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9.xml" ContentType="application/vnd.openxmlformats-officedocument.drawingml.chart+xml"/>
  <Override PartName="/ppt/theme/themeOverride5.xml" ContentType="application/vnd.openxmlformats-officedocument.themeOverride+xml"/>
  <Override PartName="/ppt/charts/chart10.xml" ContentType="application/vnd.openxmlformats-officedocument.drawingml.chart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theme/themeOverride7.xml" ContentType="application/vnd.openxmlformats-officedocument.themeOverride+xml"/>
  <Override PartName="/ppt/drawings/drawing6.xml" ContentType="application/vnd.openxmlformats-officedocument.drawingml.chartshapes+xml"/>
  <Override PartName="/ppt/charts/chart12.xml" ContentType="application/vnd.openxmlformats-officedocument.drawingml.chart+xml"/>
  <Override PartName="/ppt/theme/themeOverride8.xml" ContentType="application/vnd.openxmlformats-officedocument.themeOverride+xml"/>
  <Override PartName="/ppt/charts/chart13.xml" ContentType="application/vnd.openxmlformats-officedocument.drawingml.chart+xml"/>
  <Override PartName="/ppt/theme/themeOverride9.xml" ContentType="application/vnd.openxmlformats-officedocument.themeOverride+xml"/>
  <Override PartName="/ppt/charts/chart14.xml" ContentType="application/vnd.openxmlformats-officedocument.drawingml.chart+xml"/>
  <Override PartName="/ppt/theme/themeOverride10.xml" ContentType="application/vnd.openxmlformats-officedocument.themeOverride+xml"/>
  <Override PartName="/ppt/drawings/drawing7.xml" ContentType="application/vnd.openxmlformats-officedocument.drawingml.chartshapes+xml"/>
  <Override PartName="/ppt/charts/chart15.xml" ContentType="application/vnd.openxmlformats-officedocument.drawingml.chart+xml"/>
  <Override PartName="/ppt/theme/themeOverride11.xml" ContentType="application/vnd.openxmlformats-officedocument.themeOverride+xml"/>
  <Override PartName="/ppt/charts/chart1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2.xml" ContentType="application/vnd.openxmlformats-officedocument.themeOverride+xml"/>
  <Override PartName="/ppt/charts/chart1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3.xml" ContentType="application/vnd.openxmlformats-officedocument.themeOverride+xml"/>
  <Override PartName="/ppt/charts/chart1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4.xml" ContentType="application/vnd.openxmlformats-officedocument.themeOverride+xml"/>
  <Override PartName="/ppt/charts/chart19.xml" ContentType="application/vnd.openxmlformats-officedocument.drawingml.chart+xml"/>
  <Override PartName="/ppt/theme/themeOverride15.xml" ContentType="application/vnd.openxmlformats-officedocument.themeOverride+xml"/>
  <Override PartName="/ppt/drawings/drawing8.xml" ContentType="application/vnd.openxmlformats-officedocument.drawingml.chartshapes+xml"/>
  <Override PartName="/ppt/charts/chart2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6.xml" ContentType="application/vnd.openxmlformats-officedocument.themeOverride+xml"/>
  <Override PartName="/ppt/charts/chart21.xml" ContentType="application/vnd.openxmlformats-officedocument.drawingml.chart+xml"/>
  <Override PartName="/ppt/theme/themeOverride17.xml" ContentType="application/vnd.openxmlformats-officedocument.themeOverride+xml"/>
  <Override PartName="/ppt/charts/chart22.xml" ContentType="application/vnd.openxmlformats-officedocument.drawingml.chart+xml"/>
  <Override PartName="/ppt/theme/themeOverride18.xml" ContentType="application/vnd.openxmlformats-officedocument.themeOverride+xml"/>
  <Override PartName="/ppt/drawings/drawing9.xml" ContentType="application/vnd.openxmlformats-officedocument.drawingml.chartshapes+xml"/>
  <Override PartName="/ppt/charts/chart2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9.xml" ContentType="application/vnd.openxmlformats-officedocument.themeOverride+xml"/>
  <Override PartName="/ppt/drawings/drawing10.xml" ContentType="application/vnd.openxmlformats-officedocument.drawingml.chartshapes+xml"/>
  <Override PartName="/ppt/charts/chart2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20.xml" ContentType="application/vnd.openxmlformats-officedocument.themeOverride+xml"/>
  <Override PartName="/ppt/charts/chart25.xml" ContentType="application/vnd.openxmlformats-officedocument.drawingml.chart+xml"/>
  <Override PartName="/ppt/theme/themeOverride21.xml" ContentType="application/vnd.openxmlformats-officedocument.themeOverride+xml"/>
  <Override PartName="/ppt/drawings/drawing11.xml" ContentType="application/vnd.openxmlformats-officedocument.drawingml.chartshapes+xml"/>
  <Override PartName="/ppt/charts/chart26.xml" ContentType="application/vnd.openxmlformats-officedocument.drawingml.chart+xml"/>
  <Override PartName="/ppt/theme/themeOverride22.xml" ContentType="application/vnd.openxmlformats-officedocument.themeOverride+xml"/>
  <Override PartName="/ppt/charts/chart27.xml" ContentType="application/vnd.openxmlformats-officedocument.drawingml.chart+xml"/>
  <Override PartName="/ppt/theme/themeOverride23.xml" ContentType="application/vnd.openxmlformats-officedocument.themeOverride+xml"/>
  <Override PartName="/ppt/drawings/drawing12.xml" ContentType="application/vnd.openxmlformats-officedocument.drawingml.chartshapes+xml"/>
  <Override PartName="/ppt/charts/chart28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24.xml" ContentType="application/vnd.openxmlformats-officedocument.themeOverride+xml"/>
  <Override PartName="/ppt/charts/chart29.xml" ContentType="application/vnd.openxmlformats-officedocument.drawingml.chart+xml"/>
  <Override PartName="/ppt/theme/themeOverride25.xml" ContentType="application/vnd.openxmlformats-officedocument.themeOverride+xml"/>
  <Override PartName="/ppt/drawings/drawing13.xml" ContentType="application/vnd.openxmlformats-officedocument.drawingml.chartshapes+xml"/>
  <Override PartName="/ppt/charts/chart30.xml" ContentType="application/vnd.openxmlformats-officedocument.drawingml.chart+xml"/>
  <Override PartName="/ppt/theme/themeOverride26.xml" ContentType="application/vnd.openxmlformats-officedocument.themeOverride+xml"/>
  <Override PartName="/ppt/drawings/drawing14.xml" ContentType="application/vnd.openxmlformats-officedocument.drawingml.chartshapes+xml"/>
  <Override PartName="/ppt/charts/chart31.xml" ContentType="application/vnd.openxmlformats-officedocument.drawingml.chart+xml"/>
  <Override PartName="/ppt/theme/themeOverride27.xml" ContentType="application/vnd.openxmlformats-officedocument.themeOverride+xml"/>
  <Override PartName="/ppt/drawings/drawing15.xml" ContentType="application/vnd.openxmlformats-officedocument.drawingml.chartshapes+xml"/>
  <Override PartName="/ppt/charts/chart3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28.xml" ContentType="application/vnd.openxmlformats-officedocument.themeOverride+xml"/>
  <Override PartName="/ppt/charts/chart3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9.xml" ContentType="application/vnd.openxmlformats-officedocument.themeOverride+xml"/>
  <Override PartName="/ppt/charts/chart34.xml" ContentType="application/vnd.openxmlformats-officedocument.drawingml.chart+xml"/>
  <Override PartName="/ppt/theme/themeOverride30.xml" ContentType="application/vnd.openxmlformats-officedocument.themeOverride+xml"/>
  <Override PartName="/ppt/drawings/drawing16.xml" ContentType="application/vnd.openxmlformats-officedocument.drawingml.chartshapes+xml"/>
  <Override PartName="/ppt/charts/chart3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31.xml" ContentType="application/vnd.openxmlformats-officedocument.themeOverride+xml"/>
  <Override PartName="/ppt/charts/chart3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32.xml" ContentType="application/vnd.openxmlformats-officedocument.themeOverride+xml"/>
  <Override PartName="/ppt/charts/chart37.xml" ContentType="application/vnd.openxmlformats-officedocument.drawingml.chart+xml"/>
  <Override PartName="/ppt/theme/themeOverride33.xml" ContentType="application/vnd.openxmlformats-officedocument.themeOverride+xml"/>
  <Override PartName="/ppt/drawings/drawing17.xml" ContentType="application/vnd.openxmlformats-officedocument.drawingml.chartshapes+xml"/>
  <Override PartName="/ppt/charts/chart38.xml" ContentType="application/vnd.openxmlformats-officedocument.drawingml.chart+xml"/>
  <Override PartName="/ppt/theme/themeOverride34.xml" ContentType="application/vnd.openxmlformats-officedocument.themeOverride+xml"/>
  <Override PartName="/ppt/drawings/drawing18.xml" ContentType="application/vnd.openxmlformats-officedocument.drawingml.chartshapes+xml"/>
  <Override PartName="/ppt/charts/chart39.xml" ContentType="application/vnd.openxmlformats-officedocument.drawingml.chart+xml"/>
  <Override PartName="/ppt/theme/themeOverride35.xml" ContentType="application/vnd.openxmlformats-officedocument.themeOverride+xml"/>
  <Override PartName="/ppt/drawings/drawing19.xml" ContentType="application/vnd.openxmlformats-officedocument.drawingml.chartshapes+xml"/>
  <Override PartName="/ppt/charts/chart40.xml" ContentType="application/vnd.openxmlformats-officedocument.drawingml.chart+xml"/>
  <Override PartName="/ppt/theme/themeOverride36.xml" ContentType="application/vnd.openxmlformats-officedocument.themeOverride+xml"/>
  <Override PartName="/ppt/drawings/drawing20.xml" ContentType="application/vnd.openxmlformats-officedocument.drawingml.chartshapes+xml"/>
  <Override PartName="/ppt/charts/chart41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37.xml" ContentType="application/vnd.openxmlformats-officedocument.themeOverride+xml"/>
  <Override PartName="/ppt/charts/chart42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38.xml" ContentType="application/vnd.openxmlformats-officedocument.themeOverride+xml"/>
  <Override PartName="/ppt/charts/chart43.xml" ContentType="application/vnd.openxmlformats-officedocument.drawingml.chart+xml"/>
  <Override PartName="/ppt/theme/themeOverride39.xml" ContentType="application/vnd.openxmlformats-officedocument.themeOverride+xml"/>
  <Override PartName="/ppt/drawings/drawing21.xml" ContentType="application/vnd.openxmlformats-officedocument.drawingml.chartshapes+xml"/>
  <Override PartName="/ppt/charts/chart44.xml" ContentType="application/vnd.openxmlformats-officedocument.drawingml.chart+xml"/>
  <Override PartName="/ppt/theme/themeOverride40.xml" ContentType="application/vnd.openxmlformats-officedocument.themeOverride+xml"/>
  <Override PartName="/ppt/charts/chart45.xml" ContentType="application/vnd.openxmlformats-officedocument.drawingml.chart+xml"/>
  <Override PartName="/ppt/theme/themeOverride4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705" r:id="rId2"/>
  </p:sldMasterIdLst>
  <p:notesMasterIdLst>
    <p:notesMasterId r:id="rId43"/>
  </p:notesMasterIdLst>
  <p:handoutMasterIdLst>
    <p:handoutMasterId r:id="rId44"/>
  </p:handoutMasterIdLst>
  <p:sldIdLst>
    <p:sldId id="709" r:id="rId3"/>
    <p:sldId id="710" r:id="rId4"/>
    <p:sldId id="658" r:id="rId5"/>
    <p:sldId id="711" r:id="rId6"/>
    <p:sldId id="712" r:id="rId7"/>
    <p:sldId id="743" r:id="rId8"/>
    <p:sldId id="714" r:id="rId9"/>
    <p:sldId id="715" r:id="rId10"/>
    <p:sldId id="716" r:id="rId11"/>
    <p:sldId id="717" r:id="rId12"/>
    <p:sldId id="718" r:id="rId13"/>
    <p:sldId id="559" r:id="rId14"/>
    <p:sldId id="670" r:id="rId15"/>
    <p:sldId id="722" r:id="rId16"/>
    <p:sldId id="723" r:id="rId17"/>
    <p:sldId id="725" r:id="rId18"/>
    <p:sldId id="698" r:id="rId19"/>
    <p:sldId id="680" r:id="rId20"/>
    <p:sldId id="693" r:id="rId21"/>
    <p:sldId id="727" r:id="rId22"/>
    <p:sldId id="692" r:id="rId23"/>
    <p:sldId id="742" r:id="rId24"/>
    <p:sldId id="728" r:id="rId25"/>
    <p:sldId id="686" r:id="rId26"/>
    <p:sldId id="730" r:id="rId27"/>
    <p:sldId id="503" r:id="rId28"/>
    <p:sldId id="731" r:id="rId29"/>
    <p:sldId id="734" r:id="rId30"/>
    <p:sldId id="735" r:id="rId31"/>
    <p:sldId id="679" r:id="rId32"/>
    <p:sldId id="708" r:id="rId33"/>
    <p:sldId id="736" r:id="rId34"/>
    <p:sldId id="527" r:id="rId35"/>
    <p:sldId id="737" r:id="rId36"/>
    <p:sldId id="738" r:id="rId37"/>
    <p:sldId id="674" r:id="rId38"/>
    <p:sldId id="739" r:id="rId39"/>
    <p:sldId id="675" r:id="rId40"/>
    <p:sldId id="740" r:id="rId41"/>
    <p:sldId id="684" r:id="rId42"/>
  </p:sldIdLst>
  <p:sldSz cx="12192000" cy="6858000"/>
  <p:notesSz cx="6799263" cy="9929813"/>
  <p:custDataLst>
    <p:tags r:id="rId45"/>
  </p:custData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רוסול דכוור" initials="רד" lastIdx="0" clrIdx="0">
    <p:extLst>
      <p:ext uri="{19B8F6BF-5375-455C-9EA6-DF929625EA0E}">
        <p15:presenceInfo xmlns:p15="http://schemas.microsoft.com/office/powerpoint/2012/main" userId="S-1-5-21-2000478354-1614895754-839522115-75542" providerId="AD"/>
      </p:ext>
    </p:extLst>
  </p:cmAuthor>
  <p:cmAuthor id="2" name="ליאת אינדיג" initials="לא" lastIdx="0" clrIdx="1">
    <p:extLst>
      <p:ext uri="{19B8F6BF-5375-455C-9EA6-DF929625EA0E}">
        <p15:presenceInfo xmlns:p15="http://schemas.microsoft.com/office/powerpoint/2012/main" userId="S-1-5-21-2000478354-1614895754-839522115-474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D1E3"/>
    <a:srgbClr val="357C32"/>
    <a:srgbClr val="D98D25"/>
    <a:srgbClr val="008DA3"/>
    <a:srgbClr val="D87585"/>
    <a:srgbClr val="FFFFFF"/>
    <a:srgbClr val="0574A8"/>
    <a:srgbClr val="E89A39"/>
    <a:srgbClr val="3C8639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025" autoAdjust="0"/>
    <p:restoredTop sz="94660"/>
  </p:normalViewPr>
  <p:slideViewPr>
    <p:cSldViewPr snapToGrid="0">
      <p:cViewPr varScale="1">
        <p:scale>
          <a:sx n="61" d="100"/>
          <a:sy n="61" d="100"/>
        </p:scale>
        <p:origin x="6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7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8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10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11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17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18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10.xml"/><Relationship Id="rId4" Type="http://schemas.openxmlformats.org/officeDocument/2006/relationships/oleObject" Target="file:///C:\Users\ub29\AppData\Local\Microsoft\Windows\INetCache\Content.Outlook\IB4HWBLY\Figure%2017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oleObject" Target="file:///C:\Users\ub29\AppData\Local\Microsoft\Windows\INetCache\Content.Outlook\IB4HWBLY\Figure%2019.xlsx" TargetMode="External"/><Relationship Id="rId1" Type="http://schemas.openxmlformats.org/officeDocument/2006/relationships/themeOverride" Target="../theme/themeOverride21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22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23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2" Type="http://schemas.openxmlformats.org/officeDocument/2006/relationships/image" Target="../media/image14.png"/><Relationship Id="rId1" Type="http://schemas.openxmlformats.org/officeDocument/2006/relationships/themeOverride" Target="../theme/themeOverride25.xml"/><Relationship Id="rId4" Type="http://schemas.openxmlformats.org/officeDocument/2006/relationships/chartUserShapes" Target="../drawings/drawing1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1" Type="http://schemas.openxmlformats.org/officeDocument/2006/relationships/themeOverride" Target="../theme/themeOverride26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5.xml"/><Relationship Id="rId2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1" Type="http://schemas.openxmlformats.org/officeDocument/2006/relationships/themeOverride" Target="../theme/themeOverride27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8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9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1" Type="http://schemas.openxmlformats.org/officeDocument/2006/relationships/themeOverride" Target="../theme/themeOverride30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1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2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7.xml"/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33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2" Type="http://schemas.openxmlformats.org/officeDocument/2006/relationships/image" Target="../media/image16.png"/><Relationship Id="rId1" Type="http://schemas.openxmlformats.org/officeDocument/2006/relationships/themeOverride" Target="../theme/themeOverride34.xml"/><Relationship Id="rId4" Type="http://schemas.openxmlformats.org/officeDocument/2006/relationships/chartUserShapes" Target="../drawings/drawing1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9.xml"/><Relationship Id="rId2" Type="http://schemas.openxmlformats.org/officeDocument/2006/relationships/oleObject" Target="file:///C:\Users\ub29\AppData\Local\Microsoft\Windows\INetCache\Content.Outlook\IB4HWBLY\Figure%2031.xlsx" TargetMode="External"/><Relationship Id="rId1" Type="http://schemas.openxmlformats.org/officeDocument/2006/relationships/themeOverride" Target="../theme/themeOverride35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0.xml"/><Relationship Id="rId2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1" Type="http://schemas.openxmlformats.org/officeDocument/2006/relationships/themeOverride" Target="../theme/themeOverride36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7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ub29\AppData\Local\Microsoft\Windows\INetCache\Content.Outlook\IB4HWBLY\&#1488;&#1497;&#1504;&#1508;&#1500;&#1510;&#1497;&#1492;%20&#1489;&#1497;&#1513;&#1512;&#1488;&#1500;%20&#1493;&#1489;&#1502;&#1491;&#1497;&#1504;&#1493;&#1514;%20&#1492;-OECD%20(002).xlsx" TargetMode="Externa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8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ub29\AppData\Local\Microsoft\Windows\INetCache\Content.Outlook\IB4HWBLY\&#1488;&#1497;&#1504;&#1508;&#1500;&#1510;&#1497;&#1497;&#1514;%20&#1492;&#1500;&#1497;&#1489;&#1492;%20&#1489;&#1497;&#1513;&#1512;&#1488;&#1500;%20&#1493;&#1489;&#1502;&#1491;&#1497;&#1504;&#1493;&#1514;%20&#1492;-OECD%20(002).xlsx" TargetMode="Externa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1.xml"/><Relationship Id="rId2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1" Type="http://schemas.openxmlformats.org/officeDocument/2006/relationships/themeOverride" Target="../theme/themeOverride39.xml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40.xml"/></Relationships>
</file>

<file path=ppt/charts/_rels/chart4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b29\Downloads\&#1504;&#1514;&#1493;&#1504;&#1497;&#1501;-&#1499;&#1500;&#1499;&#1500;&#1497;&#1497;&#1501;-&#1506;&#1497;&#1511;&#1512;&#1497;&#1497;&#1501;-&#1489;&#1512;&#1511;&#1506;-&#1492;&#1495;&#1500;&#1496;&#1514;-&#1492;&#1493;&#1493;&#1506;&#1491;&#1492;-&#1492;&#1502;&#1493;&#1504;&#1497;&#1496;&#1512;&#1497;&#1514;-&#1506;&#1500;-&#1492;&#1512;&#1497;&#1489;&#1497;&#1514;-06072026.xlsx" TargetMode="External"/><Relationship Id="rId1" Type="http://schemas.openxmlformats.org/officeDocument/2006/relationships/themeOverride" Target="../theme/themeOverride4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b29\Downloads\&#1511;&#1493;&#1489;&#1509;%20&#1504;&#1514;&#1493;&#1504;&#1497;&#1501;%20-%20&#1492;&#1493;&#1491;&#1506;&#1514;%20&#1492;&#1512;&#1497;&#1489;&#1497;&#1514;%20-%20&#1488;&#1504;&#1490;&#1500;&#1497;&#1514;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1">
              <a:defRPr/>
            </a:pPr>
            <a:r>
              <a:rPr lang="en-US" sz="1400" b="1" dirty="0"/>
              <a:t>Figure 1: The Contribution of Main CPI Components to Annual </a:t>
            </a:r>
            <a:r>
              <a:rPr lang="en-US" sz="1400" b="1" dirty="0" smtClean="0"/>
              <a:t>Inflation</a:t>
            </a:r>
            <a:endParaRPr lang="ar-JO" sz="1400" b="1" dirty="0" smtClean="0"/>
          </a:p>
          <a:p>
            <a:pPr algn="ctr" rtl="1">
              <a:defRPr/>
            </a:pPr>
            <a:r>
              <a:rPr lang="en-US" sz="1400" dirty="0" smtClean="0"/>
              <a:t>May 2024 </a:t>
            </a:r>
            <a:r>
              <a:rPr lang="en-US" sz="1400" dirty="0"/>
              <a:t>- </a:t>
            </a:r>
            <a:r>
              <a:rPr lang="en-US" sz="1400" dirty="0" smtClean="0"/>
              <a:t>May </a:t>
            </a:r>
            <a:r>
              <a:rPr lang="en-US" sz="1400" dirty="0"/>
              <a:t>2026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3.7564260296789817E-2"/>
          <c:y val="0.11145497264858438"/>
          <c:w val="0.94217898811778522"/>
          <c:h val="0.61741505465109514"/>
        </c:manualLayout>
      </c:layout>
      <c:barChart>
        <c:barDir val="col"/>
        <c:grouping val="stacked"/>
        <c:varyColors val="0"/>
        <c:ser>
          <c:idx val="2"/>
          <c:order val="0"/>
          <c:tx>
            <c:strRef>
              <c:f>'Figure 1 data'!$C$3</c:f>
              <c:strCache>
                <c:ptCount val="1"/>
                <c:pt idx="0">
                  <c:v>Housing (26.8%)</c:v>
                </c:pt>
              </c:strCache>
            </c:strRef>
          </c:tx>
          <c:spPr>
            <a:solidFill>
              <a:srgbClr val="008DA3"/>
            </a:solidFill>
            <a:ln>
              <a:noFill/>
            </a:ln>
          </c:spPr>
          <c:invertIfNegative val="0"/>
          <c:cat>
            <c:numRef>
              <c:f>'Figure 1 data'!$A$16:$A$199</c:f>
              <c:numCache>
                <c:formatCode>m/d/yyyy</c:formatCode>
                <c:ptCount val="18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'Figure 1 data'!$C$16:$C$199</c:f>
              <c:numCache>
                <c:formatCode>0.0</c:formatCode>
                <c:ptCount val="184"/>
                <c:pt idx="0">
                  <c:v>0.72316184024404195</c:v>
                </c:pt>
                <c:pt idx="1">
                  <c:v>0.62402557272709447</c:v>
                </c:pt>
                <c:pt idx="2">
                  <c:v>0.73108630139212405</c:v>
                </c:pt>
                <c:pt idx="3">
                  <c:v>0.74993681224918984</c:v>
                </c:pt>
                <c:pt idx="4">
                  <c:v>0.75840298081840407</c:v>
                </c:pt>
                <c:pt idx="5">
                  <c:v>0.81285055283408925</c:v>
                </c:pt>
                <c:pt idx="6">
                  <c:v>0.80031053205441349</c:v>
                </c:pt>
                <c:pt idx="7">
                  <c:v>0.69804059621038506</c:v>
                </c:pt>
                <c:pt idx="8">
                  <c:v>0.69974028638284524</c:v>
                </c:pt>
                <c:pt idx="9">
                  <c:v>0.93953233998709185</c:v>
                </c:pt>
                <c:pt idx="10">
                  <c:v>0.90929906614465217</c:v>
                </c:pt>
                <c:pt idx="11">
                  <c:v>0.73783377888514246</c:v>
                </c:pt>
                <c:pt idx="12">
                  <c:v>0.60926337449755852</c:v>
                </c:pt>
                <c:pt idx="13">
                  <c:v>0.79016917379670126</c:v>
                </c:pt>
                <c:pt idx="14">
                  <c:v>0.81316621847022619</c:v>
                </c:pt>
                <c:pt idx="15">
                  <c:v>0.60795850810654006</c:v>
                </c:pt>
                <c:pt idx="16">
                  <c:v>0.6061637473371565</c:v>
                </c:pt>
                <c:pt idx="17">
                  <c:v>0.60553398947127846</c:v>
                </c:pt>
                <c:pt idx="18">
                  <c:v>0.5746662221693839</c:v>
                </c:pt>
                <c:pt idx="19">
                  <c:v>0.5251259905800354</c:v>
                </c:pt>
                <c:pt idx="20">
                  <c:v>0.55379475136972844</c:v>
                </c:pt>
                <c:pt idx="21">
                  <c:v>0.5801144197391418</c:v>
                </c:pt>
                <c:pt idx="22">
                  <c:v>0.7075074439522715</c:v>
                </c:pt>
                <c:pt idx="23">
                  <c:v>0.81402463568234518</c:v>
                </c:pt>
                <c:pt idx="24">
                  <c:v>0.67865718705979949</c:v>
                </c:pt>
                <c:pt idx="25">
                  <c:v>0.61357244391244636</c:v>
                </c:pt>
                <c:pt idx="26">
                  <c:v>0.57355176994417401</c:v>
                </c:pt>
                <c:pt idx="27">
                  <c:v>0.52539170625776377</c:v>
                </c:pt>
                <c:pt idx="28">
                  <c:v>0.52417564888048174</c:v>
                </c:pt>
                <c:pt idx="29">
                  <c:v>0.55242290556658791</c:v>
                </c:pt>
                <c:pt idx="30">
                  <c:v>0.58511899131230294</c:v>
                </c:pt>
                <c:pt idx="31">
                  <c:v>0.64382846198547983</c:v>
                </c:pt>
                <c:pt idx="32">
                  <c:v>0.67490366867745455</c:v>
                </c:pt>
                <c:pt idx="33">
                  <c:v>0.52679733612565904</c:v>
                </c:pt>
                <c:pt idx="34">
                  <c:v>0.47528608885118395</c:v>
                </c:pt>
                <c:pt idx="35">
                  <c:v>0.55423172043703517</c:v>
                </c:pt>
                <c:pt idx="36">
                  <c:v>0.66924552784203517</c:v>
                </c:pt>
                <c:pt idx="37">
                  <c:v>0.69514207251420357</c:v>
                </c:pt>
                <c:pt idx="38">
                  <c:v>0.61610340447027778</c:v>
                </c:pt>
                <c:pt idx="39">
                  <c:v>0.69790773108024695</c:v>
                </c:pt>
                <c:pt idx="40">
                  <c:v>0.61720512715361575</c:v>
                </c:pt>
                <c:pt idx="41">
                  <c:v>0.53630114266189022</c:v>
                </c:pt>
                <c:pt idx="42">
                  <c:v>0.58046649191606525</c:v>
                </c:pt>
                <c:pt idx="43">
                  <c:v>0.50508899710910238</c:v>
                </c:pt>
                <c:pt idx="44">
                  <c:v>0.50805238435934708</c:v>
                </c:pt>
                <c:pt idx="45">
                  <c:v>0.53656867470350678</c:v>
                </c:pt>
                <c:pt idx="46">
                  <c:v>0.50854108478614601</c:v>
                </c:pt>
                <c:pt idx="47">
                  <c:v>0.3811093386947827</c:v>
                </c:pt>
                <c:pt idx="48">
                  <c:v>0.36493715772933843</c:v>
                </c:pt>
                <c:pt idx="49">
                  <c:v>0.41783496762214112</c:v>
                </c:pt>
                <c:pt idx="50">
                  <c:v>0.52313975271637703</c:v>
                </c:pt>
                <c:pt idx="51">
                  <c:v>0.45069040597008286</c:v>
                </c:pt>
                <c:pt idx="52">
                  <c:v>0.37336559348946347</c:v>
                </c:pt>
                <c:pt idx="53">
                  <c:v>0.39663342876898083</c:v>
                </c:pt>
                <c:pt idx="54">
                  <c:v>0.33339465178677491</c:v>
                </c:pt>
                <c:pt idx="55">
                  <c:v>0.39020190293717105</c:v>
                </c:pt>
                <c:pt idx="56">
                  <c:v>0.46783683144859795</c:v>
                </c:pt>
                <c:pt idx="57">
                  <c:v>0.54347820172310113</c:v>
                </c:pt>
                <c:pt idx="58">
                  <c:v>0.54128005046003236</c:v>
                </c:pt>
                <c:pt idx="59">
                  <c:v>0.61809601384161117</c:v>
                </c:pt>
                <c:pt idx="60">
                  <c:v>0.58829458016238578</c:v>
                </c:pt>
                <c:pt idx="61">
                  <c:v>0.43316266515271462</c:v>
                </c:pt>
                <c:pt idx="62">
                  <c:v>0.45323530898321895</c:v>
                </c:pt>
                <c:pt idx="63">
                  <c:v>0.5577116043174849</c:v>
                </c:pt>
                <c:pt idx="64">
                  <c:v>0.63496485946245373</c:v>
                </c:pt>
                <c:pt idx="65">
                  <c:v>0.70624710790005962</c:v>
                </c:pt>
                <c:pt idx="66">
                  <c:v>0.47683630257631027</c:v>
                </c:pt>
                <c:pt idx="67">
                  <c:v>0.42414801921992162</c:v>
                </c:pt>
                <c:pt idx="68">
                  <c:v>0.47355727197870445</c:v>
                </c:pt>
                <c:pt idx="69">
                  <c:v>0.575983228274903</c:v>
                </c:pt>
                <c:pt idx="70">
                  <c:v>0.55194738439859925</c:v>
                </c:pt>
                <c:pt idx="71">
                  <c:v>0.50132317851050989</c:v>
                </c:pt>
                <c:pt idx="72">
                  <c:v>0.50071534838885978</c:v>
                </c:pt>
                <c:pt idx="73">
                  <c:v>0.65046270795697936</c:v>
                </c:pt>
                <c:pt idx="74">
                  <c:v>0.629831925055791</c:v>
                </c:pt>
                <c:pt idx="75">
                  <c:v>0.53456578729209958</c:v>
                </c:pt>
                <c:pt idx="76">
                  <c:v>0.53245441412573458</c:v>
                </c:pt>
                <c:pt idx="77">
                  <c:v>0.4342688115590761</c:v>
                </c:pt>
                <c:pt idx="78">
                  <c:v>0.5344477996175816</c:v>
                </c:pt>
                <c:pt idx="79">
                  <c:v>0.53973943765379362</c:v>
                </c:pt>
                <c:pt idx="80">
                  <c:v>0.44605462913638072</c:v>
                </c:pt>
                <c:pt idx="81">
                  <c:v>0.32836712517071048</c:v>
                </c:pt>
                <c:pt idx="82">
                  <c:v>0.37396391535497492</c:v>
                </c:pt>
                <c:pt idx="83">
                  <c:v>0.52124850587359139</c:v>
                </c:pt>
                <c:pt idx="84">
                  <c:v>0.54015490376885678</c:v>
                </c:pt>
                <c:pt idx="85">
                  <c:v>0.46515662695752236</c:v>
                </c:pt>
                <c:pt idx="86">
                  <c:v>0.48627504519839254</c:v>
                </c:pt>
                <c:pt idx="87">
                  <c:v>0.46460711304057439</c:v>
                </c:pt>
                <c:pt idx="88">
                  <c:v>0.3916610607716644</c:v>
                </c:pt>
                <c:pt idx="89">
                  <c:v>0.34239847775015453</c:v>
                </c:pt>
                <c:pt idx="90">
                  <c:v>0.292344798434445</c:v>
                </c:pt>
                <c:pt idx="91">
                  <c:v>0.16985910051242473</c:v>
                </c:pt>
                <c:pt idx="92">
                  <c:v>0.19355963559262726</c:v>
                </c:pt>
                <c:pt idx="93">
                  <c:v>0.19450489919038852</c:v>
                </c:pt>
                <c:pt idx="94">
                  <c:v>9.6868262102513786E-2</c:v>
                </c:pt>
                <c:pt idx="95">
                  <c:v>-4.8062453988442978E-2</c:v>
                </c:pt>
                <c:pt idx="96">
                  <c:v>0.12097768037497454</c:v>
                </c:pt>
                <c:pt idx="97">
                  <c:v>0.17132258115957869</c:v>
                </c:pt>
                <c:pt idx="98">
                  <c:v>0.10269812429575689</c:v>
                </c:pt>
                <c:pt idx="99">
                  <c:v>0.12605005301873598</c:v>
                </c:pt>
                <c:pt idx="100">
                  <c:v>0.17296622256938668</c:v>
                </c:pt>
                <c:pt idx="101">
                  <c:v>0.24532684428913823</c:v>
                </c:pt>
                <c:pt idx="102">
                  <c:v>0.29584412337045013</c:v>
                </c:pt>
                <c:pt idx="103">
                  <c:v>0.44302511553748364</c:v>
                </c:pt>
                <c:pt idx="104">
                  <c:v>0.44497484654278657</c:v>
                </c:pt>
                <c:pt idx="105">
                  <c:v>0.46969487789319403</c:v>
                </c:pt>
                <c:pt idx="106">
                  <c:v>0.64086489773628974</c:v>
                </c:pt>
                <c:pt idx="107">
                  <c:v>0.84182588730595453</c:v>
                </c:pt>
                <c:pt idx="108">
                  <c:v>0.79532126353179067</c:v>
                </c:pt>
                <c:pt idx="109">
                  <c:v>0.79295877348499078</c:v>
                </c:pt>
                <c:pt idx="110">
                  <c:v>0.80894152626363058</c:v>
                </c:pt>
                <c:pt idx="111">
                  <c:v>0.83508316941891247</c:v>
                </c:pt>
                <c:pt idx="112">
                  <c:v>0.90273200655469421</c:v>
                </c:pt>
                <c:pt idx="113">
                  <c:v>1.0188271734484422</c:v>
                </c:pt>
                <c:pt idx="114">
                  <c:v>1.2358388485104366</c:v>
                </c:pt>
                <c:pt idx="115">
                  <c:v>1.3034443545591183</c:v>
                </c:pt>
                <c:pt idx="116">
                  <c:v>1.386012039309334</c:v>
                </c:pt>
                <c:pt idx="117">
                  <c:v>1.5376027497322637</c:v>
                </c:pt>
                <c:pt idx="118">
                  <c:v>1.6060362598745352</c:v>
                </c:pt>
                <c:pt idx="119">
                  <c:v>1.5766627619068156</c:v>
                </c:pt>
                <c:pt idx="120">
                  <c:v>1.720581611529902</c:v>
                </c:pt>
                <c:pt idx="121">
                  <c:v>1.7996693012483191</c:v>
                </c:pt>
                <c:pt idx="122">
                  <c:v>1.7696950992034939</c:v>
                </c:pt>
                <c:pt idx="123">
                  <c:v>1.9074919186476118</c:v>
                </c:pt>
                <c:pt idx="124">
                  <c:v>1.9815947061711305</c:v>
                </c:pt>
                <c:pt idx="125">
                  <c:v>1.8246783906451283</c:v>
                </c:pt>
                <c:pt idx="126">
                  <c:v>1.665598675594681</c:v>
                </c:pt>
                <c:pt idx="127">
                  <c:v>1.6451335947642218</c:v>
                </c:pt>
                <c:pt idx="128">
                  <c:v>1.5432382037239196</c:v>
                </c:pt>
                <c:pt idx="129">
                  <c:v>1.2870729362544124</c:v>
                </c:pt>
                <c:pt idx="130">
                  <c:v>1.0207296737219862</c:v>
                </c:pt>
                <c:pt idx="131">
                  <c:v>0.9214121497791713</c:v>
                </c:pt>
                <c:pt idx="132">
                  <c:v>0.86839350399119397</c:v>
                </c:pt>
                <c:pt idx="133">
                  <c:v>0.68824340005483819</c:v>
                </c:pt>
                <c:pt idx="134">
                  <c:v>0.67979834002057316</c:v>
                </c:pt>
                <c:pt idx="135">
                  <c:v>0.70157286459173074</c:v>
                </c:pt>
                <c:pt idx="136">
                  <c:v>0.67137723187049836</c:v>
                </c:pt>
                <c:pt idx="137">
                  <c:v>0.7715188209372521</c:v>
                </c:pt>
                <c:pt idx="138">
                  <c:v>0.81889641847050199</c:v>
                </c:pt>
                <c:pt idx="139">
                  <c:v>0.81570603115430751</c:v>
                </c:pt>
                <c:pt idx="140">
                  <c:v>0.81184333789329277</c:v>
                </c:pt>
                <c:pt idx="141">
                  <c:v>0.91698601503216071</c:v>
                </c:pt>
                <c:pt idx="142">
                  <c:v>1.0895415347690058</c:v>
                </c:pt>
                <c:pt idx="143">
                  <c:v>1.0934374330447356</c:v>
                </c:pt>
                <c:pt idx="144">
                  <c:v>1.0436309195309876</c:v>
                </c:pt>
                <c:pt idx="145">
                  <c:v>1.098656225799618</c:v>
                </c:pt>
                <c:pt idx="146">
                  <c:v>1.1873419653392046</c:v>
                </c:pt>
                <c:pt idx="147">
                  <c:v>1.1992729472089418</c:v>
                </c:pt>
                <c:pt idx="148">
                  <c:v>1.0630320057410498</c:v>
                </c:pt>
                <c:pt idx="149">
                  <c:v>1.0716878987405827</c:v>
                </c:pt>
                <c:pt idx="150">
                  <c:v>1.1390620698933087</c:v>
                </c:pt>
                <c:pt idx="151">
                  <c:v>1.1822063883789322</c:v>
                </c:pt>
                <c:pt idx="152">
                  <c:v>1.1320927637129938</c:v>
                </c:pt>
                <c:pt idx="153">
                  <c:v>0.97704841316615798</c:v>
                </c:pt>
                <c:pt idx="154">
                  <c:v>0.89126536600566497</c:v>
                </c:pt>
                <c:pt idx="155">
                  <c:v>1.006499094814113</c:v>
                </c:pt>
                <c:pt idx="156">
                  <c:v>1.0459562501657669</c:v>
                </c:pt>
                <c:pt idx="157">
                  <c:v>1.1588144131670599</c:v>
                </c:pt>
                <c:pt idx="158">
                  <c:v>1.0427424692716927</c:v>
                </c:pt>
                <c:pt idx="159">
                  <c:v>0.90454070905545358</c:v>
                </c:pt>
                <c:pt idx="160">
                  <c:v>1.0803730131510001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7A-4B2A-873B-AC1E99C2DFBE}"/>
            </c:ext>
          </c:extLst>
        </c:ser>
        <c:ser>
          <c:idx val="7"/>
          <c:order val="1"/>
          <c:tx>
            <c:strRef>
              <c:f>'Figure 1 data'!$E$3</c:f>
              <c:strCache>
                <c:ptCount val="1"/>
                <c:pt idx="0">
                  <c:v>Communications (2.0%)</c:v>
                </c:pt>
              </c:strCache>
            </c:strRef>
          </c:tx>
          <c:spPr>
            <a:solidFill>
              <a:srgbClr val="DA8F32"/>
            </a:solidFill>
            <a:ln>
              <a:noFill/>
            </a:ln>
          </c:spPr>
          <c:invertIfNegative val="0"/>
          <c:cat>
            <c:numRef>
              <c:f>'Figure 1 data'!$A$16:$A$199</c:f>
              <c:numCache>
                <c:formatCode>m/d/yyyy</c:formatCode>
                <c:ptCount val="18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'Figure 1 data'!$E$16:$E$199</c:f>
              <c:numCache>
                <c:formatCode>0.0</c:formatCode>
                <c:ptCount val="184"/>
                <c:pt idx="0">
                  <c:v>-0.33441418497868458</c:v>
                </c:pt>
                <c:pt idx="1">
                  <c:v>-0.37257053907712995</c:v>
                </c:pt>
                <c:pt idx="2">
                  <c:v>-0.43296331838647778</c:v>
                </c:pt>
                <c:pt idx="3">
                  <c:v>-0.41662745392803524</c:v>
                </c:pt>
                <c:pt idx="4">
                  <c:v>-0.45667309944013196</c:v>
                </c:pt>
                <c:pt idx="5">
                  <c:v>-0.40800610363470891</c:v>
                </c:pt>
                <c:pt idx="6">
                  <c:v>-0.37985163985755044</c:v>
                </c:pt>
                <c:pt idx="7">
                  <c:v>-0.35788496206694886</c:v>
                </c:pt>
                <c:pt idx="8">
                  <c:v>-0.37117750272436772</c:v>
                </c:pt>
                <c:pt idx="9">
                  <c:v>-0.37439566252531253</c:v>
                </c:pt>
                <c:pt idx="10">
                  <c:v>-0.32708563794874707</c:v>
                </c:pt>
                <c:pt idx="11">
                  <c:v>-0.23258019114626124</c:v>
                </c:pt>
                <c:pt idx="12">
                  <c:v>-0.1828649938296994</c:v>
                </c:pt>
                <c:pt idx="13">
                  <c:v>-0.20981005707925321</c:v>
                </c:pt>
                <c:pt idx="14">
                  <c:v>-0.14247621192631157</c:v>
                </c:pt>
                <c:pt idx="15">
                  <c:v>-0.14203050949067139</c:v>
                </c:pt>
                <c:pt idx="16">
                  <c:v>-9.9230511730803439E-2</c:v>
                </c:pt>
                <c:pt idx="17">
                  <c:v>-0.11472069463704444</c:v>
                </c:pt>
                <c:pt idx="18">
                  <c:v>-0.11458806955653919</c:v>
                </c:pt>
                <c:pt idx="19">
                  <c:v>-0.19288642157140473</c:v>
                </c:pt>
                <c:pt idx="20">
                  <c:v>-0.19334265459808131</c:v>
                </c:pt>
                <c:pt idx="21">
                  <c:v>-0.18985765929821583</c:v>
                </c:pt>
                <c:pt idx="22">
                  <c:v>-0.18985765929821583</c:v>
                </c:pt>
                <c:pt idx="23">
                  <c:v>-0.18774125596184502</c:v>
                </c:pt>
                <c:pt idx="24">
                  <c:v>-0.1663488450251723</c:v>
                </c:pt>
                <c:pt idx="25">
                  <c:v>-0.16335612373478614</c:v>
                </c:pt>
                <c:pt idx="26">
                  <c:v>-0.18169901807338901</c:v>
                </c:pt>
                <c:pt idx="27">
                  <c:v>-0.18374613435769305</c:v>
                </c:pt>
                <c:pt idx="28">
                  <c:v>-0.18520316385164301</c:v>
                </c:pt>
                <c:pt idx="29">
                  <c:v>-0.18234181193807122</c:v>
                </c:pt>
                <c:pt idx="30">
                  <c:v>-0.18215479469505783</c:v>
                </c:pt>
                <c:pt idx="31">
                  <c:v>-0.16347612132072428</c:v>
                </c:pt>
                <c:pt idx="32">
                  <c:v>-0.16188049244220651</c:v>
                </c:pt>
                <c:pt idx="33">
                  <c:v>-0.18379594246675951</c:v>
                </c:pt>
                <c:pt idx="34">
                  <c:v>-0.18720611695932374</c:v>
                </c:pt>
                <c:pt idx="35">
                  <c:v>-0.19134370064185144</c:v>
                </c:pt>
                <c:pt idx="36">
                  <c:v>-0.19130175154028264</c:v>
                </c:pt>
                <c:pt idx="37">
                  <c:v>-0.14621383647798791</c:v>
                </c:pt>
                <c:pt idx="38">
                  <c:v>-0.12650642398532205</c:v>
                </c:pt>
                <c:pt idx="39">
                  <c:v>-0.1278837831266717</c:v>
                </c:pt>
                <c:pt idx="40">
                  <c:v>-0.12580928093950933</c:v>
                </c:pt>
                <c:pt idx="41">
                  <c:v>-0.12566995726183547</c:v>
                </c:pt>
                <c:pt idx="42">
                  <c:v>-0.11878963110668059</c:v>
                </c:pt>
                <c:pt idx="43">
                  <c:v>-8.4508267387247885E-2</c:v>
                </c:pt>
                <c:pt idx="44">
                  <c:v>-8.7966430177424504E-2</c:v>
                </c:pt>
                <c:pt idx="45">
                  <c:v>-7.9548367038340048E-2</c:v>
                </c:pt>
                <c:pt idx="46">
                  <c:v>-7.9364609519762555E-2</c:v>
                </c:pt>
                <c:pt idx="47">
                  <c:v>-7.9705812759948036E-2</c:v>
                </c:pt>
                <c:pt idx="48">
                  <c:v>-7.1991602828955392E-2</c:v>
                </c:pt>
                <c:pt idx="49">
                  <c:v>-9.2213187399107485E-2</c:v>
                </c:pt>
                <c:pt idx="50">
                  <c:v>-9.8535579454549077E-2</c:v>
                </c:pt>
                <c:pt idx="51">
                  <c:v>-9.5970978093676218E-2</c:v>
                </c:pt>
                <c:pt idx="52">
                  <c:v>-0.10743077716362533</c:v>
                </c:pt>
                <c:pt idx="53">
                  <c:v>-0.10917079549516492</c:v>
                </c:pt>
                <c:pt idx="54">
                  <c:v>-0.1195631121831861</c:v>
                </c:pt>
                <c:pt idx="55">
                  <c:v>-0.15447098731564982</c:v>
                </c:pt>
                <c:pt idx="56">
                  <c:v>-0.1477330722567039</c:v>
                </c:pt>
                <c:pt idx="57">
                  <c:v>-0.14047733416493696</c:v>
                </c:pt>
                <c:pt idx="58">
                  <c:v>-0.14468470301353586</c:v>
                </c:pt>
                <c:pt idx="59">
                  <c:v>-0.14941299881913803</c:v>
                </c:pt>
                <c:pt idx="60">
                  <c:v>-0.14684118278238589</c:v>
                </c:pt>
                <c:pt idx="61">
                  <c:v>-0.13904206649798592</c:v>
                </c:pt>
                <c:pt idx="62">
                  <c:v>-0.13446801022870467</c:v>
                </c:pt>
                <c:pt idx="63">
                  <c:v>-0.13444750824305221</c:v>
                </c:pt>
                <c:pt idx="64">
                  <c:v>-0.1203069906361839</c:v>
                </c:pt>
                <c:pt idx="65">
                  <c:v>-0.12961772582884395</c:v>
                </c:pt>
                <c:pt idx="66">
                  <c:v>-0.12373179728596655</c:v>
                </c:pt>
                <c:pt idx="67">
                  <c:v>-9.7493424134557319E-2</c:v>
                </c:pt>
                <c:pt idx="68">
                  <c:v>-9.6313674414651634E-2</c:v>
                </c:pt>
                <c:pt idx="69">
                  <c:v>-9.7077969731857019E-2</c:v>
                </c:pt>
                <c:pt idx="70">
                  <c:v>-9.3001082990349884E-2</c:v>
                </c:pt>
                <c:pt idx="71">
                  <c:v>-9.1351504243296702E-2</c:v>
                </c:pt>
                <c:pt idx="72">
                  <c:v>-8.8798390100217145E-2</c:v>
                </c:pt>
                <c:pt idx="73">
                  <c:v>-8.3161458088561929E-2</c:v>
                </c:pt>
                <c:pt idx="74">
                  <c:v>-8.1969324526011619E-2</c:v>
                </c:pt>
                <c:pt idx="75">
                  <c:v>-8.6883722847588662E-2</c:v>
                </c:pt>
                <c:pt idx="76">
                  <c:v>-9.1167296099691569E-2</c:v>
                </c:pt>
                <c:pt idx="77">
                  <c:v>-7.8200255615391803E-2</c:v>
                </c:pt>
                <c:pt idx="78">
                  <c:v>-7.8592888414597745E-2</c:v>
                </c:pt>
                <c:pt idx="79">
                  <c:v>-6.9534875154924167E-2</c:v>
                </c:pt>
                <c:pt idx="80">
                  <c:v>-6.9096371268680429E-2</c:v>
                </c:pt>
                <c:pt idx="81">
                  <c:v>-7.7580283970763719E-2</c:v>
                </c:pt>
                <c:pt idx="82">
                  <c:v>-8.0780000324056273E-2</c:v>
                </c:pt>
                <c:pt idx="83">
                  <c:v>-8.7310615078595971E-2</c:v>
                </c:pt>
                <c:pt idx="84">
                  <c:v>-8.0268613867565036E-2</c:v>
                </c:pt>
                <c:pt idx="85">
                  <c:v>-8.1006522196507613E-2</c:v>
                </c:pt>
                <c:pt idx="86">
                  <c:v>-7.4744684100667064E-2</c:v>
                </c:pt>
                <c:pt idx="87">
                  <c:v>-6.8901979457179977E-2</c:v>
                </c:pt>
                <c:pt idx="88">
                  <c:v>-6.4878563885955809E-2</c:v>
                </c:pt>
                <c:pt idx="89">
                  <c:v>-6.2986487588820902E-2</c:v>
                </c:pt>
                <c:pt idx="90">
                  <c:v>-6.6484039577233756E-2</c:v>
                </c:pt>
                <c:pt idx="91">
                  <c:v>-7.041450963122467E-2</c:v>
                </c:pt>
                <c:pt idx="92">
                  <c:v>-6.5699928812607417E-2</c:v>
                </c:pt>
                <c:pt idx="93">
                  <c:v>-5.791320768770776E-2</c:v>
                </c:pt>
                <c:pt idx="94">
                  <c:v>-6.4251765833161029E-2</c:v>
                </c:pt>
                <c:pt idx="95">
                  <c:v>-6.8453471304370905E-2</c:v>
                </c:pt>
                <c:pt idx="96">
                  <c:v>-6.5562763481191125E-2</c:v>
                </c:pt>
                <c:pt idx="97">
                  <c:v>-5.9743294570213726E-2</c:v>
                </c:pt>
                <c:pt idx="98">
                  <c:v>-6.4119298308311409E-2</c:v>
                </c:pt>
                <c:pt idx="99">
                  <c:v>-8.2108205494116571E-2</c:v>
                </c:pt>
                <c:pt idx="100">
                  <c:v>-8.2687236116715288E-2</c:v>
                </c:pt>
                <c:pt idx="101">
                  <c:v>-8.9287723159371335E-2</c:v>
                </c:pt>
                <c:pt idx="102">
                  <c:v>-8.2185560210040809E-2</c:v>
                </c:pt>
                <c:pt idx="103">
                  <c:v>-7.9101763355721916E-2</c:v>
                </c:pt>
                <c:pt idx="104">
                  <c:v>-8.3343388508325705E-2</c:v>
                </c:pt>
                <c:pt idx="105">
                  <c:v>-8.1405091409205099E-2</c:v>
                </c:pt>
                <c:pt idx="106">
                  <c:v>-7.0328234997827407E-2</c:v>
                </c:pt>
                <c:pt idx="107">
                  <c:v>-5.9733156891320784E-2</c:v>
                </c:pt>
                <c:pt idx="108">
                  <c:v>-5.5512124151309447E-2</c:v>
                </c:pt>
                <c:pt idx="109">
                  <c:v>-4.8943836844464371E-2</c:v>
                </c:pt>
                <c:pt idx="110">
                  <c:v>-5.1313055771388977E-2</c:v>
                </c:pt>
                <c:pt idx="111">
                  <c:v>-4.9364187156221914E-2</c:v>
                </c:pt>
                <c:pt idx="112">
                  <c:v>-4.3104616849119655E-2</c:v>
                </c:pt>
                <c:pt idx="113">
                  <c:v>-4.1494581721149948E-2</c:v>
                </c:pt>
                <c:pt idx="114">
                  <c:v>-4.6660331541344462E-2</c:v>
                </c:pt>
                <c:pt idx="115">
                  <c:v>-5.0125264334993182E-2</c:v>
                </c:pt>
                <c:pt idx="116">
                  <c:v>-4.9859680448000238E-2</c:v>
                </c:pt>
                <c:pt idx="117">
                  <c:v>-5.3204768118227948E-2</c:v>
                </c:pt>
                <c:pt idx="118">
                  <c:v>-5.4297572034518023E-2</c:v>
                </c:pt>
                <c:pt idx="119">
                  <c:v>-5.4200177286474041E-2</c:v>
                </c:pt>
                <c:pt idx="120">
                  <c:v>-7.2405805976806834E-2</c:v>
                </c:pt>
                <c:pt idx="121">
                  <c:v>-6.936958087643498E-2</c:v>
                </c:pt>
                <c:pt idx="122">
                  <c:v>-5.5183826640253085E-2</c:v>
                </c:pt>
                <c:pt idx="123">
                  <c:v>-3.378041556819595E-2</c:v>
                </c:pt>
                <c:pt idx="124">
                  <c:v>-4.1984305218517426E-2</c:v>
                </c:pt>
                <c:pt idx="125">
                  <c:v>-4.601884211055831E-2</c:v>
                </c:pt>
                <c:pt idx="126">
                  <c:v>-6.7198366877339169E-2</c:v>
                </c:pt>
                <c:pt idx="127">
                  <c:v>-4.7705516398955226E-2</c:v>
                </c:pt>
                <c:pt idx="128">
                  <c:v>-4.2500824846704262E-2</c:v>
                </c:pt>
                <c:pt idx="129">
                  <c:v>-3.8545180530459848E-2</c:v>
                </c:pt>
                <c:pt idx="130">
                  <c:v>-3.6090799932404771E-2</c:v>
                </c:pt>
                <c:pt idx="131">
                  <c:v>-4.7236891291226421E-2</c:v>
                </c:pt>
                <c:pt idx="132">
                  <c:v>-5.9803829954064594E-2</c:v>
                </c:pt>
                <c:pt idx="133">
                  <c:v>-5.8060101431929474E-2</c:v>
                </c:pt>
                <c:pt idx="134">
                  <c:v>-6.3818624588786524E-2</c:v>
                </c:pt>
                <c:pt idx="135">
                  <c:v>-6.1578492310144221E-2</c:v>
                </c:pt>
                <c:pt idx="136">
                  <c:v>-5.9846043377941888E-2</c:v>
                </c:pt>
                <c:pt idx="137">
                  <c:v>-5.6647736825179977E-2</c:v>
                </c:pt>
                <c:pt idx="138">
                  <c:v>-3.4074620448486928E-2</c:v>
                </c:pt>
                <c:pt idx="139">
                  <c:v>-4.4649190602915896E-2</c:v>
                </c:pt>
                <c:pt idx="140">
                  <c:v>-4.524887285843119E-2</c:v>
                </c:pt>
                <c:pt idx="141">
                  <c:v>-4.6335180055401839E-2</c:v>
                </c:pt>
                <c:pt idx="142">
                  <c:v>-4.7557000219134608E-2</c:v>
                </c:pt>
                <c:pt idx="143">
                  <c:v>-3.5820721693953915E-2</c:v>
                </c:pt>
                <c:pt idx="144">
                  <c:v>-3.1047878240313381E-2</c:v>
                </c:pt>
                <c:pt idx="145">
                  <c:v>-1.0745137101039247E-2</c:v>
                </c:pt>
                <c:pt idx="146">
                  <c:v>-1.6794656157229543E-2</c:v>
                </c:pt>
                <c:pt idx="147">
                  <c:v>-2.0661733145083447E-2</c:v>
                </c:pt>
                <c:pt idx="148">
                  <c:v>-2.3483907708885973E-2</c:v>
                </c:pt>
                <c:pt idx="149">
                  <c:v>-1.5994166876187935E-2</c:v>
                </c:pt>
                <c:pt idx="150">
                  <c:v>-1.9849260870262415E-2</c:v>
                </c:pt>
                <c:pt idx="151">
                  <c:v>6.7629413618823444E-4</c:v>
                </c:pt>
                <c:pt idx="152">
                  <c:v>-1.093023048426754E-2</c:v>
                </c:pt>
                <c:pt idx="153">
                  <c:v>2.6425198258764331E-3</c:v>
                </c:pt>
                <c:pt idx="154">
                  <c:v>-1.5011514211636786E-2</c:v>
                </c:pt>
                <c:pt idx="155">
                  <c:v>-2.7047878556936803E-2</c:v>
                </c:pt>
                <c:pt idx="156">
                  <c:v>-3.119409363533205E-2</c:v>
                </c:pt>
                <c:pt idx="157">
                  <c:v>-4.5642841698748819E-2</c:v>
                </c:pt>
                <c:pt idx="158">
                  <c:v>-2.3837374749499023E-2</c:v>
                </c:pt>
                <c:pt idx="159">
                  <c:v>-2.1985575286792444E-2</c:v>
                </c:pt>
                <c:pt idx="160">
                  <c:v>-2.3023239691575159E-2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7A-4B2A-873B-AC1E99C2DFBE}"/>
            </c:ext>
          </c:extLst>
        </c:ser>
        <c:ser>
          <c:idx val="0"/>
          <c:order val="2"/>
          <c:tx>
            <c:strRef>
              <c:f>'Figure 1 data'!$B$3</c:f>
              <c:strCache>
                <c:ptCount val="1"/>
                <c:pt idx="0">
                  <c:v>Food (14.9%)</c:v>
                </c:pt>
              </c:strCache>
            </c:strRef>
          </c:tx>
          <c:spPr>
            <a:solidFill>
              <a:srgbClr val="E6BD41"/>
            </a:solidFill>
            <a:ln>
              <a:noFill/>
            </a:ln>
          </c:spPr>
          <c:invertIfNegative val="0"/>
          <c:cat>
            <c:numRef>
              <c:f>'Figure 1 data'!$A$16:$A$199</c:f>
              <c:numCache>
                <c:formatCode>m/d/yyyy</c:formatCode>
                <c:ptCount val="18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'Figure 1 data'!$B$16:$B$199</c:f>
              <c:numCache>
                <c:formatCode>0.0</c:formatCode>
                <c:ptCount val="184"/>
                <c:pt idx="0">
                  <c:v>0.50326121164928694</c:v>
                </c:pt>
                <c:pt idx="1">
                  <c:v>0.64315283243425858</c:v>
                </c:pt>
                <c:pt idx="2">
                  <c:v>0.57903868114956547</c:v>
                </c:pt>
                <c:pt idx="3">
                  <c:v>0.71684221571363405</c:v>
                </c:pt>
                <c:pt idx="4">
                  <c:v>0.74961581504647834</c:v>
                </c:pt>
                <c:pt idx="5">
                  <c:v>0.86112965939623975</c:v>
                </c:pt>
                <c:pt idx="6">
                  <c:v>1.0049652206549677</c:v>
                </c:pt>
                <c:pt idx="7">
                  <c:v>0.90360524187061408</c:v>
                </c:pt>
                <c:pt idx="8">
                  <c:v>0.84525661568870269</c:v>
                </c:pt>
                <c:pt idx="9">
                  <c:v>0.76358373098265042</c:v>
                </c:pt>
                <c:pt idx="10">
                  <c:v>0.54126354756473427</c:v>
                </c:pt>
                <c:pt idx="11">
                  <c:v>0.47166979238715978</c:v>
                </c:pt>
                <c:pt idx="12">
                  <c:v>0.32970950927501463</c:v>
                </c:pt>
                <c:pt idx="13">
                  <c:v>0.13569690265486675</c:v>
                </c:pt>
                <c:pt idx="14">
                  <c:v>0.20415057915057958</c:v>
                </c:pt>
                <c:pt idx="15">
                  <c:v>2.6905997963993313E-2</c:v>
                </c:pt>
                <c:pt idx="16">
                  <c:v>5.3708428742773477E-2</c:v>
                </c:pt>
                <c:pt idx="17">
                  <c:v>-9.3183553269216832E-2</c:v>
                </c:pt>
                <c:pt idx="18">
                  <c:v>-0.1977715664711627</c:v>
                </c:pt>
                <c:pt idx="19">
                  <c:v>-0.20954675685255242</c:v>
                </c:pt>
                <c:pt idx="20">
                  <c:v>-0.40487072037401428</c:v>
                </c:pt>
                <c:pt idx="21">
                  <c:v>-0.36188367605711547</c:v>
                </c:pt>
                <c:pt idx="22">
                  <c:v>-0.30037082019218275</c:v>
                </c:pt>
                <c:pt idx="23">
                  <c:v>-0.33923982789322338</c:v>
                </c:pt>
                <c:pt idx="24">
                  <c:v>-0.26879150564242615</c:v>
                </c:pt>
                <c:pt idx="25">
                  <c:v>-0.20204517261707425</c:v>
                </c:pt>
                <c:pt idx="26">
                  <c:v>-0.23081976151295</c:v>
                </c:pt>
                <c:pt idx="27">
                  <c:v>-0.16310663606748441</c:v>
                </c:pt>
                <c:pt idx="28">
                  <c:v>-0.14867524653071279</c:v>
                </c:pt>
                <c:pt idx="29">
                  <c:v>-8.1660692645397853E-2</c:v>
                </c:pt>
                <c:pt idx="30">
                  <c:v>-1.1413090503156241E-3</c:v>
                </c:pt>
                <c:pt idx="31">
                  <c:v>-4.2047429172227826E-2</c:v>
                </c:pt>
                <c:pt idx="32">
                  <c:v>7.7426819024404653E-2</c:v>
                </c:pt>
                <c:pt idx="33">
                  <c:v>9.5057678023931044E-2</c:v>
                </c:pt>
                <c:pt idx="34">
                  <c:v>1.0560834301075636E-2</c:v>
                </c:pt>
                <c:pt idx="35">
                  <c:v>-1.8622073214604191E-2</c:v>
                </c:pt>
                <c:pt idx="36">
                  <c:v>-1.3993939393939482E-2</c:v>
                </c:pt>
                <c:pt idx="37">
                  <c:v>-4.2024653618396794E-2</c:v>
                </c:pt>
                <c:pt idx="38">
                  <c:v>-9.8456035140266893E-2</c:v>
                </c:pt>
                <c:pt idx="39">
                  <c:v>-0.16793192715984384</c:v>
                </c:pt>
                <c:pt idx="40">
                  <c:v>-0.13881026259077245</c:v>
                </c:pt>
                <c:pt idx="41">
                  <c:v>-0.23550651187746469</c:v>
                </c:pt>
                <c:pt idx="42">
                  <c:v>-0.27427339037307746</c:v>
                </c:pt>
                <c:pt idx="43">
                  <c:v>-0.23242376944965323</c:v>
                </c:pt>
                <c:pt idx="44">
                  <c:v>-0.21985842113794604</c:v>
                </c:pt>
                <c:pt idx="45">
                  <c:v>-0.24561551269501061</c:v>
                </c:pt>
                <c:pt idx="46">
                  <c:v>-0.19336021497214373</c:v>
                </c:pt>
                <c:pt idx="47">
                  <c:v>-0.20800103867058589</c:v>
                </c:pt>
                <c:pt idx="48">
                  <c:v>-0.11073924520319518</c:v>
                </c:pt>
                <c:pt idx="49">
                  <c:v>-6.9937598891384178E-2</c:v>
                </c:pt>
                <c:pt idx="50">
                  <c:v>-5.040934270112876E-4</c:v>
                </c:pt>
                <c:pt idx="51">
                  <c:v>5.5246751287354005E-2</c:v>
                </c:pt>
                <c:pt idx="52">
                  <c:v>-2.7888304469065223E-2</c:v>
                </c:pt>
                <c:pt idx="53">
                  <c:v>2.8086222280642965E-2</c:v>
                </c:pt>
                <c:pt idx="54">
                  <c:v>1.4772373041473526E-2</c:v>
                </c:pt>
                <c:pt idx="55">
                  <c:v>2.8226203562660302E-2</c:v>
                </c:pt>
                <c:pt idx="56">
                  <c:v>2.8198146717336191E-2</c:v>
                </c:pt>
                <c:pt idx="57">
                  <c:v>-1.4373967167502838E-2</c:v>
                </c:pt>
                <c:pt idx="58">
                  <c:v>2.7611416284626204E-2</c:v>
                </c:pt>
                <c:pt idx="59">
                  <c:v>2.9070831143457366E-2</c:v>
                </c:pt>
                <c:pt idx="60">
                  <c:v>0</c:v>
                </c:pt>
                <c:pt idx="61">
                  <c:v>0</c:v>
                </c:pt>
                <c:pt idx="62">
                  <c:v>-4.1162999999999561E-2</c:v>
                </c:pt>
                <c:pt idx="63">
                  <c:v>1.3625403947679795E-2</c:v>
                </c:pt>
                <c:pt idx="64">
                  <c:v>-2.736024627606452E-2</c:v>
                </c:pt>
                <c:pt idx="65">
                  <c:v>5.4178914091956354E-2</c:v>
                </c:pt>
                <c:pt idx="66">
                  <c:v>0.1498907314242777</c:v>
                </c:pt>
                <c:pt idx="67">
                  <c:v>8.2001654171448057E-2</c:v>
                </c:pt>
                <c:pt idx="68">
                  <c:v>0.17696677446677503</c:v>
                </c:pt>
                <c:pt idx="69">
                  <c:v>0.16383766850535514</c:v>
                </c:pt>
                <c:pt idx="70">
                  <c:v>0.12288089709897215</c:v>
                </c:pt>
                <c:pt idx="71">
                  <c:v>0.17820714384632649</c:v>
                </c:pt>
                <c:pt idx="72">
                  <c:v>0.20107128251565731</c:v>
                </c:pt>
                <c:pt idx="73">
                  <c:v>0.18763664613377504</c:v>
                </c:pt>
                <c:pt idx="74">
                  <c:v>0.20267664205670047</c:v>
                </c:pt>
                <c:pt idx="75">
                  <c:v>8.5941441077107716E-2</c:v>
                </c:pt>
                <c:pt idx="76">
                  <c:v>0.25754913798747658</c:v>
                </c:pt>
                <c:pt idx="77">
                  <c:v>0.19937147340752398</c:v>
                </c:pt>
                <c:pt idx="78">
                  <c:v>0.17155538994145667</c:v>
                </c:pt>
                <c:pt idx="79">
                  <c:v>0.21609524312161613</c:v>
                </c:pt>
                <c:pt idx="80">
                  <c:v>2.9053939221807639E-2</c:v>
                </c:pt>
                <c:pt idx="81">
                  <c:v>9.9994063374223008E-2</c:v>
                </c:pt>
                <c:pt idx="82">
                  <c:v>0.18615721981737846</c:v>
                </c:pt>
                <c:pt idx="83">
                  <c:v>0.15859452915741229</c:v>
                </c:pt>
                <c:pt idx="84">
                  <c:v>2.858403604497024E-2</c:v>
                </c:pt>
                <c:pt idx="85">
                  <c:v>0</c:v>
                </c:pt>
                <c:pt idx="86">
                  <c:v>0.11434007501305246</c:v>
                </c:pt>
                <c:pt idx="87">
                  <c:v>0.25853494790200204</c:v>
                </c:pt>
                <c:pt idx="88">
                  <c:v>4.325741839762922E-2</c:v>
                </c:pt>
                <c:pt idx="89">
                  <c:v>0</c:v>
                </c:pt>
                <c:pt idx="90">
                  <c:v>-2.8529426600985505E-2</c:v>
                </c:pt>
                <c:pt idx="91">
                  <c:v>-2.8500616500988459E-2</c:v>
                </c:pt>
                <c:pt idx="92">
                  <c:v>-4.3005142341680277E-2</c:v>
                </c:pt>
                <c:pt idx="93">
                  <c:v>-8.4912186238957743E-2</c:v>
                </c:pt>
                <c:pt idx="94">
                  <c:v>-9.8966110019643547E-2</c:v>
                </c:pt>
                <c:pt idx="95">
                  <c:v>-8.5333040323291934E-2</c:v>
                </c:pt>
                <c:pt idx="96">
                  <c:v>2.8870777753320392E-2</c:v>
                </c:pt>
                <c:pt idx="97">
                  <c:v>4.3610479970985994E-2</c:v>
                </c:pt>
                <c:pt idx="98">
                  <c:v>-1.3848121701343986E-2</c:v>
                </c:pt>
                <c:pt idx="99">
                  <c:v>-1.2505040502520106E-2</c:v>
                </c:pt>
                <c:pt idx="100">
                  <c:v>0.10230456670012786</c:v>
                </c:pt>
                <c:pt idx="101">
                  <c:v>0.24688076834739373</c:v>
                </c:pt>
                <c:pt idx="102">
                  <c:v>0.26312931780715726</c:v>
                </c:pt>
                <c:pt idx="103">
                  <c:v>0.20429118075265387</c:v>
                </c:pt>
                <c:pt idx="104">
                  <c:v>0.39264281037370552</c:v>
                </c:pt>
                <c:pt idx="105">
                  <c:v>0.46622363246209519</c:v>
                </c:pt>
                <c:pt idx="106">
                  <c:v>0.41086359941946371</c:v>
                </c:pt>
                <c:pt idx="107">
                  <c:v>0.51329572476516294</c:v>
                </c:pt>
                <c:pt idx="108">
                  <c:v>0.65993684210526227</c:v>
                </c:pt>
                <c:pt idx="109">
                  <c:v>0.7403151323384799</c:v>
                </c:pt>
                <c:pt idx="110">
                  <c:v>0.70853318305951718</c:v>
                </c:pt>
                <c:pt idx="111">
                  <c:v>0.6849927811224934</c:v>
                </c:pt>
                <c:pt idx="112">
                  <c:v>0.8299285647475857</c:v>
                </c:pt>
                <c:pt idx="113">
                  <c:v>0.76774533406030943</c:v>
                </c:pt>
                <c:pt idx="114">
                  <c:v>0.80957890727731208</c:v>
                </c:pt>
                <c:pt idx="115">
                  <c:v>0.85067268286625131</c:v>
                </c:pt>
                <c:pt idx="116">
                  <c:v>0.70365680264996988</c:v>
                </c:pt>
                <c:pt idx="117">
                  <c:v>0.72192233009708773</c:v>
                </c:pt>
                <c:pt idx="118">
                  <c:v>0.79870891143584211</c:v>
                </c:pt>
                <c:pt idx="119">
                  <c:v>0.72453731294940527</c:v>
                </c:pt>
                <c:pt idx="120">
                  <c:v>0.67976980751439253</c:v>
                </c:pt>
                <c:pt idx="121">
                  <c:v>0.71258847386962121</c:v>
                </c:pt>
                <c:pt idx="122">
                  <c:v>0.79069806653265073</c:v>
                </c:pt>
                <c:pt idx="123">
                  <c:v>0.76238877806259586</c:v>
                </c:pt>
                <c:pt idx="124">
                  <c:v>0.62693477174258261</c:v>
                </c:pt>
                <c:pt idx="125">
                  <c:v>0.65685566954249475</c:v>
                </c:pt>
                <c:pt idx="126">
                  <c:v>0.64735991823080541</c:v>
                </c:pt>
                <c:pt idx="127">
                  <c:v>0.63272585648365398</c:v>
                </c:pt>
                <c:pt idx="128">
                  <c:v>0.61226549137352604</c:v>
                </c:pt>
                <c:pt idx="129">
                  <c:v>0.58453074109709557</c:v>
                </c:pt>
                <c:pt idx="130">
                  <c:v>0.63159364270984575</c:v>
                </c:pt>
                <c:pt idx="131">
                  <c:v>0.63640405960977409</c:v>
                </c:pt>
                <c:pt idx="132">
                  <c:v>0.52856310267857143</c:v>
                </c:pt>
                <c:pt idx="133">
                  <c:v>0.5108611111111121</c:v>
                </c:pt>
                <c:pt idx="134">
                  <c:v>0.45154878325486619</c:v>
                </c:pt>
                <c:pt idx="135">
                  <c:v>0.43324528301886556</c:v>
                </c:pt>
                <c:pt idx="136">
                  <c:v>0.58876613657624088</c:v>
                </c:pt>
                <c:pt idx="137">
                  <c:v>0.54710745832876306</c:v>
                </c:pt>
                <c:pt idx="138">
                  <c:v>0.56039567416248992</c:v>
                </c:pt>
                <c:pt idx="139">
                  <c:v>0.63282387502188409</c:v>
                </c:pt>
                <c:pt idx="140">
                  <c:v>0.70353349409088461</c:v>
                </c:pt>
                <c:pt idx="141">
                  <c:v>0.64175965276793767</c:v>
                </c:pt>
                <c:pt idx="142">
                  <c:v>0.61032099199672962</c:v>
                </c:pt>
                <c:pt idx="143">
                  <c:v>0.6428098919521491</c:v>
                </c:pt>
                <c:pt idx="144">
                  <c:v>0.76154318203296334</c:v>
                </c:pt>
                <c:pt idx="145">
                  <c:v>0.71339878386207123</c:v>
                </c:pt>
                <c:pt idx="146">
                  <c:v>0.73130943921644187</c:v>
                </c:pt>
                <c:pt idx="147">
                  <c:v>0.70018527593449553</c:v>
                </c:pt>
                <c:pt idx="148">
                  <c:v>0.56475159041697076</c:v>
                </c:pt>
                <c:pt idx="149">
                  <c:v>0.6292176168842426</c:v>
                </c:pt>
                <c:pt idx="150">
                  <c:v>0.55980705519504959</c:v>
                </c:pt>
                <c:pt idx="151">
                  <c:v>0.52987656350574475</c:v>
                </c:pt>
                <c:pt idx="152">
                  <c:v>0.45303166408204731</c:v>
                </c:pt>
                <c:pt idx="153">
                  <c:v>0.60415658393336691</c:v>
                </c:pt>
                <c:pt idx="154">
                  <c:v>0.62652022118022654</c:v>
                </c:pt>
                <c:pt idx="155">
                  <c:v>0.48403625562015934</c:v>
                </c:pt>
                <c:pt idx="156">
                  <c:v>0.33678225891260799</c:v>
                </c:pt>
                <c:pt idx="157">
                  <c:v>0.33709825609400235</c:v>
                </c:pt>
                <c:pt idx="158">
                  <c:v>0.3221124869640053</c:v>
                </c:pt>
                <c:pt idx="159">
                  <c:v>0.30628138944789501</c:v>
                </c:pt>
                <c:pt idx="160">
                  <c:v>0.27341889871385622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7A-4B2A-873B-AC1E99C2DFBE}"/>
            </c:ext>
          </c:extLst>
        </c:ser>
        <c:ser>
          <c:idx val="3"/>
          <c:order val="3"/>
          <c:tx>
            <c:strRef>
              <c:f>'Figure 1 data'!$D$3</c:f>
              <c:strCache>
                <c:ptCount val="1"/>
                <c:pt idx="0">
                  <c:v>Vegetables and fruit (3.1%)</c:v>
                </c:pt>
              </c:strCache>
            </c:strRef>
          </c:tx>
          <c:spPr>
            <a:solidFill>
              <a:srgbClr val="006B9D"/>
            </a:solidFill>
            <a:ln>
              <a:noFill/>
            </a:ln>
          </c:spPr>
          <c:invertIfNegative val="0"/>
          <c:cat>
            <c:numRef>
              <c:f>'Figure 1 data'!$A$16:$A$199</c:f>
              <c:numCache>
                <c:formatCode>m/d/yyyy</c:formatCode>
                <c:ptCount val="18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'Figure 1 data'!$D$16:$D$199</c:f>
              <c:numCache>
                <c:formatCode>0.0</c:formatCode>
                <c:ptCount val="184"/>
                <c:pt idx="0">
                  <c:v>0.17377455754470111</c:v>
                </c:pt>
                <c:pt idx="1">
                  <c:v>0.11304495482991521</c:v>
                </c:pt>
                <c:pt idx="2">
                  <c:v>5.3900957178855589E-2</c:v>
                </c:pt>
                <c:pt idx="3">
                  <c:v>0.14074994465222182</c:v>
                </c:pt>
                <c:pt idx="4">
                  <c:v>2.4438882935089928E-2</c:v>
                </c:pt>
                <c:pt idx="5">
                  <c:v>0.22355537438290554</c:v>
                </c:pt>
                <c:pt idx="6">
                  <c:v>0.28426982372202558</c:v>
                </c:pt>
                <c:pt idx="7">
                  <c:v>-2.3500987334253404E-2</c:v>
                </c:pt>
                <c:pt idx="8">
                  <c:v>-0.10900858005485396</c:v>
                </c:pt>
                <c:pt idx="9">
                  <c:v>0.13205675202447156</c:v>
                </c:pt>
                <c:pt idx="10">
                  <c:v>0.26738014391571446</c:v>
                </c:pt>
                <c:pt idx="11">
                  <c:v>0.35607062402895462</c:v>
                </c:pt>
                <c:pt idx="12">
                  <c:v>0.20486242909643451</c:v>
                </c:pt>
                <c:pt idx="13">
                  <c:v>7.8674181630724385E-2</c:v>
                </c:pt>
                <c:pt idx="14">
                  <c:v>0.15775703645320213</c:v>
                </c:pt>
                <c:pt idx="15">
                  <c:v>2.0459492472069494E-2</c:v>
                </c:pt>
                <c:pt idx="16">
                  <c:v>2.8866578735798572E-2</c:v>
                </c:pt>
                <c:pt idx="17">
                  <c:v>-6.3259427139684743E-2</c:v>
                </c:pt>
                <c:pt idx="18">
                  <c:v>-9.9931025953217414E-2</c:v>
                </c:pt>
                <c:pt idx="19">
                  <c:v>9.8520161048464283E-2</c:v>
                </c:pt>
                <c:pt idx="20">
                  <c:v>5.9093816239948489E-3</c:v>
                </c:pt>
                <c:pt idx="21">
                  <c:v>-0.14068530481283414</c:v>
                </c:pt>
                <c:pt idx="22">
                  <c:v>-9.8543011213347062E-2</c:v>
                </c:pt>
                <c:pt idx="23">
                  <c:v>-0.27207800534185989</c:v>
                </c:pt>
                <c:pt idx="24">
                  <c:v>-0.25684094148265652</c:v>
                </c:pt>
                <c:pt idx="25">
                  <c:v>-0.14902960354806338</c:v>
                </c:pt>
                <c:pt idx="26">
                  <c:v>-0.18820537957289024</c:v>
                </c:pt>
                <c:pt idx="27">
                  <c:v>5.1573486593681904E-2</c:v>
                </c:pt>
                <c:pt idx="28">
                  <c:v>0.16917525279742199</c:v>
                </c:pt>
                <c:pt idx="29">
                  <c:v>0.13964964619167422</c:v>
                </c:pt>
                <c:pt idx="30">
                  <c:v>0.11019490396904598</c:v>
                </c:pt>
                <c:pt idx="31">
                  <c:v>-6.3809743845680583E-2</c:v>
                </c:pt>
                <c:pt idx="32">
                  <c:v>0.25706850938920062</c:v>
                </c:pt>
                <c:pt idx="33">
                  <c:v>0.42231894628861433</c:v>
                </c:pt>
                <c:pt idx="34">
                  <c:v>0.45280129125425722</c:v>
                </c:pt>
                <c:pt idx="35">
                  <c:v>0.42441327572159182</c:v>
                </c:pt>
                <c:pt idx="36">
                  <c:v>0.35038898986779998</c:v>
                </c:pt>
                <c:pt idx="37">
                  <c:v>0.26489921399594241</c:v>
                </c:pt>
                <c:pt idx="38">
                  <c:v>0.18919775094960067</c:v>
                </c:pt>
                <c:pt idx="39">
                  <c:v>-5.1522286271007627E-2</c:v>
                </c:pt>
                <c:pt idx="40">
                  <c:v>-3.8284869062426341E-2</c:v>
                </c:pt>
                <c:pt idx="41">
                  <c:v>-3.2541978670296824E-2</c:v>
                </c:pt>
                <c:pt idx="42">
                  <c:v>9.8501788469768425E-2</c:v>
                </c:pt>
                <c:pt idx="43">
                  <c:v>0.17433058679379104</c:v>
                </c:pt>
                <c:pt idx="44">
                  <c:v>-0.1100932690884885</c:v>
                </c:pt>
                <c:pt idx="45">
                  <c:v>-0.19551479045676823</c:v>
                </c:pt>
                <c:pt idx="46">
                  <c:v>-0.27072903019264832</c:v>
                </c:pt>
                <c:pt idx="47">
                  <c:v>-8.0503221228432689E-2</c:v>
                </c:pt>
                <c:pt idx="48">
                  <c:v>-7.5484331827343085E-2</c:v>
                </c:pt>
                <c:pt idx="49">
                  <c:v>8.4972831891679257E-2</c:v>
                </c:pt>
                <c:pt idx="50">
                  <c:v>0.21320040892481182</c:v>
                </c:pt>
                <c:pt idx="51">
                  <c:v>0.27249372353833995</c:v>
                </c:pt>
                <c:pt idx="52">
                  <c:v>0.1869997891474604</c:v>
                </c:pt>
                <c:pt idx="53">
                  <c:v>7.3044471984218623E-2</c:v>
                </c:pt>
                <c:pt idx="54">
                  <c:v>-9.4194149256061482E-2</c:v>
                </c:pt>
                <c:pt idx="55">
                  <c:v>-7.2869749993839883E-2</c:v>
                </c:pt>
                <c:pt idx="56">
                  <c:v>6.5401596197930928E-2</c:v>
                </c:pt>
                <c:pt idx="57">
                  <c:v>5.3420306489909246E-2</c:v>
                </c:pt>
                <c:pt idx="58">
                  <c:v>1.3779049621024733E-2</c:v>
                </c:pt>
                <c:pt idx="59">
                  <c:v>-0.11127663448187121</c:v>
                </c:pt>
                <c:pt idx="60">
                  <c:v>-0.10987736578835526</c:v>
                </c:pt>
                <c:pt idx="61">
                  <c:v>-0.15225703922702918</c:v>
                </c:pt>
                <c:pt idx="62">
                  <c:v>-0.23085790503875878</c:v>
                </c:pt>
                <c:pt idx="63">
                  <c:v>-0.1803701643162112</c:v>
                </c:pt>
                <c:pt idx="64">
                  <c:v>-3.2216624473754417E-2</c:v>
                </c:pt>
                <c:pt idx="65">
                  <c:v>0.25295300790115072</c:v>
                </c:pt>
                <c:pt idx="66">
                  <c:v>0.32691903835990704</c:v>
                </c:pt>
                <c:pt idx="67">
                  <c:v>0.20837112758026188</c:v>
                </c:pt>
                <c:pt idx="68">
                  <c:v>0.17106360660615999</c:v>
                </c:pt>
                <c:pt idx="69">
                  <c:v>0.14765402737562516</c:v>
                </c:pt>
                <c:pt idx="70">
                  <c:v>0.28781800321486017</c:v>
                </c:pt>
                <c:pt idx="71">
                  <c:v>0.38872684034158478</c:v>
                </c:pt>
                <c:pt idx="72">
                  <c:v>0.49544872738129142</c:v>
                </c:pt>
                <c:pt idx="73">
                  <c:v>0.53464795412663779</c:v>
                </c:pt>
                <c:pt idx="74">
                  <c:v>0.65339707655917445</c:v>
                </c:pt>
                <c:pt idx="75">
                  <c:v>0.52063122080546032</c:v>
                </c:pt>
                <c:pt idx="76">
                  <c:v>0.38579292140629567</c:v>
                </c:pt>
                <c:pt idx="77">
                  <c:v>-1.9394781549009598E-2</c:v>
                </c:pt>
                <c:pt idx="78">
                  <c:v>-0.19076028637529432</c:v>
                </c:pt>
                <c:pt idx="79">
                  <c:v>-2.9399797515977915E-2</c:v>
                </c:pt>
                <c:pt idx="80">
                  <c:v>-3.1186635567967808E-3</c:v>
                </c:pt>
                <c:pt idx="81">
                  <c:v>4.4008200859043708E-2</c:v>
                </c:pt>
                <c:pt idx="82">
                  <c:v>-4.6805166957720442E-3</c:v>
                </c:pt>
                <c:pt idx="83">
                  <c:v>-8.9448816136815434E-2</c:v>
                </c:pt>
                <c:pt idx="84">
                  <c:v>-9.4422473320779049E-2</c:v>
                </c:pt>
                <c:pt idx="85">
                  <c:v>-0.12731760743984571</c:v>
                </c:pt>
                <c:pt idx="86">
                  <c:v>-0.13581815327498187</c:v>
                </c:pt>
                <c:pt idx="87">
                  <c:v>1.4959112181579189E-2</c:v>
                </c:pt>
                <c:pt idx="88">
                  <c:v>-7.8792494617803036E-2</c:v>
                </c:pt>
                <c:pt idx="89">
                  <c:v>3.0354023537438966E-2</c:v>
                </c:pt>
                <c:pt idx="90">
                  <c:v>0.17104536842105245</c:v>
                </c:pt>
                <c:pt idx="91">
                  <c:v>6.4027391732726632E-2</c:v>
                </c:pt>
                <c:pt idx="92">
                  <c:v>6.8480702396544399E-2</c:v>
                </c:pt>
                <c:pt idx="93">
                  <c:v>9.4284002514339479E-2</c:v>
                </c:pt>
                <c:pt idx="94">
                  <c:v>0.12275946215139398</c:v>
                </c:pt>
                <c:pt idx="95">
                  <c:v>0.14735436192292012</c:v>
                </c:pt>
                <c:pt idx="96">
                  <c:v>-2.924990235856402E-2</c:v>
                </c:pt>
                <c:pt idx="97">
                  <c:v>-3.7897315122247602E-2</c:v>
                </c:pt>
                <c:pt idx="98">
                  <c:v>-7.2135732079292664E-2</c:v>
                </c:pt>
                <c:pt idx="99">
                  <c:v>-0.12313604809699978</c:v>
                </c:pt>
                <c:pt idx="100">
                  <c:v>-4.8800318695939156E-2</c:v>
                </c:pt>
                <c:pt idx="101">
                  <c:v>8.7539677577314221E-2</c:v>
                </c:pt>
                <c:pt idx="102">
                  <c:v>4.299847145052324E-2</c:v>
                </c:pt>
                <c:pt idx="103">
                  <c:v>0.10159937076245543</c:v>
                </c:pt>
                <c:pt idx="104">
                  <c:v>0.1412243210077245</c:v>
                </c:pt>
                <c:pt idx="105">
                  <c:v>3.8446304424347533E-3</c:v>
                </c:pt>
                <c:pt idx="106">
                  <c:v>-7.6706648146131012E-2</c:v>
                </c:pt>
                <c:pt idx="107">
                  <c:v>-6.3090199338814171E-2</c:v>
                </c:pt>
                <c:pt idx="108">
                  <c:v>6.8075556283516303E-2</c:v>
                </c:pt>
                <c:pt idx="109">
                  <c:v>0.16532576585124675</c:v>
                </c:pt>
                <c:pt idx="110">
                  <c:v>0.15001560974628889</c:v>
                </c:pt>
                <c:pt idx="111">
                  <c:v>0.1384604255814629</c:v>
                </c:pt>
                <c:pt idx="112">
                  <c:v>0.17464840957161581</c:v>
                </c:pt>
                <c:pt idx="113">
                  <c:v>-5.0555637540085539E-2</c:v>
                </c:pt>
                <c:pt idx="114">
                  <c:v>2.1650763733683152E-2</c:v>
                </c:pt>
                <c:pt idx="115">
                  <c:v>-3.0526344925322083E-2</c:v>
                </c:pt>
                <c:pt idx="116">
                  <c:v>-8.5318490775419475E-2</c:v>
                </c:pt>
                <c:pt idx="117">
                  <c:v>5.7842824986945589E-2</c:v>
                </c:pt>
                <c:pt idx="118">
                  <c:v>0.11467602605985473</c:v>
                </c:pt>
                <c:pt idx="119">
                  <c:v>9.7092851466914293E-2</c:v>
                </c:pt>
                <c:pt idx="120">
                  <c:v>4.2881956605862886E-2</c:v>
                </c:pt>
                <c:pt idx="121">
                  <c:v>3.6577793534355264E-3</c:v>
                </c:pt>
                <c:pt idx="122">
                  <c:v>3.5824035957737033E-2</c:v>
                </c:pt>
                <c:pt idx="123">
                  <c:v>5.1944922136769933E-2</c:v>
                </c:pt>
                <c:pt idx="124">
                  <c:v>-3.0979212606455815E-2</c:v>
                </c:pt>
                <c:pt idx="125">
                  <c:v>0.15469808419739242</c:v>
                </c:pt>
                <c:pt idx="126">
                  <c:v>0.21104557031279</c:v>
                </c:pt>
                <c:pt idx="127">
                  <c:v>0.20725664313553294</c:v>
                </c:pt>
                <c:pt idx="128">
                  <c:v>0.24241914684380808</c:v>
                </c:pt>
                <c:pt idx="129">
                  <c:v>0.25141528203915264</c:v>
                </c:pt>
                <c:pt idx="130">
                  <c:v>0.3452476339541885</c:v>
                </c:pt>
                <c:pt idx="131">
                  <c:v>0.47910018867080395</c:v>
                </c:pt>
                <c:pt idx="132">
                  <c:v>0.47672454107690049</c:v>
                </c:pt>
                <c:pt idx="133">
                  <c:v>0.48113515503327148</c:v>
                </c:pt>
                <c:pt idx="134">
                  <c:v>0.44597723340800416</c:v>
                </c:pt>
                <c:pt idx="135">
                  <c:v>0.25422761677962979</c:v>
                </c:pt>
                <c:pt idx="136">
                  <c:v>0.26070357175661069</c:v>
                </c:pt>
                <c:pt idx="137">
                  <c:v>0.3206284243213573</c:v>
                </c:pt>
                <c:pt idx="138">
                  <c:v>0.30690768934696083</c:v>
                </c:pt>
                <c:pt idx="139">
                  <c:v>0.56703004712856819</c:v>
                </c:pt>
                <c:pt idx="140">
                  <c:v>0.58490751527883855</c:v>
                </c:pt>
                <c:pt idx="141">
                  <c:v>0.47031018318582235</c:v>
                </c:pt>
                <c:pt idx="142">
                  <c:v>0.28502731173368401</c:v>
                </c:pt>
                <c:pt idx="143">
                  <c:v>6.2265655036881438E-2</c:v>
                </c:pt>
                <c:pt idx="144">
                  <c:v>7.8431679761732029E-2</c:v>
                </c:pt>
                <c:pt idx="145">
                  <c:v>-2.2411424841669511E-2</c:v>
                </c:pt>
                <c:pt idx="146">
                  <c:v>6.9904803263494839E-2</c:v>
                </c:pt>
                <c:pt idx="147">
                  <c:v>0.11441838084233692</c:v>
                </c:pt>
                <c:pt idx="148">
                  <c:v>8.1544942584327804E-2</c:v>
                </c:pt>
                <c:pt idx="149">
                  <c:v>0.12769882553227943</c:v>
                </c:pt>
                <c:pt idx="150">
                  <c:v>1.1065641610164585E-2</c:v>
                </c:pt>
                <c:pt idx="151">
                  <c:v>-0.16369405871264475</c:v>
                </c:pt>
                <c:pt idx="152">
                  <c:v>-0.24408168429050475</c:v>
                </c:pt>
                <c:pt idx="153">
                  <c:v>-0.14702999810034612</c:v>
                </c:pt>
                <c:pt idx="154">
                  <c:v>-8.2383110484203839E-2</c:v>
                </c:pt>
                <c:pt idx="155">
                  <c:v>6.0003166052341739E-2</c:v>
                </c:pt>
                <c:pt idx="156">
                  <c:v>6.9017688420127607E-2</c:v>
                </c:pt>
                <c:pt idx="157">
                  <c:v>9.0918075827302172E-2</c:v>
                </c:pt>
                <c:pt idx="158">
                  <c:v>0.14804145025130527</c:v>
                </c:pt>
                <c:pt idx="159">
                  <c:v>0.22203027245206902</c:v>
                </c:pt>
                <c:pt idx="160">
                  <c:v>0.19125282831102802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7A-4B2A-873B-AC1E99C2DFBE}"/>
            </c:ext>
          </c:extLst>
        </c:ser>
        <c:ser>
          <c:idx val="6"/>
          <c:order val="4"/>
          <c:tx>
            <c:strRef>
              <c:f>'Figure 1 data'!$F$3</c:f>
              <c:strCache>
                <c:ptCount val="1"/>
                <c:pt idx="0">
                  <c:v>Energy (5.4%)</c:v>
                </c:pt>
              </c:strCache>
            </c:strRef>
          </c:tx>
          <c:spPr>
            <a:solidFill>
              <a:srgbClr val="66D1E3"/>
            </a:solidFill>
            <a:ln>
              <a:noFill/>
            </a:ln>
          </c:spPr>
          <c:invertIfNegative val="0"/>
          <c:cat>
            <c:numRef>
              <c:f>'Figure 1 data'!$A$16:$A$199</c:f>
              <c:numCache>
                <c:formatCode>m/d/yyyy</c:formatCode>
                <c:ptCount val="18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'Figure 1 data'!$F$16:$F$199</c:f>
              <c:numCache>
                <c:formatCode>0.0</c:formatCode>
                <c:ptCount val="184"/>
                <c:pt idx="0">
                  <c:v>0.39375227832711729</c:v>
                </c:pt>
                <c:pt idx="1">
                  <c:v>0.4267368860477338</c:v>
                </c:pt>
                <c:pt idx="2">
                  <c:v>0.31328970165890269</c:v>
                </c:pt>
                <c:pt idx="3">
                  <c:v>-0.11600208490863381</c:v>
                </c:pt>
                <c:pt idx="4">
                  <c:v>-0.13156561997152422</c:v>
                </c:pt>
                <c:pt idx="5">
                  <c:v>0.24726554406307602</c:v>
                </c:pt>
                <c:pt idx="6">
                  <c:v>0.31368449527216091</c:v>
                </c:pt>
                <c:pt idx="7">
                  <c:v>0.15663654784802372</c:v>
                </c:pt>
                <c:pt idx="8">
                  <c:v>-2.9304850054499978E-2</c:v>
                </c:pt>
                <c:pt idx="9">
                  <c:v>-9.2321271776061517E-2</c:v>
                </c:pt>
                <c:pt idx="10">
                  <c:v>3.608031309013348E-2</c:v>
                </c:pt>
                <c:pt idx="11">
                  <c:v>0.11789007033692905</c:v>
                </c:pt>
                <c:pt idx="12">
                  <c:v>0.15649036123017468</c:v>
                </c:pt>
                <c:pt idx="13">
                  <c:v>-5.094372678137718E-2</c:v>
                </c:pt>
                <c:pt idx="14">
                  <c:v>-2.5642376880436177E-2</c:v>
                </c:pt>
                <c:pt idx="15">
                  <c:v>0.15798201065492953</c:v>
                </c:pt>
                <c:pt idx="16">
                  <c:v>0.28500855294089977</c:v>
                </c:pt>
                <c:pt idx="17">
                  <c:v>9.9989118284581624E-3</c:v>
                </c:pt>
                <c:pt idx="18">
                  <c:v>0.10079797943126233</c:v>
                </c:pt>
                <c:pt idx="19">
                  <c:v>-0.10172088359486373</c:v>
                </c:pt>
                <c:pt idx="20">
                  <c:v>-0.23649796743132293</c:v>
                </c:pt>
                <c:pt idx="21">
                  <c:v>-5.686922893390628E-2</c:v>
                </c:pt>
                <c:pt idx="22">
                  <c:v>-0.14795755685559706</c:v>
                </c:pt>
                <c:pt idx="23">
                  <c:v>-0.28918396648495931</c:v>
                </c:pt>
                <c:pt idx="24">
                  <c:v>-0.65200974028622016</c:v>
                </c:pt>
                <c:pt idx="25">
                  <c:v>-1.0041549493897564</c:v>
                </c:pt>
                <c:pt idx="26">
                  <c:v>-0.86780461850623314</c:v>
                </c:pt>
                <c:pt idx="27">
                  <c:v>-0.81453496930865965</c:v>
                </c:pt>
                <c:pt idx="28">
                  <c:v>-0.79041587028255256</c:v>
                </c:pt>
                <c:pt idx="29">
                  <c:v>-0.76165527641727326</c:v>
                </c:pt>
                <c:pt idx="30">
                  <c:v>-0.80881897734086616</c:v>
                </c:pt>
                <c:pt idx="31">
                  <c:v>-0.85380682416615783</c:v>
                </c:pt>
                <c:pt idx="32">
                  <c:v>-1.0911452082116031</c:v>
                </c:pt>
                <c:pt idx="33">
                  <c:v>-1.1582642470476179</c:v>
                </c:pt>
                <c:pt idx="34">
                  <c:v>-1.0952287977745663</c:v>
                </c:pt>
                <c:pt idx="35">
                  <c:v>-1.0047952196977479</c:v>
                </c:pt>
                <c:pt idx="36">
                  <c:v>-0.82013824171860195</c:v>
                </c:pt>
                <c:pt idx="37">
                  <c:v>-0.45040012881750524</c:v>
                </c:pt>
                <c:pt idx="38">
                  <c:v>-0.78003473554342029</c:v>
                </c:pt>
                <c:pt idx="39">
                  <c:v>-0.63373388083985238</c:v>
                </c:pt>
                <c:pt idx="40">
                  <c:v>-0.67646519043977826</c:v>
                </c:pt>
                <c:pt idx="41">
                  <c:v>-0.58197390955746664</c:v>
                </c:pt>
                <c:pt idx="42">
                  <c:v>-0.60677968355608225</c:v>
                </c:pt>
                <c:pt idx="43">
                  <c:v>-0.6141479687678485</c:v>
                </c:pt>
                <c:pt idx="44">
                  <c:v>-0.18774180544058294</c:v>
                </c:pt>
                <c:pt idx="45">
                  <c:v>-0.11962868441984786</c:v>
                </c:pt>
                <c:pt idx="46">
                  <c:v>4.8288985212629996E-2</c:v>
                </c:pt>
                <c:pt idx="47">
                  <c:v>-1.3167157826953036E-2</c:v>
                </c:pt>
                <c:pt idx="48">
                  <c:v>0.30154151685369868</c:v>
                </c:pt>
                <c:pt idx="49">
                  <c:v>0.3362114828854928</c:v>
                </c:pt>
                <c:pt idx="50">
                  <c:v>0.40833679638146986</c:v>
                </c:pt>
                <c:pt idx="51">
                  <c:v>0.15990665954348504</c:v>
                </c:pt>
                <c:pt idx="52">
                  <c:v>0.18203117826411677</c:v>
                </c:pt>
                <c:pt idx="53">
                  <c:v>7.6326169977255928E-2</c:v>
                </c:pt>
                <c:pt idx="54">
                  <c:v>-2.4517653521673215E-2</c:v>
                </c:pt>
                <c:pt idx="55">
                  <c:v>0.21848108087795665</c:v>
                </c:pt>
                <c:pt idx="56">
                  <c:v>0.10621619220625748</c:v>
                </c:pt>
                <c:pt idx="57">
                  <c:v>0.19164976525096222</c:v>
                </c:pt>
                <c:pt idx="58">
                  <c:v>0.10988051749309495</c:v>
                </c:pt>
                <c:pt idx="59">
                  <c:v>0.19876715104078671</c:v>
                </c:pt>
                <c:pt idx="60">
                  <c:v>1.3434633488569055E-2</c:v>
                </c:pt>
                <c:pt idx="61">
                  <c:v>4.4326304774208923E-2</c:v>
                </c:pt>
                <c:pt idx="62">
                  <c:v>1.3279339680582581E-2</c:v>
                </c:pt>
                <c:pt idx="63">
                  <c:v>0.18034719991835235</c:v>
                </c:pt>
                <c:pt idx="64">
                  <c:v>0.21774896618521983</c:v>
                </c:pt>
                <c:pt idx="65">
                  <c:v>0.31334591832727593</c:v>
                </c:pt>
                <c:pt idx="66">
                  <c:v>0.3834746115783999</c:v>
                </c:pt>
                <c:pt idx="67">
                  <c:v>0.32728340322201582</c:v>
                </c:pt>
                <c:pt idx="68">
                  <c:v>0.31055304243156096</c:v>
                </c:pt>
                <c:pt idx="69">
                  <c:v>0.26334678902245046</c:v>
                </c:pt>
                <c:pt idx="70">
                  <c:v>0.21225817411614006</c:v>
                </c:pt>
                <c:pt idx="71">
                  <c:v>-8.5650609229855137E-2</c:v>
                </c:pt>
                <c:pt idx="72">
                  <c:v>-0.10848728971807829</c:v>
                </c:pt>
                <c:pt idx="73">
                  <c:v>-9.4302537219185092E-2</c:v>
                </c:pt>
                <c:pt idx="74">
                  <c:v>7.3716259344800805E-2</c:v>
                </c:pt>
                <c:pt idx="75">
                  <c:v>7.7818422141705521E-2</c:v>
                </c:pt>
                <c:pt idx="76">
                  <c:v>0.10884304600594326</c:v>
                </c:pt>
                <c:pt idx="77">
                  <c:v>-4.263173573838315E-2</c:v>
                </c:pt>
                <c:pt idx="78">
                  <c:v>-4.3432528619979795E-2</c:v>
                </c:pt>
                <c:pt idx="79">
                  <c:v>-8.7514812904077047E-2</c:v>
                </c:pt>
                <c:pt idx="80">
                  <c:v>-0.19547196678591333</c:v>
                </c:pt>
                <c:pt idx="81">
                  <c:v>-0.14032023993842693</c:v>
                </c:pt>
                <c:pt idx="82">
                  <c:v>-0.11996214937372628</c:v>
                </c:pt>
                <c:pt idx="83">
                  <c:v>0.15072924584665706</c:v>
                </c:pt>
                <c:pt idx="84">
                  <c:v>7.1650240984415275E-2</c:v>
                </c:pt>
                <c:pt idx="85">
                  <c:v>-7.601478486027205E-2</c:v>
                </c:pt>
                <c:pt idx="86">
                  <c:v>-0.22097000812620876</c:v>
                </c:pt>
                <c:pt idx="87">
                  <c:v>-0.84092335412064501</c:v>
                </c:pt>
                <c:pt idx="88">
                  <c:v>-0.99247750458308825</c:v>
                </c:pt>
                <c:pt idx="89">
                  <c:v>-0.71244036816781398</c:v>
                </c:pt>
                <c:pt idx="90">
                  <c:v>-0.53525083689789865</c:v>
                </c:pt>
                <c:pt idx="91">
                  <c:v>-0.53124345068467194</c:v>
                </c:pt>
                <c:pt idx="92">
                  <c:v>-0.41932522341326234</c:v>
                </c:pt>
                <c:pt idx="93">
                  <c:v>-0.49856104780230459</c:v>
                </c:pt>
                <c:pt idx="94">
                  <c:v>-0.53166164899540247</c:v>
                </c:pt>
                <c:pt idx="95">
                  <c:v>-0.4978385320495583</c:v>
                </c:pt>
                <c:pt idx="96">
                  <c:v>-0.36906813058285326</c:v>
                </c:pt>
                <c:pt idx="97">
                  <c:v>-0.20603020961815485</c:v>
                </c:pt>
                <c:pt idx="98">
                  <c:v>-5.0977075906152712E-2</c:v>
                </c:pt>
                <c:pt idx="99">
                  <c:v>0.47892940463406325</c:v>
                </c:pt>
                <c:pt idx="100">
                  <c:v>0.55957011874673501</c:v>
                </c:pt>
                <c:pt idx="101">
                  <c:v>0.36095785256958862</c:v>
                </c:pt>
                <c:pt idx="102">
                  <c:v>0.3257631176807731</c:v>
                </c:pt>
                <c:pt idx="103">
                  <c:v>0.33727531726819071</c:v>
                </c:pt>
                <c:pt idx="104">
                  <c:v>0.29661679648756861</c:v>
                </c:pt>
                <c:pt idx="105">
                  <c:v>0.36509417515049453</c:v>
                </c:pt>
                <c:pt idx="106">
                  <c:v>0.53999867873243046</c:v>
                </c:pt>
                <c:pt idx="107">
                  <c:v>0.38804358130635114</c:v>
                </c:pt>
                <c:pt idx="108">
                  <c:v>0.41132940748322033</c:v>
                </c:pt>
                <c:pt idx="109">
                  <c:v>0.55291164155719985</c:v>
                </c:pt>
                <c:pt idx="110">
                  <c:v>0.57181531372521643</c:v>
                </c:pt>
                <c:pt idx="111">
                  <c:v>0.62381402941219499</c:v>
                </c:pt>
                <c:pt idx="112">
                  <c:v>0.56461359457440741</c:v>
                </c:pt>
                <c:pt idx="113">
                  <c:v>0.80984443840846898</c:v>
                </c:pt>
                <c:pt idx="114">
                  <c:v>0.89213683397824783</c:v>
                </c:pt>
                <c:pt idx="115">
                  <c:v>0.4142628404569752</c:v>
                </c:pt>
                <c:pt idx="116">
                  <c:v>0.36126548555607785</c:v>
                </c:pt>
                <c:pt idx="117">
                  <c:v>0.30746015994910625</c:v>
                </c:pt>
                <c:pt idx="118">
                  <c:v>0.25293537791357418</c:v>
                </c:pt>
                <c:pt idx="119">
                  <c:v>0.48570084380130224</c:v>
                </c:pt>
                <c:pt idx="120">
                  <c:v>0.79313493676365854</c:v>
                </c:pt>
                <c:pt idx="121">
                  <c:v>0.49141319941411304</c:v>
                </c:pt>
                <c:pt idx="122">
                  <c:v>0.28564237348836097</c:v>
                </c:pt>
                <c:pt idx="123">
                  <c:v>0.15023300043113949</c:v>
                </c:pt>
                <c:pt idx="124">
                  <c:v>0.1952527386022731</c:v>
                </c:pt>
                <c:pt idx="125">
                  <c:v>-5.8352466487698318E-2</c:v>
                </c:pt>
                <c:pt idx="126">
                  <c:v>-0.2136412690802327</c:v>
                </c:pt>
                <c:pt idx="127">
                  <c:v>0.23999893816488749</c:v>
                </c:pt>
                <c:pt idx="128">
                  <c:v>0.35819156335717439</c:v>
                </c:pt>
                <c:pt idx="129">
                  <c:v>0.37600075369045516</c:v>
                </c:pt>
                <c:pt idx="130">
                  <c:v>0.31813147978947348</c:v>
                </c:pt>
                <c:pt idx="131">
                  <c:v>0.16847510630382567</c:v>
                </c:pt>
                <c:pt idx="132">
                  <c:v>1.4064338024153035E-2</c:v>
                </c:pt>
                <c:pt idx="133">
                  <c:v>0.17802057692817871</c:v>
                </c:pt>
                <c:pt idx="134">
                  <c:v>0.2659992569679579</c:v>
                </c:pt>
                <c:pt idx="135">
                  <c:v>0.40786012304315722</c:v>
                </c:pt>
                <c:pt idx="136">
                  <c:v>0.47380374529860153</c:v>
                </c:pt>
                <c:pt idx="137">
                  <c:v>0.3220424156038999</c:v>
                </c:pt>
                <c:pt idx="138">
                  <c:v>0.34152727285560758</c:v>
                </c:pt>
                <c:pt idx="139">
                  <c:v>0.28750206588517618</c:v>
                </c:pt>
                <c:pt idx="140">
                  <c:v>0.18068091456770452</c:v>
                </c:pt>
                <c:pt idx="141">
                  <c:v>0.12443805473131425</c:v>
                </c:pt>
                <c:pt idx="142">
                  <c:v>0.14298116364727728</c:v>
                </c:pt>
                <c:pt idx="143">
                  <c:v>0.13645214615802695</c:v>
                </c:pt>
                <c:pt idx="144">
                  <c:v>0.17423749031555869</c:v>
                </c:pt>
                <c:pt idx="145">
                  <c:v>8.7777524550229469E-2</c:v>
                </c:pt>
                <c:pt idx="146">
                  <c:v>2.366879759495584E-2</c:v>
                </c:pt>
                <c:pt idx="147">
                  <c:v>-2.4464314141636793E-2</c:v>
                </c:pt>
                <c:pt idx="148">
                  <c:v>-0.13294763483195626</c:v>
                </c:pt>
                <c:pt idx="149">
                  <c:v>-5.8778348600603061E-3</c:v>
                </c:pt>
                <c:pt idx="150">
                  <c:v>-1.6049453943769242E-2</c:v>
                </c:pt>
                <c:pt idx="151">
                  <c:v>-8.2861123733468794E-3</c:v>
                </c:pt>
                <c:pt idx="152">
                  <c:v>7.9611633810331053E-2</c:v>
                </c:pt>
                <c:pt idx="153">
                  <c:v>0.14949913741414136</c:v>
                </c:pt>
                <c:pt idx="154">
                  <c:v>8.8720818687143849E-2</c:v>
                </c:pt>
                <c:pt idx="155">
                  <c:v>0.11971158124870479</c:v>
                </c:pt>
                <c:pt idx="156">
                  <c:v>-4.8430694302595473E-2</c:v>
                </c:pt>
                <c:pt idx="157">
                  <c:v>-7.1933623506788558E-2</c:v>
                </c:pt>
                <c:pt idx="158">
                  <c:v>-1.3489359954335893E-2</c:v>
                </c:pt>
                <c:pt idx="159">
                  <c:v>0.28461955585451909</c:v>
                </c:pt>
                <c:pt idx="160">
                  <c:v>0.33210301306243944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7A-4B2A-873B-AC1E99C2DFBE}"/>
            </c:ext>
          </c:extLst>
        </c:ser>
        <c:ser>
          <c:idx val="4"/>
          <c:order val="5"/>
          <c:tx>
            <c:strRef>
              <c:f>'Figure 1 data'!$H$3</c:f>
              <c:strCache>
                <c:ptCount val="1"/>
                <c:pt idx="0">
                  <c:v>Other Components* (47.8%)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</c:spPr>
          <c:invertIfNegative val="0"/>
          <c:cat>
            <c:numRef>
              <c:f>'Figure 1 data'!$A$16:$A$199</c:f>
              <c:numCache>
                <c:formatCode>m/d/yyyy</c:formatCode>
                <c:ptCount val="18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'Figure 1 data'!$H$16:$H$199</c:f>
              <c:numCache>
                <c:formatCode>0.0</c:formatCode>
                <c:ptCount val="184"/>
                <c:pt idx="0">
                  <c:v>-2.2235957002455509E-3</c:v>
                </c:pt>
                <c:pt idx="1">
                  <c:v>2.2922400124344877E-2</c:v>
                </c:pt>
                <c:pt idx="2">
                  <c:v>2.5767026168754703E-2</c:v>
                </c:pt>
                <c:pt idx="3">
                  <c:v>-0.27071650990836504</c:v>
                </c:pt>
                <c:pt idx="4">
                  <c:v>-4.0130997932691925E-2</c:v>
                </c:pt>
                <c:pt idx="5">
                  <c:v>0.25711417299101613</c:v>
                </c:pt>
                <c:pt idx="6">
                  <c:v>0.17377159076763027</c:v>
                </c:pt>
                <c:pt idx="7">
                  <c:v>-4.0168863154911638E-2</c:v>
                </c:pt>
                <c:pt idx="8">
                  <c:v>0.30122160413508259</c:v>
                </c:pt>
                <c:pt idx="9">
                  <c:v>0.45720891947297682</c:v>
                </c:pt>
                <c:pt idx="10">
                  <c:v>0.48245088793981949</c:v>
                </c:pt>
                <c:pt idx="11">
                  <c:v>0.36520361039146942</c:v>
                </c:pt>
                <c:pt idx="12">
                  <c:v>0.27835188204354278</c:v>
                </c:pt>
                <c:pt idx="13">
                  <c:v>0.45262429347525845</c:v>
                </c:pt>
                <c:pt idx="14">
                  <c:v>0.28657709304122947</c:v>
                </c:pt>
                <c:pt idx="15">
                  <c:v>0.31980477779561534</c:v>
                </c:pt>
                <c:pt idx="16">
                  <c:v>0.11558221387549916</c:v>
                </c:pt>
                <c:pt idx="17">
                  <c:v>0.14678990930573638</c:v>
                </c:pt>
                <c:pt idx="18">
                  <c:v>3.0656039224835258E-2</c:v>
                </c:pt>
                <c:pt idx="19">
                  <c:v>-0.11949208960967883</c:v>
                </c:pt>
                <c:pt idx="20">
                  <c:v>-1.8247922554447737E-2</c:v>
                </c:pt>
                <c:pt idx="21">
                  <c:v>-0.12321621145609163</c:v>
                </c:pt>
                <c:pt idx="22">
                  <c:v>-6.8625754514667514E-2</c:v>
                </c:pt>
                <c:pt idx="23">
                  <c:v>7.871499868981402E-2</c:v>
                </c:pt>
                <c:pt idx="24">
                  <c:v>0.15795735364627106</c:v>
                </c:pt>
                <c:pt idx="25">
                  <c:v>-0.10976677071975169</c:v>
                </c:pt>
                <c:pt idx="26">
                  <c:v>-0.11091875304538459</c:v>
                </c:pt>
                <c:pt idx="27">
                  <c:v>8.1967300656183711E-2</c:v>
                </c:pt>
                <c:pt idx="28">
                  <c:v>3.0941516516848455E-2</c:v>
                </c:pt>
                <c:pt idx="29">
                  <c:v>-5.937851019146892E-2</c:v>
                </c:pt>
                <c:pt idx="30">
                  <c:v>5.7836962970074833E-3</c:v>
                </c:pt>
                <c:pt idx="31">
                  <c:v>8.6347917085361617E-2</c:v>
                </c:pt>
                <c:pt idx="32">
                  <c:v>-0.25637515703744684</c:v>
                </c:pt>
                <c:pt idx="33">
                  <c:v>-0.39419773936847269</c:v>
                </c:pt>
                <c:pt idx="34">
                  <c:v>-0.55337480025011931</c:v>
                </c:pt>
                <c:pt idx="35">
                  <c:v>-0.76094755812087655</c:v>
                </c:pt>
                <c:pt idx="36">
                  <c:v>-0.59903929473444661</c:v>
                </c:pt>
                <c:pt idx="37">
                  <c:v>-0.52444835287543556</c:v>
                </c:pt>
                <c:pt idx="38">
                  <c:v>-0.50880598504237107</c:v>
                </c:pt>
                <c:pt idx="39">
                  <c:v>-0.62226844925633462</c:v>
                </c:pt>
                <c:pt idx="40">
                  <c:v>-0.4410483755267508</c:v>
                </c:pt>
                <c:pt idx="41">
                  <c:v>-0.36140958609564261</c:v>
                </c:pt>
                <c:pt idx="42">
                  <c:v>-0.27852617475058356</c:v>
                </c:pt>
                <c:pt idx="43">
                  <c:v>-0.4490402789988287</c:v>
                </c:pt>
                <c:pt idx="44">
                  <c:v>-0.30440250876619412</c:v>
                </c:pt>
                <c:pt idx="45">
                  <c:v>-0.19746613937065219</c:v>
                </c:pt>
                <c:pt idx="46">
                  <c:v>-0.31579557015293358</c:v>
                </c:pt>
                <c:pt idx="47">
                  <c:v>-0.20154845533295829</c:v>
                </c:pt>
                <c:pt idx="48">
                  <c:v>-0.30461011069476446</c:v>
                </c:pt>
                <c:pt idx="49">
                  <c:v>-0.26771057479411475</c:v>
                </c:pt>
                <c:pt idx="50">
                  <c:v>-0.12932511044613193</c:v>
                </c:pt>
                <c:pt idx="51">
                  <c:v>-0.13505463548612828</c:v>
                </c:pt>
                <c:pt idx="52">
                  <c:v>0.19484788188811361</c:v>
                </c:pt>
                <c:pt idx="53">
                  <c:v>-0.66673358315198739</c:v>
                </c:pt>
                <c:pt idx="54">
                  <c:v>-0.8123019200246282</c:v>
                </c:pt>
                <c:pt idx="55">
                  <c:v>-0.51259037988996548</c:v>
                </c:pt>
                <c:pt idx="56">
                  <c:v>-0.42233922220637915</c:v>
                </c:pt>
                <c:pt idx="57">
                  <c:v>-0.43893135825294366</c:v>
                </c:pt>
                <c:pt idx="58">
                  <c:v>-0.24786405798573041</c:v>
                </c:pt>
                <c:pt idx="59">
                  <c:v>-0.18524208759929106</c:v>
                </c:pt>
                <c:pt idx="60">
                  <c:v>-0.24481026427860481</c:v>
                </c:pt>
                <c:pt idx="61">
                  <c:v>1.4210937401309298E-2</c:v>
                </c:pt>
                <c:pt idx="62">
                  <c:v>0.13977446640387675</c:v>
                </c:pt>
                <c:pt idx="63">
                  <c:v>-3.8062946391954226E-2</c:v>
                </c:pt>
                <c:pt idx="64">
                  <c:v>-0.17630563456951012</c:v>
                </c:pt>
                <c:pt idx="65">
                  <c:v>0.10289277760839138</c:v>
                </c:pt>
                <c:pt idx="66">
                  <c:v>0.18801251474848588</c:v>
                </c:pt>
                <c:pt idx="67">
                  <c:v>0.25329401036005889</c:v>
                </c:pt>
                <c:pt idx="68">
                  <c:v>0.16058374662834937</c:v>
                </c:pt>
                <c:pt idx="69">
                  <c:v>0.13909919889946293</c:v>
                </c:pt>
                <c:pt idx="70">
                  <c:v>0.11450739185867648</c:v>
                </c:pt>
                <c:pt idx="71">
                  <c:v>-9.4442300221285941E-2</c:v>
                </c:pt>
                <c:pt idx="72">
                  <c:v>0.20225156815111511</c:v>
                </c:pt>
                <c:pt idx="73">
                  <c:v>6.7157315086885661E-3</c:v>
                </c:pt>
                <c:pt idx="74">
                  <c:v>-7.4861910843441543E-2</c:v>
                </c:pt>
                <c:pt idx="75">
                  <c:v>0.16881963880920076</c:v>
                </c:pt>
                <c:pt idx="76">
                  <c:v>0.30553867589560402</c:v>
                </c:pt>
                <c:pt idx="77">
                  <c:v>0.30717783624344036</c:v>
                </c:pt>
                <c:pt idx="78">
                  <c:v>0.10826231513046983</c:v>
                </c:pt>
                <c:pt idx="79">
                  <c:v>3.219176415748834E-2</c:v>
                </c:pt>
                <c:pt idx="80">
                  <c:v>9.6025762018018726E-2</c:v>
                </c:pt>
                <c:pt idx="81">
                  <c:v>0.1502453141531494</c:v>
                </c:pt>
                <c:pt idx="82">
                  <c:v>-5.1251140013982205E-2</c:v>
                </c:pt>
                <c:pt idx="83">
                  <c:v>-5.302328573312215E-2</c:v>
                </c:pt>
                <c:pt idx="84">
                  <c:v>-0.16599779390957531</c:v>
                </c:pt>
                <c:pt idx="85">
                  <c:v>-8.1017313259286461E-2</c:v>
                </c:pt>
                <c:pt idx="86">
                  <c:v>-0.16908227470958728</c:v>
                </c:pt>
                <c:pt idx="87">
                  <c:v>-0.42233524548690304</c:v>
                </c:pt>
                <c:pt idx="88">
                  <c:v>-0.87202458668226834</c:v>
                </c:pt>
                <c:pt idx="89">
                  <c:v>-0.68535729736082684</c:v>
                </c:pt>
                <c:pt idx="90">
                  <c:v>-0.42836395901747265</c:v>
                </c:pt>
                <c:pt idx="91">
                  <c:v>-0.395807123349048</c:v>
                </c:pt>
                <c:pt idx="92">
                  <c:v>-0.42845448786606355</c:v>
                </c:pt>
                <c:pt idx="93">
                  <c:v>-0.4379162939678482</c:v>
                </c:pt>
                <c:pt idx="94">
                  <c:v>-0.11998629464379386</c:v>
                </c:pt>
                <c:pt idx="95">
                  <c:v>-0.14211130870169797</c:v>
                </c:pt>
                <c:pt idx="96">
                  <c:v>-8.5268367094902667E-2</c:v>
                </c:pt>
                <c:pt idx="97">
                  <c:v>8.8739849988133807E-2</c:v>
                </c:pt>
                <c:pt idx="98">
                  <c:v>0.29878141916308343</c:v>
                </c:pt>
                <c:pt idx="99">
                  <c:v>0.41227393700483417</c:v>
                </c:pt>
                <c:pt idx="100">
                  <c:v>0.79904637242935728</c:v>
                </c:pt>
                <c:pt idx="101">
                  <c:v>0.85278470783261406</c:v>
                </c:pt>
                <c:pt idx="102">
                  <c:v>1.0560494678741963</c:v>
                </c:pt>
                <c:pt idx="103">
                  <c:v>1.1948091244872847</c:v>
                </c:pt>
                <c:pt idx="104">
                  <c:v>1.3122823626873767</c:v>
                </c:pt>
                <c:pt idx="105">
                  <c:v>1.0745578834664418</c:v>
                </c:pt>
                <c:pt idx="106">
                  <c:v>0.95740565769430541</c:v>
                </c:pt>
                <c:pt idx="107">
                  <c:v>1.1846553183308615</c:v>
                </c:pt>
                <c:pt idx="108">
                  <c:v>1.2301770386993904</c:v>
                </c:pt>
                <c:pt idx="109">
                  <c:v>1.2974325236125392</c:v>
                </c:pt>
                <c:pt idx="110">
                  <c:v>1.2911326714856877</c:v>
                </c:pt>
                <c:pt idx="111">
                  <c:v>1.7313348916310634</c:v>
                </c:pt>
                <c:pt idx="112">
                  <c:v>1.7172827324176132</c:v>
                </c:pt>
                <c:pt idx="113">
                  <c:v>1.9335030958291894</c:v>
                </c:pt>
                <c:pt idx="114">
                  <c:v>2.2937418149768236</c:v>
                </c:pt>
                <c:pt idx="115">
                  <c:v>2.1156017999382115</c:v>
                </c:pt>
                <c:pt idx="116">
                  <c:v>2.2785742444900476</c:v>
                </c:pt>
                <c:pt idx="117">
                  <c:v>2.506501703352825</c:v>
                </c:pt>
                <c:pt idx="118">
                  <c:v>2.5605333721172761</c:v>
                </c:pt>
                <c:pt idx="119">
                  <c:v>2.4333643018988727</c:v>
                </c:pt>
                <c:pt idx="120">
                  <c:v>2.2209611910086227</c:v>
                </c:pt>
                <c:pt idx="121">
                  <c:v>2.2458104584919019</c:v>
                </c:pt>
                <c:pt idx="122">
                  <c:v>2.157763804490703</c:v>
                </c:pt>
                <c:pt idx="123">
                  <c:v>2.1531437094588708</c:v>
                </c:pt>
                <c:pt idx="124">
                  <c:v>1.8642538984330028</c:v>
                </c:pt>
                <c:pt idx="125">
                  <c:v>1.6681406655973949</c:v>
                </c:pt>
                <c:pt idx="126">
                  <c:v>1.0859686133164603</c:v>
                </c:pt>
                <c:pt idx="127">
                  <c:v>1.4377605233383512</c:v>
                </c:pt>
                <c:pt idx="128">
                  <c:v>1.10797670052678</c:v>
                </c:pt>
                <c:pt idx="129">
                  <c:v>1.2742853264422638</c:v>
                </c:pt>
                <c:pt idx="130">
                  <c:v>1.0638438977965849</c:v>
                </c:pt>
                <c:pt idx="131">
                  <c:v>0.80018020375435361</c:v>
                </c:pt>
                <c:pt idx="132">
                  <c:v>0.81135453186652795</c:v>
                </c:pt>
                <c:pt idx="133">
                  <c:v>0.72898273768197397</c:v>
                </c:pt>
                <c:pt idx="134">
                  <c:v>0.93367330551103334</c:v>
                </c:pt>
                <c:pt idx="135">
                  <c:v>1.0531341433383115</c:v>
                </c:pt>
                <c:pt idx="136">
                  <c:v>0.84830476286637047</c:v>
                </c:pt>
                <c:pt idx="137">
                  <c:v>0.97442931245157915</c:v>
                </c:pt>
                <c:pt idx="138">
                  <c:v>1.1642423024550195</c:v>
                </c:pt>
                <c:pt idx="139">
                  <c:v>1.3606347904605904</c:v>
                </c:pt>
                <c:pt idx="140">
                  <c:v>1.2914523431535292</c:v>
                </c:pt>
                <c:pt idx="141">
                  <c:v>1.4032777069757201</c:v>
                </c:pt>
                <c:pt idx="142">
                  <c:v>1.3449952273778556</c:v>
                </c:pt>
                <c:pt idx="143">
                  <c:v>1.338950833597401</c:v>
                </c:pt>
                <c:pt idx="144">
                  <c:v>1.7932046987875965</c:v>
                </c:pt>
                <c:pt idx="145">
                  <c:v>1.5593203245030167</c:v>
                </c:pt>
                <c:pt idx="146">
                  <c:v>1.351739553832541</c:v>
                </c:pt>
                <c:pt idx="147">
                  <c:v>1.6134759150725224</c:v>
                </c:pt>
                <c:pt idx="148">
                  <c:v>1.5350582774098145</c:v>
                </c:pt>
                <c:pt idx="149">
                  <c:v>1.4856184985677658</c:v>
                </c:pt>
                <c:pt idx="150">
                  <c:v>1.4419195127771971</c:v>
                </c:pt>
                <c:pt idx="151">
                  <c:v>1.3184121928710648</c:v>
                </c:pt>
                <c:pt idx="152">
                  <c:v>1.0455245629305927</c:v>
                </c:pt>
                <c:pt idx="153">
                  <c:v>0.89159360890974493</c:v>
                </c:pt>
                <c:pt idx="154">
                  <c:v>0.85188186997334969</c:v>
                </c:pt>
                <c:pt idx="155">
                  <c:v>1.0010783147705575</c:v>
                </c:pt>
                <c:pt idx="156">
                  <c:v>0.40126760521775678</c:v>
                </c:pt>
                <c:pt idx="157">
                  <c:v>0.50118906987086498</c:v>
                </c:pt>
                <c:pt idx="158">
                  <c:v>0.38717542625606316</c:v>
                </c:pt>
                <c:pt idx="159">
                  <c:v>0.24437785798219319</c:v>
                </c:pt>
                <c:pt idx="160">
                  <c:v>9.1400778282038242E-2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F7A-4B2A-873B-AC1E99C2D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205780480"/>
        <c:axId val="205782016"/>
      </c:barChart>
      <c:lineChart>
        <c:grouping val="standard"/>
        <c:varyColors val="0"/>
        <c:ser>
          <c:idx val="5"/>
          <c:order val="6"/>
          <c:tx>
            <c:strRef>
              <c:f>'Figure 1 data'!$G$3</c:f>
              <c:strCache>
                <c:ptCount val="1"/>
                <c:pt idx="0">
                  <c:v>Overall CPI</c:v>
                </c:pt>
              </c:strCache>
            </c:strRef>
          </c:tx>
          <c:spPr>
            <a:ln w="22225">
              <a:solidFill>
                <a:srgbClr val="0D2B3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60"/>
              <c:layout>
                <c:manualLayout>
                  <c:x val="-7.028908832008433E-3"/>
                  <c:y val="-3.1060416932009668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1.9%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F7A-4B2A-873B-AC1E99C2DF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'Figure 1 data'!$A$16:$A$199</c:f>
              <c:numCache>
                <c:formatCode>m/d/yyyy</c:formatCode>
                <c:ptCount val="18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'Figure 1 data'!$G$16:$G$199</c:f>
              <c:numCache>
                <c:formatCode>0.0</c:formatCode>
                <c:ptCount val="184"/>
                <c:pt idx="0">
                  <c:v>1.4573121070862172</c:v>
                </c:pt>
                <c:pt idx="1">
                  <c:v>1.4573121070862172</c:v>
                </c:pt>
                <c:pt idx="2">
                  <c:v>1.2701193491617246</c:v>
                </c:pt>
                <c:pt idx="3">
                  <c:v>0.80418292387001156</c:v>
                </c:pt>
                <c:pt idx="4">
                  <c:v>0.90408796145562409</c:v>
                </c:pt>
                <c:pt idx="5">
                  <c:v>1.9939092000326175</c:v>
                </c:pt>
                <c:pt idx="6">
                  <c:v>2.1971500226136476</c:v>
                </c:pt>
                <c:pt idx="7">
                  <c:v>1.3367275733729089</c:v>
                </c:pt>
                <c:pt idx="8">
                  <c:v>1.3367275733729089</c:v>
                </c:pt>
                <c:pt idx="9">
                  <c:v>1.8256648081658167</c:v>
                </c:pt>
                <c:pt idx="10">
                  <c:v>1.9093883207063067</c:v>
                </c:pt>
                <c:pt idx="11">
                  <c:v>1.816087684883394</c:v>
                </c:pt>
                <c:pt idx="12">
                  <c:v>1.3958125623130258</c:v>
                </c:pt>
                <c:pt idx="13">
                  <c:v>1.1964107676969205</c:v>
                </c:pt>
                <c:pt idx="14">
                  <c:v>1.2935323383084896</c:v>
                </c:pt>
                <c:pt idx="15">
                  <c:v>0.99108027750247629</c:v>
                </c:pt>
                <c:pt idx="16">
                  <c:v>0.99009900990132405</c:v>
                </c:pt>
                <c:pt idx="17">
                  <c:v>0.49115913555952684</c:v>
                </c:pt>
                <c:pt idx="18">
                  <c:v>0.29382957884456218</c:v>
                </c:pt>
                <c:pt idx="19">
                  <c:v>0</c:v>
                </c:pt>
                <c:pt idx="20">
                  <c:v>-0.29325513196414299</c:v>
                </c:pt>
                <c:pt idx="21">
                  <c:v>-0.29239766081902152</c:v>
                </c:pt>
                <c:pt idx="22">
                  <c:v>-9.7847358121738726E-2</c:v>
                </c:pt>
                <c:pt idx="23">
                  <c:v>-0.19550342130972842</c:v>
                </c:pt>
                <c:pt idx="24">
                  <c:v>-0.50737649173040467</c:v>
                </c:pt>
                <c:pt idx="25">
                  <c:v>-1.0147801760969855</c:v>
                </c:pt>
                <c:pt idx="26">
                  <c:v>-1.005895760766673</c:v>
                </c:pt>
                <c:pt idx="27">
                  <c:v>-0.50245524622620774</c:v>
                </c:pt>
                <c:pt idx="28">
                  <c:v>-0.40000186247015623</c:v>
                </c:pt>
                <c:pt idx="29">
                  <c:v>-0.39296373943394913</c:v>
                </c:pt>
                <c:pt idx="30">
                  <c:v>-0.2910174895078832</c:v>
                </c:pt>
                <c:pt idx="31">
                  <c:v>-0.39296373943394913</c:v>
                </c:pt>
                <c:pt idx="32">
                  <c:v>-0.50000186060019658</c:v>
                </c:pt>
                <c:pt idx="33">
                  <c:v>-0.69208396844464559</c:v>
                </c:pt>
                <c:pt idx="34">
                  <c:v>-0.89716150057749244</c:v>
                </c:pt>
                <c:pt idx="35">
                  <c:v>-0.99706355551645309</c:v>
                </c:pt>
                <c:pt idx="36">
                  <c:v>-0.60483870967743547</c:v>
                </c:pt>
                <c:pt idx="37">
                  <c:v>-0.20304568527917954</c:v>
                </c:pt>
                <c:pt idx="38">
                  <c:v>-0.70850202429150189</c:v>
                </c:pt>
                <c:pt idx="39">
                  <c:v>-0.90543259557346323</c:v>
                </c:pt>
                <c:pt idx="40">
                  <c:v>-0.80321285140562138</c:v>
                </c:pt>
                <c:pt idx="41">
                  <c:v>-0.80080080080081606</c:v>
                </c:pt>
                <c:pt idx="42">
                  <c:v>-0.59940059940059021</c:v>
                </c:pt>
                <c:pt idx="43">
                  <c:v>-0.70070070070068491</c:v>
                </c:pt>
                <c:pt idx="44">
                  <c:v>-0.40201005025128911</c:v>
                </c:pt>
                <c:pt idx="45">
                  <c:v>-0.30120481927711218</c:v>
                </c:pt>
                <c:pt idx="46">
                  <c:v>-0.30241935483871218</c:v>
                </c:pt>
                <c:pt idx="47">
                  <c:v>-0.20181634712409524</c:v>
                </c:pt>
                <c:pt idx="48">
                  <c:v>0.10365338402877899</c:v>
                </c:pt>
                <c:pt idx="49">
                  <c:v>0.40915792131470674</c:v>
                </c:pt>
                <c:pt idx="50">
                  <c:v>0.91631217469496651</c:v>
                </c:pt>
                <c:pt idx="51">
                  <c:v>0.70731192675945742</c:v>
                </c:pt>
                <c:pt idx="52">
                  <c:v>0.80192536115646362</c:v>
                </c:pt>
                <c:pt idx="53">
                  <c:v>-0.20181408563605396</c:v>
                </c:pt>
                <c:pt idx="54">
                  <c:v>-0.70240981015730064</c:v>
                </c:pt>
                <c:pt idx="55">
                  <c:v>-0.10302192982166725</c:v>
                </c:pt>
                <c:pt idx="56">
                  <c:v>9.7580472107039462E-2</c:v>
                </c:pt>
                <c:pt idx="57">
                  <c:v>0.19476561387858915</c:v>
                </c:pt>
                <c:pt idx="58">
                  <c:v>0.30000227285951198</c:v>
                </c:pt>
                <c:pt idx="59">
                  <c:v>0.40000227512555497</c:v>
                </c:pt>
                <c:pt idx="60">
                  <c:v>0.10020040080160886</c:v>
                </c:pt>
                <c:pt idx="61">
                  <c:v>0.20040080160321772</c:v>
                </c:pt>
                <c:pt idx="62">
                  <c:v>0.19980019980021524</c:v>
                </c:pt>
                <c:pt idx="63">
                  <c:v>0.39880358923229942</c:v>
                </c:pt>
                <c:pt idx="64">
                  <c:v>0.49652432969216065</c:v>
                </c:pt>
                <c:pt idx="65">
                  <c:v>1.2999999999999901</c:v>
                </c:pt>
                <c:pt idx="66">
                  <c:v>1.4014014014014142</c:v>
                </c:pt>
                <c:pt idx="67">
                  <c:v>1.1976047904191489</c:v>
                </c:pt>
                <c:pt idx="68">
                  <c:v>1.1964107676968982</c:v>
                </c:pt>
                <c:pt idx="69">
                  <c:v>1.1928429423459397</c:v>
                </c:pt>
                <c:pt idx="70">
                  <c:v>1.1964107676968982</c:v>
                </c:pt>
                <c:pt idx="71">
                  <c:v>0.79681274900398336</c:v>
                </c:pt>
                <c:pt idx="72">
                  <c:v>1.2022012466186283</c:v>
                </c:pt>
                <c:pt idx="73">
                  <c:v>1.2019990444183337</c:v>
                </c:pt>
                <c:pt idx="74">
                  <c:v>1.4027906676470137</c:v>
                </c:pt>
                <c:pt idx="75">
                  <c:v>1.3008927872779852</c:v>
                </c:pt>
                <c:pt idx="76">
                  <c:v>1.4990108993213624</c:v>
                </c:pt>
                <c:pt idx="77">
                  <c:v>0.80059134830725576</c:v>
                </c:pt>
                <c:pt idx="78">
                  <c:v>0.50147980127963621</c:v>
                </c:pt>
                <c:pt idx="79">
                  <c:v>0.60157695935791899</c:v>
                </c:pt>
                <c:pt idx="80">
                  <c:v>0.3034473287648165</c:v>
                </c:pt>
                <c:pt idx="81">
                  <c:v>0.40471417964793588</c:v>
                </c:pt>
                <c:pt idx="82">
                  <c:v>0.3034473287648165</c:v>
                </c:pt>
                <c:pt idx="83">
                  <c:v>0.60078956392912719</c:v>
                </c:pt>
                <c:pt idx="84">
                  <c:v>0.29970029970032286</c:v>
                </c:pt>
                <c:pt idx="85">
                  <c:v>9.9800399201610546E-2</c:v>
                </c:pt>
                <c:pt idx="86">
                  <c:v>0</c:v>
                </c:pt>
                <c:pt idx="87">
                  <c:v>-0.59405940594057238</c:v>
                </c:pt>
                <c:pt idx="88">
                  <c:v>-1.5732546705998218</c:v>
                </c:pt>
                <c:pt idx="89">
                  <c:v>-1.0880316518298683</c:v>
                </c:pt>
                <c:pt idx="90">
                  <c:v>-0.59523809523809312</c:v>
                </c:pt>
                <c:pt idx="91">
                  <c:v>-0.79207920792078168</c:v>
                </c:pt>
                <c:pt idx="92">
                  <c:v>-0.69444444444444198</c:v>
                </c:pt>
                <c:pt idx="93">
                  <c:v>-0.7905138339920903</c:v>
                </c:pt>
                <c:pt idx="94">
                  <c:v>-0.59523809523809312</c:v>
                </c:pt>
                <c:pt idx="95">
                  <c:v>-0.69444444444444198</c:v>
                </c:pt>
                <c:pt idx="96">
                  <c:v>-0.39930070538921614</c:v>
                </c:pt>
                <c:pt idx="97">
                  <c:v>2.0918080823051355E-6</c:v>
                </c:pt>
                <c:pt idx="98">
                  <c:v>0.20039931546373957</c:v>
                </c:pt>
                <c:pt idx="99">
                  <c:v>0.7995041005639969</c:v>
                </c:pt>
                <c:pt idx="100">
                  <c:v>1.5023997256329524</c:v>
                </c:pt>
                <c:pt idx="101">
                  <c:v>1.7042021274566777</c:v>
                </c:pt>
                <c:pt idx="102">
                  <c:v>1.9015989379730591</c:v>
                </c:pt>
                <c:pt idx="103">
                  <c:v>2.2018983454523466</c:v>
                </c:pt>
                <c:pt idx="104">
                  <c:v>2.5043977485908364</c:v>
                </c:pt>
                <c:pt idx="105">
                  <c:v>2.2980101080054549</c:v>
                </c:pt>
                <c:pt idx="106">
                  <c:v>2.4020979504385309</c:v>
                </c:pt>
                <c:pt idx="107">
                  <c:v>2.8049971554781949</c:v>
                </c:pt>
                <c:pt idx="108">
                  <c:v>3.1093279839518706</c:v>
                </c:pt>
                <c:pt idx="109">
                  <c:v>3.499999999999992</c:v>
                </c:pt>
                <c:pt idx="110">
                  <c:v>3.4791252485089519</c:v>
                </c:pt>
                <c:pt idx="111">
                  <c:v>3.9643211100099052</c:v>
                </c:pt>
                <c:pt idx="112">
                  <c:v>4.1461006910167963</c:v>
                </c:pt>
                <c:pt idx="113">
                  <c:v>4.4378698224851743</c:v>
                </c:pt>
                <c:pt idx="114">
                  <c:v>5.2062868369351589</c:v>
                </c:pt>
                <c:pt idx="115">
                  <c:v>4.6033300685602407</c:v>
                </c:pt>
                <c:pt idx="116">
                  <c:v>4.5943304007820096</c:v>
                </c:pt>
                <c:pt idx="117">
                  <c:v>5.078125</c:v>
                </c:pt>
                <c:pt idx="118">
                  <c:v>5.2785923753665642</c:v>
                </c:pt>
                <c:pt idx="119">
                  <c:v>5.2631578947368363</c:v>
                </c:pt>
                <c:pt idx="120">
                  <c:v>5.3849236974456316</c:v>
                </c:pt>
                <c:pt idx="121">
                  <c:v>5.1837696315009563</c:v>
                </c:pt>
                <c:pt idx="122">
                  <c:v>4.9844395530326935</c:v>
                </c:pt>
                <c:pt idx="123">
                  <c:v>4.991421913168792</c:v>
                </c:pt>
                <c:pt idx="124">
                  <c:v>4.5950725971240169</c:v>
                </c:pt>
                <c:pt idx="125">
                  <c:v>4.2000015013841541</c:v>
                </c:pt>
                <c:pt idx="126">
                  <c:v>3.3291331414971648</c:v>
                </c:pt>
                <c:pt idx="127">
                  <c:v>4.1151700394876922</c:v>
                </c:pt>
                <c:pt idx="128">
                  <c:v>3.8215902809785041</c:v>
                </c:pt>
                <c:pt idx="129">
                  <c:v>3.7347598589929198</c:v>
                </c:pt>
                <c:pt idx="130">
                  <c:v>3.3434555280396738</c:v>
                </c:pt>
                <c:pt idx="131">
                  <c:v>2.9583348168267021</c:v>
                </c:pt>
                <c:pt idx="132">
                  <c:v>2.6392961876832821</c:v>
                </c:pt>
                <c:pt idx="133">
                  <c:v>2.5291828793774451</c:v>
                </c:pt>
                <c:pt idx="134">
                  <c:v>2.7131782945736482</c:v>
                </c:pt>
                <c:pt idx="135">
                  <c:v>2.7884615384615508</c:v>
                </c:pt>
                <c:pt idx="136">
                  <c:v>2.7831094049903804</c:v>
                </c:pt>
                <c:pt idx="137">
                  <c:v>2.8790786948176716</c:v>
                </c:pt>
                <c:pt idx="138">
                  <c:v>3.1578947368420929</c:v>
                </c:pt>
                <c:pt idx="139">
                  <c:v>3.6190476190476106</c:v>
                </c:pt>
                <c:pt idx="140">
                  <c:v>3.5271687321258183</c:v>
                </c:pt>
                <c:pt idx="141">
                  <c:v>3.5104364326375537</c:v>
                </c:pt>
                <c:pt idx="142">
                  <c:v>3.4253092293054177</c:v>
                </c:pt>
                <c:pt idx="143">
                  <c:v>3.2380952380952399</c:v>
                </c:pt>
                <c:pt idx="144">
                  <c:v>3.8200000921885247</c:v>
                </c:pt>
                <c:pt idx="145">
                  <c:v>3.4259962967722268</c:v>
                </c:pt>
                <c:pt idx="146">
                  <c:v>3.3471699030894086</c:v>
                </c:pt>
                <c:pt idx="147">
                  <c:v>3.5822264717715768</c:v>
                </c:pt>
                <c:pt idx="148">
                  <c:v>3.0879552736113203</c:v>
                </c:pt>
                <c:pt idx="149">
                  <c:v>3.2923508379886224</c:v>
                </c:pt>
                <c:pt idx="150">
                  <c:v>3.1159555646616877</c:v>
                </c:pt>
                <c:pt idx="151">
                  <c:v>2.8591912678059384</c:v>
                </c:pt>
                <c:pt idx="152">
                  <c:v>2.455248709761193</c:v>
                </c:pt>
                <c:pt idx="153">
                  <c:v>2.4779102651489415</c:v>
                </c:pt>
                <c:pt idx="154">
                  <c:v>2.3609936511505447</c:v>
                </c:pt>
                <c:pt idx="155">
                  <c:v>2.6442805339489395</c:v>
                </c:pt>
                <c:pt idx="156">
                  <c:v>1.7733990147783318</c:v>
                </c:pt>
                <c:pt idx="157">
                  <c:v>1.9704433497536922</c:v>
                </c:pt>
                <c:pt idx="158">
                  <c:v>1.8627450980392313</c:v>
                </c:pt>
                <c:pt idx="159">
                  <c:v>1.9398642095053376</c:v>
                </c:pt>
                <c:pt idx="160">
                  <c:v>1.9455252918287869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F7A-4B2A-873B-AC1E99C2DFBE}"/>
            </c:ext>
          </c:extLst>
        </c:ser>
        <c:ser>
          <c:idx val="1"/>
          <c:order val="7"/>
          <c:tx>
            <c:strRef>
              <c:f>'Figure 1 data'!$I$3</c:f>
              <c:strCache>
                <c:ptCount val="1"/>
                <c:pt idx="0">
                  <c:v>Inflation Target</c:v>
                </c:pt>
              </c:strCache>
            </c:strRef>
          </c:tx>
          <c:spPr>
            <a:ln w="12700">
              <a:solidFill>
                <a:schemeClr val="tx1"/>
              </a:solidFill>
              <a:prstDash val="lgDash"/>
            </a:ln>
          </c:spPr>
          <c:marker>
            <c:symbol val="none"/>
          </c:marker>
          <c:cat>
            <c:numRef>
              <c:f>'Figure 1 data'!$A$16:$A$199</c:f>
              <c:numCache>
                <c:formatCode>m/d/yyyy</c:formatCode>
                <c:ptCount val="18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'Figure 1 data'!$I$16:$I$199</c:f>
              <c:numCache>
                <c:formatCode>0.0</c:formatCode>
                <c:ptCount val="18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F7A-4B2A-873B-AC1E99C2DFBE}"/>
            </c:ext>
          </c:extLst>
        </c:ser>
        <c:ser>
          <c:idx val="8"/>
          <c:order val="8"/>
          <c:tx>
            <c:strRef>
              <c:f>'Figure 1 data'!$J$3</c:f>
              <c:strCache>
                <c:ptCount val="1"/>
                <c:pt idx="0">
                  <c:v>Inflation Target</c:v>
                </c:pt>
              </c:strCache>
            </c:strRef>
          </c:tx>
          <c:spPr>
            <a:ln w="12700">
              <a:solidFill>
                <a:srgbClr val="000000"/>
              </a:solidFill>
              <a:prstDash val="lgDash"/>
            </a:ln>
          </c:spPr>
          <c:marker>
            <c:symbol val="none"/>
          </c:marker>
          <c:cat>
            <c:numRef>
              <c:f>'Figure 1 data'!$A$16:$A$199</c:f>
              <c:numCache>
                <c:formatCode>m/d/yyyy</c:formatCode>
                <c:ptCount val="18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'Figure 1 data'!$J$16:$J$199</c:f>
              <c:numCache>
                <c:formatCode>0.0</c:formatCode>
                <c:ptCount val="184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3</c:v>
                </c:pt>
                <c:pt idx="37">
                  <c:v>3</c:v>
                </c:pt>
                <c:pt idx="38">
                  <c:v>3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3</c:v>
                </c:pt>
                <c:pt idx="55">
                  <c:v>3</c:v>
                </c:pt>
                <c:pt idx="56">
                  <c:v>3</c:v>
                </c:pt>
                <c:pt idx="57">
                  <c:v>3</c:v>
                </c:pt>
                <c:pt idx="58">
                  <c:v>3</c:v>
                </c:pt>
                <c:pt idx="59">
                  <c:v>3</c:v>
                </c:pt>
                <c:pt idx="60">
                  <c:v>3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3</c:v>
                </c:pt>
                <c:pt idx="66">
                  <c:v>3</c:v>
                </c:pt>
                <c:pt idx="67">
                  <c:v>3</c:v>
                </c:pt>
                <c:pt idx="68">
                  <c:v>3</c:v>
                </c:pt>
                <c:pt idx="69">
                  <c:v>3</c:v>
                </c:pt>
                <c:pt idx="70">
                  <c:v>3</c:v>
                </c:pt>
                <c:pt idx="71">
                  <c:v>3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3</c:v>
                </c:pt>
                <c:pt idx="86">
                  <c:v>3</c:v>
                </c:pt>
                <c:pt idx="87">
                  <c:v>3</c:v>
                </c:pt>
                <c:pt idx="88">
                  <c:v>3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3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3</c:v>
                </c:pt>
                <c:pt idx="124">
                  <c:v>3</c:v>
                </c:pt>
                <c:pt idx="125">
                  <c:v>3</c:v>
                </c:pt>
                <c:pt idx="126">
                  <c:v>3</c:v>
                </c:pt>
                <c:pt idx="127">
                  <c:v>3</c:v>
                </c:pt>
                <c:pt idx="128">
                  <c:v>3</c:v>
                </c:pt>
                <c:pt idx="129">
                  <c:v>3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3</c:v>
                </c:pt>
                <c:pt idx="134">
                  <c:v>3</c:v>
                </c:pt>
                <c:pt idx="135">
                  <c:v>3</c:v>
                </c:pt>
                <c:pt idx="136">
                  <c:v>3</c:v>
                </c:pt>
                <c:pt idx="137">
                  <c:v>3</c:v>
                </c:pt>
                <c:pt idx="138">
                  <c:v>3</c:v>
                </c:pt>
                <c:pt idx="139">
                  <c:v>3</c:v>
                </c:pt>
                <c:pt idx="140">
                  <c:v>3</c:v>
                </c:pt>
                <c:pt idx="141">
                  <c:v>3</c:v>
                </c:pt>
                <c:pt idx="142">
                  <c:v>3</c:v>
                </c:pt>
                <c:pt idx="143">
                  <c:v>3</c:v>
                </c:pt>
                <c:pt idx="144">
                  <c:v>3</c:v>
                </c:pt>
                <c:pt idx="145">
                  <c:v>3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F7A-4B2A-873B-AC1E99C2D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780480"/>
        <c:axId val="205782016"/>
      </c:lineChart>
      <c:dateAx>
        <c:axId val="205780480"/>
        <c:scaling>
          <c:orientation val="minMax"/>
          <c:max val="46172"/>
          <c:min val="45442"/>
        </c:scaling>
        <c:delete val="0"/>
        <c:axPos val="b"/>
        <c:numFmt formatCode="B1mmm\-yy" sourceLinked="0"/>
        <c:majorTickMark val="out"/>
        <c:minorTickMark val="none"/>
        <c:tickLblPos val="low"/>
        <c:spPr>
          <a:ln>
            <a:solidFill>
              <a:srgbClr val="AFABAB"/>
            </a:solidFill>
          </a:ln>
        </c:spPr>
        <c:txPr>
          <a:bodyPr rot="-2700000" vert="horz"/>
          <a:lstStyle/>
          <a:p>
            <a:pPr>
              <a:defRPr/>
            </a:pPr>
            <a:endParaRPr lang="he-IL"/>
          </a:p>
        </c:txPr>
        <c:crossAx val="205782016"/>
        <c:crosses val="autoZero"/>
        <c:auto val="0"/>
        <c:lblOffset val="100"/>
        <c:baseTimeUnit val="months"/>
        <c:majorUnit val="2"/>
        <c:majorTimeUnit val="months"/>
      </c:dateAx>
      <c:valAx>
        <c:axId val="205782016"/>
        <c:scaling>
          <c:orientation val="minMax"/>
          <c:max val="5"/>
          <c:min val="-1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  <a:endParaRPr lang="he-IL"/>
              </a:p>
            </c:rich>
          </c:tx>
          <c:layout>
            <c:manualLayout>
              <c:xMode val="edge"/>
              <c:yMode val="edge"/>
              <c:x val="1.1678688837308712E-2"/>
              <c:y val="5.8089564245490548E-2"/>
            </c:manualLayout>
          </c:layout>
          <c:overlay val="0"/>
          <c:spPr>
            <a:ln>
              <a:noFill/>
            </a:ln>
          </c:spPr>
        </c:title>
        <c:numFmt formatCode="0" sourceLinked="0"/>
        <c:majorTickMark val="none"/>
        <c:minorTickMark val="none"/>
        <c:tickLblPos val="nextTo"/>
        <c:spPr>
          <a:ln>
            <a:solidFill>
              <a:sysClr val="window" lastClr="FFFFFF"/>
            </a:solidFill>
          </a:ln>
        </c:spPr>
        <c:txPr>
          <a:bodyPr rot="0" vert="horz"/>
          <a:lstStyle/>
          <a:p>
            <a:pPr>
              <a:defRPr/>
            </a:pPr>
            <a:endParaRPr lang="he-IL"/>
          </a:p>
        </c:txPr>
        <c:crossAx val="205780480"/>
        <c:crosses val="autoZero"/>
        <c:crossBetween val="between"/>
      </c:valAx>
      <c:spPr>
        <a:noFill/>
        <a:ln w="12700">
          <a:noFill/>
        </a:ln>
      </c:spPr>
    </c:plotArea>
    <c:legend>
      <c:legendPos val="t"/>
      <c:legendEntry>
        <c:idx val="8"/>
        <c:delete val="1"/>
      </c:legendEntry>
      <c:layout>
        <c:manualLayout>
          <c:xMode val="edge"/>
          <c:yMode val="edge"/>
          <c:x val="9.4181556632344041E-3"/>
          <c:y val="0.85638329194139251"/>
          <c:w val="0.99058181562249703"/>
          <c:h val="7.8868061331436479E-2"/>
        </c:manualLayout>
      </c:layout>
      <c:overlay val="0"/>
      <c:spPr>
        <a:noFill/>
        <a:ln>
          <a:noFill/>
        </a:ln>
        <a:effectLst/>
      </c:spPr>
    </c:legend>
    <c:plotVisOnly val="1"/>
    <c:dispBlanksAs val="gap"/>
    <c:showDLblsOverMax val="0"/>
  </c:chart>
  <c:spPr>
    <a:solidFill>
      <a:schemeClr val="bg1"/>
    </a:solidFill>
    <a:ln w="190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Segoe UI" panose="020B0502040204020203" pitchFamily="34" charset="0"/>
          <a:ea typeface="David"/>
          <a:cs typeface="Segoe UI" panose="020B0502040204020203" pitchFamily="34" charset="0"/>
        </a:defRPr>
      </a:pPr>
      <a:endParaRPr lang="he-IL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1" i="0" u="none" strike="noStrike" kern="1200" baseline="0">
                <a:solidFill>
                  <a:srgbClr val="000000"/>
                </a:solidFill>
                <a:latin typeface="Segoe UI" panose="020B0502040204020203" pitchFamily="34" charset="0"/>
                <a:ea typeface="David"/>
                <a:cs typeface="Segoe UI" panose="020B0502040204020203" pitchFamily="34" charset="0"/>
              </a:defRPr>
            </a:pPr>
            <a:r>
              <a:rPr lang="en-US" sz="1400" b="1" i="0" baseline="0" dirty="0">
                <a:effectLst/>
              </a:rPr>
              <a:t>Figure </a:t>
            </a:r>
            <a:r>
              <a:rPr lang="en-US" sz="1400" b="1" i="0" baseline="0" dirty="0" smtClean="0">
                <a:effectLst/>
              </a:rPr>
              <a:t>6: </a:t>
            </a:r>
            <a:r>
              <a:rPr lang="en-US" sz="1400" b="1" i="0" baseline="0" dirty="0">
                <a:effectLst/>
              </a:rPr>
              <a:t>One-Year Inflation Expectations from Various Sources</a:t>
            </a:r>
            <a:br>
              <a:rPr lang="en-US" sz="1400" b="1" i="0" baseline="0" dirty="0">
                <a:effectLst/>
              </a:rPr>
            </a:br>
            <a:r>
              <a:rPr lang="en-US" sz="1400" b="0" i="0" baseline="0" dirty="0">
                <a:effectLst/>
              </a:rPr>
              <a:t>Daily data, August 2025 - July 2026</a:t>
            </a:r>
            <a:endParaRPr lang="he-IL" sz="1400" dirty="0">
              <a:effectLst/>
            </a:endParaRPr>
          </a:p>
        </c:rich>
      </c:tx>
      <c:layout>
        <c:manualLayout>
          <c:xMode val="edge"/>
          <c:yMode val="edge"/>
          <c:x val="0.25688340365562495"/>
          <c:y val="6.7432167362124285E-4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841670381656684E-2"/>
          <c:y val="0.12156753581855388"/>
          <c:w val="0.8962754533682209"/>
          <c:h val="0.65802682736406826"/>
        </c:manualLayout>
      </c:layout>
      <c:lineChart>
        <c:grouping val="standard"/>
        <c:varyColors val="0"/>
        <c:ser>
          <c:idx val="2"/>
          <c:order val="0"/>
          <c:tx>
            <c:strRef>
              <c:f>'איור 6 נתונים'!$E$3</c:f>
              <c:strCache>
                <c:ptCount val="1"/>
                <c:pt idx="0">
                  <c:v>Average according to the bank's internal interest rates</c:v>
                </c:pt>
              </c:strCache>
            </c:strRef>
          </c:tx>
          <c:spPr>
            <a:ln w="22225">
              <a:solidFill>
                <a:srgbClr val="DA8F32"/>
              </a:solidFill>
              <a:prstDash val="solid"/>
            </a:ln>
          </c:spPr>
          <c:marker>
            <c:symbol val="none"/>
          </c:marker>
          <c:cat>
            <c:numRef>
              <c:f>'איור 6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6 נתונים'!$E$4:$E$4000</c:f>
              <c:numCache>
                <c:formatCode>0.000</c:formatCode>
                <c:ptCount val="3997"/>
                <c:pt idx="0">
                  <c:v>9.2141419999999998E-3</c:v>
                </c:pt>
                <c:pt idx="1">
                  <c:v>9.2141419999999998E-3</c:v>
                </c:pt>
                <c:pt idx="2">
                  <c:v>-4.0438319E-2</c:v>
                </c:pt>
                <c:pt idx="3">
                  <c:v>-4.0438319E-2</c:v>
                </c:pt>
                <c:pt idx="4">
                  <c:v>-3.5474314E-2</c:v>
                </c:pt>
                <c:pt idx="5">
                  <c:v>-3.5351088000000003E-2</c:v>
                </c:pt>
                <c:pt idx="6">
                  <c:v>-3.5351088000000003E-2</c:v>
                </c:pt>
                <c:pt idx="7">
                  <c:v>-3.5351088000000003E-2</c:v>
                </c:pt>
                <c:pt idx="8">
                  <c:v>-3.5351088000000003E-2</c:v>
                </c:pt>
                <c:pt idx="9">
                  <c:v>-3.5351088000000003E-2</c:v>
                </c:pt>
                <c:pt idx="10">
                  <c:v>-9.4609659999999998E-2</c:v>
                </c:pt>
                <c:pt idx="11">
                  <c:v>-0.190096509</c:v>
                </c:pt>
                <c:pt idx="12">
                  <c:v>-0.213904074</c:v>
                </c:pt>
                <c:pt idx="13">
                  <c:v>-0.29264345800000002</c:v>
                </c:pt>
                <c:pt idx="14">
                  <c:v>-0.29264345800000002</c:v>
                </c:pt>
                <c:pt idx="15">
                  <c:v>-0.29264345800000002</c:v>
                </c:pt>
                <c:pt idx="16">
                  <c:v>-0.27296873399999999</c:v>
                </c:pt>
                <c:pt idx="17">
                  <c:v>-0.32645490100000002</c:v>
                </c:pt>
                <c:pt idx="18">
                  <c:v>-0.35723108599999998</c:v>
                </c:pt>
                <c:pt idx="19">
                  <c:v>-0.387201042</c:v>
                </c:pt>
                <c:pt idx="20">
                  <c:v>-0.39696616400000001</c:v>
                </c:pt>
                <c:pt idx="21">
                  <c:v>-0.39696616400000001</c:v>
                </c:pt>
                <c:pt idx="22">
                  <c:v>-0.39696616400000001</c:v>
                </c:pt>
                <c:pt idx="23">
                  <c:v>-0.38713366799999999</c:v>
                </c:pt>
                <c:pt idx="24">
                  <c:v>-0.39509734800000001</c:v>
                </c:pt>
                <c:pt idx="25">
                  <c:v>-0.35743086499999999</c:v>
                </c:pt>
                <c:pt idx="26">
                  <c:v>-0.35743086499999999</c:v>
                </c:pt>
                <c:pt idx="27">
                  <c:v>-0.35743086499999999</c:v>
                </c:pt>
                <c:pt idx="28">
                  <c:v>-0.35743086499999999</c:v>
                </c:pt>
                <c:pt idx="29">
                  <c:v>-0.35743086499999999</c:v>
                </c:pt>
                <c:pt idx="30">
                  <c:v>-0.34758863600000001</c:v>
                </c:pt>
                <c:pt idx="31">
                  <c:v>-0.35743198599999998</c:v>
                </c:pt>
                <c:pt idx="32">
                  <c:v>-0.37706656900000002</c:v>
                </c:pt>
                <c:pt idx="33">
                  <c:v>-0.37706656900000002</c:v>
                </c:pt>
                <c:pt idx="34">
                  <c:v>-0.37706656900000002</c:v>
                </c:pt>
                <c:pt idx="35">
                  <c:v>-0.37706656900000002</c:v>
                </c:pt>
                <c:pt idx="36">
                  <c:v>-0.37706656900000002</c:v>
                </c:pt>
                <c:pt idx="37">
                  <c:v>-0.37706656900000002</c:v>
                </c:pt>
                <c:pt idx="38">
                  <c:v>-0.37706656900000002</c:v>
                </c:pt>
                <c:pt idx="39">
                  <c:v>-0.386879643</c:v>
                </c:pt>
                <c:pt idx="40">
                  <c:v>-0.406436931</c:v>
                </c:pt>
                <c:pt idx="41">
                  <c:v>-0.42037132300000002</c:v>
                </c:pt>
                <c:pt idx="42">
                  <c:v>-0.48189908399999998</c:v>
                </c:pt>
                <c:pt idx="43">
                  <c:v>-0.48189908399999998</c:v>
                </c:pt>
                <c:pt idx="44">
                  <c:v>-0.46199510500000002</c:v>
                </c:pt>
                <c:pt idx="45">
                  <c:v>-0.44241734799999999</c:v>
                </c:pt>
                <c:pt idx="46">
                  <c:v>-0.44241734799999999</c:v>
                </c:pt>
                <c:pt idx="47">
                  <c:v>-0.28838891</c:v>
                </c:pt>
                <c:pt idx="48">
                  <c:v>-0.26857721600000001</c:v>
                </c:pt>
                <c:pt idx="49">
                  <c:v>-0.25662077100000003</c:v>
                </c:pt>
                <c:pt idx="50">
                  <c:v>-0.25662077100000003</c:v>
                </c:pt>
                <c:pt idx="51">
                  <c:v>-0.25662077100000003</c:v>
                </c:pt>
                <c:pt idx="52">
                  <c:v>-0.22716639</c:v>
                </c:pt>
                <c:pt idx="53">
                  <c:v>-0.247041329</c:v>
                </c:pt>
                <c:pt idx="54">
                  <c:v>-0.23115254599999999</c:v>
                </c:pt>
                <c:pt idx="55">
                  <c:v>-0.24309793399999999</c:v>
                </c:pt>
                <c:pt idx="56">
                  <c:v>-0.24309793399999999</c:v>
                </c:pt>
                <c:pt idx="57">
                  <c:v>-0.24309793399999999</c:v>
                </c:pt>
                <c:pt idx="58">
                  <c:v>-0.23715029400000001</c:v>
                </c:pt>
                <c:pt idx="59">
                  <c:v>-0.217318341</c:v>
                </c:pt>
                <c:pt idx="60">
                  <c:v>-0.217318341</c:v>
                </c:pt>
                <c:pt idx="61">
                  <c:v>-0.201399989</c:v>
                </c:pt>
                <c:pt idx="62">
                  <c:v>-0.19148431099999999</c:v>
                </c:pt>
                <c:pt idx="63">
                  <c:v>-0.19148937799999999</c:v>
                </c:pt>
                <c:pt idx="64">
                  <c:v>-0.19148937799999999</c:v>
                </c:pt>
                <c:pt idx="65">
                  <c:v>-0.19148937799999999</c:v>
                </c:pt>
                <c:pt idx="66">
                  <c:v>-0.17558252799999999</c:v>
                </c:pt>
                <c:pt idx="67">
                  <c:v>-0.17558252799999999</c:v>
                </c:pt>
                <c:pt idx="68">
                  <c:v>-0.19533988199999999</c:v>
                </c:pt>
                <c:pt idx="69">
                  <c:v>-0.17544927599999999</c:v>
                </c:pt>
                <c:pt idx="70">
                  <c:v>-0.17544927599999999</c:v>
                </c:pt>
                <c:pt idx="71">
                  <c:v>-0.17544927599999999</c:v>
                </c:pt>
                <c:pt idx="72">
                  <c:v>-0.17159279799999999</c:v>
                </c:pt>
                <c:pt idx="73">
                  <c:v>-0.18539952600000001</c:v>
                </c:pt>
                <c:pt idx="74">
                  <c:v>-0.18951617100000001</c:v>
                </c:pt>
                <c:pt idx="75">
                  <c:v>-0.11951631</c:v>
                </c:pt>
                <c:pt idx="76">
                  <c:v>4.4690622999999999E-2</c:v>
                </c:pt>
                <c:pt idx="77">
                  <c:v>4.8469296000000002E-2</c:v>
                </c:pt>
                <c:pt idx="78">
                  <c:v>4.8469296000000002E-2</c:v>
                </c:pt>
                <c:pt idx="79">
                  <c:v>0.107495549</c:v>
                </c:pt>
                <c:pt idx="80">
                  <c:v>0.10649220600000001</c:v>
                </c:pt>
                <c:pt idx="81">
                  <c:v>8.6432949999999995E-2</c:v>
                </c:pt>
                <c:pt idx="82">
                  <c:v>0.114505781</c:v>
                </c:pt>
                <c:pt idx="83">
                  <c:v>0.114505781</c:v>
                </c:pt>
                <c:pt idx="84">
                  <c:v>0.114505781</c:v>
                </c:pt>
                <c:pt idx="85">
                  <c:v>0.114505781</c:v>
                </c:pt>
                <c:pt idx="86">
                  <c:v>0.114505781</c:v>
                </c:pt>
                <c:pt idx="87">
                  <c:v>0.114505781</c:v>
                </c:pt>
                <c:pt idx="88">
                  <c:v>0.109490565</c:v>
                </c:pt>
                <c:pt idx="89">
                  <c:v>9.1474175000000005E-2</c:v>
                </c:pt>
                <c:pt idx="90">
                  <c:v>8.7476893999999999E-2</c:v>
                </c:pt>
                <c:pt idx="91">
                  <c:v>8.7476893999999999E-2</c:v>
                </c:pt>
                <c:pt idx="92">
                  <c:v>8.7476893999999999E-2</c:v>
                </c:pt>
                <c:pt idx="93">
                  <c:v>9.7491811999999997E-2</c:v>
                </c:pt>
                <c:pt idx="94">
                  <c:v>8.7476893999999999E-2</c:v>
                </c:pt>
                <c:pt idx="95">
                  <c:v>7.7471967000000003E-2</c:v>
                </c:pt>
                <c:pt idx="96">
                  <c:v>6.1657772999999999E-2</c:v>
                </c:pt>
                <c:pt idx="97">
                  <c:v>7.1551417000000006E-2</c:v>
                </c:pt>
                <c:pt idx="98">
                  <c:v>7.1551417000000006E-2</c:v>
                </c:pt>
                <c:pt idx="99">
                  <c:v>7.1551417000000006E-2</c:v>
                </c:pt>
                <c:pt idx="100">
                  <c:v>7.1551417000000006E-2</c:v>
                </c:pt>
                <c:pt idx="101">
                  <c:v>8.1546368999999994E-2</c:v>
                </c:pt>
                <c:pt idx="102">
                  <c:v>0.11144272</c:v>
                </c:pt>
                <c:pt idx="103">
                  <c:v>9.1433483999999995E-2</c:v>
                </c:pt>
                <c:pt idx="104">
                  <c:v>9.7427943000000003E-2</c:v>
                </c:pt>
                <c:pt idx="105">
                  <c:v>0.107314229</c:v>
                </c:pt>
                <c:pt idx="106">
                  <c:v>0.107314229</c:v>
                </c:pt>
                <c:pt idx="107">
                  <c:v>0.107314229</c:v>
                </c:pt>
                <c:pt idx="108">
                  <c:v>0.123420734</c:v>
                </c:pt>
                <c:pt idx="109">
                  <c:v>0.26332245100000001</c:v>
                </c:pt>
                <c:pt idx="110">
                  <c:v>0.210202047</c:v>
                </c:pt>
                <c:pt idx="111">
                  <c:v>0.210202047</c:v>
                </c:pt>
                <c:pt idx="112">
                  <c:v>0.212205055</c:v>
                </c:pt>
                <c:pt idx="113">
                  <c:v>0.212205055</c:v>
                </c:pt>
                <c:pt idx="114">
                  <c:v>0.212205055</c:v>
                </c:pt>
                <c:pt idx="115">
                  <c:v>0.212205055</c:v>
                </c:pt>
                <c:pt idx="116">
                  <c:v>0.22122059099999999</c:v>
                </c:pt>
                <c:pt idx="117">
                  <c:v>0.22122059099999999</c:v>
                </c:pt>
                <c:pt idx="118">
                  <c:v>0.22122059099999999</c:v>
                </c:pt>
                <c:pt idx="119">
                  <c:v>0.22122059099999999</c:v>
                </c:pt>
                <c:pt idx="120">
                  <c:v>0.22122059099999999</c:v>
                </c:pt>
                <c:pt idx="121">
                  <c:v>0.22122059099999999</c:v>
                </c:pt>
                <c:pt idx="122">
                  <c:v>0.250952438</c:v>
                </c:pt>
                <c:pt idx="123">
                  <c:v>0.25086444899999999</c:v>
                </c:pt>
                <c:pt idx="124">
                  <c:v>0.25086444899999999</c:v>
                </c:pt>
                <c:pt idx="125">
                  <c:v>0.26086438699999998</c:v>
                </c:pt>
                <c:pt idx="126">
                  <c:v>0.26487196299999999</c:v>
                </c:pt>
                <c:pt idx="127">
                  <c:v>0.26487196299999999</c:v>
                </c:pt>
                <c:pt idx="128">
                  <c:v>0.235107593</c:v>
                </c:pt>
                <c:pt idx="129">
                  <c:v>0.26487196299999999</c:v>
                </c:pt>
                <c:pt idx="130">
                  <c:v>0.26387892699999999</c:v>
                </c:pt>
                <c:pt idx="131">
                  <c:v>0.26387892699999999</c:v>
                </c:pt>
                <c:pt idx="132">
                  <c:v>0.26387892699999999</c:v>
                </c:pt>
                <c:pt idx="133">
                  <c:v>0.25786576100000003</c:v>
                </c:pt>
                <c:pt idx="134">
                  <c:v>0.25786576100000003</c:v>
                </c:pt>
                <c:pt idx="135">
                  <c:v>0.25786576100000003</c:v>
                </c:pt>
                <c:pt idx="136">
                  <c:v>0.25285704399999998</c:v>
                </c:pt>
                <c:pt idx="137">
                  <c:v>0.25265748599999999</c:v>
                </c:pt>
                <c:pt idx="138">
                  <c:v>0.27270737099999998</c:v>
                </c:pt>
                <c:pt idx="139">
                  <c:v>0.26271381500000002</c:v>
                </c:pt>
                <c:pt idx="140">
                  <c:v>0.26271381500000002</c:v>
                </c:pt>
                <c:pt idx="141">
                  <c:v>0.26271381500000002</c:v>
                </c:pt>
                <c:pt idx="142">
                  <c:v>0.26271381500000002</c:v>
                </c:pt>
                <c:pt idx="143">
                  <c:v>0.24467976</c:v>
                </c:pt>
                <c:pt idx="144">
                  <c:v>0.24457938400000001</c:v>
                </c:pt>
                <c:pt idx="145">
                  <c:v>0.24257585600000001</c:v>
                </c:pt>
                <c:pt idx="146">
                  <c:v>0.25659822999999998</c:v>
                </c:pt>
                <c:pt idx="147">
                  <c:v>0.25659822999999998</c:v>
                </c:pt>
                <c:pt idx="148">
                  <c:v>0.25659822999999998</c:v>
                </c:pt>
                <c:pt idx="149">
                  <c:v>0.25659822999999998</c:v>
                </c:pt>
                <c:pt idx="150">
                  <c:v>0.246583312</c:v>
                </c:pt>
                <c:pt idx="151">
                  <c:v>0.26651860100000002</c:v>
                </c:pt>
                <c:pt idx="152">
                  <c:v>0.26657289099999998</c:v>
                </c:pt>
                <c:pt idx="153">
                  <c:v>0.26657289099999998</c:v>
                </c:pt>
                <c:pt idx="154">
                  <c:v>0.26653295100000002</c:v>
                </c:pt>
                <c:pt idx="155">
                  <c:v>0.26653295100000002</c:v>
                </c:pt>
                <c:pt idx="156">
                  <c:v>0.246587687</c:v>
                </c:pt>
                <c:pt idx="157">
                  <c:v>0.25652802299999999</c:v>
                </c:pt>
                <c:pt idx="158">
                  <c:v>0.25652802299999999</c:v>
                </c:pt>
                <c:pt idx="159">
                  <c:v>0.264536879</c:v>
                </c:pt>
                <c:pt idx="160">
                  <c:v>0.27855216700000002</c:v>
                </c:pt>
                <c:pt idx="161">
                  <c:v>0.28855709499999999</c:v>
                </c:pt>
                <c:pt idx="162">
                  <c:v>0.28855709499999999</c:v>
                </c:pt>
                <c:pt idx="163">
                  <c:v>0.28855709499999999</c:v>
                </c:pt>
                <c:pt idx="164">
                  <c:v>0.298580016</c:v>
                </c:pt>
                <c:pt idx="165">
                  <c:v>0.29456964600000002</c:v>
                </c:pt>
                <c:pt idx="166">
                  <c:v>0.288542719</c:v>
                </c:pt>
                <c:pt idx="167">
                  <c:v>0.300581445</c:v>
                </c:pt>
                <c:pt idx="168">
                  <c:v>0.31070050199999999</c:v>
                </c:pt>
                <c:pt idx="169">
                  <c:v>0.31070050199999999</c:v>
                </c:pt>
                <c:pt idx="170">
                  <c:v>0.29068065599999998</c:v>
                </c:pt>
                <c:pt idx="171">
                  <c:v>0.30068558400000001</c:v>
                </c:pt>
                <c:pt idx="172">
                  <c:v>0.28066123799999998</c:v>
                </c:pt>
                <c:pt idx="173">
                  <c:v>0.28066123799999998</c:v>
                </c:pt>
                <c:pt idx="174">
                  <c:v>0.27666205999999999</c:v>
                </c:pt>
                <c:pt idx="175">
                  <c:v>0.27666205999999999</c:v>
                </c:pt>
                <c:pt idx="176">
                  <c:v>0.27666205999999999</c:v>
                </c:pt>
                <c:pt idx="177">
                  <c:v>0.27666205999999999</c:v>
                </c:pt>
                <c:pt idx="178">
                  <c:v>0.264674095</c:v>
                </c:pt>
                <c:pt idx="179">
                  <c:v>0.26068129200000001</c:v>
                </c:pt>
                <c:pt idx="180">
                  <c:v>0.264674095</c:v>
                </c:pt>
                <c:pt idx="181">
                  <c:v>0.26068129200000001</c:v>
                </c:pt>
                <c:pt idx="182">
                  <c:v>0.26069566900000002</c:v>
                </c:pt>
                <c:pt idx="183">
                  <c:v>0.26069566900000002</c:v>
                </c:pt>
                <c:pt idx="184">
                  <c:v>0.26069566900000002</c:v>
                </c:pt>
                <c:pt idx="185">
                  <c:v>0.27068066099999999</c:v>
                </c:pt>
                <c:pt idx="186">
                  <c:v>0.27068066099999999</c:v>
                </c:pt>
                <c:pt idx="187">
                  <c:v>0.28068120200000002</c:v>
                </c:pt>
                <c:pt idx="188">
                  <c:v>0.28068120200000002</c:v>
                </c:pt>
                <c:pt idx="189">
                  <c:v>0.28068120200000002</c:v>
                </c:pt>
                <c:pt idx="190">
                  <c:v>0.28068120200000002</c:v>
                </c:pt>
                <c:pt idx="191">
                  <c:v>0.28068120200000002</c:v>
                </c:pt>
                <c:pt idx="192">
                  <c:v>0.28068120200000002</c:v>
                </c:pt>
                <c:pt idx="193">
                  <c:v>0.28068120200000002</c:v>
                </c:pt>
                <c:pt idx="194">
                  <c:v>0.28068120200000002</c:v>
                </c:pt>
                <c:pt idx="195">
                  <c:v>0.28068120200000002</c:v>
                </c:pt>
                <c:pt idx="196">
                  <c:v>0.30078120699999999</c:v>
                </c:pt>
                <c:pt idx="197">
                  <c:v>0.30078120699999999</c:v>
                </c:pt>
                <c:pt idx="198">
                  <c:v>0.31077616000000002</c:v>
                </c:pt>
                <c:pt idx="199">
                  <c:v>0.28881221800000001</c:v>
                </c:pt>
                <c:pt idx="200">
                  <c:v>0.28881221800000001</c:v>
                </c:pt>
                <c:pt idx="201">
                  <c:v>0.28881221800000001</c:v>
                </c:pt>
                <c:pt idx="202">
                  <c:v>0.29489053500000001</c:v>
                </c:pt>
                <c:pt idx="203">
                  <c:v>0.29689710800000002</c:v>
                </c:pt>
                <c:pt idx="204">
                  <c:v>0.29689710800000002</c:v>
                </c:pt>
                <c:pt idx="205">
                  <c:v>0.28694190600000002</c:v>
                </c:pt>
                <c:pt idx="206">
                  <c:v>0.27103417099999999</c:v>
                </c:pt>
                <c:pt idx="207">
                  <c:v>0.27114428000000002</c:v>
                </c:pt>
                <c:pt idx="208">
                  <c:v>0.27114428000000002</c:v>
                </c:pt>
                <c:pt idx="209">
                  <c:v>0.26717129899999997</c:v>
                </c:pt>
                <c:pt idx="210">
                  <c:v>0.26717129899999997</c:v>
                </c:pt>
                <c:pt idx="211">
                  <c:v>0.26717129899999997</c:v>
                </c:pt>
                <c:pt idx="212">
                  <c:v>0.26717129899999997</c:v>
                </c:pt>
                <c:pt idx="213">
                  <c:v>0.26717129899999997</c:v>
                </c:pt>
                <c:pt idx="214">
                  <c:v>0.26115111800000002</c:v>
                </c:pt>
                <c:pt idx="215">
                  <c:v>0.24514641600000001</c:v>
                </c:pt>
                <c:pt idx="216">
                  <c:v>0.294872994</c:v>
                </c:pt>
                <c:pt idx="217">
                  <c:v>0.294872994</c:v>
                </c:pt>
                <c:pt idx="218">
                  <c:v>0.294872994</c:v>
                </c:pt>
                <c:pt idx="219">
                  <c:v>0.27495267499999998</c:v>
                </c:pt>
                <c:pt idx="220">
                  <c:v>0.26492775299999999</c:v>
                </c:pt>
                <c:pt idx="221">
                  <c:v>0.26492775299999999</c:v>
                </c:pt>
                <c:pt idx="222">
                  <c:v>0.26492775299999999</c:v>
                </c:pt>
                <c:pt idx="223">
                  <c:v>0.26492775299999999</c:v>
                </c:pt>
                <c:pt idx="224">
                  <c:v>0.26492775299999999</c:v>
                </c:pt>
                <c:pt idx="225">
                  <c:v>0.26492775299999999</c:v>
                </c:pt>
                <c:pt idx="226">
                  <c:v>0.26492775299999999</c:v>
                </c:pt>
                <c:pt idx="227">
                  <c:v>0.26496266600000001</c:v>
                </c:pt>
                <c:pt idx="228">
                  <c:v>0.30484302400000002</c:v>
                </c:pt>
                <c:pt idx="229">
                  <c:v>0.31309153499999998</c:v>
                </c:pt>
                <c:pt idx="230">
                  <c:v>0.31710453900000002</c:v>
                </c:pt>
                <c:pt idx="231">
                  <c:v>0.31710453900000002</c:v>
                </c:pt>
                <c:pt idx="232">
                  <c:v>0.31710453900000002</c:v>
                </c:pt>
                <c:pt idx="233">
                  <c:v>0.31710453900000002</c:v>
                </c:pt>
                <c:pt idx="234">
                  <c:v>0.31710453900000002</c:v>
                </c:pt>
                <c:pt idx="235">
                  <c:v>0.307049511</c:v>
                </c:pt>
                <c:pt idx="236">
                  <c:v>0.307049511</c:v>
                </c:pt>
                <c:pt idx="237">
                  <c:v>0.307049511</c:v>
                </c:pt>
                <c:pt idx="238">
                  <c:v>0.307049511</c:v>
                </c:pt>
                <c:pt idx="239">
                  <c:v>0.307049511</c:v>
                </c:pt>
                <c:pt idx="240">
                  <c:v>0.30708949099999999</c:v>
                </c:pt>
                <c:pt idx="241">
                  <c:v>0.30708949099999999</c:v>
                </c:pt>
                <c:pt idx="242">
                  <c:v>0.30708949099999999</c:v>
                </c:pt>
                <c:pt idx="243">
                  <c:v>0.31706453899999998</c:v>
                </c:pt>
                <c:pt idx="244">
                  <c:v>0.29318998499999999</c:v>
                </c:pt>
                <c:pt idx="245">
                  <c:v>0.29318998499999999</c:v>
                </c:pt>
                <c:pt idx="246">
                  <c:v>0.29318998499999999</c:v>
                </c:pt>
                <c:pt idx="247">
                  <c:v>0.29318998499999999</c:v>
                </c:pt>
                <c:pt idx="248">
                  <c:v>0.29318998499999999</c:v>
                </c:pt>
                <c:pt idx="249">
                  <c:v>0.29318998499999999</c:v>
                </c:pt>
                <c:pt idx="250">
                  <c:v>0.29316995299999998</c:v>
                </c:pt>
                <c:pt idx="251">
                  <c:v>0.28819482800000001</c:v>
                </c:pt>
                <c:pt idx="252">
                  <c:v>0.28819482800000001</c:v>
                </c:pt>
                <c:pt idx="253">
                  <c:v>0.28819482800000001</c:v>
                </c:pt>
                <c:pt idx="254">
                  <c:v>0.294165275</c:v>
                </c:pt>
                <c:pt idx="255">
                  <c:v>0.27825200100000003</c:v>
                </c:pt>
                <c:pt idx="256">
                  <c:v>0.30421029700000002</c:v>
                </c:pt>
                <c:pt idx="257">
                  <c:v>0.30421109800000001</c:v>
                </c:pt>
                <c:pt idx="258">
                  <c:v>0.28435505500000002</c:v>
                </c:pt>
                <c:pt idx="259">
                  <c:v>0.29441008200000002</c:v>
                </c:pt>
                <c:pt idx="260">
                  <c:v>0.29441008200000002</c:v>
                </c:pt>
                <c:pt idx="261">
                  <c:v>0.30829568000000002</c:v>
                </c:pt>
                <c:pt idx="262">
                  <c:v>0.26421999800000001</c:v>
                </c:pt>
                <c:pt idx="263">
                  <c:v>0.26634681700000001</c:v>
                </c:pt>
                <c:pt idx="264">
                  <c:v>0.26634681700000001</c:v>
                </c:pt>
                <c:pt idx="265">
                  <c:v>0.25630183899999998</c:v>
                </c:pt>
                <c:pt idx="266">
                  <c:v>0.25630183899999998</c:v>
                </c:pt>
                <c:pt idx="267">
                  <c:v>0.25630183899999998</c:v>
                </c:pt>
                <c:pt idx="268">
                  <c:v>0.28611060799999999</c:v>
                </c:pt>
                <c:pt idx="269">
                  <c:v>0.26028174100000001</c:v>
                </c:pt>
                <c:pt idx="270">
                  <c:v>0.25629943799999999</c:v>
                </c:pt>
                <c:pt idx="271">
                  <c:v>0.246356611</c:v>
                </c:pt>
                <c:pt idx="272">
                  <c:v>0.23642858899999999</c:v>
                </c:pt>
                <c:pt idx="273">
                  <c:v>0.23642858899999999</c:v>
                </c:pt>
                <c:pt idx="274">
                  <c:v>0.23642858899999999</c:v>
                </c:pt>
                <c:pt idx="275">
                  <c:v>0.242393099</c:v>
                </c:pt>
                <c:pt idx="276">
                  <c:v>0.242393099</c:v>
                </c:pt>
                <c:pt idx="277">
                  <c:v>0.242393099</c:v>
                </c:pt>
                <c:pt idx="278">
                  <c:v>0.242393099</c:v>
                </c:pt>
                <c:pt idx="279">
                  <c:v>0.20665935099999999</c:v>
                </c:pt>
                <c:pt idx="280">
                  <c:v>0.20672617800000001</c:v>
                </c:pt>
                <c:pt idx="281">
                  <c:v>0.20672617800000001</c:v>
                </c:pt>
                <c:pt idx="282">
                  <c:v>0.20672617800000001</c:v>
                </c:pt>
                <c:pt idx="283">
                  <c:v>0.20672617800000001</c:v>
                </c:pt>
                <c:pt idx="284">
                  <c:v>0.25638107100000002</c:v>
                </c:pt>
                <c:pt idx="285">
                  <c:v>0.25638107100000002</c:v>
                </c:pt>
                <c:pt idx="286">
                  <c:v>0.25638107100000002</c:v>
                </c:pt>
                <c:pt idx="287">
                  <c:v>0.25638107100000002</c:v>
                </c:pt>
                <c:pt idx="288">
                  <c:v>0.25638107100000002</c:v>
                </c:pt>
                <c:pt idx="289">
                  <c:v>0.25638107100000002</c:v>
                </c:pt>
                <c:pt idx="290">
                  <c:v>0.25638107100000002</c:v>
                </c:pt>
                <c:pt idx="291">
                  <c:v>0.26638162999999998</c:v>
                </c:pt>
                <c:pt idx="292">
                  <c:v>0.28614075500000002</c:v>
                </c:pt>
                <c:pt idx="293">
                  <c:v>0.28614075500000002</c:v>
                </c:pt>
                <c:pt idx="294">
                  <c:v>0.28614075500000002</c:v>
                </c:pt>
                <c:pt idx="295">
                  <c:v>0.28614075500000002</c:v>
                </c:pt>
                <c:pt idx="296">
                  <c:v>0.28614075500000002</c:v>
                </c:pt>
                <c:pt idx="297">
                  <c:v>0.28614075500000002</c:v>
                </c:pt>
                <c:pt idx="298">
                  <c:v>0.28614075500000002</c:v>
                </c:pt>
                <c:pt idx="299">
                  <c:v>0.28614075500000002</c:v>
                </c:pt>
                <c:pt idx="300">
                  <c:v>0.28614075500000002</c:v>
                </c:pt>
                <c:pt idx="301">
                  <c:v>0.28613855399999999</c:v>
                </c:pt>
                <c:pt idx="302">
                  <c:v>0.28613855399999999</c:v>
                </c:pt>
                <c:pt idx="303">
                  <c:v>0.28613855399999999</c:v>
                </c:pt>
                <c:pt idx="304">
                  <c:v>0.28614075500000002</c:v>
                </c:pt>
                <c:pt idx="305">
                  <c:v>0.29609348000000002</c:v>
                </c:pt>
                <c:pt idx="306">
                  <c:v>0.29609348000000002</c:v>
                </c:pt>
                <c:pt idx="307">
                  <c:v>0.29609348000000002</c:v>
                </c:pt>
                <c:pt idx="308">
                  <c:v>0.29609348000000002</c:v>
                </c:pt>
                <c:pt idx="309">
                  <c:v>0.29609348000000002</c:v>
                </c:pt>
                <c:pt idx="310">
                  <c:v>0.29609348000000002</c:v>
                </c:pt>
                <c:pt idx="311">
                  <c:v>0.29609348000000002</c:v>
                </c:pt>
                <c:pt idx="312">
                  <c:v>0.28604845699999998</c:v>
                </c:pt>
                <c:pt idx="313">
                  <c:v>0.28606426400000001</c:v>
                </c:pt>
                <c:pt idx="314">
                  <c:v>0.28606426400000001</c:v>
                </c:pt>
                <c:pt idx="315">
                  <c:v>0.28807064399999999</c:v>
                </c:pt>
                <c:pt idx="316">
                  <c:v>0.28807064399999999</c:v>
                </c:pt>
                <c:pt idx="317">
                  <c:v>0.28807064399999999</c:v>
                </c:pt>
                <c:pt idx="318">
                  <c:v>0.288067242</c:v>
                </c:pt>
                <c:pt idx="319">
                  <c:v>0.27601347500000001</c:v>
                </c:pt>
                <c:pt idx="320">
                  <c:v>0.27602928100000002</c:v>
                </c:pt>
                <c:pt idx="321">
                  <c:v>0.29419424399999999</c:v>
                </c:pt>
                <c:pt idx="322">
                  <c:v>0.30413213300000003</c:v>
                </c:pt>
                <c:pt idx="323">
                  <c:v>0.30413213300000003</c:v>
                </c:pt>
                <c:pt idx="324">
                  <c:v>0.29816524999999999</c:v>
                </c:pt>
                <c:pt idx="325">
                  <c:v>0.30817025199999998</c:v>
                </c:pt>
                <c:pt idx="326">
                  <c:v>0.29615712500000002</c:v>
                </c:pt>
                <c:pt idx="327">
                  <c:v>0.29416935100000002</c:v>
                </c:pt>
                <c:pt idx="328">
                  <c:v>0.30419430800000002</c:v>
                </c:pt>
                <c:pt idx="329">
                  <c:v>0.30419430800000002</c:v>
                </c:pt>
                <c:pt idx="330">
                  <c:v>0.30419430800000002</c:v>
                </c:pt>
                <c:pt idx="331">
                  <c:v>0.30419430800000002</c:v>
                </c:pt>
                <c:pt idx="332">
                  <c:v>0.29823335699999998</c:v>
                </c:pt>
                <c:pt idx="333">
                  <c:v>0.29823134899999998</c:v>
                </c:pt>
                <c:pt idx="334">
                  <c:v>0.33404808600000002</c:v>
                </c:pt>
                <c:pt idx="335">
                  <c:v>0.33803591999999999</c:v>
                </c:pt>
                <c:pt idx="336">
                  <c:v>0.33803591999999999</c:v>
                </c:pt>
                <c:pt idx="337">
                  <c:v>0.33803591999999999</c:v>
                </c:pt>
                <c:pt idx="338">
                  <c:v>0.34402065199999998</c:v>
                </c:pt>
                <c:pt idx="339">
                  <c:v>0.35400316100000001</c:v>
                </c:pt>
                <c:pt idx="340">
                  <c:v>0.36424697299999997</c:v>
                </c:pt>
                <c:pt idx="341">
                  <c:v>0.36424697299999997</c:v>
                </c:pt>
                <c:pt idx="342">
                  <c:v>0.36424697299999997</c:v>
                </c:pt>
                <c:pt idx="343">
                  <c:v>0.37027125700000002</c:v>
                </c:pt>
                <c:pt idx="344">
                  <c:v>0.37027125700000002</c:v>
                </c:pt>
                <c:pt idx="345">
                  <c:v>0.37027125700000002</c:v>
                </c:pt>
                <c:pt idx="346">
                  <c:v>0.37027125700000002</c:v>
                </c:pt>
                <c:pt idx="347">
                  <c:v>0.38628961699999997</c:v>
                </c:pt>
                <c:pt idx="348">
                  <c:v>0.380292941</c:v>
                </c:pt>
                <c:pt idx="349">
                  <c:v>0.37629715000000002</c:v>
                </c:pt>
                <c:pt idx="350">
                  <c:v>0.38637733600000002</c:v>
                </c:pt>
                <c:pt idx="351">
                  <c:v>0.38637733600000002</c:v>
                </c:pt>
                <c:pt idx="352">
                  <c:v>0.37639482699999999</c:v>
                </c:pt>
                <c:pt idx="353">
                  <c:v>0.35617488000000003</c:v>
                </c:pt>
                <c:pt idx="354">
                  <c:v>0.376219517</c:v>
                </c:pt>
                <c:pt idx="355">
                  <c:v>0.38625449899999997</c:v>
                </c:pt>
                <c:pt idx="356">
                  <c:v>0.36627952400000002</c:v>
                </c:pt>
                <c:pt idx="357">
                  <c:v>0.340241189</c:v>
                </c:pt>
                <c:pt idx="358">
                  <c:v>0.340241189</c:v>
                </c:pt>
                <c:pt idx="359">
                  <c:v>0.340241189</c:v>
                </c:pt>
                <c:pt idx="360">
                  <c:v>0.340241189</c:v>
                </c:pt>
                <c:pt idx="361">
                  <c:v>0.33026862299999998</c:v>
                </c:pt>
                <c:pt idx="362">
                  <c:v>0.330187909</c:v>
                </c:pt>
                <c:pt idx="363">
                  <c:v>0.32617346000000003</c:v>
                </c:pt>
                <c:pt idx="364">
                  <c:v>0.33614602599999999</c:v>
                </c:pt>
                <c:pt idx="365">
                  <c:v>0.33614602599999999</c:v>
                </c:pt>
                <c:pt idx="366">
                  <c:v>0.33614602599999999</c:v>
                </c:pt>
                <c:pt idx="367">
                  <c:v>0.32015319399999997</c:v>
                </c:pt>
                <c:pt idx="368">
                  <c:v>0.32015319399999997</c:v>
                </c:pt>
                <c:pt idx="369">
                  <c:v>0.324247903</c:v>
                </c:pt>
                <c:pt idx="370">
                  <c:v>0.33422046900000002</c:v>
                </c:pt>
                <c:pt idx="371">
                  <c:v>0.34224943200000002</c:v>
                </c:pt>
                <c:pt idx="372">
                  <c:v>0.34224943200000002</c:v>
                </c:pt>
                <c:pt idx="373">
                  <c:v>0.34224943200000002</c:v>
                </c:pt>
                <c:pt idx="374">
                  <c:v>0.32625474199999999</c:v>
                </c:pt>
                <c:pt idx="375">
                  <c:v>0.32619232599999998</c:v>
                </c:pt>
                <c:pt idx="376">
                  <c:v>0.32616351900000001</c:v>
                </c:pt>
                <c:pt idx="377">
                  <c:v>0.32616351900000001</c:v>
                </c:pt>
                <c:pt idx="378">
                  <c:v>0.32616351900000001</c:v>
                </c:pt>
                <c:pt idx="379">
                  <c:v>0.32616351900000001</c:v>
                </c:pt>
                <c:pt idx="380">
                  <c:v>0.32616351900000001</c:v>
                </c:pt>
                <c:pt idx="381">
                  <c:v>0.34128599900000001</c:v>
                </c:pt>
                <c:pt idx="382">
                  <c:v>0.34628113199999999</c:v>
                </c:pt>
                <c:pt idx="383">
                  <c:v>0.34628113199999999</c:v>
                </c:pt>
                <c:pt idx="384">
                  <c:v>0.34628113199999999</c:v>
                </c:pt>
                <c:pt idx="385">
                  <c:v>0.31713623099999999</c:v>
                </c:pt>
                <c:pt idx="386">
                  <c:v>0.31713623099999999</c:v>
                </c:pt>
                <c:pt idx="387">
                  <c:v>0.31713623099999999</c:v>
                </c:pt>
                <c:pt idx="388">
                  <c:v>0.307163664</c:v>
                </c:pt>
                <c:pt idx="389">
                  <c:v>0.30114436</c:v>
                </c:pt>
                <c:pt idx="390">
                  <c:v>0.30114436</c:v>
                </c:pt>
                <c:pt idx="391">
                  <c:v>0.29210398700000001</c:v>
                </c:pt>
                <c:pt idx="392">
                  <c:v>0.29210398700000001</c:v>
                </c:pt>
                <c:pt idx="393">
                  <c:v>0.29210398700000001</c:v>
                </c:pt>
                <c:pt idx="394">
                  <c:v>0.29210398700000001</c:v>
                </c:pt>
                <c:pt idx="395">
                  <c:v>0.29210398700000001</c:v>
                </c:pt>
                <c:pt idx="396">
                  <c:v>0.29210398700000001</c:v>
                </c:pt>
                <c:pt idx="397">
                  <c:v>0.292154568</c:v>
                </c:pt>
                <c:pt idx="398">
                  <c:v>0.292154568</c:v>
                </c:pt>
                <c:pt idx="399">
                  <c:v>0.292154568</c:v>
                </c:pt>
                <c:pt idx="400">
                  <c:v>0.292154568</c:v>
                </c:pt>
                <c:pt idx="401">
                  <c:v>0.292154568</c:v>
                </c:pt>
                <c:pt idx="402">
                  <c:v>0.28717217299999998</c:v>
                </c:pt>
                <c:pt idx="403">
                  <c:v>0.28717217299999998</c:v>
                </c:pt>
                <c:pt idx="404">
                  <c:v>0.28115580499999998</c:v>
                </c:pt>
                <c:pt idx="405">
                  <c:v>0.27915047500000001</c:v>
                </c:pt>
                <c:pt idx="406">
                  <c:v>0.27915047500000001</c:v>
                </c:pt>
                <c:pt idx="407">
                  <c:v>0.27915047500000001</c:v>
                </c:pt>
                <c:pt idx="408">
                  <c:v>0.28512924899999997</c:v>
                </c:pt>
                <c:pt idx="409">
                  <c:v>0.28313553400000002</c:v>
                </c:pt>
                <c:pt idx="410">
                  <c:v>0.283160731</c:v>
                </c:pt>
                <c:pt idx="411">
                  <c:v>0.28214809899999999</c:v>
                </c:pt>
                <c:pt idx="412">
                  <c:v>0.30215172000000001</c:v>
                </c:pt>
                <c:pt idx="413">
                  <c:v>0.266033507</c:v>
                </c:pt>
                <c:pt idx="414">
                  <c:v>0.266033507</c:v>
                </c:pt>
                <c:pt idx="415">
                  <c:v>0.26597854999999998</c:v>
                </c:pt>
                <c:pt idx="416">
                  <c:v>0.25193978700000003</c:v>
                </c:pt>
                <c:pt idx="417">
                  <c:v>0.25793496999999999</c:v>
                </c:pt>
                <c:pt idx="418">
                  <c:v>0.22793603600000001</c:v>
                </c:pt>
                <c:pt idx="419">
                  <c:v>0.196036917</c:v>
                </c:pt>
                <c:pt idx="420">
                  <c:v>0.196036917</c:v>
                </c:pt>
                <c:pt idx="421">
                  <c:v>0.196036917</c:v>
                </c:pt>
                <c:pt idx="422">
                  <c:v>0.20601196899999999</c:v>
                </c:pt>
                <c:pt idx="423">
                  <c:v>0.202025126</c:v>
                </c:pt>
                <c:pt idx="424">
                  <c:v>0.19204986499999999</c:v>
                </c:pt>
                <c:pt idx="425">
                  <c:v>0.19204986499999999</c:v>
                </c:pt>
                <c:pt idx="426">
                  <c:v>0.17006283</c:v>
                </c:pt>
                <c:pt idx="427">
                  <c:v>0.16605740999999999</c:v>
                </c:pt>
                <c:pt idx="428">
                  <c:v>0.16605740999999999</c:v>
                </c:pt>
                <c:pt idx="429">
                  <c:v>0.16406537800000001</c:v>
                </c:pt>
                <c:pt idx="430">
                  <c:v>0.15013106800000001</c:v>
                </c:pt>
                <c:pt idx="431">
                  <c:v>0.148117888</c:v>
                </c:pt>
                <c:pt idx="432">
                  <c:v>0.129186206</c:v>
                </c:pt>
                <c:pt idx="433">
                  <c:v>0.101264905</c:v>
                </c:pt>
                <c:pt idx="434">
                  <c:v>0.101264905</c:v>
                </c:pt>
                <c:pt idx="435">
                  <c:v>0.101264905</c:v>
                </c:pt>
                <c:pt idx="436">
                  <c:v>0.101264905</c:v>
                </c:pt>
                <c:pt idx="437">
                  <c:v>0.109206523</c:v>
                </c:pt>
                <c:pt idx="438">
                  <c:v>8.4369527E-2</c:v>
                </c:pt>
                <c:pt idx="439">
                  <c:v>4.6600274999999997E-2</c:v>
                </c:pt>
                <c:pt idx="440">
                  <c:v>5.5417439999999998E-2</c:v>
                </c:pt>
                <c:pt idx="441">
                  <c:v>6.0403719000000002E-2</c:v>
                </c:pt>
                <c:pt idx="442">
                  <c:v>6.0403719000000002E-2</c:v>
                </c:pt>
                <c:pt idx="443">
                  <c:v>0.11611967099999999</c:v>
                </c:pt>
                <c:pt idx="444">
                  <c:v>0.128126253</c:v>
                </c:pt>
                <c:pt idx="445">
                  <c:v>0.14012379599999999</c:v>
                </c:pt>
                <c:pt idx="446">
                  <c:v>0.13413697899999999</c:v>
                </c:pt>
                <c:pt idx="447">
                  <c:v>0.132102571</c:v>
                </c:pt>
                <c:pt idx="448">
                  <c:v>0.132102571</c:v>
                </c:pt>
                <c:pt idx="449">
                  <c:v>0.132102571</c:v>
                </c:pt>
                <c:pt idx="450">
                  <c:v>0.126115747</c:v>
                </c:pt>
                <c:pt idx="451">
                  <c:v>0.145086301</c:v>
                </c:pt>
                <c:pt idx="452">
                  <c:v>0.133047264</c:v>
                </c:pt>
                <c:pt idx="453">
                  <c:v>0.13105344499999999</c:v>
                </c:pt>
                <c:pt idx="454">
                  <c:v>0.133050047</c:v>
                </c:pt>
                <c:pt idx="455">
                  <c:v>0.133050047</c:v>
                </c:pt>
                <c:pt idx="456">
                  <c:v>0.133050047</c:v>
                </c:pt>
                <c:pt idx="457">
                  <c:v>0.13904224300000001</c:v>
                </c:pt>
                <c:pt idx="458">
                  <c:v>0.147044233</c:v>
                </c:pt>
                <c:pt idx="459">
                  <c:v>0.14305042600000001</c:v>
                </c:pt>
                <c:pt idx="460">
                  <c:v>0.14704250299999999</c:v>
                </c:pt>
                <c:pt idx="461">
                  <c:v>0.16503364800000001</c:v>
                </c:pt>
                <c:pt idx="462">
                  <c:v>0.16503364800000001</c:v>
                </c:pt>
                <c:pt idx="463">
                  <c:v>0.16503364800000001</c:v>
                </c:pt>
                <c:pt idx="464">
                  <c:v>0.165038829</c:v>
                </c:pt>
                <c:pt idx="465">
                  <c:v>0.165038829</c:v>
                </c:pt>
                <c:pt idx="466">
                  <c:v>0.165038829</c:v>
                </c:pt>
                <c:pt idx="467">
                  <c:v>0.16499582500000001</c:v>
                </c:pt>
                <c:pt idx="468">
                  <c:v>0.16499582500000001</c:v>
                </c:pt>
                <c:pt idx="469">
                  <c:v>0.17300537399999999</c:v>
                </c:pt>
                <c:pt idx="470">
                  <c:v>0.17300537399999999</c:v>
                </c:pt>
                <c:pt idx="471">
                  <c:v>0.18102132400000001</c:v>
                </c:pt>
                <c:pt idx="472">
                  <c:v>0.18102132400000001</c:v>
                </c:pt>
                <c:pt idx="473">
                  <c:v>0.18102132400000001</c:v>
                </c:pt>
                <c:pt idx="474">
                  <c:v>0.203963647</c:v>
                </c:pt>
                <c:pt idx="475">
                  <c:v>0.23801847000000001</c:v>
                </c:pt>
                <c:pt idx="476">
                  <c:v>0.23800344800000001</c:v>
                </c:pt>
                <c:pt idx="477">
                  <c:v>0.23800344800000001</c:v>
                </c:pt>
                <c:pt idx="478">
                  <c:v>0.23800344800000001</c:v>
                </c:pt>
                <c:pt idx="479">
                  <c:v>0.26184954999999999</c:v>
                </c:pt>
                <c:pt idx="480">
                  <c:v>0.28689810100000002</c:v>
                </c:pt>
                <c:pt idx="481">
                  <c:v>0.31295078100000001</c:v>
                </c:pt>
                <c:pt idx="482">
                  <c:v>0.30707013700000002</c:v>
                </c:pt>
                <c:pt idx="483">
                  <c:v>0.30707013700000002</c:v>
                </c:pt>
                <c:pt idx="484">
                  <c:v>0.30707013700000002</c:v>
                </c:pt>
                <c:pt idx="485">
                  <c:v>0.30707732300000001</c:v>
                </c:pt>
                <c:pt idx="486">
                  <c:v>0.31895065</c:v>
                </c:pt>
                <c:pt idx="487">
                  <c:v>0.31895065</c:v>
                </c:pt>
                <c:pt idx="488">
                  <c:v>0.31895065</c:v>
                </c:pt>
                <c:pt idx="489">
                  <c:v>0.30893947999999999</c:v>
                </c:pt>
                <c:pt idx="490">
                  <c:v>0.30893947999999999</c:v>
                </c:pt>
                <c:pt idx="491">
                  <c:v>0.30893947999999999</c:v>
                </c:pt>
                <c:pt idx="492">
                  <c:v>0.287022681</c:v>
                </c:pt>
                <c:pt idx="493">
                  <c:v>0.30491993699999997</c:v>
                </c:pt>
                <c:pt idx="494">
                  <c:v>0.32087742800000002</c:v>
                </c:pt>
                <c:pt idx="495">
                  <c:v>0.32188826399999998</c:v>
                </c:pt>
                <c:pt idx="496">
                  <c:v>0.32188826399999998</c:v>
                </c:pt>
                <c:pt idx="497">
                  <c:v>0.33191316700000001</c:v>
                </c:pt>
                <c:pt idx="498">
                  <c:v>0.33191316700000001</c:v>
                </c:pt>
                <c:pt idx="499">
                  <c:v>0.33191316700000001</c:v>
                </c:pt>
                <c:pt idx="500">
                  <c:v>0.33191316700000001</c:v>
                </c:pt>
                <c:pt idx="501">
                  <c:v>0.36802202000000001</c:v>
                </c:pt>
                <c:pt idx="502">
                  <c:v>0.36895209699999998</c:v>
                </c:pt>
                <c:pt idx="503">
                  <c:v>0.37899712000000002</c:v>
                </c:pt>
                <c:pt idx="504">
                  <c:v>0.37899712000000002</c:v>
                </c:pt>
                <c:pt idx="505">
                  <c:v>0.37899712000000002</c:v>
                </c:pt>
                <c:pt idx="506">
                  <c:v>0.37899712000000002</c:v>
                </c:pt>
                <c:pt idx="507">
                  <c:v>0.37899712000000002</c:v>
                </c:pt>
                <c:pt idx="508">
                  <c:v>0.39711977399999998</c:v>
                </c:pt>
                <c:pt idx="509">
                  <c:v>0.39512087299999998</c:v>
                </c:pt>
                <c:pt idx="510">
                  <c:v>0.39711977399999998</c:v>
                </c:pt>
                <c:pt idx="511">
                  <c:v>0.39711977399999998</c:v>
                </c:pt>
                <c:pt idx="512">
                  <c:v>0.39711977399999998</c:v>
                </c:pt>
                <c:pt idx="513">
                  <c:v>0.39711977399999998</c:v>
                </c:pt>
                <c:pt idx="514">
                  <c:v>0.39512087299999998</c:v>
                </c:pt>
                <c:pt idx="515">
                  <c:v>0.39513150000000002</c:v>
                </c:pt>
                <c:pt idx="516">
                  <c:v>0.39513150000000002</c:v>
                </c:pt>
                <c:pt idx="517">
                  <c:v>0.39513150000000002</c:v>
                </c:pt>
                <c:pt idx="518">
                  <c:v>0.39513150000000002</c:v>
                </c:pt>
                <c:pt idx="519">
                  <c:v>0.39513150000000002</c:v>
                </c:pt>
                <c:pt idx="520">
                  <c:v>0.39513150000000002</c:v>
                </c:pt>
                <c:pt idx="521">
                  <c:v>0.39713040100000002</c:v>
                </c:pt>
                <c:pt idx="522">
                  <c:v>0.395169196</c:v>
                </c:pt>
                <c:pt idx="523">
                  <c:v>0.395169196</c:v>
                </c:pt>
                <c:pt idx="524">
                  <c:v>0.39916699700000002</c:v>
                </c:pt>
                <c:pt idx="525">
                  <c:v>0.39916699700000002</c:v>
                </c:pt>
                <c:pt idx="526">
                  <c:v>0.39916699700000002</c:v>
                </c:pt>
                <c:pt idx="527">
                  <c:v>0.39916699700000002</c:v>
                </c:pt>
                <c:pt idx="528">
                  <c:v>0.40116589800000002</c:v>
                </c:pt>
                <c:pt idx="529">
                  <c:v>0.39916699700000002</c:v>
                </c:pt>
                <c:pt idx="530">
                  <c:v>0.365020436</c:v>
                </c:pt>
                <c:pt idx="531">
                  <c:v>0.354980501</c:v>
                </c:pt>
                <c:pt idx="532">
                  <c:v>0.34896323099999998</c:v>
                </c:pt>
                <c:pt idx="533">
                  <c:v>0.34896323099999998</c:v>
                </c:pt>
                <c:pt idx="534">
                  <c:v>0.34696432999999999</c:v>
                </c:pt>
                <c:pt idx="535">
                  <c:v>0.26801523900000002</c:v>
                </c:pt>
                <c:pt idx="536">
                  <c:v>0.28592588800000002</c:v>
                </c:pt>
                <c:pt idx="537">
                  <c:v>0.25383518599999999</c:v>
                </c:pt>
                <c:pt idx="538">
                  <c:v>0.25783516000000001</c:v>
                </c:pt>
                <c:pt idx="539">
                  <c:v>0.25783516000000001</c:v>
                </c:pt>
                <c:pt idx="540">
                  <c:v>0.25783516000000001</c:v>
                </c:pt>
                <c:pt idx="541">
                  <c:v>0.25783516000000001</c:v>
                </c:pt>
                <c:pt idx="542">
                  <c:v>0.25783516000000001</c:v>
                </c:pt>
                <c:pt idx="543">
                  <c:v>0.24981542400000001</c:v>
                </c:pt>
                <c:pt idx="544">
                  <c:v>0.25181063599999998</c:v>
                </c:pt>
                <c:pt idx="545">
                  <c:v>0.239788575</c:v>
                </c:pt>
                <c:pt idx="546">
                  <c:v>0.21776135699999999</c:v>
                </c:pt>
                <c:pt idx="547">
                  <c:v>0.21776135699999999</c:v>
                </c:pt>
                <c:pt idx="548">
                  <c:v>0.21776135699999999</c:v>
                </c:pt>
                <c:pt idx="549">
                  <c:v>0.21776135699999999</c:v>
                </c:pt>
                <c:pt idx="550">
                  <c:v>0.21576614599999999</c:v>
                </c:pt>
                <c:pt idx="551">
                  <c:v>0.217765545</c:v>
                </c:pt>
                <c:pt idx="552">
                  <c:v>0.217765545</c:v>
                </c:pt>
                <c:pt idx="553">
                  <c:v>0.219768029</c:v>
                </c:pt>
                <c:pt idx="554">
                  <c:v>0.219768029</c:v>
                </c:pt>
                <c:pt idx="555">
                  <c:v>0.219768029</c:v>
                </c:pt>
                <c:pt idx="556">
                  <c:v>0.219768029</c:v>
                </c:pt>
                <c:pt idx="557">
                  <c:v>0.21777760500000001</c:v>
                </c:pt>
                <c:pt idx="558">
                  <c:v>0.21777760500000001</c:v>
                </c:pt>
                <c:pt idx="559">
                  <c:v>0.217761647</c:v>
                </c:pt>
                <c:pt idx="560">
                  <c:v>0.217761647</c:v>
                </c:pt>
                <c:pt idx="561">
                  <c:v>0.217761647</c:v>
                </c:pt>
                <c:pt idx="562">
                  <c:v>0.217761647</c:v>
                </c:pt>
                <c:pt idx="563">
                  <c:v>0.21184908</c:v>
                </c:pt>
                <c:pt idx="564">
                  <c:v>0.25589592300000003</c:v>
                </c:pt>
                <c:pt idx="565">
                  <c:v>0.243882974</c:v>
                </c:pt>
                <c:pt idx="566">
                  <c:v>0.24382705499999999</c:v>
                </c:pt>
                <c:pt idx="567">
                  <c:v>0.24382699799999999</c:v>
                </c:pt>
                <c:pt idx="568">
                  <c:v>0.24382699799999999</c:v>
                </c:pt>
                <c:pt idx="569">
                  <c:v>0.24382699799999999</c:v>
                </c:pt>
                <c:pt idx="570">
                  <c:v>0.24582400300000001</c:v>
                </c:pt>
                <c:pt idx="571">
                  <c:v>0.24782100700000001</c:v>
                </c:pt>
                <c:pt idx="572">
                  <c:v>0.23781691999999999</c:v>
                </c:pt>
                <c:pt idx="573">
                  <c:v>0.23779757000000001</c:v>
                </c:pt>
                <c:pt idx="574">
                  <c:v>0.23779757000000001</c:v>
                </c:pt>
                <c:pt idx="575">
                  <c:v>0.23779757000000001</c:v>
                </c:pt>
                <c:pt idx="576">
                  <c:v>0.23979457400000001</c:v>
                </c:pt>
                <c:pt idx="577">
                  <c:v>0.24979462999999999</c:v>
                </c:pt>
                <c:pt idx="578">
                  <c:v>0.24979462999999999</c:v>
                </c:pt>
                <c:pt idx="579">
                  <c:v>0.24378617499999999</c:v>
                </c:pt>
                <c:pt idx="580">
                  <c:v>0.25372808800000002</c:v>
                </c:pt>
                <c:pt idx="581">
                  <c:v>0.24972335100000001</c:v>
                </c:pt>
                <c:pt idx="582">
                  <c:v>0.24972335100000001</c:v>
                </c:pt>
                <c:pt idx="583">
                  <c:v>0.239717402</c:v>
                </c:pt>
                <c:pt idx="584">
                  <c:v>0.24172217700000001</c:v>
                </c:pt>
                <c:pt idx="585">
                  <c:v>0.24973225600000001</c:v>
                </c:pt>
                <c:pt idx="586">
                  <c:v>0.25573642600000002</c:v>
                </c:pt>
                <c:pt idx="587">
                  <c:v>0.25573642600000002</c:v>
                </c:pt>
                <c:pt idx="588">
                  <c:v>0.25573642600000002</c:v>
                </c:pt>
                <c:pt idx="589">
                  <c:v>0.25573642600000002</c:v>
                </c:pt>
                <c:pt idx="590">
                  <c:v>0.25573642600000002</c:v>
                </c:pt>
                <c:pt idx="591">
                  <c:v>0.25373942100000002</c:v>
                </c:pt>
                <c:pt idx="592">
                  <c:v>0.25573642600000002</c:v>
                </c:pt>
                <c:pt idx="593">
                  <c:v>0.27477338400000001</c:v>
                </c:pt>
                <c:pt idx="594">
                  <c:v>0.25061017299999999</c:v>
                </c:pt>
                <c:pt idx="595">
                  <c:v>0.25061017299999999</c:v>
                </c:pt>
                <c:pt idx="596">
                  <c:v>0.25061017299999999</c:v>
                </c:pt>
                <c:pt idx="597">
                  <c:v>0.25260608200000001</c:v>
                </c:pt>
                <c:pt idx="598">
                  <c:v>0.25160502899999998</c:v>
                </c:pt>
                <c:pt idx="599">
                  <c:v>0.24573147300000001</c:v>
                </c:pt>
                <c:pt idx="600">
                  <c:v>0.24573147300000001</c:v>
                </c:pt>
                <c:pt idx="601">
                  <c:v>0.25161001999999999</c:v>
                </c:pt>
                <c:pt idx="602">
                  <c:v>0.24860210399999999</c:v>
                </c:pt>
                <c:pt idx="603">
                  <c:v>0.24860210399999999</c:v>
                </c:pt>
                <c:pt idx="604">
                  <c:v>0.24559509099999999</c:v>
                </c:pt>
                <c:pt idx="605">
                  <c:v>0.249587107</c:v>
                </c:pt>
                <c:pt idx="606">
                  <c:v>0.239561785</c:v>
                </c:pt>
                <c:pt idx="607">
                  <c:v>0.231577753</c:v>
                </c:pt>
                <c:pt idx="608">
                  <c:v>0.23556976900000001</c:v>
                </c:pt>
                <c:pt idx="609">
                  <c:v>0.23556697600000001</c:v>
                </c:pt>
                <c:pt idx="610">
                  <c:v>0.23556697600000001</c:v>
                </c:pt>
                <c:pt idx="611">
                  <c:v>0.23956736000000001</c:v>
                </c:pt>
                <c:pt idx="612">
                  <c:v>0.223568235</c:v>
                </c:pt>
                <c:pt idx="613">
                  <c:v>0.22957001299999999</c:v>
                </c:pt>
                <c:pt idx="614">
                  <c:v>0.243560214</c:v>
                </c:pt>
                <c:pt idx="615">
                  <c:v>0.22753316400000001</c:v>
                </c:pt>
                <c:pt idx="616">
                  <c:v>0.227533174</c:v>
                </c:pt>
                <c:pt idx="617">
                  <c:v>0.227533174</c:v>
                </c:pt>
                <c:pt idx="618">
                  <c:v>0.227533174</c:v>
                </c:pt>
                <c:pt idx="619">
                  <c:v>0.225535771</c:v>
                </c:pt>
                <c:pt idx="620">
                  <c:v>0.225495063</c:v>
                </c:pt>
                <c:pt idx="621">
                  <c:v>0.227492467</c:v>
                </c:pt>
                <c:pt idx="622">
                  <c:v>0.23350143800000001</c:v>
                </c:pt>
                <c:pt idx="623">
                  <c:v>0.25351890599999999</c:v>
                </c:pt>
                <c:pt idx="624">
                  <c:v>0.25351890599999999</c:v>
                </c:pt>
                <c:pt idx="625">
                  <c:v>0.25351890599999999</c:v>
                </c:pt>
                <c:pt idx="626">
                  <c:v>0.21450190099999999</c:v>
                </c:pt>
                <c:pt idx="627">
                  <c:v>0.214660499</c:v>
                </c:pt>
                <c:pt idx="628">
                  <c:v>0.19464360999999999</c:v>
                </c:pt>
                <c:pt idx="629">
                  <c:v>0.19464360999999999</c:v>
                </c:pt>
                <c:pt idx="630">
                  <c:v>0.19464360999999999</c:v>
                </c:pt>
                <c:pt idx="631">
                  <c:v>0.19464360999999999</c:v>
                </c:pt>
                <c:pt idx="632">
                  <c:v>0.19364585500000001</c:v>
                </c:pt>
                <c:pt idx="633">
                  <c:v>0.19663912</c:v>
                </c:pt>
                <c:pt idx="634">
                  <c:v>0.19663912</c:v>
                </c:pt>
                <c:pt idx="635">
                  <c:v>0.18061190199999999</c:v>
                </c:pt>
                <c:pt idx="636">
                  <c:v>0.166640871</c:v>
                </c:pt>
                <c:pt idx="637">
                  <c:v>0.166640871</c:v>
                </c:pt>
                <c:pt idx="638">
                  <c:v>0.166640871</c:v>
                </c:pt>
                <c:pt idx="639">
                  <c:v>0.166640871</c:v>
                </c:pt>
                <c:pt idx="640">
                  <c:v>0.11695636399999999</c:v>
                </c:pt>
                <c:pt idx="641">
                  <c:v>0.114960854</c:v>
                </c:pt>
                <c:pt idx="642">
                  <c:v>0.114956669</c:v>
                </c:pt>
                <c:pt idx="643">
                  <c:v>0.114956669</c:v>
                </c:pt>
                <c:pt idx="644">
                  <c:v>0.114956669</c:v>
                </c:pt>
                <c:pt idx="645">
                  <c:v>0.114956669</c:v>
                </c:pt>
                <c:pt idx="646">
                  <c:v>0.118947689</c:v>
                </c:pt>
                <c:pt idx="647">
                  <c:v>0.114956669</c:v>
                </c:pt>
                <c:pt idx="648">
                  <c:v>0.114956669</c:v>
                </c:pt>
                <c:pt idx="649">
                  <c:v>0.116912724</c:v>
                </c:pt>
                <c:pt idx="650">
                  <c:v>0.116912724</c:v>
                </c:pt>
                <c:pt idx="651">
                  <c:v>0.116912724</c:v>
                </c:pt>
                <c:pt idx="652">
                  <c:v>0.116912724</c:v>
                </c:pt>
                <c:pt idx="653">
                  <c:v>0.116912724</c:v>
                </c:pt>
                <c:pt idx="654">
                  <c:v>0.116912724</c:v>
                </c:pt>
                <c:pt idx="655">
                  <c:v>0.17600364600000001</c:v>
                </c:pt>
                <c:pt idx="656">
                  <c:v>0.164016681</c:v>
                </c:pt>
                <c:pt idx="657">
                  <c:v>0.164016681</c:v>
                </c:pt>
                <c:pt idx="658">
                  <c:v>0.164016681</c:v>
                </c:pt>
                <c:pt idx="659">
                  <c:v>0.164016681</c:v>
                </c:pt>
                <c:pt idx="660">
                  <c:v>0.164016681</c:v>
                </c:pt>
                <c:pt idx="661">
                  <c:v>0.17203262899999999</c:v>
                </c:pt>
                <c:pt idx="662">
                  <c:v>0.185956655</c:v>
                </c:pt>
                <c:pt idx="663">
                  <c:v>0.18595226500000001</c:v>
                </c:pt>
                <c:pt idx="664">
                  <c:v>0.18195139799999999</c:v>
                </c:pt>
                <c:pt idx="665">
                  <c:v>0.18195139799999999</c:v>
                </c:pt>
                <c:pt idx="666">
                  <c:v>0.18195139799999999</c:v>
                </c:pt>
                <c:pt idx="667">
                  <c:v>0.17202337700000001</c:v>
                </c:pt>
                <c:pt idx="668">
                  <c:v>0.18395426300000001</c:v>
                </c:pt>
                <c:pt idx="669">
                  <c:v>0.199980459</c:v>
                </c:pt>
                <c:pt idx="670">
                  <c:v>0.20802731599999999</c:v>
                </c:pt>
                <c:pt idx="671">
                  <c:v>0.20802731599999999</c:v>
                </c:pt>
                <c:pt idx="672">
                  <c:v>0.20802731599999999</c:v>
                </c:pt>
                <c:pt idx="673">
                  <c:v>0.20802731599999999</c:v>
                </c:pt>
                <c:pt idx="674">
                  <c:v>0.20602891500000001</c:v>
                </c:pt>
                <c:pt idx="675">
                  <c:v>0.20602891500000001</c:v>
                </c:pt>
                <c:pt idx="676">
                  <c:v>0.21402047399999999</c:v>
                </c:pt>
                <c:pt idx="677">
                  <c:v>0.22302342</c:v>
                </c:pt>
                <c:pt idx="678">
                  <c:v>0.221024519</c:v>
                </c:pt>
                <c:pt idx="679">
                  <c:v>0.231049477</c:v>
                </c:pt>
                <c:pt idx="680">
                  <c:v>0.231049477</c:v>
                </c:pt>
                <c:pt idx="681">
                  <c:v>0.231049477</c:v>
                </c:pt>
                <c:pt idx="682">
                  <c:v>0.241049402</c:v>
                </c:pt>
                <c:pt idx="683">
                  <c:v>0.241049402</c:v>
                </c:pt>
                <c:pt idx="684">
                  <c:v>0.24505655700000001</c:v>
                </c:pt>
                <c:pt idx="685">
                  <c:v>0.270090783</c:v>
                </c:pt>
                <c:pt idx="686">
                  <c:v>0.291181142</c:v>
                </c:pt>
                <c:pt idx="687">
                  <c:v>0.291181142</c:v>
                </c:pt>
                <c:pt idx="688">
                  <c:v>0.291181142</c:v>
                </c:pt>
                <c:pt idx="689">
                  <c:v>0.29319282699999999</c:v>
                </c:pt>
                <c:pt idx="690">
                  <c:v>0.33132875299999998</c:v>
                </c:pt>
                <c:pt idx="691">
                  <c:v>0.34138383</c:v>
                </c:pt>
                <c:pt idx="692">
                  <c:v>0.36147347200000002</c:v>
                </c:pt>
                <c:pt idx="693">
                  <c:v>0.34938660500000002</c:v>
                </c:pt>
                <c:pt idx="694">
                  <c:v>0.34938660500000002</c:v>
                </c:pt>
                <c:pt idx="695">
                  <c:v>0.335353821</c:v>
                </c:pt>
                <c:pt idx="696">
                  <c:v>0.33935162299999999</c:v>
                </c:pt>
                <c:pt idx="697">
                  <c:v>0.34135052300000002</c:v>
                </c:pt>
                <c:pt idx="698">
                  <c:v>0.34135052300000002</c:v>
                </c:pt>
                <c:pt idx="699">
                  <c:v>0.33935162299999999</c:v>
                </c:pt>
                <c:pt idx="700">
                  <c:v>0.34738304199999998</c:v>
                </c:pt>
                <c:pt idx="701">
                  <c:v>0.34738304199999998</c:v>
                </c:pt>
                <c:pt idx="702">
                  <c:v>0.34738304199999998</c:v>
                </c:pt>
                <c:pt idx="703">
                  <c:v>0.35944197300000003</c:v>
                </c:pt>
                <c:pt idx="704">
                  <c:v>0.35944197300000003</c:v>
                </c:pt>
                <c:pt idx="705">
                  <c:v>0.35744267099999999</c:v>
                </c:pt>
                <c:pt idx="706">
                  <c:v>0.35544376999999999</c:v>
                </c:pt>
                <c:pt idx="707">
                  <c:v>0.35544376999999999</c:v>
                </c:pt>
                <c:pt idx="708">
                  <c:v>0.35544376999999999</c:v>
                </c:pt>
                <c:pt idx="709">
                  <c:v>0.35544376999999999</c:v>
                </c:pt>
                <c:pt idx="710">
                  <c:v>0.35544376999999999</c:v>
                </c:pt>
                <c:pt idx="711">
                  <c:v>0.34538373999999999</c:v>
                </c:pt>
                <c:pt idx="712">
                  <c:v>0.34536146600000001</c:v>
                </c:pt>
                <c:pt idx="713">
                  <c:v>0.34134546399999999</c:v>
                </c:pt>
                <c:pt idx="714">
                  <c:v>0.34134546399999999</c:v>
                </c:pt>
                <c:pt idx="715">
                  <c:v>0.34134546399999999</c:v>
                </c:pt>
                <c:pt idx="716">
                  <c:v>0.34334436400000001</c:v>
                </c:pt>
                <c:pt idx="717">
                  <c:v>0.341404237</c:v>
                </c:pt>
                <c:pt idx="718">
                  <c:v>0.32732222100000002</c:v>
                </c:pt>
                <c:pt idx="719">
                  <c:v>0.321325519</c:v>
                </c:pt>
                <c:pt idx="720">
                  <c:v>0.31128434700000002</c:v>
                </c:pt>
                <c:pt idx="721">
                  <c:v>0.29626932499999997</c:v>
                </c:pt>
                <c:pt idx="722">
                  <c:v>0.29626932499999997</c:v>
                </c:pt>
                <c:pt idx="723">
                  <c:v>0.30026712700000002</c:v>
                </c:pt>
                <c:pt idx="724">
                  <c:v>0.292271524</c:v>
                </c:pt>
                <c:pt idx="725">
                  <c:v>0.29826822600000003</c:v>
                </c:pt>
                <c:pt idx="726">
                  <c:v>0.29619150599999999</c:v>
                </c:pt>
                <c:pt idx="727">
                  <c:v>0.294192605</c:v>
                </c:pt>
                <c:pt idx="728">
                  <c:v>0.294192605</c:v>
                </c:pt>
                <c:pt idx="729">
                  <c:v>0.294192605</c:v>
                </c:pt>
                <c:pt idx="730">
                  <c:v>0.294192605</c:v>
                </c:pt>
                <c:pt idx="731">
                  <c:v>0.29619150599999999</c:v>
                </c:pt>
                <c:pt idx="732">
                  <c:v>0.294192605</c:v>
                </c:pt>
                <c:pt idx="733">
                  <c:v>0.30020871199999999</c:v>
                </c:pt>
                <c:pt idx="734">
                  <c:v>0.28218458200000002</c:v>
                </c:pt>
                <c:pt idx="735">
                  <c:v>0.28218458200000002</c:v>
                </c:pt>
                <c:pt idx="736">
                  <c:v>0.28218458200000002</c:v>
                </c:pt>
                <c:pt idx="737">
                  <c:v>0.28218458200000002</c:v>
                </c:pt>
                <c:pt idx="738">
                  <c:v>0.28018568100000002</c:v>
                </c:pt>
                <c:pt idx="739">
                  <c:v>0.28018568100000002</c:v>
                </c:pt>
                <c:pt idx="740">
                  <c:v>0.26216935699999999</c:v>
                </c:pt>
                <c:pt idx="741">
                  <c:v>0.25013052099999999</c:v>
                </c:pt>
                <c:pt idx="742">
                  <c:v>0.25013052099999999</c:v>
                </c:pt>
                <c:pt idx="743">
                  <c:v>0.25013052099999999</c:v>
                </c:pt>
                <c:pt idx="744">
                  <c:v>0.24813162</c:v>
                </c:pt>
                <c:pt idx="745">
                  <c:v>0.24813162</c:v>
                </c:pt>
                <c:pt idx="746">
                  <c:v>0.24813162</c:v>
                </c:pt>
                <c:pt idx="747">
                  <c:v>0.24810944600000001</c:v>
                </c:pt>
                <c:pt idx="748">
                  <c:v>0.25010834599999998</c:v>
                </c:pt>
                <c:pt idx="749">
                  <c:v>0.25411372300000001</c:v>
                </c:pt>
                <c:pt idx="750">
                  <c:v>0.25411372300000001</c:v>
                </c:pt>
                <c:pt idx="751">
                  <c:v>0.25411372300000001</c:v>
                </c:pt>
                <c:pt idx="752">
                  <c:v>0.25812197399999998</c:v>
                </c:pt>
                <c:pt idx="753">
                  <c:v>0.25812197399999998</c:v>
                </c:pt>
                <c:pt idx="754">
                  <c:v>0.28018204600000002</c:v>
                </c:pt>
                <c:pt idx="755">
                  <c:v>0.292167281</c:v>
                </c:pt>
                <c:pt idx="756">
                  <c:v>0.294165224</c:v>
                </c:pt>
                <c:pt idx="757">
                  <c:v>0.294165224</c:v>
                </c:pt>
                <c:pt idx="758">
                  <c:v>0.294165224</c:v>
                </c:pt>
                <c:pt idx="759">
                  <c:v>0.29216632300000001</c:v>
                </c:pt>
                <c:pt idx="760">
                  <c:v>0.29216632300000001</c:v>
                </c:pt>
                <c:pt idx="761">
                  <c:v>0.29218634399999999</c:v>
                </c:pt>
                <c:pt idx="762">
                  <c:v>0.31223412499999997</c:v>
                </c:pt>
                <c:pt idx="763">
                  <c:v>0.31423920999999999</c:v>
                </c:pt>
                <c:pt idx="764">
                  <c:v>0.31423920999999999</c:v>
                </c:pt>
                <c:pt idx="765">
                  <c:v>0.31423920999999999</c:v>
                </c:pt>
                <c:pt idx="766">
                  <c:v>0.31823701100000001</c:v>
                </c:pt>
                <c:pt idx="767">
                  <c:v>0.32428918499999998</c:v>
                </c:pt>
                <c:pt idx="768">
                  <c:v>0.32630251799999999</c:v>
                </c:pt>
                <c:pt idx="769">
                  <c:v>0.32630251799999999</c:v>
                </c:pt>
                <c:pt idx="770">
                  <c:v>0.32630251799999999</c:v>
                </c:pt>
                <c:pt idx="771">
                  <c:v>0.32630251799999999</c:v>
                </c:pt>
                <c:pt idx="772">
                  <c:v>0.32630251799999999</c:v>
                </c:pt>
                <c:pt idx="773">
                  <c:v>0.32630251799999999</c:v>
                </c:pt>
                <c:pt idx="774">
                  <c:v>0.32630251799999999</c:v>
                </c:pt>
                <c:pt idx="775">
                  <c:v>0.34417911499999998</c:v>
                </c:pt>
                <c:pt idx="776">
                  <c:v>0.34417911499999998</c:v>
                </c:pt>
                <c:pt idx="777">
                  <c:v>0.34818988899999997</c:v>
                </c:pt>
                <c:pt idx="778">
                  <c:v>0.34818988899999997</c:v>
                </c:pt>
                <c:pt idx="779">
                  <c:v>0.334305882</c:v>
                </c:pt>
                <c:pt idx="780">
                  <c:v>0.370358625</c:v>
                </c:pt>
                <c:pt idx="781">
                  <c:v>0.39444506899999998</c:v>
                </c:pt>
                <c:pt idx="782">
                  <c:v>0.40249119100000003</c:v>
                </c:pt>
                <c:pt idx="783">
                  <c:v>0.40449009200000002</c:v>
                </c:pt>
                <c:pt idx="784">
                  <c:v>0.432440137</c:v>
                </c:pt>
                <c:pt idx="785">
                  <c:v>0.432440137</c:v>
                </c:pt>
                <c:pt idx="786">
                  <c:v>0.436437939</c:v>
                </c:pt>
                <c:pt idx="787">
                  <c:v>0.436437939</c:v>
                </c:pt>
                <c:pt idx="788">
                  <c:v>0.458532993</c:v>
                </c:pt>
                <c:pt idx="789">
                  <c:v>0.45262353599999999</c:v>
                </c:pt>
                <c:pt idx="790">
                  <c:v>0.45262353599999999</c:v>
                </c:pt>
                <c:pt idx="791">
                  <c:v>0.49053482199999998</c:v>
                </c:pt>
                <c:pt idx="792">
                  <c:v>0.49053482199999998</c:v>
                </c:pt>
                <c:pt idx="793">
                  <c:v>0.43656253900000003</c:v>
                </c:pt>
                <c:pt idx="794">
                  <c:v>0.48453812099999999</c:v>
                </c:pt>
                <c:pt idx="795">
                  <c:v>0.48453812099999999</c:v>
                </c:pt>
                <c:pt idx="796">
                  <c:v>0.49257493899999999</c:v>
                </c:pt>
                <c:pt idx="797">
                  <c:v>0.49257493899999999</c:v>
                </c:pt>
                <c:pt idx="798">
                  <c:v>0.49257493899999999</c:v>
                </c:pt>
                <c:pt idx="799">
                  <c:v>0.49257493899999999</c:v>
                </c:pt>
                <c:pt idx="800">
                  <c:v>0.49257493899999999</c:v>
                </c:pt>
                <c:pt idx="801">
                  <c:v>0.49257493899999999</c:v>
                </c:pt>
                <c:pt idx="802">
                  <c:v>0.43270686000000003</c:v>
                </c:pt>
                <c:pt idx="803">
                  <c:v>0.49060056699999999</c:v>
                </c:pt>
                <c:pt idx="804">
                  <c:v>0.49060056699999999</c:v>
                </c:pt>
                <c:pt idx="805">
                  <c:v>0.49060056699999999</c:v>
                </c:pt>
                <c:pt idx="806">
                  <c:v>0.49060056699999999</c:v>
                </c:pt>
                <c:pt idx="807">
                  <c:v>0.49060056699999999</c:v>
                </c:pt>
                <c:pt idx="808">
                  <c:v>0.490611625</c:v>
                </c:pt>
                <c:pt idx="809">
                  <c:v>0.492602977</c:v>
                </c:pt>
                <c:pt idx="810">
                  <c:v>0.48858732500000002</c:v>
                </c:pt>
                <c:pt idx="811">
                  <c:v>0.48858732500000002</c:v>
                </c:pt>
                <c:pt idx="812">
                  <c:v>0.48858732500000002</c:v>
                </c:pt>
                <c:pt idx="813">
                  <c:v>0.48858732500000002</c:v>
                </c:pt>
                <c:pt idx="814">
                  <c:v>0.48658842499999999</c:v>
                </c:pt>
                <c:pt idx="815">
                  <c:v>0.48647300900000001</c:v>
                </c:pt>
                <c:pt idx="816">
                  <c:v>0.48647300900000001</c:v>
                </c:pt>
                <c:pt idx="817">
                  <c:v>0.48646778099999999</c:v>
                </c:pt>
                <c:pt idx="818">
                  <c:v>0.48646778099999999</c:v>
                </c:pt>
                <c:pt idx="819">
                  <c:v>0.48646778099999999</c:v>
                </c:pt>
                <c:pt idx="820">
                  <c:v>0.48646778099999999</c:v>
                </c:pt>
                <c:pt idx="821">
                  <c:v>0.48646778099999999</c:v>
                </c:pt>
                <c:pt idx="822">
                  <c:v>0.48446887999999999</c:v>
                </c:pt>
                <c:pt idx="823">
                  <c:v>0.48846668100000001</c:v>
                </c:pt>
                <c:pt idx="824">
                  <c:v>0.486434001</c:v>
                </c:pt>
                <c:pt idx="825">
                  <c:v>0.486434001</c:v>
                </c:pt>
                <c:pt idx="826">
                  <c:v>0.486434001</c:v>
                </c:pt>
                <c:pt idx="827">
                  <c:v>0.486434001</c:v>
                </c:pt>
                <c:pt idx="828">
                  <c:v>0.48443510000000001</c:v>
                </c:pt>
                <c:pt idx="829">
                  <c:v>0.49043180199999997</c:v>
                </c:pt>
                <c:pt idx="830">
                  <c:v>0.48443510000000001</c:v>
                </c:pt>
                <c:pt idx="831">
                  <c:v>0.49044582599999997</c:v>
                </c:pt>
                <c:pt idx="832">
                  <c:v>0.494461818</c:v>
                </c:pt>
                <c:pt idx="833">
                  <c:v>0.49847840900000001</c:v>
                </c:pt>
                <c:pt idx="834">
                  <c:v>0.49847840900000001</c:v>
                </c:pt>
                <c:pt idx="835">
                  <c:v>0.49847840900000001</c:v>
                </c:pt>
                <c:pt idx="836">
                  <c:v>0.49647950800000001</c:v>
                </c:pt>
                <c:pt idx="837">
                  <c:v>0.52664307899999996</c:v>
                </c:pt>
                <c:pt idx="838">
                  <c:v>0.54472174299999998</c:v>
                </c:pt>
                <c:pt idx="839">
                  <c:v>0.54472174299999998</c:v>
                </c:pt>
                <c:pt idx="840">
                  <c:v>0.54472174299999998</c:v>
                </c:pt>
                <c:pt idx="841">
                  <c:v>0.54472174299999998</c:v>
                </c:pt>
                <c:pt idx="842">
                  <c:v>0.54472174299999998</c:v>
                </c:pt>
                <c:pt idx="843">
                  <c:v>0.554746556</c:v>
                </c:pt>
                <c:pt idx="844">
                  <c:v>0.58091333300000003</c:v>
                </c:pt>
                <c:pt idx="845">
                  <c:v>0.59095279499999998</c:v>
                </c:pt>
                <c:pt idx="846">
                  <c:v>0.59897536100000004</c:v>
                </c:pt>
                <c:pt idx="847">
                  <c:v>0.61309617199999999</c:v>
                </c:pt>
                <c:pt idx="848">
                  <c:v>0.61309617199999999</c:v>
                </c:pt>
                <c:pt idx="849">
                  <c:v>0.603071358</c:v>
                </c:pt>
                <c:pt idx="850">
                  <c:v>0.61309617199999999</c:v>
                </c:pt>
                <c:pt idx="851">
                  <c:v>0.611097271</c:v>
                </c:pt>
                <c:pt idx="852">
                  <c:v>0.62114198399999998</c:v>
                </c:pt>
                <c:pt idx="853">
                  <c:v>0.62114198399999998</c:v>
                </c:pt>
                <c:pt idx="854">
                  <c:v>0.62107451899999999</c:v>
                </c:pt>
                <c:pt idx="855">
                  <c:v>0.62107451899999999</c:v>
                </c:pt>
                <c:pt idx="856">
                  <c:v>0.62107451899999999</c:v>
                </c:pt>
                <c:pt idx="857">
                  <c:v>0.64115418400000002</c:v>
                </c:pt>
                <c:pt idx="858">
                  <c:v>0.64916529300000003</c:v>
                </c:pt>
                <c:pt idx="859">
                  <c:v>0.65115316000000001</c:v>
                </c:pt>
                <c:pt idx="860">
                  <c:v>0.65115316000000001</c:v>
                </c:pt>
                <c:pt idx="861">
                  <c:v>0.65115316000000001</c:v>
                </c:pt>
                <c:pt idx="862">
                  <c:v>0.65115316000000001</c:v>
                </c:pt>
                <c:pt idx="863">
                  <c:v>0.65617239299999996</c:v>
                </c:pt>
                <c:pt idx="864">
                  <c:v>0.65115316000000001</c:v>
                </c:pt>
                <c:pt idx="865">
                  <c:v>0.65617239299999996</c:v>
                </c:pt>
                <c:pt idx="866">
                  <c:v>0.688428449</c:v>
                </c:pt>
                <c:pt idx="867">
                  <c:v>0.65616447499999997</c:v>
                </c:pt>
                <c:pt idx="868">
                  <c:v>0.65616447499999997</c:v>
                </c:pt>
                <c:pt idx="869">
                  <c:v>0.65616447499999997</c:v>
                </c:pt>
                <c:pt idx="870">
                  <c:v>0.65616447499999997</c:v>
                </c:pt>
                <c:pt idx="871">
                  <c:v>0.65616447499999997</c:v>
                </c:pt>
                <c:pt idx="872">
                  <c:v>0.67226315299999995</c:v>
                </c:pt>
                <c:pt idx="873">
                  <c:v>0.67832544699999997</c:v>
                </c:pt>
                <c:pt idx="874">
                  <c:v>0.67632604699999999</c:v>
                </c:pt>
                <c:pt idx="875">
                  <c:v>0.67632604699999999</c:v>
                </c:pt>
                <c:pt idx="876">
                  <c:v>0.67632604699999999</c:v>
                </c:pt>
                <c:pt idx="877">
                  <c:v>0.67832544699999997</c:v>
                </c:pt>
                <c:pt idx="878">
                  <c:v>0.67431197200000004</c:v>
                </c:pt>
                <c:pt idx="879">
                  <c:v>0.67431197200000004</c:v>
                </c:pt>
                <c:pt idx="880">
                  <c:v>0.66216686800000002</c:v>
                </c:pt>
                <c:pt idx="881">
                  <c:v>0.66216686800000002</c:v>
                </c:pt>
                <c:pt idx="882">
                  <c:v>0.66216686800000002</c:v>
                </c:pt>
                <c:pt idx="883">
                  <c:v>0.66216686800000002</c:v>
                </c:pt>
                <c:pt idx="884">
                  <c:v>0.66216686800000002</c:v>
                </c:pt>
                <c:pt idx="885">
                  <c:v>0.66216686800000002</c:v>
                </c:pt>
                <c:pt idx="886">
                  <c:v>0.670267944</c:v>
                </c:pt>
                <c:pt idx="887">
                  <c:v>0.67424529300000002</c:v>
                </c:pt>
                <c:pt idx="888">
                  <c:v>0.67424529300000002</c:v>
                </c:pt>
                <c:pt idx="889">
                  <c:v>0.67827344099999998</c:v>
                </c:pt>
                <c:pt idx="890">
                  <c:v>0.67827344099999998</c:v>
                </c:pt>
                <c:pt idx="891">
                  <c:v>0.67227524000000005</c:v>
                </c:pt>
                <c:pt idx="892">
                  <c:v>0.67227524000000005</c:v>
                </c:pt>
                <c:pt idx="893">
                  <c:v>0.67229011299999997</c:v>
                </c:pt>
                <c:pt idx="894">
                  <c:v>0.676303985</c:v>
                </c:pt>
                <c:pt idx="895">
                  <c:v>0.676303985</c:v>
                </c:pt>
                <c:pt idx="896">
                  <c:v>0.68436366999999998</c:v>
                </c:pt>
                <c:pt idx="897">
                  <c:v>0.68436366999999998</c:v>
                </c:pt>
                <c:pt idx="898">
                  <c:v>0.68436366999999998</c:v>
                </c:pt>
                <c:pt idx="899">
                  <c:v>0.71853424899999996</c:v>
                </c:pt>
                <c:pt idx="900">
                  <c:v>0.73670456600000001</c:v>
                </c:pt>
                <c:pt idx="901">
                  <c:v>0.77515324699999999</c:v>
                </c:pt>
                <c:pt idx="902">
                  <c:v>0.79328177799999999</c:v>
                </c:pt>
                <c:pt idx="903">
                  <c:v>0.80337899300000004</c:v>
                </c:pt>
                <c:pt idx="904">
                  <c:v>0.80337899300000004</c:v>
                </c:pt>
                <c:pt idx="905">
                  <c:v>0.80337899300000004</c:v>
                </c:pt>
                <c:pt idx="906">
                  <c:v>0.79536094999999996</c:v>
                </c:pt>
                <c:pt idx="907">
                  <c:v>0.829602752</c:v>
                </c:pt>
                <c:pt idx="908">
                  <c:v>0.82963858099999999</c:v>
                </c:pt>
                <c:pt idx="909">
                  <c:v>0.81956172000000005</c:v>
                </c:pt>
                <c:pt idx="910">
                  <c:v>0.83985414199999997</c:v>
                </c:pt>
                <c:pt idx="911">
                  <c:v>0.83985414199999997</c:v>
                </c:pt>
                <c:pt idx="912">
                  <c:v>0.84385294300000002</c:v>
                </c:pt>
                <c:pt idx="913">
                  <c:v>0.840793295</c:v>
                </c:pt>
                <c:pt idx="914">
                  <c:v>0.86505035900000005</c:v>
                </c:pt>
                <c:pt idx="915">
                  <c:v>0.88207490600000005</c:v>
                </c:pt>
                <c:pt idx="916">
                  <c:v>0.88007550599999995</c:v>
                </c:pt>
                <c:pt idx="917">
                  <c:v>0.89013372400000002</c:v>
                </c:pt>
                <c:pt idx="918">
                  <c:v>0.89013372400000002</c:v>
                </c:pt>
                <c:pt idx="919">
                  <c:v>0.88813432400000003</c:v>
                </c:pt>
                <c:pt idx="920">
                  <c:v>0.89013372400000002</c:v>
                </c:pt>
                <c:pt idx="921">
                  <c:v>0.88613492299999996</c:v>
                </c:pt>
                <c:pt idx="922">
                  <c:v>0.87209925799999999</c:v>
                </c:pt>
                <c:pt idx="923">
                  <c:v>0.87409865799999997</c:v>
                </c:pt>
                <c:pt idx="924">
                  <c:v>0.87005992099999996</c:v>
                </c:pt>
                <c:pt idx="925">
                  <c:v>0.87005992099999996</c:v>
                </c:pt>
                <c:pt idx="926">
                  <c:v>0.87005992099999996</c:v>
                </c:pt>
                <c:pt idx="927">
                  <c:v>0.87615701099999999</c:v>
                </c:pt>
                <c:pt idx="928">
                  <c:v>0.88794859999999998</c:v>
                </c:pt>
                <c:pt idx="929">
                  <c:v>0.88994799999999996</c:v>
                </c:pt>
                <c:pt idx="930">
                  <c:v>0.88794859999999998</c:v>
                </c:pt>
                <c:pt idx="931">
                  <c:v>0.89811518000000001</c:v>
                </c:pt>
                <c:pt idx="932">
                  <c:v>0.89811518000000001</c:v>
                </c:pt>
                <c:pt idx="933">
                  <c:v>0.89811518000000001</c:v>
                </c:pt>
                <c:pt idx="934">
                  <c:v>0.89811518000000001</c:v>
                </c:pt>
                <c:pt idx="935">
                  <c:v>0.89811518000000001</c:v>
                </c:pt>
                <c:pt idx="936">
                  <c:v>0.90427194099999997</c:v>
                </c:pt>
                <c:pt idx="937">
                  <c:v>0.90629256599999997</c:v>
                </c:pt>
                <c:pt idx="938">
                  <c:v>0.90647001900000002</c:v>
                </c:pt>
                <c:pt idx="939">
                  <c:v>0.90647001900000002</c:v>
                </c:pt>
                <c:pt idx="940">
                  <c:v>0.908469419</c:v>
                </c:pt>
                <c:pt idx="941">
                  <c:v>0.90647001900000002</c:v>
                </c:pt>
                <c:pt idx="942">
                  <c:v>0.90636337700000003</c:v>
                </c:pt>
                <c:pt idx="943">
                  <c:v>0.90436397700000004</c:v>
                </c:pt>
                <c:pt idx="944">
                  <c:v>0.90032446200000005</c:v>
                </c:pt>
                <c:pt idx="945">
                  <c:v>0.90032446200000005</c:v>
                </c:pt>
                <c:pt idx="946">
                  <c:v>0.90032446200000005</c:v>
                </c:pt>
                <c:pt idx="947">
                  <c:v>0.90232386200000003</c:v>
                </c:pt>
                <c:pt idx="948">
                  <c:v>0.89632566199999997</c:v>
                </c:pt>
                <c:pt idx="949">
                  <c:v>0.89632566199999997</c:v>
                </c:pt>
                <c:pt idx="950">
                  <c:v>0.89026443099999997</c:v>
                </c:pt>
                <c:pt idx="951">
                  <c:v>0.89026443099999997</c:v>
                </c:pt>
                <c:pt idx="952">
                  <c:v>0.89632220299999998</c:v>
                </c:pt>
                <c:pt idx="953">
                  <c:v>0.89632220299999998</c:v>
                </c:pt>
                <c:pt idx="954">
                  <c:v>0.90232040300000005</c:v>
                </c:pt>
                <c:pt idx="955">
                  <c:v>0.90232040300000005</c:v>
                </c:pt>
                <c:pt idx="956">
                  <c:v>0.91040022799999998</c:v>
                </c:pt>
                <c:pt idx="957">
                  <c:v>0.92064669099999996</c:v>
                </c:pt>
                <c:pt idx="958">
                  <c:v>0.92265823800000002</c:v>
                </c:pt>
                <c:pt idx="959">
                  <c:v>0.89844740499999998</c:v>
                </c:pt>
                <c:pt idx="960">
                  <c:v>0.89844740499999998</c:v>
                </c:pt>
                <c:pt idx="961">
                  <c:v>0.89644800499999999</c:v>
                </c:pt>
                <c:pt idx="962">
                  <c:v>0.89444860400000004</c:v>
                </c:pt>
                <c:pt idx="963">
                  <c:v>0.90448523599999997</c:v>
                </c:pt>
                <c:pt idx="964">
                  <c:v>0.89648763499999995</c:v>
                </c:pt>
                <c:pt idx="965">
                  <c:v>0.89448823499999996</c:v>
                </c:pt>
                <c:pt idx="966">
                  <c:v>0.89448823499999996</c:v>
                </c:pt>
                <c:pt idx="967">
                  <c:v>0.89448823499999996</c:v>
                </c:pt>
                <c:pt idx="968">
                  <c:v>0.89448823499999996</c:v>
                </c:pt>
                <c:pt idx="969">
                  <c:v>0.89852746500000003</c:v>
                </c:pt>
                <c:pt idx="970">
                  <c:v>0.89648763499999995</c:v>
                </c:pt>
                <c:pt idx="971">
                  <c:v>0.90667481599999999</c:v>
                </c:pt>
                <c:pt idx="972">
                  <c:v>0.91067361700000005</c:v>
                </c:pt>
                <c:pt idx="973">
                  <c:v>0.92086067800000004</c:v>
                </c:pt>
                <c:pt idx="974">
                  <c:v>0.92086067800000004</c:v>
                </c:pt>
                <c:pt idx="975">
                  <c:v>0.91886127799999995</c:v>
                </c:pt>
                <c:pt idx="976">
                  <c:v>0.92086067800000004</c:v>
                </c:pt>
                <c:pt idx="977">
                  <c:v>0.91886127799999995</c:v>
                </c:pt>
                <c:pt idx="978">
                  <c:v>0.92281394100000003</c:v>
                </c:pt>
                <c:pt idx="979">
                  <c:v>0.91681574099999996</c:v>
                </c:pt>
                <c:pt idx="980">
                  <c:v>0.91681574099999996</c:v>
                </c:pt>
                <c:pt idx="981">
                  <c:v>0.91681574099999996</c:v>
                </c:pt>
                <c:pt idx="982">
                  <c:v>0.91681574099999996</c:v>
                </c:pt>
                <c:pt idx="983">
                  <c:v>0.91681574099999996</c:v>
                </c:pt>
                <c:pt idx="984">
                  <c:v>0.91681574099999996</c:v>
                </c:pt>
                <c:pt idx="985">
                  <c:v>0.91881514099999995</c:v>
                </c:pt>
                <c:pt idx="986">
                  <c:v>0.91878912999999995</c:v>
                </c:pt>
                <c:pt idx="987">
                  <c:v>0.91878912999999995</c:v>
                </c:pt>
                <c:pt idx="988">
                  <c:v>0.91878912999999995</c:v>
                </c:pt>
                <c:pt idx="989">
                  <c:v>0.91878912999999995</c:v>
                </c:pt>
                <c:pt idx="990">
                  <c:v>0.91476328900000003</c:v>
                </c:pt>
                <c:pt idx="991">
                  <c:v>0.91476328900000003</c:v>
                </c:pt>
                <c:pt idx="992">
                  <c:v>0.91476328900000003</c:v>
                </c:pt>
                <c:pt idx="993">
                  <c:v>0.89046833700000005</c:v>
                </c:pt>
                <c:pt idx="994">
                  <c:v>0.90654963</c:v>
                </c:pt>
                <c:pt idx="995">
                  <c:v>0.90654963</c:v>
                </c:pt>
                <c:pt idx="996">
                  <c:v>0.90654963</c:v>
                </c:pt>
                <c:pt idx="997">
                  <c:v>0.90654963</c:v>
                </c:pt>
                <c:pt idx="998">
                  <c:v>0.91054842999999996</c:v>
                </c:pt>
                <c:pt idx="999">
                  <c:v>0.90445452299999995</c:v>
                </c:pt>
                <c:pt idx="1000">
                  <c:v>0.90249775499999996</c:v>
                </c:pt>
                <c:pt idx="1001">
                  <c:v>0.89232094200000001</c:v>
                </c:pt>
                <c:pt idx="1002">
                  <c:v>0.89232094200000001</c:v>
                </c:pt>
                <c:pt idx="1003">
                  <c:v>0.882323941</c:v>
                </c:pt>
                <c:pt idx="1004">
                  <c:v>0.882323941</c:v>
                </c:pt>
                <c:pt idx="1005">
                  <c:v>0.882323941</c:v>
                </c:pt>
                <c:pt idx="1006">
                  <c:v>0.90035163200000001</c:v>
                </c:pt>
                <c:pt idx="1007">
                  <c:v>0.90037457200000004</c:v>
                </c:pt>
                <c:pt idx="1008">
                  <c:v>0.900382185</c:v>
                </c:pt>
                <c:pt idx="1009">
                  <c:v>0.900382185</c:v>
                </c:pt>
                <c:pt idx="1010">
                  <c:v>0.90238158499999999</c:v>
                </c:pt>
                <c:pt idx="1011">
                  <c:v>0.900382185</c:v>
                </c:pt>
                <c:pt idx="1012">
                  <c:v>0.900382185</c:v>
                </c:pt>
                <c:pt idx="1013">
                  <c:v>0.89026403200000004</c:v>
                </c:pt>
                <c:pt idx="1014">
                  <c:v>0.89226343200000002</c:v>
                </c:pt>
                <c:pt idx="1015">
                  <c:v>0.89226343200000002</c:v>
                </c:pt>
                <c:pt idx="1016">
                  <c:v>0.89226343200000002</c:v>
                </c:pt>
                <c:pt idx="1017">
                  <c:v>0.89226343200000002</c:v>
                </c:pt>
                <c:pt idx="1018">
                  <c:v>0.88720694200000005</c:v>
                </c:pt>
                <c:pt idx="1019">
                  <c:v>0.87913602199999996</c:v>
                </c:pt>
                <c:pt idx="1020">
                  <c:v>0.87000403000000004</c:v>
                </c:pt>
                <c:pt idx="1021">
                  <c:v>0.87000403000000004</c:v>
                </c:pt>
                <c:pt idx="1022">
                  <c:v>0.87000403000000004</c:v>
                </c:pt>
                <c:pt idx="1023">
                  <c:v>0.87000403000000004</c:v>
                </c:pt>
                <c:pt idx="1024">
                  <c:v>0.87200343000000002</c:v>
                </c:pt>
                <c:pt idx="1025">
                  <c:v>0.87000403000000004</c:v>
                </c:pt>
                <c:pt idx="1026">
                  <c:v>0.86595346600000001</c:v>
                </c:pt>
                <c:pt idx="1027">
                  <c:v>0.86595144000000002</c:v>
                </c:pt>
                <c:pt idx="1028">
                  <c:v>0.85578485999999998</c:v>
                </c:pt>
                <c:pt idx="1029">
                  <c:v>0.84973649500000004</c:v>
                </c:pt>
                <c:pt idx="1030">
                  <c:v>0.84973649500000004</c:v>
                </c:pt>
                <c:pt idx="1031">
                  <c:v>0.84973649500000004</c:v>
                </c:pt>
                <c:pt idx="1032">
                  <c:v>0.84468507000000004</c:v>
                </c:pt>
                <c:pt idx="1033">
                  <c:v>0.84468507000000004</c:v>
                </c:pt>
                <c:pt idx="1034">
                  <c:v>0.84266408599999998</c:v>
                </c:pt>
                <c:pt idx="1035">
                  <c:v>0.84671244800000001</c:v>
                </c:pt>
                <c:pt idx="1036">
                  <c:v>0.84671244800000001</c:v>
                </c:pt>
                <c:pt idx="1037">
                  <c:v>0.84671244800000001</c:v>
                </c:pt>
                <c:pt idx="1038">
                  <c:v>0.84671244800000001</c:v>
                </c:pt>
                <c:pt idx="1039">
                  <c:v>0.85071124799999998</c:v>
                </c:pt>
                <c:pt idx="1040">
                  <c:v>0.84271364699999995</c:v>
                </c:pt>
                <c:pt idx="1041">
                  <c:v>0.85676624400000001</c:v>
                </c:pt>
                <c:pt idx="1042">
                  <c:v>0.85476684400000003</c:v>
                </c:pt>
                <c:pt idx="1043">
                  <c:v>0.85476684400000003</c:v>
                </c:pt>
                <c:pt idx="1044">
                  <c:v>0.85476684400000003</c:v>
                </c:pt>
                <c:pt idx="1045">
                  <c:v>0.85076804299999997</c:v>
                </c:pt>
                <c:pt idx="1046">
                  <c:v>0.84876864299999999</c:v>
                </c:pt>
                <c:pt idx="1047">
                  <c:v>0.85776332200000005</c:v>
                </c:pt>
                <c:pt idx="1048">
                  <c:v>0.85776332200000005</c:v>
                </c:pt>
                <c:pt idx="1049">
                  <c:v>0.85976272200000003</c:v>
                </c:pt>
                <c:pt idx="1050">
                  <c:v>0.85572952400000002</c:v>
                </c:pt>
                <c:pt idx="1051">
                  <c:v>0.85572952400000002</c:v>
                </c:pt>
                <c:pt idx="1052">
                  <c:v>0.85572952400000002</c:v>
                </c:pt>
                <c:pt idx="1053">
                  <c:v>0.85063372000000004</c:v>
                </c:pt>
                <c:pt idx="1054">
                  <c:v>0.84256955499999997</c:v>
                </c:pt>
                <c:pt idx="1055">
                  <c:v>0.84256955499999997</c:v>
                </c:pt>
                <c:pt idx="1056">
                  <c:v>0.83453633100000002</c:v>
                </c:pt>
                <c:pt idx="1057">
                  <c:v>0.83954273899999998</c:v>
                </c:pt>
                <c:pt idx="1058">
                  <c:v>0.83954273899999998</c:v>
                </c:pt>
                <c:pt idx="1059">
                  <c:v>0.84154214000000005</c:v>
                </c:pt>
                <c:pt idx="1060">
                  <c:v>0.84953973999999999</c:v>
                </c:pt>
                <c:pt idx="1061">
                  <c:v>0.84733328600000002</c:v>
                </c:pt>
                <c:pt idx="1062">
                  <c:v>0.84699548400000002</c:v>
                </c:pt>
                <c:pt idx="1063">
                  <c:v>0.86701300199999998</c:v>
                </c:pt>
                <c:pt idx="1064">
                  <c:v>0.85081625699999996</c:v>
                </c:pt>
                <c:pt idx="1065">
                  <c:v>0.85081625699999996</c:v>
                </c:pt>
                <c:pt idx="1066">
                  <c:v>0.84481805700000001</c:v>
                </c:pt>
                <c:pt idx="1067">
                  <c:v>0.83777487399999995</c:v>
                </c:pt>
                <c:pt idx="1068">
                  <c:v>0.82964353099999999</c:v>
                </c:pt>
                <c:pt idx="1069">
                  <c:v>0.84369668200000003</c:v>
                </c:pt>
                <c:pt idx="1070">
                  <c:v>0.85778557099999997</c:v>
                </c:pt>
                <c:pt idx="1071">
                  <c:v>0.852584122</c:v>
                </c:pt>
                <c:pt idx="1072">
                  <c:v>0.852584122</c:v>
                </c:pt>
                <c:pt idx="1073">
                  <c:v>0.85458352199999998</c:v>
                </c:pt>
                <c:pt idx="1074">
                  <c:v>0.85458352199999998</c:v>
                </c:pt>
                <c:pt idx="1075">
                  <c:v>0.85458352199999998</c:v>
                </c:pt>
                <c:pt idx="1076">
                  <c:v>0.85663814999999999</c:v>
                </c:pt>
                <c:pt idx="1077">
                  <c:v>0.87881607299999998</c:v>
                </c:pt>
                <c:pt idx="1078">
                  <c:v>0.94448028100000003</c:v>
                </c:pt>
                <c:pt idx="1079">
                  <c:v>0.94448028100000003</c:v>
                </c:pt>
                <c:pt idx="1080">
                  <c:v>0.94448028100000003</c:v>
                </c:pt>
                <c:pt idx="1081">
                  <c:v>0.956521501</c:v>
                </c:pt>
                <c:pt idx="1082">
                  <c:v>0.95452210100000001</c:v>
                </c:pt>
                <c:pt idx="1083">
                  <c:v>0.95647503199999995</c:v>
                </c:pt>
                <c:pt idx="1084">
                  <c:v>0.942288982</c:v>
                </c:pt>
                <c:pt idx="1085">
                  <c:v>0.93213799100000005</c:v>
                </c:pt>
                <c:pt idx="1086">
                  <c:v>0.93213799100000005</c:v>
                </c:pt>
                <c:pt idx="1087">
                  <c:v>0.93413739100000004</c:v>
                </c:pt>
                <c:pt idx="1088">
                  <c:v>0.94013559199999996</c:v>
                </c:pt>
                <c:pt idx="1089">
                  <c:v>0.93003635600000001</c:v>
                </c:pt>
                <c:pt idx="1090">
                  <c:v>0.92979971900000002</c:v>
                </c:pt>
                <c:pt idx="1091">
                  <c:v>0.92970967400000004</c:v>
                </c:pt>
                <c:pt idx="1092">
                  <c:v>0.92959906599999997</c:v>
                </c:pt>
                <c:pt idx="1093">
                  <c:v>0.92959906599999997</c:v>
                </c:pt>
                <c:pt idx="1094">
                  <c:v>0.92959906599999997</c:v>
                </c:pt>
                <c:pt idx="1095">
                  <c:v>0.92959906599999997</c:v>
                </c:pt>
                <c:pt idx="1096">
                  <c:v>0.92782458000000001</c:v>
                </c:pt>
                <c:pt idx="1097">
                  <c:v>0.92983131500000005</c:v>
                </c:pt>
                <c:pt idx="1098">
                  <c:v>0.93383011599999999</c:v>
                </c:pt>
                <c:pt idx="1099">
                  <c:v>0.931429375</c:v>
                </c:pt>
                <c:pt idx="1100">
                  <c:v>0.931429375</c:v>
                </c:pt>
                <c:pt idx="1101">
                  <c:v>0.931429375</c:v>
                </c:pt>
                <c:pt idx="1102">
                  <c:v>0.92743057399999995</c:v>
                </c:pt>
                <c:pt idx="1103">
                  <c:v>0.92343177399999998</c:v>
                </c:pt>
                <c:pt idx="1104">
                  <c:v>0.89741882799999995</c:v>
                </c:pt>
                <c:pt idx="1105">
                  <c:v>0.89741882799999995</c:v>
                </c:pt>
                <c:pt idx="1106">
                  <c:v>0.89741882799999995</c:v>
                </c:pt>
                <c:pt idx="1107">
                  <c:v>0.89741882799999995</c:v>
                </c:pt>
                <c:pt idx="1108">
                  <c:v>0.89741882799999995</c:v>
                </c:pt>
                <c:pt idx="1109">
                  <c:v>0.89741882799999995</c:v>
                </c:pt>
                <c:pt idx="1110">
                  <c:v>0.89344964999999998</c:v>
                </c:pt>
                <c:pt idx="1111">
                  <c:v>0.88149164400000002</c:v>
                </c:pt>
                <c:pt idx="1112">
                  <c:v>0.86759964099999998</c:v>
                </c:pt>
                <c:pt idx="1113">
                  <c:v>0.877730283</c:v>
                </c:pt>
                <c:pt idx="1114">
                  <c:v>0.877730283</c:v>
                </c:pt>
                <c:pt idx="1115">
                  <c:v>0.87573088300000002</c:v>
                </c:pt>
                <c:pt idx="1116">
                  <c:v>0.877730283</c:v>
                </c:pt>
                <c:pt idx="1117">
                  <c:v>0.87771522700000004</c:v>
                </c:pt>
                <c:pt idx="1118">
                  <c:v>0.88586627600000001</c:v>
                </c:pt>
                <c:pt idx="1119">
                  <c:v>0.87986807600000005</c:v>
                </c:pt>
                <c:pt idx="1120">
                  <c:v>0.86983798599999995</c:v>
                </c:pt>
                <c:pt idx="1121">
                  <c:v>0.86983798599999995</c:v>
                </c:pt>
                <c:pt idx="1122">
                  <c:v>0.87183738600000005</c:v>
                </c:pt>
                <c:pt idx="1123">
                  <c:v>0.87183738600000005</c:v>
                </c:pt>
                <c:pt idx="1124">
                  <c:v>0.87183738600000005</c:v>
                </c:pt>
                <c:pt idx="1125">
                  <c:v>0.86977280599999995</c:v>
                </c:pt>
                <c:pt idx="1126">
                  <c:v>0.86979031399999995</c:v>
                </c:pt>
                <c:pt idx="1127">
                  <c:v>0.88003188200000004</c:v>
                </c:pt>
                <c:pt idx="1128">
                  <c:v>0.88003188200000004</c:v>
                </c:pt>
                <c:pt idx="1129">
                  <c:v>0.886030082</c:v>
                </c:pt>
                <c:pt idx="1130">
                  <c:v>0.88403068200000001</c:v>
                </c:pt>
                <c:pt idx="1131">
                  <c:v>0.886030082</c:v>
                </c:pt>
                <c:pt idx="1132">
                  <c:v>0.88598290899999999</c:v>
                </c:pt>
                <c:pt idx="1133">
                  <c:v>0.88194167700000003</c:v>
                </c:pt>
                <c:pt idx="1134">
                  <c:v>0.87790890899999996</c:v>
                </c:pt>
                <c:pt idx="1135">
                  <c:v>0.87790890899999996</c:v>
                </c:pt>
                <c:pt idx="1136">
                  <c:v>0.87391010800000002</c:v>
                </c:pt>
                <c:pt idx="1137">
                  <c:v>0.87190329300000002</c:v>
                </c:pt>
                <c:pt idx="1138">
                  <c:v>0.86993062200000004</c:v>
                </c:pt>
                <c:pt idx="1139">
                  <c:v>0.86993062200000004</c:v>
                </c:pt>
                <c:pt idx="1140">
                  <c:v>0.861883391</c:v>
                </c:pt>
                <c:pt idx="1141">
                  <c:v>0.85174247599999997</c:v>
                </c:pt>
                <c:pt idx="1142">
                  <c:v>0.85174247599999997</c:v>
                </c:pt>
                <c:pt idx="1143">
                  <c:v>0.84974307599999999</c:v>
                </c:pt>
                <c:pt idx="1144">
                  <c:v>0.84673384299999999</c:v>
                </c:pt>
                <c:pt idx="1145">
                  <c:v>0.86292259900000001</c:v>
                </c:pt>
                <c:pt idx="1146">
                  <c:v>0.86092369899999999</c:v>
                </c:pt>
                <c:pt idx="1147">
                  <c:v>0.85891719399999999</c:v>
                </c:pt>
                <c:pt idx="1148">
                  <c:v>0.85891719399999999</c:v>
                </c:pt>
                <c:pt idx="1149">
                  <c:v>0.85891719399999999</c:v>
                </c:pt>
                <c:pt idx="1150">
                  <c:v>0.86091609499999999</c:v>
                </c:pt>
                <c:pt idx="1151">
                  <c:v>0.86291499500000002</c:v>
                </c:pt>
                <c:pt idx="1152">
                  <c:v>0.86494903099999998</c:v>
                </c:pt>
                <c:pt idx="1153">
                  <c:v>0.85795692000000001</c:v>
                </c:pt>
                <c:pt idx="1154">
                  <c:v>0.85995582100000001</c:v>
                </c:pt>
                <c:pt idx="1155">
                  <c:v>0.86211450099999998</c:v>
                </c:pt>
                <c:pt idx="1156">
                  <c:v>0.86211450099999998</c:v>
                </c:pt>
                <c:pt idx="1157">
                  <c:v>0.866112302</c:v>
                </c:pt>
                <c:pt idx="1158">
                  <c:v>0.866112302</c:v>
                </c:pt>
                <c:pt idx="1159">
                  <c:v>0.85910355599999999</c:v>
                </c:pt>
                <c:pt idx="1160">
                  <c:v>0.86307175800000002</c:v>
                </c:pt>
                <c:pt idx="1161">
                  <c:v>0.87008049399999998</c:v>
                </c:pt>
                <c:pt idx="1162">
                  <c:v>0.87008049399999998</c:v>
                </c:pt>
                <c:pt idx="1163">
                  <c:v>0.87008049399999998</c:v>
                </c:pt>
                <c:pt idx="1164">
                  <c:v>0.86608269299999996</c:v>
                </c:pt>
                <c:pt idx="1165">
                  <c:v>0.86412070100000005</c:v>
                </c:pt>
                <c:pt idx="1166">
                  <c:v>0.86811850199999996</c:v>
                </c:pt>
                <c:pt idx="1167">
                  <c:v>0.86818058399999998</c:v>
                </c:pt>
                <c:pt idx="1168">
                  <c:v>0.87633793900000001</c:v>
                </c:pt>
                <c:pt idx="1169">
                  <c:v>0.87633793900000001</c:v>
                </c:pt>
                <c:pt idx="1170">
                  <c:v>0.87633793900000001</c:v>
                </c:pt>
                <c:pt idx="1171">
                  <c:v>0.87633793900000001</c:v>
                </c:pt>
                <c:pt idx="1172">
                  <c:v>0.87630466699999998</c:v>
                </c:pt>
                <c:pt idx="1173">
                  <c:v>0.89043167700000003</c:v>
                </c:pt>
                <c:pt idx="1174">
                  <c:v>0.91270744800000003</c:v>
                </c:pt>
                <c:pt idx="1175">
                  <c:v>0.91270744800000003</c:v>
                </c:pt>
                <c:pt idx="1176">
                  <c:v>0.92896207399999997</c:v>
                </c:pt>
                <c:pt idx="1177">
                  <c:v>0.92896207399999997</c:v>
                </c:pt>
                <c:pt idx="1178">
                  <c:v>0.92896207399999997</c:v>
                </c:pt>
                <c:pt idx="1179">
                  <c:v>0.92896207399999997</c:v>
                </c:pt>
                <c:pt idx="1180">
                  <c:v>0.93098152700000003</c:v>
                </c:pt>
                <c:pt idx="1181">
                  <c:v>0.93295561599999999</c:v>
                </c:pt>
                <c:pt idx="1182">
                  <c:v>0.956200771</c:v>
                </c:pt>
                <c:pt idx="1183">
                  <c:v>0.96638771000000001</c:v>
                </c:pt>
                <c:pt idx="1184">
                  <c:v>0.96638771000000001</c:v>
                </c:pt>
                <c:pt idx="1185">
                  <c:v>0.96638771000000001</c:v>
                </c:pt>
                <c:pt idx="1186">
                  <c:v>0.97038551200000001</c:v>
                </c:pt>
                <c:pt idx="1187">
                  <c:v>0.970288912</c:v>
                </c:pt>
                <c:pt idx="1188">
                  <c:v>0.98032547800000003</c:v>
                </c:pt>
                <c:pt idx="1189">
                  <c:v>0.99034802899999996</c:v>
                </c:pt>
                <c:pt idx="1190">
                  <c:v>0.99438848899999999</c:v>
                </c:pt>
                <c:pt idx="1191">
                  <c:v>0.99438848899999999</c:v>
                </c:pt>
                <c:pt idx="1192">
                  <c:v>0.99039068699999999</c:v>
                </c:pt>
                <c:pt idx="1193">
                  <c:v>0.98839178699999997</c:v>
                </c:pt>
                <c:pt idx="1194">
                  <c:v>0.98839178699999997</c:v>
                </c:pt>
                <c:pt idx="1195">
                  <c:v>0.99438848899999999</c:v>
                </c:pt>
                <c:pt idx="1196">
                  <c:v>0.99242540899999998</c:v>
                </c:pt>
                <c:pt idx="1197">
                  <c:v>0.99646668299999996</c:v>
                </c:pt>
                <c:pt idx="1198">
                  <c:v>0.99646668299999996</c:v>
                </c:pt>
                <c:pt idx="1199">
                  <c:v>0.99446778199999997</c:v>
                </c:pt>
                <c:pt idx="1200">
                  <c:v>0.99646668299999996</c:v>
                </c:pt>
                <c:pt idx="1201">
                  <c:v>0.99646668299999996</c:v>
                </c:pt>
                <c:pt idx="1202">
                  <c:v>0.99857186799999997</c:v>
                </c:pt>
                <c:pt idx="1203">
                  <c:v>1.0005707690000001</c:v>
                </c:pt>
                <c:pt idx="1204">
                  <c:v>1.0005707690000001</c:v>
                </c:pt>
                <c:pt idx="1205">
                  <c:v>1.0005707690000001</c:v>
                </c:pt>
                <c:pt idx="1206">
                  <c:v>1.00256967</c:v>
                </c:pt>
                <c:pt idx="1207">
                  <c:v>1.0005707690000001</c:v>
                </c:pt>
                <c:pt idx="1208">
                  <c:v>1.0005707690000001</c:v>
                </c:pt>
                <c:pt idx="1209">
                  <c:v>1.004521129</c:v>
                </c:pt>
                <c:pt idx="1210">
                  <c:v>1.004521129</c:v>
                </c:pt>
                <c:pt idx="1211">
                  <c:v>1.004521129</c:v>
                </c:pt>
                <c:pt idx="1212">
                  <c:v>1.004521129</c:v>
                </c:pt>
                <c:pt idx="1213">
                  <c:v>1.0025222279999999</c:v>
                </c:pt>
                <c:pt idx="1214">
                  <c:v>1.000523327</c:v>
                </c:pt>
                <c:pt idx="1215">
                  <c:v>1.006527613</c:v>
                </c:pt>
                <c:pt idx="1216">
                  <c:v>1.0045242350000001</c:v>
                </c:pt>
                <c:pt idx="1217">
                  <c:v>1.002525334</c:v>
                </c:pt>
                <c:pt idx="1218">
                  <c:v>1.002525334</c:v>
                </c:pt>
                <c:pt idx="1219">
                  <c:v>1.002525334</c:v>
                </c:pt>
                <c:pt idx="1220">
                  <c:v>1.0045242350000001</c:v>
                </c:pt>
                <c:pt idx="1221">
                  <c:v>1.0045242350000001</c:v>
                </c:pt>
                <c:pt idx="1222">
                  <c:v>1.0065231349999999</c:v>
                </c:pt>
                <c:pt idx="1223">
                  <c:v>1.0166716039999999</c:v>
                </c:pt>
                <c:pt idx="1224">
                  <c:v>1.0166716039999999</c:v>
                </c:pt>
                <c:pt idx="1225">
                  <c:v>1.0166716039999999</c:v>
                </c:pt>
                <c:pt idx="1226">
                  <c:v>1.0166716039999999</c:v>
                </c:pt>
                <c:pt idx="1227">
                  <c:v>1.0166716039999999</c:v>
                </c:pt>
                <c:pt idx="1228">
                  <c:v>1.0206694059999999</c:v>
                </c:pt>
                <c:pt idx="1229">
                  <c:v>1.0206694059999999</c:v>
                </c:pt>
                <c:pt idx="1230">
                  <c:v>1.0206694059999999</c:v>
                </c:pt>
                <c:pt idx="1231">
                  <c:v>1.018670505</c:v>
                </c:pt>
                <c:pt idx="1232">
                  <c:v>0.96412941699999999</c:v>
                </c:pt>
                <c:pt idx="1233">
                  <c:v>0.96412941699999999</c:v>
                </c:pt>
                <c:pt idx="1234">
                  <c:v>0.95713326499999996</c:v>
                </c:pt>
                <c:pt idx="1235">
                  <c:v>0.95313546299999996</c:v>
                </c:pt>
                <c:pt idx="1236">
                  <c:v>0.95216698700000002</c:v>
                </c:pt>
                <c:pt idx="1237">
                  <c:v>0.95216698700000002</c:v>
                </c:pt>
                <c:pt idx="1238">
                  <c:v>0.95617330899999997</c:v>
                </c:pt>
                <c:pt idx="1239">
                  <c:v>0.95617330899999997</c:v>
                </c:pt>
                <c:pt idx="1240">
                  <c:v>0.95617330899999997</c:v>
                </c:pt>
                <c:pt idx="1241">
                  <c:v>0.95217490800000004</c:v>
                </c:pt>
                <c:pt idx="1242">
                  <c:v>0.95217490800000004</c:v>
                </c:pt>
                <c:pt idx="1243">
                  <c:v>0.95217490800000004</c:v>
                </c:pt>
                <c:pt idx="1244">
                  <c:v>0.950174081</c:v>
                </c:pt>
                <c:pt idx="1245">
                  <c:v>0.95217328099999998</c:v>
                </c:pt>
                <c:pt idx="1246">
                  <c:v>0.95217471399999998</c:v>
                </c:pt>
                <c:pt idx="1247">
                  <c:v>0.95217471399999998</c:v>
                </c:pt>
                <c:pt idx="1248">
                  <c:v>0.95217471399999998</c:v>
                </c:pt>
                <c:pt idx="1249">
                  <c:v>0.92805280199999995</c:v>
                </c:pt>
                <c:pt idx="1250">
                  <c:v>0.93905899500000001</c:v>
                </c:pt>
                <c:pt idx="1251">
                  <c:v>0.93506059500000005</c:v>
                </c:pt>
                <c:pt idx="1252">
                  <c:v>0.93318809899999999</c:v>
                </c:pt>
                <c:pt idx="1253">
                  <c:v>0.92316554799999995</c:v>
                </c:pt>
                <c:pt idx="1254">
                  <c:v>0.92316554799999995</c:v>
                </c:pt>
                <c:pt idx="1255">
                  <c:v>0.92316554799999995</c:v>
                </c:pt>
                <c:pt idx="1256">
                  <c:v>0.92116634799999997</c:v>
                </c:pt>
                <c:pt idx="1257">
                  <c:v>0.92113992300000003</c:v>
                </c:pt>
                <c:pt idx="1258">
                  <c:v>0.92417028199999995</c:v>
                </c:pt>
                <c:pt idx="1259">
                  <c:v>0.92217108199999998</c:v>
                </c:pt>
                <c:pt idx="1260">
                  <c:v>0.94345092699999999</c:v>
                </c:pt>
                <c:pt idx="1261">
                  <c:v>0.94345092699999999</c:v>
                </c:pt>
                <c:pt idx="1262">
                  <c:v>0.94345092699999999</c:v>
                </c:pt>
                <c:pt idx="1263">
                  <c:v>0.94560927100000003</c:v>
                </c:pt>
                <c:pt idx="1264">
                  <c:v>0.94964219900000002</c:v>
                </c:pt>
                <c:pt idx="1265">
                  <c:v>0.94964219900000002</c:v>
                </c:pt>
                <c:pt idx="1266">
                  <c:v>0.94964219900000002</c:v>
                </c:pt>
                <c:pt idx="1267">
                  <c:v>0.94358173000000001</c:v>
                </c:pt>
                <c:pt idx="1268">
                  <c:v>0.94358173000000001</c:v>
                </c:pt>
                <c:pt idx="1269">
                  <c:v>0.93958332899999997</c:v>
                </c:pt>
                <c:pt idx="1270">
                  <c:v>0.94158252899999995</c:v>
                </c:pt>
                <c:pt idx="1271">
                  <c:v>0.94159249199999995</c:v>
                </c:pt>
                <c:pt idx="1272">
                  <c:v>0.93553361199999996</c:v>
                </c:pt>
                <c:pt idx="1273">
                  <c:v>0.93353441199999998</c:v>
                </c:pt>
                <c:pt idx="1274">
                  <c:v>0.929496023</c:v>
                </c:pt>
                <c:pt idx="1275">
                  <c:v>0.929496023</c:v>
                </c:pt>
                <c:pt idx="1276">
                  <c:v>0.929496023</c:v>
                </c:pt>
                <c:pt idx="1277">
                  <c:v>0.929496023</c:v>
                </c:pt>
                <c:pt idx="1278">
                  <c:v>0.93152081499999995</c:v>
                </c:pt>
                <c:pt idx="1279">
                  <c:v>0.93150111599999996</c:v>
                </c:pt>
                <c:pt idx="1280">
                  <c:v>0.921308986</c:v>
                </c:pt>
                <c:pt idx="1281">
                  <c:v>0.92634015999999997</c:v>
                </c:pt>
                <c:pt idx="1282">
                  <c:v>0.92634015999999997</c:v>
                </c:pt>
                <c:pt idx="1283">
                  <c:v>0.92634015999999997</c:v>
                </c:pt>
                <c:pt idx="1284">
                  <c:v>0.92634015999999997</c:v>
                </c:pt>
                <c:pt idx="1285">
                  <c:v>0.92228386200000001</c:v>
                </c:pt>
                <c:pt idx="1286">
                  <c:v>0.918274908</c:v>
                </c:pt>
                <c:pt idx="1287">
                  <c:v>0.918274908</c:v>
                </c:pt>
                <c:pt idx="1288">
                  <c:v>0.918274908</c:v>
                </c:pt>
                <c:pt idx="1289">
                  <c:v>0.918274908</c:v>
                </c:pt>
                <c:pt idx="1290">
                  <c:v>0.918274908</c:v>
                </c:pt>
                <c:pt idx="1291">
                  <c:v>0.92427250900000002</c:v>
                </c:pt>
                <c:pt idx="1292">
                  <c:v>0.914220213</c:v>
                </c:pt>
                <c:pt idx="1293">
                  <c:v>0.90223173400000001</c:v>
                </c:pt>
                <c:pt idx="1294">
                  <c:v>0.89003274499999996</c:v>
                </c:pt>
                <c:pt idx="1295">
                  <c:v>0.87986110699999998</c:v>
                </c:pt>
                <c:pt idx="1296">
                  <c:v>0.87986110699999998</c:v>
                </c:pt>
                <c:pt idx="1297">
                  <c:v>0.87986110699999998</c:v>
                </c:pt>
                <c:pt idx="1298">
                  <c:v>0.877861907</c:v>
                </c:pt>
                <c:pt idx="1299">
                  <c:v>0.87986090400000005</c:v>
                </c:pt>
                <c:pt idx="1300">
                  <c:v>0.87786170399999996</c:v>
                </c:pt>
                <c:pt idx="1301">
                  <c:v>0.87786170399999996</c:v>
                </c:pt>
                <c:pt idx="1302">
                  <c:v>0.86782658099999999</c:v>
                </c:pt>
                <c:pt idx="1303">
                  <c:v>0.86782658099999999</c:v>
                </c:pt>
                <c:pt idx="1304">
                  <c:v>0.86782658099999999</c:v>
                </c:pt>
                <c:pt idx="1305">
                  <c:v>0.86582738100000001</c:v>
                </c:pt>
                <c:pt idx="1306">
                  <c:v>0.86582738100000001</c:v>
                </c:pt>
                <c:pt idx="1307">
                  <c:v>0.85365654099999999</c:v>
                </c:pt>
                <c:pt idx="1308">
                  <c:v>0.84349613899999998</c:v>
                </c:pt>
                <c:pt idx="1309">
                  <c:v>0.843491608</c:v>
                </c:pt>
                <c:pt idx="1310">
                  <c:v>0.843491608</c:v>
                </c:pt>
                <c:pt idx="1311">
                  <c:v>0.843491608</c:v>
                </c:pt>
                <c:pt idx="1312">
                  <c:v>0.93564036299999997</c:v>
                </c:pt>
                <c:pt idx="1313">
                  <c:v>0.93564036299999997</c:v>
                </c:pt>
                <c:pt idx="1314">
                  <c:v>0.93577300200000002</c:v>
                </c:pt>
                <c:pt idx="1315">
                  <c:v>0.93571956499999998</c:v>
                </c:pt>
                <c:pt idx="1316">
                  <c:v>0.93571956499999998</c:v>
                </c:pt>
                <c:pt idx="1317">
                  <c:v>0.93571956499999998</c:v>
                </c:pt>
                <c:pt idx="1318">
                  <c:v>0.93571956499999998</c:v>
                </c:pt>
                <c:pt idx="1319">
                  <c:v>0.93571956499999998</c:v>
                </c:pt>
                <c:pt idx="1320">
                  <c:v>0.93571956499999998</c:v>
                </c:pt>
                <c:pt idx="1321">
                  <c:v>0.93568664300000004</c:v>
                </c:pt>
                <c:pt idx="1322">
                  <c:v>0.93568664300000004</c:v>
                </c:pt>
                <c:pt idx="1323">
                  <c:v>0.92314524200000003</c:v>
                </c:pt>
                <c:pt idx="1324">
                  <c:v>0.92314524200000003</c:v>
                </c:pt>
                <c:pt idx="1325">
                  <c:v>0.92314524200000003</c:v>
                </c:pt>
                <c:pt idx="1326">
                  <c:v>0.92314524200000003</c:v>
                </c:pt>
                <c:pt idx="1327">
                  <c:v>0.89541641500000002</c:v>
                </c:pt>
                <c:pt idx="1328">
                  <c:v>0.88035993000000001</c:v>
                </c:pt>
                <c:pt idx="1329">
                  <c:v>0.88035993000000001</c:v>
                </c:pt>
                <c:pt idx="1330">
                  <c:v>0.88035993000000001</c:v>
                </c:pt>
                <c:pt idx="1331">
                  <c:v>0.88035993000000001</c:v>
                </c:pt>
                <c:pt idx="1332">
                  <c:v>0.88035993000000001</c:v>
                </c:pt>
                <c:pt idx="1333">
                  <c:v>0.88035993000000001</c:v>
                </c:pt>
                <c:pt idx="1334">
                  <c:v>0.88035993000000001</c:v>
                </c:pt>
                <c:pt idx="1335">
                  <c:v>0.88033210500000003</c:v>
                </c:pt>
                <c:pt idx="1336">
                  <c:v>0.88033210500000003</c:v>
                </c:pt>
                <c:pt idx="1337">
                  <c:v>0.86261216799999996</c:v>
                </c:pt>
                <c:pt idx="1338">
                  <c:v>0.86261216799999996</c:v>
                </c:pt>
                <c:pt idx="1339">
                  <c:v>0.86261216799999996</c:v>
                </c:pt>
                <c:pt idx="1340">
                  <c:v>0.82522451900000005</c:v>
                </c:pt>
                <c:pt idx="1341">
                  <c:v>0.825235897</c:v>
                </c:pt>
                <c:pt idx="1342">
                  <c:v>0.825235897</c:v>
                </c:pt>
                <c:pt idx="1343">
                  <c:v>0.825235897</c:v>
                </c:pt>
                <c:pt idx="1344">
                  <c:v>0.825235897</c:v>
                </c:pt>
                <c:pt idx="1345">
                  <c:v>0.825235897</c:v>
                </c:pt>
                <c:pt idx="1346">
                  <c:v>0.825235897</c:v>
                </c:pt>
                <c:pt idx="1347">
                  <c:v>0.82271752499999995</c:v>
                </c:pt>
                <c:pt idx="1348">
                  <c:v>0.82279134200000004</c:v>
                </c:pt>
                <c:pt idx="1349">
                  <c:v>0.82279134200000004</c:v>
                </c:pt>
                <c:pt idx="1350">
                  <c:v>0.82278183900000001</c:v>
                </c:pt>
                <c:pt idx="1351">
                  <c:v>0.82278183900000001</c:v>
                </c:pt>
                <c:pt idx="1352">
                  <c:v>0.82278183900000001</c:v>
                </c:pt>
                <c:pt idx="1353">
                  <c:v>0.82278183900000001</c:v>
                </c:pt>
                <c:pt idx="1354">
                  <c:v>0.82278183900000001</c:v>
                </c:pt>
                <c:pt idx="1355">
                  <c:v>0.82278183900000001</c:v>
                </c:pt>
                <c:pt idx="1356">
                  <c:v>0.82519598500000002</c:v>
                </c:pt>
                <c:pt idx="1357">
                  <c:v>0.82519598500000002</c:v>
                </c:pt>
                <c:pt idx="1358">
                  <c:v>0.82519598500000002</c:v>
                </c:pt>
                <c:pt idx="1359">
                  <c:v>0.82519598500000002</c:v>
                </c:pt>
                <c:pt idx="1360">
                  <c:v>0.82519598500000002</c:v>
                </c:pt>
                <c:pt idx="1361">
                  <c:v>0.82519598500000002</c:v>
                </c:pt>
                <c:pt idx="1362">
                  <c:v>0.82519598500000002</c:v>
                </c:pt>
                <c:pt idx="1363">
                  <c:v>0.82523899099999998</c:v>
                </c:pt>
                <c:pt idx="1364">
                  <c:v>0.82523899099999998</c:v>
                </c:pt>
                <c:pt idx="1365">
                  <c:v>0.83027620700000004</c:v>
                </c:pt>
                <c:pt idx="1366">
                  <c:v>0.83027620700000004</c:v>
                </c:pt>
                <c:pt idx="1367">
                  <c:v>0.83027620700000004</c:v>
                </c:pt>
                <c:pt idx="1368">
                  <c:v>0.83027620700000004</c:v>
                </c:pt>
                <c:pt idx="1369">
                  <c:v>0.83027620700000004</c:v>
                </c:pt>
                <c:pt idx="1370">
                  <c:v>0.83027620700000004</c:v>
                </c:pt>
                <c:pt idx="1371">
                  <c:v>0.827764685</c:v>
                </c:pt>
                <c:pt idx="1372">
                  <c:v>0.827764685</c:v>
                </c:pt>
                <c:pt idx="1373">
                  <c:v>0.827764685</c:v>
                </c:pt>
                <c:pt idx="1374">
                  <c:v>0.827764685</c:v>
                </c:pt>
                <c:pt idx="1375">
                  <c:v>0.82524607400000005</c:v>
                </c:pt>
                <c:pt idx="1376">
                  <c:v>0.82524607400000005</c:v>
                </c:pt>
                <c:pt idx="1377">
                  <c:v>0.82524607400000005</c:v>
                </c:pt>
                <c:pt idx="1378">
                  <c:v>0.82521217599999996</c:v>
                </c:pt>
                <c:pt idx="1379">
                  <c:v>0.820175718</c:v>
                </c:pt>
                <c:pt idx="1380">
                  <c:v>0.820175718</c:v>
                </c:pt>
                <c:pt idx="1381">
                  <c:v>0.820175718</c:v>
                </c:pt>
                <c:pt idx="1382">
                  <c:v>0.820175718</c:v>
                </c:pt>
                <c:pt idx="1383">
                  <c:v>0.820175718</c:v>
                </c:pt>
                <c:pt idx="1384">
                  <c:v>0.820175718</c:v>
                </c:pt>
                <c:pt idx="1385">
                  <c:v>0.82008063799999997</c:v>
                </c:pt>
                <c:pt idx="1386">
                  <c:v>0.83771197600000002</c:v>
                </c:pt>
                <c:pt idx="1387">
                  <c:v>0.83771197600000002</c:v>
                </c:pt>
                <c:pt idx="1388">
                  <c:v>0.83771197600000002</c:v>
                </c:pt>
                <c:pt idx="1389">
                  <c:v>0.83771197600000002</c:v>
                </c:pt>
                <c:pt idx="1390">
                  <c:v>0.83771197600000002</c:v>
                </c:pt>
                <c:pt idx="1391">
                  <c:v>0.83771197600000002</c:v>
                </c:pt>
                <c:pt idx="1392">
                  <c:v>0.83767171299999998</c:v>
                </c:pt>
                <c:pt idx="1393">
                  <c:v>0.82513410099999995</c:v>
                </c:pt>
                <c:pt idx="1394">
                  <c:v>0.82513410099999995</c:v>
                </c:pt>
                <c:pt idx="1395">
                  <c:v>0.82513410099999995</c:v>
                </c:pt>
                <c:pt idx="1396">
                  <c:v>0.82513410099999995</c:v>
                </c:pt>
                <c:pt idx="1397">
                  <c:v>0.82513410099999995</c:v>
                </c:pt>
                <c:pt idx="1398">
                  <c:v>0.82009544999999995</c:v>
                </c:pt>
                <c:pt idx="1399">
                  <c:v>0.82008500699999998</c:v>
                </c:pt>
                <c:pt idx="1400">
                  <c:v>0.80752850200000004</c:v>
                </c:pt>
                <c:pt idx="1401">
                  <c:v>0.80752850200000004</c:v>
                </c:pt>
                <c:pt idx="1402">
                  <c:v>0.80752850200000004</c:v>
                </c:pt>
                <c:pt idx="1403">
                  <c:v>0.80752850200000004</c:v>
                </c:pt>
                <c:pt idx="1404">
                  <c:v>0.80752850200000004</c:v>
                </c:pt>
                <c:pt idx="1405">
                  <c:v>0.80754471000000005</c:v>
                </c:pt>
                <c:pt idx="1406">
                  <c:v>0.80754471000000005</c:v>
                </c:pt>
                <c:pt idx="1407">
                  <c:v>0.80754471000000005</c:v>
                </c:pt>
                <c:pt idx="1408">
                  <c:v>0.80754471000000005</c:v>
                </c:pt>
                <c:pt idx="1409">
                  <c:v>0.80754471000000005</c:v>
                </c:pt>
                <c:pt idx="1410">
                  <c:v>0.81258333500000002</c:v>
                </c:pt>
                <c:pt idx="1411">
                  <c:v>0.81255166700000003</c:v>
                </c:pt>
                <c:pt idx="1412">
                  <c:v>0.81255166700000003</c:v>
                </c:pt>
                <c:pt idx="1413">
                  <c:v>0.81255166700000003</c:v>
                </c:pt>
                <c:pt idx="1414">
                  <c:v>0.82522805700000001</c:v>
                </c:pt>
                <c:pt idx="1415">
                  <c:v>0.82522805700000001</c:v>
                </c:pt>
                <c:pt idx="1416">
                  <c:v>0.82522805700000001</c:v>
                </c:pt>
                <c:pt idx="1417">
                  <c:v>0.83163961799999997</c:v>
                </c:pt>
                <c:pt idx="1418">
                  <c:v>0.83163961799999997</c:v>
                </c:pt>
                <c:pt idx="1419">
                  <c:v>0.82674183599999995</c:v>
                </c:pt>
                <c:pt idx="1420">
                  <c:v>0.82670153499999999</c:v>
                </c:pt>
                <c:pt idx="1421">
                  <c:v>0.81402514400000003</c:v>
                </c:pt>
                <c:pt idx="1422">
                  <c:v>0.81402514400000003</c:v>
                </c:pt>
                <c:pt idx="1423">
                  <c:v>0.81402514400000003</c:v>
                </c:pt>
                <c:pt idx="1424">
                  <c:v>0.81402514400000003</c:v>
                </c:pt>
                <c:pt idx="1425">
                  <c:v>0.80143213400000002</c:v>
                </c:pt>
                <c:pt idx="1426">
                  <c:v>0.77114824599999998</c:v>
                </c:pt>
                <c:pt idx="1427">
                  <c:v>0.77102851699999997</c:v>
                </c:pt>
                <c:pt idx="1428">
                  <c:v>0.77102851699999997</c:v>
                </c:pt>
                <c:pt idx="1429">
                  <c:v>0.77102851699999997</c:v>
                </c:pt>
                <c:pt idx="1430">
                  <c:v>0.77102851699999997</c:v>
                </c:pt>
                <c:pt idx="1431">
                  <c:v>0.77102851699999997</c:v>
                </c:pt>
                <c:pt idx="1432">
                  <c:v>0.77102851699999997</c:v>
                </c:pt>
                <c:pt idx="1433">
                  <c:v>0.77107524599999999</c:v>
                </c:pt>
                <c:pt idx="1434">
                  <c:v>0.77107524599999999</c:v>
                </c:pt>
                <c:pt idx="1435">
                  <c:v>0.76604281399999996</c:v>
                </c:pt>
                <c:pt idx="1436">
                  <c:v>0.76604281399999996</c:v>
                </c:pt>
                <c:pt idx="1437">
                  <c:v>0.76604281399999996</c:v>
                </c:pt>
                <c:pt idx="1438">
                  <c:v>0.76604281399999996</c:v>
                </c:pt>
                <c:pt idx="1439">
                  <c:v>0.76614987199999995</c:v>
                </c:pt>
                <c:pt idx="1440">
                  <c:v>0.76614987199999995</c:v>
                </c:pt>
                <c:pt idx="1441">
                  <c:v>0.75860328600000004</c:v>
                </c:pt>
                <c:pt idx="1442">
                  <c:v>0.75860328600000004</c:v>
                </c:pt>
                <c:pt idx="1443">
                  <c:v>0.75860328600000004</c:v>
                </c:pt>
                <c:pt idx="1444">
                  <c:v>0.75860328600000004</c:v>
                </c:pt>
                <c:pt idx="1445">
                  <c:v>0.73965071299999996</c:v>
                </c:pt>
                <c:pt idx="1446">
                  <c:v>0.71700686800000002</c:v>
                </c:pt>
                <c:pt idx="1447">
                  <c:v>0.71700686800000002</c:v>
                </c:pt>
                <c:pt idx="1448">
                  <c:v>0.71700686800000002</c:v>
                </c:pt>
                <c:pt idx="1449">
                  <c:v>0.69934034899999997</c:v>
                </c:pt>
                <c:pt idx="1450">
                  <c:v>0.69934034899999997</c:v>
                </c:pt>
                <c:pt idx="1451">
                  <c:v>0.69934034899999997</c:v>
                </c:pt>
                <c:pt idx="1452">
                  <c:v>0.69934034899999997</c:v>
                </c:pt>
                <c:pt idx="1453">
                  <c:v>0.69934034899999997</c:v>
                </c:pt>
                <c:pt idx="1454">
                  <c:v>0.69934664999999996</c:v>
                </c:pt>
                <c:pt idx="1455">
                  <c:v>0.69934664999999996</c:v>
                </c:pt>
                <c:pt idx="1456">
                  <c:v>0.69934664999999996</c:v>
                </c:pt>
                <c:pt idx="1457">
                  <c:v>0.69934664999999996</c:v>
                </c:pt>
                <c:pt idx="1458">
                  <c:v>0.69934664999999996</c:v>
                </c:pt>
                <c:pt idx="1459">
                  <c:v>0.69934664999999996</c:v>
                </c:pt>
                <c:pt idx="1460">
                  <c:v>0.69934085300000004</c:v>
                </c:pt>
                <c:pt idx="1461">
                  <c:v>0.69934085300000004</c:v>
                </c:pt>
                <c:pt idx="1462">
                  <c:v>0.69934085300000004</c:v>
                </c:pt>
                <c:pt idx="1463">
                  <c:v>0.69934085300000004</c:v>
                </c:pt>
                <c:pt idx="1464">
                  <c:v>0.69934085300000004</c:v>
                </c:pt>
                <c:pt idx="1465">
                  <c:v>0.69934085300000004</c:v>
                </c:pt>
                <c:pt idx="1466">
                  <c:v>0.70688348300000003</c:v>
                </c:pt>
                <c:pt idx="1467">
                  <c:v>0.711912985</c:v>
                </c:pt>
                <c:pt idx="1468">
                  <c:v>0.716952068</c:v>
                </c:pt>
                <c:pt idx="1469">
                  <c:v>0.716952068</c:v>
                </c:pt>
                <c:pt idx="1470">
                  <c:v>0.71443668999999999</c:v>
                </c:pt>
                <c:pt idx="1471">
                  <c:v>0.71443668999999999</c:v>
                </c:pt>
                <c:pt idx="1472">
                  <c:v>0.71443668999999999</c:v>
                </c:pt>
                <c:pt idx="1473">
                  <c:v>0.71444237099999996</c:v>
                </c:pt>
                <c:pt idx="1474">
                  <c:v>0.71444237099999996</c:v>
                </c:pt>
                <c:pt idx="1475">
                  <c:v>0.71444237099999996</c:v>
                </c:pt>
                <c:pt idx="1476">
                  <c:v>0.70182314800000001</c:v>
                </c:pt>
                <c:pt idx="1477">
                  <c:v>0.70179287599999995</c:v>
                </c:pt>
                <c:pt idx="1478">
                  <c:v>0.70179287599999995</c:v>
                </c:pt>
                <c:pt idx="1479">
                  <c:v>0.70179287599999995</c:v>
                </c:pt>
                <c:pt idx="1480">
                  <c:v>0.70179287599999995</c:v>
                </c:pt>
                <c:pt idx="1481">
                  <c:v>0.696587611</c:v>
                </c:pt>
                <c:pt idx="1482">
                  <c:v>0.696587611</c:v>
                </c:pt>
                <c:pt idx="1483">
                  <c:v>0.696587611</c:v>
                </c:pt>
                <c:pt idx="1484">
                  <c:v>0.696587611</c:v>
                </c:pt>
                <c:pt idx="1485">
                  <c:v>0.696587611</c:v>
                </c:pt>
                <c:pt idx="1486">
                  <c:v>0.696587611</c:v>
                </c:pt>
                <c:pt idx="1487">
                  <c:v>0.696587611</c:v>
                </c:pt>
                <c:pt idx="1488">
                  <c:v>0.69150321800000003</c:v>
                </c:pt>
                <c:pt idx="1489">
                  <c:v>0.69150321800000003</c:v>
                </c:pt>
                <c:pt idx="1490">
                  <c:v>0.69150321800000003</c:v>
                </c:pt>
                <c:pt idx="1491">
                  <c:v>0.68647504999999998</c:v>
                </c:pt>
                <c:pt idx="1492">
                  <c:v>0.68647504999999998</c:v>
                </c:pt>
                <c:pt idx="1493">
                  <c:v>0.68647504999999998</c:v>
                </c:pt>
                <c:pt idx="1494">
                  <c:v>0.68647686900000005</c:v>
                </c:pt>
                <c:pt idx="1495">
                  <c:v>0.68647686900000005</c:v>
                </c:pt>
                <c:pt idx="1496">
                  <c:v>0.68144969700000002</c:v>
                </c:pt>
                <c:pt idx="1497">
                  <c:v>0.68146858399999999</c:v>
                </c:pt>
                <c:pt idx="1498">
                  <c:v>0.68649576400000001</c:v>
                </c:pt>
                <c:pt idx="1499">
                  <c:v>0.68649576400000001</c:v>
                </c:pt>
                <c:pt idx="1500">
                  <c:v>0.68649576400000001</c:v>
                </c:pt>
                <c:pt idx="1501">
                  <c:v>0.68649576400000001</c:v>
                </c:pt>
                <c:pt idx="1502">
                  <c:v>0.68398217500000003</c:v>
                </c:pt>
                <c:pt idx="1503">
                  <c:v>0.68398217500000003</c:v>
                </c:pt>
                <c:pt idx="1504">
                  <c:v>0.68398217500000003</c:v>
                </c:pt>
                <c:pt idx="1505">
                  <c:v>0.68649576400000001</c:v>
                </c:pt>
                <c:pt idx="1506">
                  <c:v>0.68649576400000001</c:v>
                </c:pt>
                <c:pt idx="1507">
                  <c:v>0.68649576400000001</c:v>
                </c:pt>
                <c:pt idx="1508">
                  <c:v>0.68916911400000003</c:v>
                </c:pt>
                <c:pt idx="1509">
                  <c:v>0.69929350800000001</c:v>
                </c:pt>
                <c:pt idx="1510">
                  <c:v>0.69929350800000001</c:v>
                </c:pt>
                <c:pt idx="1511">
                  <c:v>0.69929350800000001</c:v>
                </c:pt>
                <c:pt idx="1512">
                  <c:v>0.69677963600000004</c:v>
                </c:pt>
                <c:pt idx="1513">
                  <c:v>0.69677963600000004</c:v>
                </c:pt>
                <c:pt idx="1514">
                  <c:v>0.69677963600000004</c:v>
                </c:pt>
                <c:pt idx="1515">
                  <c:v>0.69677963600000004</c:v>
                </c:pt>
                <c:pt idx="1516">
                  <c:v>0.68544802100000002</c:v>
                </c:pt>
                <c:pt idx="1517">
                  <c:v>0.68542838100000003</c:v>
                </c:pt>
                <c:pt idx="1518">
                  <c:v>0.67286529100000003</c:v>
                </c:pt>
                <c:pt idx="1519">
                  <c:v>0.64273788799999998</c:v>
                </c:pt>
                <c:pt idx="1520">
                  <c:v>0.64273788799999998</c:v>
                </c:pt>
                <c:pt idx="1521">
                  <c:v>0.63009962200000003</c:v>
                </c:pt>
                <c:pt idx="1522">
                  <c:v>0.63009962200000003</c:v>
                </c:pt>
                <c:pt idx="1523">
                  <c:v>0.62004209399999999</c:v>
                </c:pt>
                <c:pt idx="1524">
                  <c:v>0.62497092799999998</c:v>
                </c:pt>
                <c:pt idx="1525">
                  <c:v>0.58859329900000001</c:v>
                </c:pt>
                <c:pt idx="1526">
                  <c:v>0.56723895499999999</c:v>
                </c:pt>
                <c:pt idx="1527">
                  <c:v>0.56723895499999999</c:v>
                </c:pt>
                <c:pt idx="1528">
                  <c:v>0.56723895499999999</c:v>
                </c:pt>
                <c:pt idx="1529">
                  <c:v>0.43300377200000001</c:v>
                </c:pt>
                <c:pt idx="1530">
                  <c:v>0.43300377200000001</c:v>
                </c:pt>
                <c:pt idx="1531">
                  <c:v>8.5219079000000003E-2</c:v>
                </c:pt>
                <c:pt idx="1532">
                  <c:v>7.6223885000000005E-2</c:v>
                </c:pt>
                <c:pt idx="1533">
                  <c:v>5.6343183999999998E-2</c:v>
                </c:pt>
                <c:pt idx="1534">
                  <c:v>5.6343183999999998E-2</c:v>
                </c:pt>
                <c:pt idx="1535">
                  <c:v>2.6279055999999999E-2</c:v>
                </c:pt>
                <c:pt idx="1536">
                  <c:v>2.4283974E-2</c:v>
                </c:pt>
                <c:pt idx="1537">
                  <c:v>5.4188299000000002E-2</c:v>
                </c:pt>
                <c:pt idx="1538">
                  <c:v>4.4168572000000003E-2</c:v>
                </c:pt>
                <c:pt idx="1539">
                  <c:v>1.8266213999999999E-2</c:v>
                </c:pt>
                <c:pt idx="1540">
                  <c:v>3.8188953999999997E-2</c:v>
                </c:pt>
                <c:pt idx="1541">
                  <c:v>3.8188953999999997E-2</c:v>
                </c:pt>
                <c:pt idx="1542">
                  <c:v>3.6199894000000003E-2</c:v>
                </c:pt>
                <c:pt idx="1543">
                  <c:v>3.4316111000000003E-2</c:v>
                </c:pt>
                <c:pt idx="1544">
                  <c:v>6.8132524E-2</c:v>
                </c:pt>
                <c:pt idx="1545">
                  <c:v>6.2155440999999999E-2</c:v>
                </c:pt>
                <c:pt idx="1546">
                  <c:v>2.4253895000000001E-2</c:v>
                </c:pt>
                <c:pt idx="1547">
                  <c:v>2.4253895000000001E-2</c:v>
                </c:pt>
                <c:pt idx="1548">
                  <c:v>2.4253895000000001E-2</c:v>
                </c:pt>
                <c:pt idx="1549">
                  <c:v>4.0172315E-2</c:v>
                </c:pt>
                <c:pt idx="1550">
                  <c:v>5.0129497000000002E-2</c:v>
                </c:pt>
                <c:pt idx="1551">
                  <c:v>-5.4464630999999999E-2</c:v>
                </c:pt>
                <c:pt idx="1552">
                  <c:v>-7.6332030999999995E-2</c:v>
                </c:pt>
                <c:pt idx="1553">
                  <c:v>-9.2274728E-2</c:v>
                </c:pt>
                <c:pt idx="1554">
                  <c:v>-9.2274728E-2</c:v>
                </c:pt>
                <c:pt idx="1555">
                  <c:v>-9.2274728E-2</c:v>
                </c:pt>
                <c:pt idx="1556">
                  <c:v>-0.111113324</c:v>
                </c:pt>
                <c:pt idx="1557">
                  <c:v>-0.11706865900000001</c:v>
                </c:pt>
                <c:pt idx="1558">
                  <c:v>-9.5319670999999995E-2</c:v>
                </c:pt>
                <c:pt idx="1559">
                  <c:v>-0.12515683599999999</c:v>
                </c:pt>
                <c:pt idx="1560">
                  <c:v>-0.12515683599999999</c:v>
                </c:pt>
                <c:pt idx="1561">
                  <c:v>-0.12515683599999999</c:v>
                </c:pt>
                <c:pt idx="1562">
                  <c:v>-0.12515683599999999</c:v>
                </c:pt>
                <c:pt idx="1563">
                  <c:v>-0.12515683599999999</c:v>
                </c:pt>
                <c:pt idx="1564">
                  <c:v>-0.13708289100000001</c:v>
                </c:pt>
                <c:pt idx="1565">
                  <c:v>-0.141069318</c:v>
                </c:pt>
                <c:pt idx="1566">
                  <c:v>-0.141069318</c:v>
                </c:pt>
                <c:pt idx="1567">
                  <c:v>-0.141069318</c:v>
                </c:pt>
                <c:pt idx="1568">
                  <c:v>-0.121152154</c:v>
                </c:pt>
                <c:pt idx="1569">
                  <c:v>-0.121152154</c:v>
                </c:pt>
                <c:pt idx="1570">
                  <c:v>-0.131069774</c:v>
                </c:pt>
                <c:pt idx="1571">
                  <c:v>-0.13508072199999999</c:v>
                </c:pt>
                <c:pt idx="1572">
                  <c:v>-0.14103210099999999</c:v>
                </c:pt>
                <c:pt idx="1573">
                  <c:v>-0.13706306700000001</c:v>
                </c:pt>
                <c:pt idx="1574">
                  <c:v>-0.164738358</c:v>
                </c:pt>
                <c:pt idx="1575">
                  <c:v>-0.21444616</c:v>
                </c:pt>
                <c:pt idx="1576">
                  <c:v>-0.21444616</c:v>
                </c:pt>
                <c:pt idx="1577">
                  <c:v>-0.24016886500000001</c:v>
                </c:pt>
                <c:pt idx="1578">
                  <c:v>-0.24413711900000001</c:v>
                </c:pt>
                <c:pt idx="1579">
                  <c:v>-0.26387900800000003</c:v>
                </c:pt>
                <c:pt idx="1580">
                  <c:v>-0.26387900800000003</c:v>
                </c:pt>
                <c:pt idx="1581">
                  <c:v>-0.25991075400000002</c:v>
                </c:pt>
                <c:pt idx="1582">
                  <c:v>-0.28972172200000001</c:v>
                </c:pt>
                <c:pt idx="1583">
                  <c:v>-0.28972172200000001</c:v>
                </c:pt>
                <c:pt idx="1584">
                  <c:v>-0.29567410300000002</c:v>
                </c:pt>
                <c:pt idx="1585">
                  <c:v>-0.29567410300000002</c:v>
                </c:pt>
                <c:pt idx="1586">
                  <c:v>-0.30554559599999997</c:v>
                </c:pt>
                <c:pt idx="1587">
                  <c:v>-0.30548342299999998</c:v>
                </c:pt>
                <c:pt idx="1588">
                  <c:v>-0.29262323200000001</c:v>
                </c:pt>
                <c:pt idx="1589">
                  <c:v>-0.32841914100000003</c:v>
                </c:pt>
                <c:pt idx="1590">
                  <c:v>-0.32841914100000003</c:v>
                </c:pt>
                <c:pt idx="1591">
                  <c:v>-0.32841914100000003</c:v>
                </c:pt>
                <c:pt idx="1592">
                  <c:v>-0.32841914100000003</c:v>
                </c:pt>
                <c:pt idx="1593">
                  <c:v>-0.344252899</c:v>
                </c:pt>
                <c:pt idx="1594">
                  <c:v>-0.33835758300000002</c:v>
                </c:pt>
                <c:pt idx="1595">
                  <c:v>-0.35620670900000001</c:v>
                </c:pt>
                <c:pt idx="1596">
                  <c:v>-0.26620670899999999</c:v>
                </c:pt>
                <c:pt idx="1597">
                  <c:v>-0.26620670899999999</c:v>
                </c:pt>
                <c:pt idx="1598">
                  <c:v>-0.198832808</c:v>
                </c:pt>
                <c:pt idx="1599">
                  <c:v>-0.22894585000000001</c:v>
                </c:pt>
                <c:pt idx="1600">
                  <c:v>-5.0193348999999998E-2</c:v>
                </c:pt>
                <c:pt idx="1601">
                  <c:v>3.5595010000000001E-3</c:v>
                </c:pt>
                <c:pt idx="1602">
                  <c:v>3.3266072000000001E-2</c:v>
                </c:pt>
                <c:pt idx="1603">
                  <c:v>0.119211922</c:v>
                </c:pt>
                <c:pt idx="1604">
                  <c:v>0.119211922</c:v>
                </c:pt>
                <c:pt idx="1605">
                  <c:v>0.15124472799999999</c:v>
                </c:pt>
                <c:pt idx="1606">
                  <c:v>0.15619339800000001</c:v>
                </c:pt>
                <c:pt idx="1607">
                  <c:v>0.21204710099999999</c:v>
                </c:pt>
                <c:pt idx="1608">
                  <c:v>0.22605989600000001</c:v>
                </c:pt>
                <c:pt idx="1609">
                  <c:v>0.23600505699999999</c:v>
                </c:pt>
                <c:pt idx="1610">
                  <c:v>0.23600505699999999</c:v>
                </c:pt>
                <c:pt idx="1611">
                  <c:v>0.23600505699999999</c:v>
                </c:pt>
                <c:pt idx="1612">
                  <c:v>0.24000285800000001</c:v>
                </c:pt>
                <c:pt idx="1613">
                  <c:v>0.23600505699999999</c:v>
                </c:pt>
                <c:pt idx="1614">
                  <c:v>0.26403209799999999</c:v>
                </c:pt>
                <c:pt idx="1615">
                  <c:v>0.28809389899999999</c:v>
                </c:pt>
                <c:pt idx="1616">
                  <c:v>0.29810852500000001</c:v>
                </c:pt>
                <c:pt idx="1617">
                  <c:v>0.338196893</c:v>
                </c:pt>
                <c:pt idx="1618">
                  <c:v>0.338196893</c:v>
                </c:pt>
                <c:pt idx="1619">
                  <c:v>0.340195794</c:v>
                </c:pt>
                <c:pt idx="1620">
                  <c:v>0.340195794</c:v>
                </c:pt>
                <c:pt idx="1621">
                  <c:v>0.383439374</c:v>
                </c:pt>
                <c:pt idx="1622">
                  <c:v>0.40357362499999999</c:v>
                </c:pt>
                <c:pt idx="1623">
                  <c:v>0.40858511400000003</c:v>
                </c:pt>
                <c:pt idx="1624">
                  <c:v>0.39855372999999999</c:v>
                </c:pt>
                <c:pt idx="1625">
                  <c:v>0.39855372999999999</c:v>
                </c:pt>
                <c:pt idx="1626">
                  <c:v>0.40655133100000002</c:v>
                </c:pt>
                <c:pt idx="1627">
                  <c:v>0.38151072400000002</c:v>
                </c:pt>
                <c:pt idx="1628">
                  <c:v>0.387508925</c:v>
                </c:pt>
                <c:pt idx="1629">
                  <c:v>0.35326938400000002</c:v>
                </c:pt>
                <c:pt idx="1630">
                  <c:v>0.321099674</c:v>
                </c:pt>
                <c:pt idx="1631">
                  <c:v>0.30907610299999999</c:v>
                </c:pt>
                <c:pt idx="1632">
                  <c:v>0.30907610299999999</c:v>
                </c:pt>
                <c:pt idx="1633">
                  <c:v>0.30907610299999999</c:v>
                </c:pt>
                <c:pt idx="1634">
                  <c:v>0.29403013099999997</c:v>
                </c:pt>
                <c:pt idx="1635">
                  <c:v>0.27798596399999997</c:v>
                </c:pt>
                <c:pt idx="1636">
                  <c:v>0.28996734499999999</c:v>
                </c:pt>
                <c:pt idx="1637">
                  <c:v>0.308069853</c:v>
                </c:pt>
                <c:pt idx="1638">
                  <c:v>0.29403976399999998</c:v>
                </c:pt>
                <c:pt idx="1639">
                  <c:v>0.29403976399999998</c:v>
                </c:pt>
                <c:pt idx="1640">
                  <c:v>0.29503666699999997</c:v>
                </c:pt>
                <c:pt idx="1641">
                  <c:v>0.23499225700000001</c:v>
                </c:pt>
                <c:pt idx="1642">
                  <c:v>0.19394995800000001</c:v>
                </c:pt>
                <c:pt idx="1643">
                  <c:v>0.21394134200000001</c:v>
                </c:pt>
                <c:pt idx="1644">
                  <c:v>0.20595053199999999</c:v>
                </c:pt>
                <c:pt idx="1645">
                  <c:v>0.20595053199999999</c:v>
                </c:pt>
                <c:pt idx="1646">
                  <c:v>0.20595053199999999</c:v>
                </c:pt>
                <c:pt idx="1647">
                  <c:v>0.21395451600000001</c:v>
                </c:pt>
                <c:pt idx="1648">
                  <c:v>0.20994427700000001</c:v>
                </c:pt>
                <c:pt idx="1649">
                  <c:v>0.201950676</c:v>
                </c:pt>
                <c:pt idx="1650">
                  <c:v>0.20188082399999999</c:v>
                </c:pt>
                <c:pt idx="1651">
                  <c:v>0.181888994</c:v>
                </c:pt>
                <c:pt idx="1652">
                  <c:v>0.155929611</c:v>
                </c:pt>
                <c:pt idx="1653">
                  <c:v>0.155929611</c:v>
                </c:pt>
                <c:pt idx="1654">
                  <c:v>0.15193878999999999</c:v>
                </c:pt>
                <c:pt idx="1655">
                  <c:v>0.145936872</c:v>
                </c:pt>
                <c:pt idx="1656">
                  <c:v>0.13995073999999999</c:v>
                </c:pt>
                <c:pt idx="1657">
                  <c:v>0.121979297</c:v>
                </c:pt>
                <c:pt idx="1658">
                  <c:v>0.103994065</c:v>
                </c:pt>
                <c:pt idx="1659">
                  <c:v>0.137957898</c:v>
                </c:pt>
                <c:pt idx="1660">
                  <c:v>0.137957898</c:v>
                </c:pt>
                <c:pt idx="1661">
                  <c:v>0.14394084700000001</c:v>
                </c:pt>
                <c:pt idx="1662">
                  <c:v>0.13995181700000001</c:v>
                </c:pt>
                <c:pt idx="1663">
                  <c:v>0.13197147300000001</c:v>
                </c:pt>
                <c:pt idx="1664">
                  <c:v>9.0144741E-2</c:v>
                </c:pt>
                <c:pt idx="1665">
                  <c:v>8.8152114000000004E-2</c:v>
                </c:pt>
                <c:pt idx="1666">
                  <c:v>7.8147161000000007E-2</c:v>
                </c:pt>
                <c:pt idx="1667">
                  <c:v>7.8147161000000007E-2</c:v>
                </c:pt>
                <c:pt idx="1668">
                  <c:v>8.4130706999999999E-2</c:v>
                </c:pt>
                <c:pt idx="1669">
                  <c:v>7.6153639999999995E-2</c:v>
                </c:pt>
                <c:pt idx="1670">
                  <c:v>7.6180216999999995E-2</c:v>
                </c:pt>
                <c:pt idx="1671">
                  <c:v>7.6180018000000002E-2</c:v>
                </c:pt>
                <c:pt idx="1672">
                  <c:v>7.6180018000000002E-2</c:v>
                </c:pt>
                <c:pt idx="1673">
                  <c:v>7.6180018000000002E-2</c:v>
                </c:pt>
                <c:pt idx="1674">
                  <c:v>7.6180018000000002E-2</c:v>
                </c:pt>
                <c:pt idx="1675">
                  <c:v>8.4157282999999999E-2</c:v>
                </c:pt>
                <c:pt idx="1676">
                  <c:v>8.2162767999999997E-2</c:v>
                </c:pt>
                <c:pt idx="1677">
                  <c:v>7.4186695999999996E-2</c:v>
                </c:pt>
                <c:pt idx="1678">
                  <c:v>7.4187092999999996E-2</c:v>
                </c:pt>
                <c:pt idx="1679">
                  <c:v>7.6183015000000007E-2</c:v>
                </c:pt>
                <c:pt idx="1680">
                  <c:v>6.6222854999999997E-2</c:v>
                </c:pt>
                <c:pt idx="1681">
                  <c:v>6.6222854999999997E-2</c:v>
                </c:pt>
                <c:pt idx="1682">
                  <c:v>6.8216375999999995E-2</c:v>
                </c:pt>
                <c:pt idx="1683">
                  <c:v>6.6222854999999997E-2</c:v>
                </c:pt>
                <c:pt idx="1684">
                  <c:v>7.0210295000000006E-2</c:v>
                </c:pt>
                <c:pt idx="1685">
                  <c:v>7.0210295000000006E-2</c:v>
                </c:pt>
                <c:pt idx="1686">
                  <c:v>9.8131636999999994E-2</c:v>
                </c:pt>
                <c:pt idx="1687">
                  <c:v>0.10810172699999999</c:v>
                </c:pt>
                <c:pt idx="1688">
                  <c:v>0.10810172699999999</c:v>
                </c:pt>
                <c:pt idx="1689">
                  <c:v>0.13610586</c:v>
                </c:pt>
                <c:pt idx="1690">
                  <c:v>0.146065852</c:v>
                </c:pt>
                <c:pt idx="1691">
                  <c:v>0.17600613500000001</c:v>
                </c:pt>
                <c:pt idx="1692">
                  <c:v>0.177986958</c:v>
                </c:pt>
                <c:pt idx="1693">
                  <c:v>0.177986958</c:v>
                </c:pt>
                <c:pt idx="1694">
                  <c:v>0.177986958</c:v>
                </c:pt>
                <c:pt idx="1695">
                  <c:v>0.177986958</c:v>
                </c:pt>
                <c:pt idx="1696">
                  <c:v>0.177986958</c:v>
                </c:pt>
                <c:pt idx="1697">
                  <c:v>0.18599613000000001</c:v>
                </c:pt>
                <c:pt idx="1698">
                  <c:v>0.20095501800000001</c:v>
                </c:pt>
                <c:pt idx="1699">
                  <c:v>0.20094469200000001</c:v>
                </c:pt>
                <c:pt idx="1700">
                  <c:v>0.18895609499999999</c:v>
                </c:pt>
                <c:pt idx="1701">
                  <c:v>0.18895609499999999</c:v>
                </c:pt>
                <c:pt idx="1702">
                  <c:v>0.18895609499999999</c:v>
                </c:pt>
                <c:pt idx="1703">
                  <c:v>0.185951005</c:v>
                </c:pt>
                <c:pt idx="1704">
                  <c:v>0.186952602</c:v>
                </c:pt>
                <c:pt idx="1705">
                  <c:v>0.186952602</c:v>
                </c:pt>
                <c:pt idx="1706">
                  <c:v>0.18895100300000001</c:v>
                </c:pt>
                <c:pt idx="1707">
                  <c:v>0.194926614</c:v>
                </c:pt>
                <c:pt idx="1708">
                  <c:v>0.184976366</c:v>
                </c:pt>
                <c:pt idx="1709">
                  <c:v>0.184976366</c:v>
                </c:pt>
                <c:pt idx="1710">
                  <c:v>0.18097956300000001</c:v>
                </c:pt>
                <c:pt idx="1711">
                  <c:v>0.18694291499999999</c:v>
                </c:pt>
                <c:pt idx="1712">
                  <c:v>0.20092971200000001</c:v>
                </c:pt>
                <c:pt idx="1713">
                  <c:v>0.18694291499999999</c:v>
                </c:pt>
                <c:pt idx="1714">
                  <c:v>0.18498969700000001</c:v>
                </c:pt>
                <c:pt idx="1715">
                  <c:v>0.18498969700000001</c:v>
                </c:pt>
                <c:pt idx="1716">
                  <c:v>0.18498969700000001</c:v>
                </c:pt>
                <c:pt idx="1717">
                  <c:v>0.18498969700000001</c:v>
                </c:pt>
                <c:pt idx="1718">
                  <c:v>0.18698809799999999</c:v>
                </c:pt>
                <c:pt idx="1719">
                  <c:v>0.17697315</c:v>
                </c:pt>
                <c:pt idx="1720">
                  <c:v>0.17697315</c:v>
                </c:pt>
                <c:pt idx="1721">
                  <c:v>0.147002879</c:v>
                </c:pt>
                <c:pt idx="1722">
                  <c:v>0.14703265500000001</c:v>
                </c:pt>
                <c:pt idx="1723">
                  <c:v>0.14703265500000001</c:v>
                </c:pt>
                <c:pt idx="1724">
                  <c:v>0.14703265500000001</c:v>
                </c:pt>
                <c:pt idx="1725">
                  <c:v>0.14703265500000001</c:v>
                </c:pt>
                <c:pt idx="1726">
                  <c:v>0.139070897</c:v>
                </c:pt>
                <c:pt idx="1727">
                  <c:v>0.129120653</c:v>
                </c:pt>
                <c:pt idx="1728">
                  <c:v>0.117160467</c:v>
                </c:pt>
                <c:pt idx="1729">
                  <c:v>0.117160467</c:v>
                </c:pt>
                <c:pt idx="1730">
                  <c:v>0.117160467</c:v>
                </c:pt>
                <c:pt idx="1731">
                  <c:v>0.117160467</c:v>
                </c:pt>
                <c:pt idx="1732">
                  <c:v>0.117160467</c:v>
                </c:pt>
                <c:pt idx="1733">
                  <c:v>9.7147528999999996E-2</c:v>
                </c:pt>
                <c:pt idx="1734">
                  <c:v>8.2214888999999999E-2</c:v>
                </c:pt>
                <c:pt idx="1735">
                  <c:v>5.0274720000000002E-2</c:v>
                </c:pt>
                <c:pt idx="1736">
                  <c:v>5.0274720000000002E-2</c:v>
                </c:pt>
                <c:pt idx="1737">
                  <c:v>5.0274720000000002E-2</c:v>
                </c:pt>
                <c:pt idx="1738">
                  <c:v>5.4278688999999998E-2</c:v>
                </c:pt>
                <c:pt idx="1739">
                  <c:v>4.4288189999999998E-2</c:v>
                </c:pt>
                <c:pt idx="1740">
                  <c:v>4.4288189999999998E-2</c:v>
                </c:pt>
                <c:pt idx="1741">
                  <c:v>4.2292679999999999E-2</c:v>
                </c:pt>
                <c:pt idx="1742">
                  <c:v>4.2292679999999999E-2</c:v>
                </c:pt>
                <c:pt idx="1743">
                  <c:v>4.2292679999999999E-2</c:v>
                </c:pt>
                <c:pt idx="1744">
                  <c:v>4.2292679999999999E-2</c:v>
                </c:pt>
                <c:pt idx="1745">
                  <c:v>4.2292679999999999E-2</c:v>
                </c:pt>
                <c:pt idx="1746">
                  <c:v>4.6283699999999997E-2</c:v>
                </c:pt>
                <c:pt idx="1747">
                  <c:v>4.4180629999999999E-2</c:v>
                </c:pt>
                <c:pt idx="1748">
                  <c:v>4.6176139999999997E-2</c:v>
                </c:pt>
                <c:pt idx="1749">
                  <c:v>4.218512E-2</c:v>
                </c:pt>
                <c:pt idx="1750">
                  <c:v>4.218512E-2</c:v>
                </c:pt>
                <c:pt idx="1751">
                  <c:v>4.218512E-2</c:v>
                </c:pt>
                <c:pt idx="1752">
                  <c:v>4.4180629999999999E-2</c:v>
                </c:pt>
                <c:pt idx="1753">
                  <c:v>5.2174623000000003E-2</c:v>
                </c:pt>
                <c:pt idx="1754">
                  <c:v>7.3967952000000003E-2</c:v>
                </c:pt>
                <c:pt idx="1755">
                  <c:v>8.3952959999999993E-2</c:v>
                </c:pt>
                <c:pt idx="1756">
                  <c:v>8.1956453999999998E-2</c:v>
                </c:pt>
                <c:pt idx="1757">
                  <c:v>8.1956453999999998E-2</c:v>
                </c:pt>
                <c:pt idx="1758">
                  <c:v>8.1956453999999998E-2</c:v>
                </c:pt>
                <c:pt idx="1759">
                  <c:v>8.1956453999999998E-2</c:v>
                </c:pt>
                <c:pt idx="1760">
                  <c:v>8.1956453999999998E-2</c:v>
                </c:pt>
                <c:pt idx="1761">
                  <c:v>7.5999222000000005E-2</c:v>
                </c:pt>
                <c:pt idx="1762">
                  <c:v>7.7995728E-2</c:v>
                </c:pt>
                <c:pt idx="1763">
                  <c:v>4.8090323999999997E-2</c:v>
                </c:pt>
                <c:pt idx="1764">
                  <c:v>1.8286461E-2</c:v>
                </c:pt>
                <c:pt idx="1765">
                  <c:v>1.8286461E-2</c:v>
                </c:pt>
                <c:pt idx="1766">
                  <c:v>1.8286461E-2</c:v>
                </c:pt>
                <c:pt idx="1767">
                  <c:v>1.4293449E-2</c:v>
                </c:pt>
                <c:pt idx="1768">
                  <c:v>-7.588844E-3</c:v>
                </c:pt>
                <c:pt idx="1769">
                  <c:v>3.9718000000000002E-4</c:v>
                </c:pt>
                <c:pt idx="1770">
                  <c:v>-1.5993260000000001E-3</c:v>
                </c:pt>
                <c:pt idx="1771">
                  <c:v>8.3114030000000002E-3</c:v>
                </c:pt>
                <c:pt idx="1772">
                  <c:v>8.3114030000000002E-3</c:v>
                </c:pt>
                <c:pt idx="1773">
                  <c:v>6.3148969999999999E-3</c:v>
                </c:pt>
                <c:pt idx="1774">
                  <c:v>6.3148969999999999E-3</c:v>
                </c:pt>
                <c:pt idx="1775">
                  <c:v>5.9104807000000002E-2</c:v>
                </c:pt>
                <c:pt idx="1776">
                  <c:v>0.10196123999999999</c:v>
                </c:pt>
                <c:pt idx="1777">
                  <c:v>0.113941718</c:v>
                </c:pt>
                <c:pt idx="1778">
                  <c:v>0.113941718</c:v>
                </c:pt>
                <c:pt idx="1779">
                  <c:v>0.113941718</c:v>
                </c:pt>
                <c:pt idx="1780">
                  <c:v>0.11194261699999999</c:v>
                </c:pt>
                <c:pt idx="1781">
                  <c:v>0.11991360700000001</c:v>
                </c:pt>
                <c:pt idx="1782">
                  <c:v>0.11819400100000001</c:v>
                </c:pt>
                <c:pt idx="1783">
                  <c:v>0.128198954</c:v>
                </c:pt>
                <c:pt idx="1784">
                  <c:v>0.128198954</c:v>
                </c:pt>
                <c:pt idx="1785">
                  <c:v>0.148193936</c:v>
                </c:pt>
                <c:pt idx="1786">
                  <c:v>0.148193936</c:v>
                </c:pt>
                <c:pt idx="1787">
                  <c:v>0.15919513399999999</c:v>
                </c:pt>
                <c:pt idx="1788">
                  <c:v>0.15919513399999999</c:v>
                </c:pt>
                <c:pt idx="1789">
                  <c:v>0.157214927</c:v>
                </c:pt>
                <c:pt idx="1790">
                  <c:v>0.16720492200000001</c:v>
                </c:pt>
                <c:pt idx="1791">
                  <c:v>0.16519805200000001</c:v>
                </c:pt>
                <c:pt idx="1792">
                  <c:v>0.16519805200000001</c:v>
                </c:pt>
                <c:pt idx="1793">
                  <c:v>0.16519805200000001</c:v>
                </c:pt>
                <c:pt idx="1794">
                  <c:v>0.16919685200000001</c:v>
                </c:pt>
                <c:pt idx="1795">
                  <c:v>0.163198652</c:v>
                </c:pt>
                <c:pt idx="1796">
                  <c:v>0.163198652</c:v>
                </c:pt>
                <c:pt idx="1797">
                  <c:v>0.17116774100000001</c:v>
                </c:pt>
                <c:pt idx="1798">
                  <c:v>0.17116774100000001</c:v>
                </c:pt>
                <c:pt idx="1799">
                  <c:v>0.17116774100000001</c:v>
                </c:pt>
                <c:pt idx="1800">
                  <c:v>0.17116774100000001</c:v>
                </c:pt>
                <c:pt idx="1801">
                  <c:v>0.17116774100000001</c:v>
                </c:pt>
                <c:pt idx="1802">
                  <c:v>0.173167141</c:v>
                </c:pt>
                <c:pt idx="1803">
                  <c:v>0.17116774100000001</c:v>
                </c:pt>
                <c:pt idx="1804">
                  <c:v>0.17516654200000001</c:v>
                </c:pt>
                <c:pt idx="1805">
                  <c:v>0.17516654200000001</c:v>
                </c:pt>
                <c:pt idx="1806">
                  <c:v>0.17516654200000001</c:v>
                </c:pt>
                <c:pt idx="1807">
                  <c:v>0.17516654200000001</c:v>
                </c:pt>
                <c:pt idx="1808">
                  <c:v>0.17716594199999999</c:v>
                </c:pt>
                <c:pt idx="1809">
                  <c:v>0.17916534200000001</c:v>
                </c:pt>
                <c:pt idx="1810">
                  <c:v>0.17916534200000001</c:v>
                </c:pt>
                <c:pt idx="1811">
                  <c:v>0.199170334</c:v>
                </c:pt>
                <c:pt idx="1812">
                  <c:v>0.19723074299999999</c:v>
                </c:pt>
                <c:pt idx="1813">
                  <c:v>0.19723074299999999</c:v>
                </c:pt>
                <c:pt idx="1814">
                  <c:v>0.19723074299999999</c:v>
                </c:pt>
                <c:pt idx="1815">
                  <c:v>0.19723074299999999</c:v>
                </c:pt>
                <c:pt idx="1816">
                  <c:v>0.19323194199999999</c:v>
                </c:pt>
                <c:pt idx="1817">
                  <c:v>0.19323194199999999</c:v>
                </c:pt>
                <c:pt idx="1818">
                  <c:v>0.19123254200000001</c:v>
                </c:pt>
                <c:pt idx="1819">
                  <c:v>0.19723074299999999</c:v>
                </c:pt>
                <c:pt idx="1820">
                  <c:v>0.21722070800000001</c:v>
                </c:pt>
                <c:pt idx="1821">
                  <c:v>0.21722070800000001</c:v>
                </c:pt>
                <c:pt idx="1822">
                  <c:v>0.21722070800000001</c:v>
                </c:pt>
                <c:pt idx="1823">
                  <c:v>0.21322190699999999</c:v>
                </c:pt>
                <c:pt idx="1824">
                  <c:v>0.215221308</c:v>
                </c:pt>
                <c:pt idx="1825">
                  <c:v>0.21524491100000001</c:v>
                </c:pt>
                <c:pt idx="1826">
                  <c:v>0.20722715</c:v>
                </c:pt>
                <c:pt idx="1827">
                  <c:v>0.23728644700000001</c:v>
                </c:pt>
                <c:pt idx="1828">
                  <c:v>0.23728644700000001</c:v>
                </c:pt>
                <c:pt idx="1829">
                  <c:v>0.241286047</c:v>
                </c:pt>
                <c:pt idx="1830">
                  <c:v>0.23728644700000001</c:v>
                </c:pt>
                <c:pt idx="1831">
                  <c:v>0.251315597</c:v>
                </c:pt>
                <c:pt idx="1832">
                  <c:v>0.282375969</c:v>
                </c:pt>
                <c:pt idx="1833">
                  <c:v>0.31348599500000002</c:v>
                </c:pt>
                <c:pt idx="1834">
                  <c:v>0.34160126600000001</c:v>
                </c:pt>
                <c:pt idx="1835">
                  <c:v>0.34160126600000001</c:v>
                </c:pt>
                <c:pt idx="1836">
                  <c:v>0.34160126600000001</c:v>
                </c:pt>
                <c:pt idx="1837">
                  <c:v>0.35162123099999998</c:v>
                </c:pt>
                <c:pt idx="1838">
                  <c:v>0.37773031000000001</c:v>
                </c:pt>
                <c:pt idx="1839">
                  <c:v>0.37076696599999998</c:v>
                </c:pt>
                <c:pt idx="1840">
                  <c:v>0.38581527100000002</c:v>
                </c:pt>
                <c:pt idx="1841">
                  <c:v>0.395855605</c:v>
                </c:pt>
                <c:pt idx="1842">
                  <c:v>0.395855605</c:v>
                </c:pt>
                <c:pt idx="1843">
                  <c:v>0.395855605</c:v>
                </c:pt>
                <c:pt idx="1844">
                  <c:v>0.40378476000000002</c:v>
                </c:pt>
                <c:pt idx="1845">
                  <c:v>0.450112285</c:v>
                </c:pt>
                <c:pt idx="1846">
                  <c:v>0.46825054700000002</c:v>
                </c:pt>
                <c:pt idx="1847">
                  <c:v>0.48642369299999999</c:v>
                </c:pt>
                <c:pt idx="1848">
                  <c:v>0.484412817</c:v>
                </c:pt>
                <c:pt idx="1849">
                  <c:v>0.484412817</c:v>
                </c:pt>
                <c:pt idx="1850">
                  <c:v>0.48841241800000001</c:v>
                </c:pt>
                <c:pt idx="1851">
                  <c:v>0.48841241800000001</c:v>
                </c:pt>
                <c:pt idx="1852">
                  <c:v>0.48841241800000001</c:v>
                </c:pt>
                <c:pt idx="1853">
                  <c:v>0.48832456699999999</c:v>
                </c:pt>
                <c:pt idx="1854">
                  <c:v>0.47828333099999998</c:v>
                </c:pt>
                <c:pt idx="1855">
                  <c:v>0.470245089</c:v>
                </c:pt>
                <c:pt idx="1856">
                  <c:v>0.470245089</c:v>
                </c:pt>
                <c:pt idx="1857">
                  <c:v>0.472244889</c:v>
                </c:pt>
                <c:pt idx="1858">
                  <c:v>0.470245089</c:v>
                </c:pt>
                <c:pt idx="1859">
                  <c:v>0.47636062800000001</c:v>
                </c:pt>
                <c:pt idx="1860">
                  <c:v>0.484390659</c:v>
                </c:pt>
                <c:pt idx="1861">
                  <c:v>0.484390659</c:v>
                </c:pt>
                <c:pt idx="1862">
                  <c:v>0.48238038300000002</c:v>
                </c:pt>
                <c:pt idx="1863">
                  <c:v>0.48238038300000002</c:v>
                </c:pt>
                <c:pt idx="1864">
                  <c:v>0.48238038300000002</c:v>
                </c:pt>
                <c:pt idx="1865">
                  <c:v>0.488411812</c:v>
                </c:pt>
                <c:pt idx="1866">
                  <c:v>0.49142807399999999</c:v>
                </c:pt>
                <c:pt idx="1867">
                  <c:v>0.49645610800000001</c:v>
                </c:pt>
                <c:pt idx="1868">
                  <c:v>0.50852696900000005</c:v>
                </c:pt>
                <c:pt idx="1869">
                  <c:v>0.50852696900000005</c:v>
                </c:pt>
                <c:pt idx="1870">
                  <c:v>0.50852696900000005</c:v>
                </c:pt>
                <c:pt idx="1871">
                  <c:v>0.50852696900000005</c:v>
                </c:pt>
                <c:pt idx="1872">
                  <c:v>0.50651530700000003</c:v>
                </c:pt>
                <c:pt idx="1873">
                  <c:v>0.51456919499999998</c:v>
                </c:pt>
                <c:pt idx="1874">
                  <c:v>0.597472526</c:v>
                </c:pt>
                <c:pt idx="1875">
                  <c:v>0.61266229400000005</c:v>
                </c:pt>
                <c:pt idx="1876">
                  <c:v>0.61266229400000005</c:v>
                </c:pt>
                <c:pt idx="1877">
                  <c:v>0.61266229400000005</c:v>
                </c:pt>
                <c:pt idx="1878">
                  <c:v>0.61266229400000005</c:v>
                </c:pt>
                <c:pt idx="1879">
                  <c:v>0.658171697</c:v>
                </c:pt>
                <c:pt idx="1880">
                  <c:v>0.66833332099999998</c:v>
                </c:pt>
                <c:pt idx="1881">
                  <c:v>0.72969623900000002</c:v>
                </c:pt>
                <c:pt idx="1882">
                  <c:v>0.749953541</c:v>
                </c:pt>
                <c:pt idx="1883">
                  <c:v>0.749953541</c:v>
                </c:pt>
                <c:pt idx="1884">
                  <c:v>0.749953541</c:v>
                </c:pt>
                <c:pt idx="1885">
                  <c:v>0.749953541</c:v>
                </c:pt>
                <c:pt idx="1886">
                  <c:v>0.749953541</c:v>
                </c:pt>
                <c:pt idx="1887">
                  <c:v>0.76618897900000005</c:v>
                </c:pt>
                <c:pt idx="1888">
                  <c:v>0.78037682100000005</c:v>
                </c:pt>
                <c:pt idx="1889">
                  <c:v>0.778370805</c:v>
                </c:pt>
                <c:pt idx="1890">
                  <c:v>0.78856317499999995</c:v>
                </c:pt>
                <c:pt idx="1891">
                  <c:v>0.78856317499999995</c:v>
                </c:pt>
                <c:pt idx="1892">
                  <c:v>0.78856317499999995</c:v>
                </c:pt>
                <c:pt idx="1893">
                  <c:v>0.79260006100000002</c:v>
                </c:pt>
                <c:pt idx="1894">
                  <c:v>0.83717047200000005</c:v>
                </c:pt>
                <c:pt idx="1895">
                  <c:v>0.86771214299999999</c:v>
                </c:pt>
                <c:pt idx="1896">
                  <c:v>0.92834597299999999</c:v>
                </c:pt>
                <c:pt idx="1897">
                  <c:v>0.92834597299999999</c:v>
                </c:pt>
                <c:pt idx="1898">
                  <c:v>0.92834597299999999</c:v>
                </c:pt>
                <c:pt idx="1899">
                  <c:v>0.92834597299999999</c:v>
                </c:pt>
                <c:pt idx="1900">
                  <c:v>0.92834597299999999</c:v>
                </c:pt>
                <c:pt idx="1901">
                  <c:v>0.92834597299999999</c:v>
                </c:pt>
                <c:pt idx="1902">
                  <c:v>0.97400969500000001</c:v>
                </c:pt>
                <c:pt idx="1903">
                  <c:v>0.96695244300000005</c:v>
                </c:pt>
                <c:pt idx="1904">
                  <c:v>1.0137092590000001</c:v>
                </c:pt>
                <c:pt idx="1905">
                  <c:v>1.0137092590000001</c:v>
                </c:pt>
                <c:pt idx="1906">
                  <c:v>1.015709059</c:v>
                </c:pt>
                <c:pt idx="1907">
                  <c:v>1.015709059</c:v>
                </c:pt>
                <c:pt idx="1908">
                  <c:v>1.015709059</c:v>
                </c:pt>
                <c:pt idx="1909">
                  <c:v>1.0177324560000001</c:v>
                </c:pt>
                <c:pt idx="1910">
                  <c:v>1.0220382269999999</c:v>
                </c:pt>
                <c:pt idx="1911">
                  <c:v>1.0281953619999999</c:v>
                </c:pt>
                <c:pt idx="1912">
                  <c:v>1.0281953619999999</c:v>
                </c:pt>
                <c:pt idx="1913">
                  <c:v>1.0281953619999999</c:v>
                </c:pt>
                <c:pt idx="1914">
                  <c:v>1.0281953619999999</c:v>
                </c:pt>
                <c:pt idx="1915">
                  <c:v>1.0281953619999999</c:v>
                </c:pt>
                <c:pt idx="1916">
                  <c:v>1.0281953619999999</c:v>
                </c:pt>
                <c:pt idx="1917">
                  <c:v>1.0281562719999999</c:v>
                </c:pt>
                <c:pt idx="1918">
                  <c:v>1.0281471019999999</c:v>
                </c:pt>
                <c:pt idx="1919">
                  <c:v>1.0281471019999999</c:v>
                </c:pt>
                <c:pt idx="1920">
                  <c:v>1.0281471019999999</c:v>
                </c:pt>
                <c:pt idx="1921">
                  <c:v>1.0281471019999999</c:v>
                </c:pt>
                <c:pt idx="1922">
                  <c:v>1.0281471019999999</c:v>
                </c:pt>
                <c:pt idx="1923">
                  <c:v>1.0281471019999999</c:v>
                </c:pt>
                <c:pt idx="1924">
                  <c:v>1.025130951</c:v>
                </c:pt>
                <c:pt idx="1925">
                  <c:v>1.025130951</c:v>
                </c:pt>
                <c:pt idx="1926">
                  <c:v>1.025130951</c:v>
                </c:pt>
                <c:pt idx="1927">
                  <c:v>1.025130951</c:v>
                </c:pt>
                <c:pt idx="1928">
                  <c:v>1.0454849150000001</c:v>
                </c:pt>
                <c:pt idx="1929">
                  <c:v>1.0505410749999999</c:v>
                </c:pt>
                <c:pt idx="1930">
                  <c:v>1.0545868780000001</c:v>
                </c:pt>
                <c:pt idx="1931">
                  <c:v>1.0545868780000001</c:v>
                </c:pt>
                <c:pt idx="1932">
                  <c:v>1.0545868780000001</c:v>
                </c:pt>
                <c:pt idx="1933">
                  <c:v>1.0545868780000001</c:v>
                </c:pt>
                <c:pt idx="1934">
                  <c:v>1.0545868780000001</c:v>
                </c:pt>
                <c:pt idx="1935">
                  <c:v>1.054670888</c:v>
                </c:pt>
                <c:pt idx="1936">
                  <c:v>1.050625052</c:v>
                </c:pt>
                <c:pt idx="1937">
                  <c:v>1.050625052</c:v>
                </c:pt>
                <c:pt idx="1938">
                  <c:v>1.0465800110000001</c:v>
                </c:pt>
                <c:pt idx="1939">
                  <c:v>1.0465800110000001</c:v>
                </c:pt>
                <c:pt idx="1940">
                  <c:v>1.0465800110000001</c:v>
                </c:pt>
                <c:pt idx="1941">
                  <c:v>1.0465800110000001</c:v>
                </c:pt>
                <c:pt idx="1942">
                  <c:v>1.0465800110000001</c:v>
                </c:pt>
                <c:pt idx="1943">
                  <c:v>1.0465800110000001</c:v>
                </c:pt>
                <c:pt idx="1944">
                  <c:v>1.036441545</c:v>
                </c:pt>
                <c:pt idx="1945">
                  <c:v>1.040486563</c:v>
                </c:pt>
                <c:pt idx="1946">
                  <c:v>1.0525976850000001</c:v>
                </c:pt>
                <c:pt idx="1947">
                  <c:v>1.0525976850000001</c:v>
                </c:pt>
                <c:pt idx="1948">
                  <c:v>1.0525976850000001</c:v>
                </c:pt>
                <c:pt idx="1949">
                  <c:v>1.0525976850000001</c:v>
                </c:pt>
                <c:pt idx="1950">
                  <c:v>1.074951617</c:v>
                </c:pt>
                <c:pt idx="1951">
                  <c:v>1.1320283339999999</c:v>
                </c:pt>
                <c:pt idx="1952">
                  <c:v>1.2136429500000001</c:v>
                </c:pt>
                <c:pt idx="1953">
                  <c:v>1.244262019</c:v>
                </c:pt>
                <c:pt idx="1954">
                  <c:v>1.244262019</c:v>
                </c:pt>
                <c:pt idx="1955">
                  <c:v>1.244262019</c:v>
                </c:pt>
                <c:pt idx="1956">
                  <c:v>1.2545007699999999</c:v>
                </c:pt>
                <c:pt idx="1957">
                  <c:v>1.2974192689999999</c:v>
                </c:pt>
                <c:pt idx="1958">
                  <c:v>1.3097795780000001</c:v>
                </c:pt>
                <c:pt idx="1959">
                  <c:v>1.367094255</c:v>
                </c:pt>
                <c:pt idx="1960">
                  <c:v>1.3928045090000001</c:v>
                </c:pt>
                <c:pt idx="1961">
                  <c:v>1.3928045090000001</c:v>
                </c:pt>
                <c:pt idx="1962">
                  <c:v>1.3928045090000001</c:v>
                </c:pt>
                <c:pt idx="1963">
                  <c:v>1.3928045090000001</c:v>
                </c:pt>
                <c:pt idx="1964">
                  <c:v>1.3928045090000001</c:v>
                </c:pt>
                <c:pt idx="1965">
                  <c:v>1.3521759149999999</c:v>
                </c:pt>
                <c:pt idx="1966">
                  <c:v>1.338767493</c:v>
                </c:pt>
                <c:pt idx="1967">
                  <c:v>1.3265722660000001</c:v>
                </c:pt>
                <c:pt idx="1968">
                  <c:v>1.3265722660000001</c:v>
                </c:pt>
                <c:pt idx="1969">
                  <c:v>1.3265722660000001</c:v>
                </c:pt>
                <c:pt idx="1970">
                  <c:v>1.3880049139999999</c:v>
                </c:pt>
                <c:pt idx="1971">
                  <c:v>1.3880049139999999</c:v>
                </c:pt>
                <c:pt idx="1972">
                  <c:v>1.3856687350000001</c:v>
                </c:pt>
                <c:pt idx="1973">
                  <c:v>1.375331021</c:v>
                </c:pt>
                <c:pt idx="1974">
                  <c:v>1.36313811</c:v>
                </c:pt>
                <c:pt idx="1975">
                  <c:v>1.36313811</c:v>
                </c:pt>
                <c:pt idx="1976">
                  <c:v>1.36313811</c:v>
                </c:pt>
                <c:pt idx="1977">
                  <c:v>1.36313811</c:v>
                </c:pt>
                <c:pt idx="1978">
                  <c:v>1.36313811</c:v>
                </c:pt>
                <c:pt idx="1979">
                  <c:v>1.3907956130000001</c:v>
                </c:pt>
                <c:pt idx="1980">
                  <c:v>1.412434865</c:v>
                </c:pt>
                <c:pt idx="1981">
                  <c:v>1.4083688750000001</c:v>
                </c:pt>
                <c:pt idx="1982">
                  <c:v>1.4083688750000001</c:v>
                </c:pt>
                <c:pt idx="1983">
                  <c:v>1.4083688750000001</c:v>
                </c:pt>
                <c:pt idx="1984">
                  <c:v>1.4290078530000001</c:v>
                </c:pt>
                <c:pt idx="1985">
                  <c:v>1.454682289</c:v>
                </c:pt>
                <c:pt idx="1986">
                  <c:v>1.454682289</c:v>
                </c:pt>
                <c:pt idx="1987">
                  <c:v>1.454682289</c:v>
                </c:pt>
                <c:pt idx="1988">
                  <c:v>1.4597662709999999</c:v>
                </c:pt>
                <c:pt idx="1989">
                  <c:v>1.4597662709999999</c:v>
                </c:pt>
                <c:pt idx="1990">
                  <c:v>1.4597662709999999</c:v>
                </c:pt>
                <c:pt idx="1991">
                  <c:v>1.463834246</c:v>
                </c:pt>
                <c:pt idx="1992">
                  <c:v>1.465868532</c:v>
                </c:pt>
                <c:pt idx="1993">
                  <c:v>1.465868532</c:v>
                </c:pt>
                <c:pt idx="1994">
                  <c:v>1.4456608419999999</c:v>
                </c:pt>
                <c:pt idx="1995">
                  <c:v>1.4559356370000001</c:v>
                </c:pt>
                <c:pt idx="1996">
                  <c:v>1.4559356370000001</c:v>
                </c:pt>
                <c:pt idx="1997">
                  <c:v>1.4559356370000001</c:v>
                </c:pt>
                <c:pt idx="1998">
                  <c:v>1.4559356370000001</c:v>
                </c:pt>
                <c:pt idx="1999">
                  <c:v>1.4580520180000001</c:v>
                </c:pt>
                <c:pt idx="2000">
                  <c:v>1.4580520180000001</c:v>
                </c:pt>
                <c:pt idx="2001">
                  <c:v>1.458074361</c:v>
                </c:pt>
                <c:pt idx="2002">
                  <c:v>1.458074361</c:v>
                </c:pt>
                <c:pt idx="2003">
                  <c:v>1.458074361</c:v>
                </c:pt>
                <c:pt idx="2004">
                  <c:v>1.458074361</c:v>
                </c:pt>
                <c:pt idx="2005">
                  <c:v>1.458074361</c:v>
                </c:pt>
                <c:pt idx="2006">
                  <c:v>1.4262242949999999</c:v>
                </c:pt>
                <c:pt idx="2007">
                  <c:v>1.42419315</c:v>
                </c:pt>
                <c:pt idx="2008">
                  <c:v>1.422197318</c:v>
                </c:pt>
                <c:pt idx="2009">
                  <c:v>1.419151337</c:v>
                </c:pt>
                <c:pt idx="2010">
                  <c:v>1.419151337</c:v>
                </c:pt>
                <c:pt idx="2011">
                  <c:v>1.419151337</c:v>
                </c:pt>
                <c:pt idx="2012">
                  <c:v>1.419151337</c:v>
                </c:pt>
                <c:pt idx="2013">
                  <c:v>1.419151337</c:v>
                </c:pt>
                <c:pt idx="2014">
                  <c:v>1.4231938420000001</c:v>
                </c:pt>
                <c:pt idx="2015">
                  <c:v>1.4386913459999999</c:v>
                </c:pt>
                <c:pt idx="2016">
                  <c:v>1.4386996219999999</c:v>
                </c:pt>
                <c:pt idx="2017">
                  <c:v>1.4386996219999999</c:v>
                </c:pt>
                <c:pt idx="2018">
                  <c:v>1.4386996219999999</c:v>
                </c:pt>
                <c:pt idx="2019">
                  <c:v>1.4192315950000001</c:v>
                </c:pt>
                <c:pt idx="2020">
                  <c:v>1.408893881</c:v>
                </c:pt>
                <c:pt idx="2021">
                  <c:v>1.414994224</c:v>
                </c:pt>
                <c:pt idx="2022">
                  <c:v>1.427200085</c:v>
                </c:pt>
                <c:pt idx="2023">
                  <c:v>1.4375168460000001</c:v>
                </c:pt>
                <c:pt idx="2024">
                  <c:v>1.4375168460000001</c:v>
                </c:pt>
                <c:pt idx="2025">
                  <c:v>1.4375168460000001</c:v>
                </c:pt>
                <c:pt idx="2026">
                  <c:v>1.437331605</c:v>
                </c:pt>
                <c:pt idx="2027">
                  <c:v>1.422993248</c:v>
                </c:pt>
                <c:pt idx="2028">
                  <c:v>1.408784603</c:v>
                </c:pt>
                <c:pt idx="2029">
                  <c:v>1.4026856990000001</c:v>
                </c:pt>
                <c:pt idx="2030">
                  <c:v>1.3511402299999999</c:v>
                </c:pt>
                <c:pt idx="2031">
                  <c:v>1.3511402299999999</c:v>
                </c:pt>
                <c:pt idx="2032">
                  <c:v>1.3511402299999999</c:v>
                </c:pt>
                <c:pt idx="2033">
                  <c:v>1.3511402299999999</c:v>
                </c:pt>
                <c:pt idx="2034">
                  <c:v>1.3511402299999999</c:v>
                </c:pt>
                <c:pt idx="2035">
                  <c:v>1.3511402299999999</c:v>
                </c:pt>
                <c:pt idx="2036">
                  <c:v>1.347075378</c:v>
                </c:pt>
                <c:pt idx="2037">
                  <c:v>1.347075378</c:v>
                </c:pt>
                <c:pt idx="2038">
                  <c:v>1.347075378</c:v>
                </c:pt>
                <c:pt idx="2039">
                  <c:v>1.347075378</c:v>
                </c:pt>
                <c:pt idx="2040">
                  <c:v>1.3573451489999999</c:v>
                </c:pt>
                <c:pt idx="2041">
                  <c:v>1.3573451489999999</c:v>
                </c:pt>
                <c:pt idx="2042">
                  <c:v>1.347075378</c:v>
                </c:pt>
                <c:pt idx="2043">
                  <c:v>1.360495258</c:v>
                </c:pt>
                <c:pt idx="2044">
                  <c:v>1.350183637</c:v>
                </c:pt>
                <c:pt idx="2045">
                  <c:v>1.350183637</c:v>
                </c:pt>
                <c:pt idx="2046">
                  <c:v>1.350183637</c:v>
                </c:pt>
                <c:pt idx="2047">
                  <c:v>1.350183637</c:v>
                </c:pt>
                <c:pt idx="2048">
                  <c:v>1.350183637</c:v>
                </c:pt>
                <c:pt idx="2049">
                  <c:v>1.350183637</c:v>
                </c:pt>
                <c:pt idx="2050">
                  <c:v>1.350183637</c:v>
                </c:pt>
                <c:pt idx="2051">
                  <c:v>1.350183637</c:v>
                </c:pt>
                <c:pt idx="2052">
                  <c:v>1.350183637</c:v>
                </c:pt>
                <c:pt idx="2053">
                  <c:v>1.350183637</c:v>
                </c:pt>
                <c:pt idx="2054">
                  <c:v>1.350183637</c:v>
                </c:pt>
                <c:pt idx="2055">
                  <c:v>1.35434049</c:v>
                </c:pt>
                <c:pt idx="2056">
                  <c:v>1.36058564</c:v>
                </c:pt>
                <c:pt idx="2057">
                  <c:v>1.36058564</c:v>
                </c:pt>
                <c:pt idx="2058">
                  <c:v>1.3708502970000001</c:v>
                </c:pt>
                <c:pt idx="2059">
                  <c:v>1.3708502970000001</c:v>
                </c:pt>
                <c:pt idx="2060">
                  <c:v>1.3708502970000001</c:v>
                </c:pt>
                <c:pt idx="2061">
                  <c:v>1.3708502970000001</c:v>
                </c:pt>
                <c:pt idx="2062">
                  <c:v>1.3667848300000001</c:v>
                </c:pt>
                <c:pt idx="2063">
                  <c:v>1.3667848300000001</c:v>
                </c:pt>
                <c:pt idx="2064">
                  <c:v>1.3667745010000001</c:v>
                </c:pt>
                <c:pt idx="2065">
                  <c:v>1.3667745010000001</c:v>
                </c:pt>
                <c:pt idx="2066">
                  <c:v>1.3667745010000001</c:v>
                </c:pt>
                <c:pt idx="2067">
                  <c:v>1.3667745010000001</c:v>
                </c:pt>
                <c:pt idx="2068">
                  <c:v>1.3667745010000001</c:v>
                </c:pt>
                <c:pt idx="2069">
                  <c:v>1.3831536200000001</c:v>
                </c:pt>
                <c:pt idx="2070">
                  <c:v>1.42919073</c:v>
                </c:pt>
                <c:pt idx="2071">
                  <c:v>1.4394866019999999</c:v>
                </c:pt>
                <c:pt idx="2072">
                  <c:v>1.44978769</c:v>
                </c:pt>
                <c:pt idx="2073">
                  <c:v>1.44978769</c:v>
                </c:pt>
                <c:pt idx="2074">
                  <c:v>1.44978769</c:v>
                </c:pt>
                <c:pt idx="2075">
                  <c:v>1.4652096450000001</c:v>
                </c:pt>
                <c:pt idx="2076">
                  <c:v>1.4652096450000001</c:v>
                </c:pt>
                <c:pt idx="2077">
                  <c:v>1.4652096450000001</c:v>
                </c:pt>
                <c:pt idx="2078">
                  <c:v>1.4652096450000001</c:v>
                </c:pt>
                <c:pt idx="2079">
                  <c:v>1.479590666</c:v>
                </c:pt>
                <c:pt idx="2080">
                  <c:v>1.479590666</c:v>
                </c:pt>
                <c:pt idx="2081">
                  <c:v>1.479590666</c:v>
                </c:pt>
                <c:pt idx="2082">
                  <c:v>1.481627077</c:v>
                </c:pt>
                <c:pt idx="2083">
                  <c:v>1.5247003539999999</c:v>
                </c:pt>
                <c:pt idx="2084">
                  <c:v>1.5247003539999999</c:v>
                </c:pt>
                <c:pt idx="2085">
                  <c:v>1.5247003539999999</c:v>
                </c:pt>
                <c:pt idx="2086">
                  <c:v>1.5546026209999999</c:v>
                </c:pt>
                <c:pt idx="2087">
                  <c:v>1.5546026209999999</c:v>
                </c:pt>
                <c:pt idx="2088">
                  <c:v>1.5391314</c:v>
                </c:pt>
                <c:pt idx="2089">
                  <c:v>1.55462341</c:v>
                </c:pt>
                <c:pt idx="2090">
                  <c:v>1.55462341</c:v>
                </c:pt>
                <c:pt idx="2091">
                  <c:v>1.55462341</c:v>
                </c:pt>
                <c:pt idx="2092">
                  <c:v>1.5608343710000001</c:v>
                </c:pt>
                <c:pt idx="2093">
                  <c:v>1.5669504400000001</c:v>
                </c:pt>
                <c:pt idx="2094">
                  <c:v>1.5669504400000001</c:v>
                </c:pt>
                <c:pt idx="2095">
                  <c:v>1.5669504400000001</c:v>
                </c:pt>
                <c:pt idx="2096">
                  <c:v>1.579187747</c:v>
                </c:pt>
                <c:pt idx="2097">
                  <c:v>1.579187747</c:v>
                </c:pt>
                <c:pt idx="2098">
                  <c:v>1.6050254850000001</c:v>
                </c:pt>
                <c:pt idx="2099">
                  <c:v>1.6153631989999999</c:v>
                </c:pt>
                <c:pt idx="2100">
                  <c:v>1.6389760229999999</c:v>
                </c:pt>
                <c:pt idx="2101">
                  <c:v>1.6389760229999999</c:v>
                </c:pt>
                <c:pt idx="2102">
                  <c:v>1.6389760229999999</c:v>
                </c:pt>
                <c:pt idx="2103">
                  <c:v>1.6605701740000001</c:v>
                </c:pt>
                <c:pt idx="2104">
                  <c:v>1.670928905</c:v>
                </c:pt>
                <c:pt idx="2105">
                  <c:v>1.691587317</c:v>
                </c:pt>
                <c:pt idx="2106">
                  <c:v>1.691587317</c:v>
                </c:pt>
                <c:pt idx="2107">
                  <c:v>1.7099842839999999</c:v>
                </c:pt>
                <c:pt idx="2108">
                  <c:v>1.7099842839999999</c:v>
                </c:pt>
                <c:pt idx="2109">
                  <c:v>1.7099842839999999</c:v>
                </c:pt>
                <c:pt idx="2110">
                  <c:v>1.7099842839999999</c:v>
                </c:pt>
                <c:pt idx="2111">
                  <c:v>1.761511313</c:v>
                </c:pt>
                <c:pt idx="2112">
                  <c:v>1.761511313</c:v>
                </c:pt>
                <c:pt idx="2113">
                  <c:v>1.794194281</c:v>
                </c:pt>
                <c:pt idx="2114">
                  <c:v>1.8358605699999999</c:v>
                </c:pt>
                <c:pt idx="2115">
                  <c:v>1.8358605699999999</c:v>
                </c:pt>
                <c:pt idx="2116">
                  <c:v>1.847859371</c:v>
                </c:pt>
                <c:pt idx="2117">
                  <c:v>1.8706605510000001</c:v>
                </c:pt>
                <c:pt idx="2118">
                  <c:v>1.8706605510000001</c:v>
                </c:pt>
                <c:pt idx="2119">
                  <c:v>1.892558916</c:v>
                </c:pt>
                <c:pt idx="2120">
                  <c:v>1.892558916</c:v>
                </c:pt>
                <c:pt idx="2121">
                  <c:v>1.8946229020000001</c:v>
                </c:pt>
                <c:pt idx="2122">
                  <c:v>1.8946229020000001</c:v>
                </c:pt>
                <c:pt idx="2123">
                  <c:v>1.8946229020000001</c:v>
                </c:pt>
                <c:pt idx="2124">
                  <c:v>1.9152177560000001</c:v>
                </c:pt>
                <c:pt idx="2125">
                  <c:v>1.942984142</c:v>
                </c:pt>
                <c:pt idx="2126">
                  <c:v>1.9592070290000001</c:v>
                </c:pt>
                <c:pt idx="2127">
                  <c:v>1.969454823</c:v>
                </c:pt>
                <c:pt idx="2128">
                  <c:v>1.958975634</c:v>
                </c:pt>
                <c:pt idx="2129">
                  <c:v>1.958975634</c:v>
                </c:pt>
                <c:pt idx="2130">
                  <c:v>1.958975634</c:v>
                </c:pt>
                <c:pt idx="2131">
                  <c:v>1.9711691140000001</c:v>
                </c:pt>
                <c:pt idx="2132">
                  <c:v>1.9499450199999999</c:v>
                </c:pt>
                <c:pt idx="2133">
                  <c:v>1.925085556</c:v>
                </c:pt>
                <c:pt idx="2134">
                  <c:v>1.920942852</c:v>
                </c:pt>
                <c:pt idx="2135">
                  <c:v>1.9063741910000001</c:v>
                </c:pt>
                <c:pt idx="2136">
                  <c:v>1.9063741910000001</c:v>
                </c:pt>
                <c:pt idx="2137">
                  <c:v>1.9063741910000001</c:v>
                </c:pt>
                <c:pt idx="2138">
                  <c:v>1.9063523790000001</c:v>
                </c:pt>
                <c:pt idx="2139">
                  <c:v>1.9063523790000001</c:v>
                </c:pt>
                <c:pt idx="2140">
                  <c:v>1.8773654820000001</c:v>
                </c:pt>
                <c:pt idx="2141">
                  <c:v>1.8752880540000001</c:v>
                </c:pt>
                <c:pt idx="2142">
                  <c:v>1.927685812</c:v>
                </c:pt>
                <c:pt idx="2143">
                  <c:v>1.927685812</c:v>
                </c:pt>
                <c:pt idx="2144">
                  <c:v>1.927685812</c:v>
                </c:pt>
                <c:pt idx="2145">
                  <c:v>1.9381025540000001</c:v>
                </c:pt>
                <c:pt idx="2146">
                  <c:v>1.936025549</c:v>
                </c:pt>
                <c:pt idx="2147">
                  <c:v>1.9116198230000001</c:v>
                </c:pt>
                <c:pt idx="2148">
                  <c:v>1.9116198230000001</c:v>
                </c:pt>
                <c:pt idx="2149">
                  <c:v>1.900228802</c:v>
                </c:pt>
                <c:pt idx="2150">
                  <c:v>1.900228802</c:v>
                </c:pt>
                <c:pt idx="2151">
                  <c:v>1.900228802</c:v>
                </c:pt>
                <c:pt idx="2152">
                  <c:v>1.9043227519999999</c:v>
                </c:pt>
                <c:pt idx="2153">
                  <c:v>1.911497336</c:v>
                </c:pt>
                <c:pt idx="2154">
                  <c:v>1.8867653280000001</c:v>
                </c:pt>
                <c:pt idx="2155">
                  <c:v>1.8949615740000001</c:v>
                </c:pt>
                <c:pt idx="2156">
                  <c:v>1.8990553400000001</c:v>
                </c:pt>
                <c:pt idx="2157">
                  <c:v>1.8990553400000001</c:v>
                </c:pt>
                <c:pt idx="2158">
                  <c:v>1.8990553400000001</c:v>
                </c:pt>
                <c:pt idx="2159">
                  <c:v>1.890480092</c:v>
                </c:pt>
                <c:pt idx="2160">
                  <c:v>1.892525792</c:v>
                </c:pt>
                <c:pt idx="2161">
                  <c:v>1.8495099610000001</c:v>
                </c:pt>
                <c:pt idx="2162">
                  <c:v>1.8556440380000001</c:v>
                </c:pt>
                <c:pt idx="2163">
                  <c:v>1.8495099610000001</c:v>
                </c:pt>
                <c:pt idx="2164">
                  <c:v>1.8495099610000001</c:v>
                </c:pt>
                <c:pt idx="2165">
                  <c:v>1.8495099610000001</c:v>
                </c:pt>
                <c:pt idx="2166">
                  <c:v>1.8495099610000001</c:v>
                </c:pt>
                <c:pt idx="2167">
                  <c:v>1.79433124</c:v>
                </c:pt>
                <c:pt idx="2168">
                  <c:v>1.8149439439999999</c:v>
                </c:pt>
                <c:pt idx="2169">
                  <c:v>1.8088098669999999</c:v>
                </c:pt>
                <c:pt idx="2170">
                  <c:v>1.819146758</c:v>
                </c:pt>
                <c:pt idx="2171">
                  <c:v>1.819146758</c:v>
                </c:pt>
                <c:pt idx="2172">
                  <c:v>1.819123265</c:v>
                </c:pt>
                <c:pt idx="2173">
                  <c:v>1.821168286</c:v>
                </c:pt>
                <c:pt idx="2174">
                  <c:v>1.821168286</c:v>
                </c:pt>
                <c:pt idx="2175">
                  <c:v>1.817078443</c:v>
                </c:pt>
                <c:pt idx="2176">
                  <c:v>1.822614943</c:v>
                </c:pt>
                <c:pt idx="2177">
                  <c:v>1.807937457</c:v>
                </c:pt>
                <c:pt idx="2178">
                  <c:v>1.807937457</c:v>
                </c:pt>
                <c:pt idx="2179">
                  <c:v>1.807937457</c:v>
                </c:pt>
                <c:pt idx="2180">
                  <c:v>1.807937457</c:v>
                </c:pt>
                <c:pt idx="2181">
                  <c:v>1.754146242</c:v>
                </c:pt>
                <c:pt idx="2182">
                  <c:v>1.715705703</c:v>
                </c:pt>
                <c:pt idx="2183">
                  <c:v>1.715705703</c:v>
                </c:pt>
                <c:pt idx="2184">
                  <c:v>1.715705703</c:v>
                </c:pt>
                <c:pt idx="2185">
                  <c:v>1.715705703</c:v>
                </c:pt>
                <c:pt idx="2186">
                  <c:v>1.715705703</c:v>
                </c:pt>
                <c:pt idx="2187">
                  <c:v>1.715705703</c:v>
                </c:pt>
                <c:pt idx="2188">
                  <c:v>1.715705703</c:v>
                </c:pt>
                <c:pt idx="2189">
                  <c:v>1.736407477</c:v>
                </c:pt>
                <c:pt idx="2190">
                  <c:v>1.762733643</c:v>
                </c:pt>
                <c:pt idx="2191">
                  <c:v>1.7813083300000001</c:v>
                </c:pt>
                <c:pt idx="2192">
                  <c:v>1.7813083300000001</c:v>
                </c:pt>
                <c:pt idx="2193">
                  <c:v>1.7813083300000001</c:v>
                </c:pt>
                <c:pt idx="2194">
                  <c:v>1.791719885</c:v>
                </c:pt>
                <c:pt idx="2195">
                  <c:v>1.7819747500000001</c:v>
                </c:pt>
                <c:pt idx="2196">
                  <c:v>1.7819747500000001</c:v>
                </c:pt>
                <c:pt idx="2197">
                  <c:v>1.7923969179999999</c:v>
                </c:pt>
                <c:pt idx="2198">
                  <c:v>1.8597528430000001</c:v>
                </c:pt>
                <c:pt idx="2199">
                  <c:v>1.8597528430000001</c:v>
                </c:pt>
                <c:pt idx="2200">
                  <c:v>1.8597528430000001</c:v>
                </c:pt>
                <c:pt idx="2201">
                  <c:v>1.8597528430000001</c:v>
                </c:pt>
                <c:pt idx="2202">
                  <c:v>1.880533381</c:v>
                </c:pt>
                <c:pt idx="2203">
                  <c:v>1.9157585450000001</c:v>
                </c:pt>
                <c:pt idx="2204">
                  <c:v>1.9157585450000001</c:v>
                </c:pt>
                <c:pt idx="2205">
                  <c:v>1.934395404</c:v>
                </c:pt>
                <c:pt idx="2206">
                  <c:v>1.934395404</c:v>
                </c:pt>
                <c:pt idx="2207">
                  <c:v>1.934395404</c:v>
                </c:pt>
                <c:pt idx="2208">
                  <c:v>1.9760997520000001</c:v>
                </c:pt>
                <c:pt idx="2209">
                  <c:v>1.96748905</c:v>
                </c:pt>
                <c:pt idx="2210">
                  <c:v>1.9734884500000001</c:v>
                </c:pt>
                <c:pt idx="2211">
                  <c:v>1.9734884500000001</c:v>
                </c:pt>
                <c:pt idx="2212">
                  <c:v>2.0306822289999999</c:v>
                </c:pt>
                <c:pt idx="2213">
                  <c:v>2.0306822289999999</c:v>
                </c:pt>
                <c:pt idx="2214">
                  <c:v>2.0346818290000002</c:v>
                </c:pt>
                <c:pt idx="2215">
                  <c:v>2.0346582849999999</c:v>
                </c:pt>
                <c:pt idx="2216">
                  <c:v>2.0514656539999998</c:v>
                </c:pt>
                <c:pt idx="2217">
                  <c:v>2.022399804</c:v>
                </c:pt>
                <c:pt idx="2218">
                  <c:v>2.030591813</c:v>
                </c:pt>
                <c:pt idx="2219">
                  <c:v>2.0115254820000001</c:v>
                </c:pt>
                <c:pt idx="2220">
                  <c:v>2.0115254820000001</c:v>
                </c:pt>
                <c:pt idx="2221">
                  <c:v>2.0115254820000001</c:v>
                </c:pt>
                <c:pt idx="2222">
                  <c:v>2.0155250819999999</c:v>
                </c:pt>
                <c:pt idx="2223">
                  <c:v>2.0257239600000001</c:v>
                </c:pt>
                <c:pt idx="2224">
                  <c:v>2.024633525</c:v>
                </c:pt>
                <c:pt idx="2225">
                  <c:v>2.007994031</c:v>
                </c:pt>
                <c:pt idx="2226">
                  <c:v>1.994185144</c:v>
                </c:pt>
                <c:pt idx="2227">
                  <c:v>1.994185144</c:v>
                </c:pt>
                <c:pt idx="2228">
                  <c:v>1.998184744</c:v>
                </c:pt>
                <c:pt idx="2229">
                  <c:v>2.0084642270000002</c:v>
                </c:pt>
                <c:pt idx="2230">
                  <c:v>1.9914278409999999</c:v>
                </c:pt>
                <c:pt idx="2231">
                  <c:v>1.9814717959999999</c:v>
                </c:pt>
                <c:pt idx="2232">
                  <c:v>1.987611309</c:v>
                </c:pt>
                <c:pt idx="2233">
                  <c:v>1.9908043820000001</c:v>
                </c:pt>
                <c:pt idx="2234">
                  <c:v>1.9908043820000001</c:v>
                </c:pt>
                <c:pt idx="2235">
                  <c:v>1.9908043820000001</c:v>
                </c:pt>
                <c:pt idx="2236">
                  <c:v>2.0266809050000001</c:v>
                </c:pt>
                <c:pt idx="2237">
                  <c:v>2.034874882</c:v>
                </c:pt>
                <c:pt idx="2238">
                  <c:v>2.034874882</c:v>
                </c:pt>
                <c:pt idx="2239">
                  <c:v>2.0451687760000001</c:v>
                </c:pt>
                <c:pt idx="2240">
                  <c:v>2.0737816850000002</c:v>
                </c:pt>
                <c:pt idx="2241">
                  <c:v>2.0737816850000002</c:v>
                </c:pt>
                <c:pt idx="2242">
                  <c:v>2.0737816850000002</c:v>
                </c:pt>
                <c:pt idx="2243">
                  <c:v>2.0842459419999999</c:v>
                </c:pt>
                <c:pt idx="2244">
                  <c:v>2.0842459419999999</c:v>
                </c:pt>
                <c:pt idx="2245">
                  <c:v>2.1001416150000001</c:v>
                </c:pt>
                <c:pt idx="2246">
                  <c:v>2.1123367599999998</c:v>
                </c:pt>
                <c:pt idx="2247">
                  <c:v>2.1686114459999999</c:v>
                </c:pt>
                <c:pt idx="2248">
                  <c:v>2.1686114459999999</c:v>
                </c:pt>
                <c:pt idx="2249">
                  <c:v>2.1686114459999999</c:v>
                </c:pt>
                <c:pt idx="2250">
                  <c:v>2.1949637719999999</c:v>
                </c:pt>
                <c:pt idx="2251">
                  <c:v>2.2400661610000001</c:v>
                </c:pt>
                <c:pt idx="2252">
                  <c:v>2.2400661610000001</c:v>
                </c:pt>
                <c:pt idx="2253">
                  <c:v>2.3266002119999998</c:v>
                </c:pt>
                <c:pt idx="2254">
                  <c:v>2.4075986650000001</c:v>
                </c:pt>
                <c:pt idx="2255">
                  <c:v>2.4075986650000001</c:v>
                </c:pt>
                <c:pt idx="2256">
                  <c:v>2.4115982649999999</c:v>
                </c:pt>
                <c:pt idx="2257">
                  <c:v>2.4700631670000002</c:v>
                </c:pt>
                <c:pt idx="2258">
                  <c:v>2.6333710109999999</c:v>
                </c:pt>
                <c:pt idx="2259">
                  <c:v>2.6502267920000002</c:v>
                </c:pt>
                <c:pt idx="2260">
                  <c:v>2.6726766749999999</c:v>
                </c:pt>
                <c:pt idx="2261">
                  <c:v>2.6481481009999999</c:v>
                </c:pt>
                <c:pt idx="2262">
                  <c:v>2.6481481009999999</c:v>
                </c:pt>
                <c:pt idx="2263">
                  <c:v>2.667291767</c:v>
                </c:pt>
                <c:pt idx="2264">
                  <c:v>2.7106903070000001</c:v>
                </c:pt>
                <c:pt idx="2265">
                  <c:v>2.7201191410000001</c:v>
                </c:pt>
                <c:pt idx="2266">
                  <c:v>2.7597718420000001</c:v>
                </c:pt>
                <c:pt idx="2267">
                  <c:v>2.7597718420000001</c:v>
                </c:pt>
                <c:pt idx="2268">
                  <c:v>2.766515981</c:v>
                </c:pt>
                <c:pt idx="2269">
                  <c:v>2.766515981</c:v>
                </c:pt>
                <c:pt idx="2270">
                  <c:v>2.8176407860000001</c:v>
                </c:pt>
                <c:pt idx="2271">
                  <c:v>3.1510210889999999</c:v>
                </c:pt>
                <c:pt idx="2272">
                  <c:v>3.1698903299999999</c:v>
                </c:pt>
                <c:pt idx="2273">
                  <c:v>3.177399839</c:v>
                </c:pt>
                <c:pt idx="2274">
                  <c:v>3.1649682270000001</c:v>
                </c:pt>
                <c:pt idx="2275">
                  <c:v>3.1802417690000002</c:v>
                </c:pt>
                <c:pt idx="2276">
                  <c:v>3.1802417690000002</c:v>
                </c:pt>
                <c:pt idx="2277">
                  <c:v>3.1802417690000002</c:v>
                </c:pt>
                <c:pt idx="2278">
                  <c:v>3.205969777</c:v>
                </c:pt>
                <c:pt idx="2279">
                  <c:v>3.268610426</c:v>
                </c:pt>
                <c:pt idx="2280">
                  <c:v>3.390245229</c:v>
                </c:pt>
                <c:pt idx="2281">
                  <c:v>3.3278449550000002</c:v>
                </c:pt>
                <c:pt idx="2282">
                  <c:v>3.348212926</c:v>
                </c:pt>
                <c:pt idx="2283">
                  <c:v>3.348212926</c:v>
                </c:pt>
                <c:pt idx="2284">
                  <c:v>3.3439343149999998</c:v>
                </c:pt>
                <c:pt idx="2285">
                  <c:v>3.3437445189999999</c:v>
                </c:pt>
                <c:pt idx="2286">
                  <c:v>3.3061877599999998</c:v>
                </c:pt>
                <c:pt idx="2287">
                  <c:v>3.201872217</c:v>
                </c:pt>
                <c:pt idx="2288">
                  <c:v>3.1837641090000002</c:v>
                </c:pt>
                <c:pt idx="2289">
                  <c:v>3.2120894139999998</c:v>
                </c:pt>
                <c:pt idx="2290">
                  <c:v>3.2120894139999998</c:v>
                </c:pt>
                <c:pt idx="2291">
                  <c:v>3.2120894139999998</c:v>
                </c:pt>
                <c:pt idx="2292">
                  <c:v>3.2371233199999998</c:v>
                </c:pt>
                <c:pt idx="2293">
                  <c:v>3.2692710219999999</c:v>
                </c:pt>
                <c:pt idx="2294">
                  <c:v>3.2402134280000001</c:v>
                </c:pt>
                <c:pt idx="2295">
                  <c:v>3.1985194460000002</c:v>
                </c:pt>
                <c:pt idx="2296">
                  <c:v>3.2276963479999998</c:v>
                </c:pt>
                <c:pt idx="2297">
                  <c:v>3.2276963479999998</c:v>
                </c:pt>
                <c:pt idx="2298">
                  <c:v>3.2276963479999998</c:v>
                </c:pt>
                <c:pt idx="2299">
                  <c:v>3.1856639260000001</c:v>
                </c:pt>
                <c:pt idx="2300">
                  <c:v>3.1045039569999999</c:v>
                </c:pt>
                <c:pt idx="2301">
                  <c:v>3.1355848740000001</c:v>
                </c:pt>
                <c:pt idx="2302">
                  <c:v>3.042827441</c:v>
                </c:pt>
                <c:pt idx="2303">
                  <c:v>3.042827441</c:v>
                </c:pt>
                <c:pt idx="2304">
                  <c:v>3.042827441</c:v>
                </c:pt>
                <c:pt idx="2305">
                  <c:v>3.1347874139999998</c:v>
                </c:pt>
                <c:pt idx="2306">
                  <c:v>3.1346046830000001</c:v>
                </c:pt>
                <c:pt idx="2307">
                  <c:v>3.1624520860000001</c:v>
                </c:pt>
                <c:pt idx="2308">
                  <c:v>3.1810049560000002</c:v>
                </c:pt>
                <c:pt idx="2309">
                  <c:v>3.1196943890000002</c:v>
                </c:pt>
                <c:pt idx="2310">
                  <c:v>3.2321361639999999</c:v>
                </c:pt>
                <c:pt idx="2311">
                  <c:v>3.2321361639999999</c:v>
                </c:pt>
                <c:pt idx="2312">
                  <c:v>3.2321361639999999</c:v>
                </c:pt>
                <c:pt idx="2313">
                  <c:v>3.2529088060000002</c:v>
                </c:pt>
                <c:pt idx="2314">
                  <c:v>3.2738616309999999</c:v>
                </c:pt>
                <c:pt idx="2315">
                  <c:v>3.2410741839999999</c:v>
                </c:pt>
                <c:pt idx="2316">
                  <c:v>3.2410741839999999</c:v>
                </c:pt>
                <c:pt idx="2317">
                  <c:v>3.2408872020000001</c:v>
                </c:pt>
                <c:pt idx="2318">
                  <c:v>3.2408872020000001</c:v>
                </c:pt>
                <c:pt idx="2319">
                  <c:v>3.2628002729999999</c:v>
                </c:pt>
                <c:pt idx="2320">
                  <c:v>3.3028846719999998</c:v>
                </c:pt>
                <c:pt idx="2321">
                  <c:v>3.3256399609999998</c:v>
                </c:pt>
                <c:pt idx="2322">
                  <c:v>3.3589042120000001</c:v>
                </c:pt>
                <c:pt idx="2323">
                  <c:v>3.3722903660000001</c:v>
                </c:pt>
                <c:pt idx="2324">
                  <c:v>3.3574500629999999</c:v>
                </c:pt>
                <c:pt idx="2325">
                  <c:v>3.3574500629999999</c:v>
                </c:pt>
                <c:pt idx="2326">
                  <c:v>3.3575808309999999</c:v>
                </c:pt>
                <c:pt idx="2327">
                  <c:v>3.3575808899999999</c:v>
                </c:pt>
                <c:pt idx="2328">
                  <c:v>3.1322664740000001</c:v>
                </c:pt>
                <c:pt idx="2329">
                  <c:v>3.0953848850000001</c:v>
                </c:pt>
                <c:pt idx="2330">
                  <c:v>3.0846234940000001</c:v>
                </c:pt>
                <c:pt idx="2331">
                  <c:v>3.0846054779999998</c:v>
                </c:pt>
                <c:pt idx="2332">
                  <c:v>3.0846054779999998</c:v>
                </c:pt>
                <c:pt idx="2333">
                  <c:v>3.0949255390000001</c:v>
                </c:pt>
                <c:pt idx="2334">
                  <c:v>3.105334289</c:v>
                </c:pt>
                <c:pt idx="2335">
                  <c:v>3.0950802249999998</c:v>
                </c:pt>
                <c:pt idx="2336">
                  <c:v>3.0285836599999998</c:v>
                </c:pt>
                <c:pt idx="2337">
                  <c:v>3.030168668</c:v>
                </c:pt>
                <c:pt idx="2338">
                  <c:v>2.9618796999999999</c:v>
                </c:pt>
                <c:pt idx="2339">
                  <c:v>2.9618796999999999</c:v>
                </c:pt>
                <c:pt idx="2340">
                  <c:v>3.0139430900000002</c:v>
                </c:pt>
                <c:pt idx="2341">
                  <c:v>3.0139430900000002</c:v>
                </c:pt>
                <c:pt idx="2342">
                  <c:v>3.0219336870000002</c:v>
                </c:pt>
                <c:pt idx="2343">
                  <c:v>3.0906997120000002</c:v>
                </c:pt>
                <c:pt idx="2344">
                  <c:v>3.1500435090000001</c:v>
                </c:pt>
                <c:pt idx="2345">
                  <c:v>3.1602977590000001</c:v>
                </c:pt>
                <c:pt idx="2346">
                  <c:v>3.1602977590000001</c:v>
                </c:pt>
                <c:pt idx="2347">
                  <c:v>3.1602977590000001</c:v>
                </c:pt>
                <c:pt idx="2348">
                  <c:v>3.1602977590000001</c:v>
                </c:pt>
                <c:pt idx="2349">
                  <c:v>3.2337554320000002</c:v>
                </c:pt>
                <c:pt idx="2350">
                  <c:v>3.326289466</c:v>
                </c:pt>
                <c:pt idx="2351">
                  <c:v>3.2961662459999999</c:v>
                </c:pt>
                <c:pt idx="2352">
                  <c:v>3.3020359269999999</c:v>
                </c:pt>
                <c:pt idx="2353">
                  <c:v>3.3020359269999999</c:v>
                </c:pt>
                <c:pt idx="2354">
                  <c:v>3.3101759350000002</c:v>
                </c:pt>
                <c:pt idx="2355">
                  <c:v>3.3635869239999998</c:v>
                </c:pt>
                <c:pt idx="2356">
                  <c:v>3.410985927</c:v>
                </c:pt>
                <c:pt idx="2357">
                  <c:v>3.422275231</c:v>
                </c:pt>
                <c:pt idx="2358">
                  <c:v>3.3861722410000001</c:v>
                </c:pt>
                <c:pt idx="2359">
                  <c:v>3.202797865</c:v>
                </c:pt>
                <c:pt idx="2360">
                  <c:v>3.202797865</c:v>
                </c:pt>
                <c:pt idx="2361">
                  <c:v>3.1828698879999999</c:v>
                </c:pt>
                <c:pt idx="2362">
                  <c:v>3.2271891680000002</c:v>
                </c:pt>
                <c:pt idx="2363">
                  <c:v>3.2948849760000001</c:v>
                </c:pt>
                <c:pt idx="2364">
                  <c:v>3.3073551729999999</c:v>
                </c:pt>
                <c:pt idx="2365">
                  <c:v>3.259550672</c:v>
                </c:pt>
                <c:pt idx="2366">
                  <c:v>3.2498921009999999</c:v>
                </c:pt>
                <c:pt idx="2367">
                  <c:v>3.2498921009999999</c:v>
                </c:pt>
                <c:pt idx="2368">
                  <c:v>3.1983812330000001</c:v>
                </c:pt>
                <c:pt idx="2369">
                  <c:v>3.2171394489999998</c:v>
                </c:pt>
                <c:pt idx="2370">
                  <c:v>3.1513764229999999</c:v>
                </c:pt>
                <c:pt idx="2371">
                  <c:v>3.2164638060000001</c:v>
                </c:pt>
                <c:pt idx="2372">
                  <c:v>3.1990594699999999</c:v>
                </c:pt>
                <c:pt idx="2373">
                  <c:v>3.172097425</c:v>
                </c:pt>
                <c:pt idx="2374">
                  <c:v>3.172097425</c:v>
                </c:pt>
                <c:pt idx="2375">
                  <c:v>3.182591087</c:v>
                </c:pt>
                <c:pt idx="2376">
                  <c:v>3.2436956960000001</c:v>
                </c:pt>
                <c:pt idx="2377">
                  <c:v>3.2729525100000001</c:v>
                </c:pt>
                <c:pt idx="2378">
                  <c:v>3.2958593409999999</c:v>
                </c:pt>
                <c:pt idx="2379">
                  <c:v>3.163123218</c:v>
                </c:pt>
                <c:pt idx="2380">
                  <c:v>3.1140496600000001</c:v>
                </c:pt>
                <c:pt idx="2381">
                  <c:v>3.1140496600000001</c:v>
                </c:pt>
                <c:pt idx="2382">
                  <c:v>3.1140496600000001</c:v>
                </c:pt>
                <c:pt idx="2383">
                  <c:v>3.1199970079999999</c:v>
                </c:pt>
                <c:pt idx="2384">
                  <c:v>3.1349727920000001</c:v>
                </c:pt>
                <c:pt idx="2385">
                  <c:v>3.1391325829999999</c:v>
                </c:pt>
                <c:pt idx="2386">
                  <c:v>3.1347545650000002</c:v>
                </c:pt>
                <c:pt idx="2387">
                  <c:v>3.1451803909999998</c:v>
                </c:pt>
                <c:pt idx="2388">
                  <c:v>3.1451803909999998</c:v>
                </c:pt>
                <c:pt idx="2389">
                  <c:v>3.1451803909999998</c:v>
                </c:pt>
                <c:pt idx="2390">
                  <c:v>3.03613198</c:v>
                </c:pt>
                <c:pt idx="2391">
                  <c:v>3.0496999420000002</c:v>
                </c:pt>
                <c:pt idx="2392">
                  <c:v>3.0267186079999999</c:v>
                </c:pt>
                <c:pt idx="2393">
                  <c:v>3.0248219980000002</c:v>
                </c:pt>
                <c:pt idx="2394">
                  <c:v>3.0372500649999998</c:v>
                </c:pt>
                <c:pt idx="2395">
                  <c:v>3.0372500649999998</c:v>
                </c:pt>
                <c:pt idx="2396">
                  <c:v>3.0473429190000001</c:v>
                </c:pt>
                <c:pt idx="2397">
                  <c:v>3.0494386690000002</c:v>
                </c:pt>
                <c:pt idx="2398">
                  <c:v>3.0469948520000001</c:v>
                </c:pt>
                <c:pt idx="2399">
                  <c:v>3.0279441820000002</c:v>
                </c:pt>
                <c:pt idx="2400">
                  <c:v>3.0028790339999998</c:v>
                </c:pt>
                <c:pt idx="2401">
                  <c:v>3.0049604749999999</c:v>
                </c:pt>
                <c:pt idx="2402">
                  <c:v>3.0049604749999999</c:v>
                </c:pt>
                <c:pt idx="2403">
                  <c:v>3.0049604749999999</c:v>
                </c:pt>
                <c:pt idx="2404">
                  <c:v>2.9862053560000001</c:v>
                </c:pt>
                <c:pt idx="2405">
                  <c:v>2.9268304139999999</c:v>
                </c:pt>
                <c:pt idx="2406">
                  <c:v>2.8195880440000001</c:v>
                </c:pt>
                <c:pt idx="2407">
                  <c:v>2.8172924749999999</c:v>
                </c:pt>
                <c:pt idx="2408">
                  <c:v>2.7927973110000002</c:v>
                </c:pt>
                <c:pt idx="2409">
                  <c:v>2.7927973110000002</c:v>
                </c:pt>
                <c:pt idx="2410">
                  <c:v>2.7927973110000002</c:v>
                </c:pt>
                <c:pt idx="2411">
                  <c:v>2.7927973110000002</c:v>
                </c:pt>
                <c:pt idx="2412">
                  <c:v>2.7636299449999999</c:v>
                </c:pt>
                <c:pt idx="2413">
                  <c:v>2.7491171049999998</c:v>
                </c:pt>
                <c:pt idx="2414">
                  <c:v>2.6892068249999999</c:v>
                </c:pt>
                <c:pt idx="2415">
                  <c:v>2.6665953679999999</c:v>
                </c:pt>
                <c:pt idx="2416">
                  <c:v>2.6665953679999999</c:v>
                </c:pt>
                <c:pt idx="2417">
                  <c:v>2.6665953679999999</c:v>
                </c:pt>
                <c:pt idx="2418">
                  <c:v>2.672929613</c:v>
                </c:pt>
                <c:pt idx="2419">
                  <c:v>2.5438298970000002</c:v>
                </c:pt>
                <c:pt idx="2420">
                  <c:v>2.5309174159999999</c:v>
                </c:pt>
                <c:pt idx="2421">
                  <c:v>2.5044982149999999</c:v>
                </c:pt>
                <c:pt idx="2422">
                  <c:v>2.4435926989999999</c:v>
                </c:pt>
                <c:pt idx="2423">
                  <c:v>2.4435926989999999</c:v>
                </c:pt>
                <c:pt idx="2424">
                  <c:v>2.4435926989999999</c:v>
                </c:pt>
                <c:pt idx="2425">
                  <c:v>2.4290833549999999</c:v>
                </c:pt>
                <c:pt idx="2426">
                  <c:v>2.472754514</c:v>
                </c:pt>
                <c:pt idx="2427">
                  <c:v>2.4925180330000001</c:v>
                </c:pt>
                <c:pt idx="2428">
                  <c:v>2.5135753109999999</c:v>
                </c:pt>
                <c:pt idx="2429">
                  <c:v>2.575976791</c:v>
                </c:pt>
                <c:pt idx="2430">
                  <c:v>2.575976791</c:v>
                </c:pt>
                <c:pt idx="2431">
                  <c:v>2.575976791</c:v>
                </c:pt>
                <c:pt idx="2432">
                  <c:v>2.5859951130000001</c:v>
                </c:pt>
                <c:pt idx="2433">
                  <c:v>2.6677747740000002</c:v>
                </c:pt>
                <c:pt idx="2434">
                  <c:v>2.6751285999999999</c:v>
                </c:pt>
                <c:pt idx="2435">
                  <c:v>2.6124009020000001</c:v>
                </c:pt>
                <c:pt idx="2436">
                  <c:v>2.6726727989999999</c:v>
                </c:pt>
                <c:pt idx="2437">
                  <c:v>2.6726727989999999</c:v>
                </c:pt>
                <c:pt idx="2438">
                  <c:v>2.6582158140000001</c:v>
                </c:pt>
                <c:pt idx="2439">
                  <c:v>2.6806624590000001</c:v>
                </c:pt>
                <c:pt idx="2440">
                  <c:v>2.684487415</c:v>
                </c:pt>
                <c:pt idx="2441">
                  <c:v>2.7021580959999998</c:v>
                </c:pt>
                <c:pt idx="2442">
                  <c:v>2.7463658720000002</c:v>
                </c:pt>
                <c:pt idx="2443">
                  <c:v>2.7335558089999998</c:v>
                </c:pt>
                <c:pt idx="2444">
                  <c:v>2.7335558089999998</c:v>
                </c:pt>
                <c:pt idx="2445">
                  <c:v>2.7378810790000001</c:v>
                </c:pt>
                <c:pt idx="2446">
                  <c:v>2.7615917190000001</c:v>
                </c:pt>
                <c:pt idx="2447">
                  <c:v>2.7644463400000001</c:v>
                </c:pt>
                <c:pt idx="2448">
                  <c:v>2.7623058970000001</c:v>
                </c:pt>
                <c:pt idx="2449">
                  <c:v>2.8152055539999998</c:v>
                </c:pt>
                <c:pt idx="2450">
                  <c:v>2.837341812</c:v>
                </c:pt>
                <c:pt idx="2451">
                  <c:v>2.837341812</c:v>
                </c:pt>
                <c:pt idx="2452">
                  <c:v>2.8311286039999999</c:v>
                </c:pt>
                <c:pt idx="2453">
                  <c:v>2.8439105470000001</c:v>
                </c:pt>
                <c:pt idx="2454">
                  <c:v>2.9611586330000002</c:v>
                </c:pt>
                <c:pt idx="2455">
                  <c:v>2.982597814</c:v>
                </c:pt>
                <c:pt idx="2456">
                  <c:v>3.147022862</c:v>
                </c:pt>
                <c:pt idx="2457">
                  <c:v>3.111752692</c:v>
                </c:pt>
                <c:pt idx="2458">
                  <c:v>3.111752692</c:v>
                </c:pt>
                <c:pt idx="2459">
                  <c:v>3.111752692</c:v>
                </c:pt>
                <c:pt idx="2460">
                  <c:v>3.111752692</c:v>
                </c:pt>
                <c:pt idx="2461">
                  <c:v>3.111752692</c:v>
                </c:pt>
                <c:pt idx="2462">
                  <c:v>3.1221173840000001</c:v>
                </c:pt>
                <c:pt idx="2463">
                  <c:v>3.064411051</c:v>
                </c:pt>
                <c:pt idx="2464">
                  <c:v>3.0705334440000001</c:v>
                </c:pt>
                <c:pt idx="2465">
                  <c:v>3.0705334440000001</c:v>
                </c:pt>
                <c:pt idx="2466">
                  <c:v>3.0705334440000001</c:v>
                </c:pt>
                <c:pt idx="2467">
                  <c:v>3.0745088580000002</c:v>
                </c:pt>
                <c:pt idx="2468">
                  <c:v>3.0745088580000002</c:v>
                </c:pt>
                <c:pt idx="2469">
                  <c:v>3.0745088580000002</c:v>
                </c:pt>
                <c:pt idx="2470">
                  <c:v>3.087448594</c:v>
                </c:pt>
                <c:pt idx="2471">
                  <c:v>3.0753561829999998</c:v>
                </c:pt>
                <c:pt idx="2472">
                  <c:v>3.0753561829999998</c:v>
                </c:pt>
                <c:pt idx="2473">
                  <c:v>3.0934140590000001</c:v>
                </c:pt>
                <c:pt idx="2474">
                  <c:v>3.0934140590000001</c:v>
                </c:pt>
                <c:pt idx="2475">
                  <c:v>3.093410478</c:v>
                </c:pt>
                <c:pt idx="2476">
                  <c:v>3.0839820649999998</c:v>
                </c:pt>
                <c:pt idx="2477">
                  <c:v>3.0718035330000002</c:v>
                </c:pt>
                <c:pt idx="2478">
                  <c:v>3.0716849910000001</c:v>
                </c:pt>
                <c:pt idx="2479">
                  <c:v>3.0716849910000001</c:v>
                </c:pt>
                <c:pt idx="2480">
                  <c:v>3.041004676</c:v>
                </c:pt>
                <c:pt idx="2481">
                  <c:v>3.041004676</c:v>
                </c:pt>
                <c:pt idx="2482">
                  <c:v>3.047217839</c:v>
                </c:pt>
                <c:pt idx="2483">
                  <c:v>3.0758522259999999</c:v>
                </c:pt>
                <c:pt idx="2484">
                  <c:v>3.1293906389999999</c:v>
                </c:pt>
                <c:pt idx="2485">
                  <c:v>3.1450455490000002</c:v>
                </c:pt>
                <c:pt idx="2486">
                  <c:v>3.1450455490000002</c:v>
                </c:pt>
                <c:pt idx="2487">
                  <c:v>3.174215314</c:v>
                </c:pt>
                <c:pt idx="2488">
                  <c:v>3.1716067429999999</c:v>
                </c:pt>
                <c:pt idx="2489">
                  <c:v>3.1381570070000002</c:v>
                </c:pt>
                <c:pt idx="2490">
                  <c:v>3.1378231759999999</c:v>
                </c:pt>
                <c:pt idx="2491">
                  <c:v>3.1412313410000001</c:v>
                </c:pt>
                <c:pt idx="2492">
                  <c:v>3.1512511839999999</c:v>
                </c:pt>
                <c:pt idx="2493">
                  <c:v>3.1512511839999999</c:v>
                </c:pt>
                <c:pt idx="2494">
                  <c:v>3.1552463899999998</c:v>
                </c:pt>
                <c:pt idx="2495">
                  <c:v>3.1478848429999999</c:v>
                </c:pt>
                <c:pt idx="2496">
                  <c:v>3.1478848429999999</c:v>
                </c:pt>
                <c:pt idx="2497">
                  <c:v>3.10143602</c:v>
                </c:pt>
                <c:pt idx="2498">
                  <c:v>3.1410881370000001</c:v>
                </c:pt>
                <c:pt idx="2499">
                  <c:v>3.122667061</c:v>
                </c:pt>
                <c:pt idx="2500">
                  <c:v>3.122667061</c:v>
                </c:pt>
                <c:pt idx="2501">
                  <c:v>3.122667061</c:v>
                </c:pt>
                <c:pt idx="2502">
                  <c:v>3.1283636559999999</c:v>
                </c:pt>
                <c:pt idx="2503">
                  <c:v>3.160937332</c:v>
                </c:pt>
                <c:pt idx="2504">
                  <c:v>3.156816165</c:v>
                </c:pt>
                <c:pt idx="2505">
                  <c:v>3.1448667760000002</c:v>
                </c:pt>
                <c:pt idx="2506">
                  <c:v>3.1267105339999999</c:v>
                </c:pt>
                <c:pt idx="2507">
                  <c:v>3.1267105339999999</c:v>
                </c:pt>
                <c:pt idx="2508">
                  <c:v>3.1173623109999999</c:v>
                </c:pt>
                <c:pt idx="2509">
                  <c:v>3.0645241470000002</c:v>
                </c:pt>
                <c:pt idx="2510">
                  <c:v>3.0671253489999999</c:v>
                </c:pt>
                <c:pt idx="2511">
                  <c:v>3.0262753390000001</c:v>
                </c:pt>
                <c:pt idx="2512">
                  <c:v>2.9317452660000001</c:v>
                </c:pt>
                <c:pt idx="2513">
                  <c:v>2.8987148199999999</c:v>
                </c:pt>
                <c:pt idx="2514">
                  <c:v>2.8987148199999999</c:v>
                </c:pt>
                <c:pt idx="2515">
                  <c:v>2.8966878889999998</c:v>
                </c:pt>
                <c:pt idx="2516">
                  <c:v>2.8844235309999999</c:v>
                </c:pt>
                <c:pt idx="2517">
                  <c:v>2.8547813660000001</c:v>
                </c:pt>
                <c:pt idx="2518">
                  <c:v>2.8869635919999999</c:v>
                </c:pt>
                <c:pt idx="2519">
                  <c:v>2.8685742510000001</c:v>
                </c:pt>
                <c:pt idx="2520">
                  <c:v>2.8685232009999999</c:v>
                </c:pt>
                <c:pt idx="2521">
                  <c:v>2.8685232009999999</c:v>
                </c:pt>
                <c:pt idx="2522">
                  <c:v>2.8923606190000002</c:v>
                </c:pt>
                <c:pt idx="2523">
                  <c:v>2.9098327679999998</c:v>
                </c:pt>
                <c:pt idx="2524">
                  <c:v>2.9302959749999999</c:v>
                </c:pt>
                <c:pt idx="2525">
                  <c:v>2.9171112369999999</c:v>
                </c:pt>
                <c:pt idx="2526">
                  <c:v>2.9232460690000002</c:v>
                </c:pt>
                <c:pt idx="2527">
                  <c:v>2.9294307960000001</c:v>
                </c:pt>
                <c:pt idx="2528">
                  <c:v>2.9294307960000001</c:v>
                </c:pt>
                <c:pt idx="2529">
                  <c:v>2.9274050749999998</c:v>
                </c:pt>
                <c:pt idx="2530">
                  <c:v>2.917174267</c:v>
                </c:pt>
                <c:pt idx="2531">
                  <c:v>2.9116393739999999</c:v>
                </c:pt>
                <c:pt idx="2532">
                  <c:v>2.903419076</c:v>
                </c:pt>
                <c:pt idx="2533">
                  <c:v>2.8894021589999999</c:v>
                </c:pt>
                <c:pt idx="2534">
                  <c:v>2.9034459539999999</c:v>
                </c:pt>
                <c:pt idx="2535">
                  <c:v>2.9034459539999999</c:v>
                </c:pt>
                <c:pt idx="2536">
                  <c:v>2.9034459539999999</c:v>
                </c:pt>
                <c:pt idx="2537">
                  <c:v>2.8891597039999999</c:v>
                </c:pt>
                <c:pt idx="2538">
                  <c:v>2.8932498660000001</c:v>
                </c:pt>
                <c:pt idx="2539">
                  <c:v>2.8483333100000001</c:v>
                </c:pt>
                <c:pt idx="2540">
                  <c:v>2.8443299899999999</c:v>
                </c:pt>
                <c:pt idx="2541">
                  <c:v>2.767261451</c:v>
                </c:pt>
                <c:pt idx="2542">
                  <c:v>2.767261451</c:v>
                </c:pt>
                <c:pt idx="2543">
                  <c:v>2.767261451</c:v>
                </c:pt>
                <c:pt idx="2544">
                  <c:v>2.7610323010000002</c:v>
                </c:pt>
                <c:pt idx="2545">
                  <c:v>2.8117219900000001</c:v>
                </c:pt>
                <c:pt idx="2546">
                  <c:v>2.8137922190000002</c:v>
                </c:pt>
                <c:pt idx="2547">
                  <c:v>2.793464052</c:v>
                </c:pt>
                <c:pt idx="2548">
                  <c:v>2.778929684</c:v>
                </c:pt>
                <c:pt idx="2549">
                  <c:v>2.778929684</c:v>
                </c:pt>
                <c:pt idx="2550">
                  <c:v>2.7728040589999998</c:v>
                </c:pt>
                <c:pt idx="2551">
                  <c:v>2.7642960369999998</c:v>
                </c:pt>
                <c:pt idx="2552">
                  <c:v>2.7633189260000002</c:v>
                </c:pt>
                <c:pt idx="2553">
                  <c:v>2.752541173</c:v>
                </c:pt>
                <c:pt idx="2554">
                  <c:v>2.7522820299999999</c:v>
                </c:pt>
                <c:pt idx="2555">
                  <c:v>2.7662442600000001</c:v>
                </c:pt>
                <c:pt idx="2556">
                  <c:v>2.7662442600000001</c:v>
                </c:pt>
                <c:pt idx="2557">
                  <c:v>2.7720415869999999</c:v>
                </c:pt>
                <c:pt idx="2558">
                  <c:v>2.8301239169999999</c:v>
                </c:pt>
                <c:pt idx="2559">
                  <c:v>2.844259573</c:v>
                </c:pt>
                <c:pt idx="2560">
                  <c:v>2.8542955189999999</c:v>
                </c:pt>
                <c:pt idx="2561">
                  <c:v>2.8566943710000001</c:v>
                </c:pt>
                <c:pt idx="2562">
                  <c:v>2.8505902820000002</c:v>
                </c:pt>
                <c:pt idx="2563">
                  <c:v>2.8505902820000002</c:v>
                </c:pt>
                <c:pt idx="2564">
                  <c:v>2.8607805879999999</c:v>
                </c:pt>
                <c:pt idx="2565">
                  <c:v>2.8578737809999999</c:v>
                </c:pt>
                <c:pt idx="2566">
                  <c:v>2.792849924</c:v>
                </c:pt>
                <c:pt idx="2567">
                  <c:v>2.7947697909999998</c:v>
                </c:pt>
                <c:pt idx="2568">
                  <c:v>2.809055989</c:v>
                </c:pt>
                <c:pt idx="2569">
                  <c:v>2.766516975</c:v>
                </c:pt>
                <c:pt idx="2570">
                  <c:v>2.766516975</c:v>
                </c:pt>
                <c:pt idx="2571">
                  <c:v>2.766758394</c:v>
                </c:pt>
                <c:pt idx="2572">
                  <c:v>2.7445211500000002</c:v>
                </c:pt>
                <c:pt idx="2573">
                  <c:v>2.622657936</c:v>
                </c:pt>
                <c:pt idx="2574">
                  <c:v>2.567095288</c:v>
                </c:pt>
                <c:pt idx="2575">
                  <c:v>2.5802718649999998</c:v>
                </c:pt>
                <c:pt idx="2576">
                  <c:v>2.5622953979999998</c:v>
                </c:pt>
                <c:pt idx="2577">
                  <c:v>2.5622953979999998</c:v>
                </c:pt>
                <c:pt idx="2578">
                  <c:v>2.572146644</c:v>
                </c:pt>
                <c:pt idx="2579">
                  <c:v>2.5721504890000002</c:v>
                </c:pt>
                <c:pt idx="2580">
                  <c:v>2.5840650360000001</c:v>
                </c:pt>
                <c:pt idx="2581">
                  <c:v>2.5437341849999999</c:v>
                </c:pt>
                <c:pt idx="2582">
                  <c:v>2.5498139719999999</c:v>
                </c:pt>
                <c:pt idx="2583">
                  <c:v>2.5497863180000002</c:v>
                </c:pt>
                <c:pt idx="2584">
                  <c:v>2.5497863180000002</c:v>
                </c:pt>
                <c:pt idx="2585">
                  <c:v>2.5497863180000002</c:v>
                </c:pt>
                <c:pt idx="2586">
                  <c:v>2.5518275479999999</c:v>
                </c:pt>
                <c:pt idx="2587">
                  <c:v>2.6214439899999999</c:v>
                </c:pt>
                <c:pt idx="2588">
                  <c:v>2.6133278940000002</c:v>
                </c:pt>
                <c:pt idx="2589">
                  <c:v>2.618577782</c:v>
                </c:pt>
                <c:pt idx="2590">
                  <c:v>2.6165497590000002</c:v>
                </c:pt>
                <c:pt idx="2591">
                  <c:v>2.6165497590000002</c:v>
                </c:pt>
                <c:pt idx="2592">
                  <c:v>2.6165497590000002</c:v>
                </c:pt>
                <c:pt idx="2593">
                  <c:v>2.6085002020000001</c:v>
                </c:pt>
                <c:pt idx="2594">
                  <c:v>2.6187496280000002</c:v>
                </c:pt>
                <c:pt idx="2595">
                  <c:v>2.654025538</c:v>
                </c:pt>
                <c:pt idx="2596">
                  <c:v>2.649664708</c:v>
                </c:pt>
                <c:pt idx="2597">
                  <c:v>2.667677684</c:v>
                </c:pt>
                <c:pt idx="2598">
                  <c:v>2.667677684</c:v>
                </c:pt>
                <c:pt idx="2599">
                  <c:v>2.667677684</c:v>
                </c:pt>
                <c:pt idx="2600">
                  <c:v>2.7138455600000002</c:v>
                </c:pt>
                <c:pt idx="2601">
                  <c:v>2.7282596739999998</c:v>
                </c:pt>
                <c:pt idx="2602">
                  <c:v>2.7480123509999999</c:v>
                </c:pt>
                <c:pt idx="2603">
                  <c:v>2.757031977</c:v>
                </c:pt>
                <c:pt idx="2604">
                  <c:v>2.8409846939999999</c:v>
                </c:pt>
                <c:pt idx="2605">
                  <c:v>2.8409846939999999</c:v>
                </c:pt>
                <c:pt idx="2606">
                  <c:v>2.8409846939999999</c:v>
                </c:pt>
                <c:pt idx="2607">
                  <c:v>2.850912643</c:v>
                </c:pt>
                <c:pt idx="2608">
                  <c:v>2.9459676099999998</c:v>
                </c:pt>
                <c:pt idx="2609">
                  <c:v>3.083209949</c:v>
                </c:pt>
                <c:pt idx="2610">
                  <c:v>3.2554395980000002</c:v>
                </c:pt>
                <c:pt idx="2611">
                  <c:v>3.3026108120000002</c:v>
                </c:pt>
                <c:pt idx="2612">
                  <c:v>3.3026108120000002</c:v>
                </c:pt>
                <c:pt idx="2613">
                  <c:v>3.3026108120000002</c:v>
                </c:pt>
                <c:pt idx="2614">
                  <c:v>3.2689942639999998</c:v>
                </c:pt>
                <c:pt idx="2615">
                  <c:v>3.3609332119999999</c:v>
                </c:pt>
                <c:pt idx="2616">
                  <c:v>3.3234397250000001</c:v>
                </c:pt>
                <c:pt idx="2617">
                  <c:v>3.2963254819999999</c:v>
                </c:pt>
                <c:pt idx="2618">
                  <c:v>3.3417764540000001</c:v>
                </c:pt>
                <c:pt idx="2619">
                  <c:v>3.3417764540000001</c:v>
                </c:pt>
                <c:pt idx="2620">
                  <c:v>3.3417764540000001</c:v>
                </c:pt>
                <c:pt idx="2621">
                  <c:v>3.3397284850000002</c:v>
                </c:pt>
                <c:pt idx="2622">
                  <c:v>3.3397284850000002</c:v>
                </c:pt>
                <c:pt idx="2623">
                  <c:v>3.2924879250000001</c:v>
                </c:pt>
                <c:pt idx="2624">
                  <c:v>3.2894225719999999</c:v>
                </c:pt>
                <c:pt idx="2625">
                  <c:v>3.2950001200000001</c:v>
                </c:pt>
                <c:pt idx="2626">
                  <c:v>3.2950001200000001</c:v>
                </c:pt>
                <c:pt idx="2627">
                  <c:v>3.2950001200000001</c:v>
                </c:pt>
                <c:pt idx="2628">
                  <c:v>3.2752844410000002</c:v>
                </c:pt>
                <c:pt idx="2629">
                  <c:v>3.2489310599999999</c:v>
                </c:pt>
                <c:pt idx="2630">
                  <c:v>3.2582925729999999</c:v>
                </c:pt>
                <c:pt idx="2631">
                  <c:v>3.1929310609999999</c:v>
                </c:pt>
                <c:pt idx="2632">
                  <c:v>3.145859154</c:v>
                </c:pt>
                <c:pt idx="2633">
                  <c:v>3.145859154</c:v>
                </c:pt>
                <c:pt idx="2634">
                  <c:v>3.1519376640000001</c:v>
                </c:pt>
                <c:pt idx="2635">
                  <c:v>3.1514328979999999</c:v>
                </c:pt>
                <c:pt idx="2636">
                  <c:v>3.1794969489999998</c:v>
                </c:pt>
                <c:pt idx="2637">
                  <c:v>3.1790314569999998</c:v>
                </c:pt>
                <c:pt idx="2638">
                  <c:v>3.191149094</c:v>
                </c:pt>
                <c:pt idx="2639">
                  <c:v>3.1729696509999998</c:v>
                </c:pt>
                <c:pt idx="2640">
                  <c:v>3.1729696509999998</c:v>
                </c:pt>
                <c:pt idx="2641">
                  <c:v>3.17282844</c:v>
                </c:pt>
                <c:pt idx="2642">
                  <c:v>3.1707946869999999</c:v>
                </c:pt>
                <c:pt idx="2643">
                  <c:v>3.1961408759999999</c:v>
                </c:pt>
                <c:pt idx="2644">
                  <c:v>3.13709214</c:v>
                </c:pt>
                <c:pt idx="2645">
                  <c:v>3.0793256310000001</c:v>
                </c:pt>
                <c:pt idx="2646">
                  <c:v>3.0773231399999998</c:v>
                </c:pt>
                <c:pt idx="2647">
                  <c:v>3.0773231399999998</c:v>
                </c:pt>
                <c:pt idx="2648">
                  <c:v>3.0692824650000001</c:v>
                </c:pt>
                <c:pt idx="2649">
                  <c:v>3.0755430719999999</c:v>
                </c:pt>
                <c:pt idx="2650">
                  <c:v>3.1019221360000002</c:v>
                </c:pt>
                <c:pt idx="2651">
                  <c:v>3.1075295270000001</c:v>
                </c:pt>
                <c:pt idx="2652">
                  <c:v>3.1075295270000001</c:v>
                </c:pt>
                <c:pt idx="2653">
                  <c:v>3.1075295270000001</c:v>
                </c:pt>
                <c:pt idx="2654">
                  <c:v>3.1075295270000001</c:v>
                </c:pt>
                <c:pt idx="2655">
                  <c:v>3.074941387</c:v>
                </c:pt>
                <c:pt idx="2656">
                  <c:v>3.0890515490000001</c:v>
                </c:pt>
                <c:pt idx="2657">
                  <c:v>3.098865092</c:v>
                </c:pt>
                <c:pt idx="2658">
                  <c:v>3.098865092</c:v>
                </c:pt>
                <c:pt idx="2659">
                  <c:v>3.0746153700000001</c:v>
                </c:pt>
                <c:pt idx="2660">
                  <c:v>3.0542849639999998</c:v>
                </c:pt>
                <c:pt idx="2661">
                  <c:v>3.0542849639999998</c:v>
                </c:pt>
                <c:pt idx="2662">
                  <c:v>3.0542849639999998</c:v>
                </c:pt>
                <c:pt idx="2663">
                  <c:v>3.0036178570000001</c:v>
                </c:pt>
                <c:pt idx="2664">
                  <c:v>2.9789966109999999</c:v>
                </c:pt>
                <c:pt idx="2665">
                  <c:v>2.9709038520000002</c:v>
                </c:pt>
                <c:pt idx="2666">
                  <c:v>2.9769700389999998</c:v>
                </c:pt>
                <c:pt idx="2667">
                  <c:v>2.9850643780000001</c:v>
                </c:pt>
                <c:pt idx="2668">
                  <c:v>2.9850643780000001</c:v>
                </c:pt>
                <c:pt idx="2669">
                  <c:v>2.9850643780000001</c:v>
                </c:pt>
                <c:pt idx="2670">
                  <c:v>2.9830397990000002</c:v>
                </c:pt>
                <c:pt idx="2671">
                  <c:v>2.9850183850000001</c:v>
                </c:pt>
                <c:pt idx="2672">
                  <c:v>2.9850183850000001</c:v>
                </c:pt>
                <c:pt idx="2673">
                  <c:v>2.9850183850000001</c:v>
                </c:pt>
                <c:pt idx="2674">
                  <c:v>2.9890639600000002</c:v>
                </c:pt>
                <c:pt idx="2675">
                  <c:v>2.9890639600000002</c:v>
                </c:pt>
                <c:pt idx="2676">
                  <c:v>2.9890639600000002</c:v>
                </c:pt>
                <c:pt idx="2677">
                  <c:v>2.9970372429999999</c:v>
                </c:pt>
                <c:pt idx="2678">
                  <c:v>2.9911636000000001</c:v>
                </c:pt>
                <c:pt idx="2679">
                  <c:v>2.9850898629999998</c:v>
                </c:pt>
                <c:pt idx="2680">
                  <c:v>2.987148785</c:v>
                </c:pt>
                <c:pt idx="2681">
                  <c:v>2.9853703660000002</c:v>
                </c:pt>
                <c:pt idx="2682">
                  <c:v>2.9853703660000002</c:v>
                </c:pt>
                <c:pt idx="2683">
                  <c:v>2.9932296840000001</c:v>
                </c:pt>
                <c:pt idx="2684">
                  <c:v>2.9892454439999998</c:v>
                </c:pt>
                <c:pt idx="2685">
                  <c:v>2.9790539049999998</c:v>
                </c:pt>
                <c:pt idx="2686">
                  <c:v>2.9830577260000002</c:v>
                </c:pt>
                <c:pt idx="2687">
                  <c:v>2.9852784579999998</c:v>
                </c:pt>
                <c:pt idx="2688">
                  <c:v>2.9798401299999999</c:v>
                </c:pt>
                <c:pt idx="2689">
                  <c:v>2.9798401299999999</c:v>
                </c:pt>
                <c:pt idx="2690">
                  <c:v>2.9783492800000002</c:v>
                </c:pt>
                <c:pt idx="2691">
                  <c:v>2.9763392720000001</c:v>
                </c:pt>
                <c:pt idx="2692">
                  <c:v>2.980402378</c:v>
                </c:pt>
                <c:pt idx="2693">
                  <c:v>2.9427898610000001</c:v>
                </c:pt>
                <c:pt idx="2694">
                  <c:v>2.9363309229999999</c:v>
                </c:pt>
                <c:pt idx="2695">
                  <c:v>2.9624264760000001</c:v>
                </c:pt>
                <c:pt idx="2696">
                  <c:v>2.9624264760000001</c:v>
                </c:pt>
                <c:pt idx="2697">
                  <c:v>2.9627195780000002</c:v>
                </c:pt>
                <c:pt idx="2698">
                  <c:v>2.9826313889999998</c:v>
                </c:pt>
                <c:pt idx="2699">
                  <c:v>2.9506696190000001</c:v>
                </c:pt>
                <c:pt idx="2700">
                  <c:v>2.9422095170000002</c:v>
                </c:pt>
                <c:pt idx="2701">
                  <c:v>3.0004172069999999</c:v>
                </c:pt>
                <c:pt idx="2702">
                  <c:v>3.0004172069999999</c:v>
                </c:pt>
                <c:pt idx="2703">
                  <c:v>3.0004172069999999</c:v>
                </c:pt>
                <c:pt idx="2704">
                  <c:v>3.020611368</c:v>
                </c:pt>
                <c:pt idx="2705">
                  <c:v>3.0198949530000001</c:v>
                </c:pt>
                <c:pt idx="2706">
                  <c:v>3.024445359</c:v>
                </c:pt>
                <c:pt idx="2707">
                  <c:v>3.052707507</c:v>
                </c:pt>
                <c:pt idx="2708">
                  <c:v>3.0686923180000001</c:v>
                </c:pt>
                <c:pt idx="2709">
                  <c:v>3.0949251439999999</c:v>
                </c:pt>
                <c:pt idx="2710">
                  <c:v>3.0949251439999999</c:v>
                </c:pt>
                <c:pt idx="2711">
                  <c:v>3.0949251439999999</c:v>
                </c:pt>
                <c:pt idx="2712">
                  <c:v>3.1112757759999998</c:v>
                </c:pt>
                <c:pt idx="2713">
                  <c:v>3.1136639810000002</c:v>
                </c:pt>
                <c:pt idx="2714">
                  <c:v>3.1096114909999999</c:v>
                </c:pt>
                <c:pt idx="2715">
                  <c:v>3.0952834710000001</c:v>
                </c:pt>
                <c:pt idx="2716">
                  <c:v>3.0673266959999999</c:v>
                </c:pt>
                <c:pt idx="2717">
                  <c:v>3.0673266959999999</c:v>
                </c:pt>
                <c:pt idx="2718">
                  <c:v>3.0673266959999999</c:v>
                </c:pt>
                <c:pt idx="2719">
                  <c:v>3.0094743880000001</c:v>
                </c:pt>
                <c:pt idx="2720">
                  <c:v>2.980636042</c:v>
                </c:pt>
                <c:pt idx="2721">
                  <c:v>2.95899424</c:v>
                </c:pt>
                <c:pt idx="2722">
                  <c:v>2.9447410220000001</c:v>
                </c:pt>
                <c:pt idx="2723">
                  <c:v>2.9487388860000001</c:v>
                </c:pt>
                <c:pt idx="2724">
                  <c:v>2.9487388860000001</c:v>
                </c:pt>
                <c:pt idx="2725">
                  <c:v>2.9086976249999998</c:v>
                </c:pt>
                <c:pt idx="2726">
                  <c:v>2.8099853000000001</c:v>
                </c:pt>
                <c:pt idx="2727">
                  <c:v>2.754521971</c:v>
                </c:pt>
                <c:pt idx="2728">
                  <c:v>2.7883447640000001</c:v>
                </c:pt>
                <c:pt idx="2729">
                  <c:v>2.8004340619999999</c:v>
                </c:pt>
                <c:pt idx="2730">
                  <c:v>2.8105455080000001</c:v>
                </c:pt>
                <c:pt idx="2731">
                  <c:v>2.8105455080000001</c:v>
                </c:pt>
                <c:pt idx="2732">
                  <c:v>2.8206291540000001</c:v>
                </c:pt>
                <c:pt idx="2733">
                  <c:v>2.8226060020000001</c:v>
                </c:pt>
                <c:pt idx="2734">
                  <c:v>2.8300532189999998</c:v>
                </c:pt>
                <c:pt idx="2735">
                  <c:v>2.8124995570000002</c:v>
                </c:pt>
                <c:pt idx="2736">
                  <c:v>2.8084585130000002</c:v>
                </c:pt>
                <c:pt idx="2737">
                  <c:v>2.8084585130000002</c:v>
                </c:pt>
                <c:pt idx="2738">
                  <c:v>2.8084585130000002</c:v>
                </c:pt>
                <c:pt idx="2739">
                  <c:v>2.786487213</c:v>
                </c:pt>
                <c:pt idx="2740">
                  <c:v>2.8175388510000001</c:v>
                </c:pt>
                <c:pt idx="2741">
                  <c:v>2.8590148169999998</c:v>
                </c:pt>
                <c:pt idx="2742">
                  <c:v>2.896806996</c:v>
                </c:pt>
                <c:pt idx="2743">
                  <c:v>2.912505973</c:v>
                </c:pt>
                <c:pt idx="2744">
                  <c:v>2.9226349370000002</c:v>
                </c:pt>
                <c:pt idx="2745">
                  <c:v>2.9226349370000002</c:v>
                </c:pt>
                <c:pt idx="2746">
                  <c:v>2.9226349370000002</c:v>
                </c:pt>
                <c:pt idx="2747">
                  <c:v>2.9245212359999999</c:v>
                </c:pt>
                <c:pt idx="2748">
                  <c:v>2.9232549130000001</c:v>
                </c:pt>
                <c:pt idx="2749">
                  <c:v>2.9293337419999999</c:v>
                </c:pt>
                <c:pt idx="2750">
                  <c:v>2.921303312</c:v>
                </c:pt>
                <c:pt idx="2751">
                  <c:v>2.9072652489999999</c:v>
                </c:pt>
                <c:pt idx="2752">
                  <c:v>2.9072652489999999</c:v>
                </c:pt>
                <c:pt idx="2753">
                  <c:v>2.8974517070000001</c:v>
                </c:pt>
                <c:pt idx="2754">
                  <c:v>2.8001450970000001</c:v>
                </c:pt>
                <c:pt idx="2755">
                  <c:v>2.7324931079999999</c:v>
                </c:pt>
                <c:pt idx="2756">
                  <c:v>2.7243434789999998</c:v>
                </c:pt>
                <c:pt idx="2757">
                  <c:v>2.7280887319999998</c:v>
                </c:pt>
                <c:pt idx="2758">
                  <c:v>2.7221486509999999</c:v>
                </c:pt>
                <c:pt idx="2759">
                  <c:v>2.7221486509999999</c:v>
                </c:pt>
                <c:pt idx="2760">
                  <c:v>2.7221486509999999</c:v>
                </c:pt>
                <c:pt idx="2761">
                  <c:v>2.718124977</c:v>
                </c:pt>
                <c:pt idx="2762">
                  <c:v>2.7359081700000001</c:v>
                </c:pt>
                <c:pt idx="2763">
                  <c:v>2.7820113640000002</c:v>
                </c:pt>
                <c:pt idx="2764">
                  <c:v>2.7820113640000002</c:v>
                </c:pt>
                <c:pt idx="2765">
                  <c:v>2.8093321009999999</c:v>
                </c:pt>
                <c:pt idx="2766">
                  <c:v>2.8093321009999999</c:v>
                </c:pt>
                <c:pt idx="2767">
                  <c:v>2.8293548679999998</c:v>
                </c:pt>
                <c:pt idx="2768">
                  <c:v>2.8174938040000002</c:v>
                </c:pt>
                <c:pt idx="2769">
                  <c:v>2.7682060979999998</c:v>
                </c:pt>
                <c:pt idx="2770">
                  <c:v>2.7662480020000002</c:v>
                </c:pt>
                <c:pt idx="2771">
                  <c:v>2.7961780959999998</c:v>
                </c:pt>
                <c:pt idx="2772">
                  <c:v>2.8018627170000001</c:v>
                </c:pt>
                <c:pt idx="2773">
                  <c:v>2.8018627170000001</c:v>
                </c:pt>
                <c:pt idx="2774">
                  <c:v>2.8018627170000001</c:v>
                </c:pt>
                <c:pt idx="2775">
                  <c:v>2.7957411790000002</c:v>
                </c:pt>
                <c:pt idx="2776">
                  <c:v>2.7977567589999999</c:v>
                </c:pt>
                <c:pt idx="2777">
                  <c:v>2.7978073399999999</c:v>
                </c:pt>
                <c:pt idx="2778">
                  <c:v>2.788727518</c:v>
                </c:pt>
                <c:pt idx="2779">
                  <c:v>2.7867127260000002</c:v>
                </c:pt>
                <c:pt idx="2780">
                  <c:v>2.7867127260000002</c:v>
                </c:pt>
                <c:pt idx="2781">
                  <c:v>2.7867127260000002</c:v>
                </c:pt>
                <c:pt idx="2782">
                  <c:v>2.7784358400000002</c:v>
                </c:pt>
                <c:pt idx="2783">
                  <c:v>2.7844766669999998</c:v>
                </c:pt>
                <c:pt idx="2784">
                  <c:v>2.8185558949999998</c:v>
                </c:pt>
                <c:pt idx="2785">
                  <c:v>2.6810906370000001</c:v>
                </c:pt>
                <c:pt idx="2786">
                  <c:v>2.7072113170000001</c:v>
                </c:pt>
                <c:pt idx="2787">
                  <c:v>2.7072113170000001</c:v>
                </c:pt>
                <c:pt idx="2788">
                  <c:v>2.7172754239999999</c:v>
                </c:pt>
                <c:pt idx="2789">
                  <c:v>2.7155461939999999</c:v>
                </c:pt>
                <c:pt idx="2790">
                  <c:v>2.7256232520000001</c:v>
                </c:pt>
                <c:pt idx="2791">
                  <c:v>2.8097989750000001</c:v>
                </c:pt>
                <c:pt idx="2792">
                  <c:v>2.8036816779999998</c:v>
                </c:pt>
                <c:pt idx="2793">
                  <c:v>2.795668965</c:v>
                </c:pt>
                <c:pt idx="2794">
                  <c:v>2.795668965</c:v>
                </c:pt>
                <c:pt idx="2795">
                  <c:v>2.795668965</c:v>
                </c:pt>
                <c:pt idx="2796">
                  <c:v>2.7855978229999998</c:v>
                </c:pt>
                <c:pt idx="2797">
                  <c:v>2.8135074960000002</c:v>
                </c:pt>
                <c:pt idx="2798">
                  <c:v>2.8155250500000002</c:v>
                </c:pt>
                <c:pt idx="2799">
                  <c:v>2.823541471</c:v>
                </c:pt>
                <c:pt idx="2800">
                  <c:v>2.801697377</c:v>
                </c:pt>
                <c:pt idx="2801">
                  <c:v>2.801697377</c:v>
                </c:pt>
                <c:pt idx="2802">
                  <c:v>2.801697377</c:v>
                </c:pt>
                <c:pt idx="2803">
                  <c:v>2.7704744290000001</c:v>
                </c:pt>
                <c:pt idx="2804">
                  <c:v>2.8043521500000002</c:v>
                </c:pt>
                <c:pt idx="2805">
                  <c:v>2.808390819</c:v>
                </c:pt>
                <c:pt idx="2806">
                  <c:v>2.818451161</c:v>
                </c:pt>
                <c:pt idx="2807">
                  <c:v>2.835579214</c:v>
                </c:pt>
                <c:pt idx="2808">
                  <c:v>2.835579214</c:v>
                </c:pt>
                <c:pt idx="2809">
                  <c:v>2.835579214</c:v>
                </c:pt>
                <c:pt idx="2810">
                  <c:v>2.855637743</c:v>
                </c:pt>
                <c:pt idx="2811">
                  <c:v>2.8657889719999998</c:v>
                </c:pt>
                <c:pt idx="2812">
                  <c:v>2.8698405500000002</c:v>
                </c:pt>
                <c:pt idx="2813">
                  <c:v>2.877948478</c:v>
                </c:pt>
                <c:pt idx="2814">
                  <c:v>2.9085215880000002</c:v>
                </c:pt>
                <c:pt idx="2815">
                  <c:v>2.9085215880000002</c:v>
                </c:pt>
                <c:pt idx="2816">
                  <c:v>2.9085215880000002</c:v>
                </c:pt>
                <c:pt idx="2817">
                  <c:v>2.9085215880000002</c:v>
                </c:pt>
                <c:pt idx="2818">
                  <c:v>2.7982513789999999</c:v>
                </c:pt>
                <c:pt idx="2819">
                  <c:v>2.8002682509999999</c:v>
                </c:pt>
                <c:pt idx="2820">
                  <c:v>2.7881625240000001</c:v>
                </c:pt>
                <c:pt idx="2821">
                  <c:v>2.7861484139999999</c:v>
                </c:pt>
                <c:pt idx="2822">
                  <c:v>2.7861484139999999</c:v>
                </c:pt>
                <c:pt idx="2823">
                  <c:v>2.7861484139999999</c:v>
                </c:pt>
                <c:pt idx="2824">
                  <c:v>2.7861484139999999</c:v>
                </c:pt>
                <c:pt idx="2825">
                  <c:v>2.7861484139999999</c:v>
                </c:pt>
                <c:pt idx="2826">
                  <c:v>2.7704194129999999</c:v>
                </c:pt>
                <c:pt idx="2827">
                  <c:v>2.7599630319999999</c:v>
                </c:pt>
                <c:pt idx="2828">
                  <c:v>2.774179347</c:v>
                </c:pt>
                <c:pt idx="2829">
                  <c:v>2.774179347</c:v>
                </c:pt>
                <c:pt idx="2830">
                  <c:v>2.774179347</c:v>
                </c:pt>
                <c:pt idx="2831">
                  <c:v>2.8047571950000001</c:v>
                </c:pt>
                <c:pt idx="2832">
                  <c:v>2.8067756479999999</c:v>
                </c:pt>
                <c:pt idx="2833">
                  <c:v>2.8127918900000002</c:v>
                </c:pt>
                <c:pt idx="2834">
                  <c:v>2.805722593</c:v>
                </c:pt>
                <c:pt idx="2835">
                  <c:v>2.8178344989999999</c:v>
                </c:pt>
                <c:pt idx="2836">
                  <c:v>2.8178344989999999</c:v>
                </c:pt>
                <c:pt idx="2837">
                  <c:v>2.8178344989999999</c:v>
                </c:pt>
                <c:pt idx="2838">
                  <c:v>2.7812626479999998</c:v>
                </c:pt>
                <c:pt idx="2839">
                  <c:v>2.8277911609999999</c:v>
                </c:pt>
                <c:pt idx="2840">
                  <c:v>2.8755522899999999</c:v>
                </c:pt>
                <c:pt idx="2841">
                  <c:v>2.9258186959999999</c:v>
                </c:pt>
                <c:pt idx="2842">
                  <c:v>2.8618918099999999</c:v>
                </c:pt>
                <c:pt idx="2843">
                  <c:v>2.8618918099999999</c:v>
                </c:pt>
                <c:pt idx="2844">
                  <c:v>2.84350418</c:v>
                </c:pt>
                <c:pt idx="2845">
                  <c:v>2.6653943899999999</c:v>
                </c:pt>
                <c:pt idx="2846">
                  <c:v>2.662692056</c:v>
                </c:pt>
                <c:pt idx="2847">
                  <c:v>2.7148364840000001</c:v>
                </c:pt>
                <c:pt idx="2848">
                  <c:v>2.7448395759999999</c:v>
                </c:pt>
                <c:pt idx="2849">
                  <c:v>2.765615285</c:v>
                </c:pt>
                <c:pt idx="2850">
                  <c:v>2.765615285</c:v>
                </c:pt>
                <c:pt idx="2851">
                  <c:v>2.765615285</c:v>
                </c:pt>
                <c:pt idx="2852">
                  <c:v>2.7137840199999999</c:v>
                </c:pt>
                <c:pt idx="2853">
                  <c:v>2.717523092</c:v>
                </c:pt>
                <c:pt idx="2854">
                  <c:v>2.7075618590000001</c:v>
                </c:pt>
                <c:pt idx="2855">
                  <c:v>2.7464225249999998</c:v>
                </c:pt>
                <c:pt idx="2856">
                  <c:v>2.754892994</c:v>
                </c:pt>
                <c:pt idx="2857">
                  <c:v>2.754892994</c:v>
                </c:pt>
                <c:pt idx="2858">
                  <c:v>2.754892994</c:v>
                </c:pt>
                <c:pt idx="2859">
                  <c:v>2.7676002689999999</c:v>
                </c:pt>
                <c:pt idx="2860">
                  <c:v>2.7748257170000001</c:v>
                </c:pt>
                <c:pt idx="2861">
                  <c:v>2.7871412480000002</c:v>
                </c:pt>
                <c:pt idx="2862">
                  <c:v>2.8254978999999998</c:v>
                </c:pt>
                <c:pt idx="2863">
                  <c:v>2.8157556590000001</c:v>
                </c:pt>
                <c:pt idx="2864">
                  <c:v>2.8157556590000001</c:v>
                </c:pt>
                <c:pt idx="2865">
                  <c:v>2.8118136069999999</c:v>
                </c:pt>
                <c:pt idx="2866">
                  <c:v>2.803002808</c:v>
                </c:pt>
                <c:pt idx="2867">
                  <c:v>2.7951329519999999</c:v>
                </c:pt>
                <c:pt idx="2868">
                  <c:v>2.7711220249999999</c:v>
                </c:pt>
                <c:pt idx="2869">
                  <c:v>2.7418513340000001</c:v>
                </c:pt>
                <c:pt idx="2870">
                  <c:v>2.6923530960000002</c:v>
                </c:pt>
                <c:pt idx="2871">
                  <c:v>2.6923530960000002</c:v>
                </c:pt>
                <c:pt idx="2872">
                  <c:v>2.7004170429999999</c:v>
                </c:pt>
                <c:pt idx="2873">
                  <c:v>2.682153569</c:v>
                </c:pt>
                <c:pt idx="2874">
                  <c:v>2.6840549739999999</c:v>
                </c:pt>
                <c:pt idx="2875">
                  <c:v>2.686192632</c:v>
                </c:pt>
                <c:pt idx="2876">
                  <c:v>2.6741625170000001</c:v>
                </c:pt>
                <c:pt idx="2877">
                  <c:v>2.5155041979999999</c:v>
                </c:pt>
                <c:pt idx="2878">
                  <c:v>2.5155041979999999</c:v>
                </c:pt>
                <c:pt idx="2879">
                  <c:v>2.5195211159999999</c:v>
                </c:pt>
                <c:pt idx="2880">
                  <c:v>2.5218084140000001</c:v>
                </c:pt>
                <c:pt idx="2881">
                  <c:v>2.4559601710000001</c:v>
                </c:pt>
                <c:pt idx="2882">
                  <c:v>2.4327808869999998</c:v>
                </c:pt>
                <c:pt idx="2883">
                  <c:v>2.4649144550000002</c:v>
                </c:pt>
                <c:pt idx="2884">
                  <c:v>2.487085902</c:v>
                </c:pt>
                <c:pt idx="2885">
                  <c:v>2.487085902</c:v>
                </c:pt>
                <c:pt idx="2886">
                  <c:v>2.487085902</c:v>
                </c:pt>
                <c:pt idx="2887">
                  <c:v>2.47866725</c:v>
                </c:pt>
                <c:pt idx="2888">
                  <c:v>2.4847836210000001</c:v>
                </c:pt>
                <c:pt idx="2889">
                  <c:v>2.5032106120000002</c:v>
                </c:pt>
                <c:pt idx="2890">
                  <c:v>2.5153655339999998</c:v>
                </c:pt>
                <c:pt idx="2891">
                  <c:v>2.529576053</c:v>
                </c:pt>
                <c:pt idx="2892">
                  <c:v>2.529576053</c:v>
                </c:pt>
                <c:pt idx="2893">
                  <c:v>2.529576053</c:v>
                </c:pt>
                <c:pt idx="2894">
                  <c:v>2.5474073189999999</c:v>
                </c:pt>
                <c:pt idx="2895">
                  <c:v>2.551623738</c:v>
                </c:pt>
                <c:pt idx="2896">
                  <c:v>2.564160029</c:v>
                </c:pt>
                <c:pt idx="2897">
                  <c:v>2.5658591909999999</c:v>
                </c:pt>
                <c:pt idx="2898">
                  <c:v>2.55982625</c:v>
                </c:pt>
                <c:pt idx="2899">
                  <c:v>2.55982625</c:v>
                </c:pt>
                <c:pt idx="2900">
                  <c:v>2.55982625</c:v>
                </c:pt>
                <c:pt idx="2901">
                  <c:v>2.5476005559999999</c:v>
                </c:pt>
                <c:pt idx="2902">
                  <c:v>2.5496790100000002</c:v>
                </c:pt>
                <c:pt idx="2903">
                  <c:v>2.545608262</c:v>
                </c:pt>
                <c:pt idx="2904">
                  <c:v>2.529281331</c:v>
                </c:pt>
                <c:pt idx="2905">
                  <c:v>2.4656706850000001</c:v>
                </c:pt>
                <c:pt idx="2906">
                  <c:v>2.4656706850000001</c:v>
                </c:pt>
                <c:pt idx="2907">
                  <c:v>2.4656706850000001</c:v>
                </c:pt>
                <c:pt idx="2908">
                  <c:v>2.5001392670000002</c:v>
                </c:pt>
                <c:pt idx="2909">
                  <c:v>2.4586039839999998</c:v>
                </c:pt>
                <c:pt idx="2910">
                  <c:v>2.432883141</c:v>
                </c:pt>
                <c:pt idx="2911">
                  <c:v>2.439013417</c:v>
                </c:pt>
                <c:pt idx="2912">
                  <c:v>2.448996626</c:v>
                </c:pt>
                <c:pt idx="2913">
                  <c:v>2.448996626</c:v>
                </c:pt>
                <c:pt idx="2914">
                  <c:v>2.448996626</c:v>
                </c:pt>
                <c:pt idx="2915">
                  <c:v>2.4448749909999998</c:v>
                </c:pt>
                <c:pt idx="2916">
                  <c:v>2.4415746450000002</c:v>
                </c:pt>
                <c:pt idx="2917">
                  <c:v>2.4598933039999999</c:v>
                </c:pt>
                <c:pt idx="2918">
                  <c:v>2.462063015</c:v>
                </c:pt>
                <c:pt idx="2919">
                  <c:v>2.4579418300000002</c:v>
                </c:pt>
                <c:pt idx="2920">
                  <c:v>2.4579418300000002</c:v>
                </c:pt>
                <c:pt idx="2921">
                  <c:v>2.4487291139999998</c:v>
                </c:pt>
                <c:pt idx="2922">
                  <c:v>2.4490808899999998</c:v>
                </c:pt>
                <c:pt idx="2923">
                  <c:v>2.4638244839999999</c:v>
                </c:pt>
                <c:pt idx="2924">
                  <c:v>2.4635012129999998</c:v>
                </c:pt>
                <c:pt idx="2925">
                  <c:v>2.456437228</c:v>
                </c:pt>
                <c:pt idx="2926">
                  <c:v>2.4646335480000001</c:v>
                </c:pt>
                <c:pt idx="2927">
                  <c:v>2.4646335480000001</c:v>
                </c:pt>
                <c:pt idx="2928">
                  <c:v>2.4646335480000001</c:v>
                </c:pt>
                <c:pt idx="2929">
                  <c:v>2.4925328630000001</c:v>
                </c:pt>
                <c:pt idx="2930">
                  <c:v>2.522615863</c:v>
                </c:pt>
                <c:pt idx="2931">
                  <c:v>2.5367480050000002</c:v>
                </c:pt>
                <c:pt idx="2932">
                  <c:v>2.5505973910000002</c:v>
                </c:pt>
                <c:pt idx="2933">
                  <c:v>2.5670025409999999</c:v>
                </c:pt>
                <c:pt idx="2934">
                  <c:v>2.5670025409999999</c:v>
                </c:pt>
                <c:pt idx="2935">
                  <c:v>2.5098273120000001</c:v>
                </c:pt>
                <c:pt idx="2936">
                  <c:v>2.4793898460000001</c:v>
                </c:pt>
                <c:pt idx="2937">
                  <c:v>2.4628957090000001</c:v>
                </c:pt>
                <c:pt idx="2938">
                  <c:v>2.449349829</c:v>
                </c:pt>
                <c:pt idx="2939">
                  <c:v>2.4291462859999999</c:v>
                </c:pt>
                <c:pt idx="2940">
                  <c:v>2.4382323709999998</c:v>
                </c:pt>
                <c:pt idx="2941">
                  <c:v>2.4382323709999998</c:v>
                </c:pt>
                <c:pt idx="2942">
                  <c:v>2.4421786179999998</c:v>
                </c:pt>
                <c:pt idx="2943">
                  <c:v>2.4543016899999999</c:v>
                </c:pt>
                <c:pt idx="2944">
                  <c:v>2.4620095289999999</c:v>
                </c:pt>
                <c:pt idx="2945">
                  <c:v>2.4950958380000001</c:v>
                </c:pt>
                <c:pt idx="2946">
                  <c:v>2.5012126729999999</c:v>
                </c:pt>
                <c:pt idx="2947">
                  <c:v>2.4810407109999999</c:v>
                </c:pt>
                <c:pt idx="2948">
                  <c:v>2.4810407109999999</c:v>
                </c:pt>
                <c:pt idx="2949">
                  <c:v>2.4810407109999999</c:v>
                </c:pt>
                <c:pt idx="2950">
                  <c:v>2.4791203739999998</c:v>
                </c:pt>
                <c:pt idx="2951">
                  <c:v>2.4673592040000001</c:v>
                </c:pt>
                <c:pt idx="2952">
                  <c:v>2.4696346199999999</c:v>
                </c:pt>
                <c:pt idx="2953">
                  <c:v>2.4401979649999999</c:v>
                </c:pt>
                <c:pt idx="2954">
                  <c:v>2.449975781</c:v>
                </c:pt>
                <c:pt idx="2955">
                  <c:v>2.449975781</c:v>
                </c:pt>
                <c:pt idx="2956">
                  <c:v>2.449975781</c:v>
                </c:pt>
                <c:pt idx="2957">
                  <c:v>2.4499531980000002</c:v>
                </c:pt>
                <c:pt idx="2958">
                  <c:v>2.4497911399999999</c:v>
                </c:pt>
                <c:pt idx="2959">
                  <c:v>2.4521718770000001</c:v>
                </c:pt>
                <c:pt idx="2960">
                  <c:v>2.4502349780000001</c:v>
                </c:pt>
                <c:pt idx="2961">
                  <c:v>2.4703822870000001</c:v>
                </c:pt>
                <c:pt idx="2962">
                  <c:v>2.4703822870000001</c:v>
                </c:pt>
                <c:pt idx="2963">
                  <c:v>2.4703822870000001</c:v>
                </c:pt>
                <c:pt idx="2964">
                  <c:v>2.520458927</c:v>
                </c:pt>
                <c:pt idx="2965">
                  <c:v>2.534735655</c:v>
                </c:pt>
                <c:pt idx="2966">
                  <c:v>2.5345734700000002</c:v>
                </c:pt>
                <c:pt idx="2967">
                  <c:v>2.5440673770000002</c:v>
                </c:pt>
                <c:pt idx="2968">
                  <c:v>2.5218945640000001</c:v>
                </c:pt>
                <c:pt idx="2969">
                  <c:v>2.5218945640000001</c:v>
                </c:pt>
                <c:pt idx="2970">
                  <c:v>2.5218945640000001</c:v>
                </c:pt>
                <c:pt idx="2971">
                  <c:v>2.5828513019999999</c:v>
                </c:pt>
                <c:pt idx="2972">
                  <c:v>2.5884038330000001</c:v>
                </c:pt>
                <c:pt idx="2973">
                  <c:v>2.5846510120000001</c:v>
                </c:pt>
                <c:pt idx="2974">
                  <c:v>2.5946143099999999</c:v>
                </c:pt>
                <c:pt idx="2975">
                  <c:v>2.5751986040000001</c:v>
                </c:pt>
                <c:pt idx="2976">
                  <c:v>2.5751986040000001</c:v>
                </c:pt>
                <c:pt idx="2977">
                  <c:v>2.5751986040000001</c:v>
                </c:pt>
                <c:pt idx="2978">
                  <c:v>2.5745503959999998</c:v>
                </c:pt>
                <c:pt idx="2979">
                  <c:v>2.5745503959999998</c:v>
                </c:pt>
                <c:pt idx="2980">
                  <c:v>2.5745892819999998</c:v>
                </c:pt>
                <c:pt idx="2981">
                  <c:v>2.5762743289999999</c:v>
                </c:pt>
                <c:pt idx="2982">
                  <c:v>2.5742949199999998</c:v>
                </c:pt>
                <c:pt idx="2983">
                  <c:v>2.5742949199999998</c:v>
                </c:pt>
                <c:pt idx="2984">
                  <c:v>2.5742949199999998</c:v>
                </c:pt>
                <c:pt idx="2985">
                  <c:v>2.5366608479999999</c:v>
                </c:pt>
                <c:pt idx="2986">
                  <c:v>2.5392403840000002</c:v>
                </c:pt>
                <c:pt idx="2987">
                  <c:v>2.5391657190000001</c:v>
                </c:pt>
                <c:pt idx="2988">
                  <c:v>2.533176799</c:v>
                </c:pt>
                <c:pt idx="2989">
                  <c:v>2.5332637760000001</c:v>
                </c:pt>
                <c:pt idx="2990">
                  <c:v>2.5332637760000001</c:v>
                </c:pt>
                <c:pt idx="2991">
                  <c:v>2.5332637760000001</c:v>
                </c:pt>
                <c:pt idx="2992">
                  <c:v>2.5308633070000002</c:v>
                </c:pt>
                <c:pt idx="2993">
                  <c:v>2.5348364440000002</c:v>
                </c:pt>
                <c:pt idx="2994">
                  <c:v>2.526824789</c:v>
                </c:pt>
                <c:pt idx="2995">
                  <c:v>2.5723974620000001</c:v>
                </c:pt>
                <c:pt idx="2996">
                  <c:v>2.5240158579999998</c:v>
                </c:pt>
                <c:pt idx="2997">
                  <c:v>2.5240158579999998</c:v>
                </c:pt>
                <c:pt idx="2998">
                  <c:v>2.561042788</c:v>
                </c:pt>
                <c:pt idx="2999">
                  <c:v>2.5704108790000002</c:v>
                </c:pt>
                <c:pt idx="3000">
                  <c:v>2.6022721720000002</c:v>
                </c:pt>
                <c:pt idx="3001">
                  <c:v>2.6141164510000001</c:v>
                </c:pt>
                <c:pt idx="3002">
                  <c:v>2.581633455</c:v>
                </c:pt>
                <c:pt idx="3003">
                  <c:v>2.5736698370000002</c:v>
                </c:pt>
                <c:pt idx="3004">
                  <c:v>2.5736698370000002</c:v>
                </c:pt>
                <c:pt idx="3005">
                  <c:v>2.5736698370000002</c:v>
                </c:pt>
                <c:pt idx="3006">
                  <c:v>2.5733651649999998</c:v>
                </c:pt>
                <c:pt idx="3007">
                  <c:v>2.5871659920000001</c:v>
                </c:pt>
                <c:pt idx="3008">
                  <c:v>2.5888008810000001</c:v>
                </c:pt>
                <c:pt idx="3009">
                  <c:v>2.590810775</c:v>
                </c:pt>
                <c:pt idx="3010">
                  <c:v>2.5888480660000002</c:v>
                </c:pt>
                <c:pt idx="3011">
                  <c:v>2.5888480660000002</c:v>
                </c:pt>
                <c:pt idx="3012">
                  <c:v>2.5888480660000002</c:v>
                </c:pt>
                <c:pt idx="3013">
                  <c:v>2.620318143</c:v>
                </c:pt>
                <c:pt idx="3014">
                  <c:v>2.6257993380000002</c:v>
                </c:pt>
                <c:pt idx="3015">
                  <c:v>2.639794041</c:v>
                </c:pt>
                <c:pt idx="3016">
                  <c:v>2.6518796060000001</c:v>
                </c:pt>
                <c:pt idx="3017">
                  <c:v>2.669151667</c:v>
                </c:pt>
                <c:pt idx="3018">
                  <c:v>2.669151667</c:v>
                </c:pt>
                <c:pt idx="3019">
                  <c:v>2.669151667</c:v>
                </c:pt>
                <c:pt idx="3020">
                  <c:v>2.6924639730000002</c:v>
                </c:pt>
                <c:pt idx="3021">
                  <c:v>2.6880984419999998</c:v>
                </c:pt>
                <c:pt idx="3022">
                  <c:v>2.6939285160000002</c:v>
                </c:pt>
                <c:pt idx="3023">
                  <c:v>2.7098523050000001</c:v>
                </c:pt>
                <c:pt idx="3024">
                  <c:v>2.7268336560000002</c:v>
                </c:pt>
                <c:pt idx="3025">
                  <c:v>2.7268336560000002</c:v>
                </c:pt>
                <c:pt idx="3026">
                  <c:v>2.7268336560000002</c:v>
                </c:pt>
                <c:pt idx="3027">
                  <c:v>2.7268643080000001</c:v>
                </c:pt>
                <c:pt idx="3028">
                  <c:v>2.7189970429999999</c:v>
                </c:pt>
                <c:pt idx="3029">
                  <c:v>2.804168384</c:v>
                </c:pt>
                <c:pt idx="3030">
                  <c:v>2.822057257</c:v>
                </c:pt>
                <c:pt idx="3031">
                  <c:v>2.8342851979999999</c:v>
                </c:pt>
                <c:pt idx="3032">
                  <c:v>2.8342851979999999</c:v>
                </c:pt>
                <c:pt idx="3033">
                  <c:v>2.8342851979999999</c:v>
                </c:pt>
                <c:pt idx="3034">
                  <c:v>2.833473261</c:v>
                </c:pt>
                <c:pt idx="3035">
                  <c:v>2.833473261</c:v>
                </c:pt>
                <c:pt idx="3036">
                  <c:v>2.8323215259999999</c:v>
                </c:pt>
                <c:pt idx="3037">
                  <c:v>2.8181118280000002</c:v>
                </c:pt>
                <c:pt idx="3038">
                  <c:v>2.8241938019999999</c:v>
                </c:pt>
                <c:pt idx="3039">
                  <c:v>2.8241938019999999</c:v>
                </c:pt>
                <c:pt idx="3040">
                  <c:v>2.8222299369999999</c:v>
                </c:pt>
                <c:pt idx="3041">
                  <c:v>2.8222299369999999</c:v>
                </c:pt>
                <c:pt idx="3042">
                  <c:v>2.8222299369999999</c:v>
                </c:pt>
                <c:pt idx="3043">
                  <c:v>2.824329841</c:v>
                </c:pt>
                <c:pt idx="3044">
                  <c:v>2.84865463</c:v>
                </c:pt>
                <c:pt idx="3045">
                  <c:v>2.8504273310000001</c:v>
                </c:pt>
                <c:pt idx="3046">
                  <c:v>2.8504273310000001</c:v>
                </c:pt>
                <c:pt idx="3047">
                  <c:v>2.8504273310000001</c:v>
                </c:pt>
                <c:pt idx="3048">
                  <c:v>2.8636021700000001</c:v>
                </c:pt>
                <c:pt idx="3049">
                  <c:v>2.8646167010000001</c:v>
                </c:pt>
                <c:pt idx="3050">
                  <c:v>2.8585971840000002</c:v>
                </c:pt>
                <c:pt idx="3051">
                  <c:v>2.8485275209999998</c:v>
                </c:pt>
                <c:pt idx="3052">
                  <c:v>2.836467517</c:v>
                </c:pt>
                <c:pt idx="3053">
                  <c:v>2.836467517</c:v>
                </c:pt>
                <c:pt idx="3054">
                  <c:v>2.836467517</c:v>
                </c:pt>
                <c:pt idx="3055">
                  <c:v>2.841540674</c:v>
                </c:pt>
                <c:pt idx="3056">
                  <c:v>2.841540674</c:v>
                </c:pt>
                <c:pt idx="3057">
                  <c:v>2.8425556049999998</c:v>
                </c:pt>
                <c:pt idx="3058">
                  <c:v>2.8266219750000001</c:v>
                </c:pt>
                <c:pt idx="3059">
                  <c:v>2.875767771</c:v>
                </c:pt>
                <c:pt idx="3060">
                  <c:v>2.875767771</c:v>
                </c:pt>
                <c:pt idx="3061">
                  <c:v>2.875767771</c:v>
                </c:pt>
                <c:pt idx="3062">
                  <c:v>2.8769253990000001</c:v>
                </c:pt>
                <c:pt idx="3063">
                  <c:v>2.8754205709999998</c:v>
                </c:pt>
                <c:pt idx="3064">
                  <c:v>2.8734565139999999</c:v>
                </c:pt>
                <c:pt idx="3065">
                  <c:v>2.8794210279999999</c:v>
                </c:pt>
                <c:pt idx="3066">
                  <c:v>2.8753587810000001</c:v>
                </c:pt>
                <c:pt idx="3067">
                  <c:v>2.8753587810000001</c:v>
                </c:pt>
                <c:pt idx="3068">
                  <c:v>2.8753587810000001</c:v>
                </c:pt>
                <c:pt idx="3069">
                  <c:v>2.8967854439999998</c:v>
                </c:pt>
                <c:pt idx="3070">
                  <c:v>2.8970992830000002</c:v>
                </c:pt>
                <c:pt idx="3071">
                  <c:v>2.9212154940000001</c:v>
                </c:pt>
                <c:pt idx="3072">
                  <c:v>2.9333261670000002</c:v>
                </c:pt>
                <c:pt idx="3073">
                  <c:v>2.940695834</c:v>
                </c:pt>
                <c:pt idx="3074">
                  <c:v>2.940695834</c:v>
                </c:pt>
                <c:pt idx="3075">
                  <c:v>2.940695834</c:v>
                </c:pt>
                <c:pt idx="3076">
                  <c:v>2.9464060050000001</c:v>
                </c:pt>
                <c:pt idx="3077">
                  <c:v>2.9415112799999998</c:v>
                </c:pt>
                <c:pt idx="3078">
                  <c:v>2.919354491</c:v>
                </c:pt>
                <c:pt idx="3079">
                  <c:v>2.927486075</c:v>
                </c:pt>
                <c:pt idx="3080">
                  <c:v>2.9395364970000002</c:v>
                </c:pt>
                <c:pt idx="3081">
                  <c:v>2.9395364970000002</c:v>
                </c:pt>
                <c:pt idx="3082">
                  <c:v>2.9395364970000002</c:v>
                </c:pt>
                <c:pt idx="3083">
                  <c:v>2.9386085980000001</c:v>
                </c:pt>
                <c:pt idx="3084">
                  <c:v>2.955446894</c:v>
                </c:pt>
                <c:pt idx="3085">
                  <c:v>2.955446894</c:v>
                </c:pt>
                <c:pt idx="3086">
                  <c:v>2.955446894</c:v>
                </c:pt>
                <c:pt idx="3087">
                  <c:v>2.9574018010000001</c:v>
                </c:pt>
                <c:pt idx="3088">
                  <c:v>2.9574018010000001</c:v>
                </c:pt>
                <c:pt idx="3089">
                  <c:v>2.9489067900000001</c:v>
                </c:pt>
                <c:pt idx="3090">
                  <c:v>2.9350119939999999</c:v>
                </c:pt>
                <c:pt idx="3091">
                  <c:v>2.9231089780000001</c:v>
                </c:pt>
                <c:pt idx="3092">
                  <c:v>2.9172252109999999</c:v>
                </c:pt>
                <c:pt idx="3093">
                  <c:v>2.9116473799999998</c:v>
                </c:pt>
                <c:pt idx="3094">
                  <c:v>2.90365004</c:v>
                </c:pt>
                <c:pt idx="3095">
                  <c:v>2.90365004</c:v>
                </c:pt>
                <c:pt idx="3096">
                  <c:v>2.90365004</c:v>
                </c:pt>
                <c:pt idx="3097">
                  <c:v>2.9036788329999998</c:v>
                </c:pt>
                <c:pt idx="3098">
                  <c:v>2.8856766440000001</c:v>
                </c:pt>
                <c:pt idx="3099">
                  <c:v>2.881461899</c:v>
                </c:pt>
                <c:pt idx="3100">
                  <c:v>2.875244108</c:v>
                </c:pt>
                <c:pt idx="3101">
                  <c:v>2.875244108</c:v>
                </c:pt>
                <c:pt idx="3102">
                  <c:v>2.875244108</c:v>
                </c:pt>
                <c:pt idx="3103">
                  <c:v>2.875244108</c:v>
                </c:pt>
                <c:pt idx="3104">
                  <c:v>2.8748139109999999</c:v>
                </c:pt>
                <c:pt idx="3105">
                  <c:v>2.8799495199999998</c:v>
                </c:pt>
                <c:pt idx="3106">
                  <c:v>2.8799495199999998</c:v>
                </c:pt>
                <c:pt idx="3107">
                  <c:v>2.8774289479999999</c:v>
                </c:pt>
                <c:pt idx="3108">
                  <c:v>2.8553961779999999</c:v>
                </c:pt>
                <c:pt idx="3109">
                  <c:v>2.8553961779999999</c:v>
                </c:pt>
                <c:pt idx="3110">
                  <c:v>2.8553961779999999</c:v>
                </c:pt>
                <c:pt idx="3111">
                  <c:v>2.841157258</c:v>
                </c:pt>
                <c:pt idx="3112">
                  <c:v>2.809819525</c:v>
                </c:pt>
                <c:pt idx="3113">
                  <c:v>2.8097594909999999</c:v>
                </c:pt>
                <c:pt idx="3114">
                  <c:v>2.8037062800000001</c:v>
                </c:pt>
                <c:pt idx="3115">
                  <c:v>2.8080096160000001</c:v>
                </c:pt>
                <c:pt idx="3116">
                  <c:v>2.8080096160000001</c:v>
                </c:pt>
                <c:pt idx="3117">
                  <c:v>2.8080096160000001</c:v>
                </c:pt>
                <c:pt idx="3118">
                  <c:v>2.804781637</c:v>
                </c:pt>
                <c:pt idx="3119">
                  <c:v>2.8050583040000001</c:v>
                </c:pt>
                <c:pt idx="3120">
                  <c:v>2.7996432489999998</c:v>
                </c:pt>
                <c:pt idx="3121">
                  <c:v>2.793133691</c:v>
                </c:pt>
                <c:pt idx="3122">
                  <c:v>2.8092687280000002</c:v>
                </c:pt>
                <c:pt idx="3123">
                  <c:v>2.8092687280000002</c:v>
                </c:pt>
                <c:pt idx="3124">
                  <c:v>2.8092687280000002</c:v>
                </c:pt>
                <c:pt idx="3125">
                  <c:v>2.8006995429999999</c:v>
                </c:pt>
                <c:pt idx="3126">
                  <c:v>2.8130314740000002</c:v>
                </c:pt>
                <c:pt idx="3127">
                  <c:v>2.8029280480000001</c:v>
                </c:pt>
                <c:pt idx="3128">
                  <c:v>2.8130252279999999</c:v>
                </c:pt>
                <c:pt idx="3129">
                  <c:v>2.8214093490000001</c:v>
                </c:pt>
                <c:pt idx="3130">
                  <c:v>2.8214093490000001</c:v>
                </c:pt>
                <c:pt idx="3131">
                  <c:v>2.8214093490000001</c:v>
                </c:pt>
                <c:pt idx="3132">
                  <c:v>2.8209125560000001</c:v>
                </c:pt>
                <c:pt idx="3133">
                  <c:v>2.8191482400000001</c:v>
                </c:pt>
                <c:pt idx="3134">
                  <c:v>2.8252587</c:v>
                </c:pt>
                <c:pt idx="3135">
                  <c:v>2.826819441</c:v>
                </c:pt>
                <c:pt idx="3136">
                  <c:v>2.8630716839999999</c:v>
                </c:pt>
                <c:pt idx="3137">
                  <c:v>2.8630716839999999</c:v>
                </c:pt>
                <c:pt idx="3138">
                  <c:v>2.8630716839999999</c:v>
                </c:pt>
                <c:pt idx="3139">
                  <c:v>2.8594494990000001</c:v>
                </c:pt>
                <c:pt idx="3140">
                  <c:v>2.8487520530000001</c:v>
                </c:pt>
                <c:pt idx="3141">
                  <c:v>2.8464098880000002</c:v>
                </c:pt>
                <c:pt idx="3142">
                  <c:v>2.8483865669999999</c:v>
                </c:pt>
                <c:pt idx="3143">
                  <c:v>2.8385682069999998</c:v>
                </c:pt>
                <c:pt idx="3144">
                  <c:v>2.8385682069999998</c:v>
                </c:pt>
                <c:pt idx="3145">
                  <c:v>2.8385682069999998</c:v>
                </c:pt>
                <c:pt idx="3146">
                  <c:v>2.8345758399999998</c:v>
                </c:pt>
                <c:pt idx="3147">
                  <c:v>2.8345758399999998</c:v>
                </c:pt>
                <c:pt idx="3148">
                  <c:v>2.824403292</c:v>
                </c:pt>
                <c:pt idx="3149">
                  <c:v>2.8246833310000001</c:v>
                </c:pt>
                <c:pt idx="3150">
                  <c:v>2.796997186</c:v>
                </c:pt>
                <c:pt idx="3151">
                  <c:v>2.796997186</c:v>
                </c:pt>
                <c:pt idx="3152">
                  <c:v>2.7906810719999999</c:v>
                </c:pt>
                <c:pt idx="3153">
                  <c:v>2.799943211</c:v>
                </c:pt>
                <c:pt idx="3154">
                  <c:v>2.8372176269999998</c:v>
                </c:pt>
                <c:pt idx="3155">
                  <c:v>2.8409192299999999</c:v>
                </c:pt>
                <c:pt idx="3156">
                  <c:v>2.8403742379999999</c:v>
                </c:pt>
                <c:pt idx="3157">
                  <c:v>2.842452126</c:v>
                </c:pt>
                <c:pt idx="3158">
                  <c:v>2.842452126</c:v>
                </c:pt>
                <c:pt idx="3159">
                  <c:v>2.842452126</c:v>
                </c:pt>
                <c:pt idx="3160">
                  <c:v>2.8425193119999999</c:v>
                </c:pt>
                <c:pt idx="3161">
                  <c:v>2.8423429320000002</c:v>
                </c:pt>
                <c:pt idx="3162">
                  <c:v>2.844145557</c:v>
                </c:pt>
                <c:pt idx="3163">
                  <c:v>2.8442308669999998</c:v>
                </c:pt>
                <c:pt idx="3164">
                  <c:v>2.87597434</c:v>
                </c:pt>
                <c:pt idx="3165">
                  <c:v>2.87597434</c:v>
                </c:pt>
                <c:pt idx="3166">
                  <c:v>2.87597434</c:v>
                </c:pt>
                <c:pt idx="3167">
                  <c:v>2.8767974199999999</c:v>
                </c:pt>
                <c:pt idx="3168">
                  <c:v>2.876150934</c:v>
                </c:pt>
                <c:pt idx="3169">
                  <c:v>2.8943125090000001</c:v>
                </c:pt>
                <c:pt idx="3170">
                  <c:v>2.885956024</c:v>
                </c:pt>
                <c:pt idx="3171">
                  <c:v>2.8762041960000002</c:v>
                </c:pt>
                <c:pt idx="3172">
                  <c:v>2.8762041960000002</c:v>
                </c:pt>
                <c:pt idx="3173">
                  <c:v>2.8762041960000002</c:v>
                </c:pt>
                <c:pt idx="3174">
                  <c:v>2.877049236</c:v>
                </c:pt>
                <c:pt idx="3175">
                  <c:v>2.8763816260000001</c:v>
                </c:pt>
                <c:pt idx="3176">
                  <c:v>2.876454549</c:v>
                </c:pt>
                <c:pt idx="3177">
                  <c:v>2.8722834659999998</c:v>
                </c:pt>
                <c:pt idx="3178">
                  <c:v>2.8697040249999999</c:v>
                </c:pt>
                <c:pt idx="3179">
                  <c:v>2.8697040249999999</c:v>
                </c:pt>
                <c:pt idx="3180">
                  <c:v>2.8736568280000001</c:v>
                </c:pt>
                <c:pt idx="3181">
                  <c:v>2.8764687630000001</c:v>
                </c:pt>
                <c:pt idx="3182">
                  <c:v>2.8723718869999999</c:v>
                </c:pt>
                <c:pt idx="3183">
                  <c:v>2.922746316</c:v>
                </c:pt>
                <c:pt idx="3184">
                  <c:v>2.9264571460000002</c:v>
                </c:pt>
                <c:pt idx="3185">
                  <c:v>2.936562629</c:v>
                </c:pt>
                <c:pt idx="3186">
                  <c:v>2.936562629</c:v>
                </c:pt>
                <c:pt idx="3187">
                  <c:v>2.936562629</c:v>
                </c:pt>
                <c:pt idx="3188">
                  <c:v>2.9322496729999998</c:v>
                </c:pt>
                <c:pt idx="3189">
                  <c:v>2.9471467140000001</c:v>
                </c:pt>
                <c:pt idx="3190">
                  <c:v>2.9470383189999998</c:v>
                </c:pt>
                <c:pt idx="3191">
                  <c:v>2.9369829780000001</c:v>
                </c:pt>
                <c:pt idx="3192">
                  <c:v>2.9128536089999999</c:v>
                </c:pt>
                <c:pt idx="3193">
                  <c:v>2.9128536089999999</c:v>
                </c:pt>
                <c:pt idx="3194">
                  <c:v>2.9128536089999999</c:v>
                </c:pt>
                <c:pt idx="3195">
                  <c:v>2.9139262769999998</c:v>
                </c:pt>
                <c:pt idx="3196">
                  <c:v>2.8927865499999998</c:v>
                </c:pt>
                <c:pt idx="3197">
                  <c:v>2.8962019899999998</c:v>
                </c:pt>
                <c:pt idx="3198">
                  <c:v>2.8962019899999998</c:v>
                </c:pt>
                <c:pt idx="3199">
                  <c:v>2.8962019899999998</c:v>
                </c:pt>
                <c:pt idx="3200">
                  <c:v>2.8962019899999998</c:v>
                </c:pt>
                <c:pt idx="3201">
                  <c:v>2.8960408210000002</c:v>
                </c:pt>
                <c:pt idx="3202">
                  <c:v>2.8962774439999999</c:v>
                </c:pt>
                <c:pt idx="3203">
                  <c:v>2.94789053</c:v>
                </c:pt>
                <c:pt idx="3204">
                  <c:v>2.9473954920000001</c:v>
                </c:pt>
                <c:pt idx="3205">
                  <c:v>2.9478893460000002</c:v>
                </c:pt>
                <c:pt idx="3206">
                  <c:v>2.9478893460000002</c:v>
                </c:pt>
                <c:pt idx="3207">
                  <c:v>2.9478893460000002</c:v>
                </c:pt>
                <c:pt idx="3208">
                  <c:v>2.9478276069999998</c:v>
                </c:pt>
                <c:pt idx="3209">
                  <c:v>2.9456490560000002</c:v>
                </c:pt>
                <c:pt idx="3210">
                  <c:v>2.9484795959999999</c:v>
                </c:pt>
                <c:pt idx="3211">
                  <c:v>2.945363376</c:v>
                </c:pt>
                <c:pt idx="3212">
                  <c:v>2.945363376</c:v>
                </c:pt>
                <c:pt idx="3213">
                  <c:v>2.9439206590000002</c:v>
                </c:pt>
                <c:pt idx="3214">
                  <c:v>2.9439206590000002</c:v>
                </c:pt>
                <c:pt idx="3215">
                  <c:v>2.9419051039999999</c:v>
                </c:pt>
                <c:pt idx="3216">
                  <c:v>2.913247159</c:v>
                </c:pt>
                <c:pt idx="3217">
                  <c:v>2.9255341029999999</c:v>
                </c:pt>
                <c:pt idx="3218">
                  <c:v>2.9245157339999999</c:v>
                </c:pt>
                <c:pt idx="3219">
                  <c:v>2.9245157339999999</c:v>
                </c:pt>
                <c:pt idx="3220">
                  <c:v>2.9224829730000002</c:v>
                </c:pt>
                <c:pt idx="3221">
                  <c:v>2.9224829730000002</c:v>
                </c:pt>
                <c:pt idx="3222">
                  <c:v>2.9224829730000002</c:v>
                </c:pt>
                <c:pt idx="3223">
                  <c:v>2.9238266770000001</c:v>
                </c:pt>
                <c:pt idx="3224">
                  <c:v>2.919605352</c:v>
                </c:pt>
                <c:pt idx="3225">
                  <c:v>2.9215919970000002</c:v>
                </c:pt>
                <c:pt idx="3226">
                  <c:v>2.925616481</c:v>
                </c:pt>
                <c:pt idx="3227">
                  <c:v>2.9236148989999999</c:v>
                </c:pt>
                <c:pt idx="3228">
                  <c:v>2.9236148989999999</c:v>
                </c:pt>
                <c:pt idx="3229">
                  <c:v>2.9236148989999999</c:v>
                </c:pt>
                <c:pt idx="3230">
                  <c:v>2.937861979</c:v>
                </c:pt>
                <c:pt idx="3231">
                  <c:v>2.9377379299999999</c:v>
                </c:pt>
                <c:pt idx="3232">
                  <c:v>2.9135452540000002</c:v>
                </c:pt>
                <c:pt idx="3233">
                  <c:v>2.8853109039999998</c:v>
                </c:pt>
                <c:pt idx="3234">
                  <c:v>2.8915886560000001</c:v>
                </c:pt>
                <c:pt idx="3235">
                  <c:v>2.8915886560000001</c:v>
                </c:pt>
                <c:pt idx="3236">
                  <c:v>2.8915886560000001</c:v>
                </c:pt>
                <c:pt idx="3237">
                  <c:v>2.8999125000000001</c:v>
                </c:pt>
                <c:pt idx="3238">
                  <c:v>2.8807258529999999</c:v>
                </c:pt>
                <c:pt idx="3239">
                  <c:v>2.8807370269999999</c:v>
                </c:pt>
                <c:pt idx="3240">
                  <c:v>2.8807406840000001</c:v>
                </c:pt>
                <c:pt idx="3241">
                  <c:v>2.8787152539999998</c:v>
                </c:pt>
                <c:pt idx="3242">
                  <c:v>2.8787152539999998</c:v>
                </c:pt>
                <c:pt idx="3243">
                  <c:v>2.8527715659999999</c:v>
                </c:pt>
                <c:pt idx="3244">
                  <c:v>2.841417334</c:v>
                </c:pt>
                <c:pt idx="3245">
                  <c:v>2.8410328599999999</c:v>
                </c:pt>
                <c:pt idx="3246">
                  <c:v>2.8150507779999998</c:v>
                </c:pt>
                <c:pt idx="3247">
                  <c:v>2.7989467920000002</c:v>
                </c:pt>
                <c:pt idx="3248">
                  <c:v>2.770739394</c:v>
                </c:pt>
                <c:pt idx="3249">
                  <c:v>2.770739394</c:v>
                </c:pt>
                <c:pt idx="3250">
                  <c:v>2.770739394</c:v>
                </c:pt>
                <c:pt idx="3251">
                  <c:v>2.7392145989999999</c:v>
                </c:pt>
                <c:pt idx="3252">
                  <c:v>2.736599344</c:v>
                </c:pt>
                <c:pt idx="3253">
                  <c:v>2.6986322669999998</c:v>
                </c:pt>
                <c:pt idx="3254">
                  <c:v>2.6769760790000001</c:v>
                </c:pt>
                <c:pt idx="3255">
                  <c:v>2.6707285070000002</c:v>
                </c:pt>
                <c:pt idx="3256">
                  <c:v>2.6707285070000002</c:v>
                </c:pt>
                <c:pt idx="3257">
                  <c:v>2.6707285070000002</c:v>
                </c:pt>
                <c:pt idx="3258">
                  <c:v>2.6597064580000001</c:v>
                </c:pt>
                <c:pt idx="3259">
                  <c:v>2.6550460400000002</c:v>
                </c:pt>
                <c:pt idx="3260">
                  <c:v>2.6345273389999999</c:v>
                </c:pt>
                <c:pt idx="3261">
                  <c:v>2.6465129699999999</c:v>
                </c:pt>
                <c:pt idx="3262">
                  <c:v>2.6526055839999998</c:v>
                </c:pt>
                <c:pt idx="3263">
                  <c:v>2.6526055839999998</c:v>
                </c:pt>
                <c:pt idx="3264">
                  <c:v>2.6526055839999998</c:v>
                </c:pt>
                <c:pt idx="3265">
                  <c:v>2.619745064</c:v>
                </c:pt>
                <c:pt idx="3266">
                  <c:v>2.6179085519999998</c:v>
                </c:pt>
                <c:pt idx="3267">
                  <c:v>2.6239401579999999</c:v>
                </c:pt>
                <c:pt idx="3268">
                  <c:v>2.626004569</c:v>
                </c:pt>
                <c:pt idx="3269">
                  <c:v>2.6199314469999999</c:v>
                </c:pt>
                <c:pt idx="3270">
                  <c:v>2.6199314469999999</c:v>
                </c:pt>
                <c:pt idx="3271">
                  <c:v>2.6199314469999999</c:v>
                </c:pt>
                <c:pt idx="3272">
                  <c:v>2.6284888519999998</c:v>
                </c:pt>
                <c:pt idx="3273">
                  <c:v>2.6096208660000002</c:v>
                </c:pt>
                <c:pt idx="3274">
                  <c:v>2.631387207</c:v>
                </c:pt>
                <c:pt idx="3275">
                  <c:v>2.6313304149999999</c:v>
                </c:pt>
                <c:pt idx="3276">
                  <c:v>2.625109814</c:v>
                </c:pt>
                <c:pt idx="3277">
                  <c:v>2.625109814</c:v>
                </c:pt>
                <c:pt idx="3278">
                  <c:v>2.625109814</c:v>
                </c:pt>
                <c:pt idx="3279">
                  <c:v>2.621815749</c:v>
                </c:pt>
                <c:pt idx="3280">
                  <c:v>2.625314151</c:v>
                </c:pt>
                <c:pt idx="3281">
                  <c:v>2.6294663159999998</c:v>
                </c:pt>
                <c:pt idx="3282">
                  <c:v>2.6295213820000001</c:v>
                </c:pt>
                <c:pt idx="3283">
                  <c:v>2.631430688</c:v>
                </c:pt>
                <c:pt idx="3284">
                  <c:v>2.631430688</c:v>
                </c:pt>
                <c:pt idx="3285">
                  <c:v>2.631430688</c:v>
                </c:pt>
                <c:pt idx="3286">
                  <c:v>2.6339651979999998</c:v>
                </c:pt>
                <c:pt idx="3287">
                  <c:v>2.6367999069999999</c:v>
                </c:pt>
                <c:pt idx="3288">
                  <c:v>2.6328052020000001</c:v>
                </c:pt>
                <c:pt idx="3289">
                  <c:v>2.6328052020000001</c:v>
                </c:pt>
                <c:pt idx="3290">
                  <c:v>2.6370565460000002</c:v>
                </c:pt>
                <c:pt idx="3291">
                  <c:v>2.6370565460000002</c:v>
                </c:pt>
                <c:pt idx="3292">
                  <c:v>2.6370565460000002</c:v>
                </c:pt>
                <c:pt idx="3293">
                  <c:v>2.634248988</c:v>
                </c:pt>
                <c:pt idx="3294">
                  <c:v>2.6370825529999999</c:v>
                </c:pt>
                <c:pt idx="3295">
                  <c:v>2.631099351</c:v>
                </c:pt>
                <c:pt idx="3296">
                  <c:v>2.6250392050000002</c:v>
                </c:pt>
                <c:pt idx="3297">
                  <c:v>2.629083719</c:v>
                </c:pt>
                <c:pt idx="3298">
                  <c:v>2.629083719</c:v>
                </c:pt>
                <c:pt idx="3299">
                  <c:v>2.629083719</c:v>
                </c:pt>
                <c:pt idx="3300">
                  <c:v>2.628270214</c:v>
                </c:pt>
                <c:pt idx="3301">
                  <c:v>2.627063508</c:v>
                </c:pt>
                <c:pt idx="3302">
                  <c:v>2.6330599430000001</c:v>
                </c:pt>
                <c:pt idx="3303">
                  <c:v>2.6356637790000002</c:v>
                </c:pt>
                <c:pt idx="3304">
                  <c:v>2.611623459</c:v>
                </c:pt>
                <c:pt idx="3305">
                  <c:v>2.611623459</c:v>
                </c:pt>
                <c:pt idx="3306">
                  <c:v>2.6136401980000001</c:v>
                </c:pt>
                <c:pt idx="3307">
                  <c:v>2.6139609560000001</c:v>
                </c:pt>
                <c:pt idx="3308">
                  <c:v>2.627768375</c:v>
                </c:pt>
                <c:pt idx="3309">
                  <c:v>2.6340593430000001</c:v>
                </c:pt>
                <c:pt idx="3310">
                  <c:v>2.6340594469999998</c:v>
                </c:pt>
                <c:pt idx="3311">
                  <c:v>2.6481574139999999</c:v>
                </c:pt>
                <c:pt idx="3312">
                  <c:v>2.6481574139999999</c:v>
                </c:pt>
                <c:pt idx="3313">
                  <c:v>2.6481574139999999</c:v>
                </c:pt>
                <c:pt idx="3314">
                  <c:v>2.6478405930000002</c:v>
                </c:pt>
                <c:pt idx="3315">
                  <c:v>2.6556654019999999</c:v>
                </c:pt>
                <c:pt idx="3316">
                  <c:v>2.6516247260000001</c:v>
                </c:pt>
                <c:pt idx="3317">
                  <c:v>2.647639732</c:v>
                </c:pt>
                <c:pt idx="3318">
                  <c:v>2.6218000190000001</c:v>
                </c:pt>
                <c:pt idx="3319">
                  <c:v>2.6218000190000001</c:v>
                </c:pt>
                <c:pt idx="3320">
                  <c:v>2.6218000190000001</c:v>
                </c:pt>
                <c:pt idx="3321">
                  <c:v>2.6193836070000001</c:v>
                </c:pt>
                <c:pt idx="3322">
                  <c:v>2.6246177130000001</c:v>
                </c:pt>
                <c:pt idx="3323">
                  <c:v>2.6157616849999998</c:v>
                </c:pt>
                <c:pt idx="3324">
                  <c:v>2.6105670569999999</c:v>
                </c:pt>
                <c:pt idx="3325">
                  <c:v>2.606606126</c:v>
                </c:pt>
                <c:pt idx="3326">
                  <c:v>2.606606126</c:v>
                </c:pt>
                <c:pt idx="3327">
                  <c:v>2.6072099839999998</c:v>
                </c:pt>
                <c:pt idx="3328">
                  <c:v>2.603387289</c:v>
                </c:pt>
                <c:pt idx="3329">
                  <c:v>2.6060035539999999</c:v>
                </c:pt>
                <c:pt idx="3330">
                  <c:v>2.6080069159999999</c:v>
                </c:pt>
                <c:pt idx="3331">
                  <c:v>2.6079766260000001</c:v>
                </c:pt>
                <c:pt idx="3332">
                  <c:v>2.6025531580000001</c:v>
                </c:pt>
                <c:pt idx="3333">
                  <c:v>2.6025531580000001</c:v>
                </c:pt>
                <c:pt idx="3334">
                  <c:v>2.5524320579999999</c:v>
                </c:pt>
                <c:pt idx="3335">
                  <c:v>2.5521760680000001</c:v>
                </c:pt>
                <c:pt idx="3336">
                  <c:v>2.50724182</c:v>
                </c:pt>
                <c:pt idx="3337">
                  <c:v>2.5033762419999999</c:v>
                </c:pt>
                <c:pt idx="3338">
                  <c:v>2.507690293</c:v>
                </c:pt>
                <c:pt idx="3339">
                  <c:v>2.5080100569999999</c:v>
                </c:pt>
                <c:pt idx="3340">
                  <c:v>2.5080100569999999</c:v>
                </c:pt>
                <c:pt idx="3341">
                  <c:v>2.5080100569999999</c:v>
                </c:pt>
                <c:pt idx="3342">
                  <c:v>2.5043161810000001</c:v>
                </c:pt>
                <c:pt idx="3343">
                  <c:v>2.505142593</c:v>
                </c:pt>
                <c:pt idx="3344">
                  <c:v>2.5092373449999998</c:v>
                </c:pt>
                <c:pt idx="3345">
                  <c:v>2.3862464280000002</c:v>
                </c:pt>
                <c:pt idx="3346">
                  <c:v>2.3864479080000001</c:v>
                </c:pt>
                <c:pt idx="3347">
                  <c:v>2.3864479080000001</c:v>
                </c:pt>
                <c:pt idx="3348">
                  <c:v>2.3864479080000001</c:v>
                </c:pt>
                <c:pt idx="3349">
                  <c:v>2.3863930689999999</c:v>
                </c:pt>
                <c:pt idx="3350">
                  <c:v>2.387221072</c:v>
                </c:pt>
                <c:pt idx="3351">
                  <c:v>2.3676009819999999</c:v>
                </c:pt>
                <c:pt idx="3352">
                  <c:v>2.33216263</c:v>
                </c:pt>
                <c:pt idx="3353">
                  <c:v>2.322965929</c:v>
                </c:pt>
                <c:pt idx="3354">
                  <c:v>2.322965929</c:v>
                </c:pt>
                <c:pt idx="3355">
                  <c:v>2.322965929</c:v>
                </c:pt>
                <c:pt idx="3356">
                  <c:v>2.3231221440000001</c:v>
                </c:pt>
                <c:pt idx="3357">
                  <c:v>2.3344850039999998</c:v>
                </c:pt>
                <c:pt idx="3358">
                  <c:v>2.3342295800000001</c:v>
                </c:pt>
                <c:pt idx="3359">
                  <c:v>2.3342707680000001</c:v>
                </c:pt>
                <c:pt idx="3360">
                  <c:v>2.3342707680000001</c:v>
                </c:pt>
                <c:pt idx="3361">
                  <c:v>2.3342707680000001</c:v>
                </c:pt>
                <c:pt idx="3362">
                  <c:v>2.3249001370000002</c:v>
                </c:pt>
                <c:pt idx="3363">
                  <c:v>2.3169964260000002</c:v>
                </c:pt>
                <c:pt idx="3364">
                  <c:v>2.325362352</c:v>
                </c:pt>
                <c:pt idx="3365">
                  <c:v>2.325140373</c:v>
                </c:pt>
                <c:pt idx="3366">
                  <c:v>2.324100837</c:v>
                </c:pt>
                <c:pt idx="3367">
                  <c:v>2.323152248</c:v>
                </c:pt>
                <c:pt idx="3368">
                  <c:v>2.323152248</c:v>
                </c:pt>
                <c:pt idx="3369">
                  <c:v>2.323152248</c:v>
                </c:pt>
                <c:pt idx="3370">
                  <c:v>2.304774433</c:v>
                </c:pt>
                <c:pt idx="3371">
                  <c:v>2.3077351140000002</c:v>
                </c:pt>
                <c:pt idx="3372">
                  <c:v>2.3274583510000002</c:v>
                </c:pt>
                <c:pt idx="3373">
                  <c:v>2.3035344169999998</c:v>
                </c:pt>
                <c:pt idx="3374">
                  <c:v>2.3161986369999998</c:v>
                </c:pt>
                <c:pt idx="3375">
                  <c:v>2.3161986369999998</c:v>
                </c:pt>
                <c:pt idx="3376">
                  <c:v>2.3002628509999998</c:v>
                </c:pt>
                <c:pt idx="3377">
                  <c:v>2.29893612</c:v>
                </c:pt>
                <c:pt idx="3378">
                  <c:v>2.2778049249999999</c:v>
                </c:pt>
                <c:pt idx="3379">
                  <c:v>2.3210312069999999</c:v>
                </c:pt>
                <c:pt idx="3380">
                  <c:v>2.3031763409999999</c:v>
                </c:pt>
                <c:pt idx="3381">
                  <c:v>2.3170490689999999</c:v>
                </c:pt>
                <c:pt idx="3382">
                  <c:v>2.3170490689999999</c:v>
                </c:pt>
                <c:pt idx="3383">
                  <c:v>2.3170490689999999</c:v>
                </c:pt>
                <c:pt idx="3384">
                  <c:v>2.3146419479999998</c:v>
                </c:pt>
                <c:pt idx="3385">
                  <c:v>2.298462056</c:v>
                </c:pt>
                <c:pt idx="3386">
                  <c:v>2.2986362159999998</c:v>
                </c:pt>
                <c:pt idx="3387">
                  <c:v>2.246877204</c:v>
                </c:pt>
                <c:pt idx="3388">
                  <c:v>2.175020639</c:v>
                </c:pt>
                <c:pt idx="3389">
                  <c:v>2.175020639</c:v>
                </c:pt>
                <c:pt idx="3390">
                  <c:v>2.175020639</c:v>
                </c:pt>
                <c:pt idx="3391">
                  <c:v>2.175020639</c:v>
                </c:pt>
                <c:pt idx="3392">
                  <c:v>2.1843427649999998</c:v>
                </c:pt>
                <c:pt idx="3393">
                  <c:v>2.1875562460000002</c:v>
                </c:pt>
                <c:pt idx="3394">
                  <c:v>2.187499291</c:v>
                </c:pt>
                <c:pt idx="3395">
                  <c:v>2.1838433720000001</c:v>
                </c:pt>
                <c:pt idx="3396">
                  <c:v>2.1838433720000001</c:v>
                </c:pt>
                <c:pt idx="3397">
                  <c:v>2.1838433720000001</c:v>
                </c:pt>
                <c:pt idx="3398">
                  <c:v>2.1151368119999998</c:v>
                </c:pt>
                <c:pt idx="3399">
                  <c:v>2.1212032619999999</c:v>
                </c:pt>
                <c:pt idx="3400">
                  <c:v>2.1114776869999998</c:v>
                </c:pt>
                <c:pt idx="3401">
                  <c:v>2.1063848100000002</c:v>
                </c:pt>
                <c:pt idx="3402">
                  <c:v>2.1097983509999998</c:v>
                </c:pt>
                <c:pt idx="3403">
                  <c:v>2.1097983509999998</c:v>
                </c:pt>
                <c:pt idx="3404">
                  <c:v>2.1058291090000001</c:v>
                </c:pt>
                <c:pt idx="3405">
                  <c:v>2.103379393</c:v>
                </c:pt>
                <c:pt idx="3406">
                  <c:v>2.106832689</c:v>
                </c:pt>
                <c:pt idx="3407">
                  <c:v>2.096374494</c:v>
                </c:pt>
                <c:pt idx="3408">
                  <c:v>2.096374494</c:v>
                </c:pt>
                <c:pt idx="3409">
                  <c:v>2.0764728290000001</c:v>
                </c:pt>
                <c:pt idx="3410">
                  <c:v>2.0764728290000001</c:v>
                </c:pt>
                <c:pt idx="3411">
                  <c:v>2.096374494</c:v>
                </c:pt>
                <c:pt idx="3412">
                  <c:v>2.0765840299999998</c:v>
                </c:pt>
                <c:pt idx="3413">
                  <c:v>2.0708100279999999</c:v>
                </c:pt>
                <c:pt idx="3414">
                  <c:v>2.080858069</c:v>
                </c:pt>
                <c:pt idx="3415">
                  <c:v>2.0489387909999999</c:v>
                </c:pt>
                <c:pt idx="3416">
                  <c:v>2.065085415</c:v>
                </c:pt>
                <c:pt idx="3417">
                  <c:v>2.065085415</c:v>
                </c:pt>
                <c:pt idx="3418">
                  <c:v>2.0730270229999999</c:v>
                </c:pt>
                <c:pt idx="3419">
                  <c:v>2.059291982</c:v>
                </c:pt>
                <c:pt idx="3420">
                  <c:v>2.055987043</c:v>
                </c:pt>
                <c:pt idx="3421">
                  <c:v>2.0525280019999999</c:v>
                </c:pt>
                <c:pt idx="3422">
                  <c:v>2.0462422889999998</c:v>
                </c:pt>
                <c:pt idx="3423">
                  <c:v>2.0502417550000001</c:v>
                </c:pt>
                <c:pt idx="3424">
                  <c:v>2.0502417550000001</c:v>
                </c:pt>
                <c:pt idx="3425">
                  <c:v>2.040110431</c:v>
                </c:pt>
                <c:pt idx="3426">
                  <c:v>2.0109243769999998</c:v>
                </c:pt>
                <c:pt idx="3427">
                  <c:v>2.0041712550000002</c:v>
                </c:pt>
                <c:pt idx="3428">
                  <c:v>2.0199744750000002</c:v>
                </c:pt>
                <c:pt idx="3429">
                  <c:v>2.0027217909999999</c:v>
                </c:pt>
                <c:pt idx="3430">
                  <c:v>2.0099042169999999</c:v>
                </c:pt>
                <c:pt idx="3431">
                  <c:v>2.0099042169999999</c:v>
                </c:pt>
                <c:pt idx="3432">
                  <c:v>2.0099042169999999</c:v>
                </c:pt>
                <c:pt idx="3433">
                  <c:v>2.010524803</c:v>
                </c:pt>
                <c:pt idx="3434">
                  <c:v>2.0111250520000001</c:v>
                </c:pt>
                <c:pt idx="3435">
                  <c:v>2.0215221099999998</c:v>
                </c:pt>
                <c:pt idx="3436">
                  <c:v>2.0117366410000002</c:v>
                </c:pt>
                <c:pt idx="3437">
                  <c:v>1.9882667329999999</c:v>
                </c:pt>
                <c:pt idx="3438">
                  <c:v>1.9882667329999999</c:v>
                </c:pt>
                <c:pt idx="3439">
                  <c:v>1.9882667329999999</c:v>
                </c:pt>
                <c:pt idx="3440">
                  <c:v>1.9882667329999999</c:v>
                </c:pt>
                <c:pt idx="3441">
                  <c:v>1.9981521330000001</c:v>
                </c:pt>
                <c:pt idx="3442">
                  <c:v>1.995889225</c:v>
                </c:pt>
                <c:pt idx="3443">
                  <c:v>2.0080224719999999</c:v>
                </c:pt>
                <c:pt idx="3444">
                  <c:v>2.0051880359999998</c:v>
                </c:pt>
                <c:pt idx="3445">
                  <c:v>2.0051880359999998</c:v>
                </c:pt>
                <c:pt idx="3446">
                  <c:v>1.9991928800000001</c:v>
                </c:pt>
                <c:pt idx="3447">
                  <c:v>1.944625241</c:v>
                </c:pt>
                <c:pt idx="3448">
                  <c:v>1.9409023320000001</c:v>
                </c:pt>
                <c:pt idx="3449">
                  <c:v>1.9385350269999999</c:v>
                </c:pt>
                <c:pt idx="3450">
                  <c:v>1.9375595370000001</c:v>
                </c:pt>
                <c:pt idx="3451">
                  <c:v>1.9394987560000001</c:v>
                </c:pt>
                <c:pt idx="3452">
                  <c:v>1.9394987560000001</c:v>
                </c:pt>
                <c:pt idx="3453">
                  <c:v>1.945501876</c:v>
                </c:pt>
                <c:pt idx="3454">
                  <c:v>1.938846691</c:v>
                </c:pt>
                <c:pt idx="3455">
                  <c:v>1.9590292460000001</c:v>
                </c:pt>
                <c:pt idx="3456">
                  <c:v>2.0018197639999999</c:v>
                </c:pt>
                <c:pt idx="3457">
                  <c:v>2.0168385049999999</c:v>
                </c:pt>
                <c:pt idx="3458">
                  <c:v>2.0150655930000001</c:v>
                </c:pt>
                <c:pt idx="3459">
                  <c:v>2.0150655930000001</c:v>
                </c:pt>
                <c:pt idx="3460">
                  <c:v>2.0150655930000001</c:v>
                </c:pt>
                <c:pt idx="3461">
                  <c:v>2.020080122</c:v>
                </c:pt>
                <c:pt idx="3462">
                  <c:v>2.0274633440000001</c:v>
                </c:pt>
                <c:pt idx="3463">
                  <c:v>2.0028328960000001</c:v>
                </c:pt>
                <c:pt idx="3464">
                  <c:v>1.9975727320000001</c:v>
                </c:pt>
                <c:pt idx="3465">
                  <c:v>2.0040232269999998</c:v>
                </c:pt>
                <c:pt idx="3466">
                  <c:v>2.0040232269999998</c:v>
                </c:pt>
                <c:pt idx="3467">
                  <c:v>2.0074079949999999</c:v>
                </c:pt>
                <c:pt idx="3468">
                  <c:v>1.995426229</c:v>
                </c:pt>
                <c:pt idx="3469">
                  <c:v>1.969869662</c:v>
                </c:pt>
                <c:pt idx="3470">
                  <c:v>1.9606643319999999</c:v>
                </c:pt>
                <c:pt idx="3471">
                  <c:v>1.955768653</c:v>
                </c:pt>
                <c:pt idx="3472">
                  <c:v>1.947447618</c:v>
                </c:pt>
                <c:pt idx="3473">
                  <c:v>1.947447618</c:v>
                </c:pt>
                <c:pt idx="3474">
                  <c:v>1.9494006669999999</c:v>
                </c:pt>
                <c:pt idx="3475">
                  <c:v>1.926275111</c:v>
                </c:pt>
                <c:pt idx="3476">
                  <c:v>1.916907827</c:v>
                </c:pt>
                <c:pt idx="3477">
                  <c:v>1.9252052719999999</c:v>
                </c:pt>
                <c:pt idx="3478">
                  <c:v>1.9291921359999999</c:v>
                </c:pt>
                <c:pt idx="3479">
                  <c:v>1.9530046670000001</c:v>
                </c:pt>
                <c:pt idx="3480">
                  <c:v>1.9530046670000001</c:v>
                </c:pt>
                <c:pt idx="3481">
                  <c:v>1.9530046670000001</c:v>
                </c:pt>
                <c:pt idx="3482">
                  <c:v>1.9463590120000001</c:v>
                </c:pt>
                <c:pt idx="3483">
                  <c:v>1.9425770410000001</c:v>
                </c:pt>
                <c:pt idx="3484">
                  <c:v>1.9503347769999999</c:v>
                </c:pt>
                <c:pt idx="3485">
                  <c:v>1.939095673</c:v>
                </c:pt>
                <c:pt idx="3486">
                  <c:v>1.9254019739999999</c:v>
                </c:pt>
                <c:pt idx="3487">
                  <c:v>1.9254019739999999</c:v>
                </c:pt>
                <c:pt idx="3488">
                  <c:v>1.9254019739999999</c:v>
                </c:pt>
                <c:pt idx="3489">
                  <c:v>1.922415851</c:v>
                </c:pt>
                <c:pt idx="3490">
                  <c:v>1.9102980570000001</c:v>
                </c:pt>
                <c:pt idx="3491">
                  <c:v>1.9110933910000001</c:v>
                </c:pt>
                <c:pt idx="3492">
                  <c:v>1.9180961009999999</c:v>
                </c:pt>
                <c:pt idx="3493">
                  <c:v>1.906362975</c:v>
                </c:pt>
                <c:pt idx="3494">
                  <c:v>1.906362975</c:v>
                </c:pt>
                <c:pt idx="3495">
                  <c:v>1.9181172879999999</c:v>
                </c:pt>
                <c:pt idx="3496">
                  <c:v>1.9113157869999999</c:v>
                </c:pt>
                <c:pt idx="3497">
                  <c:v>1.9063890370000001</c:v>
                </c:pt>
                <c:pt idx="3498">
                  <c:v>1.9114096780000001</c:v>
                </c:pt>
                <c:pt idx="3499">
                  <c:v>1.931163615</c:v>
                </c:pt>
                <c:pt idx="3500">
                  <c:v>1.9422342640000001</c:v>
                </c:pt>
                <c:pt idx="3501">
                  <c:v>1.9422342640000001</c:v>
                </c:pt>
                <c:pt idx="3502">
                  <c:v>1.9422342640000001</c:v>
                </c:pt>
                <c:pt idx="3503">
                  <c:v>1.943227504</c:v>
                </c:pt>
                <c:pt idx="3504">
                  <c:v>1.9566910909999999</c:v>
                </c:pt>
                <c:pt idx="3505">
                  <c:v>1.965634146</c:v>
                </c:pt>
                <c:pt idx="3506">
                  <c:v>1.979226602</c:v>
                </c:pt>
                <c:pt idx="3507">
                  <c:v>1.992539412</c:v>
                </c:pt>
                <c:pt idx="3508">
                  <c:v>1.992539412</c:v>
                </c:pt>
                <c:pt idx="3509">
                  <c:v>1.992539412</c:v>
                </c:pt>
                <c:pt idx="3510">
                  <c:v>1.9911728200000001</c:v>
                </c:pt>
                <c:pt idx="3511">
                  <c:v>1.986200932</c:v>
                </c:pt>
                <c:pt idx="3512">
                  <c:v>1.9538372530000001</c:v>
                </c:pt>
                <c:pt idx="3513">
                  <c:v>1.9217586</c:v>
                </c:pt>
                <c:pt idx="3514">
                  <c:v>1.9121521969999999</c:v>
                </c:pt>
                <c:pt idx="3515">
                  <c:v>1.9121521969999999</c:v>
                </c:pt>
                <c:pt idx="3516">
                  <c:v>1.9121521969999999</c:v>
                </c:pt>
                <c:pt idx="3517">
                  <c:v>1.8935728860000001</c:v>
                </c:pt>
                <c:pt idx="3518">
                  <c:v>1.9010037399999999</c:v>
                </c:pt>
                <c:pt idx="3519">
                  <c:v>1.9129481150000001</c:v>
                </c:pt>
                <c:pt idx="3520">
                  <c:v>1.9087658949999999</c:v>
                </c:pt>
                <c:pt idx="3521">
                  <c:v>1.9004069400000001</c:v>
                </c:pt>
                <c:pt idx="3522">
                  <c:v>1.9004069400000001</c:v>
                </c:pt>
                <c:pt idx="3523">
                  <c:v>1.9004069400000001</c:v>
                </c:pt>
                <c:pt idx="3524">
                  <c:v>1.901629408</c:v>
                </c:pt>
                <c:pt idx="3525">
                  <c:v>1.9145792150000001</c:v>
                </c:pt>
                <c:pt idx="3526">
                  <c:v>1.9321689710000001</c:v>
                </c:pt>
                <c:pt idx="3527">
                  <c:v>1.9481623340000001</c:v>
                </c:pt>
                <c:pt idx="3528">
                  <c:v>1.9668500870000001</c:v>
                </c:pt>
                <c:pt idx="3529">
                  <c:v>1.9668500870000001</c:v>
                </c:pt>
                <c:pt idx="3530">
                  <c:v>1.9668500870000001</c:v>
                </c:pt>
                <c:pt idx="3531">
                  <c:v>1.955423084</c:v>
                </c:pt>
                <c:pt idx="3532">
                  <c:v>1.9595154180000001</c:v>
                </c:pt>
                <c:pt idx="3533">
                  <c:v>1.9535993620000001</c:v>
                </c:pt>
                <c:pt idx="3534">
                  <c:v>1.9575772199999999</c:v>
                </c:pt>
                <c:pt idx="3535">
                  <c:v>1.967943706</c:v>
                </c:pt>
                <c:pt idx="3536">
                  <c:v>1.967943706</c:v>
                </c:pt>
                <c:pt idx="3537">
                  <c:v>1.967943706</c:v>
                </c:pt>
                <c:pt idx="3538">
                  <c:v>1.985386976</c:v>
                </c:pt>
                <c:pt idx="3539">
                  <c:v>1.971578974</c:v>
                </c:pt>
                <c:pt idx="3540">
                  <c:v>1.96148327</c:v>
                </c:pt>
                <c:pt idx="3541">
                  <c:v>1.9650659349999999</c:v>
                </c:pt>
                <c:pt idx="3542">
                  <c:v>1.9898533309999999</c:v>
                </c:pt>
                <c:pt idx="3543">
                  <c:v>1.9898533309999999</c:v>
                </c:pt>
                <c:pt idx="3544">
                  <c:v>1.9898533309999999</c:v>
                </c:pt>
                <c:pt idx="3545">
                  <c:v>1.9961249839999999</c:v>
                </c:pt>
                <c:pt idx="3546">
                  <c:v>1.9977165100000001</c:v>
                </c:pt>
                <c:pt idx="3547">
                  <c:v>1.9915186389999999</c:v>
                </c:pt>
                <c:pt idx="3548">
                  <c:v>1.960113497</c:v>
                </c:pt>
                <c:pt idx="3549">
                  <c:v>1.9212151079999999</c:v>
                </c:pt>
                <c:pt idx="3550">
                  <c:v>1.9212151079999999</c:v>
                </c:pt>
                <c:pt idx="3551">
                  <c:v>1.9212151079999999</c:v>
                </c:pt>
                <c:pt idx="3552">
                  <c:v>1.930172687</c:v>
                </c:pt>
                <c:pt idx="3553">
                  <c:v>1.930172687</c:v>
                </c:pt>
                <c:pt idx="3554">
                  <c:v>1.930172687</c:v>
                </c:pt>
                <c:pt idx="3555">
                  <c:v>1.924014087</c:v>
                </c:pt>
                <c:pt idx="3556">
                  <c:v>1.921124037</c:v>
                </c:pt>
                <c:pt idx="3557">
                  <c:v>1.921124037</c:v>
                </c:pt>
                <c:pt idx="3558">
                  <c:v>1.921124037</c:v>
                </c:pt>
                <c:pt idx="3559">
                  <c:v>1.971859246</c:v>
                </c:pt>
                <c:pt idx="3560">
                  <c:v>1.974449047</c:v>
                </c:pt>
                <c:pt idx="3561">
                  <c:v>1.974449047</c:v>
                </c:pt>
                <c:pt idx="3562">
                  <c:v>1.974449047</c:v>
                </c:pt>
                <c:pt idx="3563">
                  <c:v>1.9782352000000001</c:v>
                </c:pt>
                <c:pt idx="3564">
                  <c:v>1.9782352000000001</c:v>
                </c:pt>
                <c:pt idx="3565">
                  <c:v>1.9762824560000001</c:v>
                </c:pt>
                <c:pt idx="3566">
                  <c:v>1.969962725</c:v>
                </c:pt>
                <c:pt idx="3567">
                  <c:v>1.969962725</c:v>
                </c:pt>
                <c:pt idx="3568">
                  <c:v>1.969763543</c:v>
                </c:pt>
                <c:pt idx="3569">
                  <c:v>1.969763543</c:v>
                </c:pt>
                <c:pt idx="3570">
                  <c:v>1.9590958009999999</c:v>
                </c:pt>
                <c:pt idx="3571">
                  <c:v>1.9590958009999999</c:v>
                </c:pt>
                <c:pt idx="3572">
                  <c:v>1.9590958009999999</c:v>
                </c:pt>
                <c:pt idx="3573">
                  <c:v>1.93454327</c:v>
                </c:pt>
                <c:pt idx="3574">
                  <c:v>1.93454327</c:v>
                </c:pt>
                <c:pt idx="3575">
                  <c:v>1.9355405999999999</c:v>
                </c:pt>
                <c:pt idx="3576">
                  <c:v>1.9318173670000001</c:v>
                </c:pt>
                <c:pt idx="3577">
                  <c:v>1.8709610160000001</c:v>
                </c:pt>
                <c:pt idx="3578">
                  <c:v>1.8709610160000001</c:v>
                </c:pt>
                <c:pt idx="3579">
                  <c:v>1.8709610160000001</c:v>
                </c:pt>
                <c:pt idx="3580">
                  <c:v>1.8494121080000001</c:v>
                </c:pt>
                <c:pt idx="3581">
                  <c:v>1.8330944419999999</c:v>
                </c:pt>
                <c:pt idx="3582">
                  <c:v>1.831343806</c:v>
                </c:pt>
                <c:pt idx="3583">
                  <c:v>1.8257048629999999</c:v>
                </c:pt>
                <c:pt idx="3584">
                  <c:v>1.844388159</c:v>
                </c:pt>
                <c:pt idx="3585">
                  <c:v>1.844388159</c:v>
                </c:pt>
                <c:pt idx="3586">
                  <c:v>1.844388159</c:v>
                </c:pt>
                <c:pt idx="3587">
                  <c:v>1.84179849</c:v>
                </c:pt>
                <c:pt idx="3588">
                  <c:v>1.840008887</c:v>
                </c:pt>
                <c:pt idx="3589">
                  <c:v>1.839804102</c:v>
                </c:pt>
                <c:pt idx="3590">
                  <c:v>1.838609451</c:v>
                </c:pt>
                <c:pt idx="3591">
                  <c:v>1.8425918370000001</c:v>
                </c:pt>
                <c:pt idx="3592">
                  <c:v>1.8425918370000001</c:v>
                </c:pt>
                <c:pt idx="3593">
                  <c:v>1.8425918370000001</c:v>
                </c:pt>
                <c:pt idx="3594">
                  <c:v>1.8321175000000001</c:v>
                </c:pt>
                <c:pt idx="3595">
                  <c:v>1.8326388490000001</c:v>
                </c:pt>
                <c:pt idx="3596">
                  <c:v>1.835916519</c:v>
                </c:pt>
                <c:pt idx="3597">
                  <c:v>1.8407802390000001</c:v>
                </c:pt>
                <c:pt idx="3598">
                  <c:v>1.840365663</c:v>
                </c:pt>
                <c:pt idx="3599">
                  <c:v>1.840365663</c:v>
                </c:pt>
                <c:pt idx="3600">
                  <c:v>1.840365663</c:v>
                </c:pt>
                <c:pt idx="3601">
                  <c:v>1.8340535819999999</c:v>
                </c:pt>
                <c:pt idx="3602">
                  <c:v>1.8312687270000001</c:v>
                </c:pt>
                <c:pt idx="3603">
                  <c:v>1.8396256630000001</c:v>
                </c:pt>
                <c:pt idx="3604">
                  <c:v>1.834704409</c:v>
                </c:pt>
                <c:pt idx="3605">
                  <c:v>1.8243558499999999</c:v>
                </c:pt>
                <c:pt idx="3606">
                  <c:v>1.8243558499999999</c:v>
                </c:pt>
                <c:pt idx="3607">
                  <c:v>1.8243558499999999</c:v>
                </c:pt>
                <c:pt idx="3608">
                  <c:v>1.8122883890000001</c:v>
                </c:pt>
                <c:pt idx="3609">
                  <c:v>1.79722162</c:v>
                </c:pt>
                <c:pt idx="3610">
                  <c:v>1.7760863650000001</c:v>
                </c:pt>
                <c:pt idx="3611">
                  <c:v>1.771366609</c:v>
                </c:pt>
                <c:pt idx="3612">
                  <c:v>1.7695939940000001</c:v>
                </c:pt>
                <c:pt idx="3613">
                  <c:v>1.7695939940000001</c:v>
                </c:pt>
                <c:pt idx="3614">
                  <c:v>1.771576018</c:v>
                </c:pt>
                <c:pt idx="3615">
                  <c:v>1.7666776360000001</c:v>
                </c:pt>
                <c:pt idx="3616">
                  <c:v>1.7683046849999999</c:v>
                </c:pt>
                <c:pt idx="3617">
                  <c:v>1.753876373</c:v>
                </c:pt>
                <c:pt idx="3618">
                  <c:v>1.7518875570000001</c:v>
                </c:pt>
                <c:pt idx="3619">
                  <c:v>1.7552686</c:v>
                </c:pt>
                <c:pt idx="3620">
                  <c:v>1.7552686</c:v>
                </c:pt>
                <c:pt idx="3621">
                  <c:v>1.7552686</c:v>
                </c:pt>
                <c:pt idx="3622">
                  <c:v>1.75268296</c:v>
                </c:pt>
                <c:pt idx="3623">
                  <c:v>1.724509316</c:v>
                </c:pt>
                <c:pt idx="3624">
                  <c:v>1.7300416510000001</c:v>
                </c:pt>
                <c:pt idx="3625">
                  <c:v>1.7292065640000001</c:v>
                </c:pt>
                <c:pt idx="3626">
                  <c:v>1.7224445669999999</c:v>
                </c:pt>
                <c:pt idx="3627">
                  <c:v>1.7224445669999999</c:v>
                </c:pt>
                <c:pt idx="3628">
                  <c:v>1.7224445669999999</c:v>
                </c:pt>
                <c:pt idx="3629">
                  <c:v>1.7212824769999999</c:v>
                </c:pt>
                <c:pt idx="3630">
                  <c:v>1.707762096</c:v>
                </c:pt>
                <c:pt idx="3631">
                  <c:v>1.7095571329999999</c:v>
                </c:pt>
                <c:pt idx="3632">
                  <c:v>1.7042168959999999</c:v>
                </c:pt>
                <c:pt idx="3633">
                  <c:v>1.6986893329999999</c:v>
                </c:pt>
                <c:pt idx="3634">
                  <c:v>1.6986893329999999</c:v>
                </c:pt>
                <c:pt idx="3635">
                  <c:v>1.6986893329999999</c:v>
                </c:pt>
                <c:pt idx="3636">
                  <c:v>1.697495789</c:v>
                </c:pt>
                <c:pt idx="3637">
                  <c:v>1.68722309</c:v>
                </c:pt>
                <c:pt idx="3638">
                  <c:v>1.666568195</c:v>
                </c:pt>
                <c:pt idx="3639">
                  <c:v>1.694364977</c:v>
                </c:pt>
                <c:pt idx="3640">
                  <c:v>1.697940615</c:v>
                </c:pt>
                <c:pt idx="3641">
                  <c:v>1.697940615</c:v>
                </c:pt>
                <c:pt idx="3642">
                  <c:v>1.6939677200000001</c:v>
                </c:pt>
                <c:pt idx="3643">
                  <c:v>1.6937690320000001</c:v>
                </c:pt>
                <c:pt idx="3644">
                  <c:v>1.6957787310000001</c:v>
                </c:pt>
                <c:pt idx="3645">
                  <c:v>1.695381684</c:v>
                </c:pt>
                <c:pt idx="3646">
                  <c:v>1.6953815779999999</c:v>
                </c:pt>
                <c:pt idx="3647">
                  <c:v>1.6995351860000001</c:v>
                </c:pt>
                <c:pt idx="3648">
                  <c:v>1.6995351860000001</c:v>
                </c:pt>
                <c:pt idx="3649">
                  <c:v>1.701520975</c:v>
                </c:pt>
                <c:pt idx="3650">
                  <c:v>1.701709275</c:v>
                </c:pt>
                <c:pt idx="3651">
                  <c:v>1.699362008</c:v>
                </c:pt>
                <c:pt idx="3652">
                  <c:v>1.7064975060000001</c:v>
                </c:pt>
                <c:pt idx="3653">
                  <c:v>1.6856636709999999</c:v>
                </c:pt>
                <c:pt idx="3654">
                  <c:v>1.6953781489999999</c:v>
                </c:pt>
                <c:pt idx="3655">
                  <c:v>1.6953781489999999</c:v>
                </c:pt>
                <c:pt idx="3656">
                  <c:v>1.6953781489999999</c:v>
                </c:pt>
                <c:pt idx="3657">
                  <c:v>1.6921784980000001</c:v>
                </c:pt>
                <c:pt idx="3658">
                  <c:v>1.6686203260000001</c:v>
                </c:pt>
                <c:pt idx="3659">
                  <c:v>1.6727801870000001</c:v>
                </c:pt>
                <c:pt idx="3660">
                  <c:v>1.682714593</c:v>
                </c:pt>
                <c:pt idx="3661">
                  <c:v>1.668281412</c:v>
                </c:pt>
                <c:pt idx="3662">
                  <c:v>1.668281412</c:v>
                </c:pt>
                <c:pt idx="3663">
                  <c:v>1.666326607</c:v>
                </c:pt>
                <c:pt idx="3664">
                  <c:v>1.674661478</c:v>
                </c:pt>
                <c:pt idx="3665">
                  <c:v>1.6746693189999999</c:v>
                </c:pt>
                <c:pt idx="3666">
                  <c:v>1.677982426</c:v>
                </c:pt>
                <c:pt idx="3667">
                  <c:v>1.6682787320000001</c:v>
                </c:pt>
                <c:pt idx="3668">
                  <c:v>1.673253315</c:v>
                </c:pt>
                <c:pt idx="3669">
                  <c:v>1.673253315</c:v>
                </c:pt>
                <c:pt idx="3670">
                  <c:v>1.673885713</c:v>
                </c:pt>
                <c:pt idx="3671">
                  <c:v>1.670714676</c:v>
                </c:pt>
                <c:pt idx="3672">
                  <c:v>1.651850633</c:v>
                </c:pt>
                <c:pt idx="3673">
                  <c:v>1.6500665050000001</c:v>
                </c:pt>
                <c:pt idx="3674">
                  <c:v>1.649932738</c:v>
                </c:pt>
                <c:pt idx="3675">
                  <c:v>1.6261090499999999</c:v>
                </c:pt>
                <c:pt idx="3676">
                  <c:v>1.6261090499999999</c:v>
                </c:pt>
                <c:pt idx="3677">
                  <c:v>1.6261090499999999</c:v>
                </c:pt>
                <c:pt idx="3678">
                  <c:v>1.6148942719999999</c:v>
                </c:pt>
                <c:pt idx="3679">
                  <c:v>1.6147296820000001</c:v>
                </c:pt>
                <c:pt idx="3680">
                  <c:v>1.623941962</c:v>
                </c:pt>
                <c:pt idx="3681">
                  <c:v>1.613656805</c:v>
                </c:pt>
                <c:pt idx="3682">
                  <c:v>1.6107247979999999</c:v>
                </c:pt>
                <c:pt idx="3683">
                  <c:v>1.6107247979999999</c:v>
                </c:pt>
                <c:pt idx="3684">
                  <c:v>1.611702698</c:v>
                </c:pt>
                <c:pt idx="3685">
                  <c:v>1.598058287</c:v>
                </c:pt>
                <c:pt idx="3686">
                  <c:v>1.5976253949999999</c:v>
                </c:pt>
                <c:pt idx="3687">
                  <c:v>1.605054449</c:v>
                </c:pt>
                <c:pt idx="3688">
                  <c:v>1.6040586139999999</c:v>
                </c:pt>
                <c:pt idx="3689">
                  <c:v>1.6064789989999999</c:v>
                </c:pt>
                <c:pt idx="3690">
                  <c:v>1.6064789989999999</c:v>
                </c:pt>
                <c:pt idx="3691">
                  <c:v>1.6064789989999999</c:v>
                </c:pt>
                <c:pt idx="3692">
                  <c:v>1.620816606</c:v>
                </c:pt>
                <c:pt idx="3693">
                  <c:v>1.6165058370000001</c:v>
                </c:pt>
                <c:pt idx="3694">
                  <c:v>1.614370276</c:v>
                </c:pt>
                <c:pt idx="3695">
                  <c:v>1.6229367729999999</c:v>
                </c:pt>
                <c:pt idx="3696">
                  <c:v>1.6175708820000001</c:v>
                </c:pt>
                <c:pt idx="3697">
                  <c:v>1.6175708820000001</c:v>
                </c:pt>
                <c:pt idx="3698">
                  <c:v>1.6156135330000001</c:v>
                </c:pt>
                <c:pt idx="3699">
                  <c:v>1.6216009280000001</c:v>
                </c:pt>
                <c:pt idx="3700">
                  <c:v>1.617484318</c:v>
                </c:pt>
                <c:pt idx="3701">
                  <c:v>1.614262541</c:v>
                </c:pt>
                <c:pt idx="3702">
                  <c:v>1.614380328</c:v>
                </c:pt>
                <c:pt idx="3703">
                  <c:v>1.6167611470000001</c:v>
                </c:pt>
                <c:pt idx="3704">
                  <c:v>1.6167611470000001</c:v>
                </c:pt>
                <c:pt idx="3705">
                  <c:v>1.610850425</c:v>
                </c:pt>
                <c:pt idx="3706">
                  <c:v>1.613869309</c:v>
                </c:pt>
                <c:pt idx="3707">
                  <c:v>1.62326525</c:v>
                </c:pt>
                <c:pt idx="3708">
                  <c:v>1.621272585</c:v>
                </c:pt>
                <c:pt idx="3709">
                  <c:v>1.612835821</c:v>
                </c:pt>
                <c:pt idx="3710">
                  <c:v>1.5908848790000001</c:v>
                </c:pt>
                <c:pt idx="3711">
                  <c:v>1.5908848790000001</c:v>
                </c:pt>
                <c:pt idx="3712">
                  <c:v>1.594797204</c:v>
                </c:pt>
                <c:pt idx="3713">
                  <c:v>1.602957687</c:v>
                </c:pt>
                <c:pt idx="3714">
                  <c:v>1.602957687</c:v>
                </c:pt>
                <c:pt idx="3715">
                  <c:v>1.58862189</c:v>
                </c:pt>
                <c:pt idx="3716">
                  <c:v>1.5923239220000001</c:v>
                </c:pt>
                <c:pt idx="3717">
                  <c:v>1.59327614</c:v>
                </c:pt>
                <c:pt idx="3718">
                  <c:v>1.59327614</c:v>
                </c:pt>
                <c:pt idx="3719">
                  <c:v>1.595024942</c:v>
                </c:pt>
                <c:pt idx="3720">
                  <c:v>1.5968509360000001</c:v>
                </c:pt>
                <c:pt idx="3721">
                  <c:v>1.6272922869999999</c:v>
                </c:pt>
                <c:pt idx="3722">
                  <c:v>1.651936496</c:v>
                </c:pt>
                <c:pt idx="3723">
                  <c:v>1.6198486489999999</c:v>
                </c:pt>
                <c:pt idx="3724">
                  <c:v>1.6244232999999999</c:v>
                </c:pt>
                <c:pt idx="3725">
                  <c:v>1.6244232999999999</c:v>
                </c:pt>
                <c:pt idx="3726">
                  <c:v>1.6316240470000001</c:v>
                </c:pt>
                <c:pt idx="3727">
                  <c:v>1.6746542120000001</c:v>
                </c:pt>
                <c:pt idx="3728">
                  <c:v>1.7450741860000001</c:v>
                </c:pt>
                <c:pt idx="3729">
                  <c:v>1.771114673</c:v>
                </c:pt>
                <c:pt idx="3730">
                  <c:v>1.7612099080000001</c:v>
                </c:pt>
                <c:pt idx="3731">
                  <c:v>1.8435587499999999</c:v>
                </c:pt>
                <c:pt idx="3732">
                  <c:v>1.8435587499999999</c:v>
                </c:pt>
                <c:pt idx="3733">
                  <c:v>1.8401587589999999</c:v>
                </c:pt>
                <c:pt idx="3734">
                  <c:v>1.868853528</c:v>
                </c:pt>
                <c:pt idx="3735">
                  <c:v>1.944565018</c:v>
                </c:pt>
                <c:pt idx="3736">
                  <c:v>1.95642319</c:v>
                </c:pt>
                <c:pt idx="3737">
                  <c:v>1.974322398</c:v>
                </c:pt>
                <c:pt idx="3738">
                  <c:v>1.9642563239999999</c:v>
                </c:pt>
                <c:pt idx="3739">
                  <c:v>1.9642563239999999</c:v>
                </c:pt>
                <c:pt idx="3740">
                  <c:v>1.9541352860000001</c:v>
                </c:pt>
                <c:pt idx="3741">
                  <c:v>1.9719113509999999</c:v>
                </c:pt>
                <c:pt idx="3742">
                  <c:v>2.0189588660000002</c:v>
                </c:pt>
                <c:pt idx="3743">
                  <c:v>2.0664235149999999</c:v>
                </c:pt>
                <c:pt idx="3744">
                  <c:v>2.0664235149999999</c:v>
                </c:pt>
                <c:pt idx="3745">
                  <c:v>2.0763811269999999</c:v>
                </c:pt>
                <c:pt idx="3746">
                  <c:v>2.0763811269999999</c:v>
                </c:pt>
                <c:pt idx="3747">
                  <c:v>2.0644548669999998</c:v>
                </c:pt>
                <c:pt idx="3748">
                  <c:v>2.0959632199999998</c:v>
                </c:pt>
                <c:pt idx="3749">
                  <c:v>2.0967648219999999</c:v>
                </c:pt>
                <c:pt idx="3750">
                  <c:v>2.0967648219999999</c:v>
                </c:pt>
                <c:pt idx="3751">
                  <c:v>2.0967648219999999</c:v>
                </c:pt>
                <c:pt idx="3752">
                  <c:v>2.0887214630000002</c:v>
                </c:pt>
                <c:pt idx="3753">
                  <c:v>2.0887214630000002</c:v>
                </c:pt>
                <c:pt idx="3754">
                  <c:v>2.092669549</c:v>
                </c:pt>
                <c:pt idx="3755">
                  <c:v>2.1009858170000002</c:v>
                </c:pt>
                <c:pt idx="3756">
                  <c:v>2.0726653009999998</c:v>
                </c:pt>
                <c:pt idx="3757">
                  <c:v>2.0780941020000001</c:v>
                </c:pt>
                <c:pt idx="3758">
                  <c:v>2.0613366399999999</c:v>
                </c:pt>
                <c:pt idx="3759">
                  <c:v>2.0939946329999999</c:v>
                </c:pt>
                <c:pt idx="3760">
                  <c:v>2.0939946329999999</c:v>
                </c:pt>
                <c:pt idx="3761">
                  <c:v>2.0859257859999998</c:v>
                </c:pt>
                <c:pt idx="3762">
                  <c:v>2.0927221409999999</c:v>
                </c:pt>
                <c:pt idx="3763">
                  <c:v>2.122393196</c:v>
                </c:pt>
                <c:pt idx="3764">
                  <c:v>2.122393196</c:v>
                </c:pt>
                <c:pt idx="3765">
                  <c:v>2.1223933559999999</c:v>
                </c:pt>
                <c:pt idx="3766">
                  <c:v>2.1160106559999998</c:v>
                </c:pt>
                <c:pt idx="3767">
                  <c:v>2.1160106559999998</c:v>
                </c:pt>
                <c:pt idx="3768">
                  <c:v>2.1198928260000001</c:v>
                </c:pt>
                <c:pt idx="3769">
                  <c:v>2.11774124</c:v>
                </c:pt>
                <c:pt idx="3770">
                  <c:v>2.1142338779999998</c:v>
                </c:pt>
                <c:pt idx="3771">
                  <c:v>2.1149223859999999</c:v>
                </c:pt>
                <c:pt idx="3772">
                  <c:v>2.1152297710000001</c:v>
                </c:pt>
                <c:pt idx="3773">
                  <c:v>2.1307289030000001</c:v>
                </c:pt>
                <c:pt idx="3774">
                  <c:v>2.1307289030000001</c:v>
                </c:pt>
                <c:pt idx="3775">
                  <c:v>2.1300198369999999</c:v>
                </c:pt>
                <c:pt idx="3776">
                  <c:v>2.1312134110000001</c:v>
                </c:pt>
                <c:pt idx="3777">
                  <c:v>2.1293546490000002</c:v>
                </c:pt>
                <c:pt idx="3778">
                  <c:v>2.13932791</c:v>
                </c:pt>
                <c:pt idx="3779">
                  <c:v>2.132632616</c:v>
                </c:pt>
                <c:pt idx="3780">
                  <c:v>2.091962498</c:v>
                </c:pt>
                <c:pt idx="3781">
                  <c:v>2.091962498</c:v>
                </c:pt>
                <c:pt idx="3782">
                  <c:v>2.0894407240000001</c:v>
                </c:pt>
                <c:pt idx="3783">
                  <c:v>2.090246177</c:v>
                </c:pt>
                <c:pt idx="3784">
                  <c:v>2.095380257</c:v>
                </c:pt>
                <c:pt idx="3785">
                  <c:v>2.0967531570000002</c:v>
                </c:pt>
                <c:pt idx="3786">
                  <c:v>2.1163526269999999</c:v>
                </c:pt>
                <c:pt idx="3787">
                  <c:v>2.1158436200000001</c:v>
                </c:pt>
                <c:pt idx="3788">
                  <c:v>2.1158436200000001</c:v>
                </c:pt>
                <c:pt idx="3789">
                  <c:v>2.0069163329999999</c:v>
                </c:pt>
                <c:pt idx="3790">
                  <c:v>1.973980855</c:v>
                </c:pt>
                <c:pt idx="3791">
                  <c:v>1.9437191039999999</c:v>
                </c:pt>
                <c:pt idx="3792">
                  <c:v>1.8042812100000001</c:v>
                </c:pt>
                <c:pt idx="3793">
                  <c:v>1.7961136090000001</c:v>
                </c:pt>
                <c:pt idx="3794">
                  <c:v>1.7961136090000001</c:v>
                </c:pt>
                <c:pt idx="3795">
                  <c:v>1.7961136090000001</c:v>
                </c:pt>
                <c:pt idx="3796">
                  <c:v>1.7961136090000001</c:v>
                </c:pt>
                <c:pt idx="3797">
                  <c:v>1.798139521</c:v>
                </c:pt>
                <c:pt idx="3798">
                  <c:v>1.7993441429999999</c:v>
                </c:pt>
                <c:pt idx="3799">
                  <c:v>1.749575527</c:v>
                </c:pt>
                <c:pt idx="3800">
                  <c:v>1.705605802</c:v>
                </c:pt>
                <c:pt idx="3801">
                  <c:v>1.6449390399999999</c:v>
                </c:pt>
                <c:pt idx="3802">
                  <c:v>1.6449390399999999</c:v>
                </c:pt>
                <c:pt idx="3803">
                  <c:v>1.648666878</c:v>
                </c:pt>
                <c:pt idx="3804">
                  <c:v>1.6306223520000001</c:v>
                </c:pt>
                <c:pt idx="3805">
                  <c:v>1.6013489030000001</c:v>
                </c:pt>
                <c:pt idx="3806">
                  <c:v>1.62714413</c:v>
                </c:pt>
                <c:pt idx="3807">
                  <c:v>1.612054855</c:v>
                </c:pt>
                <c:pt idx="3808">
                  <c:v>1.584690215</c:v>
                </c:pt>
                <c:pt idx="3809">
                  <c:v>1.584690215</c:v>
                </c:pt>
                <c:pt idx="3810">
                  <c:v>1.5839638149999999</c:v>
                </c:pt>
                <c:pt idx="3811">
                  <c:v>1.590116485</c:v>
                </c:pt>
                <c:pt idx="3812">
                  <c:v>1.6241231439999999</c:v>
                </c:pt>
                <c:pt idx="3813">
                  <c:v>1.615550891</c:v>
                </c:pt>
                <c:pt idx="3814">
                  <c:v>1.6189129360000001</c:v>
                </c:pt>
                <c:pt idx="3815">
                  <c:v>1.6294653299999999</c:v>
                </c:pt>
                <c:pt idx="3816">
                  <c:v>1.6294653299999999</c:v>
                </c:pt>
                <c:pt idx="3817">
                  <c:v>1.6328960260000001</c:v>
                </c:pt>
                <c:pt idx="3818">
                  <c:v>1.639811956</c:v>
                </c:pt>
                <c:pt idx="3819">
                  <c:v>1.6422773580000001</c:v>
                </c:pt>
                <c:pt idx="3820">
                  <c:v>1.56076909</c:v>
                </c:pt>
                <c:pt idx="3821">
                  <c:v>1.5620366429999999</c:v>
                </c:pt>
                <c:pt idx="3822">
                  <c:v>1.5611608159999999</c:v>
                </c:pt>
                <c:pt idx="3823">
                  <c:v>1.5611608159999999</c:v>
                </c:pt>
                <c:pt idx="3824">
                  <c:v>1.565211423</c:v>
                </c:pt>
                <c:pt idx="3825">
                  <c:v>1.560761091</c:v>
                </c:pt>
                <c:pt idx="3826">
                  <c:v>1.559832087</c:v>
                </c:pt>
                <c:pt idx="3827">
                  <c:v>1.574595915</c:v>
                </c:pt>
                <c:pt idx="3828">
                  <c:v>1.5819654620000001</c:v>
                </c:pt>
                <c:pt idx="3829">
                  <c:v>1.5748035140000001</c:v>
                </c:pt>
                <c:pt idx="3830">
                  <c:v>1.5748035140000001</c:v>
                </c:pt>
                <c:pt idx="3831">
                  <c:v>1.579355308</c:v>
                </c:pt>
                <c:pt idx="3832">
                  <c:v>1.5749815629999999</c:v>
                </c:pt>
                <c:pt idx="3833">
                  <c:v>1.5749815629999999</c:v>
                </c:pt>
                <c:pt idx="3834">
                  <c:v>1.5749815629999999</c:v>
                </c:pt>
                <c:pt idx="3835">
                  <c:v>1.5749815629999999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1C-43AA-A870-867B9906CD6A}"/>
            </c:ext>
          </c:extLst>
        </c:ser>
        <c:ser>
          <c:idx val="1"/>
          <c:order val="1"/>
          <c:tx>
            <c:strRef>
              <c:f>'איור 6 נתונים'!$F$3</c:f>
              <c:strCache>
                <c:ptCount val="1"/>
                <c:pt idx="0">
                  <c:v>Capital market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cat>
            <c:numRef>
              <c:f>'איור 6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6 נתונים'!$F$4:$F$4000</c:f>
              <c:numCache>
                <c:formatCode>0.000</c:formatCode>
                <c:ptCount val="3997"/>
                <c:pt idx="0">
                  <c:v>-0.12096839162799999</c:v>
                </c:pt>
                <c:pt idx="1">
                  <c:v>-0.12096839162799999</c:v>
                </c:pt>
                <c:pt idx="2">
                  <c:v>-6.4135922297999998E-2</c:v>
                </c:pt>
                <c:pt idx="3">
                  <c:v>-9.6029879025000001E-2</c:v>
                </c:pt>
                <c:pt idx="4">
                  <c:v>-9.0366677721000002E-2</c:v>
                </c:pt>
                <c:pt idx="5">
                  <c:v>-6.8417768796999998E-2</c:v>
                </c:pt>
                <c:pt idx="6">
                  <c:v>-0.206434439192</c:v>
                </c:pt>
                <c:pt idx="7">
                  <c:v>-0.206434439192</c:v>
                </c:pt>
                <c:pt idx="8">
                  <c:v>-0.206434439192</c:v>
                </c:pt>
                <c:pt idx="9">
                  <c:v>-0.23657742158100001</c:v>
                </c:pt>
                <c:pt idx="10">
                  <c:v>-0.365466471274</c:v>
                </c:pt>
                <c:pt idx="11">
                  <c:v>-0.345984365317</c:v>
                </c:pt>
                <c:pt idx="12">
                  <c:v>-0.29817208454299998</c:v>
                </c:pt>
                <c:pt idx="13">
                  <c:v>-0.32400427236899998</c:v>
                </c:pt>
                <c:pt idx="14">
                  <c:v>-0.32400427236899998</c:v>
                </c:pt>
                <c:pt idx="15">
                  <c:v>-0.32400427236899998</c:v>
                </c:pt>
                <c:pt idx="16">
                  <c:v>-0.36116123107800002</c:v>
                </c:pt>
                <c:pt idx="17">
                  <c:v>-0.52961903605100003</c:v>
                </c:pt>
                <c:pt idx="18">
                  <c:v>-0.48030885686199998</c:v>
                </c:pt>
                <c:pt idx="19">
                  <c:v>-0.44890625292800002</c:v>
                </c:pt>
                <c:pt idx="20">
                  <c:v>-0.35758216430899997</c:v>
                </c:pt>
                <c:pt idx="21">
                  <c:v>-0.35758216430899997</c:v>
                </c:pt>
                <c:pt idx="22">
                  <c:v>-0.35758216430899997</c:v>
                </c:pt>
                <c:pt idx="23">
                  <c:v>-0.244426797586</c:v>
                </c:pt>
                <c:pt idx="24">
                  <c:v>-0.228632429848</c:v>
                </c:pt>
                <c:pt idx="25">
                  <c:v>-0.19943267298</c:v>
                </c:pt>
                <c:pt idx="26">
                  <c:v>-0.169418156056</c:v>
                </c:pt>
                <c:pt idx="27">
                  <c:v>-7.8988979905999998E-2</c:v>
                </c:pt>
                <c:pt idx="28">
                  <c:v>-7.8988979905999998E-2</c:v>
                </c:pt>
                <c:pt idx="29">
                  <c:v>-7.8988979905999998E-2</c:v>
                </c:pt>
                <c:pt idx="30">
                  <c:v>-0.152112831033</c:v>
                </c:pt>
                <c:pt idx="31">
                  <c:v>-0.28364531274600002</c:v>
                </c:pt>
                <c:pt idx="32">
                  <c:v>-0.33272927428999999</c:v>
                </c:pt>
                <c:pt idx="33">
                  <c:v>-0.34684499811800001</c:v>
                </c:pt>
                <c:pt idx="34">
                  <c:v>-0.28690596343899999</c:v>
                </c:pt>
                <c:pt idx="35">
                  <c:v>-0.28690596343899999</c:v>
                </c:pt>
                <c:pt idx="36">
                  <c:v>-0.28690596343899999</c:v>
                </c:pt>
                <c:pt idx="37">
                  <c:v>-0.32281232316399999</c:v>
                </c:pt>
                <c:pt idx="38">
                  <c:v>-0.36964785838100001</c:v>
                </c:pt>
                <c:pt idx="39">
                  <c:v>-0.49444489570799999</c:v>
                </c:pt>
                <c:pt idx="40">
                  <c:v>-0.51899686755800001</c:v>
                </c:pt>
                <c:pt idx="41">
                  <c:v>-0.57863555686199997</c:v>
                </c:pt>
                <c:pt idx="42">
                  <c:v>-0.57863555686199997</c:v>
                </c:pt>
                <c:pt idx="43">
                  <c:v>-0.57863555686199997</c:v>
                </c:pt>
                <c:pt idx="44">
                  <c:v>-0.43654270263900002</c:v>
                </c:pt>
                <c:pt idx="45">
                  <c:v>-0.38529841107700002</c:v>
                </c:pt>
                <c:pt idx="46">
                  <c:v>-0.334752306251</c:v>
                </c:pt>
                <c:pt idx="47">
                  <c:v>-0.23719747321199999</c:v>
                </c:pt>
                <c:pt idx="48">
                  <c:v>-0.210609675468</c:v>
                </c:pt>
                <c:pt idx="49">
                  <c:v>-0.210609675468</c:v>
                </c:pt>
                <c:pt idx="50">
                  <c:v>-0.210609675468</c:v>
                </c:pt>
                <c:pt idx="51">
                  <c:v>-0.30617287652199998</c:v>
                </c:pt>
                <c:pt idx="52">
                  <c:v>-0.356159421182</c:v>
                </c:pt>
                <c:pt idx="53">
                  <c:v>-0.34887676403000001</c:v>
                </c:pt>
                <c:pt idx="54">
                  <c:v>-0.36785647685799999</c:v>
                </c:pt>
                <c:pt idx="55">
                  <c:v>-0.35551420764800001</c:v>
                </c:pt>
                <c:pt idx="56">
                  <c:v>-0.35551420764800001</c:v>
                </c:pt>
                <c:pt idx="57">
                  <c:v>-0.35551420764800001</c:v>
                </c:pt>
                <c:pt idx="58">
                  <c:v>-0.25274915845500001</c:v>
                </c:pt>
                <c:pt idx="59">
                  <c:v>-0.214905838095</c:v>
                </c:pt>
                <c:pt idx="60">
                  <c:v>-0.168887215073</c:v>
                </c:pt>
                <c:pt idx="61">
                  <c:v>-0.144384122817</c:v>
                </c:pt>
                <c:pt idx="62">
                  <c:v>-0.15211517339399999</c:v>
                </c:pt>
                <c:pt idx="63">
                  <c:v>-0.15211517339399999</c:v>
                </c:pt>
                <c:pt idx="64">
                  <c:v>-0.15211517339399999</c:v>
                </c:pt>
                <c:pt idx="65">
                  <c:v>-9.2268355267000002E-2</c:v>
                </c:pt>
                <c:pt idx="66">
                  <c:v>-8.5822525977999997E-2</c:v>
                </c:pt>
                <c:pt idx="67">
                  <c:v>-7.4372250087999997E-2</c:v>
                </c:pt>
                <c:pt idx="68">
                  <c:v>-8.5038501569000002E-2</c:v>
                </c:pt>
                <c:pt idx="69">
                  <c:v>-9.2909560345999995E-2</c:v>
                </c:pt>
                <c:pt idx="70">
                  <c:v>-9.2909560345999995E-2</c:v>
                </c:pt>
                <c:pt idx="71">
                  <c:v>-9.2909560345999995E-2</c:v>
                </c:pt>
                <c:pt idx="72">
                  <c:v>-6.5470828056999997E-2</c:v>
                </c:pt>
                <c:pt idx="73">
                  <c:v>-8.5034726828999999E-2</c:v>
                </c:pt>
                <c:pt idx="74">
                  <c:v>-8.6397502323999995E-2</c:v>
                </c:pt>
                <c:pt idx="75">
                  <c:v>7.9880429961000005E-2</c:v>
                </c:pt>
                <c:pt idx="76">
                  <c:v>0.20849291677000001</c:v>
                </c:pt>
                <c:pt idx="77">
                  <c:v>0.20849291677000001</c:v>
                </c:pt>
                <c:pt idx="78">
                  <c:v>0.20849291677000001</c:v>
                </c:pt>
                <c:pt idx="79">
                  <c:v>0.20330070337799999</c:v>
                </c:pt>
                <c:pt idx="80">
                  <c:v>0.21446552463999999</c:v>
                </c:pt>
                <c:pt idx="81">
                  <c:v>0.17790974663799999</c:v>
                </c:pt>
                <c:pt idx="82">
                  <c:v>0.19872148592300001</c:v>
                </c:pt>
                <c:pt idx="83">
                  <c:v>0.19872148592300001</c:v>
                </c:pt>
                <c:pt idx="84">
                  <c:v>0.19872148592300001</c:v>
                </c:pt>
                <c:pt idx="85">
                  <c:v>0.19872148592300001</c:v>
                </c:pt>
                <c:pt idx="86">
                  <c:v>0.15821132671599999</c:v>
                </c:pt>
                <c:pt idx="87">
                  <c:v>0.13137961824800001</c:v>
                </c:pt>
                <c:pt idx="88">
                  <c:v>2.2505602393E-2</c:v>
                </c:pt>
                <c:pt idx="89">
                  <c:v>5.6923472875999998E-2</c:v>
                </c:pt>
                <c:pt idx="90">
                  <c:v>9.8118593956000005E-2</c:v>
                </c:pt>
                <c:pt idx="91">
                  <c:v>9.8118593956000005E-2</c:v>
                </c:pt>
                <c:pt idx="92">
                  <c:v>9.8118593956000005E-2</c:v>
                </c:pt>
                <c:pt idx="93">
                  <c:v>4.0921886748E-2</c:v>
                </c:pt>
                <c:pt idx="94">
                  <c:v>-4.1179233453000001E-2</c:v>
                </c:pt>
                <c:pt idx="95">
                  <c:v>-8.2451748276999998E-2</c:v>
                </c:pt>
                <c:pt idx="96">
                  <c:v>-1.8359225182000002E-2</c:v>
                </c:pt>
                <c:pt idx="97">
                  <c:v>-5.8861803903999997E-2</c:v>
                </c:pt>
                <c:pt idx="98">
                  <c:v>-5.8861803903999997E-2</c:v>
                </c:pt>
                <c:pt idx="99">
                  <c:v>-5.8861803903999997E-2</c:v>
                </c:pt>
                <c:pt idx="100">
                  <c:v>-3.6960804255999999E-2</c:v>
                </c:pt>
                <c:pt idx="101">
                  <c:v>1.8087572800999999E-2</c:v>
                </c:pt>
                <c:pt idx="102">
                  <c:v>3.7239865333E-2</c:v>
                </c:pt>
                <c:pt idx="103">
                  <c:v>3.0204263339999999E-2</c:v>
                </c:pt>
                <c:pt idx="104">
                  <c:v>3.3190346017000001E-2</c:v>
                </c:pt>
                <c:pt idx="105">
                  <c:v>3.3190346017000001E-2</c:v>
                </c:pt>
                <c:pt idx="106">
                  <c:v>3.3190346017000001E-2</c:v>
                </c:pt>
                <c:pt idx="107">
                  <c:v>0.16463281577700001</c:v>
                </c:pt>
                <c:pt idx="108">
                  <c:v>9.3317429936999999E-2</c:v>
                </c:pt>
                <c:pt idx="109">
                  <c:v>0.119420015398</c:v>
                </c:pt>
                <c:pt idx="110">
                  <c:v>0.17623310263399999</c:v>
                </c:pt>
                <c:pt idx="111">
                  <c:v>0.19015641754599999</c:v>
                </c:pt>
                <c:pt idx="112">
                  <c:v>0.19015641754599999</c:v>
                </c:pt>
                <c:pt idx="113">
                  <c:v>0.19015641754599999</c:v>
                </c:pt>
                <c:pt idx="114">
                  <c:v>0.24067808473300001</c:v>
                </c:pt>
                <c:pt idx="115">
                  <c:v>0.17842038387299999</c:v>
                </c:pt>
                <c:pt idx="116">
                  <c:v>0.13740921346000001</c:v>
                </c:pt>
                <c:pt idx="117">
                  <c:v>0.16285446929700001</c:v>
                </c:pt>
                <c:pt idx="118">
                  <c:v>0.16285446929700001</c:v>
                </c:pt>
                <c:pt idx="119">
                  <c:v>0.16285446929700001</c:v>
                </c:pt>
                <c:pt idx="120">
                  <c:v>0.16285446929700001</c:v>
                </c:pt>
                <c:pt idx="121">
                  <c:v>0.16520032870099999</c:v>
                </c:pt>
                <c:pt idx="122">
                  <c:v>0.13446555162000001</c:v>
                </c:pt>
                <c:pt idx="123">
                  <c:v>0.252018720305</c:v>
                </c:pt>
                <c:pt idx="124">
                  <c:v>0.26342058877399999</c:v>
                </c:pt>
                <c:pt idx="125">
                  <c:v>0.27501016215500002</c:v>
                </c:pt>
                <c:pt idx="126">
                  <c:v>0.27501016215500002</c:v>
                </c:pt>
                <c:pt idx="127">
                  <c:v>0.27501016215500002</c:v>
                </c:pt>
                <c:pt idx="128">
                  <c:v>0.28480080686499998</c:v>
                </c:pt>
                <c:pt idx="129">
                  <c:v>0.27091248548699998</c:v>
                </c:pt>
                <c:pt idx="130">
                  <c:v>0.243383426692</c:v>
                </c:pt>
                <c:pt idx="131">
                  <c:v>0.243383426692</c:v>
                </c:pt>
                <c:pt idx="132">
                  <c:v>0.243383426692</c:v>
                </c:pt>
                <c:pt idx="133">
                  <c:v>0.243383426692</c:v>
                </c:pt>
                <c:pt idx="134">
                  <c:v>0.243383426692</c:v>
                </c:pt>
                <c:pt idx="135">
                  <c:v>0.32755701262300002</c:v>
                </c:pt>
                <c:pt idx="136">
                  <c:v>0.36349123220700003</c:v>
                </c:pt>
                <c:pt idx="137">
                  <c:v>0.33149161537499999</c:v>
                </c:pt>
                <c:pt idx="138">
                  <c:v>0.39564131847400003</c:v>
                </c:pt>
                <c:pt idx="139">
                  <c:v>0.355359095982</c:v>
                </c:pt>
                <c:pt idx="140">
                  <c:v>0.355359095982</c:v>
                </c:pt>
                <c:pt idx="141">
                  <c:v>0.355359095982</c:v>
                </c:pt>
                <c:pt idx="142">
                  <c:v>0.30162141216999999</c:v>
                </c:pt>
                <c:pt idx="143">
                  <c:v>0.34363062903800001</c:v>
                </c:pt>
                <c:pt idx="144">
                  <c:v>0.35116741410899999</c:v>
                </c:pt>
                <c:pt idx="145">
                  <c:v>0.40581788595200002</c:v>
                </c:pt>
                <c:pt idx="146">
                  <c:v>0.37919134417599998</c:v>
                </c:pt>
                <c:pt idx="147">
                  <c:v>0.37919134417599998</c:v>
                </c:pt>
                <c:pt idx="148">
                  <c:v>0.37919134417599998</c:v>
                </c:pt>
                <c:pt idx="149">
                  <c:v>0.40716773675399998</c:v>
                </c:pt>
                <c:pt idx="150">
                  <c:v>0.39310982154099999</c:v>
                </c:pt>
                <c:pt idx="151">
                  <c:v>0.40499827925300003</c:v>
                </c:pt>
                <c:pt idx="152">
                  <c:v>0.42464528526400003</c:v>
                </c:pt>
                <c:pt idx="153">
                  <c:v>0.37776723825000003</c:v>
                </c:pt>
                <c:pt idx="154">
                  <c:v>0.37776723825000003</c:v>
                </c:pt>
                <c:pt idx="155">
                  <c:v>0.37776723825000003</c:v>
                </c:pt>
                <c:pt idx="156">
                  <c:v>0.36498478300800002</c:v>
                </c:pt>
                <c:pt idx="157">
                  <c:v>0.348543131251</c:v>
                </c:pt>
                <c:pt idx="158">
                  <c:v>0.37927007051799999</c:v>
                </c:pt>
                <c:pt idx="159">
                  <c:v>0.462590367615</c:v>
                </c:pt>
                <c:pt idx="160">
                  <c:v>0.48693016886700002</c:v>
                </c:pt>
                <c:pt idx="161">
                  <c:v>0.48693016886700002</c:v>
                </c:pt>
                <c:pt idx="162">
                  <c:v>0.48693016886700002</c:v>
                </c:pt>
                <c:pt idx="163">
                  <c:v>0.48693016886700002</c:v>
                </c:pt>
                <c:pt idx="164">
                  <c:v>0.46099861544699999</c:v>
                </c:pt>
                <c:pt idx="165">
                  <c:v>0.401934278714</c:v>
                </c:pt>
                <c:pt idx="166">
                  <c:v>0.40787171140599998</c:v>
                </c:pt>
                <c:pt idx="167">
                  <c:v>0.35423806527899998</c:v>
                </c:pt>
                <c:pt idx="168">
                  <c:v>0.35423806527899998</c:v>
                </c:pt>
                <c:pt idx="169">
                  <c:v>0.35423806527899998</c:v>
                </c:pt>
                <c:pt idx="170">
                  <c:v>0.41548248846800001</c:v>
                </c:pt>
                <c:pt idx="171">
                  <c:v>0.44335567444599999</c:v>
                </c:pt>
                <c:pt idx="172">
                  <c:v>0.49757354221400002</c:v>
                </c:pt>
                <c:pt idx="173">
                  <c:v>0.49067672560800002</c:v>
                </c:pt>
                <c:pt idx="174">
                  <c:v>0.471706017157</c:v>
                </c:pt>
                <c:pt idx="175">
                  <c:v>0.471706017157</c:v>
                </c:pt>
                <c:pt idx="176">
                  <c:v>0.471706017157</c:v>
                </c:pt>
                <c:pt idx="177">
                  <c:v>0.37849391955299999</c:v>
                </c:pt>
                <c:pt idx="178">
                  <c:v>0.29325289233200003</c:v>
                </c:pt>
                <c:pt idx="179">
                  <c:v>0.398366728738</c:v>
                </c:pt>
                <c:pt idx="180">
                  <c:v>0.37304972360200001</c:v>
                </c:pt>
                <c:pt idx="181">
                  <c:v>0.41840719920500002</c:v>
                </c:pt>
                <c:pt idx="182">
                  <c:v>0.41840719920500002</c:v>
                </c:pt>
                <c:pt idx="183">
                  <c:v>0.41840719920500002</c:v>
                </c:pt>
                <c:pt idx="184">
                  <c:v>0.440947483724</c:v>
                </c:pt>
                <c:pt idx="185">
                  <c:v>0.41786612902300002</c:v>
                </c:pt>
                <c:pt idx="186">
                  <c:v>0.47023151663700002</c:v>
                </c:pt>
                <c:pt idx="187">
                  <c:v>0.43898538191000003</c:v>
                </c:pt>
                <c:pt idx="188">
                  <c:v>0.48813106803</c:v>
                </c:pt>
                <c:pt idx="189">
                  <c:v>0.48813106803</c:v>
                </c:pt>
                <c:pt idx="190">
                  <c:v>0.48813106803</c:v>
                </c:pt>
                <c:pt idx="191">
                  <c:v>0.52642314869100004</c:v>
                </c:pt>
                <c:pt idx="192">
                  <c:v>0.53906325986400006</c:v>
                </c:pt>
                <c:pt idx="193">
                  <c:v>0.53850119593099999</c:v>
                </c:pt>
                <c:pt idx="194">
                  <c:v>0.53702573435300005</c:v>
                </c:pt>
                <c:pt idx="195">
                  <c:v>0.55366349889499999</c:v>
                </c:pt>
                <c:pt idx="196">
                  <c:v>0.55366349889499999</c:v>
                </c:pt>
                <c:pt idx="197">
                  <c:v>0.55366349889499999</c:v>
                </c:pt>
                <c:pt idx="198">
                  <c:v>0.60996724753099996</c:v>
                </c:pt>
                <c:pt idx="199">
                  <c:v>0.61626225351700004</c:v>
                </c:pt>
                <c:pt idx="200">
                  <c:v>0.57393891953499998</c:v>
                </c:pt>
                <c:pt idx="201">
                  <c:v>0.53660852813299997</c:v>
                </c:pt>
                <c:pt idx="202">
                  <c:v>0.49673402592499999</c:v>
                </c:pt>
                <c:pt idx="203">
                  <c:v>0.49673402592499999</c:v>
                </c:pt>
                <c:pt idx="204">
                  <c:v>0.49673402592499999</c:v>
                </c:pt>
                <c:pt idx="205">
                  <c:v>0.472485896839</c:v>
                </c:pt>
                <c:pt idx="206">
                  <c:v>0.47528248974999998</c:v>
                </c:pt>
                <c:pt idx="207">
                  <c:v>0.437761889254</c:v>
                </c:pt>
                <c:pt idx="208">
                  <c:v>0.41874080514700002</c:v>
                </c:pt>
                <c:pt idx="209">
                  <c:v>0.45356828146</c:v>
                </c:pt>
                <c:pt idx="210">
                  <c:v>0.45356828146</c:v>
                </c:pt>
                <c:pt idx="211">
                  <c:v>0.45356828146</c:v>
                </c:pt>
                <c:pt idx="212">
                  <c:v>0.45219738352299998</c:v>
                </c:pt>
                <c:pt idx="213">
                  <c:v>0.42483028260099998</c:v>
                </c:pt>
                <c:pt idx="214">
                  <c:v>0.34915077577800002</c:v>
                </c:pt>
                <c:pt idx="215">
                  <c:v>0.30738231220500001</c:v>
                </c:pt>
                <c:pt idx="216">
                  <c:v>0.29162643378600001</c:v>
                </c:pt>
                <c:pt idx="217">
                  <c:v>0.29162643378600001</c:v>
                </c:pt>
                <c:pt idx="218">
                  <c:v>0.29162643378600001</c:v>
                </c:pt>
                <c:pt idx="219">
                  <c:v>0.250682798516</c:v>
                </c:pt>
                <c:pt idx="220">
                  <c:v>0.23488486445500001</c:v>
                </c:pt>
                <c:pt idx="221">
                  <c:v>0.21476270213500001</c:v>
                </c:pt>
                <c:pt idx="222">
                  <c:v>0.260983144158</c:v>
                </c:pt>
                <c:pt idx="223">
                  <c:v>0.25689947047700001</c:v>
                </c:pt>
                <c:pt idx="224">
                  <c:v>0.25689947047700001</c:v>
                </c:pt>
                <c:pt idx="225">
                  <c:v>0.25689947047700001</c:v>
                </c:pt>
                <c:pt idx="226">
                  <c:v>0.25689947047700001</c:v>
                </c:pt>
                <c:pt idx="227">
                  <c:v>0.262049149408</c:v>
                </c:pt>
                <c:pt idx="228">
                  <c:v>0.35127042592399998</c:v>
                </c:pt>
                <c:pt idx="229">
                  <c:v>0.43086560384</c:v>
                </c:pt>
                <c:pt idx="230">
                  <c:v>0.40794506833999999</c:v>
                </c:pt>
                <c:pt idx="231">
                  <c:v>0.40794506833999999</c:v>
                </c:pt>
                <c:pt idx="232">
                  <c:v>0.40794506833999999</c:v>
                </c:pt>
                <c:pt idx="233">
                  <c:v>0.44790540569600001</c:v>
                </c:pt>
                <c:pt idx="234">
                  <c:v>0.47251113791499999</c:v>
                </c:pt>
                <c:pt idx="235">
                  <c:v>0.52544049879400001</c:v>
                </c:pt>
                <c:pt idx="236">
                  <c:v>0.55990618354599997</c:v>
                </c:pt>
                <c:pt idx="237">
                  <c:v>0.57552804101699995</c:v>
                </c:pt>
                <c:pt idx="238">
                  <c:v>0.57552804101699995</c:v>
                </c:pt>
                <c:pt idx="239">
                  <c:v>0.57552804101699995</c:v>
                </c:pt>
                <c:pt idx="240">
                  <c:v>0.58031438936900004</c:v>
                </c:pt>
                <c:pt idx="241">
                  <c:v>0.63539762279000001</c:v>
                </c:pt>
                <c:pt idx="242">
                  <c:v>0.71490737674899996</c:v>
                </c:pt>
                <c:pt idx="243">
                  <c:v>0.698463755839</c:v>
                </c:pt>
                <c:pt idx="244">
                  <c:v>0.66271720278500001</c:v>
                </c:pt>
                <c:pt idx="245">
                  <c:v>0.66271720278500001</c:v>
                </c:pt>
                <c:pt idx="246">
                  <c:v>0.66271720278500001</c:v>
                </c:pt>
                <c:pt idx="247">
                  <c:v>0.63385813322200002</c:v>
                </c:pt>
                <c:pt idx="248">
                  <c:v>0.63776539430800006</c:v>
                </c:pt>
                <c:pt idx="249">
                  <c:v>0.64613323890300001</c:v>
                </c:pt>
                <c:pt idx="250">
                  <c:v>0.62515351109899997</c:v>
                </c:pt>
                <c:pt idx="251">
                  <c:v>0.59989770947999999</c:v>
                </c:pt>
                <c:pt idx="252">
                  <c:v>0.59989770947999999</c:v>
                </c:pt>
                <c:pt idx="253">
                  <c:v>0.59989770947999999</c:v>
                </c:pt>
                <c:pt idx="254">
                  <c:v>0.57202034913300004</c:v>
                </c:pt>
                <c:pt idx="255">
                  <c:v>0.54313678474799998</c:v>
                </c:pt>
                <c:pt idx="256">
                  <c:v>0.54133389177400004</c:v>
                </c:pt>
                <c:pt idx="257">
                  <c:v>0.54720047796799998</c:v>
                </c:pt>
                <c:pt idx="258">
                  <c:v>0.55294358190000004</c:v>
                </c:pt>
                <c:pt idx="259">
                  <c:v>0.55294358190000004</c:v>
                </c:pt>
                <c:pt idx="260">
                  <c:v>0.55294358190000004</c:v>
                </c:pt>
                <c:pt idx="261">
                  <c:v>0.34426156912099998</c:v>
                </c:pt>
                <c:pt idx="262">
                  <c:v>0.33173032232400002</c:v>
                </c:pt>
                <c:pt idx="263">
                  <c:v>0.387252139868</c:v>
                </c:pt>
                <c:pt idx="264">
                  <c:v>0.38095281966900002</c:v>
                </c:pt>
                <c:pt idx="265">
                  <c:v>0.42142845225199999</c:v>
                </c:pt>
                <c:pt idx="266">
                  <c:v>0.42142845225199999</c:v>
                </c:pt>
                <c:pt idx="267">
                  <c:v>0.42142845225199999</c:v>
                </c:pt>
                <c:pt idx="268">
                  <c:v>0.41338873348400001</c:v>
                </c:pt>
                <c:pt idx="269">
                  <c:v>0.39104170429599999</c:v>
                </c:pt>
                <c:pt idx="270">
                  <c:v>0.25010914708999998</c:v>
                </c:pt>
                <c:pt idx="271">
                  <c:v>0.22263771651700001</c:v>
                </c:pt>
                <c:pt idx="272">
                  <c:v>0.28794679090600001</c:v>
                </c:pt>
                <c:pt idx="273">
                  <c:v>0.28794679090600001</c:v>
                </c:pt>
                <c:pt idx="274">
                  <c:v>0.28794679090600001</c:v>
                </c:pt>
                <c:pt idx="275">
                  <c:v>0.28794679090600001</c:v>
                </c:pt>
                <c:pt idx="276">
                  <c:v>0.28794679090600001</c:v>
                </c:pt>
                <c:pt idx="277">
                  <c:v>0.28794679090600001</c:v>
                </c:pt>
                <c:pt idx="278">
                  <c:v>0.32842328439500001</c:v>
                </c:pt>
                <c:pt idx="279">
                  <c:v>0.34707144737399998</c:v>
                </c:pt>
                <c:pt idx="280">
                  <c:v>0.34707144737399998</c:v>
                </c:pt>
                <c:pt idx="281">
                  <c:v>0.34707144737399998</c:v>
                </c:pt>
                <c:pt idx="282">
                  <c:v>0.36759117743300002</c:v>
                </c:pt>
                <c:pt idx="283">
                  <c:v>0.36375397045899999</c:v>
                </c:pt>
                <c:pt idx="284">
                  <c:v>0.36375397045899999</c:v>
                </c:pt>
                <c:pt idx="285">
                  <c:v>0.36375397045899999</c:v>
                </c:pt>
                <c:pt idx="286">
                  <c:v>0.33495410571000001</c:v>
                </c:pt>
                <c:pt idx="287">
                  <c:v>0.33495410571000001</c:v>
                </c:pt>
                <c:pt idx="288">
                  <c:v>0.33495410571000001</c:v>
                </c:pt>
                <c:pt idx="289">
                  <c:v>0.33495410571000001</c:v>
                </c:pt>
                <c:pt idx="290">
                  <c:v>0.33495410571000001</c:v>
                </c:pt>
                <c:pt idx="291">
                  <c:v>0.49396828388699998</c:v>
                </c:pt>
                <c:pt idx="292">
                  <c:v>0.44786648495999998</c:v>
                </c:pt>
                <c:pt idx="293">
                  <c:v>0.44395474988700001</c:v>
                </c:pt>
                <c:pt idx="294">
                  <c:v>0.44395474988700001</c:v>
                </c:pt>
                <c:pt idx="295">
                  <c:v>0.44395474988700001</c:v>
                </c:pt>
                <c:pt idx="296">
                  <c:v>0.44395474988700001</c:v>
                </c:pt>
                <c:pt idx="297">
                  <c:v>0.44395474988700001</c:v>
                </c:pt>
                <c:pt idx="298">
                  <c:v>0.471390607425</c:v>
                </c:pt>
                <c:pt idx="299">
                  <c:v>0.47189591587899998</c:v>
                </c:pt>
                <c:pt idx="300">
                  <c:v>0.45889433887499997</c:v>
                </c:pt>
                <c:pt idx="301">
                  <c:v>0.45889433887499997</c:v>
                </c:pt>
                <c:pt idx="302">
                  <c:v>0.45889433887499997</c:v>
                </c:pt>
                <c:pt idx="303">
                  <c:v>0.45904640681100001</c:v>
                </c:pt>
                <c:pt idx="304">
                  <c:v>0.496733680894</c:v>
                </c:pt>
                <c:pt idx="305">
                  <c:v>0.518573005408</c:v>
                </c:pt>
                <c:pt idx="306">
                  <c:v>0.494263650193</c:v>
                </c:pt>
                <c:pt idx="307">
                  <c:v>0.44879817105999997</c:v>
                </c:pt>
                <c:pt idx="308">
                  <c:v>0.44879817105999997</c:v>
                </c:pt>
                <c:pt idx="309">
                  <c:v>0.44879817105999997</c:v>
                </c:pt>
                <c:pt idx="310">
                  <c:v>0.43690490262699999</c:v>
                </c:pt>
                <c:pt idx="311">
                  <c:v>0.41446757193</c:v>
                </c:pt>
                <c:pt idx="312">
                  <c:v>0.39304601920799997</c:v>
                </c:pt>
                <c:pt idx="313">
                  <c:v>0.44771617868399999</c:v>
                </c:pt>
                <c:pt idx="314">
                  <c:v>0.42451522482100001</c:v>
                </c:pt>
                <c:pt idx="315">
                  <c:v>0.42451522482100001</c:v>
                </c:pt>
                <c:pt idx="316">
                  <c:v>0.42451522482100001</c:v>
                </c:pt>
                <c:pt idx="317">
                  <c:v>0.50775318125400004</c:v>
                </c:pt>
                <c:pt idx="318">
                  <c:v>0.49588098041400003</c:v>
                </c:pt>
                <c:pt idx="319">
                  <c:v>0.48522448301999999</c:v>
                </c:pt>
                <c:pt idx="320">
                  <c:v>0.45915735820800002</c:v>
                </c:pt>
                <c:pt idx="321">
                  <c:v>0.43928135716700001</c:v>
                </c:pt>
                <c:pt idx="322">
                  <c:v>0.43928135716700001</c:v>
                </c:pt>
                <c:pt idx="323">
                  <c:v>0.43928135716700001</c:v>
                </c:pt>
                <c:pt idx="324">
                  <c:v>0.37382419442699999</c:v>
                </c:pt>
                <c:pt idx="325">
                  <c:v>0.37974971267500002</c:v>
                </c:pt>
                <c:pt idx="326">
                  <c:v>0.36490092195399998</c:v>
                </c:pt>
                <c:pt idx="327">
                  <c:v>0.34551411857999997</c:v>
                </c:pt>
                <c:pt idx="328">
                  <c:v>0.380425828676</c:v>
                </c:pt>
                <c:pt idx="329">
                  <c:v>0.380425828676</c:v>
                </c:pt>
                <c:pt idx="330">
                  <c:v>0.380425828676</c:v>
                </c:pt>
                <c:pt idx="331">
                  <c:v>0.35095988289899999</c:v>
                </c:pt>
                <c:pt idx="332">
                  <c:v>0.37087422360900002</c:v>
                </c:pt>
                <c:pt idx="333">
                  <c:v>0.31885271164099999</c:v>
                </c:pt>
                <c:pt idx="334">
                  <c:v>0.455582169619</c:v>
                </c:pt>
                <c:pt idx="335">
                  <c:v>0.54901831779700005</c:v>
                </c:pt>
                <c:pt idx="336">
                  <c:v>0.54901831779700005</c:v>
                </c:pt>
                <c:pt idx="337">
                  <c:v>0.54901831779700005</c:v>
                </c:pt>
                <c:pt idx="338">
                  <c:v>0.65403349139800004</c:v>
                </c:pt>
                <c:pt idx="339">
                  <c:v>0.64933921248799997</c:v>
                </c:pt>
                <c:pt idx="340">
                  <c:v>0.59338660864899995</c:v>
                </c:pt>
                <c:pt idx="341">
                  <c:v>0.63435903340199995</c:v>
                </c:pt>
                <c:pt idx="342">
                  <c:v>0.61173764460400004</c:v>
                </c:pt>
                <c:pt idx="343">
                  <c:v>0.61173764460400004</c:v>
                </c:pt>
                <c:pt idx="344">
                  <c:v>0.61173764460400004</c:v>
                </c:pt>
                <c:pt idx="345">
                  <c:v>0.58198007031700005</c:v>
                </c:pt>
                <c:pt idx="346">
                  <c:v>0.66738234900500004</c:v>
                </c:pt>
                <c:pt idx="347">
                  <c:v>0.63753364079399999</c:v>
                </c:pt>
                <c:pt idx="348">
                  <c:v>0.58677545029599998</c:v>
                </c:pt>
                <c:pt idx="349">
                  <c:v>0.53874090524200002</c:v>
                </c:pt>
                <c:pt idx="350">
                  <c:v>0.53874090524200002</c:v>
                </c:pt>
                <c:pt idx="351">
                  <c:v>0.53874090524200002</c:v>
                </c:pt>
                <c:pt idx="352">
                  <c:v>0.61114791396299994</c:v>
                </c:pt>
                <c:pt idx="353">
                  <c:v>0.56531662646600001</c:v>
                </c:pt>
                <c:pt idx="354">
                  <c:v>0.53112443745399995</c:v>
                </c:pt>
                <c:pt idx="355">
                  <c:v>0.54700760259199999</c:v>
                </c:pt>
                <c:pt idx="356">
                  <c:v>0.57048825073599996</c:v>
                </c:pt>
                <c:pt idx="357">
                  <c:v>0.57048825073599996</c:v>
                </c:pt>
                <c:pt idx="358">
                  <c:v>0.57048825073599996</c:v>
                </c:pt>
                <c:pt idx="359">
                  <c:v>0.46428472750999999</c:v>
                </c:pt>
                <c:pt idx="360">
                  <c:v>0.35016228431599999</c:v>
                </c:pt>
                <c:pt idx="361">
                  <c:v>0.33675729996699999</c:v>
                </c:pt>
                <c:pt idx="362">
                  <c:v>0.33944780820800002</c:v>
                </c:pt>
                <c:pt idx="363">
                  <c:v>0.30919181771499998</c:v>
                </c:pt>
                <c:pt idx="364">
                  <c:v>0.30919181771499998</c:v>
                </c:pt>
                <c:pt idx="365">
                  <c:v>0.30919181771499998</c:v>
                </c:pt>
                <c:pt idx="366">
                  <c:v>0.29713353556200001</c:v>
                </c:pt>
                <c:pt idx="367">
                  <c:v>0.29300600053600001</c:v>
                </c:pt>
                <c:pt idx="368">
                  <c:v>0.32250824107800002</c:v>
                </c:pt>
                <c:pt idx="369">
                  <c:v>0.29214795243300001</c:v>
                </c:pt>
                <c:pt idx="370">
                  <c:v>0.27683576795999998</c:v>
                </c:pt>
                <c:pt idx="371">
                  <c:v>0.27683576795999998</c:v>
                </c:pt>
                <c:pt idx="372">
                  <c:v>0.27683576795999998</c:v>
                </c:pt>
                <c:pt idx="373">
                  <c:v>0.13347462121100001</c:v>
                </c:pt>
                <c:pt idx="374">
                  <c:v>0.19423629113499999</c:v>
                </c:pt>
                <c:pt idx="375">
                  <c:v>0.13247835338300001</c:v>
                </c:pt>
                <c:pt idx="376">
                  <c:v>0.144794409831</c:v>
                </c:pt>
                <c:pt idx="377">
                  <c:v>9.7181000576000001E-2</c:v>
                </c:pt>
                <c:pt idx="378">
                  <c:v>9.7181000576000001E-2</c:v>
                </c:pt>
                <c:pt idx="379">
                  <c:v>9.7181000576000001E-2</c:v>
                </c:pt>
                <c:pt idx="380">
                  <c:v>7.9867929584000005E-2</c:v>
                </c:pt>
                <c:pt idx="381">
                  <c:v>3.7993720596000001E-2</c:v>
                </c:pt>
                <c:pt idx="382">
                  <c:v>6.6956763259999996E-2</c:v>
                </c:pt>
                <c:pt idx="383">
                  <c:v>3.4823670233000002E-2</c:v>
                </c:pt>
                <c:pt idx="384">
                  <c:v>-2.0774616374E-2</c:v>
                </c:pt>
                <c:pt idx="385">
                  <c:v>-2.0774616374E-2</c:v>
                </c:pt>
                <c:pt idx="386">
                  <c:v>-2.0774616374E-2</c:v>
                </c:pt>
                <c:pt idx="387">
                  <c:v>-4.6579976608999998E-2</c:v>
                </c:pt>
                <c:pt idx="388">
                  <c:v>-6.7829490122E-2</c:v>
                </c:pt>
                <c:pt idx="389">
                  <c:v>-9.8920137219999996E-2</c:v>
                </c:pt>
                <c:pt idx="390">
                  <c:v>-5.2786408271999999E-2</c:v>
                </c:pt>
                <c:pt idx="391">
                  <c:v>-2.7204381861999999E-2</c:v>
                </c:pt>
                <c:pt idx="392">
                  <c:v>-2.7204381861999999E-2</c:v>
                </c:pt>
                <c:pt idx="393">
                  <c:v>-2.7204381861999999E-2</c:v>
                </c:pt>
                <c:pt idx="394">
                  <c:v>5.4506573708000002E-2</c:v>
                </c:pt>
                <c:pt idx="395">
                  <c:v>2.1268764164E-2</c:v>
                </c:pt>
                <c:pt idx="396">
                  <c:v>1.5219331080999999E-2</c:v>
                </c:pt>
                <c:pt idx="397">
                  <c:v>7.1483900679999999E-3</c:v>
                </c:pt>
                <c:pt idx="398">
                  <c:v>3.5869338474999998E-2</c:v>
                </c:pt>
                <c:pt idx="399">
                  <c:v>3.5869338474999998E-2</c:v>
                </c:pt>
                <c:pt idx="400">
                  <c:v>3.5869338474999998E-2</c:v>
                </c:pt>
                <c:pt idx="401">
                  <c:v>6.6142135162000001E-2</c:v>
                </c:pt>
                <c:pt idx="402">
                  <c:v>4.9367267104000002E-2</c:v>
                </c:pt>
                <c:pt idx="403">
                  <c:v>8.8009373530000008E-3</c:v>
                </c:pt>
                <c:pt idx="404">
                  <c:v>-1.3685774378000001E-2</c:v>
                </c:pt>
                <c:pt idx="405">
                  <c:v>9.1383204099999994E-3</c:v>
                </c:pt>
                <c:pt idx="406">
                  <c:v>9.1383204099999994E-3</c:v>
                </c:pt>
                <c:pt idx="407">
                  <c:v>9.1383204099999994E-3</c:v>
                </c:pt>
                <c:pt idx="408">
                  <c:v>-3.112162528E-3</c:v>
                </c:pt>
                <c:pt idx="409">
                  <c:v>-3.4372957193000001E-2</c:v>
                </c:pt>
                <c:pt idx="410">
                  <c:v>-4.3613590514000003E-2</c:v>
                </c:pt>
                <c:pt idx="411">
                  <c:v>-1.9466213693999999E-2</c:v>
                </c:pt>
                <c:pt idx="412">
                  <c:v>6.8369721490999999E-2</c:v>
                </c:pt>
                <c:pt idx="413">
                  <c:v>6.8369721490999999E-2</c:v>
                </c:pt>
                <c:pt idx="414">
                  <c:v>6.8369721490999999E-2</c:v>
                </c:pt>
                <c:pt idx="415">
                  <c:v>8.4115579948999999E-2</c:v>
                </c:pt>
                <c:pt idx="416">
                  <c:v>4.7219552386999999E-2</c:v>
                </c:pt>
                <c:pt idx="417">
                  <c:v>3.2620759105000001E-2</c:v>
                </c:pt>
                <c:pt idx="418">
                  <c:v>5.6294886942000001E-2</c:v>
                </c:pt>
                <c:pt idx="419">
                  <c:v>8.5346174593999999E-2</c:v>
                </c:pt>
                <c:pt idx="420">
                  <c:v>8.5346174593999999E-2</c:v>
                </c:pt>
                <c:pt idx="421">
                  <c:v>8.5346174593999999E-2</c:v>
                </c:pt>
                <c:pt idx="422">
                  <c:v>0.10042098117999999</c:v>
                </c:pt>
                <c:pt idx="423">
                  <c:v>5.9926803874999997E-2</c:v>
                </c:pt>
                <c:pt idx="424">
                  <c:v>4.4277717522E-2</c:v>
                </c:pt>
                <c:pt idx="425">
                  <c:v>3.7714527740000002E-3</c:v>
                </c:pt>
                <c:pt idx="426">
                  <c:v>-2.3743665394E-2</c:v>
                </c:pt>
                <c:pt idx="427">
                  <c:v>-2.3743665394E-2</c:v>
                </c:pt>
                <c:pt idx="428">
                  <c:v>-2.3743665394E-2</c:v>
                </c:pt>
                <c:pt idx="429">
                  <c:v>-9.6253901061E-2</c:v>
                </c:pt>
                <c:pt idx="430">
                  <c:v>-0.13969654822499999</c:v>
                </c:pt>
                <c:pt idx="431">
                  <c:v>-0.172460951173</c:v>
                </c:pt>
                <c:pt idx="432">
                  <c:v>-0.18893807289799999</c:v>
                </c:pt>
                <c:pt idx="433">
                  <c:v>-0.12196099764399999</c:v>
                </c:pt>
                <c:pt idx="434">
                  <c:v>-0.12196099764399999</c:v>
                </c:pt>
                <c:pt idx="435">
                  <c:v>-0.12196099764399999</c:v>
                </c:pt>
                <c:pt idx="436">
                  <c:v>-0.12196099764399999</c:v>
                </c:pt>
                <c:pt idx="437">
                  <c:v>-0.224913828821</c:v>
                </c:pt>
                <c:pt idx="438">
                  <c:v>-0.283870617361</c:v>
                </c:pt>
                <c:pt idx="439">
                  <c:v>-0.27474222487200001</c:v>
                </c:pt>
                <c:pt idx="440">
                  <c:v>-0.17913023092399999</c:v>
                </c:pt>
                <c:pt idx="441">
                  <c:v>-0.17913023092399999</c:v>
                </c:pt>
                <c:pt idx="442">
                  <c:v>-0.17913023092399999</c:v>
                </c:pt>
                <c:pt idx="443">
                  <c:v>-9.2546877560999996E-2</c:v>
                </c:pt>
                <c:pt idx="444">
                  <c:v>-8.335611071E-2</c:v>
                </c:pt>
                <c:pt idx="445">
                  <c:v>-0.10535382590800001</c:v>
                </c:pt>
                <c:pt idx="446">
                  <c:v>-0.13597769209900001</c:v>
                </c:pt>
                <c:pt idx="447">
                  <c:v>-0.11213819578299999</c:v>
                </c:pt>
                <c:pt idx="448">
                  <c:v>-0.11213819578299999</c:v>
                </c:pt>
                <c:pt idx="449">
                  <c:v>-0.11213819578299999</c:v>
                </c:pt>
                <c:pt idx="450">
                  <c:v>-4.5387199878000002E-2</c:v>
                </c:pt>
                <c:pt idx="451">
                  <c:v>-9.7545302106000001E-2</c:v>
                </c:pt>
                <c:pt idx="452">
                  <c:v>-0.102357481254</c:v>
                </c:pt>
                <c:pt idx="453">
                  <c:v>-9.3724016532000007E-2</c:v>
                </c:pt>
                <c:pt idx="454">
                  <c:v>-7.1506909458999998E-2</c:v>
                </c:pt>
                <c:pt idx="455">
                  <c:v>-7.1506909458999998E-2</c:v>
                </c:pt>
                <c:pt idx="456">
                  <c:v>-7.1506909458999998E-2</c:v>
                </c:pt>
                <c:pt idx="457">
                  <c:v>-5.0383663686000002E-2</c:v>
                </c:pt>
                <c:pt idx="458">
                  <c:v>-5.2195368386000002E-2</c:v>
                </c:pt>
                <c:pt idx="459">
                  <c:v>-5.3611914860999997E-2</c:v>
                </c:pt>
                <c:pt idx="460">
                  <c:v>3.3927386174999997E-2</c:v>
                </c:pt>
                <c:pt idx="461">
                  <c:v>4.7507348461999999E-2</c:v>
                </c:pt>
                <c:pt idx="462">
                  <c:v>4.7507348461999999E-2</c:v>
                </c:pt>
                <c:pt idx="463">
                  <c:v>4.7507348461999999E-2</c:v>
                </c:pt>
                <c:pt idx="464">
                  <c:v>0.109962344393</c:v>
                </c:pt>
                <c:pt idx="465">
                  <c:v>0.109962344393</c:v>
                </c:pt>
                <c:pt idx="466">
                  <c:v>0.109962344393</c:v>
                </c:pt>
                <c:pt idx="467">
                  <c:v>0.12525133211200001</c:v>
                </c:pt>
                <c:pt idx="468">
                  <c:v>0.16328705433499999</c:v>
                </c:pt>
                <c:pt idx="469">
                  <c:v>0.16328705433499999</c:v>
                </c:pt>
                <c:pt idx="470">
                  <c:v>0.16328705433499999</c:v>
                </c:pt>
                <c:pt idx="471">
                  <c:v>0.16328705433499999</c:v>
                </c:pt>
                <c:pt idx="472">
                  <c:v>0.16328705433499999</c:v>
                </c:pt>
                <c:pt idx="473">
                  <c:v>0.34044069512699998</c:v>
                </c:pt>
                <c:pt idx="474">
                  <c:v>0.41379887376899999</c:v>
                </c:pt>
                <c:pt idx="475">
                  <c:v>0.43011295945400002</c:v>
                </c:pt>
                <c:pt idx="476">
                  <c:v>0.43011295945400002</c:v>
                </c:pt>
                <c:pt idx="477">
                  <c:v>0.43011295945400002</c:v>
                </c:pt>
                <c:pt idx="478">
                  <c:v>0.45560594836000001</c:v>
                </c:pt>
                <c:pt idx="479">
                  <c:v>0.49137950819600001</c:v>
                </c:pt>
                <c:pt idx="480">
                  <c:v>0.45863848641999999</c:v>
                </c:pt>
                <c:pt idx="481">
                  <c:v>0.47469184525800001</c:v>
                </c:pt>
                <c:pt idx="482">
                  <c:v>0.46315081473699998</c:v>
                </c:pt>
                <c:pt idx="483">
                  <c:v>0.46315081473699998</c:v>
                </c:pt>
                <c:pt idx="484">
                  <c:v>0.46315081473699998</c:v>
                </c:pt>
                <c:pt idx="485">
                  <c:v>0.48299318681800002</c:v>
                </c:pt>
                <c:pt idx="486">
                  <c:v>0.48299318681800002</c:v>
                </c:pt>
                <c:pt idx="487">
                  <c:v>0.48299318681800002</c:v>
                </c:pt>
                <c:pt idx="488">
                  <c:v>0.43287956404</c:v>
                </c:pt>
                <c:pt idx="489">
                  <c:v>0.42724108770699998</c:v>
                </c:pt>
                <c:pt idx="490">
                  <c:v>0.42724108770699998</c:v>
                </c:pt>
                <c:pt idx="491">
                  <c:v>0.42724108770699998</c:v>
                </c:pt>
                <c:pt idx="492">
                  <c:v>0.40829489739899999</c:v>
                </c:pt>
                <c:pt idx="493">
                  <c:v>0.42503807071299998</c:v>
                </c:pt>
                <c:pt idx="494">
                  <c:v>0.50619728698099997</c:v>
                </c:pt>
                <c:pt idx="495">
                  <c:v>0.54001447148500004</c:v>
                </c:pt>
                <c:pt idx="496">
                  <c:v>0.54256046756599996</c:v>
                </c:pt>
                <c:pt idx="497">
                  <c:v>0.54256046756599996</c:v>
                </c:pt>
                <c:pt idx="498">
                  <c:v>0.54256046756599996</c:v>
                </c:pt>
                <c:pt idx="499">
                  <c:v>0.552368571212</c:v>
                </c:pt>
                <c:pt idx="500">
                  <c:v>0.52591870209000002</c:v>
                </c:pt>
                <c:pt idx="501">
                  <c:v>0.34190083838800001</c:v>
                </c:pt>
                <c:pt idx="502">
                  <c:v>0.38466232089199998</c:v>
                </c:pt>
                <c:pt idx="503">
                  <c:v>0.40124868955199999</c:v>
                </c:pt>
                <c:pt idx="504">
                  <c:v>0.40124868955199999</c:v>
                </c:pt>
                <c:pt idx="505">
                  <c:v>0.40124868955199999</c:v>
                </c:pt>
                <c:pt idx="506">
                  <c:v>0.48433469845299998</c:v>
                </c:pt>
                <c:pt idx="507">
                  <c:v>0.46461113310199997</c:v>
                </c:pt>
                <c:pt idx="508">
                  <c:v>0.47654433246200001</c:v>
                </c:pt>
                <c:pt idx="509">
                  <c:v>0.44795929398500001</c:v>
                </c:pt>
                <c:pt idx="510">
                  <c:v>0.46454485060700001</c:v>
                </c:pt>
                <c:pt idx="511">
                  <c:v>0.46454485060700001</c:v>
                </c:pt>
                <c:pt idx="512">
                  <c:v>0.46454485060700001</c:v>
                </c:pt>
                <c:pt idx="513">
                  <c:v>0.45834998818599998</c:v>
                </c:pt>
                <c:pt idx="514">
                  <c:v>0.46486155511299998</c:v>
                </c:pt>
                <c:pt idx="515">
                  <c:v>0.46486155511299998</c:v>
                </c:pt>
                <c:pt idx="516">
                  <c:v>0.46486155511299998</c:v>
                </c:pt>
                <c:pt idx="517">
                  <c:v>0.48100069945500001</c:v>
                </c:pt>
                <c:pt idx="518">
                  <c:v>0.48100069945500001</c:v>
                </c:pt>
                <c:pt idx="519">
                  <c:v>0.48100069945500001</c:v>
                </c:pt>
                <c:pt idx="520">
                  <c:v>0.55896297578599996</c:v>
                </c:pt>
                <c:pt idx="521">
                  <c:v>0.52905707861999995</c:v>
                </c:pt>
                <c:pt idx="522">
                  <c:v>0.57474545762399998</c:v>
                </c:pt>
                <c:pt idx="523">
                  <c:v>0.53859749167600002</c:v>
                </c:pt>
                <c:pt idx="524">
                  <c:v>0.50024947439699996</c:v>
                </c:pt>
                <c:pt idx="525">
                  <c:v>0.50024947439699996</c:v>
                </c:pt>
                <c:pt idx="526">
                  <c:v>0.50024947439699996</c:v>
                </c:pt>
                <c:pt idx="527">
                  <c:v>0.53618867769699996</c:v>
                </c:pt>
                <c:pt idx="528">
                  <c:v>0.532953700295</c:v>
                </c:pt>
                <c:pt idx="529">
                  <c:v>0.50656920271299999</c:v>
                </c:pt>
                <c:pt idx="530">
                  <c:v>0.52726077416700001</c:v>
                </c:pt>
                <c:pt idx="531">
                  <c:v>0.47535443595999999</c:v>
                </c:pt>
                <c:pt idx="532">
                  <c:v>0.47535443595999999</c:v>
                </c:pt>
                <c:pt idx="533">
                  <c:v>0.47535443595999999</c:v>
                </c:pt>
                <c:pt idx="534">
                  <c:v>0.62196518773999998</c:v>
                </c:pt>
                <c:pt idx="535">
                  <c:v>0.56880014903099996</c:v>
                </c:pt>
                <c:pt idx="536">
                  <c:v>0.56011992388599996</c:v>
                </c:pt>
                <c:pt idx="537">
                  <c:v>0.56022293736899997</c:v>
                </c:pt>
                <c:pt idx="538">
                  <c:v>0.55025371042000004</c:v>
                </c:pt>
                <c:pt idx="539">
                  <c:v>0.55025371042000004</c:v>
                </c:pt>
                <c:pt idx="540">
                  <c:v>0.55025371042000004</c:v>
                </c:pt>
                <c:pt idx="541">
                  <c:v>0.58194185322100001</c:v>
                </c:pt>
                <c:pt idx="542">
                  <c:v>0.513678194935</c:v>
                </c:pt>
                <c:pt idx="543">
                  <c:v>0.56082062119999998</c:v>
                </c:pt>
                <c:pt idx="544">
                  <c:v>0.54010295265800001</c:v>
                </c:pt>
                <c:pt idx="545">
                  <c:v>0.51344588240599998</c:v>
                </c:pt>
                <c:pt idx="546">
                  <c:v>0.51344588240599998</c:v>
                </c:pt>
                <c:pt idx="547">
                  <c:v>0.51344588240599998</c:v>
                </c:pt>
                <c:pt idx="548">
                  <c:v>0.59347957334099999</c:v>
                </c:pt>
                <c:pt idx="549">
                  <c:v>0.55331595925900001</c:v>
                </c:pt>
                <c:pt idx="550">
                  <c:v>0.60626941314899996</c:v>
                </c:pt>
                <c:pt idx="551">
                  <c:v>0.56811592115599996</c:v>
                </c:pt>
                <c:pt idx="552">
                  <c:v>0.60189213140200004</c:v>
                </c:pt>
                <c:pt idx="553">
                  <c:v>0.60189213140200004</c:v>
                </c:pt>
                <c:pt idx="554">
                  <c:v>0.60189213140200004</c:v>
                </c:pt>
                <c:pt idx="555">
                  <c:v>0.63209521525699996</c:v>
                </c:pt>
                <c:pt idx="556">
                  <c:v>0.61947751517500005</c:v>
                </c:pt>
                <c:pt idx="557">
                  <c:v>0.69150610523599998</c:v>
                </c:pt>
                <c:pt idx="558">
                  <c:v>0.68578850170700001</c:v>
                </c:pt>
                <c:pt idx="559">
                  <c:v>0.645275253351</c:v>
                </c:pt>
                <c:pt idx="560">
                  <c:v>0.645275253351</c:v>
                </c:pt>
                <c:pt idx="561">
                  <c:v>0.645275253351</c:v>
                </c:pt>
                <c:pt idx="562">
                  <c:v>0.767782850357</c:v>
                </c:pt>
                <c:pt idx="563">
                  <c:v>0.70244892985200003</c:v>
                </c:pt>
                <c:pt idx="564">
                  <c:v>0.65412180364700001</c:v>
                </c:pt>
                <c:pt idx="565">
                  <c:v>0.60514009014299996</c:v>
                </c:pt>
                <c:pt idx="566">
                  <c:v>0.52349961349100005</c:v>
                </c:pt>
                <c:pt idx="567">
                  <c:v>0.52349961349100005</c:v>
                </c:pt>
                <c:pt idx="568">
                  <c:v>0.52349961349100005</c:v>
                </c:pt>
                <c:pt idx="569">
                  <c:v>0.42617043461300003</c:v>
                </c:pt>
                <c:pt idx="570">
                  <c:v>0.37398732637499998</c:v>
                </c:pt>
                <c:pt idx="571">
                  <c:v>0.440975543804</c:v>
                </c:pt>
                <c:pt idx="572">
                  <c:v>0.413500414373</c:v>
                </c:pt>
                <c:pt idx="573">
                  <c:v>0.37277658247899997</c:v>
                </c:pt>
                <c:pt idx="574">
                  <c:v>0.37277658247899997</c:v>
                </c:pt>
                <c:pt idx="575">
                  <c:v>0.37277658247899997</c:v>
                </c:pt>
                <c:pt idx="576">
                  <c:v>0.366914594792</c:v>
                </c:pt>
                <c:pt idx="577">
                  <c:v>0.27588584317300002</c:v>
                </c:pt>
                <c:pt idx="578">
                  <c:v>0.27588584317300002</c:v>
                </c:pt>
                <c:pt idx="579">
                  <c:v>0.25980102534100002</c:v>
                </c:pt>
                <c:pt idx="580">
                  <c:v>0.30761287070299997</c:v>
                </c:pt>
                <c:pt idx="581">
                  <c:v>0.30761287070299997</c:v>
                </c:pt>
                <c:pt idx="582">
                  <c:v>0.30761287070299997</c:v>
                </c:pt>
                <c:pt idx="583">
                  <c:v>0.31168767722000001</c:v>
                </c:pt>
                <c:pt idx="584">
                  <c:v>0.28998453695800003</c:v>
                </c:pt>
                <c:pt idx="585">
                  <c:v>0.312260618125</c:v>
                </c:pt>
                <c:pt idx="586">
                  <c:v>0.27578892566699997</c:v>
                </c:pt>
                <c:pt idx="587">
                  <c:v>0.21038012333100001</c:v>
                </c:pt>
                <c:pt idx="588">
                  <c:v>0.21038012333100001</c:v>
                </c:pt>
                <c:pt idx="589">
                  <c:v>0.21038012333100001</c:v>
                </c:pt>
                <c:pt idx="590">
                  <c:v>0.18587009344200001</c:v>
                </c:pt>
                <c:pt idx="591">
                  <c:v>0.14185917652899999</c:v>
                </c:pt>
                <c:pt idx="592">
                  <c:v>0.175957774599</c:v>
                </c:pt>
                <c:pt idx="593">
                  <c:v>0.17728112143899999</c:v>
                </c:pt>
                <c:pt idx="594">
                  <c:v>0.17392664762400001</c:v>
                </c:pt>
                <c:pt idx="595">
                  <c:v>0.17392664762400001</c:v>
                </c:pt>
                <c:pt idx="596">
                  <c:v>0.17392664762400001</c:v>
                </c:pt>
                <c:pt idx="597">
                  <c:v>0.143721437378</c:v>
                </c:pt>
                <c:pt idx="598">
                  <c:v>0.11621490505199999</c:v>
                </c:pt>
                <c:pt idx="599">
                  <c:v>9.3186855878000005E-2</c:v>
                </c:pt>
                <c:pt idx="600">
                  <c:v>3.8610772052000003E-2</c:v>
                </c:pt>
                <c:pt idx="601">
                  <c:v>-2.1199620999999998E-2</c:v>
                </c:pt>
                <c:pt idx="602">
                  <c:v>-2.1199620999999998E-2</c:v>
                </c:pt>
                <c:pt idx="603">
                  <c:v>-2.1199620999999998E-2</c:v>
                </c:pt>
                <c:pt idx="604">
                  <c:v>2.2329297850000001E-3</c:v>
                </c:pt>
                <c:pt idx="605">
                  <c:v>7.3756989344000004E-2</c:v>
                </c:pt>
                <c:pt idx="606">
                  <c:v>0.103123103965</c:v>
                </c:pt>
                <c:pt idx="607">
                  <c:v>0.12999702672300001</c:v>
                </c:pt>
                <c:pt idx="608">
                  <c:v>0.164490879186</c:v>
                </c:pt>
                <c:pt idx="609">
                  <c:v>0.164490879186</c:v>
                </c:pt>
                <c:pt idx="610">
                  <c:v>0.164490879186</c:v>
                </c:pt>
                <c:pt idx="611">
                  <c:v>0.11402196656999999</c:v>
                </c:pt>
                <c:pt idx="612">
                  <c:v>0.165365867626</c:v>
                </c:pt>
                <c:pt idx="613">
                  <c:v>0.19701578507500001</c:v>
                </c:pt>
                <c:pt idx="614">
                  <c:v>0.16614848084700001</c:v>
                </c:pt>
                <c:pt idx="615">
                  <c:v>0.15098698159999999</c:v>
                </c:pt>
                <c:pt idx="616">
                  <c:v>0.15098698159999999</c:v>
                </c:pt>
                <c:pt idx="617">
                  <c:v>0.15098698159999999</c:v>
                </c:pt>
                <c:pt idx="618">
                  <c:v>0.13473816980700001</c:v>
                </c:pt>
                <c:pt idx="619">
                  <c:v>0.16011827765200001</c:v>
                </c:pt>
                <c:pt idx="620">
                  <c:v>0.162963971037</c:v>
                </c:pt>
                <c:pt idx="621">
                  <c:v>0.22983905956600001</c:v>
                </c:pt>
                <c:pt idx="622">
                  <c:v>0.20186873044299999</c:v>
                </c:pt>
                <c:pt idx="623">
                  <c:v>0.20186873044299999</c:v>
                </c:pt>
                <c:pt idx="624">
                  <c:v>0.20186873044299999</c:v>
                </c:pt>
                <c:pt idx="625">
                  <c:v>7.9170638904000001E-2</c:v>
                </c:pt>
                <c:pt idx="626">
                  <c:v>8.0470336872000003E-2</c:v>
                </c:pt>
                <c:pt idx="627">
                  <c:v>0.13515090681700001</c:v>
                </c:pt>
                <c:pt idx="628">
                  <c:v>0.13515090681700001</c:v>
                </c:pt>
                <c:pt idx="629">
                  <c:v>0.13515090681700001</c:v>
                </c:pt>
                <c:pt idx="630">
                  <c:v>0.13515090681700001</c:v>
                </c:pt>
                <c:pt idx="631">
                  <c:v>0.13515090681700001</c:v>
                </c:pt>
                <c:pt idx="632">
                  <c:v>0.10282247192500001</c:v>
                </c:pt>
                <c:pt idx="633">
                  <c:v>-5.8521049681999997E-2</c:v>
                </c:pt>
                <c:pt idx="634">
                  <c:v>-1.9250067566E-2</c:v>
                </c:pt>
                <c:pt idx="635">
                  <c:v>3.4651241259999999E-3</c:v>
                </c:pt>
                <c:pt idx="636">
                  <c:v>5.2123471354000001E-2</c:v>
                </c:pt>
                <c:pt idx="637">
                  <c:v>5.2123471354000001E-2</c:v>
                </c:pt>
                <c:pt idx="638">
                  <c:v>5.2123471354000001E-2</c:v>
                </c:pt>
                <c:pt idx="639">
                  <c:v>8.9120890206999995E-2</c:v>
                </c:pt>
                <c:pt idx="640">
                  <c:v>8.1711306836999995E-2</c:v>
                </c:pt>
                <c:pt idx="641">
                  <c:v>5.3244896255999999E-2</c:v>
                </c:pt>
                <c:pt idx="642">
                  <c:v>5.3244896255999999E-2</c:v>
                </c:pt>
                <c:pt idx="643">
                  <c:v>5.3244896255999999E-2</c:v>
                </c:pt>
                <c:pt idx="644">
                  <c:v>5.3244896255999999E-2</c:v>
                </c:pt>
                <c:pt idx="645">
                  <c:v>5.3244896255999999E-2</c:v>
                </c:pt>
                <c:pt idx="646">
                  <c:v>-1.0735285787000001E-2</c:v>
                </c:pt>
                <c:pt idx="647">
                  <c:v>2.9027957627999999E-2</c:v>
                </c:pt>
                <c:pt idx="648">
                  <c:v>1.6061711029999998E-2</c:v>
                </c:pt>
                <c:pt idx="649">
                  <c:v>1.6061711029999998E-2</c:v>
                </c:pt>
                <c:pt idx="650">
                  <c:v>1.6061711029999998E-2</c:v>
                </c:pt>
                <c:pt idx="651">
                  <c:v>1.6061711029999998E-2</c:v>
                </c:pt>
                <c:pt idx="652">
                  <c:v>1.6061711029999998E-2</c:v>
                </c:pt>
                <c:pt idx="653">
                  <c:v>5.6504953413999998E-2</c:v>
                </c:pt>
                <c:pt idx="654">
                  <c:v>5.4316485641999999E-2</c:v>
                </c:pt>
                <c:pt idx="655">
                  <c:v>5.7462919197000001E-2</c:v>
                </c:pt>
                <c:pt idx="656">
                  <c:v>6.5038031280999997E-2</c:v>
                </c:pt>
                <c:pt idx="657">
                  <c:v>0.139397979028</c:v>
                </c:pt>
                <c:pt idx="658">
                  <c:v>0.139397979028</c:v>
                </c:pt>
                <c:pt idx="659">
                  <c:v>0.139397979028</c:v>
                </c:pt>
                <c:pt idx="660">
                  <c:v>0.122199117604</c:v>
                </c:pt>
                <c:pt idx="661">
                  <c:v>0.13230260959699999</c:v>
                </c:pt>
                <c:pt idx="662">
                  <c:v>0.11641386178</c:v>
                </c:pt>
                <c:pt idx="663">
                  <c:v>0.118144563297</c:v>
                </c:pt>
                <c:pt idx="664">
                  <c:v>0.184813504583</c:v>
                </c:pt>
                <c:pt idx="665">
                  <c:v>0.184813504583</c:v>
                </c:pt>
                <c:pt idx="666">
                  <c:v>0.184813504583</c:v>
                </c:pt>
                <c:pt idx="667">
                  <c:v>0.18960088381500001</c:v>
                </c:pt>
                <c:pt idx="668">
                  <c:v>0.15685774541799999</c:v>
                </c:pt>
                <c:pt idx="669">
                  <c:v>0.177234192997</c:v>
                </c:pt>
                <c:pt idx="670">
                  <c:v>0.17219079550899999</c:v>
                </c:pt>
                <c:pt idx="671">
                  <c:v>0.155403186581</c:v>
                </c:pt>
                <c:pt idx="672">
                  <c:v>0.155403186581</c:v>
                </c:pt>
                <c:pt idx="673">
                  <c:v>0.155403186581</c:v>
                </c:pt>
                <c:pt idx="674">
                  <c:v>0.156934994652</c:v>
                </c:pt>
                <c:pt idx="675">
                  <c:v>0.128348794189</c:v>
                </c:pt>
                <c:pt idx="676">
                  <c:v>0.13496396143200001</c:v>
                </c:pt>
                <c:pt idx="677">
                  <c:v>0.14385773482899999</c:v>
                </c:pt>
                <c:pt idx="678">
                  <c:v>0.10745630360199999</c:v>
                </c:pt>
                <c:pt idx="679">
                  <c:v>0.10745630360199999</c:v>
                </c:pt>
                <c:pt idx="680">
                  <c:v>0.10745630360199999</c:v>
                </c:pt>
                <c:pt idx="681">
                  <c:v>9.4908959769000004E-2</c:v>
                </c:pt>
                <c:pt idx="682">
                  <c:v>0.107326787679</c:v>
                </c:pt>
                <c:pt idx="683">
                  <c:v>0.175781919777</c:v>
                </c:pt>
                <c:pt idx="684">
                  <c:v>0.26433403537799999</c:v>
                </c:pt>
                <c:pt idx="685">
                  <c:v>0.27871104488800003</c:v>
                </c:pt>
                <c:pt idx="686">
                  <c:v>0.27871104488800003</c:v>
                </c:pt>
                <c:pt idx="687">
                  <c:v>0.27871104488800003</c:v>
                </c:pt>
                <c:pt idx="688">
                  <c:v>0.25120312918600002</c:v>
                </c:pt>
                <c:pt idx="689">
                  <c:v>0.31548292723999999</c:v>
                </c:pt>
                <c:pt idx="690">
                  <c:v>0.35279483024300001</c:v>
                </c:pt>
                <c:pt idx="691">
                  <c:v>0.38310036269199998</c:v>
                </c:pt>
                <c:pt idx="692">
                  <c:v>0.39129065815000003</c:v>
                </c:pt>
                <c:pt idx="693">
                  <c:v>0.39129065815000003</c:v>
                </c:pt>
                <c:pt idx="694">
                  <c:v>0.39129065815000003</c:v>
                </c:pt>
                <c:pt idx="695">
                  <c:v>0.419274394813</c:v>
                </c:pt>
                <c:pt idx="696">
                  <c:v>0.44750838053800002</c:v>
                </c:pt>
                <c:pt idx="697">
                  <c:v>0.423397000345</c:v>
                </c:pt>
                <c:pt idx="698">
                  <c:v>0.39043964856000002</c:v>
                </c:pt>
                <c:pt idx="699">
                  <c:v>0.45858520626100002</c:v>
                </c:pt>
                <c:pt idx="700">
                  <c:v>0.45858520626100002</c:v>
                </c:pt>
                <c:pt idx="701">
                  <c:v>0.45858520626100002</c:v>
                </c:pt>
                <c:pt idx="702">
                  <c:v>0.45392028837499998</c:v>
                </c:pt>
                <c:pt idx="703">
                  <c:v>0.41563446702899998</c:v>
                </c:pt>
                <c:pt idx="704">
                  <c:v>0.45568041517300001</c:v>
                </c:pt>
                <c:pt idx="705">
                  <c:v>0.47007993707000001</c:v>
                </c:pt>
                <c:pt idx="706">
                  <c:v>0.41914385994499997</c:v>
                </c:pt>
                <c:pt idx="707">
                  <c:v>0.41914385994499997</c:v>
                </c:pt>
                <c:pt idx="708">
                  <c:v>0.41914385994499997</c:v>
                </c:pt>
                <c:pt idx="709">
                  <c:v>0.40965225997900001</c:v>
                </c:pt>
                <c:pt idx="710">
                  <c:v>0.39468630257800003</c:v>
                </c:pt>
                <c:pt idx="711">
                  <c:v>0.45221752304000001</c:v>
                </c:pt>
                <c:pt idx="712">
                  <c:v>0.41962300919700002</c:v>
                </c:pt>
                <c:pt idx="713">
                  <c:v>0.46920022796700001</c:v>
                </c:pt>
                <c:pt idx="714">
                  <c:v>0.46920022796700001</c:v>
                </c:pt>
                <c:pt idx="715">
                  <c:v>0.46920022796700001</c:v>
                </c:pt>
                <c:pt idx="716">
                  <c:v>0.49089147900199998</c:v>
                </c:pt>
                <c:pt idx="717">
                  <c:v>0.45972440378500001</c:v>
                </c:pt>
                <c:pt idx="718">
                  <c:v>0.54200326397999998</c:v>
                </c:pt>
                <c:pt idx="719">
                  <c:v>0.472175668682</c:v>
                </c:pt>
                <c:pt idx="720">
                  <c:v>0.51218272412999999</c:v>
                </c:pt>
                <c:pt idx="721">
                  <c:v>0.51218272412999999</c:v>
                </c:pt>
                <c:pt idx="722">
                  <c:v>0.51218272412999999</c:v>
                </c:pt>
                <c:pt idx="723">
                  <c:v>0.49462285612399998</c:v>
                </c:pt>
                <c:pt idx="724">
                  <c:v>0.49897884222700001</c:v>
                </c:pt>
                <c:pt idx="725">
                  <c:v>0.49842612950699999</c:v>
                </c:pt>
                <c:pt idx="726">
                  <c:v>0.45889734179699998</c:v>
                </c:pt>
                <c:pt idx="727">
                  <c:v>0.46881556573900002</c:v>
                </c:pt>
                <c:pt idx="728">
                  <c:v>0.46881556573900002</c:v>
                </c:pt>
                <c:pt idx="729">
                  <c:v>0.46881556573900002</c:v>
                </c:pt>
                <c:pt idx="730">
                  <c:v>0.46874919415100003</c:v>
                </c:pt>
                <c:pt idx="731">
                  <c:v>0.47020857062499999</c:v>
                </c:pt>
                <c:pt idx="732">
                  <c:v>0.51389012032900006</c:v>
                </c:pt>
                <c:pt idx="733">
                  <c:v>0.52399773042999997</c:v>
                </c:pt>
                <c:pt idx="734">
                  <c:v>0.46148487509800001</c:v>
                </c:pt>
                <c:pt idx="735">
                  <c:v>0.46148487509800001</c:v>
                </c:pt>
                <c:pt idx="736">
                  <c:v>0.46148487509800001</c:v>
                </c:pt>
                <c:pt idx="737">
                  <c:v>0.41893580209300002</c:v>
                </c:pt>
                <c:pt idx="738">
                  <c:v>0.429074295208</c:v>
                </c:pt>
                <c:pt idx="739">
                  <c:v>0.42833355215000002</c:v>
                </c:pt>
                <c:pt idx="740">
                  <c:v>0.38576378301000003</c:v>
                </c:pt>
                <c:pt idx="741">
                  <c:v>0.374027164144</c:v>
                </c:pt>
                <c:pt idx="742">
                  <c:v>0.374027164144</c:v>
                </c:pt>
                <c:pt idx="743">
                  <c:v>0.374027164144</c:v>
                </c:pt>
                <c:pt idx="744">
                  <c:v>0.37817836720999998</c:v>
                </c:pt>
                <c:pt idx="745">
                  <c:v>0.37232895307199998</c:v>
                </c:pt>
                <c:pt idx="746">
                  <c:v>0.493267656414</c:v>
                </c:pt>
                <c:pt idx="747">
                  <c:v>0.49681268380799998</c:v>
                </c:pt>
                <c:pt idx="748">
                  <c:v>0.51656336213300003</c:v>
                </c:pt>
                <c:pt idx="749">
                  <c:v>0.51656336213300003</c:v>
                </c:pt>
                <c:pt idx="750">
                  <c:v>0.51656336213300003</c:v>
                </c:pt>
                <c:pt idx="751">
                  <c:v>0.54290782958999995</c:v>
                </c:pt>
                <c:pt idx="752">
                  <c:v>0.58602949775799995</c:v>
                </c:pt>
                <c:pt idx="753">
                  <c:v>0.61458022852100003</c:v>
                </c:pt>
                <c:pt idx="754">
                  <c:v>0.61205397336800005</c:v>
                </c:pt>
                <c:pt idx="755">
                  <c:v>0.61132380610799997</c:v>
                </c:pt>
                <c:pt idx="756">
                  <c:v>0.61132380610799997</c:v>
                </c:pt>
                <c:pt idx="757">
                  <c:v>0.61132380610799997</c:v>
                </c:pt>
                <c:pt idx="758">
                  <c:v>0.64439959791799994</c:v>
                </c:pt>
                <c:pt idx="759">
                  <c:v>0.59768426274099995</c:v>
                </c:pt>
                <c:pt idx="760">
                  <c:v>0.67753544872799998</c:v>
                </c:pt>
                <c:pt idx="761">
                  <c:v>0.71785731078600001</c:v>
                </c:pt>
                <c:pt idx="762">
                  <c:v>0.77418039026100005</c:v>
                </c:pt>
                <c:pt idx="763">
                  <c:v>0.77418039026100005</c:v>
                </c:pt>
                <c:pt idx="764">
                  <c:v>0.77418039026100005</c:v>
                </c:pt>
                <c:pt idx="765">
                  <c:v>0.75482667378599999</c:v>
                </c:pt>
                <c:pt idx="766">
                  <c:v>0.77825787220800002</c:v>
                </c:pt>
                <c:pt idx="767">
                  <c:v>0.748475232928</c:v>
                </c:pt>
                <c:pt idx="768">
                  <c:v>0.77392330088100003</c:v>
                </c:pt>
                <c:pt idx="769">
                  <c:v>0.81710404176600004</c:v>
                </c:pt>
                <c:pt idx="770">
                  <c:v>0.81710404176600004</c:v>
                </c:pt>
                <c:pt idx="771">
                  <c:v>0.81710404176600004</c:v>
                </c:pt>
                <c:pt idx="772">
                  <c:v>0.77968290237500004</c:v>
                </c:pt>
                <c:pt idx="773">
                  <c:v>0.75604562025400002</c:v>
                </c:pt>
                <c:pt idx="774">
                  <c:v>0.73344635441600003</c:v>
                </c:pt>
                <c:pt idx="775">
                  <c:v>0.75194407228799998</c:v>
                </c:pt>
                <c:pt idx="776">
                  <c:v>0.84776370056000006</c:v>
                </c:pt>
                <c:pt idx="777">
                  <c:v>0.84776370056000006</c:v>
                </c:pt>
                <c:pt idx="778">
                  <c:v>0.84776370056000006</c:v>
                </c:pt>
                <c:pt idx="779">
                  <c:v>0.67763234195499999</c:v>
                </c:pt>
                <c:pt idx="780">
                  <c:v>0.81188313964699999</c:v>
                </c:pt>
                <c:pt idx="781">
                  <c:v>0.80700673247700005</c:v>
                </c:pt>
                <c:pt idx="782">
                  <c:v>0.79370752761800001</c:v>
                </c:pt>
                <c:pt idx="783">
                  <c:v>0.82320717810599997</c:v>
                </c:pt>
                <c:pt idx="784">
                  <c:v>0.82320717810599997</c:v>
                </c:pt>
                <c:pt idx="785">
                  <c:v>0.82320717810599997</c:v>
                </c:pt>
                <c:pt idx="786">
                  <c:v>0.80745394949000004</c:v>
                </c:pt>
                <c:pt idx="787">
                  <c:v>0.76615674966400005</c:v>
                </c:pt>
                <c:pt idx="788">
                  <c:v>0.76671584702499995</c:v>
                </c:pt>
                <c:pt idx="789">
                  <c:v>0.73764024377699999</c:v>
                </c:pt>
                <c:pt idx="790">
                  <c:v>0.73764024377699999</c:v>
                </c:pt>
                <c:pt idx="791">
                  <c:v>0.73764024377699999</c:v>
                </c:pt>
                <c:pt idx="792">
                  <c:v>0.73764024377699999</c:v>
                </c:pt>
                <c:pt idx="793">
                  <c:v>0.76302293173900004</c:v>
                </c:pt>
                <c:pt idx="794">
                  <c:v>0.69227811564800001</c:v>
                </c:pt>
                <c:pt idx="795">
                  <c:v>0.73580901487200001</c:v>
                </c:pt>
                <c:pt idx="796">
                  <c:v>0.68855424876899995</c:v>
                </c:pt>
                <c:pt idx="797">
                  <c:v>0.67226832273100001</c:v>
                </c:pt>
                <c:pt idx="798">
                  <c:v>0.67226832273100001</c:v>
                </c:pt>
                <c:pt idx="799">
                  <c:v>0.67226832273100001</c:v>
                </c:pt>
                <c:pt idx="800">
                  <c:v>0.62246025349300005</c:v>
                </c:pt>
                <c:pt idx="801">
                  <c:v>0.56871473590800004</c:v>
                </c:pt>
                <c:pt idx="802">
                  <c:v>0.560140745818</c:v>
                </c:pt>
                <c:pt idx="803">
                  <c:v>0.56807349953700004</c:v>
                </c:pt>
                <c:pt idx="804">
                  <c:v>0.57555535029000005</c:v>
                </c:pt>
                <c:pt idx="805">
                  <c:v>0.57555535029000005</c:v>
                </c:pt>
                <c:pt idx="806">
                  <c:v>0.57555535029000005</c:v>
                </c:pt>
                <c:pt idx="807">
                  <c:v>0.56677176141300001</c:v>
                </c:pt>
                <c:pt idx="808">
                  <c:v>0.454523860236</c:v>
                </c:pt>
                <c:pt idx="809">
                  <c:v>0.476531112526</c:v>
                </c:pt>
                <c:pt idx="810">
                  <c:v>0.53624450684299996</c:v>
                </c:pt>
                <c:pt idx="811">
                  <c:v>0.57125652101699997</c:v>
                </c:pt>
                <c:pt idx="812">
                  <c:v>0.57125652101699997</c:v>
                </c:pt>
                <c:pt idx="813">
                  <c:v>0.57125652101699997</c:v>
                </c:pt>
                <c:pt idx="814">
                  <c:v>0.60011203529599999</c:v>
                </c:pt>
                <c:pt idx="815">
                  <c:v>0.57591873012700001</c:v>
                </c:pt>
                <c:pt idx="816">
                  <c:v>0.59996551092499995</c:v>
                </c:pt>
                <c:pt idx="817">
                  <c:v>0.59269809382100003</c:v>
                </c:pt>
                <c:pt idx="818">
                  <c:v>0.61477214340700004</c:v>
                </c:pt>
                <c:pt idx="819">
                  <c:v>0.61477214340700004</c:v>
                </c:pt>
                <c:pt idx="820">
                  <c:v>0.61477214340700004</c:v>
                </c:pt>
                <c:pt idx="821">
                  <c:v>0.633360508381</c:v>
                </c:pt>
                <c:pt idx="822">
                  <c:v>0.58222148047300004</c:v>
                </c:pt>
                <c:pt idx="823">
                  <c:v>0.50455938278099999</c:v>
                </c:pt>
                <c:pt idx="824">
                  <c:v>0.56921405766099997</c:v>
                </c:pt>
                <c:pt idx="825">
                  <c:v>0.56921405766099997</c:v>
                </c:pt>
                <c:pt idx="826">
                  <c:v>0.56921405766099997</c:v>
                </c:pt>
                <c:pt idx="827">
                  <c:v>0.56921405766099997</c:v>
                </c:pt>
                <c:pt idx="828">
                  <c:v>0.53751656620099997</c:v>
                </c:pt>
                <c:pt idx="829">
                  <c:v>0.58516995807700001</c:v>
                </c:pt>
                <c:pt idx="830">
                  <c:v>0.63166676321000004</c:v>
                </c:pt>
                <c:pt idx="831">
                  <c:v>0.67586479903899999</c:v>
                </c:pt>
                <c:pt idx="832">
                  <c:v>0.69272530033099999</c:v>
                </c:pt>
                <c:pt idx="833">
                  <c:v>0.69272530033099999</c:v>
                </c:pt>
                <c:pt idx="834">
                  <c:v>0.69272530033099999</c:v>
                </c:pt>
                <c:pt idx="835">
                  <c:v>0.70491764388699996</c:v>
                </c:pt>
                <c:pt idx="836">
                  <c:v>0.82275061844899999</c:v>
                </c:pt>
                <c:pt idx="837">
                  <c:v>0.81906305044299998</c:v>
                </c:pt>
                <c:pt idx="838">
                  <c:v>0.81906305044299998</c:v>
                </c:pt>
                <c:pt idx="839">
                  <c:v>0.81906305044299998</c:v>
                </c:pt>
                <c:pt idx="840">
                  <c:v>0.81906305044299998</c:v>
                </c:pt>
                <c:pt idx="841">
                  <c:v>0.81906305044299998</c:v>
                </c:pt>
                <c:pt idx="842">
                  <c:v>0.81710588560099995</c:v>
                </c:pt>
                <c:pt idx="843">
                  <c:v>0.83291734738000001</c:v>
                </c:pt>
                <c:pt idx="844">
                  <c:v>0.91549768438599999</c:v>
                </c:pt>
                <c:pt idx="845">
                  <c:v>0.90021404696100005</c:v>
                </c:pt>
                <c:pt idx="846">
                  <c:v>0.92460545798899996</c:v>
                </c:pt>
                <c:pt idx="847">
                  <c:v>0.92460545798899996</c:v>
                </c:pt>
                <c:pt idx="848">
                  <c:v>0.92460545798899996</c:v>
                </c:pt>
                <c:pt idx="849">
                  <c:v>0.881538390181</c:v>
                </c:pt>
                <c:pt idx="850">
                  <c:v>0.92822014584699997</c:v>
                </c:pt>
                <c:pt idx="851">
                  <c:v>0.94289906124900003</c:v>
                </c:pt>
                <c:pt idx="852">
                  <c:v>0.94536393834599997</c:v>
                </c:pt>
                <c:pt idx="853">
                  <c:v>0.93559646890199999</c:v>
                </c:pt>
                <c:pt idx="854">
                  <c:v>0.93559646890199999</c:v>
                </c:pt>
                <c:pt idx="855">
                  <c:v>0.93559646890199999</c:v>
                </c:pt>
                <c:pt idx="856">
                  <c:v>0.90627266916600002</c:v>
                </c:pt>
                <c:pt idx="857">
                  <c:v>0.91780368544900004</c:v>
                </c:pt>
                <c:pt idx="858">
                  <c:v>0.85870866240999999</c:v>
                </c:pt>
                <c:pt idx="859">
                  <c:v>0.85125953950599997</c:v>
                </c:pt>
                <c:pt idx="860">
                  <c:v>0.81189259566700001</c:v>
                </c:pt>
                <c:pt idx="861">
                  <c:v>0.81189259566700001</c:v>
                </c:pt>
                <c:pt idx="862">
                  <c:v>0.81189259566700001</c:v>
                </c:pt>
                <c:pt idx="863">
                  <c:v>0.798208542322</c:v>
                </c:pt>
                <c:pt idx="864">
                  <c:v>0.797952839764</c:v>
                </c:pt>
                <c:pt idx="865">
                  <c:v>0.82717617866500004</c:v>
                </c:pt>
                <c:pt idx="866">
                  <c:v>0.74959451258900001</c:v>
                </c:pt>
                <c:pt idx="867">
                  <c:v>0.84978934694099995</c:v>
                </c:pt>
                <c:pt idx="868">
                  <c:v>0.84978934694099995</c:v>
                </c:pt>
                <c:pt idx="869">
                  <c:v>0.84978934694099995</c:v>
                </c:pt>
                <c:pt idx="870">
                  <c:v>0.84978934694099995</c:v>
                </c:pt>
                <c:pt idx="871">
                  <c:v>0.92775614982900001</c:v>
                </c:pt>
                <c:pt idx="872">
                  <c:v>0.92670086575300004</c:v>
                </c:pt>
                <c:pt idx="873">
                  <c:v>0.88322428939599995</c:v>
                </c:pt>
                <c:pt idx="874">
                  <c:v>0.85221907370399996</c:v>
                </c:pt>
                <c:pt idx="875">
                  <c:v>0.85221907370399996</c:v>
                </c:pt>
                <c:pt idx="876">
                  <c:v>0.85221907370399996</c:v>
                </c:pt>
                <c:pt idx="877">
                  <c:v>0.79740179927099997</c:v>
                </c:pt>
                <c:pt idx="878">
                  <c:v>0.78089328636999999</c:v>
                </c:pt>
                <c:pt idx="879">
                  <c:v>0.74900498189999998</c:v>
                </c:pt>
                <c:pt idx="880">
                  <c:v>0.75884713459599995</c:v>
                </c:pt>
                <c:pt idx="881">
                  <c:v>0.77924429763400005</c:v>
                </c:pt>
                <c:pt idx="882">
                  <c:v>0.77924429763400005</c:v>
                </c:pt>
                <c:pt idx="883">
                  <c:v>0.77924429763400005</c:v>
                </c:pt>
                <c:pt idx="884">
                  <c:v>0.80015551858</c:v>
                </c:pt>
                <c:pt idx="885">
                  <c:v>0.84779092537199996</c:v>
                </c:pt>
                <c:pt idx="886">
                  <c:v>0.85854259509300002</c:v>
                </c:pt>
                <c:pt idx="887">
                  <c:v>0.879289076073</c:v>
                </c:pt>
                <c:pt idx="888">
                  <c:v>0.873459515395</c:v>
                </c:pt>
                <c:pt idx="889">
                  <c:v>0.873459515395</c:v>
                </c:pt>
                <c:pt idx="890">
                  <c:v>0.873459515395</c:v>
                </c:pt>
                <c:pt idx="891">
                  <c:v>0.90555212377399996</c:v>
                </c:pt>
                <c:pt idx="892">
                  <c:v>1.0010322941700001</c:v>
                </c:pt>
                <c:pt idx="893">
                  <c:v>1.033655083487</c:v>
                </c:pt>
                <c:pt idx="894">
                  <c:v>1.0431563391930001</c:v>
                </c:pt>
                <c:pt idx="895">
                  <c:v>1.1170137884969999</c:v>
                </c:pt>
                <c:pt idx="896">
                  <c:v>1.1170137884969999</c:v>
                </c:pt>
                <c:pt idx="897">
                  <c:v>1.1170137884969999</c:v>
                </c:pt>
                <c:pt idx="898">
                  <c:v>1.138395724207</c:v>
                </c:pt>
                <c:pt idx="899">
                  <c:v>1.401477560881</c:v>
                </c:pt>
                <c:pt idx="900">
                  <c:v>1.3647422295410001</c:v>
                </c:pt>
                <c:pt idx="901">
                  <c:v>1.3951225268530001</c:v>
                </c:pt>
                <c:pt idx="902">
                  <c:v>1.5127910111239999</c:v>
                </c:pt>
                <c:pt idx="903">
                  <c:v>1.5127910111239999</c:v>
                </c:pt>
                <c:pt idx="904">
                  <c:v>1.5127910111239999</c:v>
                </c:pt>
                <c:pt idx="905">
                  <c:v>1.4641055852410001</c:v>
                </c:pt>
                <c:pt idx="906">
                  <c:v>1.4682023887210001</c:v>
                </c:pt>
                <c:pt idx="907">
                  <c:v>1.4320313530169999</c:v>
                </c:pt>
                <c:pt idx="908">
                  <c:v>1.4218169223399999</c:v>
                </c:pt>
                <c:pt idx="909">
                  <c:v>1.4256280353390001</c:v>
                </c:pt>
                <c:pt idx="910">
                  <c:v>1.4256280353390001</c:v>
                </c:pt>
                <c:pt idx="911">
                  <c:v>1.4256280353390001</c:v>
                </c:pt>
                <c:pt idx="912">
                  <c:v>1.4584668348530001</c:v>
                </c:pt>
                <c:pt idx="913">
                  <c:v>1.518007138779</c:v>
                </c:pt>
                <c:pt idx="914">
                  <c:v>1.544936970433</c:v>
                </c:pt>
                <c:pt idx="915">
                  <c:v>1.5989313773639999</c:v>
                </c:pt>
                <c:pt idx="916">
                  <c:v>1.628024806247</c:v>
                </c:pt>
                <c:pt idx="917">
                  <c:v>1.628024806247</c:v>
                </c:pt>
                <c:pt idx="918">
                  <c:v>1.628024806247</c:v>
                </c:pt>
                <c:pt idx="919">
                  <c:v>1.653017056183</c:v>
                </c:pt>
                <c:pt idx="920">
                  <c:v>1.6220029431259999</c:v>
                </c:pt>
                <c:pt idx="921">
                  <c:v>1.5467475410280001</c:v>
                </c:pt>
                <c:pt idx="922">
                  <c:v>1.5361724225990001</c:v>
                </c:pt>
                <c:pt idx="923">
                  <c:v>1.440310782464</c:v>
                </c:pt>
                <c:pt idx="924">
                  <c:v>1.440310782464</c:v>
                </c:pt>
                <c:pt idx="925">
                  <c:v>1.440310782464</c:v>
                </c:pt>
                <c:pt idx="926">
                  <c:v>1.459583331093</c:v>
                </c:pt>
                <c:pt idx="927">
                  <c:v>1.3328219594249999</c:v>
                </c:pt>
                <c:pt idx="928">
                  <c:v>1.36900096054</c:v>
                </c:pt>
                <c:pt idx="929">
                  <c:v>1.3894677209020001</c:v>
                </c:pt>
                <c:pt idx="930">
                  <c:v>1.4601989954229999</c:v>
                </c:pt>
                <c:pt idx="931">
                  <c:v>1.4601989954229999</c:v>
                </c:pt>
                <c:pt idx="932">
                  <c:v>1.4601989954229999</c:v>
                </c:pt>
                <c:pt idx="933">
                  <c:v>1.4601989954229999</c:v>
                </c:pt>
                <c:pt idx="934">
                  <c:v>1.432058428195</c:v>
                </c:pt>
                <c:pt idx="935">
                  <c:v>1.3985020056869999</c:v>
                </c:pt>
                <c:pt idx="936">
                  <c:v>1.4374417371449999</c:v>
                </c:pt>
                <c:pt idx="937">
                  <c:v>1.3586357227700001</c:v>
                </c:pt>
                <c:pt idx="938">
                  <c:v>1.3586357227700001</c:v>
                </c:pt>
                <c:pt idx="939">
                  <c:v>1.3586357227700001</c:v>
                </c:pt>
                <c:pt idx="940">
                  <c:v>1.345371985279</c:v>
                </c:pt>
                <c:pt idx="941">
                  <c:v>1.3069512087640001</c:v>
                </c:pt>
                <c:pt idx="942">
                  <c:v>1.3088085002359999</c:v>
                </c:pt>
                <c:pt idx="943">
                  <c:v>1.3043066977760001</c:v>
                </c:pt>
                <c:pt idx="944">
                  <c:v>1.3073959218789999</c:v>
                </c:pt>
                <c:pt idx="945">
                  <c:v>1.3073959218789999</c:v>
                </c:pt>
                <c:pt idx="946">
                  <c:v>1.3073959218789999</c:v>
                </c:pt>
                <c:pt idx="947">
                  <c:v>1.311625064325</c:v>
                </c:pt>
                <c:pt idx="948">
                  <c:v>1.3310663893070001</c:v>
                </c:pt>
                <c:pt idx="949">
                  <c:v>1.328777226013</c:v>
                </c:pt>
                <c:pt idx="950">
                  <c:v>1.325377034071</c:v>
                </c:pt>
                <c:pt idx="951">
                  <c:v>1.344734104139</c:v>
                </c:pt>
                <c:pt idx="952">
                  <c:v>1.344734104139</c:v>
                </c:pt>
                <c:pt idx="953">
                  <c:v>1.344734104139</c:v>
                </c:pt>
                <c:pt idx="954">
                  <c:v>1.389947054157</c:v>
                </c:pt>
                <c:pt idx="955">
                  <c:v>1.403794270721</c:v>
                </c:pt>
                <c:pt idx="956">
                  <c:v>1.431828797269</c:v>
                </c:pt>
                <c:pt idx="957">
                  <c:v>1.4810305297290001</c:v>
                </c:pt>
                <c:pt idx="958">
                  <c:v>1.384637038845</c:v>
                </c:pt>
                <c:pt idx="959">
                  <c:v>1.384637038845</c:v>
                </c:pt>
                <c:pt idx="960">
                  <c:v>1.384637038845</c:v>
                </c:pt>
                <c:pt idx="961">
                  <c:v>1.417549226132</c:v>
                </c:pt>
                <c:pt idx="962">
                  <c:v>1.437360961027</c:v>
                </c:pt>
                <c:pt idx="963">
                  <c:v>1.375324462464</c:v>
                </c:pt>
                <c:pt idx="964">
                  <c:v>1.315902581459</c:v>
                </c:pt>
                <c:pt idx="965">
                  <c:v>1.2893545848370001</c:v>
                </c:pt>
                <c:pt idx="966">
                  <c:v>1.2893545848370001</c:v>
                </c:pt>
                <c:pt idx="967">
                  <c:v>1.2893545848370001</c:v>
                </c:pt>
                <c:pt idx="968">
                  <c:v>1.3199532192329999</c:v>
                </c:pt>
                <c:pt idx="969">
                  <c:v>1.3040200119909999</c:v>
                </c:pt>
                <c:pt idx="970">
                  <c:v>1.3059762887099999</c:v>
                </c:pt>
                <c:pt idx="971">
                  <c:v>1.340683709791</c:v>
                </c:pt>
                <c:pt idx="972">
                  <c:v>1.2646759025480001</c:v>
                </c:pt>
                <c:pt idx="973">
                  <c:v>1.2646759025480001</c:v>
                </c:pt>
                <c:pt idx="974">
                  <c:v>1.2646759025480001</c:v>
                </c:pt>
                <c:pt idx="975">
                  <c:v>1.216700172333</c:v>
                </c:pt>
                <c:pt idx="976">
                  <c:v>1.250028191595</c:v>
                </c:pt>
                <c:pt idx="977">
                  <c:v>1.2640269640470001</c:v>
                </c:pt>
                <c:pt idx="978">
                  <c:v>1.3112261452259999</c:v>
                </c:pt>
                <c:pt idx="979">
                  <c:v>1.2600494938469999</c:v>
                </c:pt>
                <c:pt idx="980">
                  <c:v>1.2600494938469999</c:v>
                </c:pt>
                <c:pt idx="981">
                  <c:v>1.2600494938469999</c:v>
                </c:pt>
                <c:pt idx="982">
                  <c:v>1.2600494938469999</c:v>
                </c:pt>
                <c:pt idx="983">
                  <c:v>1.2600494938469999</c:v>
                </c:pt>
                <c:pt idx="984">
                  <c:v>1.2600494938469999</c:v>
                </c:pt>
                <c:pt idx="985">
                  <c:v>1.2106415022979999</c:v>
                </c:pt>
                <c:pt idx="986">
                  <c:v>1.2518487627929999</c:v>
                </c:pt>
                <c:pt idx="987">
                  <c:v>1.2518487627929999</c:v>
                </c:pt>
                <c:pt idx="988">
                  <c:v>1.2518487627929999</c:v>
                </c:pt>
                <c:pt idx="989">
                  <c:v>1.2420330883349999</c:v>
                </c:pt>
                <c:pt idx="990">
                  <c:v>1.184511446428</c:v>
                </c:pt>
                <c:pt idx="991">
                  <c:v>1.184511446428</c:v>
                </c:pt>
                <c:pt idx="992">
                  <c:v>1.184511446428</c:v>
                </c:pt>
                <c:pt idx="993">
                  <c:v>1.227466011377</c:v>
                </c:pt>
                <c:pt idx="994">
                  <c:v>1.227466011377</c:v>
                </c:pt>
                <c:pt idx="995">
                  <c:v>1.227466011377</c:v>
                </c:pt>
                <c:pt idx="996">
                  <c:v>1.227466011377</c:v>
                </c:pt>
                <c:pt idx="997">
                  <c:v>1.227466011377</c:v>
                </c:pt>
                <c:pt idx="998">
                  <c:v>1.2984221931519999</c:v>
                </c:pt>
                <c:pt idx="999">
                  <c:v>1.346987217121</c:v>
                </c:pt>
                <c:pt idx="1000">
                  <c:v>1.3221458159749999</c:v>
                </c:pt>
                <c:pt idx="1001">
                  <c:v>1.3221458159749999</c:v>
                </c:pt>
                <c:pt idx="1002">
                  <c:v>1.3221458159749999</c:v>
                </c:pt>
                <c:pt idx="1003">
                  <c:v>1.3221458159749999</c:v>
                </c:pt>
                <c:pt idx="1004">
                  <c:v>1.3221458159749999</c:v>
                </c:pt>
                <c:pt idx="1005">
                  <c:v>1.4188080021609999</c:v>
                </c:pt>
                <c:pt idx="1006">
                  <c:v>1.356940648393</c:v>
                </c:pt>
                <c:pt idx="1007">
                  <c:v>1.3511764394550001</c:v>
                </c:pt>
                <c:pt idx="1008">
                  <c:v>1.3511764394550001</c:v>
                </c:pt>
                <c:pt idx="1009">
                  <c:v>1.3511764394550001</c:v>
                </c:pt>
                <c:pt idx="1010">
                  <c:v>1.3326277131640001</c:v>
                </c:pt>
                <c:pt idx="1011">
                  <c:v>1.3595413810479999</c:v>
                </c:pt>
                <c:pt idx="1012">
                  <c:v>1.2960509092100001</c:v>
                </c:pt>
                <c:pt idx="1013">
                  <c:v>1.274523749514</c:v>
                </c:pt>
                <c:pt idx="1014">
                  <c:v>1.2735981922199999</c:v>
                </c:pt>
                <c:pt idx="1015">
                  <c:v>1.2735981922199999</c:v>
                </c:pt>
                <c:pt idx="1016">
                  <c:v>1.2735981922199999</c:v>
                </c:pt>
                <c:pt idx="1017">
                  <c:v>1.2395452962389999</c:v>
                </c:pt>
                <c:pt idx="1018">
                  <c:v>1.291362848054</c:v>
                </c:pt>
                <c:pt idx="1019">
                  <c:v>1.149653310371</c:v>
                </c:pt>
                <c:pt idx="1020">
                  <c:v>1.154698404079</c:v>
                </c:pt>
                <c:pt idx="1021">
                  <c:v>1.1304143403460001</c:v>
                </c:pt>
                <c:pt idx="1022">
                  <c:v>1.1304143403460001</c:v>
                </c:pt>
                <c:pt idx="1023">
                  <c:v>1.1304143403460001</c:v>
                </c:pt>
                <c:pt idx="1024">
                  <c:v>1.105308088571</c:v>
                </c:pt>
                <c:pt idx="1025">
                  <c:v>1.057282166966</c:v>
                </c:pt>
                <c:pt idx="1026">
                  <c:v>1.1088192679760001</c:v>
                </c:pt>
                <c:pt idx="1027">
                  <c:v>1.1159456282389999</c:v>
                </c:pt>
                <c:pt idx="1028">
                  <c:v>1.0311489697309999</c:v>
                </c:pt>
                <c:pt idx="1029">
                  <c:v>1.0311489697309999</c:v>
                </c:pt>
                <c:pt idx="1030">
                  <c:v>1.0311489697309999</c:v>
                </c:pt>
                <c:pt idx="1031">
                  <c:v>1.0224737135999999</c:v>
                </c:pt>
                <c:pt idx="1032">
                  <c:v>1.0707142423789999</c:v>
                </c:pt>
                <c:pt idx="1033">
                  <c:v>1.0707142423789999</c:v>
                </c:pt>
                <c:pt idx="1034">
                  <c:v>1.0631618627299999</c:v>
                </c:pt>
                <c:pt idx="1035">
                  <c:v>1.055232952066</c:v>
                </c:pt>
                <c:pt idx="1036">
                  <c:v>1.055232952066</c:v>
                </c:pt>
                <c:pt idx="1037">
                  <c:v>1.055232952066</c:v>
                </c:pt>
                <c:pt idx="1038">
                  <c:v>1.0272744505</c:v>
                </c:pt>
                <c:pt idx="1039">
                  <c:v>1.0654959996019999</c:v>
                </c:pt>
                <c:pt idx="1040">
                  <c:v>1.121491383887</c:v>
                </c:pt>
                <c:pt idx="1041">
                  <c:v>1.121218520794</c:v>
                </c:pt>
                <c:pt idx="1042">
                  <c:v>1.1254037867740001</c:v>
                </c:pt>
                <c:pt idx="1043">
                  <c:v>1.1254037867740001</c:v>
                </c:pt>
                <c:pt idx="1044">
                  <c:v>1.1254037867740001</c:v>
                </c:pt>
                <c:pt idx="1045">
                  <c:v>1.0771865255440001</c:v>
                </c:pt>
                <c:pt idx="1046">
                  <c:v>1.0876865871529999</c:v>
                </c:pt>
                <c:pt idx="1047">
                  <c:v>1.077624154589</c:v>
                </c:pt>
                <c:pt idx="1048">
                  <c:v>1.02745666092</c:v>
                </c:pt>
                <c:pt idx="1049">
                  <c:v>1.06964428952</c:v>
                </c:pt>
                <c:pt idx="1050">
                  <c:v>1.06964428952</c:v>
                </c:pt>
                <c:pt idx="1051">
                  <c:v>1.06964428952</c:v>
                </c:pt>
                <c:pt idx="1052">
                  <c:v>1.0201770329769999</c:v>
                </c:pt>
                <c:pt idx="1053">
                  <c:v>1.0006438020390001</c:v>
                </c:pt>
                <c:pt idx="1054">
                  <c:v>0.98120664269699998</c:v>
                </c:pt>
                <c:pt idx="1055">
                  <c:v>0.99344871045899996</c:v>
                </c:pt>
                <c:pt idx="1056">
                  <c:v>0.97792745634400002</c:v>
                </c:pt>
                <c:pt idx="1057">
                  <c:v>0.97792745634400002</c:v>
                </c:pt>
                <c:pt idx="1058">
                  <c:v>0.97792745634400002</c:v>
                </c:pt>
                <c:pt idx="1059">
                  <c:v>0.91461273216700001</c:v>
                </c:pt>
                <c:pt idx="1060">
                  <c:v>0.87418488444300002</c:v>
                </c:pt>
                <c:pt idx="1061">
                  <c:v>0.907324870871</c:v>
                </c:pt>
                <c:pt idx="1062">
                  <c:v>0.95718217881000001</c:v>
                </c:pt>
                <c:pt idx="1063">
                  <c:v>0.93091323854200003</c:v>
                </c:pt>
                <c:pt idx="1064">
                  <c:v>0.93091323854200003</c:v>
                </c:pt>
                <c:pt idx="1065">
                  <c:v>0.93091323854200003</c:v>
                </c:pt>
                <c:pt idx="1066">
                  <c:v>0.90146622629899997</c:v>
                </c:pt>
                <c:pt idx="1067">
                  <c:v>1.0235395088429999</c:v>
                </c:pt>
                <c:pt idx="1068">
                  <c:v>1.088920455292</c:v>
                </c:pt>
                <c:pt idx="1069">
                  <c:v>1.1176864755</c:v>
                </c:pt>
                <c:pt idx="1070">
                  <c:v>1.0299707189980001</c:v>
                </c:pt>
                <c:pt idx="1071">
                  <c:v>1.0299707189980001</c:v>
                </c:pt>
                <c:pt idx="1072">
                  <c:v>1.0299707189980001</c:v>
                </c:pt>
                <c:pt idx="1073">
                  <c:v>1.0527923649440001</c:v>
                </c:pt>
                <c:pt idx="1074">
                  <c:v>1.0083600687630001</c:v>
                </c:pt>
                <c:pt idx="1075">
                  <c:v>1.0672369256430001</c:v>
                </c:pt>
                <c:pt idx="1076">
                  <c:v>1.225811447855</c:v>
                </c:pt>
                <c:pt idx="1077">
                  <c:v>1.304216579607</c:v>
                </c:pt>
                <c:pt idx="1078">
                  <c:v>1.304216579607</c:v>
                </c:pt>
                <c:pt idx="1079">
                  <c:v>1.304216579607</c:v>
                </c:pt>
                <c:pt idx="1080">
                  <c:v>1.388795475585</c:v>
                </c:pt>
                <c:pt idx="1081">
                  <c:v>1.366520258837</c:v>
                </c:pt>
                <c:pt idx="1082">
                  <c:v>1.3316170242880001</c:v>
                </c:pt>
                <c:pt idx="1083">
                  <c:v>1.3614656810429999</c:v>
                </c:pt>
                <c:pt idx="1084">
                  <c:v>1.2825840572630001</c:v>
                </c:pt>
                <c:pt idx="1085">
                  <c:v>1.2825840572630001</c:v>
                </c:pt>
                <c:pt idx="1086">
                  <c:v>1.2825840572630001</c:v>
                </c:pt>
                <c:pt idx="1087">
                  <c:v>1.1246517077260001</c:v>
                </c:pt>
                <c:pt idx="1088">
                  <c:v>1.1423460018289999</c:v>
                </c:pt>
                <c:pt idx="1089">
                  <c:v>1.0614679242459999</c:v>
                </c:pt>
                <c:pt idx="1090">
                  <c:v>1.1509079346590001</c:v>
                </c:pt>
                <c:pt idx="1091">
                  <c:v>1.1648506296200001</c:v>
                </c:pt>
                <c:pt idx="1092">
                  <c:v>1.1648506296200001</c:v>
                </c:pt>
                <c:pt idx="1093">
                  <c:v>1.1648506296200001</c:v>
                </c:pt>
                <c:pt idx="1094">
                  <c:v>1.096262785959</c:v>
                </c:pt>
                <c:pt idx="1095">
                  <c:v>1.123439768486</c:v>
                </c:pt>
                <c:pt idx="1096">
                  <c:v>1.1675427508139999</c:v>
                </c:pt>
                <c:pt idx="1097">
                  <c:v>1.1580962019679999</c:v>
                </c:pt>
                <c:pt idx="1098">
                  <c:v>1.1635688068579999</c:v>
                </c:pt>
                <c:pt idx="1099">
                  <c:v>1.1635688068579999</c:v>
                </c:pt>
                <c:pt idx="1100">
                  <c:v>1.1635688068579999</c:v>
                </c:pt>
                <c:pt idx="1101">
                  <c:v>1.073423876596</c:v>
                </c:pt>
                <c:pt idx="1102">
                  <c:v>1.0422173816219999</c:v>
                </c:pt>
                <c:pt idx="1103">
                  <c:v>1.010413897931</c:v>
                </c:pt>
                <c:pt idx="1104">
                  <c:v>1.0266847328890001</c:v>
                </c:pt>
                <c:pt idx="1105">
                  <c:v>0.99645842847999999</c:v>
                </c:pt>
                <c:pt idx="1106">
                  <c:v>0.99645842847999999</c:v>
                </c:pt>
                <c:pt idx="1107">
                  <c:v>0.99645842847999999</c:v>
                </c:pt>
                <c:pt idx="1108">
                  <c:v>0.942283031898</c:v>
                </c:pt>
                <c:pt idx="1109">
                  <c:v>0.88926061981299998</c:v>
                </c:pt>
                <c:pt idx="1110">
                  <c:v>0.90605790762500005</c:v>
                </c:pt>
                <c:pt idx="1111">
                  <c:v>1.029638003611</c:v>
                </c:pt>
                <c:pt idx="1112">
                  <c:v>1.0080592757789999</c:v>
                </c:pt>
                <c:pt idx="1113">
                  <c:v>1.0080592757789999</c:v>
                </c:pt>
                <c:pt idx="1114">
                  <c:v>1.0080592757789999</c:v>
                </c:pt>
                <c:pt idx="1115">
                  <c:v>1.0234796295319999</c:v>
                </c:pt>
                <c:pt idx="1116">
                  <c:v>1.073149981392</c:v>
                </c:pt>
                <c:pt idx="1117">
                  <c:v>1.0680599449849999</c:v>
                </c:pt>
                <c:pt idx="1118">
                  <c:v>1.0414773649319999</c:v>
                </c:pt>
                <c:pt idx="1119">
                  <c:v>1.0582765042390001</c:v>
                </c:pt>
                <c:pt idx="1120">
                  <c:v>1.0582765042390001</c:v>
                </c:pt>
                <c:pt idx="1121">
                  <c:v>1.0582765042390001</c:v>
                </c:pt>
                <c:pt idx="1122">
                  <c:v>1.0979125507259999</c:v>
                </c:pt>
                <c:pt idx="1123">
                  <c:v>1.0193103370659999</c:v>
                </c:pt>
                <c:pt idx="1124">
                  <c:v>1.061070282343</c:v>
                </c:pt>
                <c:pt idx="1125">
                  <c:v>1.109400619658</c:v>
                </c:pt>
                <c:pt idx="1126">
                  <c:v>1.055226494342</c:v>
                </c:pt>
                <c:pt idx="1127">
                  <c:v>1.055226494342</c:v>
                </c:pt>
                <c:pt idx="1128">
                  <c:v>1.055226494342</c:v>
                </c:pt>
                <c:pt idx="1129">
                  <c:v>1.0560646214510001</c:v>
                </c:pt>
                <c:pt idx="1130">
                  <c:v>1.083456097482</c:v>
                </c:pt>
                <c:pt idx="1131">
                  <c:v>1.0729372709389999</c:v>
                </c:pt>
                <c:pt idx="1132">
                  <c:v>1.0661898524010001</c:v>
                </c:pt>
                <c:pt idx="1133">
                  <c:v>1.050936188993</c:v>
                </c:pt>
                <c:pt idx="1134">
                  <c:v>1.050936188993</c:v>
                </c:pt>
                <c:pt idx="1135">
                  <c:v>1.050936188993</c:v>
                </c:pt>
                <c:pt idx="1136">
                  <c:v>1.028601083434</c:v>
                </c:pt>
                <c:pt idx="1137">
                  <c:v>0.97875285846500004</c:v>
                </c:pt>
                <c:pt idx="1138">
                  <c:v>0.972659598899</c:v>
                </c:pt>
                <c:pt idx="1139">
                  <c:v>0.99070143321100002</c:v>
                </c:pt>
                <c:pt idx="1140">
                  <c:v>1.0074606397629999</c:v>
                </c:pt>
                <c:pt idx="1141">
                  <c:v>1.0074606397629999</c:v>
                </c:pt>
                <c:pt idx="1142">
                  <c:v>1.0074606397629999</c:v>
                </c:pt>
                <c:pt idx="1143">
                  <c:v>1.1314372195189999</c:v>
                </c:pt>
                <c:pt idx="1144">
                  <c:v>1.154684022511</c:v>
                </c:pt>
                <c:pt idx="1145">
                  <c:v>1.212740806797</c:v>
                </c:pt>
                <c:pt idx="1146">
                  <c:v>1.1711494702759999</c:v>
                </c:pt>
                <c:pt idx="1147">
                  <c:v>1.133782279117</c:v>
                </c:pt>
                <c:pt idx="1148">
                  <c:v>1.133782279117</c:v>
                </c:pt>
                <c:pt idx="1149">
                  <c:v>1.133782279117</c:v>
                </c:pt>
                <c:pt idx="1150">
                  <c:v>1.1485524804989999</c:v>
                </c:pt>
                <c:pt idx="1151">
                  <c:v>1.0753041043660001</c:v>
                </c:pt>
                <c:pt idx="1152">
                  <c:v>1.159157930953</c:v>
                </c:pt>
                <c:pt idx="1153">
                  <c:v>1.2097189605000001</c:v>
                </c:pt>
                <c:pt idx="1154">
                  <c:v>1.282333926885</c:v>
                </c:pt>
                <c:pt idx="1155">
                  <c:v>1.282333926885</c:v>
                </c:pt>
                <c:pt idx="1156">
                  <c:v>1.282333926885</c:v>
                </c:pt>
                <c:pt idx="1157">
                  <c:v>1.2969976682140001</c:v>
                </c:pt>
                <c:pt idx="1158">
                  <c:v>1.2359367170560001</c:v>
                </c:pt>
                <c:pt idx="1159">
                  <c:v>1.1931840411300001</c:v>
                </c:pt>
                <c:pt idx="1160">
                  <c:v>1.209712084398</c:v>
                </c:pt>
                <c:pt idx="1161">
                  <c:v>1.249799900105</c:v>
                </c:pt>
                <c:pt idx="1162">
                  <c:v>1.249799900105</c:v>
                </c:pt>
                <c:pt idx="1163">
                  <c:v>1.249799900105</c:v>
                </c:pt>
                <c:pt idx="1164">
                  <c:v>1.238982835704</c:v>
                </c:pt>
                <c:pt idx="1165">
                  <c:v>1.1869411830729999</c:v>
                </c:pt>
                <c:pt idx="1166">
                  <c:v>1.1926738329640001</c:v>
                </c:pt>
                <c:pt idx="1167">
                  <c:v>1.152294233598</c:v>
                </c:pt>
                <c:pt idx="1168">
                  <c:v>1.157730936601</c:v>
                </c:pt>
                <c:pt idx="1169">
                  <c:v>1.157730936601</c:v>
                </c:pt>
                <c:pt idx="1170">
                  <c:v>1.157730936601</c:v>
                </c:pt>
                <c:pt idx="1171">
                  <c:v>1.018951740034</c:v>
                </c:pt>
                <c:pt idx="1172">
                  <c:v>1.004422297291</c:v>
                </c:pt>
                <c:pt idx="1173">
                  <c:v>1.0088677173509999</c:v>
                </c:pt>
                <c:pt idx="1174">
                  <c:v>1.075236595304</c:v>
                </c:pt>
                <c:pt idx="1175">
                  <c:v>1.075236595304</c:v>
                </c:pt>
                <c:pt idx="1176">
                  <c:v>1.075236595304</c:v>
                </c:pt>
                <c:pt idx="1177">
                  <c:v>1.075236595304</c:v>
                </c:pt>
                <c:pt idx="1178">
                  <c:v>1.0627042389870001</c:v>
                </c:pt>
                <c:pt idx="1179">
                  <c:v>1.0138114167500001</c:v>
                </c:pt>
                <c:pt idx="1180">
                  <c:v>1.049519459858</c:v>
                </c:pt>
                <c:pt idx="1181">
                  <c:v>1.0918412313579999</c:v>
                </c:pt>
                <c:pt idx="1182">
                  <c:v>1.0324817946480001</c:v>
                </c:pt>
                <c:pt idx="1183">
                  <c:v>1.0324817946480001</c:v>
                </c:pt>
                <c:pt idx="1184">
                  <c:v>1.0324817946480001</c:v>
                </c:pt>
                <c:pt idx="1185">
                  <c:v>1.0687128235700001</c:v>
                </c:pt>
                <c:pt idx="1186">
                  <c:v>1.0672987655870001</c:v>
                </c:pt>
                <c:pt idx="1187">
                  <c:v>1.100174748912</c:v>
                </c:pt>
                <c:pt idx="1188">
                  <c:v>1.131042473775</c:v>
                </c:pt>
                <c:pt idx="1189">
                  <c:v>1.052719649922</c:v>
                </c:pt>
                <c:pt idx="1190">
                  <c:v>1.052719649922</c:v>
                </c:pt>
                <c:pt idx="1191">
                  <c:v>1.052719649922</c:v>
                </c:pt>
                <c:pt idx="1192">
                  <c:v>1.053480532746</c:v>
                </c:pt>
                <c:pt idx="1193">
                  <c:v>1.0598232739710001</c:v>
                </c:pt>
                <c:pt idx="1194">
                  <c:v>1.0598232739710001</c:v>
                </c:pt>
                <c:pt idx="1195">
                  <c:v>1.0367273366200001</c:v>
                </c:pt>
                <c:pt idx="1196">
                  <c:v>1.0079906001200001</c:v>
                </c:pt>
                <c:pt idx="1197">
                  <c:v>1.0079906001200001</c:v>
                </c:pt>
                <c:pt idx="1198">
                  <c:v>1.0079906001200001</c:v>
                </c:pt>
                <c:pt idx="1199">
                  <c:v>1.015429652933</c:v>
                </c:pt>
                <c:pt idx="1200">
                  <c:v>0.96894899021199998</c:v>
                </c:pt>
                <c:pt idx="1201">
                  <c:v>1.0298771789429999</c:v>
                </c:pt>
                <c:pt idx="1202">
                  <c:v>0.99470245238800004</c:v>
                </c:pt>
                <c:pt idx="1203">
                  <c:v>1.023447745183</c:v>
                </c:pt>
                <c:pt idx="1204">
                  <c:v>1.023447745183</c:v>
                </c:pt>
                <c:pt idx="1205">
                  <c:v>1.023447745183</c:v>
                </c:pt>
                <c:pt idx="1206">
                  <c:v>1.034884793956</c:v>
                </c:pt>
                <c:pt idx="1207">
                  <c:v>1.0115235199320001</c:v>
                </c:pt>
                <c:pt idx="1208">
                  <c:v>1.014642779616</c:v>
                </c:pt>
                <c:pt idx="1209">
                  <c:v>1.106585149009</c:v>
                </c:pt>
                <c:pt idx="1210">
                  <c:v>1.106585149009</c:v>
                </c:pt>
                <c:pt idx="1211">
                  <c:v>1.106585149009</c:v>
                </c:pt>
                <c:pt idx="1212">
                  <c:v>1.106585149009</c:v>
                </c:pt>
                <c:pt idx="1213">
                  <c:v>1.1175560657720001</c:v>
                </c:pt>
                <c:pt idx="1214">
                  <c:v>1.188694778591</c:v>
                </c:pt>
                <c:pt idx="1215">
                  <c:v>1.183137796971</c:v>
                </c:pt>
                <c:pt idx="1216">
                  <c:v>1.1582398691119999</c:v>
                </c:pt>
                <c:pt idx="1217">
                  <c:v>1.1434378919879999</c:v>
                </c:pt>
                <c:pt idx="1218">
                  <c:v>1.1434378919879999</c:v>
                </c:pt>
                <c:pt idx="1219">
                  <c:v>1.1434378919879999</c:v>
                </c:pt>
                <c:pt idx="1220">
                  <c:v>1.311538408363</c:v>
                </c:pt>
                <c:pt idx="1221">
                  <c:v>1.320805784294</c:v>
                </c:pt>
                <c:pt idx="1222">
                  <c:v>1.3257943848630001</c:v>
                </c:pt>
                <c:pt idx="1223">
                  <c:v>1.3257943848630001</c:v>
                </c:pt>
                <c:pt idx="1224">
                  <c:v>1.3257943848630001</c:v>
                </c:pt>
                <c:pt idx="1225">
                  <c:v>1.3257943848630001</c:v>
                </c:pt>
                <c:pt idx="1226">
                  <c:v>1.3257943848630001</c:v>
                </c:pt>
                <c:pt idx="1227">
                  <c:v>1.3289589231729999</c:v>
                </c:pt>
                <c:pt idx="1228">
                  <c:v>1.3104669280129999</c:v>
                </c:pt>
                <c:pt idx="1229">
                  <c:v>1.305778799826</c:v>
                </c:pt>
                <c:pt idx="1230">
                  <c:v>1.3627448717690001</c:v>
                </c:pt>
                <c:pt idx="1231">
                  <c:v>1.329170500624</c:v>
                </c:pt>
                <c:pt idx="1232">
                  <c:v>1.329170500624</c:v>
                </c:pt>
                <c:pt idx="1233">
                  <c:v>1.329170500624</c:v>
                </c:pt>
                <c:pt idx="1234">
                  <c:v>1.3271745393229999</c:v>
                </c:pt>
                <c:pt idx="1235">
                  <c:v>1.3006250140969999</c:v>
                </c:pt>
                <c:pt idx="1236">
                  <c:v>1.303187721065</c:v>
                </c:pt>
                <c:pt idx="1237">
                  <c:v>1.285280807728</c:v>
                </c:pt>
                <c:pt idx="1238">
                  <c:v>1.2459333849609999</c:v>
                </c:pt>
                <c:pt idx="1239">
                  <c:v>1.2459333849609999</c:v>
                </c:pt>
                <c:pt idx="1240">
                  <c:v>1.2459333849609999</c:v>
                </c:pt>
                <c:pt idx="1241">
                  <c:v>1.190053019319</c:v>
                </c:pt>
                <c:pt idx="1242">
                  <c:v>1.21906214152</c:v>
                </c:pt>
                <c:pt idx="1243">
                  <c:v>1.2007040407630001</c:v>
                </c:pt>
                <c:pt idx="1244">
                  <c:v>1.1885152297329999</c:v>
                </c:pt>
                <c:pt idx="1245">
                  <c:v>1.216280284157</c:v>
                </c:pt>
                <c:pt idx="1246">
                  <c:v>1.216280284157</c:v>
                </c:pt>
                <c:pt idx="1247">
                  <c:v>1.216280284157</c:v>
                </c:pt>
                <c:pt idx="1248">
                  <c:v>1.2066436123590001</c:v>
                </c:pt>
                <c:pt idx="1249">
                  <c:v>1.1755693090079999</c:v>
                </c:pt>
                <c:pt idx="1250">
                  <c:v>1.2251250263290001</c:v>
                </c:pt>
                <c:pt idx="1251">
                  <c:v>1.2201799675130001</c:v>
                </c:pt>
                <c:pt idx="1252">
                  <c:v>1.3261692993700001</c:v>
                </c:pt>
                <c:pt idx="1253">
                  <c:v>1.3261692993700001</c:v>
                </c:pt>
                <c:pt idx="1254">
                  <c:v>1.3261692993700001</c:v>
                </c:pt>
                <c:pt idx="1255">
                  <c:v>1.3261692993700001</c:v>
                </c:pt>
                <c:pt idx="1256">
                  <c:v>1.3016441717280001</c:v>
                </c:pt>
                <c:pt idx="1257">
                  <c:v>1.3184746457850001</c:v>
                </c:pt>
                <c:pt idx="1258">
                  <c:v>1.3147335130940001</c:v>
                </c:pt>
                <c:pt idx="1259">
                  <c:v>1.368056229372</c:v>
                </c:pt>
                <c:pt idx="1260">
                  <c:v>1.368056229372</c:v>
                </c:pt>
                <c:pt idx="1261">
                  <c:v>1.368056229372</c:v>
                </c:pt>
                <c:pt idx="1262">
                  <c:v>1.4138282025</c:v>
                </c:pt>
                <c:pt idx="1263">
                  <c:v>1.446375590843</c:v>
                </c:pt>
                <c:pt idx="1264">
                  <c:v>1.460065204587</c:v>
                </c:pt>
                <c:pt idx="1265">
                  <c:v>1.460650213554</c:v>
                </c:pt>
                <c:pt idx="1266">
                  <c:v>1.4676862325719999</c:v>
                </c:pt>
                <c:pt idx="1267">
                  <c:v>1.4676862325719999</c:v>
                </c:pt>
                <c:pt idx="1268">
                  <c:v>1.4676862325719999</c:v>
                </c:pt>
                <c:pt idx="1269">
                  <c:v>1.521161193522</c:v>
                </c:pt>
                <c:pt idx="1270">
                  <c:v>1.4385555025150001</c:v>
                </c:pt>
                <c:pt idx="1271">
                  <c:v>1.474711012634</c:v>
                </c:pt>
                <c:pt idx="1272">
                  <c:v>1.425876335576</c:v>
                </c:pt>
                <c:pt idx="1273">
                  <c:v>1.4041242810800001</c:v>
                </c:pt>
                <c:pt idx="1274">
                  <c:v>1.4041242810800001</c:v>
                </c:pt>
                <c:pt idx="1275">
                  <c:v>1.4041242810800001</c:v>
                </c:pt>
                <c:pt idx="1276">
                  <c:v>1.3813524669070001</c:v>
                </c:pt>
                <c:pt idx="1277">
                  <c:v>1.3630646888089999</c:v>
                </c:pt>
                <c:pt idx="1278">
                  <c:v>1.3595339449499999</c:v>
                </c:pt>
                <c:pt idx="1279">
                  <c:v>1.385847339089</c:v>
                </c:pt>
                <c:pt idx="1280">
                  <c:v>1.3357198185879999</c:v>
                </c:pt>
                <c:pt idx="1281">
                  <c:v>1.3357198185879999</c:v>
                </c:pt>
                <c:pt idx="1282">
                  <c:v>1.3357198185879999</c:v>
                </c:pt>
                <c:pt idx="1283">
                  <c:v>1.2762026489710001</c:v>
                </c:pt>
                <c:pt idx="1284">
                  <c:v>1.3243483588489999</c:v>
                </c:pt>
                <c:pt idx="1285">
                  <c:v>1.2953445932859999</c:v>
                </c:pt>
                <c:pt idx="1286">
                  <c:v>1.3233790149989999</c:v>
                </c:pt>
                <c:pt idx="1287">
                  <c:v>1.3252875164239999</c:v>
                </c:pt>
                <c:pt idx="1288">
                  <c:v>1.3252875164239999</c:v>
                </c:pt>
                <c:pt idx="1289">
                  <c:v>1.3252875164239999</c:v>
                </c:pt>
                <c:pt idx="1290">
                  <c:v>1.3544128208840001</c:v>
                </c:pt>
                <c:pt idx="1291">
                  <c:v>1.3277026681719999</c:v>
                </c:pt>
                <c:pt idx="1292">
                  <c:v>1.4650814189250001</c:v>
                </c:pt>
                <c:pt idx="1293">
                  <c:v>1.340591701748</c:v>
                </c:pt>
                <c:pt idx="1294">
                  <c:v>1.343093198522</c:v>
                </c:pt>
                <c:pt idx="1295">
                  <c:v>1.343093198522</c:v>
                </c:pt>
                <c:pt idx="1296">
                  <c:v>1.343093198522</c:v>
                </c:pt>
                <c:pt idx="1297">
                  <c:v>1.2651514447350001</c:v>
                </c:pt>
                <c:pt idx="1298">
                  <c:v>1.21617426759</c:v>
                </c:pt>
                <c:pt idx="1299">
                  <c:v>1.3077325949880001</c:v>
                </c:pt>
                <c:pt idx="1300">
                  <c:v>1.3040272289649999</c:v>
                </c:pt>
                <c:pt idx="1301">
                  <c:v>1.299045654468</c:v>
                </c:pt>
                <c:pt idx="1302">
                  <c:v>1.299045654468</c:v>
                </c:pt>
                <c:pt idx="1303">
                  <c:v>1.299045654468</c:v>
                </c:pt>
                <c:pt idx="1304">
                  <c:v>1.2134520912090001</c:v>
                </c:pt>
                <c:pt idx="1305">
                  <c:v>1.2076908348540001</c:v>
                </c:pt>
                <c:pt idx="1306">
                  <c:v>1.1694545138479999</c:v>
                </c:pt>
                <c:pt idx="1307">
                  <c:v>1.1693432911949999</c:v>
                </c:pt>
                <c:pt idx="1308">
                  <c:v>1.2724295033640001</c:v>
                </c:pt>
                <c:pt idx="1309">
                  <c:v>1.2724295033640001</c:v>
                </c:pt>
                <c:pt idx="1310">
                  <c:v>1.2724295033640001</c:v>
                </c:pt>
                <c:pt idx="1311">
                  <c:v>1.264847038806</c:v>
                </c:pt>
                <c:pt idx="1312">
                  <c:v>1.1493154890599999</c:v>
                </c:pt>
                <c:pt idx="1313">
                  <c:v>1.183862941311</c:v>
                </c:pt>
                <c:pt idx="1314">
                  <c:v>1.1518536783419999</c:v>
                </c:pt>
                <c:pt idx="1315">
                  <c:v>1.0824993116620001</c:v>
                </c:pt>
                <c:pt idx="1316">
                  <c:v>1.0824993116620001</c:v>
                </c:pt>
                <c:pt idx="1317">
                  <c:v>1.0824993116620001</c:v>
                </c:pt>
                <c:pt idx="1318">
                  <c:v>1.0824993116620001</c:v>
                </c:pt>
                <c:pt idx="1319">
                  <c:v>0.98828021182600001</c:v>
                </c:pt>
                <c:pt idx="1320">
                  <c:v>0.94840378278000004</c:v>
                </c:pt>
                <c:pt idx="1321">
                  <c:v>0.96763833792099996</c:v>
                </c:pt>
                <c:pt idx="1322">
                  <c:v>0.95711581417299996</c:v>
                </c:pt>
                <c:pt idx="1323">
                  <c:v>0.95711581417299996</c:v>
                </c:pt>
                <c:pt idx="1324">
                  <c:v>0.95711581417299996</c:v>
                </c:pt>
                <c:pt idx="1325">
                  <c:v>0.97541635395600002</c:v>
                </c:pt>
                <c:pt idx="1326">
                  <c:v>0.98512519152599998</c:v>
                </c:pt>
                <c:pt idx="1327">
                  <c:v>1.070528125047</c:v>
                </c:pt>
                <c:pt idx="1328">
                  <c:v>1.0024702759420001</c:v>
                </c:pt>
                <c:pt idx="1329">
                  <c:v>0.98794936764100005</c:v>
                </c:pt>
                <c:pt idx="1330">
                  <c:v>0.98794936764100005</c:v>
                </c:pt>
                <c:pt idx="1331">
                  <c:v>0.98794936764100005</c:v>
                </c:pt>
                <c:pt idx="1332">
                  <c:v>0.98118934888099996</c:v>
                </c:pt>
                <c:pt idx="1333">
                  <c:v>0.954980330544</c:v>
                </c:pt>
                <c:pt idx="1334">
                  <c:v>0.96153477165900003</c:v>
                </c:pt>
                <c:pt idx="1335">
                  <c:v>0.99591785479299999</c:v>
                </c:pt>
                <c:pt idx="1336">
                  <c:v>0.99621366177000004</c:v>
                </c:pt>
                <c:pt idx="1337">
                  <c:v>0.99621366177000004</c:v>
                </c:pt>
                <c:pt idx="1338">
                  <c:v>0.99621366177000004</c:v>
                </c:pt>
                <c:pt idx="1339">
                  <c:v>0.99464533884799999</c:v>
                </c:pt>
                <c:pt idx="1340">
                  <c:v>0.99934361387600001</c:v>
                </c:pt>
                <c:pt idx="1341">
                  <c:v>0.95888659049699998</c:v>
                </c:pt>
                <c:pt idx="1342">
                  <c:v>0.94590161627299996</c:v>
                </c:pt>
                <c:pt idx="1343">
                  <c:v>0.85565206461900001</c:v>
                </c:pt>
                <c:pt idx="1344">
                  <c:v>0.85565206461900001</c:v>
                </c:pt>
                <c:pt idx="1345">
                  <c:v>0.85565206461900001</c:v>
                </c:pt>
                <c:pt idx="1346">
                  <c:v>0.87155042953700002</c:v>
                </c:pt>
                <c:pt idx="1347">
                  <c:v>0.91686382309900005</c:v>
                </c:pt>
                <c:pt idx="1348">
                  <c:v>0.95567209840800005</c:v>
                </c:pt>
                <c:pt idx="1349">
                  <c:v>1.0764012092599999</c:v>
                </c:pt>
                <c:pt idx="1350">
                  <c:v>1.0839015842690001</c:v>
                </c:pt>
                <c:pt idx="1351">
                  <c:v>1.0839015842690001</c:v>
                </c:pt>
                <c:pt idx="1352">
                  <c:v>1.0839015842690001</c:v>
                </c:pt>
                <c:pt idx="1353">
                  <c:v>1.232666352878</c:v>
                </c:pt>
                <c:pt idx="1354">
                  <c:v>1.261137705783</c:v>
                </c:pt>
                <c:pt idx="1355">
                  <c:v>1.261137705783</c:v>
                </c:pt>
                <c:pt idx="1356">
                  <c:v>1.1494323030860001</c:v>
                </c:pt>
                <c:pt idx="1357">
                  <c:v>1.1168869568390001</c:v>
                </c:pt>
                <c:pt idx="1358">
                  <c:v>1.1168869568390001</c:v>
                </c:pt>
                <c:pt idx="1359">
                  <c:v>1.1168869568390001</c:v>
                </c:pt>
                <c:pt idx="1360">
                  <c:v>1.1479017502090001</c:v>
                </c:pt>
                <c:pt idx="1361">
                  <c:v>1.115981971516</c:v>
                </c:pt>
                <c:pt idx="1362">
                  <c:v>1.1374047404280001</c:v>
                </c:pt>
                <c:pt idx="1363">
                  <c:v>1.135334000389</c:v>
                </c:pt>
                <c:pt idx="1364">
                  <c:v>1.0825510474810001</c:v>
                </c:pt>
                <c:pt idx="1365">
                  <c:v>1.0825510474810001</c:v>
                </c:pt>
                <c:pt idx="1366">
                  <c:v>1.0825510474810001</c:v>
                </c:pt>
                <c:pt idx="1367">
                  <c:v>1.0825510474810001</c:v>
                </c:pt>
                <c:pt idx="1368">
                  <c:v>1.0825510474810001</c:v>
                </c:pt>
                <c:pt idx="1369">
                  <c:v>1.0825510474810001</c:v>
                </c:pt>
                <c:pt idx="1370">
                  <c:v>1.055597914337</c:v>
                </c:pt>
                <c:pt idx="1371">
                  <c:v>0.975225777126</c:v>
                </c:pt>
                <c:pt idx="1372">
                  <c:v>0.975225777126</c:v>
                </c:pt>
                <c:pt idx="1373">
                  <c:v>0.975225777126</c:v>
                </c:pt>
                <c:pt idx="1374">
                  <c:v>0.95742789335300005</c:v>
                </c:pt>
                <c:pt idx="1375">
                  <c:v>0.91243095907500005</c:v>
                </c:pt>
                <c:pt idx="1376">
                  <c:v>0.91243095907500005</c:v>
                </c:pt>
                <c:pt idx="1377">
                  <c:v>0.91243095907500005</c:v>
                </c:pt>
                <c:pt idx="1378">
                  <c:v>0.89100017850500002</c:v>
                </c:pt>
                <c:pt idx="1379">
                  <c:v>0.89100017850500002</c:v>
                </c:pt>
                <c:pt idx="1380">
                  <c:v>0.89100017850500002</c:v>
                </c:pt>
                <c:pt idx="1381">
                  <c:v>0.89100017850500002</c:v>
                </c:pt>
                <c:pt idx="1382">
                  <c:v>0.89100017850500002</c:v>
                </c:pt>
                <c:pt idx="1383">
                  <c:v>0.90276839758100003</c:v>
                </c:pt>
                <c:pt idx="1384">
                  <c:v>1.0945712602169999</c:v>
                </c:pt>
                <c:pt idx="1385">
                  <c:v>1.0001813142860001</c:v>
                </c:pt>
                <c:pt idx="1386">
                  <c:v>1.0001813142860001</c:v>
                </c:pt>
                <c:pt idx="1387">
                  <c:v>1.0001813142860001</c:v>
                </c:pt>
                <c:pt idx="1388">
                  <c:v>1.0001813142860001</c:v>
                </c:pt>
                <c:pt idx="1389">
                  <c:v>1.0001813142860001</c:v>
                </c:pt>
                <c:pt idx="1390">
                  <c:v>1.0208300265450001</c:v>
                </c:pt>
                <c:pt idx="1391">
                  <c:v>1.024074897597</c:v>
                </c:pt>
                <c:pt idx="1392">
                  <c:v>1.009169257595</c:v>
                </c:pt>
                <c:pt idx="1393">
                  <c:v>1.009169257595</c:v>
                </c:pt>
                <c:pt idx="1394">
                  <c:v>1.009169257595</c:v>
                </c:pt>
                <c:pt idx="1395">
                  <c:v>1.0343792698909999</c:v>
                </c:pt>
                <c:pt idx="1396">
                  <c:v>1.017443345734</c:v>
                </c:pt>
                <c:pt idx="1397">
                  <c:v>1.003471042363</c:v>
                </c:pt>
                <c:pt idx="1398">
                  <c:v>1.0168313010559999</c:v>
                </c:pt>
                <c:pt idx="1399">
                  <c:v>0.98866258598400003</c:v>
                </c:pt>
                <c:pt idx="1400">
                  <c:v>0.98866258598400003</c:v>
                </c:pt>
                <c:pt idx="1401">
                  <c:v>0.98866258598400003</c:v>
                </c:pt>
                <c:pt idx="1402">
                  <c:v>0.99492145073100002</c:v>
                </c:pt>
                <c:pt idx="1403">
                  <c:v>1.006216105774</c:v>
                </c:pt>
                <c:pt idx="1404">
                  <c:v>0.99671944179100003</c:v>
                </c:pt>
                <c:pt idx="1405">
                  <c:v>1.0172832955240001</c:v>
                </c:pt>
                <c:pt idx="1406">
                  <c:v>1.0253937563569999</c:v>
                </c:pt>
                <c:pt idx="1407">
                  <c:v>1.0253937563569999</c:v>
                </c:pt>
                <c:pt idx="1408">
                  <c:v>1.0253937563569999</c:v>
                </c:pt>
                <c:pt idx="1409">
                  <c:v>1.053540683132</c:v>
                </c:pt>
                <c:pt idx="1410">
                  <c:v>1.0063437311229999</c:v>
                </c:pt>
                <c:pt idx="1411">
                  <c:v>1.0017298258009999</c:v>
                </c:pt>
                <c:pt idx="1412">
                  <c:v>0.99965768483999995</c:v>
                </c:pt>
                <c:pt idx="1413">
                  <c:v>0.96355442470499997</c:v>
                </c:pt>
                <c:pt idx="1414">
                  <c:v>0.96355442470499997</c:v>
                </c:pt>
                <c:pt idx="1415">
                  <c:v>0.96355442470499997</c:v>
                </c:pt>
                <c:pt idx="1416">
                  <c:v>0.93697135460699998</c:v>
                </c:pt>
                <c:pt idx="1417">
                  <c:v>0.94796016885500001</c:v>
                </c:pt>
                <c:pt idx="1418">
                  <c:v>0.89509609123300005</c:v>
                </c:pt>
                <c:pt idx="1419">
                  <c:v>0.88783697849999998</c:v>
                </c:pt>
                <c:pt idx="1420">
                  <c:v>0.93679547936999996</c:v>
                </c:pt>
                <c:pt idx="1421">
                  <c:v>0.93679547936999996</c:v>
                </c:pt>
                <c:pt idx="1422">
                  <c:v>0.93679547936999996</c:v>
                </c:pt>
                <c:pt idx="1423">
                  <c:v>0.90810504606700004</c:v>
                </c:pt>
                <c:pt idx="1424">
                  <c:v>0.85991529713399995</c:v>
                </c:pt>
                <c:pt idx="1425">
                  <c:v>0.81290067423400003</c:v>
                </c:pt>
                <c:pt idx="1426">
                  <c:v>0.79739796176199995</c:v>
                </c:pt>
                <c:pt idx="1427">
                  <c:v>0.86061345745899998</c:v>
                </c:pt>
                <c:pt idx="1428">
                  <c:v>0.86061345745899998</c:v>
                </c:pt>
                <c:pt idx="1429">
                  <c:v>0.86061345745899998</c:v>
                </c:pt>
                <c:pt idx="1430">
                  <c:v>0.78794134905199997</c:v>
                </c:pt>
                <c:pt idx="1431">
                  <c:v>0.79514076477899998</c:v>
                </c:pt>
                <c:pt idx="1432">
                  <c:v>0.85646423168800001</c:v>
                </c:pt>
                <c:pt idx="1433">
                  <c:v>0.82794195276000004</c:v>
                </c:pt>
                <c:pt idx="1434">
                  <c:v>0.82979148761099997</c:v>
                </c:pt>
                <c:pt idx="1435">
                  <c:v>0.82979148761099997</c:v>
                </c:pt>
                <c:pt idx="1436">
                  <c:v>0.82979148761099997</c:v>
                </c:pt>
                <c:pt idx="1437">
                  <c:v>0.87382857187600005</c:v>
                </c:pt>
                <c:pt idx="1438">
                  <c:v>0.85690186334700003</c:v>
                </c:pt>
                <c:pt idx="1439">
                  <c:v>0.83674806945400004</c:v>
                </c:pt>
                <c:pt idx="1440">
                  <c:v>0.82262957275500004</c:v>
                </c:pt>
                <c:pt idx="1441">
                  <c:v>0.81466437851600004</c:v>
                </c:pt>
                <c:pt idx="1442">
                  <c:v>0.81466437851600004</c:v>
                </c:pt>
                <c:pt idx="1443">
                  <c:v>0.81466437851600004</c:v>
                </c:pt>
                <c:pt idx="1444">
                  <c:v>0.81483666831299995</c:v>
                </c:pt>
                <c:pt idx="1445">
                  <c:v>0.86088415087000003</c:v>
                </c:pt>
                <c:pt idx="1446">
                  <c:v>0.84314412837700004</c:v>
                </c:pt>
                <c:pt idx="1447">
                  <c:v>0.74369970652899997</c:v>
                </c:pt>
                <c:pt idx="1448">
                  <c:v>0.74192378202200004</c:v>
                </c:pt>
                <c:pt idx="1449">
                  <c:v>0.74192378202200004</c:v>
                </c:pt>
                <c:pt idx="1450">
                  <c:v>0.74192378202200004</c:v>
                </c:pt>
                <c:pt idx="1451">
                  <c:v>0.79182482055600001</c:v>
                </c:pt>
                <c:pt idx="1452">
                  <c:v>0.80647738036100003</c:v>
                </c:pt>
                <c:pt idx="1453">
                  <c:v>0.78935475593299997</c:v>
                </c:pt>
                <c:pt idx="1454">
                  <c:v>0.81707520043899995</c:v>
                </c:pt>
                <c:pt idx="1455">
                  <c:v>0.83564664236300001</c:v>
                </c:pt>
                <c:pt idx="1456">
                  <c:v>0.83564664236300001</c:v>
                </c:pt>
                <c:pt idx="1457">
                  <c:v>0.83564664236300001</c:v>
                </c:pt>
                <c:pt idx="1458">
                  <c:v>0.80093742639599996</c:v>
                </c:pt>
                <c:pt idx="1459">
                  <c:v>0.86836688496900005</c:v>
                </c:pt>
                <c:pt idx="1460">
                  <c:v>0.91561908650799995</c:v>
                </c:pt>
                <c:pt idx="1461">
                  <c:v>0.91960532388600003</c:v>
                </c:pt>
                <c:pt idx="1462">
                  <c:v>0.90763030963000002</c:v>
                </c:pt>
                <c:pt idx="1463">
                  <c:v>0.90763030963000002</c:v>
                </c:pt>
                <c:pt idx="1464">
                  <c:v>0.90763030963000002</c:v>
                </c:pt>
                <c:pt idx="1465">
                  <c:v>0.99112976871799996</c:v>
                </c:pt>
                <c:pt idx="1466">
                  <c:v>1.0324474114610001</c:v>
                </c:pt>
                <c:pt idx="1467">
                  <c:v>1.011331372206</c:v>
                </c:pt>
                <c:pt idx="1468">
                  <c:v>1.030189938958</c:v>
                </c:pt>
                <c:pt idx="1469">
                  <c:v>0.96386279061799995</c:v>
                </c:pt>
                <c:pt idx="1470">
                  <c:v>0.96386279061799995</c:v>
                </c:pt>
                <c:pt idx="1471">
                  <c:v>0.96386279061799995</c:v>
                </c:pt>
                <c:pt idx="1472">
                  <c:v>0.96028896988099999</c:v>
                </c:pt>
                <c:pt idx="1473">
                  <c:v>0.99643256502900002</c:v>
                </c:pt>
                <c:pt idx="1474">
                  <c:v>0.99692007229699997</c:v>
                </c:pt>
                <c:pt idx="1475">
                  <c:v>0.95682517282900004</c:v>
                </c:pt>
                <c:pt idx="1476">
                  <c:v>1.060408603198</c:v>
                </c:pt>
                <c:pt idx="1477">
                  <c:v>1.060408603198</c:v>
                </c:pt>
                <c:pt idx="1478">
                  <c:v>1.060408603198</c:v>
                </c:pt>
                <c:pt idx="1479">
                  <c:v>1.041426886345</c:v>
                </c:pt>
                <c:pt idx="1480">
                  <c:v>1.0425704130689999</c:v>
                </c:pt>
                <c:pt idx="1481">
                  <c:v>1.0442882202279999</c:v>
                </c:pt>
                <c:pt idx="1482">
                  <c:v>1.0401747616200001</c:v>
                </c:pt>
                <c:pt idx="1483">
                  <c:v>1.0234182209</c:v>
                </c:pt>
                <c:pt idx="1484">
                  <c:v>1.0234182209</c:v>
                </c:pt>
                <c:pt idx="1485">
                  <c:v>1.0234182209</c:v>
                </c:pt>
                <c:pt idx="1486">
                  <c:v>1.0104601325460001</c:v>
                </c:pt>
                <c:pt idx="1487">
                  <c:v>0.97533214453899997</c:v>
                </c:pt>
                <c:pt idx="1488">
                  <c:v>0.96752926321599997</c:v>
                </c:pt>
                <c:pt idx="1489">
                  <c:v>0.97718948785399995</c:v>
                </c:pt>
                <c:pt idx="1490">
                  <c:v>0.93798524831899999</c:v>
                </c:pt>
                <c:pt idx="1491">
                  <c:v>0.93798524831899999</c:v>
                </c:pt>
                <c:pt idx="1492">
                  <c:v>0.93798524831899999</c:v>
                </c:pt>
                <c:pt idx="1493">
                  <c:v>0.86189525520700006</c:v>
                </c:pt>
                <c:pt idx="1494">
                  <c:v>0.89564512599799995</c:v>
                </c:pt>
                <c:pt idx="1495">
                  <c:v>0.92676092704599999</c:v>
                </c:pt>
                <c:pt idx="1496">
                  <c:v>0.95686340136400005</c:v>
                </c:pt>
                <c:pt idx="1497">
                  <c:v>1.0034772580510001</c:v>
                </c:pt>
                <c:pt idx="1498">
                  <c:v>1.0034772580510001</c:v>
                </c:pt>
                <c:pt idx="1499">
                  <c:v>1.0034772580510001</c:v>
                </c:pt>
                <c:pt idx="1500">
                  <c:v>1.0190213013410001</c:v>
                </c:pt>
                <c:pt idx="1501">
                  <c:v>0.99250284302199998</c:v>
                </c:pt>
                <c:pt idx="1502">
                  <c:v>1.003200697529</c:v>
                </c:pt>
                <c:pt idx="1503">
                  <c:v>1.0356679422540001</c:v>
                </c:pt>
                <c:pt idx="1504">
                  <c:v>1.048379838427</c:v>
                </c:pt>
                <c:pt idx="1505">
                  <c:v>1.048379838427</c:v>
                </c:pt>
                <c:pt idx="1506">
                  <c:v>1.048379838427</c:v>
                </c:pt>
                <c:pt idx="1507">
                  <c:v>1.1955140563069999</c:v>
                </c:pt>
                <c:pt idx="1508">
                  <c:v>1.118191044449</c:v>
                </c:pt>
                <c:pt idx="1509">
                  <c:v>1.0880287441500001</c:v>
                </c:pt>
                <c:pt idx="1510">
                  <c:v>1.0570852923780001</c:v>
                </c:pt>
                <c:pt idx="1511">
                  <c:v>1.0459221733749999</c:v>
                </c:pt>
                <c:pt idx="1512">
                  <c:v>1.0459221733749999</c:v>
                </c:pt>
                <c:pt idx="1513">
                  <c:v>1.0459221733749999</c:v>
                </c:pt>
                <c:pt idx="1514">
                  <c:v>0.92945016125299995</c:v>
                </c:pt>
                <c:pt idx="1515">
                  <c:v>0.77574750471099996</c:v>
                </c:pt>
                <c:pt idx="1516">
                  <c:v>0.86431394853300003</c:v>
                </c:pt>
                <c:pt idx="1517">
                  <c:v>0.86186330951699996</c:v>
                </c:pt>
                <c:pt idx="1518">
                  <c:v>0.73438108591999995</c:v>
                </c:pt>
                <c:pt idx="1519">
                  <c:v>0.73438108591999995</c:v>
                </c:pt>
                <c:pt idx="1520">
                  <c:v>0.73438108591999995</c:v>
                </c:pt>
                <c:pt idx="1521">
                  <c:v>0.66914807654999997</c:v>
                </c:pt>
                <c:pt idx="1522">
                  <c:v>0.66914807654999997</c:v>
                </c:pt>
                <c:pt idx="1523">
                  <c:v>0.62223697976000003</c:v>
                </c:pt>
                <c:pt idx="1524">
                  <c:v>0.437842378526</c:v>
                </c:pt>
                <c:pt idx="1525">
                  <c:v>0.38204889255699997</c:v>
                </c:pt>
                <c:pt idx="1526">
                  <c:v>0.38204889255699997</c:v>
                </c:pt>
                <c:pt idx="1527">
                  <c:v>0.38204889255699997</c:v>
                </c:pt>
                <c:pt idx="1528">
                  <c:v>-8.3107838749999996E-2</c:v>
                </c:pt>
                <c:pt idx="1529">
                  <c:v>-0.60556764140399999</c:v>
                </c:pt>
                <c:pt idx="1530">
                  <c:v>-0.60556764140399999</c:v>
                </c:pt>
                <c:pt idx="1531">
                  <c:v>-0.76984353571700004</c:v>
                </c:pt>
                <c:pt idx="1532">
                  <c:v>-1.560628237919</c:v>
                </c:pt>
                <c:pt idx="1533">
                  <c:v>-1.560628237919</c:v>
                </c:pt>
                <c:pt idx="1534">
                  <c:v>-1.560628237919</c:v>
                </c:pt>
                <c:pt idx="1535">
                  <c:v>-1.5522929649449999</c:v>
                </c:pt>
                <c:pt idx="1536">
                  <c:v>-1.5543695081619999</c:v>
                </c:pt>
                <c:pt idx="1537">
                  <c:v>-1.7921703036000001</c:v>
                </c:pt>
                <c:pt idx="1538">
                  <c:v>-2.2625140423849999</c:v>
                </c:pt>
                <c:pt idx="1539">
                  <c:v>-2.3293408734950001</c:v>
                </c:pt>
                <c:pt idx="1540">
                  <c:v>-2.3293408734950001</c:v>
                </c:pt>
                <c:pt idx="1541">
                  <c:v>-2.3293408734950001</c:v>
                </c:pt>
                <c:pt idx="1542">
                  <c:v>-2.5239766433040001</c:v>
                </c:pt>
                <c:pt idx="1543">
                  <c:v>-1.7230150824349999</c:v>
                </c:pt>
                <c:pt idx="1544">
                  <c:v>-1.4866892871140001</c:v>
                </c:pt>
                <c:pt idx="1545">
                  <c:v>-1.3403353769919999</c:v>
                </c:pt>
                <c:pt idx="1546">
                  <c:v>-1.148305635342</c:v>
                </c:pt>
                <c:pt idx="1547">
                  <c:v>-1.148305635342</c:v>
                </c:pt>
                <c:pt idx="1548">
                  <c:v>-1.148305635342</c:v>
                </c:pt>
                <c:pt idx="1549">
                  <c:v>-1.437062445394</c:v>
                </c:pt>
                <c:pt idx="1550">
                  <c:v>-1.5596001150400001</c:v>
                </c:pt>
                <c:pt idx="1551">
                  <c:v>-1.473730953832</c:v>
                </c:pt>
                <c:pt idx="1552">
                  <c:v>-1.4865464872030001</c:v>
                </c:pt>
                <c:pt idx="1553">
                  <c:v>-1.470883725018</c:v>
                </c:pt>
                <c:pt idx="1554">
                  <c:v>-1.470883725018</c:v>
                </c:pt>
                <c:pt idx="1555">
                  <c:v>-1.470883725018</c:v>
                </c:pt>
                <c:pt idx="1556">
                  <c:v>-1.2819151074320001</c:v>
                </c:pt>
                <c:pt idx="1557">
                  <c:v>-0.87168861499600003</c:v>
                </c:pt>
                <c:pt idx="1558">
                  <c:v>-0.95239980892999998</c:v>
                </c:pt>
                <c:pt idx="1559">
                  <c:v>-0.95239980892999998</c:v>
                </c:pt>
                <c:pt idx="1560">
                  <c:v>-0.95239980892999998</c:v>
                </c:pt>
                <c:pt idx="1561">
                  <c:v>-0.95239980892999998</c:v>
                </c:pt>
                <c:pt idx="1562">
                  <c:v>-0.95239980892999998</c:v>
                </c:pt>
                <c:pt idx="1563">
                  <c:v>-0.906605513935</c:v>
                </c:pt>
                <c:pt idx="1564">
                  <c:v>-0.94394234050100001</c:v>
                </c:pt>
                <c:pt idx="1565">
                  <c:v>-0.94394234050100001</c:v>
                </c:pt>
                <c:pt idx="1566">
                  <c:v>-0.94394234050100001</c:v>
                </c:pt>
                <c:pt idx="1567">
                  <c:v>-0.16108283159699999</c:v>
                </c:pt>
                <c:pt idx="1568">
                  <c:v>-0.16108283159699999</c:v>
                </c:pt>
                <c:pt idx="1569">
                  <c:v>-0.16108283159699999</c:v>
                </c:pt>
                <c:pt idx="1570">
                  <c:v>-0.33430393909</c:v>
                </c:pt>
                <c:pt idx="1571">
                  <c:v>-0.48628425632</c:v>
                </c:pt>
                <c:pt idx="1572">
                  <c:v>-0.56462919915499998</c:v>
                </c:pt>
                <c:pt idx="1573">
                  <c:v>-0.71623071321700005</c:v>
                </c:pt>
                <c:pt idx="1574">
                  <c:v>-0.78914638163700002</c:v>
                </c:pt>
                <c:pt idx="1575">
                  <c:v>-0.78914638163700002</c:v>
                </c:pt>
                <c:pt idx="1576">
                  <c:v>-0.78914638163700002</c:v>
                </c:pt>
                <c:pt idx="1577">
                  <c:v>-0.77598934958599997</c:v>
                </c:pt>
                <c:pt idx="1578">
                  <c:v>-0.84851571612300003</c:v>
                </c:pt>
                <c:pt idx="1579">
                  <c:v>-0.84851571612300003</c:v>
                </c:pt>
                <c:pt idx="1580">
                  <c:v>-0.84851571612300003</c:v>
                </c:pt>
                <c:pt idx="1581">
                  <c:v>-0.88232705319100002</c:v>
                </c:pt>
                <c:pt idx="1582">
                  <c:v>-0.88232705319100002</c:v>
                </c:pt>
                <c:pt idx="1583">
                  <c:v>-0.88232705319100002</c:v>
                </c:pt>
                <c:pt idx="1584">
                  <c:v>-0.92723441178199995</c:v>
                </c:pt>
                <c:pt idx="1585">
                  <c:v>-0.91966303996200005</c:v>
                </c:pt>
                <c:pt idx="1586">
                  <c:v>-0.74030539843200005</c:v>
                </c:pt>
                <c:pt idx="1587">
                  <c:v>-0.664670514707</c:v>
                </c:pt>
                <c:pt idx="1588">
                  <c:v>-0.57067626906699997</c:v>
                </c:pt>
                <c:pt idx="1589">
                  <c:v>-0.57067626906699997</c:v>
                </c:pt>
                <c:pt idx="1590">
                  <c:v>-0.57067626906699997</c:v>
                </c:pt>
                <c:pt idx="1591">
                  <c:v>-0.452165201716</c:v>
                </c:pt>
                <c:pt idx="1592">
                  <c:v>-0.48175172463400001</c:v>
                </c:pt>
                <c:pt idx="1593">
                  <c:v>-0.57732894105400001</c:v>
                </c:pt>
                <c:pt idx="1594">
                  <c:v>-0.57111395233899998</c:v>
                </c:pt>
                <c:pt idx="1595">
                  <c:v>-0.61319160384299998</c:v>
                </c:pt>
                <c:pt idx="1596">
                  <c:v>-0.61319160384299998</c:v>
                </c:pt>
                <c:pt idx="1597">
                  <c:v>-0.61319160384299998</c:v>
                </c:pt>
                <c:pt idx="1598">
                  <c:v>-0.29507747222699998</c:v>
                </c:pt>
                <c:pt idx="1599">
                  <c:v>-0.12546155805600001</c:v>
                </c:pt>
                <c:pt idx="1600">
                  <c:v>1.0483515921999999E-2</c:v>
                </c:pt>
                <c:pt idx="1601">
                  <c:v>0.13560844018900001</c:v>
                </c:pt>
                <c:pt idx="1602">
                  <c:v>0.34333199970599998</c:v>
                </c:pt>
                <c:pt idx="1603">
                  <c:v>0.34333199970599998</c:v>
                </c:pt>
                <c:pt idx="1604">
                  <c:v>0.34333199970599998</c:v>
                </c:pt>
                <c:pt idx="1605">
                  <c:v>0.52781183254599995</c:v>
                </c:pt>
                <c:pt idx="1606">
                  <c:v>0.63032361563899997</c:v>
                </c:pt>
                <c:pt idx="1607">
                  <c:v>0.634941117226</c:v>
                </c:pt>
                <c:pt idx="1608">
                  <c:v>0.60434906431199997</c:v>
                </c:pt>
                <c:pt idx="1609">
                  <c:v>0.60434906431199997</c:v>
                </c:pt>
                <c:pt idx="1610">
                  <c:v>0.60434906431199997</c:v>
                </c:pt>
                <c:pt idx="1611">
                  <c:v>0.60434906431199997</c:v>
                </c:pt>
                <c:pt idx="1612">
                  <c:v>0.57251100663599996</c:v>
                </c:pt>
                <c:pt idx="1613">
                  <c:v>0.55415398365900004</c:v>
                </c:pt>
                <c:pt idx="1614">
                  <c:v>0.55788592751699995</c:v>
                </c:pt>
                <c:pt idx="1615">
                  <c:v>0.63358685104900003</c:v>
                </c:pt>
                <c:pt idx="1616">
                  <c:v>0.694812827533</c:v>
                </c:pt>
                <c:pt idx="1617">
                  <c:v>0.694812827533</c:v>
                </c:pt>
                <c:pt idx="1618">
                  <c:v>0.694812827533</c:v>
                </c:pt>
                <c:pt idx="1619">
                  <c:v>0.694812827533</c:v>
                </c:pt>
                <c:pt idx="1620">
                  <c:v>0.74276759304100004</c:v>
                </c:pt>
                <c:pt idx="1621">
                  <c:v>0.76006612497000003</c:v>
                </c:pt>
                <c:pt idx="1622">
                  <c:v>0.66099295974700001</c:v>
                </c:pt>
                <c:pt idx="1623">
                  <c:v>0.55301945038099998</c:v>
                </c:pt>
                <c:pt idx="1624">
                  <c:v>0.55301945038099998</c:v>
                </c:pt>
                <c:pt idx="1625">
                  <c:v>0.55301945038099998</c:v>
                </c:pt>
                <c:pt idx="1626">
                  <c:v>0.46488561914900001</c:v>
                </c:pt>
                <c:pt idx="1627">
                  <c:v>0.41388231049500002</c:v>
                </c:pt>
                <c:pt idx="1628">
                  <c:v>0.46349160821000002</c:v>
                </c:pt>
                <c:pt idx="1629">
                  <c:v>0.37293922570400001</c:v>
                </c:pt>
                <c:pt idx="1630">
                  <c:v>0.21902007876099999</c:v>
                </c:pt>
                <c:pt idx="1631">
                  <c:v>0.21902007876099999</c:v>
                </c:pt>
                <c:pt idx="1632">
                  <c:v>0.21902007876099999</c:v>
                </c:pt>
                <c:pt idx="1633">
                  <c:v>0.24071168470000001</c:v>
                </c:pt>
                <c:pt idx="1634">
                  <c:v>0.22838790642500001</c:v>
                </c:pt>
                <c:pt idx="1635">
                  <c:v>0.25748630814899998</c:v>
                </c:pt>
                <c:pt idx="1636">
                  <c:v>0.26545514812100002</c:v>
                </c:pt>
                <c:pt idx="1637">
                  <c:v>0.15585308452800001</c:v>
                </c:pt>
                <c:pt idx="1638">
                  <c:v>0.15585308452800001</c:v>
                </c:pt>
                <c:pt idx="1639">
                  <c:v>0.15585308452800001</c:v>
                </c:pt>
                <c:pt idx="1640">
                  <c:v>-0.101506603987</c:v>
                </c:pt>
                <c:pt idx="1641">
                  <c:v>-8.7162871771000003E-2</c:v>
                </c:pt>
                <c:pt idx="1642">
                  <c:v>9.9529237177000004E-2</c:v>
                </c:pt>
                <c:pt idx="1643">
                  <c:v>0.11241082603700001</c:v>
                </c:pt>
                <c:pt idx="1644">
                  <c:v>0.19937876402900001</c:v>
                </c:pt>
                <c:pt idx="1645">
                  <c:v>0.19937876402900001</c:v>
                </c:pt>
                <c:pt idx="1646">
                  <c:v>0.19937876402900001</c:v>
                </c:pt>
                <c:pt idx="1647">
                  <c:v>0.14023759168700001</c:v>
                </c:pt>
                <c:pt idx="1648">
                  <c:v>9.1259692917999999E-2</c:v>
                </c:pt>
                <c:pt idx="1649">
                  <c:v>7.2512749564000001E-2</c:v>
                </c:pt>
                <c:pt idx="1650">
                  <c:v>3.2868193700999998E-2</c:v>
                </c:pt>
                <c:pt idx="1651">
                  <c:v>-2.5589696682999999E-2</c:v>
                </c:pt>
                <c:pt idx="1652">
                  <c:v>-2.5589696682999999E-2</c:v>
                </c:pt>
                <c:pt idx="1653">
                  <c:v>-2.5589696682999999E-2</c:v>
                </c:pt>
                <c:pt idx="1654">
                  <c:v>1.1247723972999999E-2</c:v>
                </c:pt>
                <c:pt idx="1655">
                  <c:v>-5.1322589780000002E-3</c:v>
                </c:pt>
                <c:pt idx="1656">
                  <c:v>-0.103586938744</c:v>
                </c:pt>
                <c:pt idx="1657">
                  <c:v>-0.12792862882200001</c:v>
                </c:pt>
                <c:pt idx="1658">
                  <c:v>-9.4274284937999997E-2</c:v>
                </c:pt>
                <c:pt idx="1659">
                  <c:v>-9.4274284937999997E-2</c:v>
                </c:pt>
                <c:pt idx="1660">
                  <c:v>-9.4274284937999997E-2</c:v>
                </c:pt>
                <c:pt idx="1661">
                  <c:v>-0.118878849994</c:v>
                </c:pt>
                <c:pt idx="1662">
                  <c:v>-0.1086319204</c:v>
                </c:pt>
                <c:pt idx="1663">
                  <c:v>-0.118546099387</c:v>
                </c:pt>
                <c:pt idx="1664">
                  <c:v>-0.12893733120600001</c:v>
                </c:pt>
                <c:pt idx="1665">
                  <c:v>-0.15963822497300001</c:v>
                </c:pt>
                <c:pt idx="1666">
                  <c:v>-0.15963822497300001</c:v>
                </c:pt>
                <c:pt idx="1667">
                  <c:v>-0.15963822497300001</c:v>
                </c:pt>
                <c:pt idx="1668">
                  <c:v>-0.195291094198</c:v>
                </c:pt>
                <c:pt idx="1669">
                  <c:v>-0.18982141643200001</c:v>
                </c:pt>
                <c:pt idx="1670">
                  <c:v>-0.18587800779399999</c:v>
                </c:pt>
                <c:pt idx="1671">
                  <c:v>-0.107878486706</c:v>
                </c:pt>
                <c:pt idx="1672">
                  <c:v>-0.107878486706</c:v>
                </c:pt>
                <c:pt idx="1673">
                  <c:v>-0.107878486706</c:v>
                </c:pt>
                <c:pt idx="1674">
                  <c:v>-0.107878486706</c:v>
                </c:pt>
                <c:pt idx="1675">
                  <c:v>-7.8334929462999997E-2</c:v>
                </c:pt>
                <c:pt idx="1676">
                  <c:v>-0.11658626604</c:v>
                </c:pt>
                <c:pt idx="1677">
                  <c:v>-0.11888421458200001</c:v>
                </c:pt>
                <c:pt idx="1678">
                  <c:v>-0.119495053972</c:v>
                </c:pt>
                <c:pt idx="1679">
                  <c:v>-0.101845073092</c:v>
                </c:pt>
                <c:pt idx="1680">
                  <c:v>-0.101845073092</c:v>
                </c:pt>
                <c:pt idx="1681">
                  <c:v>-0.101845073092</c:v>
                </c:pt>
                <c:pt idx="1682">
                  <c:v>-0.11413649253200001</c:v>
                </c:pt>
                <c:pt idx="1683">
                  <c:v>-9.4054559839999996E-2</c:v>
                </c:pt>
                <c:pt idx="1684">
                  <c:v>-0.107857440761</c:v>
                </c:pt>
                <c:pt idx="1685">
                  <c:v>2.7887280085E-2</c:v>
                </c:pt>
                <c:pt idx="1686">
                  <c:v>5.2286957664000003E-2</c:v>
                </c:pt>
                <c:pt idx="1687">
                  <c:v>5.2286957664000003E-2</c:v>
                </c:pt>
                <c:pt idx="1688">
                  <c:v>5.2286957664000003E-2</c:v>
                </c:pt>
                <c:pt idx="1689">
                  <c:v>0.16004583613600001</c:v>
                </c:pt>
                <c:pt idx="1690">
                  <c:v>0.12676500285699999</c:v>
                </c:pt>
                <c:pt idx="1691">
                  <c:v>4.7118320443000003E-2</c:v>
                </c:pt>
                <c:pt idx="1692">
                  <c:v>1.2097961082E-2</c:v>
                </c:pt>
                <c:pt idx="1693">
                  <c:v>-4.1209247729999997E-3</c:v>
                </c:pt>
                <c:pt idx="1694">
                  <c:v>-4.1209247729999997E-3</c:v>
                </c:pt>
                <c:pt idx="1695">
                  <c:v>-4.1209247729999997E-3</c:v>
                </c:pt>
                <c:pt idx="1696">
                  <c:v>6.9927071228000001E-2</c:v>
                </c:pt>
                <c:pt idx="1697">
                  <c:v>0.13179094753500001</c:v>
                </c:pt>
                <c:pt idx="1698">
                  <c:v>0.21722539229900001</c:v>
                </c:pt>
                <c:pt idx="1699">
                  <c:v>0.18320802049900001</c:v>
                </c:pt>
                <c:pt idx="1700">
                  <c:v>0.167808290566</c:v>
                </c:pt>
                <c:pt idx="1701">
                  <c:v>0.167808290566</c:v>
                </c:pt>
                <c:pt idx="1702">
                  <c:v>0.167808290566</c:v>
                </c:pt>
                <c:pt idx="1703">
                  <c:v>0.18178129448499999</c:v>
                </c:pt>
                <c:pt idx="1704">
                  <c:v>0.214941708955</c:v>
                </c:pt>
                <c:pt idx="1705">
                  <c:v>0.19079931277199999</c:v>
                </c:pt>
                <c:pt idx="1706">
                  <c:v>0.23626980948000001</c:v>
                </c:pt>
                <c:pt idx="1707">
                  <c:v>0.20174936109399999</c:v>
                </c:pt>
                <c:pt idx="1708">
                  <c:v>0.20174936109399999</c:v>
                </c:pt>
                <c:pt idx="1709">
                  <c:v>0.20174936109399999</c:v>
                </c:pt>
                <c:pt idx="1710">
                  <c:v>0.16276066516099999</c:v>
                </c:pt>
                <c:pt idx="1711">
                  <c:v>0.19083982014299999</c:v>
                </c:pt>
                <c:pt idx="1712">
                  <c:v>-1.0024208861E-2</c:v>
                </c:pt>
                <c:pt idx="1713">
                  <c:v>2.7255723920000001E-3</c:v>
                </c:pt>
                <c:pt idx="1714">
                  <c:v>-0.14395277110900001</c:v>
                </c:pt>
                <c:pt idx="1715">
                  <c:v>-0.14395277110900001</c:v>
                </c:pt>
                <c:pt idx="1716">
                  <c:v>-0.14395277110900001</c:v>
                </c:pt>
                <c:pt idx="1717">
                  <c:v>-0.19129881753700001</c:v>
                </c:pt>
                <c:pt idx="1718">
                  <c:v>-0.11382492288899999</c:v>
                </c:pt>
                <c:pt idx="1719">
                  <c:v>-9.8938599660000001E-3</c:v>
                </c:pt>
                <c:pt idx="1720">
                  <c:v>-0.11304908910600001</c:v>
                </c:pt>
                <c:pt idx="1721">
                  <c:v>-9.4843520144999999E-2</c:v>
                </c:pt>
                <c:pt idx="1722">
                  <c:v>-9.4843520144999999E-2</c:v>
                </c:pt>
                <c:pt idx="1723">
                  <c:v>-9.4843520144999999E-2</c:v>
                </c:pt>
                <c:pt idx="1724">
                  <c:v>-9.4843520144999999E-2</c:v>
                </c:pt>
                <c:pt idx="1725">
                  <c:v>-0.125621136547</c:v>
                </c:pt>
                <c:pt idx="1726">
                  <c:v>-0.13625717079499999</c:v>
                </c:pt>
                <c:pt idx="1727">
                  <c:v>-0.28540919357200001</c:v>
                </c:pt>
                <c:pt idx="1728">
                  <c:v>-0.35996438160200001</c:v>
                </c:pt>
                <c:pt idx="1729">
                  <c:v>-0.35996438160200001</c:v>
                </c:pt>
                <c:pt idx="1730">
                  <c:v>-0.35996438160200001</c:v>
                </c:pt>
                <c:pt idx="1731">
                  <c:v>-0.35996438160200001</c:v>
                </c:pt>
                <c:pt idx="1732">
                  <c:v>-0.35996438160200001</c:v>
                </c:pt>
                <c:pt idx="1733">
                  <c:v>-0.45262293634</c:v>
                </c:pt>
                <c:pt idx="1734">
                  <c:v>-0.42562670823600002</c:v>
                </c:pt>
                <c:pt idx="1735">
                  <c:v>-0.43642557555099998</c:v>
                </c:pt>
                <c:pt idx="1736">
                  <c:v>-0.43642557555099998</c:v>
                </c:pt>
                <c:pt idx="1737">
                  <c:v>-0.43642557555099998</c:v>
                </c:pt>
                <c:pt idx="1738">
                  <c:v>-0.45882448527699998</c:v>
                </c:pt>
                <c:pt idx="1739">
                  <c:v>-0.473127364065</c:v>
                </c:pt>
                <c:pt idx="1740">
                  <c:v>-0.47251793131999997</c:v>
                </c:pt>
                <c:pt idx="1741">
                  <c:v>-0.46202359608100002</c:v>
                </c:pt>
                <c:pt idx="1742">
                  <c:v>-0.439923501828</c:v>
                </c:pt>
                <c:pt idx="1743">
                  <c:v>-0.439923501828</c:v>
                </c:pt>
                <c:pt idx="1744">
                  <c:v>-0.439923501828</c:v>
                </c:pt>
                <c:pt idx="1745">
                  <c:v>-0.41619850667199998</c:v>
                </c:pt>
                <c:pt idx="1746">
                  <c:v>-0.44601525784200002</c:v>
                </c:pt>
                <c:pt idx="1747">
                  <c:v>-0.387975326106</c:v>
                </c:pt>
                <c:pt idx="1748">
                  <c:v>-0.38587719691099998</c:v>
                </c:pt>
                <c:pt idx="1749">
                  <c:v>-0.39495997810400002</c:v>
                </c:pt>
                <c:pt idx="1750">
                  <c:v>-0.39495997810400002</c:v>
                </c:pt>
                <c:pt idx="1751">
                  <c:v>-0.39495997810400002</c:v>
                </c:pt>
                <c:pt idx="1752">
                  <c:v>-0.20002755343299999</c:v>
                </c:pt>
                <c:pt idx="1753">
                  <c:v>-0.21023800238599999</c:v>
                </c:pt>
                <c:pt idx="1754">
                  <c:v>-0.26520878375500001</c:v>
                </c:pt>
                <c:pt idx="1755">
                  <c:v>-0.28127556282499999</c:v>
                </c:pt>
                <c:pt idx="1756">
                  <c:v>-0.291288455374</c:v>
                </c:pt>
                <c:pt idx="1757">
                  <c:v>-0.291288455374</c:v>
                </c:pt>
                <c:pt idx="1758">
                  <c:v>-0.291288455374</c:v>
                </c:pt>
                <c:pt idx="1759">
                  <c:v>-0.31091906606699998</c:v>
                </c:pt>
                <c:pt idx="1760">
                  <c:v>-0.34784203119000001</c:v>
                </c:pt>
                <c:pt idx="1761">
                  <c:v>-0.42190520781200003</c:v>
                </c:pt>
                <c:pt idx="1762">
                  <c:v>-0.44690251999199998</c:v>
                </c:pt>
                <c:pt idx="1763">
                  <c:v>-0.52882945692200001</c:v>
                </c:pt>
                <c:pt idx="1764">
                  <c:v>-0.52882945692200001</c:v>
                </c:pt>
                <c:pt idx="1765">
                  <c:v>-0.52882945692200001</c:v>
                </c:pt>
                <c:pt idx="1766">
                  <c:v>-0.40696618160699999</c:v>
                </c:pt>
                <c:pt idx="1767">
                  <c:v>-0.42451639261000002</c:v>
                </c:pt>
                <c:pt idx="1768">
                  <c:v>-0.35802734958499999</c:v>
                </c:pt>
                <c:pt idx="1769">
                  <c:v>-0.285032770474</c:v>
                </c:pt>
                <c:pt idx="1770">
                  <c:v>-0.354931986679</c:v>
                </c:pt>
                <c:pt idx="1771">
                  <c:v>-0.354931986679</c:v>
                </c:pt>
                <c:pt idx="1772">
                  <c:v>-0.354931986679</c:v>
                </c:pt>
                <c:pt idx="1773">
                  <c:v>-0.30025058641399999</c:v>
                </c:pt>
                <c:pt idx="1774">
                  <c:v>-0.132793324317</c:v>
                </c:pt>
                <c:pt idx="1775">
                  <c:v>-5.9067080071999997E-2</c:v>
                </c:pt>
                <c:pt idx="1776">
                  <c:v>-0.10503832825999999</c:v>
                </c:pt>
                <c:pt idx="1777">
                  <c:v>-0.13736975217799999</c:v>
                </c:pt>
                <c:pt idx="1778">
                  <c:v>-0.13736975217799999</c:v>
                </c:pt>
                <c:pt idx="1779">
                  <c:v>-0.13736975217799999</c:v>
                </c:pt>
                <c:pt idx="1780">
                  <c:v>-0.22339165712</c:v>
                </c:pt>
                <c:pt idx="1781">
                  <c:v>-7.6359825007999996E-2</c:v>
                </c:pt>
                <c:pt idx="1782">
                  <c:v>-0.10240838313300001</c:v>
                </c:pt>
                <c:pt idx="1783">
                  <c:v>-7.8277421648000001E-2</c:v>
                </c:pt>
                <c:pt idx="1784">
                  <c:v>2.7497660741000001E-2</c:v>
                </c:pt>
                <c:pt idx="1785">
                  <c:v>2.7497660741000001E-2</c:v>
                </c:pt>
                <c:pt idx="1786">
                  <c:v>2.7497660741000001E-2</c:v>
                </c:pt>
                <c:pt idx="1787">
                  <c:v>3.4537695027999998E-2</c:v>
                </c:pt>
                <c:pt idx="1788">
                  <c:v>3.4701168881E-2</c:v>
                </c:pt>
                <c:pt idx="1789">
                  <c:v>9.2283324562000002E-2</c:v>
                </c:pt>
                <c:pt idx="1790">
                  <c:v>0.12998624021499999</c:v>
                </c:pt>
                <c:pt idx="1791">
                  <c:v>0.161228553558</c:v>
                </c:pt>
                <c:pt idx="1792">
                  <c:v>0.161228553558</c:v>
                </c:pt>
                <c:pt idx="1793">
                  <c:v>0.161228553558</c:v>
                </c:pt>
                <c:pt idx="1794">
                  <c:v>0.199596466527</c:v>
                </c:pt>
                <c:pt idx="1795">
                  <c:v>0.18463220674200001</c:v>
                </c:pt>
                <c:pt idx="1796">
                  <c:v>0.188823742351</c:v>
                </c:pt>
                <c:pt idx="1797">
                  <c:v>0.23223570538499999</c:v>
                </c:pt>
                <c:pt idx="1798">
                  <c:v>0.209472285811</c:v>
                </c:pt>
                <c:pt idx="1799">
                  <c:v>0.209472285811</c:v>
                </c:pt>
                <c:pt idx="1800">
                  <c:v>0.209472285811</c:v>
                </c:pt>
                <c:pt idx="1801">
                  <c:v>0.19801772800699999</c:v>
                </c:pt>
                <c:pt idx="1802">
                  <c:v>0.17467746926700001</c:v>
                </c:pt>
                <c:pt idx="1803">
                  <c:v>0.147007640597</c:v>
                </c:pt>
                <c:pt idx="1804">
                  <c:v>0.17245853291400001</c:v>
                </c:pt>
                <c:pt idx="1805">
                  <c:v>0.20220811882600001</c:v>
                </c:pt>
                <c:pt idx="1806">
                  <c:v>0.20220811882600001</c:v>
                </c:pt>
                <c:pt idx="1807">
                  <c:v>0.20220811882600001</c:v>
                </c:pt>
                <c:pt idx="1808">
                  <c:v>0.24720473514800001</c:v>
                </c:pt>
                <c:pt idx="1809">
                  <c:v>0.279733529506</c:v>
                </c:pt>
                <c:pt idx="1810">
                  <c:v>0.29612492389799999</c:v>
                </c:pt>
                <c:pt idx="1811">
                  <c:v>0.33070211568500002</c:v>
                </c:pt>
                <c:pt idx="1812">
                  <c:v>0.35358214377000002</c:v>
                </c:pt>
                <c:pt idx="1813">
                  <c:v>0.35358214377000002</c:v>
                </c:pt>
                <c:pt idx="1814">
                  <c:v>0.35358214377000002</c:v>
                </c:pt>
                <c:pt idx="1815">
                  <c:v>0.31674099762800001</c:v>
                </c:pt>
                <c:pt idx="1816">
                  <c:v>0.258318445535</c:v>
                </c:pt>
                <c:pt idx="1817">
                  <c:v>0.35669634260999999</c:v>
                </c:pt>
                <c:pt idx="1818">
                  <c:v>0.30009634641799998</c:v>
                </c:pt>
                <c:pt idx="1819">
                  <c:v>0.28996619746399999</c:v>
                </c:pt>
                <c:pt idx="1820">
                  <c:v>0.28996619746399999</c:v>
                </c:pt>
                <c:pt idx="1821">
                  <c:v>0.28996619746399999</c:v>
                </c:pt>
                <c:pt idx="1822">
                  <c:v>0.33151407012599998</c:v>
                </c:pt>
                <c:pt idx="1823">
                  <c:v>0.44191237979800002</c:v>
                </c:pt>
                <c:pt idx="1824">
                  <c:v>0.466918702385</c:v>
                </c:pt>
                <c:pt idx="1825">
                  <c:v>0.50432829104400001</c:v>
                </c:pt>
                <c:pt idx="1826">
                  <c:v>0.58163655027399996</c:v>
                </c:pt>
                <c:pt idx="1827">
                  <c:v>0.58163655027399996</c:v>
                </c:pt>
                <c:pt idx="1828">
                  <c:v>0.58163655027399996</c:v>
                </c:pt>
                <c:pt idx="1829">
                  <c:v>0.55584690409899995</c:v>
                </c:pt>
                <c:pt idx="1830">
                  <c:v>0.61796141136899996</c:v>
                </c:pt>
                <c:pt idx="1831">
                  <c:v>0.66309178862600004</c:v>
                </c:pt>
                <c:pt idx="1832">
                  <c:v>0.68025406411599998</c:v>
                </c:pt>
                <c:pt idx="1833">
                  <c:v>0.70740596705600001</c:v>
                </c:pt>
                <c:pt idx="1834">
                  <c:v>0.70740596705600001</c:v>
                </c:pt>
                <c:pt idx="1835">
                  <c:v>0.70740596705600001</c:v>
                </c:pt>
                <c:pt idx="1836">
                  <c:v>0.73974081762400001</c:v>
                </c:pt>
                <c:pt idx="1837">
                  <c:v>0.73366040340100003</c:v>
                </c:pt>
                <c:pt idx="1838">
                  <c:v>0.77644619869599996</c:v>
                </c:pt>
                <c:pt idx="1839">
                  <c:v>0.81477621595500005</c:v>
                </c:pt>
                <c:pt idx="1840">
                  <c:v>0.90495612441200002</c:v>
                </c:pt>
                <c:pt idx="1841">
                  <c:v>0.90495612441200002</c:v>
                </c:pt>
                <c:pt idx="1842">
                  <c:v>0.90495612441200002</c:v>
                </c:pt>
                <c:pt idx="1843">
                  <c:v>0.991234452253</c:v>
                </c:pt>
                <c:pt idx="1844">
                  <c:v>0.99550808011699998</c:v>
                </c:pt>
                <c:pt idx="1845">
                  <c:v>1.1070911834479999</c:v>
                </c:pt>
                <c:pt idx="1846">
                  <c:v>1.104448188806</c:v>
                </c:pt>
                <c:pt idx="1847">
                  <c:v>1.054482406687</c:v>
                </c:pt>
                <c:pt idx="1848">
                  <c:v>1.054482406687</c:v>
                </c:pt>
                <c:pt idx="1849">
                  <c:v>1.054482406687</c:v>
                </c:pt>
                <c:pt idx="1850">
                  <c:v>1.067912664339</c:v>
                </c:pt>
                <c:pt idx="1851">
                  <c:v>1.0905055083890001</c:v>
                </c:pt>
                <c:pt idx="1852">
                  <c:v>1.1050604303010001</c:v>
                </c:pt>
                <c:pt idx="1853">
                  <c:v>1.136621836599</c:v>
                </c:pt>
                <c:pt idx="1854">
                  <c:v>1.031890154614</c:v>
                </c:pt>
                <c:pt idx="1855">
                  <c:v>1.031890154614</c:v>
                </c:pt>
                <c:pt idx="1856">
                  <c:v>1.031890154614</c:v>
                </c:pt>
                <c:pt idx="1857">
                  <c:v>1.1380191983979999</c:v>
                </c:pt>
                <c:pt idx="1858">
                  <c:v>1.143261976679</c:v>
                </c:pt>
                <c:pt idx="1859">
                  <c:v>1.097105291106</c:v>
                </c:pt>
                <c:pt idx="1860">
                  <c:v>1.0568913244189999</c:v>
                </c:pt>
                <c:pt idx="1861">
                  <c:v>1.042206206161</c:v>
                </c:pt>
                <c:pt idx="1862">
                  <c:v>1.042206206161</c:v>
                </c:pt>
                <c:pt idx="1863">
                  <c:v>1.042206206161</c:v>
                </c:pt>
                <c:pt idx="1864">
                  <c:v>1.072918915412</c:v>
                </c:pt>
                <c:pt idx="1865">
                  <c:v>1.065430769322</c:v>
                </c:pt>
                <c:pt idx="1866">
                  <c:v>1.1061869657450001</c:v>
                </c:pt>
                <c:pt idx="1867">
                  <c:v>1.1567182863779999</c:v>
                </c:pt>
                <c:pt idx="1868">
                  <c:v>1.176809102597</c:v>
                </c:pt>
                <c:pt idx="1869">
                  <c:v>1.176809102597</c:v>
                </c:pt>
                <c:pt idx="1870">
                  <c:v>1.176809102597</c:v>
                </c:pt>
                <c:pt idx="1871">
                  <c:v>1.1822314917350001</c:v>
                </c:pt>
                <c:pt idx="1872">
                  <c:v>1.1909772519370001</c:v>
                </c:pt>
                <c:pt idx="1873">
                  <c:v>1.240807906391</c:v>
                </c:pt>
                <c:pt idx="1874">
                  <c:v>1.2634802388890001</c:v>
                </c:pt>
                <c:pt idx="1875">
                  <c:v>1.1711720135029999</c:v>
                </c:pt>
                <c:pt idx="1876">
                  <c:v>1.1711720135029999</c:v>
                </c:pt>
                <c:pt idx="1877">
                  <c:v>1.1711720135029999</c:v>
                </c:pt>
                <c:pt idx="1878">
                  <c:v>1.271177201747</c:v>
                </c:pt>
                <c:pt idx="1879">
                  <c:v>1.2780037013100001</c:v>
                </c:pt>
                <c:pt idx="1880">
                  <c:v>1.311045622353</c:v>
                </c:pt>
                <c:pt idx="1881">
                  <c:v>1.2554420057760001</c:v>
                </c:pt>
                <c:pt idx="1882">
                  <c:v>1.227846172719</c:v>
                </c:pt>
                <c:pt idx="1883">
                  <c:v>1.227846172719</c:v>
                </c:pt>
                <c:pt idx="1884">
                  <c:v>1.227846172719</c:v>
                </c:pt>
                <c:pt idx="1885">
                  <c:v>1.1571618067580001</c:v>
                </c:pt>
                <c:pt idx="1886">
                  <c:v>1.2177425920780001</c:v>
                </c:pt>
                <c:pt idx="1887">
                  <c:v>1.265664206596</c:v>
                </c:pt>
                <c:pt idx="1888">
                  <c:v>1.209733117201</c:v>
                </c:pt>
                <c:pt idx="1889">
                  <c:v>1.347388362572</c:v>
                </c:pt>
                <c:pt idx="1890">
                  <c:v>1.347388362572</c:v>
                </c:pt>
                <c:pt idx="1891">
                  <c:v>1.347388362572</c:v>
                </c:pt>
                <c:pt idx="1892">
                  <c:v>1.3895055402059999</c:v>
                </c:pt>
                <c:pt idx="1893">
                  <c:v>1.4621391492089999</c:v>
                </c:pt>
                <c:pt idx="1894">
                  <c:v>1.4233470341079999</c:v>
                </c:pt>
                <c:pt idx="1895">
                  <c:v>1.4317105937300001</c:v>
                </c:pt>
                <c:pt idx="1896">
                  <c:v>1.42629213284</c:v>
                </c:pt>
                <c:pt idx="1897">
                  <c:v>1.42629213284</c:v>
                </c:pt>
                <c:pt idx="1898">
                  <c:v>1.42629213284</c:v>
                </c:pt>
                <c:pt idx="1899">
                  <c:v>1.49601155621</c:v>
                </c:pt>
                <c:pt idx="1900">
                  <c:v>1.425576305051</c:v>
                </c:pt>
                <c:pt idx="1901">
                  <c:v>1.349059365107</c:v>
                </c:pt>
                <c:pt idx="1902">
                  <c:v>1.3038871117240001</c:v>
                </c:pt>
                <c:pt idx="1903">
                  <c:v>1.3301454092659999</c:v>
                </c:pt>
                <c:pt idx="1904">
                  <c:v>1.3301454092659999</c:v>
                </c:pt>
                <c:pt idx="1905">
                  <c:v>1.3301454092659999</c:v>
                </c:pt>
                <c:pt idx="1906">
                  <c:v>1.3301454092659999</c:v>
                </c:pt>
                <c:pt idx="1907">
                  <c:v>1.3898389764920001</c:v>
                </c:pt>
                <c:pt idx="1908">
                  <c:v>1.3898389764920001</c:v>
                </c:pt>
                <c:pt idx="1909">
                  <c:v>1.329706021604</c:v>
                </c:pt>
                <c:pt idx="1910">
                  <c:v>1.377446617802</c:v>
                </c:pt>
                <c:pt idx="1911">
                  <c:v>1.377446617802</c:v>
                </c:pt>
                <c:pt idx="1912">
                  <c:v>1.377446617802</c:v>
                </c:pt>
                <c:pt idx="1913">
                  <c:v>1.377446617802</c:v>
                </c:pt>
                <c:pt idx="1914">
                  <c:v>1.494174394476</c:v>
                </c:pt>
                <c:pt idx="1915">
                  <c:v>1.494074728308</c:v>
                </c:pt>
                <c:pt idx="1916">
                  <c:v>1.552557015299</c:v>
                </c:pt>
                <c:pt idx="1917">
                  <c:v>1.5675402687410001</c:v>
                </c:pt>
                <c:pt idx="1918">
                  <c:v>1.5675402687410001</c:v>
                </c:pt>
                <c:pt idx="1919">
                  <c:v>1.5675402687410001</c:v>
                </c:pt>
                <c:pt idx="1920">
                  <c:v>1.5329032288960001</c:v>
                </c:pt>
                <c:pt idx="1921">
                  <c:v>1.5621942063109999</c:v>
                </c:pt>
                <c:pt idx="1922">
                  <c:v>1.50267537377</c:v>
                </c:pt>
                <c:pt idx="1923">
                  <c:v>1.5467739499149999</c:v>
                </c:pt>
                <c:pt idx="1924">
                  <c:v>1.537878004128</c:v>
                </c:pt>
                <c:pt idx="1925">
                  <c:v>1.537878004128</c:v>
                </c:pt>
                <c:pt idx="1926">
                  <c:v>1.537878004128</c:v>
                </c:pt>
                <c:pt idx="1927">
                  <c:v>1.540878459307</c:v>
                </c:pt>
                <c:pt idx="1928">
                  <c:v>1.4983340008249999</c:v>
                </c:pt>
                <c:pt idx="1929">
                  <c:v>1.4837693700879999</c:v>
                </c:pt>
                <c:pt idx="1930">
                  <c:v>1.4837693700879999</c:v>
                </c:pt>
                <c:pt idx="1931">
                  <c:v>1.4837693700879999</c:v>
                </c:pt>
                <c:pt idx="1932">
                  <c:v>1.4837693700879999</c:v>
                </c:pt>
                <c:pt idx="1933">
                  <c:v>1.4837693700879999</c:v>
                </c:pt>
                <c:pt idx="1934">
                  <c:v>1.4461945384920001</c:v>
                </c:pt>
                <c:pt idx="1935">
                  <c:v>1.4314083780139999</c:v>
                </c:pt>
                <c:pt idx="1936">
                  <c:v>1.4943678551620001</c:v>
                </c:pt>
                <c:pt idx="1937">
                  <c:v>1.494958777268</c:v>
                </c:pt>
                <c:pt idx="1938">
                  <c:v>1.465915613797</c:v>
                </c:pt>
                <c:pt idx="1939">
                  <c:v>1.465915613797</c:v>
                </c:pt>
                <c:pt idx="1940">
                  <c:v>1.465915613797</c:v>
                </c:pt>
                <c:pt idx="1941">
                  <c:v>1.447361482716</c:v>
                </c:pt>
                <c:pt idx="1942">
                  <c:v>1.536264462903</c:v>
                </c:pt>
                <c:pt idx="1943">
                  <c:v>1.555226934994</c:v>
                </c:pt>
                <c:pt idx="1944">
                  <c:v>1.626556221427</c:v>
                </c:pt>
                <c:pt idx="1945">
                  <c:v>1.7387542530719999</c:v>
                </c:pt>
                <c:pt idx="1946">
                  <c:v>1.7387542530719999</c:v>
                </c:pt>
                <c:pt idx="1947">
                  <c:v>1.7387542530719999</c:v>
                </c:pt>
                <c:pt idx="1948">
                  <c:v>1.7009304410749999</c:v>
                </c:pt>
                <c:pt idx="1949">
                  <c:v>1.890312047808</c:v>
                </c:pt>
                <c:pt idx="1950">
                  <c:v>1.900012437015</c:v>
                </c:pt>
                <c:pt idx="1951">
                  <c:v>1.9079095174830001</c:v>
                </c:pt>
                <c:pt idx="1952">
                  <c:v>1.8165908667949999</c:v>
                </c:pt>
                <c:pt idx="1953">
                  <c:v>1.8165908667949999</c:v>
                </c:pt>
                <c:pt idx="1954">
                  <c:v>1.8165908667949999</c:v>
                </c:pt>
                <c:pt idx="1955">
                  <c:v>1.8586995409410001</c:v>
                </c:pt>
                <c:pt idx="1956">
                  <c:v>1.9799266662799999</c:v>
                </c:pt>
                <c:pt idx="1957">
                  <c:v>1.831244721664</c:v>
                </c:pt>
                <c:pt idx="1958">
                  <c:v>2.1002099920830002</c:v>
                </c:pt>
                <c:pt idx="1959">
                  <c:v>2.2032633956269998</c:v>
                </c:pt>
                <c:pt idx="1960">
                  <c:v>2.2032633956269998</c:v>
                </c:pt>
                <c:pt idx="1961">
                  <c:v>2.2032633956269998</c:v>
                </c:pt>
                <c:pt idx="1962">
                  <c:v>2.2032633956269998</c:v>
                </c:pt>
                <c:pt idx="1963">
                  <c:v>2.2032633956269998</c:v>
                </c:pt>
                <c:pt idx="1964">
                  <c:v>2.0632707257040002</c:v>
                </c:pt>
                <c:pt idx="1965">
                  <c:v>1.949772586318</c:v>
                </c:pt>
                <c:pt idx="1966">
                  <c:v>1.8899442956050001</c:v>
                </c:pt>
                <c:pt idx="1967">
                  <c:v>1.8899442956050001</c:v>
                </c:pt>
                <c:pt idx="1968">
                  <c:v>1.8899442956050001</c:v>
                </c:pt>
                <c:pt idx="1969">
                  <c:v>1.9053064636549999</c:v>
                </c:pt>
                <c:pt idx="1970">
                  <c:v>1.8555113184230001</c:v>
                </c:pt>
                <c:pt idx="1971">
                  <c:v>1.9194898217180001</c:v>
                </c:pt>
                <c:pt idx="1972">
                  <c:v>1.94188575021</c:v>
                </c:pt>
                <c:pt idx="1973">
                  <c:v>1.913774446903</c:v>
                </c:pt>
                <c:pt idx="1974">
                  <c:v>1.913774446903</c:v>
                </c:pt>
                <c:pt idx="1975">
                  <c:v>1.913774446903</c:v>
                </c:pt>
                <c:pt idx="1976">
                  <c:v>1.96155924888</c:v>
                </c:pt>
                <c:pt idx="1977">
                  <c:v>2.0980516902840001</c:v>
                </c:pt>
                <c:pt idx="1978">
                  <c:v>2.1645465537569999</c:v>
                </c:pt>
                <c:pt idx="1979">
                  <c:v>2.228482897858</c:v>
                </c:pt>
                <c:pt idx="1980">
                  <c:v>2.223500943875</c:v>
                </c:pt>
                <c:pt idx="1981">
                  <c:v>2.223500943875</c:v>
                </c:pt>
                <c:pt idx="1982">
                  <c:v>2.223500943875</c:v>
                </c:pt>
                <c:pt idx="1983">
                  <c:v>2.2522822380630001</c:v>
                </c:pt>
                <c:pt idx="1984">
                  <c:v>2.154985230351</c:v>
                </c:pt>
                <c:pt idx="1985">
                  <c:v>2.1699202609100001</c:v>
                </c:pt>
                <c:pt idx="1986">
                  <c:v>2.209456037891</c:v>
                </c:pt>
                <c:pt idx="1987">
                  <c:v>2.2233055239559998</c:v>
                </c:pt>
                <c:pt idx="1988">
                  <c:v>2.2233055239559998</c:v>
                </c:pt>
                <c:pt idx="1989">
                  <c:v>2.2233055239559998</c:v>
                </c:pt>
                <c:pt idx="1990">
                  <c:v>2.2852120064450001</c:v>
                </c:pt>
                <c:pt idx="1991">
                  <c:v>2.2770521242789998</c:v>
                </c:pt>
                <c:pt idx="1992">
                  <c:v>2.290332006681</c:v>
                </c:pt>
                <c:pt idx="1993">
                  <c:v>2.0647727904140001</c:v>
                </c:pt>
                <c:pt idx="1994">
                  <c:v>2.0767845131280001</c:v>
                </c:pt>
                <c:pt idx="1995">
                  <c:v>2.0767845131280001</c:v>
                </c:pt>
                <c:pt idx="1996">
                  <c:v>2.0767845131280001</c:v>
                </c:pt>
                <c:pt idx="1997">
                  <c:v>2.1422868926169998</c:v>
                </c:pt>
                <c:pt idx="1998">
                  <c:v>2.1240966447740002</c:v>
                </c:pt>
                <c:pt idx="1999">
                  <c:v>2.1610359638530001</c:v>
                </c:pt>
                <c:pt idx="2000">
                  <c:v>2.2077179183219999</c:v>
                </c:pt>
                <c:pt idx="2001">
                  <c:v>2.1943769515309999</c:v>
                </c:pt>
                <c:pt idx="2002">
                  <c:v>2.1943769515309999</c:v>
                </c:pt>
                <c:pt idx="2003">
                  <c:v>2.1943769515309999</c:v>
                </c:pt>
                <c:pt idx="2004">
                  <c:v>2.1244991619590001</c:v>
                </c:pt>
                <c:pt idx="2005">
                  <c:v>2.116907783252</c:v>
                </c:pt>
                <c:pt idx="2006">
                  <c:v>2.090871976616</c:v>
                </c:pt>
                <c:pt idx="2007">
                  <c:v>2.1175350706059999</c:v>
                </c:pt>
                <c:pt idx="2008">
                  <c:v>2.1593580938599999</c:v>
                </c:pt>
                <c:pt idx="2009">
                  <c:v>2.1593580938599999</c:v>
                </c:pt>
                <c:pt idx="2010">
                  <c:v>2.1593580938599999</c:v>
                </c:pt>
                <c:pt idx="2011">
                  <c:v>2.1084885428589999</c:v>
                </c:pt>
                <c:pt idx="2012">
                  <c:v>2.1299506390570002</c:v>
                </c:pt>
                <c:pt idx="2013">
                  <c:v>2.1008962574979999</c:v>
                </c:pt>
                <c:pt idx="2014">
                  <c:v>2.0809213719590001</c:v>
                </c:pt>
                <c:pt idx="2015">
                  <c:v>2.0227755011949999</c:v>
                </c:pt>
                <c:pt idx="2016">
                  <c:v>2.0227755011949999</c:v>
                </c:pt>
                <c:pt idx="2017">
                  <c:v>2.0227755011949999</c:v>
                </c:pt>
                <c:pt idx="2018">
                  <c:v>1.9885083913820001</c:v>
                </c:pt>
                <c:pt idx="2019">
                  <c:v>2.0136645477920001</c:v>
                </c:pt>
                <c:pt idx="2020">
                  <c:v>2.0588527447030001</c:v>
                </c:pt>
                <c:pt idx="2021">
                  <c:v>2.16118880974</c:v>
                </c:pt>
                <c:pt idx="2022">
                  <c:v>2.1736539235399999</c:v>
                </c:pt>
                <c:pt idx="2023">
                  <c:v>2.1736539235399999</c:v>
                </c:pt>
                <c:pt idx="2024">
                  <c:v>2.1736539235399999</c:v>
                </c:pt>
                <c:pt idx="2025">
                  <c:v>2.1736539235399999</c:v>
                </c:pt>
                <c:pt idx="2026">
                  <c:v>1.948262748743</c:v>
                </c:pt>
                <c:pt idx="2027">
                  <c:v>1.8274452085349999</c:v>
                </c:pt>
                <c:pt idx="2028">
                  <c:v>1.8625829814529999</c:v>
                </c:pt>
                <c:pt idx="2029">
                  <c:v>1.867152520853</c:v>
                </c:pt>
                <c:pt idx="2030">
                  <c:v>1.867152520853</c:v>
                </c:pt>
                <c:pt idx="2031">
                  <c:v>1.867152520853</c:v>
                </c:pt>
                <c:pt idx="2032">
                  <c:v>1.8803574512750001</c:v>
                </c:pt>
                <c:pt idx="2033">
                  <c:v>1.9217370617989999</c:v>
                </c:pt>
                <c:pt idx="2034">
                  <c:v>1.931469541617</c:v>
                </c:pt>
                <c:pt idx="2035">
                  <c:v>1.97580512849</c:v>
                </c:pt>
                <c:pt idx="2036">
                  <c:v>1.977939331365</c:v>
                </c:pt>
                <c:pt idx="2037">
                  <c:v>1.977939331365</c:v>
                </c:pt>
                <c:pt idx="2038">
                  <c:v>1.977939331365</c:v>
                </c:pt>
                <c:pt idx="2039">
                  <c:v>1.991680987216</c:v>
                </c:pt>
                <c:pt idx="2040">
                  <c:v>1.9555998712660001</c:v>
                </c:pt>
                <c:pt idx="2041">
                  <c:v>1.963130427159</c:v>
                </c:pt>
                <c:pt idx="2042">
                  <c:v>1.957741890231</c:v>
                </c:pt>
                <c:pt idx="2043">
                  <c:v>1.9831549467880001</c:v>
                </c:pt>
                <c:pt idx="2044">
                  <c:v>1.9831549467880001</c:v>
                </c:pt>
                <c:pt idx="2045">
                  <c:v>1.9831549467880001</c:v>
                </c:pt>
                <c:pt idx="2046">
                  <c:v>1.9769971633729999</c:v>
                </c:pt>
                <c:pt idx="2047">
                  <c:v>1.9733745212310001</c:v>
                </c:pt>
                <c:pt idx="2048">
                  <c:v>1.947025849386</c:v>
                </c:pt>
                <c:pt idx="2049">
                  <c:v>1.9154295418180001</c:v>
                </c:pt>
                <c:pt idx="2050">
                  <c:v>1.929636528279</c:v>
                </c:pt>
                <c:pt idx="2051">
                  <c:v>1.929636528279</c:v>
                </c:pt>
                <c:pt idx="2052">
                  <c:v>1.929636528279</c:v>
                </c:pt>
                <c:pt idx="2053">
                  <c:v>1.954076396844</c:v>
                </c:pt>
                <c:pt idx="2054">
                  <c:v>1.9064043527200001</c:v>
                </c:pt>
                <c:pt idx="2055">
                  <c:v>1.9588622746969999</c:v>
                </c:pt>
                <c:pt idx="2056">
                  <c:v>1.9448620330019999</c:v>
                </c:pt>
                <c:pt idx="2057">
                  <c:v>1.9764055844590001</c:v>
                </c:pt>
                <c:pt idx="2058">
                  <c:v>1.9764055844590001</c:v>
                </c:pt>
                <c:pt idx="2059">
                  <c:v>1.9764055844590001</c:v>
                </c:pt>
                <c:pt idx="2060">
                  <c:v>1.9477938684310001</c:v>
                </c:pt>
                <c:pt idx="2061">
                  <c:v>1.905242538208</c:v>
                </c:pt>
                <c:pt idx="2062">
                  <c:v>1.9061153894009999</c:v>
                </c:pt>
                <c:pt idx="2063">
                  <c:v>2.004793134462</c:v>
                </c:pt>
                <c:pt idx="2064">
                  <c:v>2.0198111949530002</c:v>
                </c:pt>
                <c:pt idx="2065">
                  <c:v>2.0198111949530002</c:v>
                </c:pt>
                <c:pt idx="2066">
                  <c:v>2.0198111949530002</c:v>
                </c:pt>
                <c:pt idx="2067">
                  <c:v>2.0921590569880002</c:v>
                </c:pt>
                <c:pt idx="2068">
                  <c:v>2.1421676120759998</c:v>
                </c:pt>
                <c:pt idx="2069">
                  <c:v>2.3239275247919999</c:v>
                </c:pt>
                <c:pt idx="2070">
                  <c:v>2.3517777340200001</c:v>
                </c:pt>
                <c:pt idx="2071">
                  <c:v>2.3886634513859999</c:v>
                </c:pt>
                <c:pt idx="2072">
                  <c:v>2.3886634513859999</c:v>
                </c:pt>
                <c:pt idx="2073">
                  <c:v>2.3886634513859999</c:v>
                </c:pt>
                <c:pt idx="2074">
                  <c:v>2.397092244415</c:v>
                </c:pt>
                <c:pt idx="2075">
                  <c:v>2.397092244415</c:v>
                </c:pt>
                <c:pt idx="2076">
                  <c:v>2.397092244415</c:v>
                </c:pt>
                <c:pt idx="2077">
                  <c:v>2.397092244415</c:v>
                </c:pt>
                <c:pt idx="2078">
                  <c:v>2.3963735551299998</c:v>
                </c:pt>
                <c:pt idx="2079">
                  <c:v>2.3963735551299998</c:v>
                </c:pt>
                <c:pt idx="2080">
                  <c:v>2.3963735551299998</c:v>
                </c:pt>
                <c:pt idx="2081">
                  <c:v>2.3486668390280001</c:v>
                </c:pt>
                <c:pt idx="2082">
                  <c:v>2.4074522686250002</c:v>
                </c:pt>
                <c:pt idx="2083">
                  <c:v>2.443206015166</c:v>
                </c:pt>
                <c:pt idx="2084">
                  <c:v>2.443206015166</c:v>
                </c:pt>
                <c:pt idx="2085">
                  <c:v>2.443206015166</c:v>
                </c:pt>
                <c:pt idx="2086">
                  <c:v>2.443206015166</c:v>
                </c:pt>
                <c:pt idx="2087">
                  <c:v>2.443206015166</c:v>
                </c:pt>
                <c:pt idx="2088">
                  <c:v>2.1300266487480002</c:v>
                </c:pt>
                <c:pt idx="2089">
                  <c:v>2.1300266487480002</c:v>
                </c:pt>
                <c:pt idx="2090">
                  <c:v>2.1300266487480002</c:v>
                </c:pt>
                <c:pt idx="2091">
                  <c:v>2.1453323219899998</c:v>
                </c:pt>
                <c:pt idx="2092">
                  <c:v>2.1668352018469998</c:v>
                </c:pt>
                <c:pt idx="2093">
                  <c:v>2.1668352018469998</c:v>
                </c:pt>
                <c:pt idx="2094">
                  <c:v>2.1668352018469998</c:v>
                </c:pt>
                <c:pt idx="2095">
                  <c:v>2.0885907896179998</c:v>
                </c:pt>
                <c:pt idx="2096">
                  <c:v>2.0885907896179998</c:v>
                </c:pt>
                <c:pt idx="2097">
                  <c:v>2.0885907896179998</c:v>
                </c:pt>
                <c:pt idx="2098">
                  <c:v>2.2650565548060002</c:v>
                </c:pt>
                <c:pt idx="2099">
                  <c:v>2.477530285811</c:v>
                </c:pt>
                <c:pt idx="2100">
                  <c:v>2.477530285811</c:v>
                </c:pt>
                <c:pt idx="2101">
                  <c:v>2.477530285811</c:v>
                </c:pt>
                <c:pt idx="2102">
                  <c:v>2.5006904656710001</c:v>
                </c:pt>
                <c:pt idx="2103">
                  <c:v>2.5919409898270001</c:v>
                </c:pt>
                <c:pt idx="2104">
                  <c:v>2.6197288707589999</c:v>
                </c:pt>
                <c:pt idx="2105">
                  <c:v>2.7395877740349999</c:v>
                </c:pt>
                <c:pt idx="2106">
                  <c:v>2.6938297265909998</c:v>
                </c:pt>
                <c:pt idx="2107">
                  <c:v>2.6938297265909998</c:v>
                </c:pt>
                <c:pt idx="2108">
                  <c:v>2.6938297265909998</c:v>
                </c:pt>
                <c:pt idx="2109">
                  <c:v>2.7072388065649999</c:v>
                </c:pt>
                <c:pt idx="2110">
                  <c:v>2.8454904360620001</c:v>
                </c:pt>
                <c:pt idx="2111">
                  <c:v>2.839502691706</c:v>
                </c:pt>
                <c:pt idx="2112">
                  <c:v>2.8598330551450002</c:v>
                </c:pt>
                <c:pt idx="2113">
                  <c:v>2.8542561876039998</c:v>
                </c:pt>
                <c:pt idx="2114">
                  <c:v>2.8542561876039998</c:v>
                </c:pt>
                <c:pt idx="2115">
                  <c:v>2.8542561876039998</c:v>
                </c:pt>
                <c:pt idx="2116">
                  <c:v>2.670257346748</c:v>
                </c:pt>
                <c:pt idx="2117">
                  <c:v>2.81043123208</c:v>
                </c:pt>
                <c:pt idx="2118">
                  <c:v>2.8027993277259999</c:v>
                </c:pt>
                <c:pt idx="2119">
                  <c:v>2.8508287337630001</c:v>
                </c:pt>
                <c:pt idx="2120">
                  <c:v>2.859657122013</c:v>
                </c:pt>
                <c:pt idx="2121">
                  <c:v>2.859657122013</c:v>
                </c:pt>
                <c:pt idx="2122">
                  <c:v>2.859657122013</c:v>
                </c:pt>
                <c:pt idx="2123">
                  <c:v>2.857238081732</c:v>
                </c:pt>
                <c:pt idx="2124">
                  <c:v>2.9773193325579999</c:v>
                </c:pt>
                <c:pt idx="2125">
                  <c:v>2.965827538848</c:v>
                </c:pt>
                <c:pt idx="2126">
                  <c:v>2.9740234327490001</c:v>
                </c:pt>
                <c:pt idx="2127">
                  <c:v>2.8735011374489998</c:v>
                </c:pt>
                <c:pt idx="2128">
                  <c:v>2.8735011374489998</c:v>
                </c:pt>
                <c:pt idx="2129">
                  <c:v>2.8735011374489998</c:v>
                </c:pt>
                <c:pt idx="2130">
                  <c:v>2.87203398631</c:v>
                </c:pt>
                <c:pt idx="2131">
                  <c:v>2.803900709643</c:v>
                </c:pt>
                <c:pt idx="2132">
                  <c:v>2.7934255980609999</c:v>
                </c:pt>
                <c:pt idx="2133">
                  <c:v>2.6943636409409999</c:v>
                </c:pt>
                <c:pt idx="2134">
                  <c:v>2.8609949802929999</c:v>
                </c:pt>
                <c:pt idx="2135">
                  <c:v>2.8609949802929999</c:v>
                </c:pt>
                <c:pt idx="2136">
                  <c:v>2.8609949802929999</c:v>
                </c:pt>
                <c:pt idx="2137">
                  <c:v>2.8460352067120001</c:v>
                </c:pt>
                <c:pt idx="2138">
                  <c:v>2.7492374469769998</c:v>
                </c:pt>
                <c:pt idx="2139">
                  <c:v>2.6793845296810002</c:v>
                </c:pt>
                <c:pt idx="2140">
                  <c:v>2.739902162585</c:v>
                </c:pt>
                <c:pt idx="2141">
                  <c:v>2.7824123049880001</c:v>
                </c:pt>
                <c:pt idx="2142">
                  <c:v>2.7824123049880001</c:v>
                </c:pt>
                <c:pt idx="2143">
                  <c:v>2.7824123049880001</c:v>
                </c:pt>
                <c:pt idx="2144">
                  <c:v>2.8335721275719998</c:v>
                </c:pt>
                <c:pt idx="2145">
                  <c:v>2.87274499296</c:v>
                </c:pt>
                <c:pt idx="2146">
                  <c:v>2.9954169872929999</c:v>
                </c:pt>
                <c:pt idx="2147">
                  <c:v>2.8239102309750002</c:v>
                </c:pt>
                <c:pt idx="2148">
                  <c:v>2.7126850941609999</c:v>
                </c:pt>
                <c:pt idx="2149">
                  <c:v>2.7126850941609999</c:v>
                </c:pt>
                <c:pt idx="2150">
                  <c:v>2.7126850941609999</c:v>
                </c:pt>
                <c:pt idx="2151">
                  <c:v>2.616301137312</c:v>
                </c:pt>
                <c:pt idx="2152">
                  <c:v>2.5879999971899998</c:v>
                </c:pt>
                <c:pt idx="2153">
                  <c:v>2.5293827277990002</c:v>
                </c:pt>
                <c:pt idx="2154">
                  <c:v>2.6352111523000001</c:v>
                </c:pt>
                <c:pt idx="2155">
                  <c:v>2.6650488970700001</c:v>
                </c:pt>
                <c:pt idx="2156">
                  <c:v>2.6650488970700001</c:v>
                </c:pt>
                <c:pt idx="2157">
                  <c:v>2.6650488970700001</c:v>
                </c:pt>
                <c:pt idx="2158">
                  <c:v>2.4275880384219999</c:v>
                </c:pt>
                <c:pt idx="2159">
                  <c:v>2.4501072536890001</c:v>
                </c:pt>
                <c:pt idx="2160">
                  <c:v>2.3113640858209998</c:v>
                </c:pt>
                <c:pt idx="2161">
                  <c:v>2.4094542934500001</c:v>
                </c:pt>
                <c:pt idx="2162">
                  <c:v>2.3821573591630001</c:v>
                </c:pt>
                <c:pt idx="2163">
                  <c:v>2.3821573591630001</c:v>
                </c:pt>
                <c:pt idx="2164">
                  <c:v>2.3821573591630001</c:v>
                </c:pt>
                <c:pt idx="2165">
                  <c:v>2.3869470853919998</c:v>
                </c:pt>
                <c:pt idx="2166">
                  <c:v>2.4024260529979999</c:v>
                </c:pt>
                <c:pt idx="2167">
                  <c:v>2.48545548306</c:v>
                </c:pt>
                <c:pt idx="2168">
                  <c:v>2.5210793165559999</c:v>
                </c:pt>
                <c:pt idx="2169">
                  <c:v>2.6741158801779998</c:v>
                </c:pt>
                <c:pt idx="2170">
                  <c:v>2.6741158801779998</c:v>
                </c:pt>
                <c:pt idx="2171">
                  <c:v>2.6741158801779998</c:v>
                </c:pt>
                <c:pt idx="2172">
                  <c:v>2.6570738347380001</c:v>
                </c:pt>
                <c:pt idx="2173">
                  <c:v>2.649206896795</c:v>
                </c:pt>
                <c:pt idx="2174">
                  <c:v>2.5831642693160002</c:v>
                </c:pt>
                <c:pt idx="2175">
                  <c:v>2.55163064583</c:v>
                </c:pt>
                <c:pt idx="2176">
                  <c:v>2.5189317164439999</c:v>
                </c:pt>
                <c:pt idx="2177">
                  <c:v>2.5189317164439999</c:v>
                </c:pt>
                <c:pt idx="2178">
                  <c:v>2.5189317164439999</c:v>
                </c:pt>
                <c:pt idx="2179">
                  <c:v>2.4648712298570001</c:v>
                </c:pt>
                <c:pt idx="2180">
                  <c:v>2.3686313653740001</c:v>
                </c:pt>
                <c:pt idx="2181">
                  <c:v>2.2859332909869998</c:v>
                </c:pt>
                <c:pt idx="2182">
                  <c:v>2.3822700737370002</c:v>
                </c:pt>
                <c:pt idx="2183">
                  <c:v>2.4026348445110002</c:v>
                </c:pt>
                <c:pt idx="2184">
                  <c:v>2.4026348445110002</c:v>
                </c:pt>
                <c:pt idx="2185">
                  <c:v>2.4026348445110002</c:v>
                </c:pt>
                <c:pt idx="2186">
                  <c:v>2.4086472843759998</c:v>
                </c:pt>
                <c:pt idx="2187">
                  <c:v>2.4284671301120002</c:v>
                </c:pt>
                <c:pt idx="2188">
                  <c:v>2.5477668233170001</c:v>
                </c:pt>
                <c:pt idx="2189">
                  <c:v>2.5158845124629998</c:v>
                </c:pt>
                <c:pt idx="2190">
                  <c:v>2.5837215251750001</c:v>
                </c:pt>
                <c:pt idx="2191">
                  <c:v>2.5837215251750001</c:v>
                </c:pt>
                <c:pt idx="2192">
                  <c:v>2.5837215251750001</c:v>
                </c:pt>
                <c:pt idx="2193">
                  <c:v>2.6859662361619998</c:v>
                </c:pt>
                <c:pt idx="2194">
                  <c:v>2.7163276661969999</c:v>
                </c:pt>
                <c:pt idx="2195">
                  <c:v>2.7731718139239998</c:v>
                </c:pt>
                <c:pt idx="2196">
                  <c:v>2.850828710479</c:v>
                </c:pt>
                <c:pt idx="2197">
                  <c:v>2.788892933254</c:v>
                </c:pt>
                <c:pt idx="2198">
                  <c:v>2.788892933254</c:v>
                </c:pt>
                <c:pt idx="2199">
                  <c:v>2.788892933254</c:v>
                </c:pt>
                <c:pt idx="2200">
                  <c:v>2.7874052803809999</c:v>
                </c:pt>
                <c:pt idx="2201">
                  <c:v>2.762711275389</c:v>
                </c:pt>
                <c:pt idx="2202">
                  <c:v>2.7862215459119999</c:v>
                </c:pt>
                <c:pt idx="2203">
                  <c:v>2.8522196376850002</c:v>
                </c:pt>
                <c:pt idx="2204">
                  <c:v>2.8060359412100002</c:v>
                </c:pt>
                <c:pt idx="2205">
                  <c:v>2.8060359412100002</c:v>
                </c:pt>
                <c:pt idx="2206">
                  <c:v>2.8060359412100002</c:v>
                </c:pt>
                <c:pt idx="2207">
                  <c:v>2.6781006581220002</c:v>
                </c:pt>
                <c:pt idx="2208">
                  <c:v>2.728959037119</c:v>
                </c:pt>
                <c:pt idx="2209">
                  <c:v>2.680158939339</c:v>
                </c:pt>
                <c:pt idx="2210">
                  <c:v>2.6850623294120002</c:v>
                </c:pt>
                <c:pt idx="2211">
                  <c:v>2.7043616365549998</c:v>
                </c:pt>
                <c:pt idx="2212">
                  <c:v>2.7043616365549998</c:v>
                </c:pt>
                <c:pt idx="2213">
                  <c:v>2.7043616365549998</c:v>
                </c:pt>
                <c:pt idx="2214">
                  <c:v>2.635163220111</c:v>
                </c:pt>
                <c:pt idx="2215">
                  <c:v>2.4217947701529998</c:v>
                </c:pt>
                <c:pt idx="2216">
                  <c:v>2.4192636946960002</c:v>
                </c:pt>
                <c:pt idx="2217">
                  <c:v>2.3775940631329999</c:v>
                </c:pt>
                <c:pt idx="2218">
                  <c:v>2.3756207600930002</c:v>
                </c:pt>
                <c:pt idx="2219">
                  <c:v>2.3756207600930002</c:v>
                </c:pt>
                <c:pt idx="2220">
                  <c:v>2.3756207600930002</c:v>
                </c:pt>
                <c:pt idx="2221">
                  <c:v>2.4670203213819999</c:v>
                </c:pt>
                <c:pt idx="2222">
                  <c:v>2.3863009574539999</c:v>
                </c:pt>
                <c:pt idx="2223">
                  <c:v>2.3791557980840001</c:v>
                </c:pt>
                <c:pt idx="2224">
                  <c:v>2.4031089302400002</c:v>
                </c:pt>
                <c:pt idx="2225">
                  <c:v>2.3513832459340001</c:v>
                </c:pt>
                <c:pt idx="2226">
                  <c:v>2.3513832459340001</c:v>
                </c:pt>
                <c:pt idx="2227">
                  <c:v>2.3513832459340001</c:v>
                </c:pt>
                <c:pt idx="2228">
                  <c:v>2.389332938885</c:v>
                </c:pt>
                <c:pt idx="2229">
                  <c:v>2.3484770534530002</c:v>
                </c:pt>
                <c:pt idx="2230">
                  <c:v>2.3860608095620002</c:v>
                </c:pt>
                <c:pt idx="2231">
                  <c:v>2.3878484336630001</c:v>
                </c:pt>
                <c:pt idx="2232">
                  <c:v>2.4882765759529999</c:v>
                </c:pt>
                <c:pt idx="2233">
                  <c:v>2.4882765759529999</c:v>
                </c:pt>
                <c:pt idx="2234">
                  <c:v>2.4882765759529999</c:v>
                </c:pt>
                <c:pt idx="2235">
                  <c:v>2.5462808666179999</c:v>
                </c:pt>
                <c:pt idx="2236">
                  <c:v>2.5603180957410001</c:v>
                </c:pt>
                <c:pt idx="2237">
                  <c:v>2.5380360515599998</c:v>
                </c:pt>
                <c:pt idx="2238">
                  <c:v>2.302803742894</c:v>
                </c:pt>
                <c:pt idx="2239">
                  <c:v>2.4241640827720001</c:v>
                </c:pt>
                <c:pt idx="2240">
                  <c:v>2.4241640827720001</c:v>
                </c:pt>
                <c:pt idx="2241">
                  <c:v>2.4241640827720001</c:v>
                </c:pt>
                <c:pt idx="2242">
                  <c:v>2.472361922628</c:v>
                </c:pt>
                <c:pt idx="2243">
                  <c:v>2.309848065023</c:v>
                </c:pt>
                <c:pt idx="2244">
                  <c:v>2.3833670471519999</c:v>
                </c:pt>
                <c:pt idx="2245">
                  <c:v>2.433348809111</c:v>
                </c:pt>
                <c:pt idx="2246">
                  <c:v>2.8904081009909999</c:v>
                </c:pt>
                <c:pt idx="2247">
                  <c:v>2.8904081009909999</c:v>
                </c:pt>
                <c:pt idx="2248">
                  <c:v>2.8904081009909999</c:v>
                </c:pt>
                <c:pt idx="2249">
                  <c:v>2.8632470210230001</c:v>
                </c:pt>
                <c:pt idx="2250">
                  <c:v>3.0240922117290001</c:v>
                </c:pt>
                <c:pt idx="2251">
                  <c:v>3.1751910229139999</c:v>
                </c:pt>
                <c:pt idx="2252">
                  <c:v>3.203130758605</c:v>
                </c:pt>
                <c:pt idx="2253">
                  <c:v>3.3428699133520001</c:v>
                </c:pt>
                <c:pt idx="2254">
                  <c:v>3.3428699133520001</c:v>
                </c:pt>
                <c:pt idx="2255">
                  <c:v>3.3428699133520001</c:v>
                </c:pt>
                <c:pt idx="2256">
                  <c:v>3.4639037670300001</c:v>
                </c:pt>
                <c:pt idx="2257">
                  <c:v>3.8502909493969999</c:v>
                </c:pt>
                <c:pt idx="2258">
                  <c:v>4.0610429031219999</c:v>
                </c:pt>
                <c:pt idx="2259">
                  <c:v>3.6094230662519999</c:v>
                </c:pt>
                <c:pt idx="2260">
                  <c:v>3.2950693549030001</c:v>
                </c:pt>
                <c:pt idx="2261">
                  <c:v>3.2950693549030001</c:v>
                </c:pt>
                <c:pt idx="2262">
                  <c:v>3.2950693549030001</c:v>
                </c:pt>
                <c:pt idx="2263">
                  <c:v>3.521278269408</c:v>
                </c:pt>
                <c:pt idx="2264">
                  <c:v>3.4110994799149998</c:v>
                </c:pt>
                <c:pt idx="2265">
                  <c:v>3.255341952163</c:v>
                </c:pt>
                <c:pt idx="2266">
                  <c:v>2.9397471222739999</c:v>
                </c:pt>
                <c:pt idx="2267">
                  <c:v>2.9397471222739999</c:v>
                </c:pt>
                <c:pt idx="2268">
                  <c:v>2.9397471222739999</c:v>
                </c:pt>
                <c:pt idx="2269">
                  <c:v>2.9397471222739999</c:v>
                </c:pt>
                <c:pt idx="2270">
                  <c:v>3.2250218866120002</c:v>
                </c:pt>
                <c:pt idx="2271">
                  <c:v>3.4480346838439999</c:v>
                </c:pt>
                <c:pt idx="2272">
                  <c:v>3.430683563858</c:v>
                </c:pt>
                <c:pt idx="2273">
                  <c:v>3.42262611568</c:v>
                </c:pt>
                <c:pt idx="2274">
                  <c:v>3.446587772754</c:v>
                </c:pt>
                <c:pt idx="2275">
                  <c:v>3.446587772754</c:v>
                </c:pt>
                <c:pt idx="2276">
                  <c:v>3.446587772754</c:v>
                </c:pt>
                <c:pt idx="2277">
                  <c:v>3.4188364730580001</c:v>
                </c:pt>
                <c:pt idx="2278">
                  <c:v>3.3225468932000002</c:v>
                </c:pt>
                <c:pt idx="2279">
                  <c:v>3.1219884038929999</c:v>
                </c:pt>
                <c:pt idx="2280">
                  <c:v>3.2052337293150002</c:v>
                </c:pt>
                <c:pt idx="2281">
                  <c:v>3.1780738376679998</c:v>
                </c:pt>
                <c:pt idx="2282">
                  <c:v>3.1780738376679998</c:v>
                </c:pt>
                <c:pt idx="2283">
                  <c:v>3.1780738376679998</c:v>
                </c:pt>
                <c:pt idx="2284">
                  <c:v>3.2442334532869999</c:v>
                </c:pt>
                <c:pt idx="2285">
                  <c:v>3.1625558943800001</c:v>
                </c:pt>
                <c:pt idx="2286">
                  <c:v>3.0316924036769999</c:v>
                </c:pt>
                <c:pt idx="2287">
                  <c:v>3.2412475782639998</c:v>
                </c:pt>
                <c:pt idx="2288">
                  <c:v>3.2428136414909998</c:v>
                </c:pt>
                <c:pt idx="2289">
                  <c:v>3.2428136414909998</c:v>
                </c:pt>
                <c:pt idx="2290">
                  <c:v>3.2428136414909998</c:v>
                </c:pt>
                <c:pt idx="2291">
                  <c:v>3.318374147418</c:v>
                </c:pt>
                <c:pt idx="2292">
                  <c:v>3.3185721220539999</c:v>
                </c:pt>
                <c:pt idx="2293">
                  <c:v>3.3130123700429999</c:v>
                </c:pt>
                <c:pt idx="2294">
                  <c:v>3.3605296840359999</c:v>
                </c:pt>
                <c:pt idx="2295">
                  <c:v>3.3337445796259999</c:v>
                </c:pt>
                <c:pt idx="2296">
                  <c:v>3.3337445796259999</c:v>
                </c:pt>
                <c:pt idx="2297">
                  <c:v>3.3337445796259999</c:v>
                </c:pt>
                <c:pt idx="2298">
                  <c:v>3.3978509711270002</c:v>
                </c:pt>
                <c:pt idx="2299">
                  <c:v>3.443397642326</c:v>
                </c:pt>
                <c:pt idx="2300">
                  <c:v>3.5730478014929998</c:v>
                </c:pt>
                <c:pt idx="2301">
                  <c:v>3.6752133243939999</c:v>
                </c:pt>
                <c:pt idx="2302">
                  <c:v>3.6752133243939999</c:v>
                </c:pt>
                <c:pt idx="2303">
                  <c:v>3.6752133243939999</c:v>
                </c:pt>
                <c:pt idx="2304">
                  <c:v>3.6752133243939999</c:v>
                </c:pt>
                <c:pt idx="2305">
                  <c:v>3.6306760334639998</c:v>
                </c:pt>
                <c:pt idx="2306">
                  <c:v>3.6214131537880001</c:v>
                </c:pt>
                <c:pt idx="2307">
                  <c:v>3.7868296025860002</c:v>
                </c:pt>
                <c:pt idx="2308">
                  <c:v>3.657598984736</c:v>
                </c:pt>
                <c:pt idx="2309">
                  <c:v>3.7783141674870002</c:v>
                </c:pt>
                <c:pt idx="2310">
                  <c:v>3.7783141674870002</c:v>
                </c:pt>
                <c:pt idx="2311">
                  <c:v>3.7783141674870002</c:v>
                </c:pt>
                <c:pt idx="2312">
                  <c:v>3.7478918727649999</c:v>
                </c:pt>
                <c:pt idx="2313">
                  <c:v>3.6198146308910002</c:v>
                </c:pt>
                <c:pt idx="2314">
                  <c:v>3.5792785244290002</c:v>
                </c:pt>
                <c:pt idx="2315">
                  <c:v>3.5792785244290002</c:v>
                </c:pt>
                <c:pt idx="2316">
                  <c:v>3.5792785244290002</c:v>
                </c:pt>
                <c:pt idx="2317">
                  <c:v>3.5792785244290002</c:v>
                </c:pt>
                <c:pt idx="2318">
                  <c:v>3.5792785244290002</c:v>
                </c:pt>
                <c:pt idx="2319">
                  <c:v>3.4458484635589999</c:v>
                </c:pt>
                <c:pt idx="2320">
                  <c:v>3.2879005820459999</c:v>
                </c:pt>
                <c:pt idx="2321">
                  <c:v>3.0874425572390001</c:v>
                </c:pt>
                <c:pt idx="2322">
                  <c:v>3.138636288636</c:v>
                </c:pt>
                <c:pt idx="2323">
                  <c:v>3.0800190427310001</c:v>
                </c:pt>
                <c:pt idx="2324">
                  <c:v>3.0800190427310001</c:v>
                </c:pt>
                <c:pt idx="2325">
                  <c:v>3.0800190427310001</c:v>
                </c:pt>
                <c:pt idx="2326">
                  <c:v>3.106152385044</c:v>
                </c:pt>
                <c:pt idx="2327">
                  <c:v>2.973434158236</c:v>
                </c:pt>
                <c:pt idx="2328">
                  <c:v>3.0868225114780001</c:v>
                </c:pt>
                <c:pt idx="2329">
                  <c:v>3.019594085464</c:v>
                </c:pt>
                <c:pt idx="2330">
                  <c:v>2.907133329049</c:v>
                </c:pt>
                <c:pt idx="2331">
                  <c:v>2.907133329049</c:v>
                </c:pt>
                <c:pt idx="2332">
                  <c:v>2.907133329049</c:v>
                </c:pt>
                <c:pt idx="2333">
                  <c:v>2.9210775523849999</c:v>
                </c:pt>
                <c:pt idx="2334">
                  <c:v>3.0291787805910002</c:v>
                </c:pt>
                <c:pt idx="2335">
                  <c:v>3.0807963650039998</c:v>
                </c:pt>
                <c:pt idx="2336">
                  <c:v>2.9738364993970001</c:v>
                </c:pt>
                <c:pt idx="2337">
                  <c:v>3.0020434509310001</c:v>
                </c:pt>
                <c:pt idx="2338">
                  <c:v>3.0020434509310001</c:v>
                </c:pt>
                <c:pt idx="2339">
                  <c:v>3.0020434509310001</c:v>
                </c:pt>
                <c:pt idx="2340">
                  <c:v>3.1406285037270001</c:v>
                </c:pt>
                <c:pt idx="2341">
                  <c:v>3.2126894109489998</c:v>
                </c:pt>
                <c:pt idx="2342">
                  <c:v>3.3643018966430001</c:v>
                </c:pt>
                <c:pt idx="2343">
                  <c:v>3.4371828665900002</c:v>
                </c:pt>
                <c:pt idx="2344">
                  <c:v>3.405893709236</c:v>
                </c:pt>
                <c:pt idx="2345">
                  <c:v>3.405893709236</c:v>
                </c:pt>
                <c:pt idx="2346">
                  <c:v>3.405893709236</c:v>
                </c:pt>
                <c:pt idx="2347">
                  <c:v>3.405893709236</c:v>
                </c:pt>
                <c:pt idx="2348">
                  <c:v>3.3702632681689999</c:v>
                </c:pt>
                <c:pt idx="2349">
                  <c:v>3.4961145765519999</c:v>
                </c:pt>
                <c:pt idx="2350">
                  <c:v>3.5701226112560001</c:v>
                </c:pt>
                <c:pt idx="2351">
                  <c:v>3.6259990594680001</c:v>
                </c:pt>
                <c:pt idx="2352">
                  <c:v>3.6259990594680001</c:v>
                </c:pt>
                <c:pt idx="2353">
                  <c:v>3.6259990594680001</c:v>
                </c:pt>
                <c:pt idx="2354">
                  <c:v>3.776947082285</c:v>
                </c:pt>
                <c:pt idx="2355">
                  <c:v>3.9967840540630002</c:v>
                </c:pt>
                <c:pt idx="2356">
                  <c:v>4.0129211840250001</c:v>
                </c:pt>
                <c:pt idx="2357">
                  <c:v>3.9323783254440001</c:v>
                </c:pt>
                <c:pt idx="2358">
                  <c:v>3.6683235994090002</c:v>
                </c:pt>
                <c:pt idx="2359">
                  <c:v>3.6683235994090002</c:v>
                </c:pt>
                <c:pt idx="2360">
                  <c:v>3.6683235994090002</c:v>
                </c:pt>
                <c:pt idx="2361">
                  <c:v>3.697038726513</c:v>
                </c:pt>
                <c:pt idx="2362">
                  <c:v>3.5614406158950001</c:v>
                </c:pt>
                <c:pt idx="2363">
                  <c:v>3.289064340036</c:v>
                </c:pt>
                <c:pt idx="2364">
                  <c:v>3.1339943588170001</c:v>
                </c:pt>
                <c:pt idx="2365">
                  <c:v>3.1918321562859999</c:v>
                </c:pt>
                <c:pt idx="2366">
                  <c:v>3.1918321562859999</c:v>
                </c:pt>
                <c:pt idx="2367">
                  <c:v>3.1918321562859999</c:v>
                </c:pt>
                <c:pt idx="2368">
                  <c:v>3.20717409443</c:v>
                </c:pt>
                <c:pt idx="2369">
                  <c:v>3.3090361271300002</c:v>
                </c:pt>
                <c:pt idx="2370">
                  <c:v>3.4171093538249999</c:v>
                </c:pt>
                <c:pt idx="2371">
                  <c:v>3.4697287281850002</c:v>
                </c:pt>
                <c:pt idx="2372">
                  <c:v>3.6503810755130002</c:v>
                </c:pt>
                <c:pt idx="2373">
                  <c:v>3.6503810755130002</c:v>
                </c:pt>
                <c:pt idx="2374">
                  <c:v>3.6503810755130002</c:v>
                </c:pt>
                <c:pt idx="2375">
                  <c:v>3.5151525138080002</c:v>
                </c:pt>
                <c:pt idx="2376">
                  <c:v>3.5982572753249999</c:v>
                </c:pt>
                <c:pt idx="2377">
                  <c:v>3.5748029181610002</c:v>
                </c:pt>
                <c:pt idx="2378">
                  <c:v>3.2447948596059999</c:v>
                </c:pt>
                <c:pt idx="2379">
                  <c:v>3.1580073740139998</c:v>
                </c:pt>
                <c:pt idx="2380">
                  <c:v>3.1580073740139998</c:v>
                </c:pt>
                <c:pt idx="2381">
                  <c:v>3.1580073740139998</c:v>
                </c:pt>
                <c:pt idx="2382">
                  <c:v>3.2734941442959999</c:v>
                </c:pt>
                <c:pt idx="2383">
                  <c:v>3.354321450339</c:v>
                </c:pt>
                <c:pt idx="2384">
                  <c:v>3.3213351378299998</c:v>
                </c:pt>
                <c:pt idx="2385">
                  <c:v>3.3896300860339998</c:v>
                </c:pt>
                <c:pt idx="2386">
                  <c:v>3.4268467935950002</c:v>
                </c:pt>
                <c:pt idx="2387">
                  <c:v>3.4268467935950002</c:v>
                </c:pt>
                <c:pt idx="2388">
                  <c:v>3.4268467935950002</c:v>
                </c:pt>
                <c:pt idx="2389">
                  <c:v>3.4388816466510002</c:v>
                </c:pt>
                <c:pt idx="2390">
                  <c:v>3.4482611414509998</c:v>
                </c:pt>
                <c:pt idx="2391">
                  <c:v>3.2726916569140001</c:v>
                </c:pt>
                <c:pt idx="2392">
                  <c:v>3.2748637661319999</c:v>
                </c:pt>
                <c:pt idx="2393">
                  <c:v>3.3701564875269998</c:v>
                </c:pt>
                <c:pt idx="2394">
                  <c:v>3.3701564875269998</c:v>
                </c:pt>
                <c:pt idx="2395">
                  <c:v>3.3701564875269998</c:v>
                </c:pt>
                <c:pt idx="2396">
                  <c:v>3.3557564247029998</c:v>
                </c:pt>
                <c:pt idx="2397">
                  <c:v>3.3493188629769999</c:v>
                </c:pt>
                <c:pt idx="2398">
                  <c:v>3.209999522126</c:v>
                </c:pt>
                <c:pt idx="2399">
                  <c:v>3.2038036473389999</c:v>
                </c:pt>
                <c:pt idx="2400">
                  <c:v>3.2255598106629999</c:v>
                </c:pt>
                <c:pt idx="2401">
                  <c:v>3.2255598106629999</c:v>
                </c:pt>
                <c:pt idx="2402">
                  <c:v>3.2255598106629999</c:v>
                </c:pt>
                <c:pt idx="2403">
                  <c:v>3.1127969352020002</c:v>
                </c:pt>
                <c:pt idx="2404">
                  <c:v>3.0554938368500002</c:v>
                </c:pt>
                <c:pt idx="2405">
                  <c:v>3.0742286552309999</c:v>
                </c:pt>
                <c:pt idx="2406">
                  <c:v>3.0447277516079998</c:v>
                </c:pt>
                <c:pt idx="2407">
                  <c:v>3.01284408242</c:v>
                </c:pt>
                <c:pt idx="2408">
                  <c:v>3.01284408242</c:v>
                </c:pt>
                <c:pt idx="2409">
                  <c:v>3.01284408242</c:v>
                </c:pt>
                <c:pt idx="2410">
                  <c:v>3.01284408242</c:v>
                </c:pt>
                <c:pt idx="2411">
                  <c:v>3.0864080915319998</c:v>
                </c:pt>
                <c:pt idx="2412">
                  <c:v>2.9888759906939999</c:v>
                </c:pt>
                <c:pt idx="2413">
                  <c:v>2.7273959367340002</c:v>
                </c:pt>
                <c:pt idx="2414">
                  <c:v>2.7395251947329999</c:v>
                </c:pt>
                <c:pt idx="2415">
                  <c:v>2.7395251947329999</c:v>
                </c:pt>
                <c:pt idx="2416">
                  <c:v>2.7395251947329999</c:v>
                </c:pt>
                <c:pt idx="2417">
                  <c:v>2.6470198367800002</c:v>
                </c:pt>
                <c:pt idx="2418">
                  <c:v>2.6966644812010001</c:v>
                </c:pt>
                <c:pt idx="2419">
                  <c:v>3.1327887788850002</c:v>
                </c:pt>
                <c:pt idx="2420">
                  <c:v>3.1903542711730002</c:v>
                </c:pt>
                <c:pt idx="2421">
                  <c:v>3.3443329579630001</c:v>
                </c:pt>
                <c:pt idx="2422">
                  <c:v>3.3443329579630001</c:v>
                </c:pt>
                <c:pt idx="2423">
                  <c:v>3.3443329579630001</c:v>
                </c:pt>
                <c:pt idx="2424">
                  <c:v>3.3409943650899998</c:v>
                </c:pt>
                <c:pt idx="2425">
                  <c:v>3.4407968936120001</c:v>
                </c:pt>
                <c:pt idx="2426">
                  <c:v>3.4333090153589998</c:v>
                </c:pt>
                <c:pt idx="2427">
                  <c:v>3.4967357939360002</c:v>
                </c:pt>
                <c:pt idx="2428">
                  <c:v>3.5200552158759999</c:v>
                </c:pt>
                <c:pt idx="2429">
                  <c:v>3.5200552158759999</c:v>
                </c:pt>
                <c:pt idx="2430">
                  <c:v>3.5200552158759999</c:v>
                </c:pt>
                <c:pt idx="2431">
                  <c:v>3.5404653937330002</c:v>
                </c:pt>
                <c:pt idx="2432">
                  <c:v>3.5151489785969998</c:v>
                </c:pt>
                <c:pt idx="2433">
                  <c:v>3.5420693702319999</c:v>
                </c:pt>
                <c:pt idx="2434">
                  <c:v>3.6328323976229999</c:v>
                </c:pt>
                <c:pt idx="2435">
                  <c:v>3.6356384616909998</c:v>
                </c:pt>
                <c:pt idx="2436">
                  <c:v>3.6356384616909998</c:v>
                </c:pt>
                <c:pt idx="2437">
                  <c:v>3.6356384616909998</c:v>
                </c:pt>
                <c:pt idx="2438">
                  <c:v>3.6577948946409999</c:v>
                </c:pt>
                <c:pt idx="2439">
                  <c:v>3.827597483101</c:v>
                </c:pt>
                <c:pt idx="2440">
                  <c:v>3.9720553544019999</c:v>
                </c:pt>
                <c:pt idx="2441">
                  <c:v>4.0200924036629999</c:v>
                </c:pt>
                <c:pt idx="2442">
                  <c:v>3.9659764103019999</c:v>
                </c:pt>
                <c:pt idx="2443">
                  <c:v>3.9659764103019999</c:v>
                </c:pt>
                <c:pt idx="2444">
                  <c:v>3.9659764103019999</c:v>
                </c:pt>
                <c:pt idx="2445">
                  <c:v>3.9449489649670002</c:v>
                </c:pt>
                <c:pt idx="2446">
                  <c:v>3.9313180171369999</c:v>
                </c:pt>
                <c:pt idx="2447">
                  <c:v>3.9540113291200001</c:v>
                </c:pt>
                <c:pt idx="2448">
                  <c:v>3.9589601371269998</c:v>
                </c:pt>
                <c:pt idx="2449">
                  <c:v>4.0133522281190004</c:v>
                </c:pt>
                <c:pt idx="2450">
                  <c:v>4.0133522281190004</c:v>
                </c:pt>
                <c:pt idx="2451">
                  <c:v>4.0133522281190004</c:v>
                </c:pt>
                <c:pt idx="2452">
                  <c:v>3.7209659728750002</c:v>
                </c:pt>
                <c:pt idx="2453">
                  <c:v>3.7964875002120002</c:v>
                </c:pt>
                <c:pt idx="2454">
                  <c:v>3.714210738197</c:v>
                </c:pt>
                <c:pt idx="2455">
                  <c:v>3.5367828148660001</c:v>
                </c:pt>
                <c:pt idx="2456">
                  <c:v>3.3028630414919999</c:v>
                </c:pt>
                <c:pt idx="2457">
                  <c:v>3.3028630414919999</c:v>
                </c:pt>
                <c:pt idx="2458">
                  <c:v>3.3028630414919999</c:v>
                </c:pt>
                <c:pt idx="2459">
                  <c:v>3.3028630414919999</c:v>
                </c:pt>
                <c:pt idx="2460">
                  <c:v>3.3028630414919999</c:v>
                </c:pt>
                <c:pt idx="2461">
                  <c:v>3.3028630414919999</c:v>
                </c:pt>
                <c:pt idx="2462">
                  <c:v>3.0391038017810001</c:v>
                </c:pt>
                <c:pt idx="2463">
                  <c:v>3.129269461457</c:v>
                </c:pt>
                <c:pt idx="2464">
                  <c:v>3.129269461457</c:v>
                </c:pt>
                <c:pt idx="2465">
                  <c:v>3.129269461457</c:v>
                </c:pt>
                <c:pt idx="2466">
                  <c:v>3.0161163943139999</c:v>
                </c:pt>
                <c:pt idx="2467">
                  <c:v>3.1135346159630002</c:v>
                </c:pt>
                <c:pt idx="2468">
                  <c:v>3.1135346159630002</c:v>
                </c:pt>
                <c:pt idx="2469">
                  <c:v>3.1135346159630002</c:v>
                </c:pt>
                <c:pt idx="2470">
                  <c:v>3.0558265613329998</c:v>
                </c:pt>
                <c:pt idx="2471">
                  <c:v>3.0558265613329998</c:v>
                </c:pt>
                <c:pt idx="2472">
                  <c:v>3.0558265613329998</c:v>
                </c:pt>
                <c:pt idx="2473">
                  <c:v>3.0558265613329998</c:v>
                </c:pt>
                <c:pt idx="2474">
                  <c:v>3.0558265613329998</c:v>
                </c:pt>
                <c:pt idx="2475">
                  <c:v>2.9412133249469998</c:v>
                </c:pt>
                <c:pt idx="2476">
                  <c:v>2.860205435393</c:v>
                </c:pt>
                <c:pt idx="2477">
                  <c:v>2.9852412136159998</c:v>
                </c:pt>
                <c:pt idx="2478">
                  <c:v>2.9852412136159998</c:v>
                </c:pt>
                <c:pt idx="2479">
                  <c:v>2.9852412136159998</c:v>
                </c:pt>
                <c:pt idx="2480">
                  <c:v>2.9852412136159998</c:v>
                </c:pt>
                <c:pt idx="2481">
                  <c:v>2.9852412136159998</c:v>
                </c:pt>
                <c:pt idx="2482">
                  <c:v>2.9965789528700002</c:v>
                </c:pt>
                <c:pt idx="2483">
                  <c:v>3.0806001978820001</c:v>
                </c:pt>
                <c:pt idx="2484">
                  <c:v>3.1055046291439998</c:v>
                </c:pt>
                <c:pt idx="2485">
                  <c:v>3.1055046291439998</c:v>
                </c:pt>
                <c:pt idx="2486">
                  <c:v>3.1055046291439998</c:v>
                </c:pt>
                <c:pt idx="2487">
                  <c:v>3.123611175702</c:v>
                </c:pt>
                <c:pt idx="2488">
                  <c:v>3.1414981279449998</c:v>
                </c:pt>
                <c:pt idx="2489">
                  <c:v>3.1014460064130001</c:v>
                </c:pt>
                <c:pt idx="2490">
                  <c:v>3.0612993541710001</c:v>
                </c:pt>
                <c:pt idx="2491">
                  <c:v>3.0903598833660002</c:v>
                </c:pt>
                <c:pt idx="2492">
                  <c:v>3.0903598833660002</c:v>
                </c:pt>
                <c:pt idx="2493">
                  <c:v>3.0903598833660002</c:v>
                </c:pt>
                <c:pt idx="2494">
                  <c:v>3.110003917956</c:v>
                </c:pt>
                <c:pt idx="2495">
                  <c:v>3.0453047114270002</c:v>
                </c:pt>
                <c:pt idx="2496">
                  <c:v>3.0453047114270002</c:v>
                </c:pt>
                <c:pt idx="2497">
                  <c:v>3.0418813979960002</c:v>
                </c:pt>
                <c:pt idx="2498">
                  <c:v>2.9332599547010001</c:v>
                </c:pt>
                <c:pt idx="2499">
                  <c:v>2.9332599547010001</c:v>
                </c:pt>
                <c:pt idx="2500">
                  <c:v>2.9332599547010001</c:v>
                </c:pt>
                <c:pt idx="2501">
                  <c:v>2.9137050639190001</c:v>
                </c:pt>
                <c:pt idx="2502">
                  <c:v>2.9568881370489999</c:v>
                </c:pt>
                <c:pt idx="2503">
                  <c:v>2.9773609874579998</c:v>
                </c:pt>
                <c:pt idx="2504">
                  <c:v>2.8988439044519998</c:v>
                </c:pt>
                <c:pt idx="2505">
                  <c:v>2.855767495027</c:v>
                </c:pt>
                <c:pt idx="2506">
                  <c:v>2.855767495027</c:v>
                </c:pt>
                <c:pt idx="2507">
                  <c:v>2.855767495027</c:v>
                </c:pt>
                <c:pt idx="2508">
                  <c:v>2.7133921517370001</c:v>
                </c:pt>
                <c:pt idx="2509">
                  <c:v>2.6584608542230002</c:v>
                </c:pt>
                <c:pt idx="2510">
                  <c:v>2.654684844553</c:v>
                </c:pt>
                <c:pt idx="2511">
                  <c:v>2.6501382019089998</c:v>
                </c:pt>
                <c:pt idx="2512">
                  <c:v>2.614574855611</c:v>
                </c:pt>
                <c:pt idx="2513">
                  <c:v>2.614574855611</c:v>
                </c:pt>
                <c:pt idx="2514">
                  <c:v>2.614574855611</c:v>
                </c:pt>
                <c:pt idx="2515">
                  <c:v>2.664495821764</c:v>
                </c:pt>
                <c:pt idx="2516">
                  <c:v>2.5844571751099998</c:v>
                </c:pt>
                <c:pt idx="2517">
                  <c:v>2.6654944989330001</c:v>
                </c:pt>
                <c:pt idx="2518">
                  <c:v>2.6407007195649999</c:v>
                </c:pt>
                <c:pt idx="2519">
                  <c:v>2.7472438929980001</c:v>
                </c:pt>
                <c:pt idx="2520">
                  <c:v>2.7472438929980001</c:v>
                </c:pt>
                <c:pt idx="2521">
                  <c:v>2.7472438929980001</c:v>
                </c:pt>
                <c:pt idx="2522">
                  <c:v>2.661255104371</c:v>
                </c:pt>
                <c:pt idx="2523">
                  <c:v>2.619312727978</c:v>
                </c:pt>
                <c:pt idx="2524">
                  <c:v>2.592526252541</c:v>
                </c:pt>
                <c:pt idx="2525">
                  <c:v>2.6108868243310002</c:v>
                </c:pt>
                <c:pt idx="2526">
                  <c:v>2.6886898458270001</c:v>
                </c:pt>
                <c:pt idx="2527">
                  <c:v>2.6886898458270001</c:v>
                </c:pt>
                <c:pt idx="2528">
                  <c:v>2.6886898458270001</c:v>
                </c:pt>
                <c:pt idx="2529">
                  <c:v>2.6309559603510002</c:v>
                </c:pt>
                <c:pt idx="2530">
                  <c:v>2.606699106392</c:v>
                </c:pt>
                <c:pt idx="2531">
                  <c:v>2.5737197298379999</c:v>
                </c:pt>
                <c:pt idx="2532">
                  <c:v>2.4191399693159998</c:v>
                </c:pt>
                <c:pt idx="2533">
                  <c:v>2.5317473814340001</c:v>
                </c:pt>
                <c:pt idx="2534">
                  <c:v>2.5317473814340001</c:v>
                </c:pt>
                <c:pt idx="2535">
                  <c:v>2.5317473814340001</c:v>
                </c:pt>
                <c:pt idx="2536">
                  <c:v>2.5774730978010001</c:v>
                </c:pt>
                <c:pt idx="2537">
                  <c:v>2.5068546620199998</c:v>
                </c:pt>
                <c:pt idx="2538">
                  <c:v>2.4074850377170001</c:v>
                </c:pt>
                <c:pt idx="2539">
                  <c:v>2.3391060891420001</c:v>
                </c:pt>
                <c:pt idx="2540">
                  <c:v>2.385009762523</c:v>
                </c:pt>
                <c:pt idx="2541">
                  <c:v>2.385009762523</c:v>
                </c:pt>
                <c:pt idx="2542">
                  <c:v>2.385009762523</c:v>
                </c:pt>
                <c:pt idx="2543">
                  <c:v>2.3416267018860002</c:v>
                </c:pt>
                <c:pt idx="2544">
                  <c:v>2.3426226594430002</c:v>
                </c:pt>
                <c:pt idx="2545">
                  <c:v>2.3748566014539998</c:v>
                </c:pt>
                <c:pt idx="2546">
                  <c:v>2.3970738842200001</c:v>
                </c:pt>
                <c:pt idx="2547">
                  <c:v>2.4555914097009999</c:v>
                </c:pt>
                <c:pt idx="2548">
                  <c:v>2.4555914097009999</c:v>
                </c:pt>
                <c:pt idx="2549">
                  <c:v>2.4555914097009999</c:v>
                </c:pt>
                <c:pt idx="2550">
                  <c:v>2.4594990306570002</c:v>
                </c:pt>
                <c:pt idx="2551">
                  <c:v>2.4526512206039999</c:v>
                </c:pt>
                <c:pt idx="2552">
                  <c:v>2.49483153128</c:v>
                </c:pt>
                <c:pt idx="2553">
                  <c:v>2.4518081664690001</c:v>
                </c:pt>
                <c:pt idx="2554">
                  <c:v>2.5898589043040001</c:v>
                </c:pt>
                <c:pt idx="2555">
                  <c:v>2.5898589043040001</c:v>
                </c:pt>
                <c:pt idx="2556">
                  <c:v>2.5898589043040001</c:v>
                </c:pt>
                <c:pt idx="2557">
                  <c:v>2.439295696207</c:v>
                </c:pt>
                <c:pt idx="2558">
                  <c:v>2.407281537711</c:v>
                </c:pt>
                <c:pt idx="2559">
                  <c:v>2.3818887782710001</c:v>
                </c:pt>
                <c:pt idx="2560">
                  <c:v>2.3070504783670001</c:v>
                </c:pt>
                <c:pt idx="2561">
                  <c:v>2.2453678632349998</c:v>
                </c:pt>
                <c:pt idx="2562">
                  <c:v>2.2453678632349998</c:v>
                </c:pt>
                <c:pt idx="2563">
                  <c:v>2.2453678632349998</c:v>
                </c:pt>
                <c:pt idx="2564">
                  <c:v>2.364185696212</c:v>
                </c:pt>
                <c:pt idx="2565">
                  <c:v>2.3056651295820001</c:v>
                </c:pt>
                <c:pt idx="2566">
                  <c:v>2.3488857050130001</c:v>
                </c:pt>
                <c:pt idx="2567">
                  <c:v>2.3515892788560002</c:v>
                </c:pt>
                <c:pt idx="2568">
                  <c:v>2.2527773716850001</c:v>
                </c:pt>
                <c:pt idx="2569">
                  <c:v>2.2527773716850001</c:v>
                </c:pt>
                <c:pt idx="2570">
                  <c:v>2.2527773716850001</c:v>
                </c:pt>
                <c:pt idx="2571">
                  <c:v>2.240174113648</c:v>
                </c:pt>
                <c:pt idx="2572">
                  <c:v>2.2469568985419999</c:v>
                </c:pt>
                <c:pt idx="2573">
                  <c:v>2.2502783676520002</c:v>
                </c:pt>
                <c:pt idx="2574">
                  <c:v>2.3319002258719999</c:v>
                </c:pt>
                <c:pt idx="2575">
                  <c:v>2.3116336481849999</c:v>
                </c:pt>
                <c:pt idx="2576">
                  <c:v>2.3116336481849999</c:v>
                </c:pt>
                <c:pt idx="2577">
                  <c:v>2.3116336481849999</c:v>
                </c:pt>
                <c:pt idx="2578">
                  <c:v>2.3920830016550001</c:v>
                </c:pt>
                <c:pt idx="2579">
                  <c:v>2.4155407394049999</c:v>
                </c:pt>
                <c:pt idx="2580">
                  <c:v>2.4173719173210002</c:v>
                </c:pt>
                <c:pt idx="2581">
                  <c:v>2.4791799534850001</c:v>
                </c:pt>
                <c:pt idx="2582">
                  <c:v>2.457099319258</c:v>
                </c:pt>
                <c:pt idx="2583">
                  <c:v>2.457099319258</c:v>
                </c:pt>
                <c:pt idx="2584">
                  <c:v>2.457099319258</c:v>
                </c:pt>
                <c:pt idx="2585">
                  <c:v>2.471181287971</c:v>
                </c:pt>
                <c:pt idx="2586">
                  <c:v>2.4774973266039999</c:v>
                </c:pt>
                <c:pt idx="2587">
                  <c:v>2.4438390437700002</c:v>
                </c:pt>
                <c:pt idx="2588">
                  <c:v>2.4527356599169998</c:v>
                </c:pt>
                <c:pt idx="2589">
                  <c:v>2.447601093681</c:v>
                </c:pt>
                <c:pt idx="2590">
                  <c:v>2.447601093681</c:v>
                </c:pt>
                <c:pt idx="2591">
                  <c:v>2.447601093681</c:v>
                </c:pt>
                <c:pt idx="2592">
                  <c:v>2.4676082399129999</c:v>
                </c:pt>
                <c:pt idx="2593">
                  <c:v>2.4651968046410002</c:v>
                </c:pt>
                <c:pt idx="2594">
                  <c:v>2.5449855278469999</c:v>
                </c:pt>
                <c:pt idx="2595">
                  <c:v>2.5239546378000002</c:v>
                </c:pt>
                <c:pt idx="2596">
                  <c:v>2.5877724277960001</c:v>
                </c:pt>
                <c:pt idx="2597">
                  <c:v>2.5877724277960001</c:v>
                </c:pt>
                <c:pt idx="2598">
                  <c:v>2.5877724277960001</c:v>
                </c:pt>
                <c:pt idx="2599">
                  <c:v>2.7147008007019999</c:v>
                </c:pt>
                <c:pt idx="2600">
                  <c:v>2.6791443525340002</c:v>
                </c:pt>
                <c:pt idx="2601">
                  <c:v>2.7554221780470001</c:v>
                </c:pt>
                <c:pt idx="2602">
                  <c:v>2.8620319696090002</c:v>
                </c:pt>
                <c:pt idx="2603">
                  <c:v>2.811991605357</c:v>
                </c:pt>
                <c:pt idx="2604">
                  <c:v>2.811991605357</c:v>
                </c:pt>
                <c:pt idx="2605">
                  <c:v>2.811991605357</c:v>
                </c:pt>
                <c:pt idx="2606">
                  <c:v>2.8590596952439999</c:v>
                </c:pt>
                <c:pt idx="2607">
                  <c:v>2.90486320173</c:v>
                </c:pt>
                <c:pt idx="2608">
                  <c:v>3.3399943182220002</c:v>
                </c:pt>
                <c:pt idx="2609">
                  <c:v>3.5746917165940002</c:v>
                </c:pt>
                <c:pt idx="2610">
                  <c:v>3.4819079026259998</c:v>
                </c:pt>
                <c:pt idx="2611">
                  <c:v>3.4819079026259998</c:v>
                </c:pt>
                <c:pt idx="2612">
                  <c:v>3.4819079026259998</c:v>
                </c:pt>
                <c:pt idx="2613">
                  <c:v>3.4876371631550001</c:v>
                </c:pt>
                <c:pt idx="2614">
                  <c:v>3.5940260966199999</c:v>
                </c:pt>
                <c:pt idx="2615">
                  <c:v>3.5886347976159998</c:v>
                </c:pt>
                <c:pt idx="2616">
                  <c:v>3.5782214631249998</c:v>
                </c:pt>
                <c:pt idx="2617">
                  <c:v>3.702181368417</c:v>
                </c:pt>
                <c:pt idx="2618">
                  <c:v>3.702181368417</c:v>
                </c:pt>
                <c:pt idx="2619">
                  <c:v>3.702181368417</c:v>
                </c:pt>
                <c:pt idx="2620">
                  <c:v>3.5864720559259999</c:v>
                </c:pt>
                <c:pt idx="2621">
                  <c:v>3.5778857956449999</c:v>
                </c:pt>
                <c:pt idx="2622">
                  <c:v>3.5778857956449999</c:v>
                </c:pt>
                <c:pt idx="2623">
                  <c:v>3.533639458119</c:v>
                </c:pt>
                <c:pt idx="2624">
                  <c:v>3.5642808753850002</c:v>
                </c:pt>
                <c:pt idx="2625">
                  <c:v>3.5642808753850002</c:v>
                </c:pt>
                <c:pt idx="2626">
                  <c:v>3.5642808753850002</c:v>
                </c:pt>
                <c:pt idx="2627">
                  <c:v>3.4210392184999998</c:v>
                </c:pt>
                <c:pt idx="2628">
                  <c:v>3.1953163408290002</c:v>
                </c:pt>
                <c:pt idx="2629">
                  <c:v>3.139153074322</c:v>
                </c:pt>
                <c:pt idx="2630">
                  <c:v>3.086457094644</c:v>
                </c:pt>
                <c:pt idx="2631">
                  <c:v>2.7246832883129999</c:v>
                </c:pt>
                <c:pt idx="2632">
                  <c:v>2.7246832883129999</c:v>
                </c:pt>
                <c:pt idx="2633">
                  <c:v>2.7246832883129999</c:v>
                </c:pt>
                <c:pt idx="2634">
                  <c:v>2.8490274965659999</c:v>
                </c:pt>
                <c:pt idx="2635">
                  <c:v>3.103681748684</c:v>
                </c:pt>
                <c:pt idx="2636">
                  <c:v>3.1585063956789998</c:v>
                </c:pt>
                <c:pt idx="2637">
                  <c:v>3.2478130348869998</c:v>
                </c:pt>
                <c:pt idx="2638">
                  <c:v>3.0926941786989999</c:v>
                </c:pt>
                <c:pt idx="2639">
                  <c:v>3.0926941786989999</c:v>
                </c:pt>
                <c:pt idx="2640">
                  <c:v>3.0926941786989999</c:v>
                </c:pt>
                <c:pt idx="2641">
                  <c:v>3.0704958110890002</c:v>
                </c:pt>
                <c:pt idx="2642">
                  <c:v>3.1539163447949998</c:v>
                </c:pt>
                <c:pt idx="2643">
                  <c:v>2.9682622560819998</c:v>
                </c:pt>
                <c:pt idx="2644">
                  <c:v>2.9046796297799999</c:v>
                </c:pt>
                <c:pt idx="2645">
                  <c:v>2.9324052960209999</c:v>
                </c:pt>
                <c:pt idx="2646">
                  <c:v>2.9324052960209999</c:v>
                </c:pt>
                <c:pt idx="2647">
                  <c:v>2.9324052960209999</c:v>
                </c:pt>
                <c:pt idx="2648">
                  <c:v>3.0280545846079998</c:v>
                </c:pt>
                <c:pt idx="2649">
                  <c:v>3.1837631908169999</c:v>
                </c:pt>
                <c:pt idx="2650">
                  <c:v>3.0444330483719999</c:v>
                </c:pt>
                <c:pt idx="2651">
                  <c:v>3.0444330483719999</c:v>
                </c:pt>
                <c:pt idx="2652">
                  <c:v>3.0444330483719999</c:v>
                </c:pt>
                <c:pt idx="2653">
                  <c:v>3.0444330483719999</c:v>
                </c:pt>
                <c:pt idx="2654">
                  <c:v>3.0444330483719999</c:v>
                </c:pt>
                <c:pt idx="2655">
                  <c:v>3.2000169667299998</c:v>
                </c:pt>
                <c:pt idx="2656">
                  <c:v>3.1634488369609999</c:v>
                </c:pt>
                <c:pt idx="2657">
                  <c:v>3.1634488369609999</c:v>
                </c:pt>
                <c:pt idx="2658">
                  <c:v>3.1634488369609999</c:v>
                </c:pt>
                <c:pt idx="2659">
                  <c:v>3.1578750873799999</c:v>
                </c:pt>
                <c:pt idx="2660">
                  <c:v>3.1578750873799999</c:v>
                </c:pt>
                <c:pt idx="2661">
                  <c:v>3.1578750873799999</c:v>
                </c:pt>
                <c:pt idx="2662">
                  <c:v>3.2018771074879999</c:v>
                </c:pt>
                <c:pt idx="2663">
                  <c:v>3.269895709065</c:v>
                </c:pt>
                <c:pt idx="2664">
                  <c:v>3.1373721845999998</c:v>
                </c:pt>
                <c:pt idx="2665">
                  <c:v>3.1263418719490002</c:v>
                </c:pt>
                <c:pt idx="2666">
                  <c:v>3.1052178045650001</c:v>
                </c:pt>
                <c:pt idx="2667">
                  <c:v>3.1052178045650001</c:v>
                </c:pt>
                <c:pt idx="2668">
                  <c:v>3.1052178045650001</c:v>
                </c:pt>
                <c:pt idx="2669">
                  <c:v>3.1076800309829999</c:v>
                </c:pt>
                <c:pt idx="2670">
                  <c:v>3.0348302236069999</c:v>
                </c:pt>
                <c:pt idx="2671">
                  <c:v>3.0348302236069999</c:v>
                </c:pt>
                <c:pt idx="2672">
                  <c:v>3.0348302236069999</c:v>
                </c:pt>
                <c:pt idx="2673">
                  <c:v>2.9567390325730001</c:v>
                </c:pt>
                <c:pt idx="2674">
                  <c:v>2.9567390325730001</c:v>
                </c:pt>
                <c:pt idx="2675">
                  <c:v>2.9567390325730001</c:v>
                </c:pt>
                <c:pt idx="2676">
                  <c:v>2.9437588329489999</c:v>
                </c:pt>
                <c:pt idx="2677">
                  <c:v>2.8769977773869999</c:v>
                </c:pt>
                <c:pt idx="2678">
                  <c:v>2.813883005783</c:v>
                </c:pt>
                <c:pt idx="2679">
                  <c:v>2.7158299044110001</c:v>
                </c:pt>
                <c:pt idx="2680">
                  <c:v>2.6599709445080002</c:v>
                </c:pt>
                <c:pt idx="2681">
                  <c:v>2.6599709445080002</c:v>
                </c:pt>
                <c:pt idx="2682">
                  <c:v>2.6599709445080002</c:v>
                </c:pt>
                <c:pt idx="2683">
                  <c:v>2.67676724777</c:v>
                </c:pt>
                <c:pt idx="2684">
                  <c:v>2.6906180671960001</c:v>
                </c:pt>
                <c:pt idx="2685">
                  <c:v>2.6778746819650001</c:v>
                </c:pt>
                <c:pt idx="2686">
                  <c:v>2.7421604531739998</c:v>
                </c:pt>
                <c:pt idx="2687">
                  <c:v>2.6120706541669998</c:v>
                </c:pt>
                <c:pt idx="2688">
                  <c:v>2.6120706541669998</c:v>
                </c:pt>
                <c:pt idx="2689">
                  <c:v>2.6120706541669998</c:v>
                </c:pt>
                <c:pt idx="2690">
                  <c:v>2.6213428831410002</c:v>
                </c:pt>
                <c:pt idx="2691">
                  <c:v>2.586294925901</c:v>
                </c:pt>
                <c:pt idx="2692">
                  <c:v>2.8964658544550002</c:v>
                </c:pt>
                <c:pt idx="2693">
                  <c:v>2.7530704314080001</c:v>
                </c:pt>
                <c:pt idx="2694">
                  <c:v>2.9387363315030002</c:v>
                </c:pt>
                <c:pt idx="2695">
                  <c:v>2.9387363315030002</c:v>
                </c:pt>
                <c:pt idx="2696">
                  <c:v>2.9387363315030002</c:v>
                </c:pt>
                <c:pt idx="2697">
                  <c:v>3.1056640325729998</c:v>
                </c:pt>
                <c:pt idx="2698">
                  <c:v>2.9928315830710002</c:v>
                </c:pt>
                <c:pt idx="2699">
                  <c:v>2.8871336240469998</c:v>
                </c:pt>
                <c:pt idx="2700">
                  <c:v>3.2147365778650001</c:v>
                </c:pt>
                <c:pt idx="2701">
                  <c:v>3.2147365778650001</c:v>
                </c:pt>
                <c:pt idx="2702">
                  <c:v>3.2147365778650001</c:v>
                </c:pt>
                <c:pt idx="2703">
                  <c:v>3.2147365778650001</c:v>
                </c:pt>
                <c:pt idx="2704">
                  <c:v>3.2546949081599998</c:v>
                </c:pt>
                <c:pt idx="2705">
                  <c:v>3.2736649434220002</c:v>
                </c:pt>
                <c:pt idx="2706">
                  <c:v>3.3155828348149998</c:v>
                </c:pt>
                <c:pt idx="2707">
                  <c:v>3.1737010102959999</c:v>
                </c:pt>
                <c:pt idx="2708">
                  <c:v>3.1971885031039999</c:v>
                </c:pt>
                <c:pt idx="2709">
                  <c:v>3.1971885031039999</c:v>
                </c:pt>
                <c:pt idx="2710">
                  <c:v>3.1971885031039999</c:v>
                </c:pt>
                <c:pt idx="2711">
                  <c:v>3.1824987459140002</c:v>
                </c:pt>
                <c:pt idx="2712">
                  <c:v>3.0976041223480002</c:v>
                </c:pt>
                <c:pt idx="2713">
                  <c:v>3.1652490736219998</c:v>
                </c:pt>
                <c:pt idx="2714">
                  <c:v>2.9268796053139998</c:v>
                </c:pt>
                <c:pt idx="2715">
                  <c:v>2.8074927151089999</c:v>
                </c:pt>
                <c:pt idx="2716">
                  <c:v>2.8074927151089999</c:v>
                </c:pt>
                <c:pt idx="2717">
                  <c:v>2.8074927151089999</c:v>
                </c:pt>
                <c:pt idx="2718">
                  <c:v>2.7695023821040001</c:v>
                </c:pt>
                <c:pt idx="2719">
                  <c:v>2.6134584273220001</c:v>
                </c:pt>
                <c:pt idx="2720">
                  <c:v>2.7140437499879999</c:v>
                </c:pt>
                <c:pt idx="2721">
                  <c:v>2.7197076335729999</c:v>
                </c:pt>
                <c:pt idx="2722">
                  <c:v>2.7439536511620002</c:v>
                </c:pt>
                <c:pt idx="2723">
                  <c:v>2.7439536511620002</c:v>
                </c:pt>
                <c:pt idx="2724">
                  <c:v>2.7439536511620002</c:v>
                </c:pt>
                <c:pt idx="2725">
                  <c:v>2.9993883940420001</c:v>
                </c:pt>
                <c:pt idx="2726">
                  <c:v>2.8773614435630002</c:v>
                </c:pt>
                <c:pt idx="2727">
                  <c:v>2.9528927676290002</c:v>
                </c:pt>
                <c:pt idx="2728">
                  <c:v>2.9636152303959999</c:v>
                </c:pt>
                <c:pt idx="2729">
                  <c:v>2.932346860135</c:v>
                </c:pt>
                <c:pt idx="2730">
                  <c:v>2.932346860135</c:v>
                </c:pt>
                <c:pt idx="2731">
                  <c:v>2.932346860135</c:v>
                </c:pt>
                <c:pt idx="2732">
                  <c:v>2.933618816129</c:v>
                </c:pt>
                <c:pt idx="2733">
                  <c:v>2.9376841110180001</c:v>
                </c:pt>
                <c:pt idx="2734">
                  <c:v>2.9231749890350001</c:v>
                </c:pt>
                <c:pt idx="2735">
                  <c:v>2.8895905911740001</c:v>
                </c:pt>
                <c:pt idx="2736">
                  <c:v>2.9605089077810001</c:v>
                </c:pt>
                <c:pt idx="2737">
                  <c:v>2.9605089077810001</c:v>
                </c:pt>
                <c:pt idx="2738">
                  <c:v>2.9605089077810001</c:v>
                </c:pt>
                <c:pt idx="2739">
                  <c:v>3.088006474737</c:v>
                </c:pt>
                <c:pt idx="2740">
                  <c:v>3.056936317645</c:v>
                </c:pt>
                <c:pt idx="2741">
                  <c:v>2.9940130505420002</c:v>
                </c:pt>
                <c:pt idx="2742">
                  <c:v>2.925948206743</c:v>
                </c:pt>
                <c:pt idx="2743">
                  <c:v>2.9743563699969999</c:v>
                </c:pt>
                <c:pt idx="2744">
                  <c:v>2.9743563699969999</c:v>
                </c:pt>
                <c:pt idx="2745">
                  <c:v>2.9743563699969999</c:v>
                </c:pt>
                <c:pt idx="2746">
                  <c:v>3.0537478747260001</c:v>
                </c:pt>
                <c:pt idx="2747">
                  <c:v>2.9724453024959998</c:v>
                </c:pt>
                <c:pt idx="2748">
                  <c:v>2.9711282560229999</c:v>
                </c:pt>
                <c:pt idx="2749">
                  <c:v>2.9302941228249999</c:v>
                </c:pt>
                <c:pt idx="2750">
                  <c:v>2.870092415502</c:v>
                </c:pt>
                <c:pt idx="2751">
                  <c:v>2.870092415502</c:v>
                </c:pt>
                <c:pt idx="2752">
                  <c:v>2.870092415502</c:v>
                </c:pt>
                <c:pt idx="2753">
                  <c:v>2.7208767891979999</c:v>
                </c:pt>
                <c:pt idx="2754">
                  <c:v>2.5745489269699999</c:v>
                </c:pt>
                <c:pt idx="2755">
                  <c:v>2.4755026004489999</c:v>
                </c:pt>
                <c:pt idx="2756">
                  <c:v>2.4533804154359999</c:v>
                </c:pt>
                <c:pt idx="2757">
                  <c:v>2.5478901514890002</c:v>
                </c:pt>
                <c:pt idx="2758">
                  <c:v>2.5478901514890002</c:v>
                </c:pt>
                <c:pt idx="2759">
                  <c:v>2.5478901514890002</c:v>
                </c:pt>
                <c:pt idx="2760">
                  <c:v>2.595057139953</c:v>
                </c:pt>
                <c:pt idx="2761">
                  <c:v>2.6115150581640001</c:v>
                </c:pt>
                <c:pt idx="2762">
                  <c:v>2.7305745106689998</c:v>
                </c:pt>
                <c:pt idx="2763">
                  <c:v>2.7436219777950002</c:v>
                </c:pt>
                <c:pt idx="2764">
                  <c:v>2.7436219777950002</c:v>
                </c:pt>
                <c:pt idx="2765">
                  <c:v>2.7436219777950002</c:v>
                </c:pt>
                <c:pt idx="2766">
                  <c:v>2.7436219777950002</c:v>
                </c:pt>
                <c:pt idx="2767">
                  <c:v>2.6932581335729999</c:v>
                </c:pt>
                <c:pt idx="2768">
                  <c:v>2.6989519812939999</c:v>
                </c:pt>
                <c:pt idx="2769">
                  <c:v>2.6110873568369999</c:v>
                </c:pt>
                <c:pt idx="2770">
                  <c:v>2.6002605815890001</c:v>
                </c:pt>
                <c:pt idx="2771">
                  <c:v>2.6164096536330002</c:v>
                </c:pt>
                <c:pt idx="2772">
                  <c:v>2.6164096536330002</c:v>
                </c:pt>
                <c:pt idx="2773">
                  <c:v>2.6164096536330002</c:v>
                </c:pt>
                <c:pt idx="2774">
                  <c:v>2.6468453667420002</c:v>
                </c:pt>
                <c:pt idx="2775">
                  <c:v>2.6489163576319998</c:v>
                </c:pt>
                <c:pt idx="2776">
                  <c:v>2.6467433823930002</c:v>
                </c:pt>
                <c:pt idx="2777">
                  <c:v>2.5460958755209999</c:v>
                </c:pt>
                <c:pt idx="2778">
                  <c:v>2.559180976535</c:v>
                </c:pt>
                <c:pt idx="2779">
                  <c:v>2.559180976535</c:v>
                </c:pt>
                <c:pt idx="2780">
                  <c:v>2.559180976535</c:v>
                </c:pt>
                <c:pt idx="2781">
                  <c:v>2.4383069275240001</c:v>
                </c:pt>
                <c:pt idx="2782">
                  <c:v>2.4309287469340002</c:v>
                </c:pt>
                <c:pt idx="2783">
                  <c:v>2.6327621299419999</c:v>
                </c:pt>
                <c:pt idx="2784">
                  <c:v>2.642920458491</c:v>
                </c:pt>
                <c:pt idx="2785">
                  <c:v>2.794006624513</c:v>
                </c:pt>
                <c:pt idx="2786">
                  <c:v>2.794006624513</c:v>
                </c:pt>
                <c:pt idx="2787">
                  <c:v>2.794006624513</c:v>
                </c:pt>
                <c:pt idx="2788">
                  <c:v>2.819165881814</c:v>
                </c:pt>
                <c:pt idx="2789">
                  <c:v>2.8911749196019998</c:v>
                </c:pt>
                <c:pt idx="2790">
                  <c:v>2.8385491530169999</c:v>
                </c:pt>
                <c:pt idx="2791">
                  <c:v>2.7552422783389998</c:v>
                </c:pt>
                <c:pt idx="2792">
                  <c:v>2.7706994602020001</c:v>
                </c:pt>
                <c:pt idx="2793">
                  <c:v>2.7706994602020001</c:v>
                </c:pt>
                <c:pt idx="2794">
                  <c:v>2.7706994602020001</c:v>
                </c:pt>
                <c:pt idx="2795">
                  <c:v>2.7200804377560002</c:v>
                </c:pt>
                <c:pt idx="2796">
                  <c:v>2.769678045719</c:v>
                </c:pt>
                <c:pt idx="2797">
                  <c:v>2.744567601465</c:v>
                </c:pt>
                <c:pt idx="2798">
                  <c:v>2.6407029948999998</c:v>
                </c:pt>
                <c:pt idx="2799">
                  <c:v>2.7769118030739999</c:v>
                </c:pt>
                <c:pt idx="2800">
                  <c:v>2.7769118030739999</c:v>
                </c:pt>
                <c:pt idx="2801">
                  <c:v>2.7769118030739999</c:v>
                </c:pt>
                <c:pt idx="2802">
                  <c:v>2.7170772072429998</c:v>
                </c:pt>
                <c:pt idx="2803">
                  <c:v>2.7023486354339998</c:v>
                </c:pt>
                <c:pt idx="2804">
                  <c:v>2.7221689376640001</c:v>
                </c:pt>
                <c:pt idx="2805">
                  <c:v>2.6836918031349999</c:v>
                </c:pt>
                <c:pt idx="2806">
                  <c:v>2.7058504301180002</c:v>
                </c:pt>
                <c:pt idx="2807">
                  <c:v>2.7058504301180002</c:v>
                </c:pt>
                <c:pt idx="2808">
                  <c:v>2.7058504301180002</c:v>
                </c:pt>
                <c:pt idx="2809">
                  <c:v>2.7218844143699998</c:v>
                </c:pt>
                <c:pt idx="2810">
                  <c:v>2.7497594440720001</c:v>
                </c:pt>
                <c:pt idx="2811">
                  <c:v>2.7221589112050002</c:v>
                </c:pt>
                <c:pt idx="2812">
                  <c:v>2.764510491657</c:v>
                </c:pt>
                <c:pt idx="2813">
                  <c:v>2.788161107429</c:v>
                </c:pt>
                <c:pt idx="2814">
                  <c:v>2.788161107429</c:v>
                </c:pt>
                <c:pt idx="2815">
                  <c:v>2.788161107429</c:v>
                </c:pt>
                <c:pt idx="2816">
                  <c:v>2.788161107429</c:v>
                </c:pt>
                <c:pt idx="2817">
                  <c:v>2.7667447354800001</c:v>
                </c:pt>
                <c:pt idx="2818">
                  <c:v>2.823710277674</c:v>
                </c:pt>
                <c:pt idx="2819">
                  <c:v>2.6654892040910001</c:v>
                </c:pt>
                <c:pt idx="2820">
                  <c:v>2.7139359750200001</c:v>
                </c:pt>
                <c:pt idx="2821">
                  <c:v>2.7139359750200001</c:v>
                </c:pt>
                <c:pt idx="2822">
                  <c:v>2.7139359750200001</c:v>
                </c:pt>
                <c:pt idx="2823">
                  <c:v>2.7139359750200001</c:v>
                </c:pt>
                <c:pt idx="2824">
                  <c:v>2.7139359750200001</c:v>
                </c:pt>
                <c:pt idx="2825">
                  <c:v>2.5981484843599998</c:v>
                </c:pt>
                <c:pt idx="2826">
                  <c:v>2.5755197185440002</c:v>
                </c:pt>
                <c:pt idx="2827">
                  <c:v>2.6453876734600001</c:v>
                </c:pt>
                <c:pt idx="2828">
                  <c:v>2.6453876734600001</c:v>
                </c:pt>
                <c:pt idx="2829">
                  <c:v>2.6453876734600001</c:v>
                </c:pt>
                <c:pt idx="2830">
                  <c:v>2.8090601864310001</c:v>
                </c:pt>
                <c:pt idx="2831">
                  <c:v>2.7569007331500002</c:v>
                </c:pt>
                <c:pt idx="2832">
                  <c:v>2.71290816033</c:v>
                </c:pt>
                <c:pt idx="2833">
                  <c:v>2.7127504657710002</c:v>
                </c:pt>
                <c:pt idx="2834">
                  <c:v>2.7275398158150002</c:v>
                </c:pt>
                <c:pt idx="2835">
                  <c:v>2.7275398158150002</c:v>
                </c:pt>
                <c:pt idx="2836">
                  <c:v>2.7275398158150002</c:v>
                </c:pt>
                <c:pt idx="2837">
                  <c:v>2.539501898808</c:v>
                </c:pt>
                <c:pt idx="2838">
                  <c:v>2.5622567849709998</c:v>
                </c:pt>
                <c:pt idx="2839">
                  <c:v>2.5200613371989999</c:v>
                </c:pt>
                <c:pt idx="2840">
                  <c:v>2.6487554319650002</c:v>
                </c:pt>
                <c:pt idx="2841">
                  <c:v>3.0841092976610001</c:v>
                </c:pt>
                <c:pt idx="2842">
                  <c:v>3.0841092976610001</c:v>
                </c:pt>
                <c:pt idx="2843">
                  <c:v>3.0841092976610001</c:v>
                </c:pt>
                <c:pt idx="2844">
                  <c:v>2.8492237291559999</c:v>
                </c:pt>
                <c:pt idx="2845">
                  <c:v>2.945890611177</c:v>
                </c:pt>
                <c:pt idx="2846">
                  <c:v>2.8616262450919998</c:v>
                </c:pt>
                <c:pt idx="2847">
                  <c:v>2.7547079419029998</c:v>
                </c:pt>
                <c:pt idx="2848">
                  <c:v>2.7336587704489999</c:v>
                </c:pt>
                <c:pt idx="2849">
                  <c:v>2.7336587704489999</c:v>
                </c:pt>
                <c:pt idx="2850">
                  <c:v>2.7336587704489999</c:v>
                </c:pt>
                <c:pt idx="2851">
                  <c:v>2.7030434823239999</c:v>
                </c:pt>
                <c:pt idx="2852">
                  <c:v>2.5828755660859999</c:v>
                </c:pt>
                <c:pt idx="2853">
                  <c:v>2.4995783066519999</c:v>
                </c:pt>
                <c:pt idx="2854">
                  <c:v>2.4739581115039999</c:v>
                </c:pt>
                <c:pt idx="2855">
                  <c:v>2.4982064885709998</c:v>
                </c:pt>
                <c:pt idx="2856">
                  <c:v>2.4982064885709998</c:v>
                </c:pt>
                <c:pt idx="2857">
                  <c:v>2.4982064885709998</c:v>
                </c:pt>
                <c:pt idx="2858">
                  <c:v>2.5433960015329999</c:v>
                </c:pt>
                <c:pt idx="2859">
                  <c:v>2.5590399141020002</c:v>
                </c:pt>
                <c:pt idx="2860">
                  <c:v>2.6941396297929998</c:v>
                </c:pt>
                <c:pt idx="2861">
                  <c:v>2.602284634379</c:v>
                </c:pt>
                <c:pt idx="2862">
                  <c:v>2.4946815922379999</c:v>
                </c:pt>
                <c:pt idx="2863">
                  <c:v>2.4946815922379999</c:v>
                </c:pt>
                <c:pt idx="2864">
                  <c:v>2.4946815922379999</c:v>
                </c:pt>
                <c:pt idx="2865">
                  <c:v>2.4960691542990001</c:v>
                </c:pt>
                <c:pt idx="2866">
                  <c:v>2.3979386104909999</c:v>
                </c:pt>
                <c:pt idx="2867">
                  <c:v>2.3155106919740001</c:v>
                </c:pt>
                <c:pt idx="2868">
                  <c:v>2.3958396752420001</c:v>
                </c:pt>
                <c:pt idx="2869">
                  <c:v>2.2518416885799999</c:v>
                </c:pt>
                <c:pt idx="2870">
                  <c:v>2.2518416885799999</c:v>
                </c:pt>
                <c:pt idx="2871">
                  <c:v>2.2518416885799999</c:v>
                </c:pt>
                <c:pt idx="2872">
                  <c:v>2.2301281746749999</c:v>
                </c:pt>
                <c:pt idx="2873">
                  <c:v>2.3229381040620001</c:v>
                </c:pt>
                <c:pt idx="2874">
                  <c:v>2.3377816771500002</c:v>
                </c:pt>
                <c:pt idx="2875">
                  <c:v>2.233578723261</c:v>
                </c:pt>
                <c:pt idx="2876">
                  <c:v>2.391233789033</c:v>
                </c:pt>
                <c:pt idx="2877">
                  <c:v>2.391233789033</c:v>
                </c:pt>
                <c:pt idx="2878">
                  <c:v>2.391233789033</c:v>
                </c:pt>
                <c:pt idx="2879">
                  <c:v>2.2952231105599998</c:v>
                </c:pt>
                <c:pt idx="2880">
                  <c:v>2.2776887863619999</c:v>
                </c:pt>
                <c:pt idx="2881">
                  <c:v>2.2692679757069998</c:v>
                </c:pt>
                <c:pt idx="2882">
                  <c:v>2.390324752982</c:v>
                </c:pt>
                <c:pt idx="2883">
                  <c:v>2.5579945724919999</c:v>
                </c:pt>
                <c:pt idx="2884">
                  <c:v>2.5579945724919999</c:v>
                </c:pt>
                <c:pt idx="2885">
                  <c:v>2.5579945724919999</c:v>
                </c:pt>
                <c:pt idx="2886">
                  <c:v>2.4954299205389998</c:v>
                </c:pt>
                <c:pt idx="2887">
                  <c:v>2.5442930075299999</c:v>
                </c:pt>
                <c:pt idx="2888">
                  <c:v>2.6017098878099998</c:v>
                </c:pt>
                <c:pt idx="2889">
                  <c:v>2.6660255867660001</c:v>
                </c:pt>
                <c:pt idx="2890">
                  <c:v>2.7917908333149999</c:v>
                </c:pt>
                <c:pt idx="2891">
                  <c:v>2.7917908333149999</c:v>
                </c:pt>
                <c:pt idx="2892">
                  <c:v>2.7917908333149999</c:v>
                </c:pt>
                <c:pt idx="2893">
                  <c:v>2.7581630233649999</c:v>
                </c:pt>
                <c:pt idx="2894">
                  <c:v>2.8129521316289998</c:v>
                </c:pt>
                <c:pt idx="2895">
                  <c:v>2.9168839299360001</c:v>
                </c:pt>
                <c:pt idx="2896">
                  <c:v>2.8394650039210001</c:v>
                </c:pt>
                <c:pt idx="2897">
                  <c:v>2.963553786781</c:v>
                </c:pt>
                <c:pt idx="2898">
                  <c:v>2.963553786781</c:v>
                </c:pt>
                <c:pt idx="2899">
                  <c:v>2.963553786781</c:v>
                </c:pt>
                <c:pt idx="2900">
                  <c:v>2.867203969782</c:v>
                </c:pt>
                <c:pt idx="2901">
                  <c:v>2.898344833561</c:v>
                </c:pt>
                <c:pt idx="2902">
                  <c:v>2.8818352577800002</c:v>
                </c:pt>
                <c:pt idx="2903">
                  <c:v>2.6654590286639999</c:v>
                </c:pt>
                <c:pt idx="2904">
                  <c:v>2.5296506856019998</c:v>
                </c:pt>
                <c:pt idx="2905">
                  <c:v>2.5296506856019998</c:v>
                </c:pt>
                <c:pt idx="2906">
                  <c:v>2.5296506856019998</c:v>
                </c:pt>
                <c:pt idx="2907">
                  <c:v>2.78595075979</c:v>
                </c:pt>
                <c:pt idx="2908">
                  <c:v>2.8135628882180002</c:v>
                </c:pt>
                <c:pt idx="2909">
                  <c:v>2.760111788258</c:v>
                </c:pt>
                <c:pt idx="2910">
                  <c:v>2.8238395265289999</c:v>
                </c:pt>
                <c:pt idx="2911">
                  <c:v>2.8595382921580002</c:v>
                </c:pt>
                <c:pt idx="2912">
                  <c:v>2.8595382921580002</c:v>
                </c:pt>
                <c:pt idx="2913">
                  <c:v>2.8595382921580002</c:v>
                </c:pt>
                <c:pt idx="2914">
                  <c:v>2.8421339644980002</c:v>
                </c:pt>
                <c:pt idx="2915">
                  <c:v>2.758812467017</c:v>
                </c:pt>
                <c:pt idx="2916">
                  <c:v>2.7978528663910001</c:v>
                </c:pt>
                <c:pt idx="2917">
                  <c:v>2.8200092401829999</c:v>
                </c:pt>
                <c:pt idx="2918">
                  <c:v>2.8320576398189998</c:v>
                </c:pt>
                <c:pt idx="2919">
                  <c:v>2.8320576398189998</c:v>
                </c:pt>
                <c:pt idx="2920">
                  <c:v>2.8320576398189998</c:v>
                </c:pt>
                <c:pt idx="2921">
                  <c:v>2.9132638762599998</c:v>
                </c:pt>
                <c:pt idx="2922">
                  <c:v>2.9472004864480001</c:v>
                </c:pt>
                <c:pt idx="2923">
                  <c:v>2.9368447437620002</c:v>
                </c:pt>
                <c:pt idx="2924">
                  <c:v>2.8592899997210002</c:v>
                </c:pt>
                <c:pt idx="2925">
                  <c:v>2.876152963919</c:v>
                </c:pt>
                <c:pt idx="2926">
                  <c:v>2.876152963919</c:v>
                </c:pt>
                <c:pt idx="2927">
                  <c:v>2.876152963919</c:v>
                </c:pt>
                <c:pt idx="2928">
                  <c:v>2.9199145861179998</c:v>
                </c:pt>
                <c:pt idx="2929">
                  <c:v>3.009716415322</c:v>
                </c:pt>
                <c:pt idx="2930">
                  <c:v>3.0044574365769998</c:v>
                </c:pt>
                <c:pt idx="2931">
                  <c:v>3.0024265470949998</c:v>
                </c:pt>
                <c:pt idx="2932">
                  <c:v>3.0913808849839999</c:v>
                </c:pt>
                <c:pt idx="2933">
                  <c:v>3.0913808849839999</c:v>
                </c:pt>
                <c:pt idx="2934">
                  <c:v>3.0913808849839999</c:v>
                </c:pt>
                <c:pt idx="2935">
                  <c:v>3.1128154232359999</c:v>
                </c:pt>
                <c:pt idx="2936">
                  <c:v>3.1824430182930001</c:v>
                </c:pt>
                <c:pt idx="2937">
                  <c:v>3.1689066007750002</c:v>
                </c:pt>
                <c:pt idx="2938">
                  <c:v>3.2336224145979999</c:v>
                </c:pt>
                <c:pt idx="2939">
                  <c:v>3.37604475896</c:v>
                </c:pt>
                <c:pt idx="2940">
                  <c:v>3.37604475896</c:v>
                </c:pt>
                <c:pt idx="2941">
                  <c:v>3.37604475896</c:v>
                </c:pt>
                <c:pt idx="2942">
                  <c:v>3.362186504281</c:v>
                </c:pt>
                <c:pt idx="2943">
                  <c:v>3.4277825699850002</c:v>
                </c:pt>
                <c:pt idx="2944">
                  <c:v>3.5792627281090001</c:v>
                </c:pt>
                <c:pt idx="2945">
                  <c:v>3.4629383863440002</c:v>
                </c:pt>
                <c:pt idx="2946">
                  <c:v>3.3809633977229998</c:v>
                </c:pt>
                <c:pt idx="2947">
                  <c:v>3.3809633977229998</c:v>
                </c:pt>
                <c:pt idx="2948">
                  <c:v>3.3809633977229998</c:v>
                </c:pt>
                <c:pt idx="2949">
                  <c:v>3.2929049605779999</c:v>
                </c:pt>
                <c:pt idx="2950">
                  <c:v>3.3058604101040001</c:v>
                </c:pt>
                <c:pt idx="2951">
                  <c:v>3.3481279838120002</c:v>
                </c:pt>
                <c:pt idx="2952">
                  <c:v>3.4277997529330002</c:v>
                </c:pt>
                <c:pt idx="2953">
                  <c:v>2.9494661713879999</c:v>
                </c:pt>
                <c:pt idx="2954">
                  <c:v>2.9494661713879999</c:v>
                </c:pt>
                <c:pt idx="2955">
                  <c:v>2.9494661713879999</c:v>
                </c:pt>
                <c:pt idx="2956">
                  <c:v>2.910131260035</c:v>
                </c:pt>
                <c:pt idx="2957">
                  <c:v>2.903219351582</c:v>
                </c:pt>
                <c:pt idx="2958">
                  <c:v>2.7836273252839998</c:v>
                </c:pt>
                <c:pt idx="2959">
                  <c:v>2.796362387247</c:v>
                </c:pt>
                <c:pt idx="2960">
                  <c:v>2.8086074280459998</c:v>
                </c:pt>
                <c:pt idx="2961">
                  <c:v>2.8086074280459998</c:v>
                </c:pt>
                <c:pt idx="2962">
                  <c:v>2.8086074280459998</c:v>
                </c:pt>
                <c:pt idx="2963">
                  <c:v>2.9404184040189998</c:v>
                </c:pt>
                <c:pt idx="2964">
                  <c:v>2.9074230112419999</c:v>
                </c:pt>
                <c:pt idx="2965">
                  <c:v>2.9068736313420001</c:v>
                </c:pt>
                <c:pt idx="2966">
                  <c:v>2.9060484922829999</c:v>
                </c:pt>
                <c:pt idx="2967">
                  <c:v>2.9558674886810001</c:v>
                </c:pt>
                <c:pt idx="2968">
                  <c:v>2.9558674886810001</c:v>
                </c:pt>
                <c:pt idx="2969">
                  <c:v>2.9558674886810001</c:v>
                </c:pt>
                <c:pt idx="2970">
                  <c:v>2.8727927133110001</c:v>
                </c:pt>
                <c:pt idx="2971">
                  <c:v>2.8490129213639999</c:v>
                </c:pt>
                <c:pt idx="2972">
                  <c:v>2.8508153136550001</c:v>
                </c:pt>
                <c:pt idx="2973">
                  <c:v>2.7749894499979999</c:v>
                </c:pt>
                <c:pt idx="2974">
                  <c:v>2.8518202320279999</c:v>
                </c:pt>
                <c:pt idx="2975">
                  <c:v>2.8518202320279999</c:v>
                </c:pt>
                <c:pt idx="2976">
                  <c:v>2.8518202320279999</c:v>
                </c:pt>
                <c:pt idx="2977">
                  <c:v>2.7916525798589999</c:v>
                </c:pt>
                <c:pt idx="2978">
                  <c:v>2.7841394141719999</c:v>
                </c:pt>
                <c:pt idx="2979">
                  <c:v>2.7841394141719999</c:v>
                </c:pt>
                <c:pt idx="2980">
                  <c:v>2.8324888115169999</c:v>
                </c:pt>
                <c:pt idx="2981">
                  <c:v>2.726241839444</c:v>
                </c:pt>
                <c:pt idx="2982">
                  <c:v>2.726241839444</c:v>
                </c:pt>
                <c:pt idx="2983">
                  <c:v>2.726241839444</c:v>
                </c:pt>
                <c:pt idx="2984">
                  <c:v>2.683560013468</c:v>
                </c:pt>
                <c:pt idx="2985">
                  <c:v>2.762839162928</c:v>
                </c:pt>
                <c:pt idx="2986">
                  <c:v>2.7884674085580001</c:v>
                </c:pt>
                <c:pt idx="2987">
                  <c:v>2.8083944549259998</c:v>
                </c:pt>
                <c:pt idx="2988">
                  <c:v>2.8412425300940001</c:v>
                </c:pt>
                <c:pt idx="2989">
                  <c:v>2.8412425300940001</c:v>
                </c:pt>
                <c:pt idx="2990">
                  <c:v>2.8412425300940001</c:v>
                </c:pt>
                <c:pt idx="2991">
                  <c:v>2.8151315663980001</c:v>
                </c:pt>
                <c:pt idx="2992">
                  <c:v>2.7933145908410002</c:v>
                </c:pt>
                <c:pt idx="2993">
                  <c:v>2.8619648374379998</c:v>
                </c:pt>
                <c:pt idx="2994">
                  <c:v>2.802692183944</c:v>
                </c:pt>
                <c:pt idx="2995">
                  <c:v>2.8026196554760001</c:v>
                </c:pt>
                <c:pt idx="2996">
                  <c:v>2.8026196554760001</c:v>
                </c:pt>
                <c:pt idx="2997">
                  <c:v>2.8026196554760001</c:v>
                </c:pt>
                <c:pt idx="2998">
                  <c:v>2.7300550682770002</c:v>
                </c:pt>
                <c:pt idx="2999">
                  <c:v>2.6987020837690001</c:v>
                </c:pt>
                <c:pt idx="3000">
                  <c:v>2.789073568599</c:v>
                </c:pt>
                <c:pt idx="3001">
                  <c:v>2.8403098812329999</c:v>
                </c:pt>
                <c:pt idx="3002">
                  <c:v>2.8110946806079999</c:v>
                </c:pt>
                <c:pt idx="3003">
                  <c:v>2.8110946806079999</c:v>
                </c:pt>
                <c:pt idx="3004">
                  <c:v>2.8110946806079999</c:v>
                </c:pt>
                <c:pt idx="3005">
                  <c:v>2.8110946806079999</c:v>
                </c:pt>
                <c:pt idx="3006">
                  <c:v>2.6680043257129999</c:v>
                </c:pt>
                <c:pt idx="3007">
                  <c:v>2.7255966994010001</c:v>
                </c:pt>
                <c:pt idx="3008">
                  <c:v>2.7169253753349998</c:v>
                </c:pt>
                <c:pt idx="3009">
                  <c:v>2.8259463116800001</c:v>
                </c:pt>
                <c:pt idx="3010">
                  <c:v>2.8259463116800001</c:v>
                </c:pt>
                <c:pt idx="3011">
                  <c:v>2.8259463116800001</c:v>
                </c:pt>
                <c:pt idx="3012">
                  <c:v>2.8019638049069999</c:v>
                </c:pt>
                <c:pt idx="3013">
                  <c:v>2.814357126265</c:v>
                </c:pt>
                <c:pt idx="3014">
                  <c:v>2.9077330283960001</c:v>
                </c:pt>
                <c:pt idx="3015">
                  <c:v>2.937419956002</c:v>
                </c:pt>
                <c:pt idx="3016">
                  <c:v>3.022614192107</c:v>
                </c:pt>
                <c:pt idx="3017">
                  <c:v>3.022614192107</c:v>
                </c:pt>
                <c:pt idx="3018">
                  <c:v>3.022614192107</c:v>
                </c:pt>
                <c:pt idx="3019">
                  <c:v>3.0081312808599998</c:v>
                </c:pt>
                <c:pt idx="3020">
                  <c:v>3.0712208513779999</c:v>
                </c:pt>
                <c:pt idx="3021">
                  <c:v>3.0788121533020001</c:v>
                </c:pt>
                <c:pt idx="3022">
                  <c:v>3.086975555365</c:v>
                </c:pt>
                <c:pt idx="3023">
                  <c:v>3.0470873661</c:v>
                </c:pt>
                <c:pt idx="3024">
                  <c:v>3.0470873661</c:v>
                </c:pt>
                <c:pt idx="3025">
                  <c:v>3.0470873661</c:v>
                </c:pt>
                <c:pt idx="3026">
                  <c:v>3.0842215758370002</c:v>
                </c:pt>
                <c:pt idx="3027">
                  <c:v>3.1757657779459998</c:v>
                </c:pt>
                <c:pt idx="3028">
                  <c:v>3.2014582187560001</c:v>
                </c:pt>
                <c:pt idx="3029">
                  <c:v>3.1732538827479999</c:v>
                </c:pt>
                <c:pt idx="3030">
                  <c:v>3.232689173432</c:v>
                </c:pt>
                <c:pt idx="3031">
                  <c:v>3.232689173432</c:v>
                </c:pt>
                <c:pt idx="3032">
                  <c:v>3.232689173432</c:v>
                </c:pt>
                <c:pt idx="3033">
                  <c:v>3.233301227149</c:v>
                </c:pt>
                <c:pt idx="3034">
                  <c:v>3.233301227149</c:v>
                </c:pt>
                <c:pt idx="3035">
                  <c:v>3.233301227149</c:v>
                </c:pt>
                <c:pt idx="3036">
                  <c:v>3.1609823003119999</c:v>
                </c:pt>
                <c:pt idx="3037">
                  <c:v>3.0564111073159999</c:v>
                </c:pt>
                <c:pt idx="3038">
                  <c:v>3.0564111073159999</c:v>
                </c:pt>
                <c:pt idx="3039">
                  <c:v>3.0564111073159999</c:v>
                </c:pt>
                <c:pt idx="3040">
                  <c:v>3.0564111073159999</c:v>
                </c:pt>
                <c:pt idx="3041">
                  <c:v>3.0564111073159999</c:v>
                </c:pt>
                <c:pt idx="3042">
                  <c:v>2.9384151127529998</c:v>
                </c:pt>
                <c:pt idx="3043">
                  <c:v>2.8994394153509999</c:v>
                </c:pt>
                <c:pt idx="3044">
                  <c:v>2.9024264165379998</c:v>
                </c:pt>
                <c:pt idx="3045">
                  <c:v>2.9024264165379998</c:v>
                </c:pt>
                <c:pt idx="3046">
                  <c:v>2.9024264165379998</c:v>
                </c:pt>
                <c:pt idx="3047">
                  <c:v>2.9471573270069999</c:v>
                </c:pt>
                <c:pt idx="3048">
                  <c:v>2.9081576035059999</c:v>
                </c:pt>
                <c:pt idx="3049">
                  <c:v>2.7707090835230002</c:v>
                </c:pt>
                <c:pt idx="3050">
                  <c:v>2.7861191624080002</c:v>
                </c:pt>
                <c:pt idx="3051">
                  <c:v>2.7596002584149999</c:v>
                </c:pt>
                <c:pt idx="3052">
                  <c:v>2.7596002584149999</c:v>
                </c:pt>
                <c:pt idx="3053">
                  <c:v>2.7596002584149999</c:v>
                </c:pt>
                <c:pt idx="3054">
                  <c:v>2.7934910548560001</c:v>
                </c:pt>
                <c:pt idx="3055">
                  <c:v>2.7934910548560001</c:v>
                </c:pt>
                <c:pt idx="3056">
                  <c:v>2.7934910548560001</c:v>
                </c:pt>
                <c:pt idx="3057">
                  <c:v>2.8095930224600001</c:v>
                </c:pt>
                <c:pt idx="3058">
                  <c:v>2.767516474277</c:v>
                </c:pt>
                <c:pt idx="3059">
                  <c:v>2.767516474277</c:v>
                </c:pt>
                <c:pt idx="3060">
                  <c:v>2.767516474277</c:v>
                </c:pt>
                <c:pt idx="3061">
                  <c:v>3.0094269835519998</c:v>
                </c:pt>
                <c:pt idx="3062">
                  <c:v>3.16741133802</c:v>
                </c:pt>
                <c:pt idx="3063">
                  <c:v>3.0770474720859999</c:v>
                </c:pt>
                <c:pt idx="3064">
                  <c:v>3.1611567909599998</c:v>
                </c:pt>
                <c:pt idx="3065">
                  <c:v>3.2686861912410001</c:v>
                </c:pt>
                <c:pt idx="3066">
                  <c:v>3.2686861912410001</c:v>
                </c:pt>
                <c:pt idx="3067">
                  <c:v>3.2686861912410001</c:v>
                </c:pt>
                <c:pt idx="3068">
                  <c:v>3.2618341065280001</c:v>
                </c:pt>
                <c:pt idx="3069">
                  <c:v>3.307521309153</c:v>
                </c:pt>
                <c:pt idx="3070">
                  <c:v>3.275071098093</c:v>
                </c:pt>
                <c:pt idx="3071">
                  <c:v>3.2231379159740001</c:v>
                </c:pt>
                <c:pt idx="3072">
                  <c:v>3.2295492826840002</c:v>
                </c:pt>
                <c:pt idx="3073">
                  <c:v>3.2295492826840002</c:v>
                </c:pt>
                <c:pt idx="3074">
                  <c:v>3.2295492826840002</c:v>
                </c:pt>
                <c:pt idx="3075">
                  <c:v>3.2048258713450002</c:v>
                </c:pt>
                <c:pt idx="3076">
                  <c:v>3.0731895107840002</c:v>
                </c:pt>
                <c:pt idx="3077">
                  <c:v>3.0231711836819999</c:v>
                </c:pt>
                <c:pt idx="3078">
                  <c:v>3.1601125396519998</c:v>
                </c:pt>
                <c:pt idx="3079">
                  <c:v>3.174745536494</c:v>
                </c:pt>
                <c:pt idx="3080">
                  <c:v>3.174745536494</c:v>
                </c:pt>
                <c:pt idx="3081">
                  <c:v>3.174745536494</c:v>
                </c:pt>
                <c:pt idx="3082">
                  <c:v>3.1380673776750001</c:v>
                </c:pt>
                <c:pt idx="3083">
                  <c:v>3.0940209997819998</c:v>
                </c:pt>
                <c:pt idx="3084">
                  <c:v>3.0940209997819998</c:v>
                </c:pt>
                <c:pt idx="3085">
                  <c:v>3.0940209997819998</c:v>
                </c:pt>
                <c:pt idx="3086">
                  <c:v>2.993465491986</c:v>
                </c:pt>
                <c:pt idx="3087">
                  <c:v>2.993465491986</c:v>
                </c:pt>
                <c:pt idx="3088">
                  <c:v>2.993465491986</c:v>
                </c:pt>
                <c:pt idx="3089">
                  <c:v>3.2732710776320002</c:v>
                </c:pt>
                <c:pt idx="3090">
                  <c:v>3.2367899335189998</c:v>
                </c:pt>
                <c:pt idx="3091">
                  <c:v>3.1985230175570001</c:v>
                </c:pt>
                <c:pt idx="3092">
                  <c:v>3.1944937579879999</c:v>
                </c:pt>
                <c:pt idx="3093">
                  <c:v>3.1302670948100002</c:v>
                </c:pt>
                <c:pt idx="3094">
                  <c:v>3.1302670948100002</c:v>
                </c:pt>
                <c:pt idx="3095">
                  <c:v>3.1302670948100002</c:v>
                </c:pt>
                <c:pt idx="3096">
                  <c:v>3.0898855855809999</c:v>
                </c:pt>
                <c:pt idx="3097">
                  <c:v>3.068741965629</c:v>
                </c:pt>
                <c:pt idx="3098">
                  <c:v>3.0030523896579999</c:v>
                </c:pt>
                <c:pt idx="3099">
                  <c:v>2.9388862503539999</c:v>
                </c:pt>
                <c:pt idx="3100">
                  <c:v>2.8999224131060002</c:v>
                </c:pt>
                <c:pt idx="3101">
                  <c:v>2.8999224131060002</c:v>
                </c:pt>
                <c:pt idx="3102">
                  <c:v>2.8999224131060002</c:v>
                </c:pt>
                <c:pt idx="3103">
                  <c:v>2.9540057688229999</c:v>
                </c:pt>
                <c:pt idx="3104">
                  <c:v>2.9336776701259999</c:v>
                </c:pt>
                <c:pt idx="3105">
                  <c:v>2.9311965774109998</c:v>
                </c:pt>
                <c:pt idx="3106">
                  <c:v>2.9319470164200001</c:v>
                </c:pt>
                <c:pt idx="3107">
                  <c:v>2.828575590437</c:v>
                </c:pt>
                <c:pt idx="3108">
                  <c:v>2.828575590437</c:v>
                </c:pt>
                <c:pt idx="3109">
                  <c:v>2.828575590437</c:v>
                </c:pt>
                <c:pt idx="3110">
                  <c:v>2.7942717891840001</c:v>
                </c:pt>
                <c:pt idx="3111">
                  <c:v>2.7569960006760001</c:v>
                </c:pt>
                <c:pt idx="3112">
                  <c:v>2.7015349222870002</c:v>
                </c:pt>
                <c:pt idx="3113">
                  <c:v>2.7199708506550002</c:v>
                </c:pt>
                <c:pt idx="3114">
                  <c:v>2.5201678974049999</c:v>
                </c:pt>
                <c:pt idx="3115">
                  <c:v>2.5201678974049999</c:v>
                </c:pt>
                <c:pt idx="3116">
                  <c:v>2.5201678974049999</c:v>
                </c:pt>
                <c:pt idx="3117">
                  <c:v>2.4965639261020001</c:v>
                </c:pt>
                <c:pt idx="3118">
                  <c:v>2.565693802138</c:v>
                </c:pt>
                <c:pt idx="3119">
                  <c:v>2.7741710182010002</c:v>
                </c:pt>
                <c:pt idx="3120">
                  <c:v>2.7761863149520001</c:v>
                </c:pt>
                <c:pt idx="3121">
                  <c:v>2.7313947975969999</c:v>
                </c:pt>
                <c:pt idx="3122">
                  <c:v>2.7313947975969999</c:v>
                </c:pt>
                <c:pt idx="3123">
                  <c:v>2.7313947975969999</c:v>
                </c:pt>
                <c:pt idx="3124">
                  <c:v>2.675135750755</c:v>
                </c:pt>
                <c:pt idx="3125">
                  <c:v>2.5997787203430001</c:v>
                </c:pt>
                <c:pt idx="3126">
                  <c:v>2.6145231221779999</c:v>
                </c:pt>
                <c:pt idx="3127">
                  <c:v>2.557577054172</c:v>
                </c:pt>
                <c:pt idx="3128">
                  <c:v>2.5258600115630001</c:v>
                </c:pt>
                <c:pt idx="3129">
                  <c:v>2.5258600115630001</c:v>
                </c:pt>
                <c:pt idx="3130">
                  <c:v>2.5258600115630001</c:v>
                </c:pt>
                <c:pt idx="3131">
                  <c:v>2.4823778358180002</c:v>
                </c:pt>
                <c:pt idx="3132">
                  <c:v>2.5863784237780001</c:v>
                </c:pt>
                <c:pt idx="3133">
                  <c:v>2.586207892195</c:v>
                </c:pt>
                <c:pt idx="3134">
                  <c:v>2.6579624078649999</c:v>
                </c:pt>
                <c:pt idx="3135">
                  <c:v>2.676180886814</c:v>
                </c:pt>
                <c:pt idx="3136">
                  <c:v>2.676180886814</c:v>
                </c:pt>
                <c:pt idx="3137">
                  <c:v>2.676180886814</c:v>
                </c:pt>
                <c:pt idx="3138">
                  <c:v>2.655910760262</c:v>
                </c:pt>
                <c:pt idx="3139">
                  <c:v>2.500295622881</c:v>
                </c:pt>
                <c:pt idx="3140">
                  <c:v>2.4540451745860001</c:v>
                </c:pt>
                <c:pt idx="3141">
                  <c:v>2.4259510668419999</c:v>
                </c:pt>
                <c:pt idx="3142">
                  <c:v>2.3756961979970002</c:v>
                </c:pt>
                <c:pt idx="3143">
                  <c:v>2.3756961979970002</c:v>
                </c:pt>
                <c:pt idx="3144">
                  <c:v>2.3756961979970002</c:v>
                </c:pt>
                <c:pt idx="3145">
                  <c:v>2.2535682937580002</c:v>
                </c:pt>
                <c:pt idx="3146">
                  <c:v>2.4045038540250001</c:v>
                </c:pt>
                <c:pt idx="3147">
                  <c:v>2.4045038540250001</c:v>
                </c:pt>
                <c:pt idx="3148">
                  <c:v>2.3428579439489998</c:v>
                </c:pt>
                <c:pt idx="3149">
                  <c:v>2.3048365931769998</c:v>
                </c:pt>
                <c:pt idx="3150">
                  <c:v>2.3048365931769998</c:v>
                </c:pt>
                <c:pt idx="3151">
                  <c:v>2.3048365931769998</c:v>
                </c:pt>
                <c:pt idx="3152">
                  <c:v>2.545173820809</c:v>
                </c:pt>
                <c:pt idx="3153">
                  <c:v>2.6201795058020001</c:v>
                </c:pt>
                <c:pt idx="3154">
                  <c:v>2.6573665450249999</c:v>
                </c:pt>
                <c:pt idx="3155">
                  <c:v>2.7103658995419999</c:v>
                </c:pt>
                <c:pt idx="3156">
                  <c:v>2.764299642928</c:v>
                </c:pt>
                <c:pt idx="3157">
                  <c:v>2.764299642928</c:v>
                </c:pt>
                <c:pt idx="3158">
                  <c:v>2.764299642928</c:v>
                </c:pt>
                <c:pt idx="3159">
                  <c:v>2.8168587839849999</c:v>
                </c:pt>
                <c:pt idx="3160">
                  <c:v>2.8270184932090001</c:v>
                </c:pt>
                <c:pt idx="3161">
                  <c:v>2.7958709437830001</c:v>
                </c:pt>
                <c:pt idx="3162">
                  <c:v>2.805810564453</c:v>
                </c:pt>
                <c:pt idx="3163">
                  <c:v>2.8921833362089999</c:v>
                </c:pt>
                <c:pt idx="3164">
                  <c:v>2.8921833362089999</c:v>
                </c:pt>
                <c:pt idx="3165">
                  <c:v>2.8921833362089999</c:v>
                </c:pt>
                <c:pt idx="3166">
                  <c:v>2.852514665448</c:v>
                </c:pt>
                <c:pt idx="3167">
                  <c:v>2.8421635408879999</c:v>
                </c:pt>
                <c:pt idx="3168">
                  <c:v>2.914535795615</c:v>
                </c:pt>
                <c:pt idx="3169">
                  <c:v>2.880531696227</c:v>
                </c:pt>
                <c:pt idx="3170">
                  <c:v>2.8883519341809998</c:v>
                </c:pt>
                <c:pt idx="3171">
                  <c:v>2.8883519341809998</c:v>
                </c:pt>
                <c:pt idx="3172">
                  <c:v>2.8883519341809998</c:v>
                </c:pt>
                <c:pt idx="3173">
                  <c:v>2.8491856541949998</c:v>
                </c:pt>
                <c:pt idx="3174">
                  <c:v>2.7998611582059998</c:v>
                </c:pt>
                <c:pt idx="3175">
                  <c:v>2.8182729822899999</c:v>
                </c:pt>
                <c:pt idx="3176">
                  <c:v>2.7448485260059998</c:v>
                </c:pt>
                <c:pt idx="3177">
                  <c:v>2.7359181315300001</c:v>
                </c:pt>
                <c:pt idx="3178">
                  <c:v>2.7359181315300001</c:v>
                </c:pt>
                <c:pt idx="3179">
                  <c:v>2.7359181315300001</c:v>
                </c:pt>
                <c:pt idx="3180">
                  <c:v>2.7628773829700002</c:v>
                </c:pt>
                <c:pt idx="3181">
                  <c:v>3.0054229424319998</c:v>
                </c:pt>
                <c:pt idx="3182">
                  <c:v>3.1900425880009999</c:v>
                </c:pt>
                <c:pt idx="3183">
                  <c:v>3.2437237604270002</c:v>
                </c:pt>
                <c:pt idx="3184">
                  <c:v>3.2107061060289999</c:v>
                </c:pt>
                <c:pt idx="3185">
                  <c:v>3.2107061060289999</c:v>
                </c:pt>
                <c:pt idx="3186">
                  <c:v>3.2107061060289999</c:v>
                </c:pt>
                <c:pt idx="3187">
                  <c:v>3.1922672736809998</c:v>
                </c:pt>
                <c:pt idx="3188">
                  <c:v>3.1310124752099999</c:v>
                </c:pt>
                <c:pt idx="3189">
                  <c:v>3.1669773941539998</c:v>
                </c:pt>
                <c:pt idx="3190">
                  <c:v>3.180152116336</c:v>
                </c:pt>
                <c:pt idx="3191">
                  <c:v>3.1687972647530001</c:v>
                </c:pt>
                <c:pt idx="3192">
                  <c:v>3.1687972647530001</c:v>
                </c:pt>
                <c:pt idx="3193">
                  <c:v>3.1687972647530001</c:v>
                </c:pt>
                <c:pt idx="3194">
                  <c:v>3.1771397944349999</c:v>
                </c:pt>
                <c:pt idx="3195">
                  <c:v>3.2470024810660001</c:v>
                </c:pt>
                <c:pt idx="3196">
                  <c:v>3.3053911372729998</c:v>
                </c:pt>
                <c:pt idx="3197">
                  <c:v>3.3053911372729998</c:v>
                </c:pt>
                <c:pt idx="3198">
                  <c:v>3.3053911372729998</c:v>
                </c:pt>
                <c:pt idx="3199">
                  <c:v>3.3053911372729998</c:v>
                </c:pt>
                <c:pt idx="3200">
                  <c:v>3.3053911372729998</c:v>
                </c:pt>
                <c:pt idx="3201">
                  <c:v>3.2591178370259999</c:v>
                </c:pt>
                <c:pt idx="3202">
                  <c:v>3.2071191598820001</c:v>
                </c:pt>
                <c:pt idx="3203">
                  <c:v>3.188233410264</c:v>
                </c:pt>
                <c:pt idx="3204">
                  <c:v>3.1399202358189999</c:v>
                </c:pt>
                <c:pt idx="3205">
                  <c:v>3.1783810189569999</c:v>
                </c:pt>
                <c:pt idx="3206">
                  <c:v>3.1783810189569999</c:v>
                </c:pt>
                <c:pt idx="3207">
                  <c:v>3.1783810189569999</c:v>
                </c:pt>
                <c:pt idx="3208">
                  <c:v>3.1392510916709999</c:v>
                </c:pt>
                <c:pt idx="3209">
                  <c:v>3.177313982207</c:v>
                </c:pt>
                <c:pt idx="3210">
                  <c:v>3.2007065695280001</c:v>
                </c:pt>
                <c:pt idx="3211">
                  <c:v>3.2007065695280001</c:v>
                </c:pt>
                <c:pt idx="3212">
                  <c:v>3.2007065695280001</c:v>
                </c:pt>
                <c:pt idx="3213">
                  <c:v>3.2007065695280001</c:v>
                </c:pt>
                <c:pt idx="3214">
                  <c:v>3.2007065695280001</c:v>
                </c:pt>
                <c:pt idx="3215">
                  <c:v>3.0903833083399999</c:v>
                </c:pt>
                <c:pt idx="3216">
                  <c:v>3.065886100098</c:v>
                </c:pt>
                <c:pt idx="3217">
                  <c:v>3.014242274336</c:v>
                </c:pt>
                <c:pt idx="3218">
                  <c:v>3.014242274336</c:v>
                </c:pt>
                <c:pt idx="3219">
                  <c:v>3.014242274336</c:v>
                </c:pt>
                <c:pt idx="3220">
                  <c:v>3.014242274336</c:v>
                </c:pt>
                <c:pt idx="3221">
                  <c:v>3.014242274336</c:v>
                </c:pt>
                <c:pt idx="3222">
                  <c:v>2.7876738757289998</c:v>
                </c:pt>
                <c:pt idx="3223">
                  <c:v>2.7344744108099999</c:v>
                </c:pt>
                <c:pt idx="3224">
                  <c:v>2.7247346430800001</c:v>
                </c:pt>
                <c:pt idx="3225">
                  <c:v>2.6476653518619999</c:v>
                </c:pt>
                <c:pt idx="3226">
                  <c:v>2.650794184595</c:v>
                </c:pt>
                <c:pt idx="3227">
                  <c:v>2.650794184595</c:v>
                </c:pt>
                <c:pt idx="3228">
                  <c:v>2.650794184595</c:v>
                </c:pt>
                <c:pt idx="3229">
                  <c:v>2.5952455407919999</c:v>
                </c:pt>
                <c:pt idx="3230">
                  <c:v>2.5035677143480002</c:v>
                </c:pt>
                <c:pt idx="3231">
                  <c:v>2.5389136631640001</c:v>
                </c:pt>
                <c:pt idx="3232">
                  <c:v>2.6083497502889998</c:v>
                </c:pt>
                <c:pt idx="3233">
                  <c:v>2.5734359033429999</c:v>
                </c:pt>
                <c:pt idx="3234">
                  <c:v>2.5734359033429999</c:v>
                </c:pt>
                <c:pt idx="3235">
                  <c:v>2.5734359033429999</c:v>
                </c:pt>
                <c:pt idx="3236">
                  <c:v>2.4941374522139999</c:v>
                </c:pt>
                <c:pt idx="3237">
                  <c:v>2.4904038969519999</c:v>
                </c:pt>
                <c:pt idx="3238">
                  <c:v>2.5124045752669999</c:v>
                </c:pt>
                <c:pt idx="3239">
                  <c:v>2.428109056706</c:v>
                </c:pt>
                <c:pt idx="3240">
                  <c:v>2.476293859304</c:v>
                </c:pt>
                <c:pt idx="3241">
                  <c:v>2.476293859304</c:v>
                </c:pt>
                <c:pt idx="3242">
                  <c:v>2.476293859304</c:v>
                </c:pt>
                <c:pt idx="3243">
                  <c:v>2.6169619990580002</c:v>
                </c:pt>
                <c:pt idx="3244">
                  <c:v>2.5677049330549999</c:v>
                </c:pt>
                <c:pt idx="3245">
                  <c:v>2.5446724121759998</c:v>
                </c:pt>
                <c:pt idx="3246">
                  <c:v>2.5775515054449998</c:v>
                </c:pt>
                <c:pt idx="3247">
                  <c:v>2.5735763046839999</c:v>
                </c:pt>
                <c:pt idx="3248">
                  <c:v>2.5735763046839999</c:v>
                </c:pt>
                <c:pt idx="3249">
                  <c:v>2.5735763046839999</c:v>
                </c:pt>
                <c:pt idx="3250">
                  <c:v>2.5829024612840001</c:v>
                </c:pt>
                <c:pt idx="3251">
                  <c:v>2.4871560166469999</c:v>
                </c:pt>
                <c:pt idx="3252">
                  <c:v>2.419512376318</c:v>
                </c:pt>
                <c:pt idx="3253">
                  <c:v>2.3987304976889998</c:v>
                </c:pt>
                <c:pt idx="3254">
                  <c:v>2.4380837920929999</c:v>
                </c:pt>
                <c:pt idx="3255">
                  <c:v>2.4380837920929999</c:v>
                </c:pt>
                <c:pt idx="3256">
                  <c:v>2.4380837920929999</c:v>
                </c:pt>
                <c:pt idx="3257">
                  <c:v>2.4398750990120002</c:v>
                </c:pt>
                <c:pt idx="3258">
                  <c:v>2.441039593518</c:v>
                </c:pt>
                <c:pt idx="3259">
                  <c:v>2.4540089579290001</c:v>
                </c:pt>
                <c:pt idx="3260">
                  <c:v>2.464547790398</c:v>
                </c:pt>
                <c:pt idx="3261">
                  <c:v>2.4456640142800001</c:v>
                </c:pt>
                <c:pt idx="3262">
                  <c:v>2.4456640142800001</c:v>
                </c:pt>
                <c:pt idx="3263">
                  <c:v>2.4456640142800001</c:v>
                </c:pt>
                <c:pt idx="3264">
                  <c:v>2.4105627872620001</c:v>
                </c:pt>
                <c:pt idx="3265">
                  <c:v>2.4093689456499998</c:v>
                </c:pt>
                <c:pt idx="3266">
                  <c:v>2.3810118935109998</c:v>
                </c:pt>
                <c:pt idx="3267">
                  <c:v>2.460061282716</c:v>
                </c:pt>
                <c:pt idx="3268">
                  <c:v>2.4739528025770001</c:v>
                </c:pt>
                <c:pt idx="3269">
                  <c:v>2.4739528025770001</c:v>
                </c:pt>
                <c:pt idx="3270">
                  <c:v>2.4739528025770001</c:v>
                </c:pt>
                <c:pt idx="3271">
                  <c:v>2.4604745832080002</c:v>
                </c:pt>
                <c:pt idx="3272">
                  <c:v>2.6565949446329999</c:v>
                </c:pt>
                <c:pt idx="3273">
                  <c:v>2.5180033340549999</c:v>
                </c:pt>
                <c:pt idx="3274">
                  <c:v>2.5006159458680002</c:v>
                </c:pt>
                <c:pt idx="3275">
                  <c:v>2.5296414523580002</c:v>
                </c:pt>
                <c:pt idx="3276">
                  <c:v>2.5296414523580002</c:v>
                </c:pt>
                <c:pt idx="3277">
                  <c:v>2.5296414523580002</c:v>
                </c:pt>
                <c:pt idx="3278">
                  <c:v>2.5007917879570001</c:v>
                </c:pt>
                <c:pt idx="3279">
                  <c:v>2.471785606439</c:v>
                </c:pt>
                <c:pt idx="3280">
                  <c:v>2.4111750854529999</c:v>
                </c:pt>
                <c:pt idx="3281">
                  <c:v>2.3423522118700002</c:v>
                </c:pt>
                <c:pt idx="3282">
                  <c:v>2.3082992986450002</c:v>
                </c:pt>
                <c:pt idx="3283">
                  <c:v>2.3082992986450002</c:v>
                </c:pt>
                <c:pt idx="3284">
                  <c:v>2.3082992986450002</c:v>
                </c:pt>
                <c:pt idx="3285">
                  <c:v>2.2322779576929999</c:v>
                </c:pt>
                <c:pt idx="3286">
                  <c:v>2.2003376997739998</c:v>
                </c:pt>
                <c:pt idx="3287">
                  <c:v>2.1561511362279999</c:v>
                </c:pt>
                <c:pt idx="3288">
                  <c:v>2.1863123944209999</c:v>
                </c:pt>
                <c:pt idx="3289">
                  <c:v>2.2572982314429999</c:v>
                </c:pt>
                <c:pt idx="3290">
                  <c:v>2.2572982314429999</c:v>
                </c:pt>
                <c:pt idx="3291">
                  <c:v>2.2572982314429999</c:v>
                </c:pt>
                <c:pt idx="3292">
                  <c:v>2.1766914181589998</c:v>
                </c:pt>
                <c:pt idx="3293">
                  <c:v>2.1891483371149998</c:v>
                </c:pt>
                <c:pt idx="3294">
                  <c:v>2.149311640763</c:v>
                </c:pt>
                <c:pt idx="3295">
                  <c:v>2.1361631469039999</c:v>
                </c:pt>
                <c:pt idx="3296">
                  <c:v>2.0843451067090002</c:v>
                </c:pt>
                <c:pt idx="3297">
                  <c:v>2.0843451067090002</c:v>
                </c:pt>
                <c:pt idx="3298">
                  <c:v>2.0843451067090002</c:v>
                </c:pt>
                <c:pt idx="3299">
                  <c:v>2.0897243120760001</c:v>
                </c:pt>
                <c:pt idx="3300">
                  <c:v>2.1132499730349998</c:v>
                </c:pt>
                <c:pt idx="3301">
                  <c:v>2.105163633703</c:v>
                </c:pt>
                <c:pt idx="3302">
                  <c:v>2.0617987439059999</c:v>
                </c:pt>
                <c:pt idx="3303">
                  <c:v>2.1653150161869998</c:v>
                </c:pt>
                <c:pt idx="3304">
                  <c:v>2.1653150161869998</c:v>
                </c:pt>
                <c:pt idx="3305">
                  <c:v>2.1653150161869998</c:v>
                </c:pt>
                <c:pt idx="3306">
                  <c:v>2.1292355184799998</c:v>
                </c:pt>
                <c:pt idx="3307">
                  <c:v>2.016036081867</c:v>
                </c:pt>
                <c:pt idx="3308">
                  <c:v>1.971986990634</c:v>
                </c:pt>
                <c:pt idx="3309">
                  <c:v>2.0150795831099999</c:v>
                </c:pt>
                <c:pt idx="3310">
                  <c:v>2.0328776108</c:v>
                </c:pt>
                <c:pt idx="3311">
                  <c:v>2.0328776108</c:v>
                </c:pt>
                <c:pt idx="3312">
                  <c:v>2.0328776108</c:v>
                </c:pt>
                <c:pt idx="3313">
                  <c:v>1.9949723826079999</c:v>
                </c:pt>
                <c:pt idx="3314">
                  <c:v>1.979453800041</c:v>
                </c:pt>
                <c:pt idx="3315">
                  <c:v>2.0238847694829998</c:v>
                </c:pt>
                <c:pt idx="3316">
                  <c:v>2.014158982713</c:v>
                </c:pt>
                <c:pt idx="3317">
                  <c:v>1.9945297741320001</c:v>
                </c:pt>
                <c:pt idx="3318">
                  <c:v>1.9945297741320001</c:v>
                </c:pt>
                <c:pt idx="3319">
                  <c:v>1.9945297741320001</c:v>
                </c:pt>
                <c:pt idx="3320">
                  <c:v>1.95686054457</c:v>
                </c:pt>
                <c:pt idx="3321">
                  <c:v>1.9567610881849999</c:v>
                </c:pt>
                <c:pt idx="3322">
                  <c:v>1.9902923727149999</c:v>
                </c:pt>
                <c:pt idx="3323">
                  <c:v>1.9648206746100001</c:v>
                </c:pt>
                <c:pt idx="3324">
                  <c:v>1.8941862525769999</c:v>
                </c:pt>
                <c:pt idx="3325">
                  <c:v>1.8941862525769999</c:v>
                </c:pt>
                <c:pt idx="3326">
                  <c:v>1.8941862525769999</c:v>
                </c:pt>
                <c:pt idx="3327">
                  <c:v>1.852886500421</c:v>
                </c:pt>
                <c:pt idx="3328">
                  <c:v>1.9711674625569999</c:v>
                </c:pt>
                <c:pt idx="3329">
                  <c:v>1.9484476691699999</c:v>
                </c:pt>
                <c:pt idx="3330">
                  <c:v>1.956909326089</c:v>
                </c:pt>
                <c:pt idx="3331">
                  <c:v>1.899771720141</c:v>
                </c:pt>
                <c:pt idx="3332">
                  <c:v>1.899771720141</c:v>
                </c:pt>
                <c:pt idx="3333">
                  <c:v>1.899771720141</c:v>
                </c:pt>
                <c:pt idx="3334">
                  <c:v>1.9420349783649999</c:v>
                </c:pt>
                <c:pt idx="3335">
                  <c:v>2.1538071155690002</c:v>
                </c:pt>
                <c:pt idx="3336">
                  <c:v>2.1296646146359999</c:v>
                </c:pt>
                <c:pt idx="3337">
                  <c:v>2.0943091941179999</c:v>
                </c:pt>
                <c:pt idx="3338">
                  <c:v>2.090505922023</c:v>
                </c:pt>
                <c:pt idx="3339">
                  <c:v>2.090505922023</c:v>
                </c:pt>
                <c:pt idx="3340">
                  <c:v>2.090505922023</c:v>
                </c:pt>
                <c:pt idx="3341">
                  <c:v>2.1001712670970001</c:v>
                </c:pt>
                <c:pt idx="3342">
                  <c:v>2.123273115245</c:v>
                </c:pt>
                <c:pt idx="3343">
                  <c:v>2.0970278125649999</c:v>
                </c:pt>
                <c:pt idx="3344">
                  <c:v>2.1047377127720002</c:v>
                </c:pt>
                <c:pt idx="3345">
                  <c:v>2.0846986196550001</c:v>
                </c:pt>
                <c:pt idx="3346">
                  <c:v>2.0846986196550001</c:v>
                </c:pt>
                <c:pt idx="3347">
                  <c:v>2.0846986196550001</c:v>
                </c:pt>
                <c:pt idx="3348">
                  <c:v>2.1091407752400002</c:v>
                </c:pt>
                <c:pt idx="3349">
                  <c:v>2.1219332428270001</c:v>
                </c:pt>
                <c:pt idx="3350">
                  <c:v>2.033667942109</c:v>
                </c:pt>
                <c:pt idx="3351">
                  <c:v>1.9417332320709999</c:v>
                </c:pt>
                <c:pt idx="3352">
                  <c:v>1.993332783319</c:v>
                </c:pt>
                <c:pt idx="3353">
                  <c:v>1.993332783319</c:v>
                </c:pt>
                <c:pt idx="3354">
                  <c:v>1.993332783319</c:v>
                </c:pt>
                <c:pt idx="3355">
                  <c:v>1.9802578671290001</c:v>
                </c:pt>
                <c:pt idx="3356">
                  <c:v>1.9372932046569999</c:v>
                </c:pt>
                <c:pt idx="3357">
                  <c:v>1.9249227438109999</c:v>
                </c:pt>
                <c:pt idx="3358">
                  <c:v>1.882434861843</c:v>
                </c:pt>
                <c:pt idx="3359">
                  <c:v>1.886698939</c:v>
                </c:pt>
                <c:pt idx="3360">
                  <c:v>1.886698939</c:v>
                </c:pt>
                <c:pt idx="3361">
                  <c:v>1.886698939</c:v>
                </c:pt>
                <c:pt idx="3362">
                  <c:v>2.013393158994</c:v>
                </c:pt>
                <c:pt idx="3363">
                  <c:v>1.9501122116959999</c:v>
                </c:pt>
                <c:pt idx="3364">
                  <c:v>2.023808562923</c:v>
                </c:pt>
                <c:pt idx="3365">
                  <c:v>2.0020670855609999</c:v>
                </c:pt>
                <c:pt idx="3366">
                  <c:v>2.0469625234589999</c:v>
                </c:pt>
                <c:pt idx="3367">
                  <c:v>2.0469625234589999</c:v>
                </c:pt>
                <c:pt idx="3368">
                  <c:v>2.0469625234589999</c:v>
                </c:pt>
                <c:pt idx="3369">
                  <c:v>2.042339930557</c:v>
                </c:pt>
                <c:pt idx="3370">
                  <c:v>2.0383933415929998</c:v>
                </c:pt>
                <c:pt idx="3371">
                  <c:v>2.0412340650359999</c:v>
                </c:pt>
                <c:pt idx="3372">
                  <c:v>2.0425674295389999</c:v>
                </c:pt>
                <c:pt idx="3373">
                  <c:v>1.9219116523299999</c:v>
                </c:pt>
                <c:pt idx="3374">
                  <c:v>1.9219116523299999</c:v>
                </c:pt>
                <c:pt idx="3375">
                  <c:v>1.9219116523299999</c:v>
                </c:pt>
                <c:pt idx="3376">
                  <c:v>1.8379736978929999</c:v>
                </c:pt>
                <c:pt idx="3377">
                  <c:v>1.8751694152980001</c:v>
                </c:pt>
                <c:pt idx="3378">
                  <c:v>1.8584681917870001</c:v>
                </c:pt>
                <c:pt idx="3379">
                  <c:v>1.802437909937</c:v>
                </c:pt>
                <c:pt idx="3380">
                  <c:v>1.7713508553620001</c:v>
                </c:pt>
                <c:pt idx="3381">
                  <c:v>1.7713508553620001</c:v>
                </c:pt>
                <c:pt idx="3382">
                  <c:v>1.7713508553620001</c:v>
                </c:pt>
                <c:pt idx="3383">
                  <c:v>1.7491637524029999</c:v>
                </c:pt>
                <c:pt idx="3384">
                  <c:v>1.612374965299</c:v>
                </c:pt>
                <c:pt idx="3385">
                  <c:v>1.60903492237</c:v>
                </c:pt>
                <c:pt idx="3386">
                  <c:v>1.492814932918</c:v>
                </c:pt>
                <c:pt idx="3387">
                  <c:v>1.546095094247</c:v>
                </c:pt>
                <c:pt idx="3388">
                  <c:v>1.546095094247</c:v>
                </c:pt>
                <c:pt idx="3389">
                  <c:v>1.546095094247</c:v>
                </c:pt>
                <c:pt idx="3390">
                  <c:v>1.546095094247</c:v>
                </c:pt>
                <c:pt idx="3391">
                  <c:v>1.4734139884719999</c:v>
                </c:pt>
                <c:pt idx="3392">
                  <c:v>1.5008533112039999</c:v>
                </c:pt>
                <c:pt idx="3393">
                  <c:v>1.6648705592469999</c:v>
                </c:pt>
                <c:pt idx="3394">
                  <c:v>1.7101877384890001</c:v>
                </c:pt>
                <c:pt idx="3395">
                  <c:v>1.7101877384890001</c:v>
                </c:pt>
                <c:pt idx="3396">
                  <c:v>1.7101877384890001</c:v>
                </c:pt>
                <c:pt idx="3397">
                  <c:v>1.766584048943</c:v>
                </c:pt>
                <c:pt idx="3398">
                  <c:v>1.693319303327</c:v>
                </c:pt>
                <c:pt idx="3399">
                  <c:v>1.7764667948999999</c:v>
                </c:pt>
                <c:pt idx="3400">
                  <c:v>1.836511732672</c:v>
                </c:pt>
                <c:pt idx="3401">
                  <c:v>1.8485242585820001</c:v>
                </c:pt>
                <c:pt idx="3402">
                  <c:v>1.8485242585820001</c:v>
                </c:pt>
                <c:pt idx="3403">
                  <c:v>1.8485242585820001</c:v>
                </c:pt>
                <c:pt idx="3404">
                  <c:v>1.910341912035</c:v>
                </c:pt>
                <c:pt idx="3405">
                  <c:v>1.9053805124550001</c:v>
                </c:pt>
                <c:pt idx="3406">
                  <c:v>1.932689067109</c:v>
                </c:pt>
                <c:pt idx="3407">
                  <c:v>1.932689067109</c:v>
                </c:pt>
                <c:pt idx="3408">
                  <c:v>1.932689067109</c:v>
                </c:pt>
                <c:pt idx="3409">
                  <c:v>1.932689067109</c:v>
                </c:pt>
                <c:pt idx="3410">
                  <c:v>1.932689067109</c:v>
                </c:pt>
                <c:pt idx="3411">
                  <c:v>1.9086234266990001</c:v>
                </c:pt>
                <c:pt idx="3412">
                  <c:v>1.953494897553</c:v>
                </c:pt>
                <c:pt idx="3413">
                  <c:v>1.9031635227829999</c:v>
                </c:pt>
                <c:pt idx="3414">
                  <c:v>1.8516643828170001</c:v>
                </c:pt>
                <c:pt idx="3415">
                  <c:v>1.8053172168180001</c:v>
                </c:pt>
                <c:pt idx="3416">
                  <c:v>1.8053172168180001</c:v>
                </c:pt>
                <c:pt idx="3417">
                  <c:v>1.8053172168180001</c:v>
                </c:pt>
                <c:pt idx="3418">
                  <c:v>1.8434601588320001</c:v>
                </c:pt>
                <c:pt idx="3419">
                  <c:v>1.762116936068</c:v>
                </c:pt>
                <c:pt idx="3420">
                  <c:v>1.768729094824</c:v>
                </c:pt>
                <c:pt idx="3421">
                  <c:v>1.718909817333</c:v>
                </c:pt>
                <c:pt idx="3422">
                  <c:v>1.6895366608239999</c:v>
                </c:pt>
                <c:pt idx="3423">
                  <c:v>1.6895366608239999</c:v>
                </c:pt>
                <c:pt idx="3424">
                  <c:v>1.6895366608239999</c:v>
                </c:pt>
                <c:pt idx="3425">
                  <c:v>1.8439344893680001</c:v>
                </c:pt>
                <c:pt idx="3426">
                  <c:v>1.870621404405</c:v>
                </c:pt>
                <c:pt idx="3427">
                  <c:v>1.8885842856740001</c:v>
                </c:pt>
                <c:pt idx="3428">
                  <c:v>1.970331366338</c:v>
                </c:pt>
                <c:pt idx="3429">
                  <c:v>1.983312666562</c:v>
                </c:pt>
                <c:pt idx="3430">
                  <c:v>1.983312666562</c:v>
                </c:pt>
                <c:pt idx="3431">
                  <c:v>1.983312666562</c:v>
                </c:pt>
                <c:pt idx="3432">
                  <c:v>1.9796153811270001</c:v>
                </c:pt>
                <c:pt idx="3433">
                  <c:v>2.00502268899</c:v>
                </c:pt>
                <c:pt idx="3434">
                  <c:v>1.971942893102</c:v>
                </c:pt>
                <c:pt idx="3435">
                  <c:v>2.0005488581250002</c:v>
                </c:pt>
                <c:pt idx="3436">
                  <c:v>1.949015604338</c:v>
                </c:pt>
                <c:pt idx="3437">
                  <c:v>1.949015604338</c:v>
                </c:pt>
                <c:pt idx="3438">
                  <c:v>1.949015604338</c:v>
                </c:pt>
                <c:pt idx="3439">
                  <c:v>1.949015604338</c:v>
                </c:pt>
                <c:pt idx="3440">
                  <c:v>1.949015604338</c:v>
                </c:pt>
                <c:pt idx="3441">
                  <c:v>1.9496677629529999</c:v>
                </c:pt>
                <c:pt idx="3442">
                  <c:v>1.9588529255339999</c:v>
                </c:pt>
                <c:pt idx="3443">
                  <c:v>1.898187951371</c:v>
                </c:pt>
                <c:pt idx="3444">
                  <c:v>1.898187951371</c:v>
                </c:pt>
                <c:pt idx="3445">
                  <c:v>1.898187951371</c:v>
                </c:pt>
                <c:pt idx="3446">
                  <c:v>1.8644620268330001</c:v>
                </c:pt>
                <c:pt idx="3447">
                  <c:v>1.8447034958749999</c:v>
                </c:pt>
                <c:pt idx="3448">
                  <c:v>1.850909315722</c:v>
                </c:pt>
                <c:pt idx="3449">
                  <c:v>1.8907514241350001</c:v>
                </c:pt>
                <c:pt idx="3450">
                  <c:v>1.9696918110570001</c:v>
                </c:pt>
                <c:pt idx="3451">
                  <c:v>1.9696918110570001</c:v>
                </c:pt>
                <c:pt idx="3452">
                  <c:v>1.9696918110570001</c:v>
                </c:pt>
                <c:pt idx="3453">
                  <c:v>1.982349579176</c:v>
                </c:pt>
                <c:pt idx="3454">
                  <c:v>2.0934103517940001</c:v>
                </c:pt>
                <c:pt idx="3455">
                  <c:v>1.9998198710640001</c:v>
                </c:pt>
                <c:pt idx="3456">
                  <c:v>1.9978069959239999</c:v>
                </c:pt>
                <c:pt idx="3457">
                  <c:v>1.982168222374</c:v>
                </c:pt>
                <c:pt idx="3458">
                  <c:v>1.982168222374</c:v>
                </c:pt>
                <c:pt idx="3459">
                  <c:v>1.982168222374</c:v>
                </c:pt>
                <c:pt idx="3460">
                  <c:v>1.9363451698730001</c:v>
                </c:pt>
                <c:pt idx="3461">
                  <c:v>1.943171093346</c:v>
                </c:pt>
                <c:pt idx="3462">
                  <c:v>1.892511430219</c:v>
                </c:pt>
                <c:pt idx="3463">
                  <c:v>1.7660147919110001</c:v>
                </c:pt>
                <c:pt idx="3464">
                  <c:v>1.7002379947870001</c:v>
                </c:pt>
                <c:pt idx="3465">
                  <c:v>1.7002379947870001</c:v>
                </c:pt>
                <c:pt idx="3466">
                  <c:v>1.7002379947870001</c:v>
                </c:pt>
                <c:pt idx="3467">
                  <c:v>1.6385024806590001</c:v>
                </c:pt>
                <c:pt idx="3468">
                  <c:v>1.5639092690600001</c:v>
                </c:pt>
                <c:pt idx="3469">
                  <c:v>1.5830075641700001</c:v>
                </c:pt>
                <c:pt idx="3470">
                  <c:v>1.5574762893430001</c:v>
                </c:pt>
                <c:pt idx="3471">
                  <c:v>1.608858031547</c:v>
                </c:pt>
                <c:pt idx="3472">
                  <c:v>1.608858031547</c:v>
                </c:pt>
                <c:pt idx="3473">
                  <c:v>1.608858031547</c:v>
                </c:pt>
                <c:pt idx="3474">
                  <c:v>1.5858648168110001</c:v>
                </c:pt>
                <c:pt idx="3475">
                  <c:v>1.5561553623640001</c:v>
                </c:pt>
                <c:pt idx="3476">
                  <c:v>1.559273176557</c:v>
                </c:pt>
                <c:pt idx="3477">
                  <c:v>1.5758241104199999</c:v>
                </c:pt>
                <c:pt idx="3478">
                  <c:v>1.481945743352</c:v>
                </c:pt>
                <c:pt idx="3479">
                  <c:v>1.481945743352</c:v>
                </c:pt>
                <c:pt idx="3480">
                  <c:v>1.481945743352</c:v>
                </c:pt>
                <c:pt idx="3481">
                  <c:v>1.484314491853</c:v>
                </c:pt>
                <c:pt idx="3482">
                  <c:v>1.5330339773470001</c:v>
                </c:pt>
                <c:pt idx="3483">
                  <c:v>1.576258399574</c:v>
                </c:pt>
                <c:pt idx="3484">
                  <c:v>1.6213143053329999</c:v>
                </c:pt>
                <c:pt idx="3485">
                  <c:v>1.6597679951140001</c:v>
                </c:pt>
                <c:pt idx="3486">
                  <c:v>1.6597679951140001</c:v>
                </c:pt>
                <c:pt idx="3487">
                  <c:v>1.6597679951140001</c:v>
                </c:pt>
                <c:pt idx="3488">
                  <c:v>1.7540676699560001</c:v>
                </c:pt>
                <c:pt idx="3489">
                  <c:v>1.765327520342</c:v>
                </c:pt>
                <c:pt idx="3490">
                  <c:v>1.6806148563159999</c:v>
                </c:pt>
                <c:pt idx="3491">
                  <c:v>1.6338307077130001</c:v>
                </c:pt>
                <c:pt idx="3492">
                  <c:v>1.672071491861</c:v>
                </c:pt>
                <c:pt idx="3493">
                  <c:v>1.672071491861</c:v>
                </c:pt>
                <c:pt idx="3494">
                  <c:v>1.672071491861</c:v>
                </c:pt>
                <c:pt idx="3495">
                  <c:v>1.6798525691970001</c:v>
                </c:pt>
                <c:pt idx="3496">
                  <c:v>1.6552762906139999</c:v>
                </c:pt>
                <c:pt idx="3497">
                  <c:v>1.665870291969</c:v>
                </c:pt>
                <c:pt idx="3498">
                  <c:v>1.7080183172250001</c:v>
                </c:pt>
                <c:pt idx="3499">
                  <c:v>1.6808409634529999</c:v>
                </c:pt>
                <c:pt idx="3500">
                  <c:v>1.6808409634529999</c:v>
                </c:pt>
                <c:pt idx="3501">
                  <c:v>1.6808409634529999</c:v>
                </c:pt>
                <c:pt idx="3502">
                  <c:v>1.6808409634529999</c:v>
                </c:pt>
                <c:pt idx="3503">
                  <c:v>1.6236882035239999</c:v>
                </c:pt>
                <c:pt idx="3504">
                  <c:v>1.5726528937969999</c:v>
                </c:pt>
                <c:pt idx="3505">
                  <c:v>1.5527453901179999</c:v>
                </c:pt>
                <c:pt idx="3506">
                  <c:v>1.4974154756519999</c:v>
                </c:pt>
                <c:pt idx="3507">
                  <c:v>1.4974154756519999</c:v>
                </c:pt>
                <c:pt idx="3508">
                  <c:v>1.4974154756519999</c:v>
                </c:pt>
                <c:pt idx="3509">
                  <c:v>1.4644057575639999</c:v>
                </c:pt>
                <c:pt idx="3510">
                  <c:v>1.476658495238</c:v>
                </c:pt>
                <c:pt idx="3511">
                  <c:v>1.4507975136010001</c:v>
                </c:pt>
                <c:pt idx="3512">
                  <c:v>1.4322893276890001</c:v>
                </c:pt>
                <c:pt idx="3513">
                  <c:v>1.4010838557259999</c:v>
                </c:pt>
                <c:pt idx="3514">
                  <c:v>1.4010838557259999</c:v>
                </c:pt>
                <c:pt idx="3515">
                  <c:v>1.4010838557259999</c:v>
                </c:pt>
                <c:pt idx="3516">
                  <c:v>1.5363906642659999</c:v>
                </c:pt>
                <c:pt idx="3517">
                  <c:v>1.5746261528509999</c:v>
                </c:pt>
                <c:pt idx="3518">
                  <c:v>1.5201235523100001</c:v>
                </c:pt>
                <c:pt idx="3519">
                  <c:v>1.5290052172049999</c:v>
                </c:pt>
                <c:pt idx="3520">
                  <c:v>1.5957122309859999</c:v>
                </c:pt>
                <c:pt idx="3521">
                  <c:v>1.5957122309859999</c:v>
                </c:pt>
                <c:pt idx="3522">
                  <c:v>1.5957122309859999</c:v>
                </c:pt>
                <c:pt idx="3523">
                  <c:v>1.6037563038630001</c:v>
                </c:pt>
                <c:pt idx="3524">
                  <c:v>1.674277378857</c:v>
                </c:pt>
                <c:pt idx="3525">
                  <c:v>1.6901165279349999</c:v>
                </c:pt>
                <c:pt idx="3526">
                  <c:v>1.5886377121740001</c:v>
                </c:pt>
                <c:pt idx="3527">
                  <c:v>1.621003324998</c:v>
                </c:pt>
                <c:pt idx="3528">
                  <c:v>1.621003324998</c:v>
                </c:pt>
                <c:pt idx="3529">
                  <c:v>1.621003324998</c:v>
                </c:pt>
                <c:pt idx="3530">
                  <c:v>1.6172415887530001</c:v>
                </c:pt>
                <c:pt idx="3531">
                  <c:v>1.6266976911890001</c:v>
                </c:pt>
                <c:pt idx="3532">
                  <c:v>1.7360621726379999</c:v>
                </c:pt>
                <c:pt idx="3533">
                  <c:v>1.7478651513279999</c:v>
                </c:pt>
                <c:pt idx="3534">
                  <c:v>1.799122652801</c:v>
                </c:pt>
                <c:pt idx="3535">
                  <c:v>1.799122652801</c:v>
                </c:pt>
                <c:pt idx="3536">
                  <c:v>1.799122652801</c:v>
                </c:pt>
                <c:pt idx="3537">
                  <c:v>1.6886952942090001</c:v>
                </c:pt>
                <c:pt idx="3538">
                  <c:v>1.7329840647020001</c:v>
                </c:pt>
                <c:pt idx="3539">
                  <c:v>1.7348166436879999</c:v>
                </c:pt>
                <c:pt idx="3540">
                  <c:v>1.793410991387</c:v>
                </c:pt>
                <c:pt idx="3541">
                  <c:v>1.7349726530509999</c:v>
                </c:pt>
                <c:pt idx="3542">
                  <c:v>1.7349726530509999</c:v>
                </c:pt>
                <c:pt idx="3543">
                  <c:v>1.7349726530509999</c:v>
                </c:pt>
                <c:pt idx="3544">
                  <c:v>1.709992579636</c:v>
                </c:pt>
                <c:pt idx="3545">
                  <c:v>1.7063507134960001</c:v>
                </c:pt>
                <c:pt idx="3546">
                  <c:v>1.89434250008</c:v>
                </c:pt>
                <c:pt idx="3547">
                  <c:v>1.9211653838110001</c:v>
                </c:pt>
                <c:pt idx="3548">
                  <c:v>1.9667927433279999</c:v>
                </c:pt>
                <c:pt idx="3549">
                  <c:v>1.9667927433279999</c:v>
                </c:pt>
                <c:pt idx="3550">
                  <c:v>1.9667927433279999</c:v>
                </c:pt>
                <c:pt idx="3551">
                  <c:v>2.0394185575639998</c:v>
                </c:pt>
                <c:pt idx="3552">
                  <c:v>2.0394185575639998</c:v>
                </c:pt>
                <c:pt idx="3553">
                  <c:v>2.0394185575639998</c:v>
                </c:pt>
                <c:pt idx="3554">
                  <c:v>2.0394185575639998</c:v>
                </c:pt>
                <c:pt idx="3555">
                  <c:v>2.068218330808</c:v>
                </c:pt>
                <c:pt idx="3556">
                  <c:v>2.068218330808</c:v>
                </c:pt>
                <c:pt idx="3557">
                  <c:v>2.068218330808</c:v>
                </c:pt>
                <c:pt idx="3558">
                  <c:v>2.112439218095</c:v>
                </c:pt>
                <c:pt idx="3559">
                  <c:v>2.0434798487379999</c:v>
                </c:pt>
                <c:pt idx="3560">
                  <c:v>1.919059632607</c:v>
                </c:pt>
                <c:pt idx="3561">
                  <c:v>1.919059632607</c:v>
                </c:pt>
                <c:pt idx="3562">
                  <c:v>1.919059632607</c:v>
                </c:pt>
                <c:pt idx="3563">
                  <c:v>1.919059632607</c:v>
                </c:pt>
                <c:pt idx="3564">
                  <c:v>1.919059632607</c:v>
                </c:pt>
                <c:pt idx="3565">
                  <c:v>1.8657903771919999</c:v>
                </c:pt>
                <c:pt idx="3566">
                  <c:v>1.8657903771919999</c:v>
                </c:pt>
                <c:pt idx="3567">
                  <c:v>1.8657903771919999</c:v>
                </c:pt>
                <c:pt idx="3568">
                  <c:v>1.79237250877</c:v>
                </c:pt>
                <c:pt idx="3569">
                  <c:v>1.7182760719529999</c:v>
                </c:pt>
                <c:pt idx="3570">
                  <c:v>1.7182760719529999</c:v>
                </c:pt>
                <c:pt idx="3571">
                  <c:v>1.7182760719529999</c:v>
                </c:pt>
                <c:pt idx="3572">
                  <c:v>1.665882992582</c:v>
                </c:pt>
                <c:pt idx="3573">
                  <c:v>1.665882992582</c:v>
                </c:pt>
                <c:pt idx="3574">
                  <c:v>1.665882992582</c:v>
                </c:pt>
                <c:pt idx="3575">
                  <c:v>1.6180330769569999</c:v>
                </c:pt>
                <c:pt idx="3576">
                  <c:v>1.627102448109</c:v>
                </c:pt>
                <c:pt idx="3577">
                  <c:v>1.627102448109</c:v>
                </c:pt>
                <c:pt idx="3578">
                  <c:v>1.627102448109</c:v>
                </c:pt>
                <c:pt idx="3579">
                  <c:v>1.524938655031</c:v>
                </c:pt>
                <c:pt idx="3580">
                  <c:v>1.6652929003070001</c:v>
                </c:pt>
                <c:pt idx="3581">
                  <c:v>1.645499615004</c:v>
                </c:pt>
                <c:pt idx="3582">
                  <c:v>1.6593426680400001</c:v>
                </c:pt>
                <c:pt idx="3583">
                  <c:v>1.6544695269330001</c:v>
                </c:pt>
                <c:pt idx="3584">
                  <c:v>1.6544695269330001</c:v>
                </c:pt>
                <c:pt idx="3585">
                  <c:v>1.6544695269330001</c:v>
                </c:pt>
                <c:pt idx="3586">
                  <c:v>1.611489196383</c:v>
                </c:pt>
                <c:pt idx="3587">
                  <c:v>1.6163953685729999</c:v>
                </c:pt>
                <c:pt idx="3588">
                  <c:v>1.589365687243</c:v>
                </c:pt>
                <c:pt idx="3589">
                  <c:v>1.5799662216499999</c:v>
                </c:pt>
                <c:pt idx="3590">
                  <c:v>1.6135158744810001</c:v>
                </c:pt>
                <c:pt idx="3591">
                  <c:v>1.6135158744810001</c:v>
                </c:pt>
                <c:pt idx="3592">
                  <c:v>1.6135158744810001</c:v>
                </c:pt>
                <c:pt idx="3593">
                  <c:v>1.684244151608</c:v>
                </c:pt>
                <c:pt idx="3594">
                  <c:v>1.686356541483</c:v>
                </c:pt>
                <c:pt idx="3595">
                  <c:v>1.6832293324780001</c:v>
                </c:pt>
                <c:pt idx="3596">
                  <c:v>1.6177520940779999</c:v>
                </c:pt>
                <c:pt idx="3597">
                  <c:v>1.6106417678830001</c:v>
                </c:pt>
                <c:pt idx="3598">
                  <c:v>1.6106417678830001</c:v>
                </c:pt>
                <c:pt idx="3599">
                  <c:v>1.6106417678830001</c:v>
                </c:pt>
                <c:pt idx="3600">
                  <c:v>1.583084769821</c:v>
                </c:pt>
                <c:pt idx="3601">
                  <c:v>1.5748123243650001</c:v>
                </c:pt>
                <c:pt idx="3602">
                  <c:v>1.5385538106150001</c:v>
                </c:pt>
                <c:pt idx="3603">
                  <c:v>1.5212559617850001</c:v>
                </c:pt>
                <c:pt idx="3604">
                  <c:v>1.45826861579</c:v>
                </c:pt>
                <c:pt idx="3605">
                  <c:v>1.45826861579</c:v>
                </c:pt>
                <c:pt idx="3606">
                  <c:v>1.45826861579</c:v>
                </c:pt>
                <c:pt idx="3607">
                  <c:v>1.531084185069</c:v>
                </c:pt>
                <c:pt idx="3608">
                  <c:v>1.562832144241</c:v>
                </c:pt>
                <c:pt idx="3609">
                  <c:v>1.5909633860129999</c:v>
                </c:pt>
                <c:pt idx="3610">
                  <c:v>1.6311413859020001</c:v>
                </c:pt>
                <c:pt idx="3611">
                  <c:v>1.6262888431060001</c:v>
                </c:pt>
                <c:pt idx="3612">
                  <c:v>1.6262888431060001</c:v>
                </c:pt>
                <c:pt idx="3613">
                  <c:v>1.6262888431060001</c:v>
                </c:pt>
                <c:pt idx="3614">
                  <c:v>1.585852906917</c:v>
                </c:pt>
                <c:pt idx="3615">
                  <c:v>1.5944253580050001</c:v>
                </c:pt>
                <c:pt idx="3616">
                  <c:v>1.604241680738</c:v>
                </c:pt>
                <c:pt idx="3617">
                  <c:v>1.551389306046</c:v>
                </c:pt>
                <c:pt idx="3618">
                  <c:v>1.542168159159</c:v>
                </c:pt>
                <c:pt idx="3619">
                  <c:v>1.542168159159</c:v>
                </c:pt>
                <c:pt idx="3620">
                  <c:v>1.542168159159</c:v>
                </c:pt>
                <c:pt idx="3621">
                  <c:v>1.5655249228699999</c:v>
                </c:pt>
                <c:pt idx="3622">
                  <c:v>1.5171722899719999</c:v>
                </c:pt>
                <c:pt idx="3623">
                  <c:v>1.4868086884339999</c:v>
                </c:pt>
                <c:pt idx="3624">
                  <c:v>1.4624367594679999</c:v>
                </c:pt>
                <c:pt idx="3625">
                  <c:v>1.4670217117290001</c:v>
                </c:pt>
                <c:pt idx="3626">
                  <c:v>1.4670217117290001</c:v>
                </c:pt>
                <c:pt idx="3627">
                  <c:v>1.4670217117290001</c:v>
                </c:pt>
                <c:pt idx="3628">
                  <c:v>1.4857006228659999</c:v>
                </c:pt>
                <c:pt idx="3629">
                  <c:v>1.477880854336</c:v>
                </c:pt>
                <c:pt idx="3630">
                  <c:v>1.4596294932010001</c:v>
                </c:pt>
                <c:pt idx="3631">
                  <c:v>1.4548096738559999</c:v>
                </c:pt>
                <c:pt idx="3632">
                  <c:v>1.4378016213839999</c:v>
                </c:pt>
                <c:pt idx="3633">
                  <c:v>1.4378016213839999</c:v>
                </c:pt>
                <c:pt idx="3634">
                  <c:v>1.4378016213839999</c:v>
                </c:pt>
                <c:pt idx="3635">
                  <c:v>1.453076206435</c:v>
                </c:pt>
                <c:pt idx="3636">
                  <c:v>1.381771507231</c:v>
                </c:pt>
                <c:pt idx="3637">
                  <c:v>1.4096210581690001</c:v>
                </c:pt>
                <c:pt idx="3638">
                  <c:v>1.3791483778139999</c:v>
                </c:pt>
                <c:pt idx="3639">
                  <c:v>1.349934986844</c:v>
                </c:pt>
                <c:pt idx="3640">
                  <c:v>1.349934986844</c:v>
                </c:pt>
                <c:pt idx="3641">
                  <c:v>1.349934986844</c:v>
                </c:pt>
                <c:pt idx="3642">
                  <c:v>1.3299819847359999</c:v>
                </c:pt>
                <c:pt idx="3643">
                  <c:v>1.35775160241</c:v>
                </c:pt>
                <c:pt idx="3644">
                  <c:v>1.414674003977</c:v>
                </c:pt>
                <c:pt idx="3645">
                  <c:v>1.443510797696</c:v>
                </c:pt>
                <c:pt idx="3646">
                  <c:v>1.4280359648300001</c:v>
                </c:pt>
                <c:pt idx="3647">
                  <c:v>1.4280359648300001</c:v>
                </c:pt>
                <c:pt idx="3648">
                  <c:v>1.4280359648300001</c:v>
                </c:pt>
                <c:pt idx="3649">
                  <c:v>1.445674435318</c:v>
                </c:pt>
                <c:pt idx="3650">
                  <c:v>1.4780450958019999</c:v>
                </c:pt>
                <c:pt idx="3651">
                  <c:v>1.4585271466430001</c:v>
                </c:pt>
                <c:pt idx="3652">
                  <c:v>1.42523418967</c:v>
                </c:pt>
                <c:pt idx="3653">
                  <c:v>1.407220628073</c:v>
                </c:pt>
                <c:pt idx="3654">
                  <c:v>1.407220628073</c:v>
                </c:pt>
                <c:pt idx="3655">
                  <c:v>1.407220628073</c:v>
                </c:pt>
                <c:pt idx="3656">
                  <c:v>1.407220628073</c:v>
                </c:pt>
                <c:pt idx="3657">
                  <c:v>1.3923881723510001</c:v>
                </c:pt>
                <c:pt idx="3658">
                  <c:v>1.3177840474860001</c:v>
                </c:pt>
                <c:pt idx="3659">
                  <c:v>1.330600779539</c:v>
                </c:pt>
                <c:pt idx="3660">
                  <c:v>1.3595293898230001</c:v>
                </c:pt>
                <c:pt idx="3661">
                  <c:v>1.355585942511</c:v>
                </c:pt>
                <c:pt idx="3662">
                  <c:v>1.355585942511</c:v>
                </c:pt>
                <c:pt idx="3663">
                  <c:v>1.355585942511</c:v>
                </c:pt>
                <c:pt idx="3664">
                  <c:v>1.3077068999150001</c:v>
                </c:pt>
                <c:pt idx="3665">
                  <c:v>1.3468935844659999</c:v>
                </c:pt>
                <c:pt idx="3666">
                  <c:v>1.31570345583</c:v>
                </c:pt>
                <c:pt idx="3667">
                  <c:v>1.315185547697</c:v>
                </c:pt>
                <c:pt idx="3668">
                  <c:v>1.3009020048810001</c:v>
                </c:pt>
                <c:pt idx="3669">
                  <c:v>1.3009020048810001</c:v>
                </c:pt>
                <c:pt idx="3670">
                  <c:v>1.3009020048810001</c:v>
                </c:pt>
                <c:pt idx="3671">
                  <c:v>1.350782029928</c:v>
                </c:pt>
                <c:pt idx="3672">
                  <c:v>1.39039166424</c:v>
                </c:pt>
                <c:pt idx="3673">
                  <c:v>1.450934284323</c:v>
                </c:pt>
                <c:pt idx="3674">
                  <c:v>1.4337995701049999</c:v>
                </c:pt>
                <c:pt idx="3675">
                  <c:v>1.3760824288960001</c:v>
                </c:pt>
                <c:pt idx="3676">
                  <c:v>1.3760824288960001</c:v>
                </c:pt>
                <c:pt idx="3677">
                  <c:v>1.3760824288960001</c:v>
                </c:pt>
                <c:pt idx="3678">
                  <c:v>1.453764878853</c:v>
                </c:pt>
                <c:pt idx="3679">
                  <c:v>1.4370251839449999</c:v>
                </c:pt>
                <c:pt idx="3680">
                  <c:v>1.4887306298780001</c:v>
                </c:pt>
                <c:pt idx="3681">
                  <c:v>1.4973443032139999</c:v>
                </c:pt>
                <c:pt idx="3682">
                  <c:v>1.6347886035999999</c:v>
                </c:pt>
                <c:pt idx="3683">
                  <c:v>1.6347886035999999</c:v>
                </c:pt>
                <c:pt idx="3684">
                  <c:v>1.6347886035999999</c:v>
                </c:pt>
                <c:pt idx="3685">
                  <c:v>1.6758698812870001</c:v>
                </c:pt>
                <c:pt idx="3686">
                  <c:v>1.647401807424</c:v>
                </c:pt>
                <c:pt idx="3687">
                  <c:v>1.659449292713</c:v>
                </c:pt>
                <c:pt idx="3688">
                  <c:v>1.626022873228</c:v>
                </c:pt>
                <c:pt idx="3689">
                  <c:v>1.6479664766690001</c:v>
                </c:pt>
                <c:pt idx="3690">
                  <c:v>1.6479664766690001</c:v>
                </c:pt>
                <c:pt idx="3691">
                  <c:v>1.6479664766690001</c:v>
                </c:pt>
                <c:pt idx="3692">
                  <c:v>1.5872633346980001</c:v>
                </c:pt>
                <c:pt idx="3693">
                  <c:v>1.5535340974680001</c:v>
                </c:pt>
                <c:pt idx="3694">
                  <c:v>1.5299383083310001</c:v>
                </c:pt>
                <c:pt idx="3695">
                  <c:v>1.5077255534359999</c:v>
                </c:pt>
                <c:pt idx="3696">
                  <c:v>1.497484388925</c:v>
                </c:pt>
                <c:pt idx="3697">
                  <c:v>1.497484388925</c:v>
                </c:pt>
                <c:pt idx="3698">
                  <c:v>1.497484388925</c:v>
                </c:pt>
                <c:pt idx="3699">
                  <c:v>1.4528291331280001</c:v>
                </c:pt>
                <c:pt idx="3700">
                  <c:v>1.464724339689</c:v>
                </c:pt>
                <c:pt idx="3701">
                  <c:v>1.453986686655</c:v>
                </c:pt>
                <c:pt idx="3702">
                  <c:v>1.4429375673880001</c:v>
                </c:pt>
                <c:pt idx="3703">
                  <c:v>1.426378957509</c:v>
                </c:pt>
                <c:pt idx="3704">
                  <c:v>1.426378957509</c:v>
                </c:pt>
                <c:pt idx="3705">
                  <c:v>1.426378957509</c:v>
                </c:pt>
                <c:pt idx="3706">
                  <c:v>1.4589197005279999</c:v>
                </c:pt>
                <c:pt idx="3707">
                  <c:v>1.441947605782</c:v>
                </c:pt>
                <c:pt idx="3708">
                  <c:v>1.475974243632</c:v>
                </c:pt>
                <c:pt idx="3709">
                  <c:v>1.4719415404459999</c:v>
                </c:pt>
                <c:pt idx="3710">
                  <c:v>1.4652405675660001</c:v>
                </c:pt>
                <c:pt idx="3711">
                  <c:v>1.4652405675660001</c:v>
                </c:pt>
                <c:pt idx="3712">
                  <c:v>1.4652405675660001</c:v>
                </c:pt>
                <c:pt idx="3713">
                  <c:v>1.4510630675980001</c:v>
                </c:pt>
                <c:pt idx="3714">
                  <c:v>1.4510630675980001</c:v>
                </c:pt>
                <c:pt idx="3715">
                  <c:v>1.4645220826830001</c:v>
                </c:pt>
                <c:pt idx="3716">
                  <c:v>1.475811625205</c:v>
                </c:pt>
                <c:pt idx="3717">
                  <c:v>1.5490284116519999</c:v>
                </c:pt>
                <c:pt idx="3718">
                  <c:v>1.5490284116519999</c:v>
                </c:pt>
                <c:pt idx="3719">
                  <c:v>1.5490284116519999</c:v>
                </c:pt>
                <c:pt idx="3720">
                  <c:v>1.702460861387</c:v>
                </c:pt>
                <c:pt idx="3721">
                  <c:v>1.617603087632</c:v>
                </c:pt>
                <c:pt idx="3722">
                  <c:v>1.671533639003</c:v>
                </c:pt>
                <c:pt idx="3723">
                  <c:v>1.713042990048</c:v>
                </c:pt>
                <c:pt idx="3724">
                  <c:v>1.772911526676</c:v>
                </c:pt>
                <c:pt idx="3725">
                  <c:v>1.772911526676</c:v>
                </c:pt>
                <c:pt idx="3726">
                  <c:v>1.772911526676</c:v>
                </c:pt>
                <c:pt idx="3727">
                  <c:v>1.720087723227</c:v>
                </c:pt>
                <c:pt idx="3728">
                  <c:v>1.645211344807</c:v>
                </c:pt>
                <c:pt idx="3729">
                  <c:v>1.6616035409750001</c:v>
                </c:pt>
                <c:pt idx="3730">
                  <c:v>1.7468889673670001</c:v>
                </c:pt>
                <c:pt idx="3731">
                  <c:v>1.741268628779</c:v>
                </c:pt>
                <c:pt idx="3732">
                  <c:v>1.741268628779</c:v>
                </c:pt>
                <c:pt idx="3733">
                  <c:v>1.741268628779</c:v>
                </c:pt>
                <c:pt idx="3734">
                  <c:v>1.6471387291390001</c:v>
                </c:pt>
                <c:pt idx="3735">
                  <c:v>1.706024905749</c:v>
                </c:pt>
                <c:pt idx="3736">
                  <c:v>1.6524020665250001</c:v>
                </c:pt>
                <c:pt idx="3737">
                  <c:v>1.677121892985</c:v>
                </c:pt>
                <c:pt idx="3738">
                  <c:v>1.8311106297119999</c:v>
                </c:pt>
                <c:pt idx="3739">
                  <c:v>1.8311106297119999</c:v>
                </c:pt>
                <c:pt idx="3740">
                  <c:v>1.8311106297119999</c:v>
                </c:pt>
                <c:pt idx="3741">
                  <c:v>1.731672798225</c:v>
                </c:pt>
                <c:pt idx="3742">
                  <c:v>1.746114836197</c:v>
                </c:pt>
                <c:pt idx="3743">
                  <c:v>1.746114836197</c:v>
                </c:pt>
                <c:pt idx="3744">
                  <c:v>1.746114836197</c:v>
                </c:pt>
                <c:pt idx="3745">
                  <c:v>1.757890961378</c:v>
                </c:pt>
                <c:pt idx="3746">
                  <c:v>1.757890961378</c:v>
                </c:pt>
                <c:pt idx="3747">
                  <c:v>1.757890961378</c:v>
                </c:pt>
                <c:pt idx="3748">
                  <c:v>1.670484048327</c:v>
                </c:pt>
                <c:pt idx="3749">
                  <c:v>1.670484048327</c:v>
                </c:pt>
                <c:pt idx="3750">
                  <c:v>1.670484048327</c:v>
                </c:pt>
                <c:pt idx="3751">
                  <c:v>1.5522115671950001</c:v>
                </c:pt>
                <c:pt idx="3752">
                  <c:v>1.479524792086</c:v>
                </c:pt>
                <c:pt idx="3753">
                  <c:v>1.479524792086</c:v>
                </c:pt>
                <c:pt idx="3754">
                  <c:v>1.479524792086</c:v>
                </c:pt>
                <c:pt idx="3755">
                  <c:v>1.4657140327610001</c:v>
                </c:pt>
                <c:pt idx="3756">
                  <c:v>1.4143322900190001</c:v>
                </c:pt>
                <c:pt idx="3757">
                  <c:v>1.371173805735</c:v>
                </c:pt>
                <c:pt idx="3758">
                  <c:v>1.4695261606709999</c:v>
                </c:pt>
                <c:pt idx="3759">
                  <c:v>1.4595188470430001</c:v>
                </c:pt>
                <c:pt idx="3760">
                  <c:v>1.4595188470430001</c:v>
                </c:pt>
                <c:pt idx="3761">
                  <c:v>1.4595188470430001</c:v>
                </c:pt>
                <c:pt idx="3762">
                  <c:v>1.4949088687829999</c:v>
                </c:pt>
                <c:pt idx="3763">
                  <c:v>1.4949088687829999</c:v>
                </c:pt>
                <c:pt idx="3764">
                  <c:v>1.4949088687829999</c:v>
                </c:pt>
                <c:pt idx="3765">
                  <c:v>1.5426375026520001</c:v>
                </c:pt>
                <c:pt idx="3766">
                  <c:v>1.5838424104669999</c:v>
                </c:pt>
                <c:pt idx="3767">
                  <c:v>1.5838424104669999</c:v>
                </c:pt>
                <c:pt idx="3768">
                  <c:v>1.5838424104669999</c:v>
                </c:pt>
                <c:pt idx="3769">
                  <c:v>1.633807811164</c:v>
                </c:pt>
                <c:pt idx="3770">
                  <c:v>1.6535629342680001</c:v>
                </c:pt>
                <c:pt idx="3771">
                  <c:v>1.669655723337</c:v>
                </c:pt>
                <c:pt idx="3772">
                  <c:v>1.7227762080040001</c:v>
                </c:pt>
                <c:pt idx="3773">
                  <c:v>1.709569441884</c:v>
                </c:pt>
                <c:pt idx="3774">
                  <c:v>1.709569441884</c:v>
                </c:pt>
                <c:pt idx="3775">
                  <c:v>1.709569441884</c:v>
                </c:pt>
                <c:pt idx="3776">
                  <c:v>1.7925451866769999</c:v>
                </c:pt>
                <c:pt idx="3777">
                  <c:v>1.8013676310110001</c:v>
                </c:pt>
                <c:pt idx="3778">
                  <c:v>1.7181170272190001</c:v>
                </c:pt>
                <c:pt idx="3779">
                  <c:v>1.610175639653</c:v>
                </c:pt>
                <c:pt idx="3780">
                  <c:v>1.634415674297</c:v>
                </c:pt>
                <c:pt idx="3781">
                  <c:v>1.634415674297</c:v>
                </c:pt>
                <c:pt idx="3782">
                  <c:v>1.634415674297</c:v>
                </c:pt>
                <c:pt idx="3783">
                  <c:v>1.6505347948089999</c:v>
                </c:pt>
                <c:pt idx="3784">
                  <c:v>1.7901544273109999</c:v>
                </c:pt>
                <c:pt idx="3785">
                  <c:v>1.833309033563</c:v>
                </c:pt>
                <c:pt idx="3786">
                  <c:v>1.8545462126550001</c:v>
                </c:pt>
                <c:pt idx="3787">
                  <c:v>1.8738707083349999</c:v>
                </c:pt>
                <c:pt idx="3788">
                  <c:v>1.8738707083349999</c:v>
                </c:pt>
                <c:pt idx="3789">
                  <c:v>1.8738707083349999</c:v>
                </c:pt>
                <c:pt idx="3790">
                  <c:v>1.9412860557639999</c:v>
                </c:pt>
                <c:pt idx="3791">
                  <c:v>1.987799011264</c:v>
                </c:pt>
                <c:pt idx="3792">
                  <c:v>1.9594252693859999</c:v>
                </c:pt>
                <c:pt idx="3793">
                  <c:v>1.9594252693859999</c:v>
                </c:pt>
                <c:pt idx="3794">
                  <c:v>1.9594252693859999</c:v>
                </c:pt>
                <c:pt idx="3795">
                  <c:v>1.9594252693859999</c:v>
                </c:pt>
                <c:pt idx="3796">
                  <c:v>1.9594252693859999</c:v>
                </c:pt>
                <c:pt idx="3797">
                  <c:v>1.7113611924200001</c:v>
                </c:pt>
                <c:pt idx="3798">
                  <c:v>1.724008565334</c:v>
                </c:pt>
                <c:pt idx="3799">
                  <c:v>1.6448891117190001</c:v>
                </c:pt>
                <c:pt idx="3800">
                  <c:v>1.615587266193</c:v>
                </c:pt>
                <c:pt idx="3801">
                  <c:v>1.615821644632</c:v>
                </c:pt>
                <c:pt idx="3802">
                  <c:v>1.615821644632</c:v>
                </c:pt>
                <c:pt idx="3803">
                  <c:v>1.615821644632</c:v>
                </c:pt>
                <c:pt idx="3804">
                  <c:v>1.591982220762</c:v>
                </c:pt>
                <c:pt idx="3805">
                  <c:v>1.464149092799</c:v>
                </c:pt>
                <c:pt idx="3806">
                  <c:v>1.483696772502</c:v>
                </c:pt>
                <c:pt idx="3807">
                  <c:v>1.4713906396730001</c:v>
                </c:pt>
                <c:pt idx="3808">
                  <c:v>1.563779094876</c:v>
                </c:pt>
                <c:pt idx="3809">
                  <c:v>1.563779094876</c:v>
                </c:pt>
                <c:pt idx="3810">
                  <c:v>1.563779094876</c:v>
                </c:pt>
                <c:pt idx="3811">
                  <c:v>1.6247659067989999</c:v>
                </c:pt>
                <c:pt idx="3812">
                  <c:v>1.5557520374930001</c:v>
                </c:pt>
                <c:pt idx="3813">
                  <c:v>1.6099837379199999</c:v>
                </c:pt>
                <c:pt idx="3814">
                  <c:v>1.611483599784</c:v>
                </c:pt>
                <c:pt idx="3815">
                  <c:v>1.579538869242</c:v>
                </c:pt>
                <c:pt idx="3816">
                  <c:v>1.579538869242</c:v>
                </c:pt>
                <c:pt idx="3817">
                  <c:v>1.579538869242</c:v>
                </c:pt>
                <c:pt idx="3818">
                  <c:v>1.5175301949969999</c:v>
                </c:pt>
                <c:pt idx="3819">
                  <c:v>1.503449363633</c:v>
                </c:pt>
                <c:pt idx="3820">
                  <c:v>1.5110349140170001</c:v>
                </c:pt>
                <c:pt idx="3821">
                  <c:v>1.536006684198</c:v>
                </c:pt>
                <c:pt idx="3822">
                  <c:v>1.5788301846420001</c:v>
                </c:pt>
                <c:pt idx="3823">
                  <c:v>1.5788301846420001</c:v>
                </c:pt>
                <c:pt idx="3824">
                  <c:v>1.5788301846420001</c:v>
                </c:pt>
                <c:pt idx="3825">
                  <c:v>1.523806113367</c:v>
                </c:pt>
                <c:pt idx="3826">
                  <c:v>1.53343166802</c:v>
                </c:pt>
                <c:pt idx="3827">
                  <c:v>1.4754711498599999</c:v>
                </c:pt>
                <c:pt idx="3828">
                  <c:v>1.4456973945610001</c:v>
                </c:pt>
                <c:pt idx="3829">
                  <c:v>1.407683754936</c:v>
                </c:pt>
                <c:pt idx="3830">
                  <c:v>1.407683754936</c:v>
                </c:pt>
                <c:pt idx="3831">
                  <c:v>1.407683754936</c:v>
                </c:pt>
                <c:pt idx="3832">
                  <c:v>1.406317590936</c:v>
                </c:pt>
                <c:pt idx="3833">
                  <c:v>1.3848059011089999</c:v>
                </c:pt>
                <c:pt idx="3834">
                  <c:v>1.42913696329</c:v>
                </c:pt>
                <c:pt idx="3835">
                  <c:v>1.436940556673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1C-43AA-A870-867B9906CD6A}"/>
            </c:ext>
          </c:extLst>
        </c:ser>
        <c:ser>
          <c:idx val="4"/>
          <c:order val="2"/>
          <c:tx>
            <c:strRef>
              <c:f>'איור 6 נתונים'!$G$3</c:f>
              <c:strCache>
                <c:ptCount val="1"/>
                <c:pt idx="0">
                  <c:v>Average forecasters' projections</c:v>
                </c:pt>
              </c:strCache>
            </c:strRef>
          </c:tx>
          <c:spPr>
            <a:ln w="22225">
              <a:solidFill>
                <a:srgbClr val="D87585"/>
              </a:solidFill>
            </a:ln>
          </c:spPr>
          <c:marker>
            <c:symbol val="none"/>
          </c:marker>
          <c:cat>
            <c:numRef>
              <c:f>'איור 6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6 נתונים'!$G$4:$G$4000</c:f>
              <c:numCache>
                <c:formatCode>0.000</c:formatCode>
                <c:ptCount val="3997"/>
                <c:pt idx="0">
                  <c:v>0.4929</c:v>
                </c:pt>
                <c:pt idx="1">
                  <c:v>0.4929</c:v>
                </c:pt>
                <c:pt idx="2">
                  <c:v>0.4929</c:v>
                </c:pt>
                <c:pt idx="3">
                  <c:v>0.4929</c:v>
                </c:pt>
                <c:pt idx="4">
                  <c:v>0.4929</c:v>
                </c:pt>
                <c:pt idx="5">
                  <c:v>0.4929</c:v>
                </c:pt>
                <c:pt idx="6">
                  <c:v>0.4929</c:v>
                </c:pt>
                <c:pt idx="7">
                  <c:v>0.4929</c:v>
                </c:pt>
                <c:pt idx="8">
                  <c:v>0.4929</c:v>
                </c:pt>
                <c:pt idx="9">
                  <c:v>0.45710000000000001</c:v>
                </c:pt>
                <c:pt idx="10">
                  <c:v>0.45710000000000001</c:v>
                </c:pt>
                <c:pt idx="11">
                  <c:v>0.45710000000000001</c:v>
                </c:pt>
                <c:pt idx="12">
                  <c:v>0.45</c:v>
                </c:pt>
                <c:pt idx="13">
                  <c:v>0.45</c:v>
                </c:pt>
                <c:pt idx="14">
                  <c:v>0.45</c:v>
                </c:pt>
                <c:pt idx="15">
                  <c:v>0.45</c:v>
                </c:pt>
                <c:pt idx="16">
                  <c:v>0.3</c:v>
                </c:pt>
                <c:pt idx="17">
                  <c:v>0.3231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  <c:pt idx="30">
                  <c:v>0.3</c:v>
                </c:pt>
                <c:pt idx="31">
                  <c:v>0.30709999999999998</c:v>
                </c:pt>
                <c:pt idx="32">
                  <c:v>0.30709999999999998</c:v>
                </c:pt>
                <c:pt idx="33">
                  <c:v>0.30709999999999998</c:v>
                </c:pt>
                <c:pt idx="34">
                  <c:v>0.30709999999999998</c:v>
                </c:pt>
                <c:pt idx="35">
                  <c:v>0.30709999999999998</c:v>
                </c:pt>
                <c:pt idx="36">
                  <c:v>0.30709999999999998</c:v>
                </c:pt>
                <c:pt idx="37">
                  <c:v>0.30709999999999998</c:v>
                </c:pt>
                <c:pt idx="38">
                  <c:v>0.30709999999999998</c:v>
                </c:pt>
                <c:pt idx="39">
                  <c:v>0.30709999999999998</c:v>
                </c:pt>
                <c:pt idx="40">
                  <c:v>0.30709999999999998</c:v>
                </c:pt>
                <c:pt idx="41">
                  <c:v>0.30709999999999998</c:v>
                </c:pt>
                <c:pt idx="42">
                  <c:v>0.30709999999999998</c:v>
                </c:pt>
                <c:pt idx="43">
                  <c:v>0.30709999999999998</c:v>
                </c:pt>
                <c:pt idx="44">
                  <c:v>0.30709999999999998</c:v>
                </c:pt>
                <c:pt idx="45">
                  <c:v>0.30709999999999998</c:v>
                </c:pt>
                <c:pt idx="46">
                  <c:v>0.38</c:v>
                </c:pt>
                <c:pt idx="47">
                  <c:v>0.42309999999999998</c:v>
                </c:pt>
                <c:pt idx="48">
                  <c:v>0.42309999999999998</c:v>
                </c:pt>
                <c:pt idx="49">
                  <c:v>0.42309999999999998</c:v>
                </c:pt>
                <c:pt idx="50">
                  <c:v>0.42309999999999998</c:v>
                </c:pt>
                <c:pt idx="51">
                  <c:v>0.42309999999999998</c:v>
                </c:pt>
                <c:pt idx="52">
                  <c:v>0.42309999999999998</c:v>
                </c:pt>
                <c:pt idx="53">
                  <c:v>0.42309999999999998</c:v>
                </c:pt>
                <c:pt idx="54">
                  <c:v>0.42309999999999998</c:v>
                </c:pt>
                <c:pt idx="55">
                  <c:v>0.42309999999999998</c:v>
                </c:pt>
                <c:pt idx="56">
                  <c:v>0.42309999999999998</c:v>
                </c:pt>
                <c:pt idx="57">
                  <c:v>0.42309999999999998</c:v>
                </c:pt>
                <c:pt idx="58">
                  <c:v>0.41539999999999999</c:v>
                </c:pt>
                <c:pt idx="59">
                  <c:v>0.40770000000000001</c:v>
                </c:pt>
                <c:pt idx="60">
                  <c:v>0.40770000000000001</c:v>
                </c:pt>
                <c:pt idx="61">
                  <c:v>0.40770000000000001</c:v>
                </c:pt>
                <c:pt idx="62">
                  <c:v>0.40770000000000001</c:v>
                </c:pt>
                <c:pt idx="63">
                  <c:v>0.40770000000000001</c:v>
                </c:pt>
                <c:pt idx="64">
                  <c:v>0.40770000000000001</c:v>
                </c:pt>
                <c:pt idx="65">
                  <c:v>0.40770000000000001</c:v>
                </c:pt>
                <c:pt idx="66">
                  <c:v>0.40770000000000001</c:v>
                </c:pt>
                <c:pt idx="67">
                  <c:v>0.40770000000000001</c:v>
                </c:pt>
                <c:pt idx="68">
                  <c:v>0.40770000000000001</c:v>
                </c:pt>
                <c:pt idx="69">
                  <c:v>0.40770000000000001</c:v>
                </c:pt>
                <c:pt idx="70">
                  <c:v>0.40770000000000001</c:v>
                </c:pt>
                <c:pt idx="71">
                  <c:v>0.40770000000000001</c:v>
                </c:pt>
                <c:pt idx="72">
                  <c:v>0.4</c:v>
                </c:pt>
                <c:pt idx="73">
                  <c:v>0.4</c:v>
                </c:pt>
                <c:pt idx="74">
                  <c:v>0.4</c:v>
                </c:pt>
                <c:pt idx="75">
                  <c:v>0.625</c:v>
                </c:pt>
                <c:pt idx="76">
                  <c:v>0.62860000000000005</c:v>
                </c:pt>
                <c:pt idx="77">
                  <c:v>0.62860000000000005</c:v>
                </c:pt>
                <c:pt idx="78">
                  <c:v>0.62860000000000005</c:v>
                </c:pt>
                <c:pt idx="79">
                  <c:v>0.62860000000000005</c:v>
                </c:pt>
                <c:pt idx="80">
                  <c:v>0.62860000000000005</c:v>
                </c:pt>
                <c:pt idx="81">
                  <c:v>0.62860000000000005</c:v>
                </c:pt>
                <c:pt idx="82">
                  <c:v>0.62860000000000005</c:v>
                </c:pt>
                <c:pt idx="83">
                  <c:v>0.62860000000000005</c:v>
                </c:pt>
                <c:pt idx="84">
                  <c:v>0.62860000000000005</c:v>
                </c:pt>
                <c:pt idx="85">
                  <c:v>0.62860000000000005</c:v>
                </c:pt>
                <c:pt idx="86">
                  <c:v>0.62860000000000005</c:v>
                </c:pt>
                <c:pt idx="87">
                  <c:v>0.62860000000000005</c:v>
                </c:pt>
                <c:pt idx="88">
                  <c:v>0.62860000000000005</c:v>
                </c:pt>
                <c:pt idx="89">
                  <c:v>0.62860000000000005</c:v>
                </c:pt>
                <c:pt idx="90">
                  <c:v>0.62860000000000005</c:v>
                </c:pt>
                <c:pt idx="91">
                  <c:v>0.62860000000000005</c:v>
                </c:pt>
                <c:pt idx="92">
                  <c:v>0.62860000000000005</c:v>
                </c:pt>
                <c:pt idx="93">
                  <c:v>0.62139999999999995</c:v>
                </c:pt>
                <c:pt idx="94">
                  <c:v>0.62139999999999995</c:v>
                </c:pt>
                <c:pt idx="95">
                  <c:v>0.62139999999999995</c:v>
                </c:pt>
                <c:pt idx="96">
                  <c:v>0.62139999999999995</c:v>
                </c:pt>
                <c:pt idx="97">
                  <c:v>0.62139999999999995</c:v>
                </c:pt>
                <c:pt idx="98">
                  <c:v>0.62139999999999995</c:v>
                </c:pt>
                <c:pt idx="99">
                  <c:v>0.62139999999999995</c:v>
                </c:pt>
                <c:pt idx="100">
                  <c:v>0.62139999999999995</c:v>
                </c:pt>
                <c:pt idx="101">
                  <c:v>0.62139999999999995</c:v>
                </c:pt>
                <c:pt idx="102">
                  <c:v>0.62139999999999995</c:v>
                </c:pt>
                <c:pt idx="103">
                  <c:v>0.62139999999999995</c:v>
                </c:pt>
                <c:pt idx="104">
                  <c:v>0.62139999999999995</c:v>
                </c:pt>
                <c:pt idx="105">
                  <c:v>0.62139999999999995</c:v>
                </c:pt>
                <c:pt idx="106">
                  <c:v>0.62139999999999995</c:v>
                </c:pt>
                <c:pt idx="107">
                  <c:v>0.78890000000000005</c:v>
                </c:pt>
                <c:pt idx="108">
                  <c:v>0.78569999999999995</c:v>
                </c:pt>
                <c:pt idx="109">
                  <c:v>0.75329999999999997</c:v>
                </c:pt>
                <c:pt idx="110">
                  <c:v>0.75329999999999997</c:v>
                </c:pt>
                <c:pt idx="111">
                  <c:v>0.75329999999999997</c:v>
                </c:pt>
                <c:pt idx="112">
                  <c:v>0.75329999999999997</c:v>
                </c:pt>
                <c:pt idx="113">
                  <c:v>0.75329999999999997</c:v>
                </c:pt>
                <c:pt idx="114">
                  <c:v>0.76</c:v>
                </c:pt>
                <c:pt idx="115">
                  <c:v>0.76</c:v>
                </c:pt>
                <c:pt idx="116">
                  <c:v>0.76</c:v>
                </c:pt>
                <c:pt idx="117">
                  <c:v>0.76</c:v>
                </c:pt>
                <c:pt idx="118">
                  <c:v>0.76</c:v>
                </c:pt>
                <c:pt idx="119">
                  <c:v>0.76</c:v>
                </c:pt>
                <c:pt idx="120">
                  <c:v>0.76</c:v>
                </c:pt>
                <c:pt idx="121">
                  <c:v>0.76</c:v>
                </c:pt>
                <c:pt idx="122">
                  <c:v>0.75329999999999997</c:v>
                </c:pt>
                <c:pt idx="123">
                  <c:v>0.75329999999999997</c:v>
                </c:pt>
                <c:pt idx="124">
                  <c:v>0.75329999999999997</c:v>
                </c:pt>
                <c:pt idx="125">
                  <c:v>0.75329999999999997</c:v>
                </c:pt>
                <c:pt idx="126">
                  <c:v>0.75329999999999997</c:v>
                </c:pt>
                <c:pt idx="127">
                  <c:v>0.75329999999999997</c:v>
                </c:pt>
                <c:pt idx="128">
                  <c:v>0.74670000000000003</c:v>
                </c:pt>
                <c:pt idx="129">
                  <c:v>0.74670000000000003</c:v>
                </c:pt>
                <c:pt idx="130">
                  <c:v>0.74670000000000003</c:v>
                </c:pt>
                <c:pt idx="131">
                  <c:v>0.74670000000000003</c:v>
                </c:pt>
                <c:pt idx="132">
                  <c:v>0.74670000000000003</c:v>
                </c:pt>
                <c:pt idx="133">
                  <c:v>0.74670000000000003</c:v>
                </c:pt>
                <c:pt idx="134">
                  <c:v>0.74670000000000003</c:v>
                </c:pt>
                <c:pt idx="135">
                  <c:v>0.74670000000000003</c:v>
                </c:pt>
                <c:pt idx="136">
                  <c:v>0.69089999999999996</c:v>
                </c:pt>
                <c:pt idx="137">
                  <c:v>0.70830000000000004</c:v>
                </c:pt>
                <c:pt idx="138">
                  <c:v>0.70830000000000004</c:v>
                </c:pt>
                <c:pt idx="139">
                  <c:v>0.70830000000000004</c:v>
                </c:pt>
                <c:pt idx="140">
                  <c:v>0.70830000000000004</c:v>
                </c:pt>
                <c:pt idx="141">
                  <c:v>0.70830000000000004</c:v>
                </c:pt>
                <c:pt idx="142">
                  <c:v>0.7167</c:v>
                </c:pt>
                <c:pt idx="143">
                  <c:v>0.7167</c:v>
                </c:pt>
                <c:pt idx="144">
                  <c:v>0.70830000000000004</c:v>
                </c:pt>
                <c:pt idx="145">
                  <c:v>0.70830000000000004</c:v>
                </c:pt>
                <c:pt idx="146">
                  <c:v>0.70830000000000004</c:v>
                </c:pt>
                <c:pt idx="147">
                  <c:v>0.70830000000000004</c:v>
                </c:pt>
                <c:pt idx="148">
                  <c:v>0.70830000000000004</c:v>
                </c:pt>
                <c:pt idx="149">
                  <c:v>0.73080000000000001</c:v>
                </c:pt>
                <c:pt idx="150">
                  <c:v>0.72670000000000001</c:v>
                </c:pt>
                <c:pt idx="151">
                  <c:v>0.72</c:v>
                </c:pt>
                <c:pt idx="152">
                  <c:v>0.72</c:v>
                </c:pt>
                <c:pt idx="153">
                  <c:v>0.72</c:v>
                </c:pt>
                <c:pt idx="154">
                  <c:v>0.72</c:v>
                </c:pt>
                <c:pt idx="155">
                  <c:v>0.72</c:v>
                </c:pt>
                <c:pt idx="156">
                  <c:v>0.72</c:v>
                </c:pt>
                <c:pt idx="157">
                  <c:v>0.72</c:v>
                </c:pt>
                <c:pt idx="158">
                  <c:v>0.72</c:v>
                </c:pt>
                <c:pt idx="159">
                  <c:v>0.72</c:v>
                </c:pt>
                <c:pt idx="160">
                  <c:v>0.72</c:v>
                </c:pt>
                <c:pt idx="161">
                  <c:v>0.72</c:v>
                </c:pt>
                <c:pt idx="162">
                  <c:v>0.72</c:v>
                </c:pt>
                <c:pt idx="163">
                  <c:v>0.72</c:v>
                </c:pt>
                <c:pt idx="164">
                  <c:v>0.72</c:v>
                </c:pt>
                <c:pt idx="165">
                  <c:v>0.72670000000000001</c:v>
                </c:pt>
                <c:pt idx="166">
                  <c:v>0.72670000000000001</c:v>
                </c:pt>
                <c:pt idx="167">
                  <c:v>0.89090000000000003</c:v>
                </c:pt>
                <c:pt idx="168">
                  <c:v>0.89090000000000003</c:v>
                </c:pt>
                <c:pt idx="169">
                  <c:v>0.89090000000000003</c:v>
                </c:pt>
                <c:pt idx="170">
                  <c:v>0.82499999999999996</c:v>
                </c:pt>
                <c:pt idx="171">
                  <c:v>0.81540000000000001</c:v>
                </c:pt>
                <c:pt idx="172">
                  <c:v>0.81540000000000001</c:v>
                </c:pt>
                <c:pt idx="173">
                  <c:v>0.81540000000000001</c:v>
                </c:pt>
                <c:pt idx="174">
                  <c:v>0.77329999999999999</c:v>
                </c:pt>
                <c:pt idx="175">
                  <c:v>0.77329999999999999</c:v>
                </c:pt>
                <c:pt idx="176">
                  <c:v>0.77329999999999999</c:v>
                </c:pt>
                <c:pt idx="177">
                  <c:v>0.77329999999999999</c:v>
                </c:pt>
                <c:pt idx="178">
                  <c:v>0.77329999999999999</c:v>
                </c:pt>
                <c:pt idx="179">
                  <c:v>0.77329999999999999</c:v>
                </c:pt>
                <c:pt idx="180">
                  <c:v>0.77329999999999999</c:v>
                </c:pt>
                <c:pt idx="181">
                  <c:v>0.78</c:v>
                </c:pt>
                <c:pt idx="182">
                  <c:v>0.78</c:v>
                </c:pt>
                <c:pt idx="183">
                  <c:v>0.78</c:v>
                </c:pt>
                <c:pt idx="184">
                  <c:v>0.77329999999999999</c:v>
                </c:pt>
                <c:pt idx="185">
                  <c:v>0.77329999999999999</c:v>
                </c:pt>
                <c:pt idx="186">
                  <c:v>0.78</c:v>
                </c:pt>
                <c:pt idx="187">
                  <c:v>0.78</c:v>
                </c:pt>
                <c:pt idx="188">
                  <c:v>0.78</c:v>
                </c:pt>
                <c:pt idx="189">
                  <c:v>0.78</c:v>
                </c:pt>
                <c:pt idx="190">
                  <c:v>0.78</c:v>
                </c:pt>
                <c:pt idx="191">
                  <c:v>0.78</c:v>
                </c:pt>
                <c:pt idx="192">
                  <c:v>0.78</c:v>
                </c:pt>
                <c:pt idx="193">
                  <c:v>0.78</c:v>
                </c:pt>
                <c:pt idx="194">
                  <c:v>0.78</c:v>
                </c:pt>
                <c:pt idx="195">
                  <c:v>0.78</c:v>
                </c:pt>
                <c:pt idx="196">
                  <c:v>0.78</c:v>
                </c:pt>
                <c:pt idx="197">
                  <c:v>0.78</c:v>
                </c:pt>
                <c:pt idx="198">
                  <c:v>0.79090000000000005</c:v>
                </c:pt>
                <c:pt idx="199">
                  <c:v>0.76919999999999999</c:v>
                </c:pt>
                <c:pt idx="200">
                  <c:v>0.76919999999999999</c:v>
                </c:pt>
                <c:pt idx="201">
                  <c:v>0.76919999999999999</c:v>
                </c:pt>
                <c:pt idx="202">
                  <c:v>0.76919999999999999</c:v>
                </c:pt>
                <c:pt idx="203">
                  <c:v>0.76919999999999999</c:v>
                </c:pt>
                <c:pt idx="204">
                  <c:v>0.76919999999999999</c:v>
                </c:pt>
                <c:pt idx="205">
                  <c:v>0.76919999999999999</c:v>
                </c:pt>
                <c:pt idx="206">
                  <c:v>0.74619999999999997</c:v>
                </c:pt>
                <c:pt idx="207">
                  <c:v>0.74619999999999997</c:v>
                </c:pt>
                <c:pt idx="208">
                  <c:v>0.74619999999999997</c:v>
                </c:pt>
                <c:pt idx="209">
                  <c:v>0.70709999999999995</c:v>
                </c:pt>
                <c:pt idx="210">
                  <c:v>0.70709999999999995</c:v>
                </c:pt>
                <c:pt idx="211">
                  <c:v>0.70709999999999995</c:v>
                </c:pt>
                <c:pt idx="212">
                  <c:v>0.70709999999999995</c:v>
                </c:pt>
                <c:pt idx="213">
                  <c:v>0.66669999999999996</c:v>
                </c:pt>
                <c:pt idx="214">
                  <c:v>0.66</c:v>
                </c:pt>
                <c:pt idx="215">
                  <c:v>0.66</c:v>
                </c:pt>
                <c:pt idx="216">
                  <c:v>0.66</c:v>
                </c:pt>
                <c:pt idx="217">
                  <c:v>0.66</c:v>
                </c:pt>
                <c:pt idx="218">
                  <c:v>0.66</c:v>
                </c:pt>
                <c:pt idx="219">
                  <c:v>0.66</c:v>
                </c:pt>
                <c:pt idx="220">
                  <c:v>0.66</c:v>
                </c:pt>
                <c:pt idx="221">
                  <c:v>0.66</c:v>
                </c:pt>
                <c:pt idx="222">
                  <c:v>0.66</c:v>
                </c:pt>
                <c:pt idx="223">
                  <c:v>0.66</c:v>
                </c:pt>
                <c:pt idx="224">
                  <c:v>0.66</c:v>
                </c:pt>
                <c:pt idx="225">
                  <c:v>0.66</c:v>
                </c:pt>
                <c:pt idx="226">
                  <c:v>0.66</c:v>
                </c:pt>
                <c:pt idx="227">
                  <c:v>0.66</c:v>
                </c:pt>
                <c:pt idx="228">
                  <c:v>0.58330000000000004</c:v>
                </c:pt>
                <c:pt idx="229">
                  <c:v>0.56430000000000002</c:v>
                </c:pt>
                <c:pt idx="230">
                  <c:v>0.56430000000000002</c:v>
                </c:pt>
                <c:pt idx="231">
                  <c:v>0.56430000000000002</c:v>
                </c:pt>
                <c:pt idx="232">
                  <c:v>0.56430000000000002</c:v>
                </c:pt>
                <c:pt idx="233">
                  <c:v>0.56430000000000002</c:v>
                </c:pt>
                <c:pt idx="234">
                  <c:v>0.56430000000000002</c:v>
                </c:pt>
                <c:pt idx="235">
                  <c:v>0.56430000000000002</c:v>
                </c:pt>
                <c:pt idx="236">
                  <c:v>0.56430000000000002</c:v>
                </c:pt>
                <c:pt idx="237">
                  <c:v>0.56430000000000002</c:v>
                </c:pt>
                <c:pt idx="238">
                  <c:v>0.56430000000000002</c:v>
                </c:pt>
                <c:pt idx="239">
                  <c:v>0.56430000000000002</c:v>
                </c:pt>
                <c:pt idx="240">
                  <c:v>0.56430000000000002</c:v>
                </c:pt>
                <c:pt idx="241">
                  <c:v>0.56430000000000002</c:v>
                </c:pt>
                <c:pt idx="242">
                  <c:v>0.56430000000000002</c:v>
                </c:pt>
                <c:pt idx="243">
                  <c:v>0.56430000000000002</c:v>
                </c:pt>
                <c:pt idx="244">
                  <c:v>0.56430000000000002</c:v>
                </c:pt>
                <c:pt idx="245">
                  <c:v>0.56430000000000002</c:v>
                </c:pt>
                <c:pt idx="246">
                  <c:v>0.56430000000000002</c:v>
                </c:pt>
                <c:pt idx="247">
                  <c:v>0.57330000000000003</c:v>
                </c:pt>
                <c:pt idx="248">
                  <c:v>0.57330000000000003</c:v>
                </c:pt>
                <c:pt idx="249">
                  <c:v>0.57330000000000003</c:v>
                </c:pt>
                <c:pt idx="250">
                  <c:v>0.57330000000000003</c:v>
                </c:pt>
                <c:pt idx="251">
                  <c:v>0.57330000000000003</c:v>
                </c:pt>
                <c:pt idx="252">
                  <c:v>0.57330000000000003</c:v>
                </c:pt>
                <c:pt idx="253">
                  <c:v>0.57330000000000003</c:v>
                </c:pt>
                <c:pt idx="254">
                  <c:v>0.57330000000000003</c:v>
                </c:pt>
                <c:pt idx="255">
                  <c:v>0.57330000000000003</c:v>
                </c:pt>
                <c:pt idx="256">
                  <c:v>0.57999999999999996</c:v>
                </c:pt>
                <c:pt idx="257">
                  <c:v>0.57999999999999996</c:v>
                </c:pt>
                <c:pt idx="258">
                  <c:v>0.57999999999999996</c:v>
                </c:pt>
                <c:pt idx="259">
                  <c:v>0.57999999999999996</c:v>
                </c:pt>
                <c:pt idx="260">
                  <c:v>0.57999999999999996</c:v>
                </c:pt>
                <c:pt idx="261">
                  <c:v>0.77</c:v>
                </c:pt>
                <c:pt idx="262">
                  <c:v>0.70909999999999995</c:v>
                </c:pt>
                <c:pt idx="263">
                  <c:v>0.65329999999999999</c:v>
                </c:pt>
                <c:pt idx="264">
                  <c:v>0.65329999999999999</c:v>
                </c:pt>
                <c:pt idx="265">
                  <c:v>0.65329999999999999</c:v>
                </c:pt>
                <c:pt idx="266">
                  <c:v>0.65329999999999999</c:v>
                </c:pt>
                <c:pt idx="267">
                  <c:v>0.65329999999999999</c:v>
                </c:pt>
                <c:pt idx="268">
                  <c:v>0.65329999999999999</c:v>
                </c:pt>
                <c:pt idx="269">
                  <c:v>0.64670000000000005</c:v>
                </c:pt>
                <c:pt idx="270">
                  <c:v>0.64670000000000005</c:v>
                </c:pt>
                <c:pt idx="271">
                  <c:v>0.64670000000000005</c:v>
                </c:pt>
                <c:pt idx="272">
                  <c:v>0.64670000000000005</c:v>
                </c:pt>
                <c:pt idx="273">
                  <c:v>0.64670000000000005</c:v>
                </c:pt>
                <c:pt idx="274">
                  <c:v>0.64670000000000005</c:v>
                </c:pt>
                <c:pt idx="275">
                  <c:v>0.64670000000000005</c:v>
                </c:pt>
                <c:pt idx="276">
                  <c:v>0.64670000000000005</c:v>
                </c:pt>
                <c:pt idx="277">
                  <c:v>0.64670000000000005</c:v>
                </c:pt>
                <c:pt idx="278">
                  <c:v>0.64670000000000005</c:v>
                </c:pt>
                <c:pt idx="279">
                  <c:v>0.66</c:v>
                </c:pt>
                <c:pt idx="280">
                  <c:v>0.66</c:v>
                </c:pt>
                <c:pt idx="281">
                  <c:v>0.66</c:v>
                </c:pt>
                <c:pt idx="282">
                  <c:v>0.66</c:v>
                </c:pt>
                <c:pt idx="283">
                  <c:v>0.66</c:v>
                </c:pt>
                <c:pt idx="284">
                  <c:v>0.66</c:v>
                </c:pt>
                <c:pt idx="285">
                  <c:v>0.66</c:v>
                </c:pt>
                <c:pt idx="286">
                  <c:v>0.66</c:v>
                </c:pt>
                <c:pt idx="287">
                  <c:v>0.66</c:v>
                </c:pt>
                <c:pt idx="288">
                  <c:v>0.66</c:v>
                </c:pt>
                <c:pt idx="289">
                  <c:v>0.66</c:v>
                </c:pt>
                <c:pt idx="290">
                  <c:v>0.66</c:v>
                </c:pt>
                <c:pt idx="291">
                  <c:v>0.65710000000000002</c:v>
                </c:pt>
                <c:pt idx="292">
                  <c:v>0.65710000000000002</c:v>
                </c:pt>
                <c:pt idx="293">
                  <c:v>0.65710000000000002</c:v>
                </c:pt>
                <c:pt idx="294">
                  <c:v>0.65710000000000002</c:v>
                </c:pt>
                <c:pt idx="295">
                  <c:v>0.65710000000000002</c:v>
                </c:pt>
                <c:pt idx="296">
                  <c:v>0.65710000000000002</c:v>
                </c:pt>
                <c:pt idx="297">
                  <c:v>0.65710000000000002</c:v>
                </c:pt>
                <c:pt idx="298">
                  <c:v>0.63639999999999997</c:v>
                </c:pt>
                <c:pt idx="299">
                  <c:v>0.62309999999999999</c:v>
                </c:pt>
                <c:pt idx="300">
                  <c:v>0.62309999999999999</c:v>
                </c:pt>
                <c:pt idx="301">
                  <c:v>0.62309999999999999</c:v>
                </c:pt>
                <c:pt idx="302">
                  <c:v>0.62309999999999999</c:v>
                </c:pt>
                <c:pt idx="303">
                  <c:v>0.62309999999999999</c:v>
                </c:pt>
                <c:pt idx="304">
                  <c:v>0.62309999999999999</c:v>
                </c:pt>
                <c:pt idx="305">
                  <c:v>0.63080000000000003</c:v>
                </c:pt>
                <c:pt idx="306">
                  <c:v>0.63080000000000003</c:v>
                </c:pt>
                <c:pt idx="307">
                  <c:v>0.63080000000000003</c:v>
                </c:pt>
                <c:pt idx="308">
                  <c:v>0.63080000000000003</c:v>
                </c:pt>
                <c:pt idx="309">
                  <c:v>0.63080000000000003</c:v>
                </c:pt>
                <c:pt idx="310">
                  <c:v>0.63080000000000003</c:v>
                </c:pt>
                <c:pt idx="311">
                  <c:v>0.63080000000000003</c:v>
                </c:pt>
                <c:pt idx="312">
                  <c:v>0.62309999999999999</c:v>
                </c:pt>
                <c:pt idx="313">
                  <c:v>0.62309999999999999</c:v>
                </c:pt>
                <c:pt idx="314">
                  <c:v>0.62309999999999999</c:v>
                </c:pt>
                <c:pt idx="315">
                  <c:v>0.62309999999999999</c:v>
                </c:pt>
                <c:pt idx="316">
                  <c:v>0.62309999999999999</c:v>
                </c:pt>
                <c:pt idx="317">
                  <c:v>0.61539999999999995</c:v>
                </c:pt>
                <c:pt idx="318">
                  <c:v>0.62309999999999999</c:v>
                </c:pt>
                <c:pt idx="319">
                  <c:v>0.62309999999999999</c:v>
                </c:pt>
                <c:pt idx="320">
                  <c:v>0.8</c:v>
                </c:pt>
                <c:pt idx="321">
                  <c:v>0.7</c:v>
                </c:pt>
                <c:pt idx="322">
                  <c:v>0.7</c:v>
                </c:pt>
                <c:pt idx="323">
                  <c:v>0.7</c:v>
                </c:pt>
                <c:pt idx="324">
                  <c:v>0.7</c:v>
                </c:pt>
                <c:pt idx="325">
                  <c:v>0.7</c:v>
                </c:pt>
                <c:pt idx="326">
                  <c:v>0.7</c:v>
                </c:pt>
                <c:pt idx="327">
                  <c:v>0.7</c:v>
                </c:pt>
                <c:pt idx="328">
                  <c:v>0.7</c:v>
                </c:pt>
                <c:pt idx="329">
                  <c:v>0.7</c:v>
                </c:pt>
                <c:pt idx="330">
                  <c:v>0.7</c:v>
                </c:pt>
                <c:pt idx="331">
                  <c:v>0.7</c:v>
                </c:pt>
                <c:pt idx="332">
                  <c:v>0.7</c:v>
                </c:pt>
                <c:pt idx="333">
                  <c:v>0.69330000000000003</c:v>
                </c:pt>
                <c:pt idx="334">
                  <c:v>0.69330000000000003</c:v>
                </c:pt>
                <c:pt idx="335">
                  <c:v>0.68669999999999998</c:v>
                </c:pt>
                <c:pt idx="336">
                  <c:v>0.68669999999999998</c:v>
                </c:pt>
                <c:pt idx="337">
                  <c:v>0.68669999999999998</c:v>
                </c:pt>
                <c:pt idx="338">
                  <c:v>0.68</c:v>
                </c:pt>
                <c:pt idx="339">
                  <c:v>0.68</c:v>
                </c:pt>
                <c:pt idx="340">
                  <c:v>0.68</c:v>
                </c:pt>
                <c:pt idx="341">
                  <c:v>0.68</c:v>
                </c:pt>
                <c:pt idx="342">
                  <c:v>0.68</c:v>
                </c:pt>
                <c:pt idx="343">
                  <c:v>0.68</c:v>
                </c:pt>
                <c:pt idx="344">
                  <c:v>0.68</c:v>
                </c:pt>
                <c:pt idx="345">
                  <c:v>0.67330000000000001</c:v>
                </c:pt>
                <c:pt idx="346">
                  <c:v>0.67330000000000001</c:v>
                </c:pt>
                <c:pt idx="347">
                  <c:v>0.67330000000000001</c:v>
                </c:pt>
                <c:pt idx="348">
                  <c:v>0.67330000000000001</c:v>
                </c:pt>
                <c:pt idx="349">
                  <c:v>0.67330000000000001</c:v>
                </c:pt>
                <c:pt idx="350">
                  <c:v>0.67330000000000001</c:v>
                </c:pt>
                <c:pt idx="351">
                  <c:v>0.67330000000000001</c:v>
                </c:pt>
                <c:pt idx="352">
                  <c:v>0.63</c:v>
                </c:pt>
                <c:pt idx="353">
                  <c:v>0.67689999999999995</c:v>
                </c:pt>
                <c:pt idx="354">
                  <c:v>0.67689999999999995</c:v>
                </c:pt>
                <c:pt idx="355">
                  <c:v>0.6643</c:v>
                </c:pt>
                <c:pt idx="356">
                  <c:v>0.6643</c:v>
                </c:pt>
                <c:pt idx="357">
                  <c:v>0.6643</c:v>
                </c:pt>
                <c:pt idx="358">
                  <c:v>0.6643</c:v>
                </c:pt>
                <c:pt idx="359">
                  <c:v>0.65710000000000002</c:v>
                </c:pt>
                <c:pt idx="360">
                  <c:v>0.65710000000000002</c:v>
                </c:pt>
                <c:pt idx="361">
                  <c:v>0.65</c:v>
                </c:pt>
                <c:pt idx="362">
                  <c:v>0.65</c:v>
                </c:pt>
                <c:pt idx="363">
                  <c:v>0.65</c:v>
                </c:pt>
                <c:pt idx="364">
                  <c:v>0.65</c:v>
                </c:pt>
                <c:pt idx="365">
                  <c:v>0.65</c:v>
                </c:pt>
                <c:pt idx="366">
                  <c:v>0.65710000000000002</c:v>
                </c:pt>
                <c:pt idx="367">
                  <c:v>0.65710000000000002</c:v>
                </c:pt>
                <c:pt idx="368">
                  <c:v>0.65710000000000002</c:v>
                </c:pt>
                <c:pt idx="369">
                  <c:v>0.65710000000000002</c:v>
                </c:pt>
                <c:pt idx="370">
                  <c:v>0.65710000000000002</c:v>
                </c:pt>
                <c:pt idx="371">
                  <c:v>0.65710000000000002</c:v>
                </c:pt>
                <c:pt idx="372">
                  <c:v>0.65710000000000002</c:v>
                </c:pt>
                <c:pt idx="373">
                  <c:v>0.65710000000000002</c:v>
                </c:pt>
                <c:pt idx="374">
                  <c:v>0.65710000000000002</c:v>
                </c:pt>
                <c:pt idx="375">
                  <c:v>0.65710000000000002</c:v>
                </c:pt>
                <c:pt idx="376">
                  <c:v>0.65710000000000002</c:v>
                </c:pt>
                <c:pt idx="377">
                  <c:v>0.6643</c:v>
                </c:pt>
                <c:pt idx="378">
                  <c:v>0.6643</c:v>
                </c:pt>
                <c:pt idx="379">
                  <c:v>0.6643</c:v>
                </c:pt>
                <c:pt idx="380">
                  <c:v>0.6643</c:v>
                </c:pt>
                <c:pt idx="381">
                  <c:v>0.66149999999999998</c:v>
                </c:pt>
                <c:pt idx="382">
                  <c:v>0.66149999999999998</c:v>
                </c:pt>
                <c:pt idx="383">
                  <c:v>0.6714</c:v>
                </c:pt>
                <c:pt idx="384">
                  <c:v>0.6714</c:v>
                </c:pt>
                <c:pt idx="385">
                  <c:v>0.6714</c:v>
                </c:pt>
                <c:pt idx="386">
                  <c:v>0.6714</c:v>
                </c:pt>
                <c:pt idx="387">
                  <c:v>0.66</c:v>
                </c:pt>
                <c:pt idx="388">
                  <c:v>0.66</c:v>
                </c:pt>
                <c:pt idx="389">
                  <c:v>0.66</c:v>
                </c:pt>
                <c:pt idx="390">
                  <c:v>0.65329999999999999</c:v>
                </c:pt>
                <c:pt idx="391">
                  <c:v>0.65329999999999999</c:v>
                </c:pt>
                <c:pt idx="392">
                  <c:v>0.65329999999999999</c:v>
                </c:pt>
                <c:pt idx="393">
                  <c:v>0.65329999999999999</c:v>
                </c:pt>
                <c:pt idx="394">
                  <c:v>0.65329999999999999</c:v>
                </c:pt>
                <c:pt idx="395">
                  <c:v>0.65329999999999999</c:v>
                </c:pt>
                <c:pt idx="396">
                  <c:v>0.65329999999999999</c:v>
                </c:pt>
                <c:pt idx="397">
                  <c:v>0.65329999999999999</c:v>
                </c:pt>
                <c:pt idx="398">
                  <c:v>0.65329999999999999</c:v>
                </c:pt>
                <c:pt idx="399">
                  <c:v>0.65329999999999999</c:v>
                </c:pt>
                <c:pt idx="400">
                  <c:v>0.65329999999999999</c:v>
                </c:pt>
                <c:pt idx="401">
                  <c:v>0.65329999999999999</c:v>
                </c:pt>
                <c:pt idx="402">
                  <c:v>0.65329999999999999</c:v>
                </c:pt>
                <c:pt idx="403">
                  <c:v>0.65329999999999999</c:v>
                </c:pt>
                <c:pt idx="404">
                  <c:v>0.64670000000000005</c:v>
                </c:pt>
                <c:pt idx="405">
                  <c:v>0.62670000000000003</c:v>
                </c:pt>
                <c:pt idx="406">
                  <c:v>0.62670000000000003</c:v>
                </c:pt>
                <c:pt idx="407">
                  <c:v>0.62670000000000003</c:v>
                </c:pt>
                <c:pt idx="408">
                  <c:v>0.61329999999999996</c:v>
                </c:pt>
                <c:pt idx="409">
                  <c:v>0.61329999999999996</c:v>
                </c:pt>
                <c:pt idx="410">
                  <c:v>0.61329999999999996</c:v>
                </c:pt>
                <c:pt idx="411">
                  <c:v>0.61329999999999996</c:v>
                </c:pt>
                <c:pt idx="412">
                  <c:v>0.57269999999999999</c:v>
                </c:pt>
                <c:pt idx="413">
                  <c:v>0.57269999999999999</c:v>
                </c:pt>
                <c:pt idx="414">
                  <c:v>0.57269999999999999</c:v>
                </c:pt>
                <c:pt idx="415">
                  <c:v>0.55000000000000004</c:v>
                </c:pt>
                <c:pt idx="416">
                  <c:v>0.55000000000000004</c:v>
                </c:pt>
                <c:pt idx="417">
                  <c:v>0.55000000000000004</c:v>
                </c:pt>
                <c:pt idx="418">
                  <c:v>0.55000000000000004</c:v>
                </c:pt>
                <c:pt idx="419">
                  <c:v>0.55000000000000004</c:v>
                </c:pt>
                <c:pt idx="420">
                  <c:v>0.55000000000000004</c:v>
                </c:pt>
                <c:pt idx="421">
                  <c:v>0.55000000000000004</c:v>
                </c:pt>
                <c:pt idx="422">
                  <c:v>0.55000000000000004</c:v>
                </c:pt>
                <c:pt idx="423">
                  <c:v>0.52859999999999996</c:v>
                </c:pt>
                <c:pt idx="424">
                  <c:v>0.49330000000000002</c:v>
                </c:pt>
                <c:pt idx="425">
                  <c:v>0.49330000000000002</c:v>
                </c:pt>
                <c:pt idx="426">
                  <c:v>0.49330000000000002</c:v>
                </c:pt>
                <c:pt idx="427">
                  <c:v>0.49330000000000002</c:v>
                </c:pt>
                <c:pt idx="428">
                  <c:v>0.49330000000000002</c:v>
                </c:pt>
                <c:pt idx="429">
                  <c:v>0.48670000000000002</c:v>
                </c:pt>
                <c:pt idx="430">
                  <c:v>0.48670000000000002</c:v>
                </c:pt>
                <c:pt idx="431">
                  <c:v>0.48</c:v>
                </c:pt>
                <c:pt idx="432">
                  <c:v>0.48</c:v>
                </c:pt>
                <c:pt idx="433">
                  <c:v>0.4733</c:v>
                </c:pt>
                <c:pt idx="434">
                  <c:v>0.4733</c:v>
                </c:pt>
                <c:pt idx="435">
                  <c:v>0.4733</c:v>
                </c:pt>
                <c:pt idx="436">
                  <c:v>0.4733</c:v>
                </c:pt>
                <c:pt idx="437">
                  <c:v>0.4667</c:v>
                </c:pt>
                <c:pt idx="438">
                  <c:v>0.44669999999999999</c:v>
                </c:pt>
                <c:pt idx="439">
                  <c:v>0.44669999999999999</c:v>
                </c:pt>
                <c:pt idx="440">
                  <c:v>0.3231</c:v>
                </c:pt>
                <c:pt idx="441">
                  <c:v>0.3231</c:v>
                </c:pt>
                <c:pt idx="442">
                  <c:v>0.3231</c:v>
                </c:pt>
                <c:pt idx="443">
                  <c:v>0.31430000000000002</c:v>
                </c:pt>
                <c:pt idx="444">
                  <c:v>0.31430000000000002</c:v>
                </c:pt>
                <c:pt idx="445">
                  <c:v>0.31430000000000002</c:v>
                </c:pt>
                <c:pt idx="446">
                  <c:v>0.3357</c:v>
                </c:pt>
                <c:pt idx="447">
                  <c:v>0.3357</c:v>
                </c:pt>
                <c:pt idx="448">
                  <c:v>0.3357</c:v>
                </c:pt>
                <c:pt idx="449">
                  <c:v>0.3357</c:v>
                </c:pt>
                <c:pt idx="450">
                  <c:v>0.3357</c:v>
                </c:pt>
                <c:pt idx="451">
                  <c:v>0.35</c:v>
                </c:pt>
                <c:pt idx="452">
                  <c:v>0.35</c:v>
                </c:pt>
                <c:pt idx="453">
                  <c:v>0.35</c:v>
                </c:pt>
                <c:pt idx="454">
                  <c:v>0.35</c:v>
                </c:pt>
                <c:pt idx="455">
                  <c:v>0.35</c:v>
                </c:pt>
                <c:pt idx="456">
                  <c:v>0.35</c:v>
                </c:pt>
                <c:pt idx="457">
                  <c:v>0.35</c:v>
                </c:pt>
                <c:pt idx="458">
                  <c:v>0.35</c:v>
                </c:pt>
                <c:pt idx="459">
                  <c:v>0.35</c:v>
                </c:pt>
                <c:pt idx="460">
                  <c:v>0.35</c:v>
                </c:pt>
                <c:pt idx="461">
                  <c:v>0.36430000000000001</c:v>
                </c:pt>
                <c:pt idx="462">
                  <c:v>0.36430000000000001</c:v>
                </c:pt>
                <c:pt idx="463">
                  <c:v>0.36430000000000001</c:v>
                </c:pt>
                <c:pt idx="464">
                  <c:v>0.36430000000000001</c:v>
                </c:pt>
                <c:pt idx="465">
                  <c:v>0.36430000000000001</c:v>
                </c:pt>
                <c:pt idx="466">
                  <c:v>0.36430000000000001</c:v>
                </c:pt>
                <c:pt idx="467">
                  <c:v>0.36430000000000001</c:v>
                </c:pt>
                <c:pt idx="468">
                  <c:v>0.36430000000000001</c:v>
                </c:pt>
                <c:pt idx="469">
                  <c:v>0.36430000000000001</c:v>
                </c:pt>
                <c:pt idx="470">
                  <c:v>0.36430000000000001</c:v>
                </c:pt>
                <c:pt idx="471">
                  <c:v>0.36430000000000001</c:v>
                </c:pt>
                <c:pt idx="472">
                  <c:v>0.36430000000000001</c:v>
                </c:pt>
                <c:pt idx="473">
                  <c:v>0.61429999999999996</c:v>
                </c:pt>
                <c:pt idx="474">
                  <c:v>0.58460000000000001</c:v>
                </c:pt>
                <c:pt idx="475">
                  <c:v>0.5857</c:v>
                </c:pt>
                <c:pt idx="476">
                  <c:v>0.5857</c:v>
                </c:pt>
                <c:pt idx="477">
                  <c:v>0.5857</c:v>
                </c:pt>
                <c:pt idx="478">
                  <c:v>0.5857</c:v>
                </c:pt>
                <c:pt idx="479">
                  <c:v>0.5857</c:v>
                </c:pt>
                <c:pt idx="480">
                  <c:v>0.5857</c:v>
                </c:pt>
                <c:pt idx="481">
                  <c:v>0.59289999999999998</c:v>
                </c:pt>
                <c:pt idx="482">
                  <c:v>0.5867</c:v>
                </c:pt>
                <c:pt idx="483">
                  <c:v>0.5867</c:v>
                </c:pt>
                <c:pt idx="484">
                  <c:v>0.5867</c:v>
                </c:pt>
                <c:pt idx="485">
                  <c:v>0.5867</c:v>
                </c:pt>
                <c:pt idx="486">
                  <c:v>0.57999999999999996</c:v>
                </c:pt>
                <c:pt idx="487">
                  <c:v>0.57999999999999996</c:v>
                </c:pt>
                <c:pt idx="488">
                  <c:v>0.57999999999999996</c:v>
                </c:pt>
                <c:pt idx="489">
                  <c:v>0.57999999999999996</c:v>
                </c:pt>
                <c:pt idx="490">
                  <c:v>0.57999999999999996</c:v>
                </c:pt>
                <c:pt idx="491">
                  <c:v>0.57999999999999996</c:v>
                </c:pt>
                <c:pt idx="492">
                  <c:v>0.57999999999999996</c:v>
                </c:pt>
                <c:pt idx="493">
                  <c:v>0.57999999999999996</c:v>
                </c:pt>
                <c:pt idx="494">
                  <c:v>0.57999999999999996</c:v>
                </c:pt>
                <c:pt idx="495">
                  <c:v>0.57999999999999996</c:v>
                </c:pt>
                <c:pt idx="496">
                  <c:v>0.57999999999999996</c:v>
                </c:pt>
                <c:pt idx="497">
                  <c:v>0.57999999999999996</c:v>
                </c:pt>
                <c:pt idx="498">
                  <c:v>0.57999999999999996</c:v>
                </c:pt>
                <c:pt idx="499">
                  <c:v>0.57999999999999996</c:v>
                </c:pt>
                <c:pt idx="500">
                  <c:v>0.59330000000000005</c:v>
                </c:pt>
                <c:pt idx="501">
                  <c:v>0.77500000000000002</c:v>
                </c:pt>
                <c:pt idx="502">
                  <c:v>0.7</c:v>
                </c:pt>
                <c:pt idx="503">
                  <c:v>0.68</c:v>
                </c:pt>
                <c:pt idx="504">
                  <c:v>0.68</c:v>
                </c:pt>
                <c:pt idx="505">
                  <c:v>0.68</c:v>
                </c:pt>
                <c:pt idx="506">
                  <c:v>0.68</c:v>
                </c:pt>
                <c:pt idx="507">
                  <c:v>0.69330000000000003</c:v>
                </c:pt>
                <c:pt idx="508">
                  <c:v>0.69330000000000003</c:v>
                </c:pt>
                <c:pt idx="509">
                  <c:v>0.69330000000000003</c:v>
                </c:pt>
                <c:pt idx="510">
                  <c:v>0.69330000000000003</c:v>
                </c:pt>
                <c:pt idx="511">
                  <c:v>0.69330000000000003</c:v>
                </c:pt>
                <c:pt idx="512">
                  <c:v>0.69330000000000003</c:v>
                </c:pt>
                <c:pt idx="513">
                  <c:v>0.69330000000000003</c:v>
                </c:pt>
                <c:pt idx="514">
                  <c:v>0.68</c:v>
                </c:pt>
                <c:pt idx="515">
                  <c:v>0.68</c:v>
                </c:pt>
                <c:pt idx="516">
                  <c:v>0.68</c:v>
                </c:pt>
                <c:pt idx="517">
                  <c:v>0.68</c:v>
                </c:pt>
                <c:pt idx="518">
                  <c:v>0.68</c:v>
                </c:pt>
                <c:pt idx="519">
                  <c:v>0.68</c:v>
                </c:pt>
                <c:pt idx="520">
                  <c:v>0.68</c:v>
                </c:pt>
                <c:pt idx="521">
                  <c:v>0.68</c:v>
                </c:pt>
                <c:pt idx="522">
                  <c:v>0.66669999999999996</c:v>
                </c:pt>
                <c:pt idx="523">
                  <c:v>0.66669999999999996</c:v>
                </c:pt>
                <c:pt idx="524">
                  <c:v>0.66669999999999996</c:v>
                </c:pt>
                <c:pt idx="525">
                  <c:v>0.66669999999999996</c:v>
                </c:pt>
                <c:pt idx="526">
                  <c:v>0.66669999999999996</c:v>
                </c:pt>
                <c:pt idx="527">
                  <c:v>0.67330000000000001</c:v>
                </c:pt>
                <c:pt idx="528">
                  <c:v>0.67330000000000001</c:v>
                </c:pt>
                <c:pt idx="529">
                  <c:v>0.67330000000000001</c:v>
                </c:pt>
                <c:pt idx="530">
                  <c:v>0.67330000000000001</c:v>
                </c:pt>
                <c:pt idx="531">
                  <c:v>0.67330000000000001</c:v>
                </c:pt>
                <c:pt idx="532">
                  <c:v>0.67330000000000001</c:v>
                </c:pt>
                <c:pt idx="533">
                  <c:v>0.67330000000000001</c:v>
                </c:pt>
                <c:pt idx="534">
                  <c:v>0.51670000000000005</c:v>
                </c:pt>
                <c:pt idx="535">
                  <c:v>0.53849999999999998</c:v>
                </c:pt>
                <c:pt idx="536">
                  <c:v>0.53849999999999998</c:v>
                </c:pt>
                <c:pt idx="537">
                  <c:v>0.50670000000000004</c:v>
                </c:pt>
                <c:pt idx="538">
                  <c:v>0.50670000000000004</c:v>
                </c:pt>
                <c:pt idx="539">
                  <c:v>0.50670000000000004</c:v>
                </c:pt>
                <c:pt idx="540">
                  <c:v>0.50670000000000004</c:v>
                </c:pt>
                <c:pt idx="541">
                  <c:v>0.50670000000000004</c:v>
                </c:pt>
                <c:pt idx="542">
                  <c:v>0.50670000000000004</c:v>
                </c:pt>
                <c:pt idx="543">
                  <c:v>0.50670000000000004</c:v>
                </c:pt>
                <c:pt idx="544">
                  <c:v>0.50670000000000004</c:v>
                </c:pt>
                <c:pt idx="545">
                  <c:v>0.5</c:v>
                </c:pt>
                <c:pt idx="546">
                  <c:v>0.5</c:v>
                </c:pt>
                <c:pt idx="547">
                  <c:v>0.5</c:v>
                </c:pt>
                <c:pt idx="548">
                  <c:v>0.4733</c:v>
                </c:pt>
                <c:pt idx="549">
                  <c:v>0.4733</c:v>
                </c:pt>
                <c:pt idx="550">
                  <c:v>0.4733</c:v>
                </c:pt>
                <c:pt idx="551">
                  <c:v>0.4733</c:v>
                </c:pt>
                <c:pt idx="552">
                  <c:v>0.4733</c:v>
                </c:pt>
                <c:pt idx="553">
                  <c:v>0.4733</c:v>
                </c:pt>
                <c:pt idx="554">
                  <c:v>0.4733</c:v>
                </c:pt>
                <c:pt idx="555">
                  <c:v>0.4733</c:v>
                </c:pt>
                <c:pt idx="556">
                  <c:v>0.4667</c:v>
                </c:pt>
                <c:pt idx="557">
                  <c:v>0.4667</c:v>
                </c:pt>
                <c:pt idx="558">
                  <c:v>0.4733</c:v>
                </c:pt>
                <c:pt idx="559">
                  <c:v>0.4733</c:v>
                </c:pt>
                <c:pt idx="560">
                  <c:v>0.4733</c:v>
                </c:pt>
                <c:pt idx="561">
                  <c:v>0.4733</c:v>
                </c:pt>
                <c:pt idx="562">
                  <c:v>0.45</c:v>
                </c:pt>
                <c:pt idx="563">
                  <c:v>0.45</c:v>
                </c:pt>
                <c:pt idx="564">
                  <c:v>0.53849999999999998</c:v>
                </c:pt>
                <c:pt idx="565">
                  <c:v>0.51429999999999998</c:v>
                </c:pt>
                <c:pt idx="566">
                  <c:v>0.51429999999999998</c:v>
                </c:pt>
                <c:pt idx="567">
                  <c:v>0.51429999999999998</c:v>
                </c:pt>
                <c:pt idx="568">
                  <c:v>0.51429999999999998</c:v>
                </c:pt>
                <c:pt idx="569">
                  <c:v>0.51429999999999998</c:v>
                </c:pt>
                <c:pt idx="570">
                  <c:v>0.51429999999999998</c:v>
                </c:pt>
                <c:pt idx="571">
                  <c:v>0.51429999999999998</c:v>
                </c:pt>
                <c:pt idx="572">
                  <c:v>0.52859999999999996</c:v>
                </c:pt>
                <c:pt idx="573">
                  <c:v>0.52859999999999996</c:v>
                </c:pt>
                <c:pt idx="574">
                  <c:v>0.52859999999999996</c:v>
                </c:pt>
                <c:pt idx="575">
                  <c:v>0.52859999999999996</c:v>
                </c:pt>
                <c:pt idx="576">
                  <c:v>0.52859999999999996</c:v>
                </c:pt>
                <c:pt idx="577">
                  <c:v>0.51329999999999998</c:v>
                </c:pt>
                <c:pt idx="578">
                  <c:v>0.51329999999999998</c:v>
                </c:pt>
                <c:pt idx="579">
                  <c:v>0.52669999999999995</c:v>
                </c:pt>
                <c:pt idx="580">
                  <c:v>0.52669999999999995</c:v>
                </c:pt>
                <c:pt idx="581">
                  <c:v>0.52669999999999995</c:v>
                </c:pt>
                <c:pt idx="582">
                  <c:v>0.52669999999999995</c:v>
                </c:pt>
                <c:pt idx="583">
                  <c:v>0.52669999999999995</c:v>
                </c:pt>
                <c:pt idx="584">
                  <c:v>0.52669999999999995</c:v>
                </c:pt>
                <c:pt idx="585">
                  <c:v>0.52669999999999995</c:v>
                </c:pt>
                <c:pt idx="586">
                  <c:v>0.52669999999999995</c:v>
                </c:pt>
                <c:pt idx="587">
                  <c:v>0.52669999999999995</c:v>
                </c:pt>
                <c:pt idx="588">
                  <c:v>0.52669999999999995</c:v>
                </c:pt>
                <c:pt idx="589">
                  <c:v>0.52669999999999995</c:v>
                </c:pt>
                <c:pt idx="590">
                  <c:v>0.5333</c:v>
                </c:pt>
                <c:pt idx="591">
                  <c:v>0.5333</c:v>
                </c:pt>
                <c:pt idx="592">
                  <c:v>0.5333</c:v>
                </c:pt>
                <c:pt idx="593">
                  <c:v>0.5111</c:v>
                </c:pt>
                <c:pt idx="594">
                  <c:v>0.625</c:v>
                </c:pt>
                <c:pt idx="595">
                  <c:v>0.625</c:v>
                </c:pt>
                <c:pt idx="596">
                  <c:v>0.625</c:v>
                </c:pt>
                <c:pt idx="597">
                  <c:v>0.65380000000000005</c:v>
                </c:pt>
                <c:pt idx="598">
                  <c:v>0.65380000000000005</c:v>
                </c:pt>
                <c:pt idx="599">
                  <c:v>0.65380000000000005</c:v>
                </c:pt>
                <c:pt idx="600">
                  <c:v>0.62139999999999995</c:v>
                </c:pt>
                <c:pt idx="601">
                  <c:v>0.62139999999999995</c:v>
                </c:pt>
                <c:pt idx="602">
                  <c:v>0.62139999999999995</c:v>
                </c:pt>
                <c:pt idx="603">
                  <c:v>0.62139999999999995</c:v>
                </c:pt>
                <c:pt idx="604">
                  <c:v>0.62139999999999995</c:v>
                </c:pt>
                <c:pt idx="605">
                  <c:v>0.62139999999999995</c:v>
                </c:pt>
                <c:pt idx="606">
                  <c:v>0.62139999999999995</c:v>
                </c:pt>
                <c:pt idx="607">
                  <c:v>0.62139999999999995</c:v>
                </c:pt>
                <c:pt idx="608">
                  <c:v>0.6</c:v>
                </c:pt>
                <c:pt idx="609">
                  <c:v>0.6</c:v>
                </c:pt>
                <c:pt idx="610">
                  <c:v>0.6</c:v>
                </c:pt>
                <c:pt idx="611">
                  <c:v>0.6</c:v>
                </c:pt>
                <c:pt idx="612">
                  <c:v>0.6</c:v>
                </c:pt>
                <c:pt idx="613">
                  <c:v>0.6</c:v>
                </c:pt>
                <c:pt idx="614">
                  <c:v>0.59330000000000005</c:v>
                </c:pt>
                <c:pt idx="615">
                  <c:v>0.59330000000000005</c:v>
                </c:pt>
                <c:pt idx="616">
                  <c:v>0.59330000000000005</c:v>
                </c:pt>
                <c:pt idx="617">
                  <c:v>0.59330000000000005</c:v>
                </c:pt>
                <c:pt idx="618">
                  <c:v>0.59330000000000005</c:v>
                </c:pt>
                <c:pt idx="619">
                  <c:v>0.59330000000000005</c:v>
                </c:pt>
                <c:pt idx="620">
                  <c:v>0.6</c:v>
                </c:pt>
                <c:pt idx="621">
                  <c:v>0.6</c:v>
                </c:pt>
                <c:pt idx="622">
                  <c:v>0.6</c:v>
                </c:pt>
                <c:pt idx="623">
                  <c:v>0.6</c:v>
                </c:pt>
                <c:pt idx="624">
                  <c:v>0.6</c:v>
                </c:pt>
                <c:pt idx="625">
                  <c:v>0.61819999999999997</c:v>
                </c:pt>
                <c:pt idx="626">
                  <c:v>0.58460000000000001</c:v>
                </c:pt>
                <c:pt idx="627">
                  <c:v>0.58460000000000001</c:v>
                </c:pt>
                <c:pt idx="628">
                  <c:v>0.58460000000000001</c:v>
                </c:pt>
                <c:pt idx="629">
                  <c:v>0.58460000000000001</c:v>
                </c:pt>
                <c:pt idx="630">
                  <c:v>0.58460000000000001</c:v>
                </c:pt>
                <c:pt idx="631">
                  <c:v>0.58460000000000001</c:v>
                </c:pt>
                <c:pt idx="632">
                  <c:v>0.58460000000000001</c:v>
                </c:pt>
                <c:pt idx="633">
                  <c:v>0.56430000000000002</c:v>
                </c:pt>
                <c:pt idx="634">
                  <c:v>0.54</c:v>
                </c:pt>
                <c:pt idx="635">
                  <c:v>0.54</c:v>
                </c:pt>
                <c:pt idx="636">
                  <c:v>0.54669999999999996</c:v>
                </c:pt>
                <c:pt idx="637">
                  <c:v>0.54669999999999996</c:v>
                </c:pt>
                <c:pt idx="638">
                  <c:v>0.54669999999999996</c:v>
                </c:pt>
                <c:pt idx="639">
                  <c:v>0.54669999999999996</c:v>
                </c:pt>
                <c:pt idx="640">
                  <c:v>0.54669999999999996</c:v>
                </c:pt>
                <c:pt idx="641">
                  <c:v>0.54669999999999996</c:v>
                </c:pt>
                <c:pt idx="642">
                  <c:v>0.54669999999999996</c:v>
                </c:pt>
                <c:pt idx="643">
                  <c:v>0.54669999999999996</c:v>
                </c:pt>
                <c:pt idx="644">
                  <c:v>0.54669999999999996</c:v>
                </c:pt>
                <c:pt idx="645">
                  <c:v>0.54669999999999996</c:v>
                </c:pt>
                <c:pt idx="646">
                  <c:v>0.54669999999999996</c:v>
                </c:pt>
                <c:pt idx="647">
                  <c:v>0.54669999999999996</c:v>
                </c:pt>
                <c:pt idx="648">
                  <c:v>0.54</c:v>
                </c:pt>
                <c:pt idx="649">
                  <c:v>0.54</c:v>
                </c:pt>
                <c:pt idx="650">
                  <c:v>0.54</c:v>
                </c:pt>
                <c:pt idx="651">
                  <c:v>0.54</c:v>
                </c:pt>
                <c:pt idx="652">
                  <c:v>0.54</c:v>
                </c:pt>
                <c:pt idx="653">
                  <c:v>0.54</c:v>
                </c:pt>
                <c:pt idx="654">
                  <c:v>0.63329999999999997</c:v>
                </c:pt>
                <c:pt idx="655">
                  <c:v>0.60670000000000002</c:v>
                </c:pt>
                <c:pt idx="656">
                  <c:v>0.60670000000000002</c:v>
                </c:pt>
                <c:pt idx="657">
                  <c:v>0.60670000000000002</c:v>
                </c:pt>
                <c:pt idx="658">
                  <c:v>0.60670000000000002</c:v>
                </c:pt>
                <c:pt idx="659">
                  <c:v>0.60670000000000002</c:v>
                </c:pt>
                <c:pt idx="660">
                  <c:v>0.60670000000000002</c:v>
                </c:pt>
                <c:pt idx="661">
                  <c:v>0.60670000000000002</c:v>
                </c:pt>
                <c:pt idx="662">
                  <c:v>0.6</c:v>
                </c:pt>
                <c:pt idx="663">
                  <c:v>0.6</c:v>
                </c:pt>
                <c:pt idx="664">
                  <c:v>0.6</c:v>
                </c:pt>
                <c:pt idx="665">
                  <c:v>0.6</c:v>
                </c:pt>
                <c:pt idx="666">
                  <c:v>0.6</c:v>
                </c:pt>
                <c:pt idx="667">
                  <c:v>0.6</c:v>
                </c:pt>
                <c:pt idx="668">
                  <c:v>0.6</c:v>
                </c:pt>
                <c:pt idx="669">
                  <c:v>0.59330000000000005</c:v>
                </c:pt>
                <c:pt idx="670">
                  <c:v>0.6</c:v>
                </c:pt>
                <c:pt idx="671">
                  <c:v>0.6</c:v>
                </c:pt>
                <c:pt idx="672">
                  <c:v>0.6</c:v>
                </c:pt>
                <c:pt idx="673">
                  <c:v>0.6</c:v>
                </c:pt>
                <c:pt idx="674">
                  <c:v>0.6</c:v>
                </c:pt>
                <c:pt idx="675">
                  <c:v>0.6</c:v>
                </c:pt>
                <c:pt idx="676">
                  <c:v>0.6</c:v>
                </c:pt>
                <c:pt idx="677">
                  <c:v>0.6</c:v>
                </c:pt>
                <c:pt idx="678">
                  <c:v>0.6</c:v>
                </c:pt>
                <c:pt idx="679">
                  <c:v>0.6</c:v>
                </c:pt>
                <c:pt idx="680">
                  <c:v>0.6</c:v>
                </c:pt>
                <c:pt idx="681">
                  <c:v>0.6</c:v>
                </c:pt>
                <c:pt idx="682">
                  <c:v>0.6</c:v>
                </c:pt>
                <c:pt idx="683">
                  <c:v>0.6</c:v>
                </c:pt>
                <c:pt idx="684">
                  <c:v>0.6</c:v>
                </c:pt>
                <c:pt idx="685">
                  <c:v>0.78749999999999998</c:v>
                </c:pt>
                <c:pt idx="686">
                  <c:v>0.77</c:v>
                </c:pt>
                <c:pt idx="687">
                  <c:v>0.77</c:v>
                </c:pt>
                <c:pt idx="688">
                  <c:v>0.77</c:v>
                </c:pt>
                <c:pt idx="689">
                  <c:v>0.7167</c:v>
                </c:pt>
                <c:pt idx="690">
                  <c:v>0.7167</c:v>
                </c:pt>
                <c:pt idx="691">
                  <c:v>0.69289999999999996</c:v>
                </c:pt>
                <c:pt idx="692">
                  <c:v>0.69289999999999996</c:v>
                </c:pt>
                <c:pt idx="693">
                  <c:v>0.69289999999999996</c:v>
                </c:pt>
                <c:pt idx="694">
                  <c:v>0.69289999999999996</c:v>
                </c:pt>
                <c:pt idx="695">
                  <c:v>0.69289999999999996</c:v>
                </c:pt>
                <c:pt idx="696">
                  <c:v>0.69289999999999996</c:v>
                </c:pt>
                <c:pt idx="697">
                  <c:v>0.69289999999999996</c:v>
                </c:pt>
                <c:pt idx="698">
                  <c:v>0.69289999999999996</c:v>
                </c:pt>
                <c:pt idx="699">
                  <c:v>0.69289999999999996</c:v>
                </c:pt>
                <c:pt idx="700">
                  <c:v>0.69289999999999996</c:v>
                </c:pt>
                <c:pt idx="701">
                  <c:v>0.69289999999999996</c:v>
                </c:pt>
                <c:pt idx="702">
                  <c:v>0.69289999999999996</c:v>
                </c:pt>
                <c:pt idx="703">
                  <c:v>0.69289999999999996</c:v>
                </c:pt>
                <c:pt idx="704">
                  <c:v>0.69289999999999996</c:v>
                </c:pt>
                <c:pt idx="705">
                  <c:v>0.69289999999999996</c:v>
                </c:pt>
                <c:pt idx="706">
                  <c:v>0.69289999999999996</c:v>
                </c:pt>
                <c:pt idx="707">
                  <c:v>0.69289999999999996</c:v>
                </c:pt>
                <c:pt idx="708">
                  <c:v>0.69289999999999996</c:v>
                </c:pt>
                <c:pt idx="709">
                  <c:v>0.69289999999999996</c:v>
                </c:pt>
                <c:pt idx="710">
                  <c:v>0.69289999999999996</c:v>
                </c:pt>
                <c:pt idx="711">
                  <c:v>0.68569999999999998</c:v>
                </c:pt>
                <c:pt idx="712">
                  <c:v>0.68569999999999998</c:v>
                </c:pt>
                <c:pt idx="713">
                  <c:v>0.68569999999999998</c:v>
                </c:pt>
                <c:pt idx="714">
                  <c:v>0.68569999999999998</c:v>
                </c:pt>
                <c:pt idx="715">
                  <c:v>0.68569999999999998</c:v>
                </c:pt>
                <c:pt idx="716">
                  <c:v>0.72</c:v>
                </c:pt>
                <c:pt idx="717">
                  <c:v>0.68669999999999998</c:v>
                </c:pt>
                <c:pt idx="718">
                  <c:v>0.68669999999999998</c:v>
                </c:pt>
                <c:pt idx="719">
                  <c:v>0.68669999999999998</c:v>
                </c:pt>
                <c:pt idx="720">
                  <c:v>0.68669999999999998</c:v>
                </c:pt>
                <c:pt idx="721">
                  <c:v>0.68669999999999998</c:v>
                </c:pt>
                <c:pt idx="722">
                  <c:v>0.68669999999999998</c:v>
                </c:pt>
                <c:pt idx="723">
                  <c:v>0.68669999999999998</c:v>
                </c:pt>
                <c:pt idx="724">
                  <c:v>0.68669999999999998</c:v>
                </c:pt>
                <c:pt idx="725">
                  <c:v>0.67330000000000001</c:v>
                </c:pt>
                <c:pt idx="726">
                  <c:v>0.67330000000000001</c:v>
                </c:pt>
                <c:pt idx="727">
                  <c:v>0.67330000000000001</c:v>
                </c:pt>
                <c:pt idx="728">
                  <c:v>0.67330000000000001</c:v>
                </c:pt>
                <c:pt idx="729">
                  <c:v>0.67330000000000001</c:v>
                </c:pt>
                <c:pt idx="730">
                  <c:v>0.67330000000000001</c:v>
                </c:pt>
                <c:pt idx="731">
                  <c:v>0.65629999999999999</c:v>
                </c:pt>
                <c:pt idx="732">
                  <c:v>0.65629999999999999</c:v>
                </c:pt>
                <c:pt idx="733">
                  <c:v>0.65629999999999999</c:v>
                </c:pt>
                <c:pt idx="734">
                  <c:v>0.65629999999999999</c:v>
                </c:pt>
                <c:pt idx="735">
                  <c:v>0.65629999999999999</c:v>
                </c:pt>
                <c:pt idx="736">
                  <c:v>0.65629999999999999</c:v>
                </c:pt>
                <c:pt idx="737">
                  <c:v>0.65629999999999999</c:v>
                </c:pt>
                <c:pt idx="738">
                  <c:v>0.65</c:v>
                </c:pt>
                <c:pt idx="739">
                  <c:v>0.65</c:v>
                </c:pt>
                <c:pt idx="740">
                  <c:v>0.65</c:v>
                </c:pt>
                <c:pt idx="741">
                  <c:v>0.65</c:v>
                </c:pt>
                <c:pt idx="742">
                  <c:v>0.65</c:v>
                </c:pt>
                <c:pt idx="743">
                  <c:v>0.65</c:v>
                </c:pt>
                <c:pt idx="744">
                  <c:v>0.64380000000000004</c:v>
                </c:pt>
                <c:pt idx="745">
                  <c:v>0.64380000000000004</c:v>
                </c:pt>
                <c:pt idx="746">
                  <c:v>0.66669999999999996</c:v>
                </c:pt>
                <c:pt idx="747">
                  <c:v>0.66669999999999996</c:v>
                </c:pt>
                <c:pt idx="748">
                  <c:v>0.66669999999999996</c:v>
                </c:pt>
                <c:pt idx="749">
                  <c:v>0.66669999999999996</c:v>
                </c:pt>
                <c:pt idx="750">
                  <c:v>0.66669999999999996</c:v>
                </c:pt>
                <c:pt idx="751">
                  <c:v>0.66669999999999996</c:v>
                </c:pt>
                <c:pt idx="752">
                  <c:v>0.66669999999999996</c:v>
                </c:pt>
                <c:pt idx="753">
                  <c:v>0.66669999999999996</c:v>
                </c:pt>
                <c:pt idx="754">
                  <c:v>0.66669999999999996</c:v>
                </c:pt>
                <c:pt idx="755">
                  <c:v>0.66669999999999996</c:v>
                </c:pt>
                <c:pt idx="756">
                  <c:v>0.66669999999999996</c:v>
                </c:pt>
                <c:pt idx="757">
                  <c:v>0.66669999999999996</c:v>
                </c:pt>
                <c:pt idx="758">
                  <c:v>0.66669999999999996</c:v>
                </c:pt>
                <c:pt idx="759">
                  <c:v>0.66669999999999996</c:v>
                </c:pt>
                <c:pt idx="760">
                  <c:v>0.66669999999999996</c:v>
                </c:pt>
                <c:pt idx="761">
                  <c:v>0.66669999999999996</c:v>
                </c:pt>
                <c:pt idx="762">
                  <c:v>0.66</c:v>
                </c:pt>
                <c:pt idx="763">
                  <c:v>0.66</c:v>
                </c:pt>
                <c:pt idx="764">
                  <c:v>0.66</c:v>
                </c:pt>
                <c:pt idx="765">
                  <c:v>0.66</c:v>
                </c:pt>
                <c:pt idx="766">
                  <c:v>0.63129999999999997</c:v>
                </c:pt>
                <c:pt idx="767">
                  <c:v>0.65</c:v>
                </c:pt>
                <c:pt idx="768">
                  <c:v>0.65</c:v>
                </c:pt>
                <c:pt idx="769">
                  <c:v>0.65</c:v>
                </c:pt>
                <c:pt idx="770">
                  <c:v>0.65</c:v>
                </c:pt>
                <c:pt idx="771">
                  <c:v>0.65</c:v>
                </c:pt>
                <c:pt idx="772">
                  <c:v>0.65</c:v>
                </c:pt>
                <c:pt idx="773">
                  <c:v>0.65</c:v>
                </c:pt>
                <c:pt idx="774">
                  <c:v>0.65</c:v>
                </c:pt>
                <c:pt idx="775">
                  <c:v>0.65</c:v>
                </c:pt>
                <c:pt idx="776">
                  <c:v>0.65</c:v>
                </c:pt>
                <c:pt idx="777">
                  <c:v>0.65</c:v>
                </c:pt>
                <c:pt idx="778">
                  <c:v>0.65</c:v>
                </c:pt>
                <c:pt idx="779">
                  <c:v>0.85</c:v>
                </c:pt>
                <c:pt idx="780">
                  <c:v>0.8</c:v>
                </c:pt>
                <c:pt idx="781">
                  <c:v>0.8</c:v>
                </c:pt>
                <c:pt idx="782">
                  <c:v>0.8</c:v>
                </c:pt>
                <c:pt idx="783">
                  <c:v>0.8</c:v>
                </c:pt>
                <c:pt idx="784">
                  <c:v>0.8</c:v>
                </c:pt>
                <c:pt idx="785">
                  <c:v>0.8</c:v>
                </c:pt>
                <c:pt idx="786">
                  <c:v>0.8</c:v>
                </c:pt>
                <c:pt idx="787">
                  <c:v>0.8</c:v>
                </c:pt>
                <c:pt idx="788">
                  <c:v>0.78749999999999998</c:v>
                </c:pt>
                <c:pt idx="789">
                  <c:v>0.78749999999999998</c:v>
                </c:pt>
                <c:pt idx="790">
                  <c:v>0.78749999999999998</c:v>
                </c:pt>
                <c:pt idx="791">
                  <c:v>0.78749999999999998</c:v>
                </c:pt>
                <c:pt idx="792">
                  <c:v>0.78749999999999998</c:v>
                </c:pt>
                <c:pt idx="793">
                  <c:v>0.78749999999999998</c:v>
                </c:pt>
                <c:pt idx="794">
                  <c:v>0.78749999999999998</c:v>
                </c:pt>
                <c:pt idx="795">
                  <c:v>0.77500000000000002</c:v>
                </c:pt>
                <c:pt idx="796">
                  <c:v>0.77500000000000002</c:v>
                </c:pt>
                <c:pt idx="797">
                  <c:v>0.77500000000000002</c:v>
                </c:pt>
                <c:pt idx="798">
                  <c:v>0.77500000000000002</c:v>
                </c:pt>
                <c:pt idx="799">
                  <c:v>0.77500000000000002</c:v>
                </c:pt>
                <c:pt idx="800">
                  <c:v>0.77500000000000002</c:v>
                </c:pt>
                <c:pt idx="801">
                  <c:v>0.77500000000000002</c:v>
                </c:pt>
                <c:pt idx="802">
                  <c:v>0.77500000000000002</c:v>
                </c:pt>
                <c:pt idx="803">
                  <c:v>0.77500000000000002</c:v>
                </c:pt>
                <c:pt idx="804">
                  <c:v>0.77500000000000002</c:v>
                </c:pt>
                <c:pt idx="805">
                  <c:v>0.77500000000000002</c:v>
                </c:pt>
                <c:pt idx="806">
                  <c:v>0.77500000000000002</c:v>
                </c:pt>
                <c:pt idx="807">
                  <c:v>0.75</c:v>
                </c:pt>
                <c:pt idx="808">
                  <c:v>0.76359999999999995</c:v>
                </c:pt>
                <c:pt idx="809">
                  <c:v>0.76359999999999995</c:v>
                </c:pt>
                <c:pt idx="810">
                  <c:v>0.76359999999999995</c:v>
                </c:pt>
                <c:pt idx="811">
                  <c:v>0.74619999999999997</c:v>
                </c:pt>
                <c:pt idx="812">
                  <c:v>0.74619999999999997</c:v>
                </c:pt>
                <c:pt idx="813">
                  <c:v>0.74619999999999997</c:v>
                </c:pt>
                <c:pt idx="814">
                  <c:v>0.76149999999999995</c:v>
                </c:pt>
                <c:pt idx="815">
                  <c:v>0.76149999999999995</c:v>
                </c:pt>
                <c:pt idx="816">
                  <c:v>0.76149999999999995</c:v>
                </c:pt>
                <c:pt idx="817">
                  <c:v>0.73570000000000002</c:v>
                </c:pt>
                <c:pt idx="818">
                  <c:v>0.7429</c:v>
                </c:pt>
                <c:pt idx="819">
                  <c:v>0.7429</c:v>
                </c:pt>
                <c:pt idx="820">
                  <c:v>0.7429</c:v>
                </c:pt>
                <c:pt idx="821">
                  <c:v>0.7429</c:v>
                </c:pt>
                <c:pt idx="822">
                  <c:v>0.7429</c:v>
                </c:pt>
                <c:pt idx="823">
                  <c:v>0.7429</c:v>
                </c:pt>
                <c:pt idx="824">
                  <c:v>0.7429</c:v>
                </c:pt>
                <c:pt idx="825">
                  <c:v>0.7429</c:v>
                </c:pt>
                <c:pt idx="826">
                  <c:v>0.7429</c:v>
                </c:pt>
                <c:pt idx="827">
                  <c:v>0.7429</c:v>
                </c:pt>
                <c:pt idx="828">
                  <c:v>0.74670000000000003</c:v>
                </c:pt>
                <c:pt idx="829">
                  <c:v>0.74670000000000003</c:v>
                </c:pt>
                <c:pt idx="830">
                  <c:v>0.74670000000000003</c:v>
                </c:pt>
                <c:pt idx="831">
                  <c:v>0.74670000000000003</c:v>
                </c:pt>
                <c:pt idx="832">
                  <c:v>0.74670000000000003</c:v>
                </c:pt>
                <c:pt idx="833">
                  <c:v>0.74670000000000003</c:v>
                </c:pt>
                <c:pt idx="834">
                  <c:v>0.74670000000000003</c:v>
                </c:pt>
                <c:pt idx="835">
                  <c:v>0.76</c:v>
                </c:pt>
                <c:pt idx="836">
                  <c:v>0.90910000000000002</c:v>
                </c:pt>
                <c:pt idx="837">
                  <c:v>0.90910000000000002</c:v>
                </c:pt>
                <c:pt idx="838">
                  <c:v>0.875</c:v>
                </c:pt>
                <c:pt idx="839">
                  <c:v>0.875</c:v>
                </c:pt>
                <c:pt idx="840">
                  <c:v>0.875</c:v>
                </c:pt>
                <c:pt idx="841">
                  <c:v>0.875</c:v>
                </c:pt>
                <c:pt idx="842">
                  <c:v>0.875</c:v>
                </c:pt>
                <c:pt idx="843">
                  <c:v>0.87690000000000001</c:v>
                </c:pt>
                <c:pt idx="844">
                  <c:v>0.88460000000000005</c:v>
                </c:pt>
                <c:pt idx="845">
                  <c:v>0.87860000000000005</c:v>
                </c:pt>
                <c:pt idx="846">
                  <c:v>0.87860000000000005</c:v>
                </c:pt>
                <c:pt idx="847">
                  <c:v>0.87860000000000005</c:v>
                </c:pt>
                <c:pt idx="848">
                  <c:v>0.87860000000000005</c:v>
                </c:pt>
                <c:pt idx="849">
                  <c:v>0.87860000000000005</c:v>
                </c:pt>
                <c:pt idx="850">
                  <c:v>0.87860000000000005</c:v>
                </c:pt>
                <c:pt idx="851">
                  <c:v>0.88670000000000004</c:v>
                </c:pt>
                <c:pt idx="852">
                  <c:v>0.88670000000000004</c:v>
                </c:pt>
                <c:pt idx="853">
                  <c:v>0.88670000000000004</c:v>
                </c:pt>
                <c:pt idx="854">
                  <c:v>0.88670000000000004</c:v>
                </c:pt>
                <c:pt idx="855">
                  <c:v>0.88670000000000004</c:v>
                </c:pt>
                <c:pt idx="856">
                  <c:v>0.88670000000000004</c:v>
                </c:pt>
                <c:pt idx="857">
                  <c:v>0.88670000000000004</c:v>
                </c:pt>
                <c:pt idx="858">
                  <c:v>0.88670000000000004</c:v>
                </c:pt>
                <c:pt idx="859">
                  <c:v>0.88670000000000004</c:v>
                </c:pt>
                <c:pt idx="860">
                  <c:v>0.88670000000000004</c:v>
                </c:pt>
                <c:pt idx="861">
                  <c:v>0.88670000000000004</c:v>
                </c:pt>
                <c:pt idx="862">
                  <c:v>0.88670000000000004</c:v>
                </c:pt>
                <c:pt idx="863">
                  <c:v>0.9133</c:v>
                </c:pt>
                <c:pt idx="864">
                  <c:v>0.9133</c:v>
                </c:pt>
                <c:pt idx="865">
                  <c:v>0.9133</c:v>
                </c:pt>
                <c:pt idx="866">
                  <c:v>0.96360000000000001</c:v>
                </c:pt>
                <c:pt idx="867">
                  <c:v>0.95709999999999995</c:v>
                </c:pt>
                <c:pt idx="868">
                  <c:v>0.95709999999999995</c:v>
                </c:pt>
                <c:pt idx="869">
                  <c:v>0.95709999999999995</c:v>
                </c:pt>
                <c:pt idx="870">
                  <c:v>0.95709999999999995</c:v>
                </c:pt>
                <c:pt idx="871">
                  <c:v>0.95630000000000004</c:v>
                </c:pt>
                <c:pt idx="872">
                  <c:v>0.95630000000000004</c:v>
                </c:pt>
                <c:pt idx="873">
                  <c:v>0.95630000000000004</c:v>
                </c:pt>
                <c:pt idx="874">
                  <c:v>0.95630000000000004</c:v>
                </c:pt>
                <c:pt idx="875">
                  <c:v>0.95630000000000004</c:v>
                </c:pt>
                <c:pt idx="876">
                  <c:v>0.95630000000000004</c:v>
                </c:pt>
                <c:pt idx="877">
                  <c:v>0.95630000000000004</c:v>
                </c:pt>
                <c:pt idx="878">
                  <c:v>0.95630000000000004</c:v>
                </c:pt>
                <c:pt idx="879">
                  <c:v>0.95</c:v>
                </c:pt>
                <c:pt idx="880">
                  <c:v>0.95</c:v>
                </c:pt>
                <c:pt idx="881">
                  <c:v>0.95</c:v>
                </c:pt>
                <c:pt idx="882">
                  <c:v>0.95</c:v>
                </c:pt>
                <c:pt idx="883">
                  <c:v>0.95</c:v>
                </c:pt>
                <c:pt idx="884">
                  <c:v>0.95</c:v>
                </c:pt>
                <c:pt idx="885">
                  <c:v>0.95</c:v>
                </c:pt>
                <c:pt idx="886">
                  <c:v>0.95</c:v>
                </c:pt>
                <c:pt idx="887">
                  <c:v>0.95</c:v>
                </c:pt>
                <c:pt idx="888">
                  <c:v>0.95</c:v>
                </c:pt>
                <c:pt idx="889">
                  <c:v>0.95</c:v>
                </c:pt>
                <c:pt idx="890">
                  <c:v>0.95</c:v>
                </c:pt>
                <c:pt idx="891">
                  <c:v>0.95</c:v>
                </c:pt>
                <c:pt idx="892">
                  <c:v>0.95</c:v>
                </c:pt>
                <c:pt idx="893">
                  <c:v>0.95</c:v>
                </c:pt>
                <c:pt idx="894">
                  <c:v>0.95</c:v>
                </c:pt>
                <c:pt idx="895">
                  <c:v>0.95</c:v>
                </c:pt>
                <c:pt idx="896">
                  <c:v>0.95</c:v>
                </c:pt>
                <c:pt idx="897">
                  <c:v>0.95</c:v>
                </c:pt>
                <c:pt idx="898">
                  <c:v>1.0273000000000001</c:v>
                </c:pt>
                <c:pt idx="899">
                  <c:v>1.0077</c:v>
                </c:pt>
                <c:pt idx="900">
                  <c:v>1.0077</c:v>
                </c:pt>
                <c:pt idx="901">
                  <c:v>1.0077</c:v>
                </c:pt>
                <c:pt idx="902">
                  <c:v>1</c:v>
                </c:pt>
                <c:pt idx="903">
                  <c:v>1</c:v>
                </c:pt>
                <c:pt idx="904">
                  <c:v>1</c:v>
                </c:pt>
                <c:pt idx="905">
                  <c:v>1</c:v>
                </c:pt>
                <c:pt idx="906">
                  <c:v>1</c:v>
                </c:pt>
                <c:pt idx="907">
                  <c:v>0.98129999999999995</c:v>
                </c:pt>
                <c:pt idx="908">
                  <c:v>0.98129999999999995</c:v>
                </c:pt>
                <c:pt idx="909">
                  <c:v>0.98129999999999995</c:v>
                </c:pt>
                <c:pt idx="910">
                  <c:v>0.98129999999999995</c:v>
                </c:pt>
                <c:pt idx="911">
                  <c:v>0.98129999999999995</c:v>
                </c:pt>
                <c:pt idx="912">
                  <c:v>0.99380000000000002</c:v>
                </c:pt>
                <c:pt idx="913">
                  <c:v>0.99380000000000002</c:v>
                </c:pt>
                <c:pt idx="914">
                  <c:v>0.99380000000000002</c:v>
                </c:pt>
                <c:pt idx="915">
                  <c:v>0.99380000000000002</c:v>
                </c:pt>
                <c:pt idx="916">
                  <c:v>0.99380000000000002</c:v>
                </c:pt>
                <c:pt idx="917">
                  <c:v>0.99380000000000002</c:v>
                </c:pt>
                <c:pt idx="918">
                  <c:v>0.99380000000000002</c:v>
                </c:pt>
                <c:pt idx="919">
                  <c:v>0.99380000000000002</c:v>
                </c:pt>
                <c:pt idx="920">
                  <c:v>0.99380000000000002</c:v>
                </c:pt>
                <c:pt idx="921">
                  <c:v>0.99380000000000002</c:v>
                </c:pt>
                <c:pt idx="922">
                  <c:v>0.99380000000000002</c:v>
                </c:pt>
                <c:pt idx="923">
                  <c:v>0.99380000000000002</c:v>
                </c:pt>
                <c:pt idx="924">
                  <c:v>0.99380000000000002</c:v>
                </c:pt>
                <c:pt idx="925">
                  <c:v>0.99380000000000002</c:v>
                </c:pt>
                <c:pt idx="926">
                  <c:v>0.99380000000000002</c:v>
                </c:pt>
                <c:pt idx="927">
                  <c:v>1.1200000000000001</c:v>
                </c:pt>
                <c:pt idx="928">
                  <c:v>1.1000000000000001</c:v>
                </c:pt>
                <c:pt idx="929">
                  <c:v>1.1000000000000001</c:v>
                </c:pt>
                <c:pt idx="930">
                  <c:v>1.1000000000000001</c:v>
                </c:pt>
                <c:pt idx="931">
                  <c:v>1.1000000000000001</c:v>
                </c:pt>
                <c:pt idx="932">
                  <c:v>1.1000000000000001</c:v>
                </c:pt>
                <c:pt idx="933">
                  <c:v>1.1000000000000001</c:v>
                </c:pt>
                <c:pt idx="934">
                  <c:v>1.1000000000000001</c:v>
                </c:pt>
                <c:pt idx="935">
                  <c:v>1.1000000000000001</c:v>
                </c:pt>
                <c:pt idx="936">
                  <c:v>1.1000000000000001</c:v>
                </c:pt>
                <c:pt idx="937">
                  <c:v>1.1000000000000001</c:v>
                </c:pt>
                <c:pt idx="938">
                  <c:v>1.1000000000000001</c:v>
                </c:pt>
                <c:pt idx="939">
                  <c:v>1.1000000000000001</c:v>
                </c:pt>
                <c:pt idx="940">
                  <c:v>1.1000000000000001</c:v>
                </c:pt>
                <c:pt idx="941">
                  <c:v>1.1067</c:v>
                </c:pt>
                <c:pt idx="942">
                  <c:v>1.1133</c:v>
                </c:pt>
                <c:pt idx="943">
                  <c:v>1.1133</c:v>
                </c:pt>
                <c:pt idx="944">
                  <c:v>1.1133</c:v>
                </c:pt>
                <c:pt idx="945">
                  <c:v>1.1133</c:v>
                </c:pt>
                <c:pt idx="946">
                  <c:v>1.1133</c:v>
                </c:pt>
                <c:pt idx="947">
                  <c:v>1.1333</c:v>
                </c:pt>
                <c:pt idx="948">
                  <c:v>1.1333</c:v>
                </c:pt>
                <c:pt idx="949">
                  <c:v>1.1333</c:v>
                </c:pt>
                <c:pt idx="950">
                  <c:v>1.1333</c:v>
                </c:pt>
                <c:pt idx="951">
                  <c:v>1.1333</c:v>
                </c:pt>
                <c:pt idx="952">
                  <c:v>1.1333</c:v>
                </c:pt>
                <c:pt idx="953">
                  <c:v>1.1333</c:v>
                </c:pt>
                <c:pt idx="954">
                  <c:v>1.1333</c:v>
                </c:pt>
                <c:pt idx="955">
                  <c:v>1.1333</c:v>
                </c:pt>
                <c:pt idx="956">
                  <c:v>1.1333</c:v>
                </c:pt>
                <c:pt idx="957">
                  <c:v>1.1333</c:v>
                </c:pt>
                <c:pt idx="958">
                  <c:v>1.2714000000000001</c:v>
                </c:pt>
                <c:pt idx="959">
                  <c:v>1.2714000000000001</c:v>
                </c:pt>
                <c:pt idx="960">
                  <c:v>1.2714000000000001</c:v>
                </c:pt>
                <c:pt idx="961">
                  <c:v>1.2</c:v>
                </c:pt>
                <c:pt idx="962">
                  <c:v>1.2</c:v>
                </c:pt>
                <c:pt idx="963">
                  <c:v>1.2</c:v>
                </c:pt>
                <c:pt idx="964">
                  <c:v>1.2067000000000001</c:v>
                </c:pt>
                <c:pt idx="965">
                  <c:v>1.2067000000000001</c:v>
                </c:pt>
                <c:pt idx="966">
                  <c:v>1.2067000000000001</c:v>
                </c:pt>
                <c:pt idx="967">
                  <c:v>1.2067000000000001</c:v>
                </c:pt>
                <c:pt idx="968">
                  <c:v>1.2067000000000001</c:v>
                </c:pt>
                <c:pt idx="969">
                  <c:v>1.2067000000000001</c:v>
                </c:pt>
                <c:pt idx="970">
                  <c:v>1.2</c:v>
                </c:pt>
                <c:pt idx="971">
                  <c:v>1.2</c:v>
                </c:pt>
                <c:pt idx="972">
                  <c:v>1.2</c:v>
                </c:pt>
                <c:pt idx="973">
                  <c:v>1.2</c:v>
                </c:pt>
                <c:pt idx="974">
                  <c:v>1.2</c:v>
                </c:pt>
                <c:pt idx="975">
                  <c:v>1.2</c:v>
                </c:pt>
                <c:pt idx="976">
                  <c:v>1.2</c:v>
                </c:pt>
                <c:pt idx="977">
                  <c:v>1.2</c:v>
                </c:pt>
                <c:pt idx="978">
                  <c:v>1.2</c:v>
                </c:pt>
                <c:pt idx="979">
                  <c:v>1.2</c:v>
                </c:pt>
                <c:pt idx="980">
                  <c:v>1.2</c:v>
                </c:pt>
                <c:pt idx="981">
                  <c:v>1.2</c:v>
                </c:pt>
                <c:pt idx="982">
                  <c:v>1.2</c:v>
                </c:pt>
                <c:pt idx="983">
                  <c:v>1.2</c:v>
                </c:pt>
                <c:pt idx="984">
                  <c:v>1.2</c:v>
                </c:pt>
                <c:pt idx="985">
                  <c:v>1.1933</c:v>
                </c:pt>
                <c:pt idx="986">
                  <c:v>1.1933</c:v>
                </c:pt>
                <c:pt idx="987">
                  <c:v>1.1933</c:v>
                </c:pt>
                <c:pt idx="988">
                  <c:v>1.1933</c:v>
                </c:pt>
                <c:pt idx="989">
                  <c:v>1.1455</c:v>
                </c:pt>
                <c:pt idx="990">
                  <c:v>1.0932999999999999</c:v>
                </c:pt>
                <c:pt idx="991">
                  <c:v>1.0932999999999999</c:v>
                </c:pt>
                <c:pt idx="992">
                  <c:v>1.0932999999999999</c:v>
                </c:pt>
                <c:pt idx="993">
                  <c:v>1.0932999999999999</c:v>
                </c:pt>
                <c:pt idx="994">
                  <c:v>1.1000000000000001</c:v>
                </c:pt>
                <c:pt idx="995">
                  <c:v>1.1000000000000001</c:v>
                </c:pt>
                <c:pt idx="996">
                  <c:v>1.1000000000000001</c:v>
                </c:pt>
                <c:pt idx="997">
                  <c:v>1.1000000000000001</c:v>
                </c:pt>
                <c:pt idx="998">
                  <c:v>1.1000000000000001</c:v>
                </c:pt>
                <c:pt idx="999">
                  <c:v>1.1000000000000001</c:v>
                </c:pt>
                <c:pt idx="1000">
                  <c:v>1.1000000000000001</c:v>
                </c:pt>
                <c:pt idx="1001">
                  <c:v>1.1000000000000001</c:v>
                </c:pt>
                <c:pt idx="1002">
                  <c:v>1.1000000000000001</c:v>
                </c:pt>
                <c:pt idx="1003">
                  <c:v>1.1000000000000001</c:v>
                </c:pt>
                <c:pt idx="1004">
                  <c:v>1.1000000000000001</c:v>
                </c:pt>
                <c:pt idx="1005">
                  <c:v>1.1000000000000001</c:v>
                </c:pt>
                <c:pt idx="1006">
                  <c:v>1.1067</c:v>
                </c:pt>
                <c:pt idx="1007">
                  <c:v>1.1067</c:v>
                </c:pt>
                <c:pt idx="1008">
                  <c:v>1.1067</c:v>
                </c:pt>
                <c:pt idx="1009">
                  <c:v>1.1067</c:v>
                </c:pt>
                <c:pt idx="1010">
                  <c:v>1.1067</c:v>
                </c:pt>
                <c:pt idx="1011">
                  <c:v>1.1067</c:v>
                </c:pt>
                <c:pt idx="1012">
                  <c:v>1.1067</c:v>
                </c:pt>
                <c:pt idx="1013">
                  <c:v>1.1067</c:v>
                </c:pt>
                <c:pt idx="1014">
                  <c:v>1.1067</c:v>
                </c:pt>
                <c:pt idx="1015">
                  <c:v>1.1067</c:v>
                </c:pt>
                <c:pt idx="1016">
                  <c:v>1.1067</c:v>
                </c:pt>
                <c:pt idx="1017">
                  <c:v>1.1133</c:v>
                </c:pt>
                <c:pt idx="1018">
                  <c:v>1.1133</c:v>
                </c:pt>
                <c:pt idx="1019">
                  <c:v>1.1399999999999999</c:v>
                </c:pt>
                <c:pt idx="1020">
                  <c:v>1.1231</c:v>
                </c:pt>
                <c:pt idx="1021">
                  <c:v>1.1231</c:v>
                </c:pt>
                <c:pt idx="1022">
                  <c:v>1.1231</c:v>
                </c:pt>
                <c:pt idx="1023">
                  <c:v>1.1231</c:v>
                </c:pt>
                <c:pt idx="1024">
                  <c:v>1.1231</c:v>
                </c:pt>
                <c:pt idx="1025">
                  <c:v>1.0857000000000001</c:v>
                </c:pt>
                <c:pt idx="1026">
                  <c:v>1.0732999999999999</c:v>
                </c:pt>
                <c:pt idx="1027">
                  <c:v>1.0732999999999999</c:v>
                </c:pt>
                <c:pt idx="1028">
                  <c:v>1.0732999999999999</c:v>
                </c:pt>
                <c:pt idx="1029">
                  <c:v>1.0732999999999999</c:v>
                </c:pt>
                <c:pt idx="1030">
                  <c:v>1.0732999999999999</c:v>
                </c:pt>
                <c:pt idx="1031">
                  <c:v>1.0732999999999999</c:v>
                </c:pt>
                <c:pt idx="1032">
                  <c:v>1.0732999999999999</c:v>
                </c:pt>
                <c:pt idx="1033">
                  <c:v>1.0732999999999999</c:v>
                </c:pt>
                <c:pt idx="1034">
                  <c:v>1.0732999999999999</c:v>
                </c:pt>
                <c:pt idx="1035">
                  <c:v>1.08</c:v>
                </c:pt>
                <c:pt idx="1036">
                  <c:v>1.08</c:v>
                </c:pt>
                <c:pt idx="1037">
                  <c:v>1.08</c:v>
                </c:pt>
                <c:pt idx="1038">
                  <c:v>1.08</c:v>
                </c:pt>
                <c:pt idx="1039">
                  <c:v>1.08</c:v>
                </c:pt>
                <c:pt idx="1040">
                  <c:v>1.08</c:v>
                </c:pt>
                <c:pt idx="1041">
                  <c:v>1.08</c:v>
                </c:pt>
                <c:pt idx="1042">
                  <c:v>1.08</c:v>
                </c:pt>
                <c:pt idx="1043">
                  <c:v>1.08</c:v>
                </c:pt>
                <c:pt idx="1044">
                  <c:v>1.08</c:v>
                </c:pt>
                <c:pt idx="1045">
                  <c:v>1.08</c:v>
                </c:pt>
                <c:pt idx="1046">
                  <c:v>1.08</c:v>
                </c:pt>
                <c:pt idx="1047">
                  <c:v>1.0732999999999999</c:v>
                </c:pt>
                <c:pt idx="1048">
                  <c:v>1.0667</c:v>
                </c:pt>
                <c:pt idx="1049">
                  <c:v>1.0667</c:v>
                </c:pt>
                <c:pt idx="1050">
                  <c:v>1.0667</c:v>
                </c:pt>
                <c:pt idx="1051">
                  <c:v>1.0667</c:v>
                </c:pt>
                <c:pt idx="1052">
                  <c:v>0.95709999999999995</c:v>
                </c:pt>
                <c:pt idx="1053">
                  <c:v>1.05</c:v>
                </c:pt>
                <c:pt idx="1054">
                  <c:v>1.05</c:v>
                </c:pt>
                <c:pt idx="1055">
                  <c:v>1.0467</c:v>
                </c:pt>
                <c:pt idx="1056">
                  <c:v>1.0467</c:v>
                </c:pt>
                <c:pt idx="1057">
                  <c:v>1.0467</c:v>
                </c:pt>
                <c:pt idx="1058">
                  <c:v>1.0467</c:v>
                </c:pt>
                <c:pt idx="1059">
                  <c:v>1.0467</c:v>
                </c:pt>
                <c:pt idx="1060">
                  <c:v>1.0467</c:v>
                </c:pt>
                <c:pt idx="1061">
                  <c:v>1.0467</c:v>
                </c:pt>
                <c:pt idx="1062">
                  <c:v>1.0467</c:v>
                </c:pt>
                <c:pt idx="1063">
                  <c:v>1.0467</c:v>
                </c:pt>
                <c:pt idx="1064">
                  <c:v>1.0467</c:v>
                </c:pt>
                <c:pt idx="1065">
                  <c:v>1.0467</c:v>
                </c:pt>
                <c:pt idx="1066">
                  <c:v>1.04</c:v>
                </c:pt>
                <c:pt idx="1067">
                  <c:v>1.04</c:v>
                </c:pt>
                <c:pt idx="1068">
                  <c:v>1.04</c:v>
                </c:pt>
                <c:pt idx="1069">
                  <c:v>1.04</c:v>
                </c:pt>
                <c:pt idx="1070">
                  <c:v>1.04</c:v>
                </c:pt>
                <c:pt idx="1071">
                  <c:v>1.04</c:v>
                </c:pt>
                <c:pt idx="1072">
                  <c:v>1.04</c:v>
                </c:pt>
                <c:pt idx="1073">
                  <c:v>1.04</c:v>
                </c:pt>
                <c:pt idx="1074">
                  <c:v>1.04</c:v>
                </c:pt>
                <c:pt idx="1075">
                  <c:v>1.0467</c:v>
                </c:pt>
                <c:pt idx="1076">
                  <c:v>1.0467</c:v>
                </c:pt>
                <c:pt idx="1077">
                  <c:v>1.0467</c:v>
                </c:pt>
                <c:pt idx="1078">
                  <c:v>1.0467</c:v>
                </c:pt>
                <c:pt idx="1079">
                  <c:v>1.0467</c:v>
                </c:pt>
                <c:pt idx="1080">
                  <c:v>1.2857000000000001</c:v>
                </c:pt>
                <c:pt idx="1081">
                  <c:v>1.1714</c:v>
                </c:pt>
                <c:pt idx="1082">
                  <c:v>1.1642999999999999</c:v>
                </c:pt>
                <c:pt idx="1083">
                  <c:v>1.1599999999999999</c:v>
                </c:pt>
                <c:pt idx="1084">
                  <c:v>1.1599999999999999</c:v>
                </c:pt>
                <c:pt idx="1085">
                  <c:v>1.1599999999999999</c:v>
                </c:pt>
                <c:pt idx="1086">
                  <c:v>1.1599999999999999</c:v>
                </c:pt>
                <c:pt idx="1087">
                  <c:v>1.1599999999999999</c:v>
                </c:pt>
                <c:pt idx="1088">
                  <c:v>1.1599999999999999</c:v>
                </c:pt>
                <c:pt idx="1089">
                  <c:v>1.1667000000000001</c:v>
                </c:pt>
                <c:pt idx="1090">
                  <c:v>1.1375</c:v>
                </c:pt>
                <c:pt idx="1091">
                  <c:v>1.1375</c:v>
                </c:pt>
                <c:pt idx="1092">
                  <c:v>1.1375</c:v>
                </c:pt>
                <c:pt idx="1093">
                  <c:v>1.1375</c:v>
                </c:pt>
                <c:pt idx="1094">
                  <c:v>1.1313</c:v>
                </c:pt>
                <c:pt idx="1095">
                  <c:v>1.1375</c:v>
                </c:pt>
                <c:pt idx="1096">
                  <c:v>1.1375</c:v>
                </c:pt>
                <c:pt idx="1097">
                  <c:v>1.1375</c:v>
                </c:pt>
                <c:pt idx="1098">
                  <c:v>1.125</c:v>
                </c:pt>
                <c:pt idx="1099">
                  <c:v>1.125</c:v>
                </c:pt>
                <c:pt idx="1100">
                  <c:v>1.125</c:v>
                </c:pt>
                <c:pt idx="1101">
                  <c:v>1.125</c:v>
                </c:pt>
                <c:pt idx="1102">
                  <c:v>1.125</c:v>
                </c:pt>
                <c:pt idx="1103">
                  <c:v>1.1188</c:v>
                </c:pt>
                <c:pt idx="1104">
                  <c:v>1.1188</c:v>
                </c:pt>
                <c:pt idx="1105">
                  <c:v>1.1188</c:v>
                </c:pt>
                <c:pt idx="1106">
                  <c:v>1.1188</c:v>
                </c:pt>
                <c:pt idx="1107">
                  <c:v>1.1188</c:v>
                </c:pt>
                <c:pt idx="1108">
                  <c:v>1.1188</c:v>
                </c:pt>
                <c:pt idx="1109">
                  <c:v>1.1125</c:v>
                </c:pt>
                <c:pt idx="1110">
                  <c:v>1.1125</c:v>
                </c:pt>
                <c:pt idx="1111">
                  <c:v>1.1125</c:v>
                </c:pt>
                <c:pt idx="1112">
                  <c:v>1.2071000000000001</c:v>
                </c:pt>
                <c:pt idx="1113">
                  <c:v>1.2071000000000001</c:v>
                </c:pt>
                <c:pt idx="1114">
                  <c:v>1.2071000000000001</c:v>
                </c:pt>
                <c:pt idx="1115">
                  <c:v>1.1688000000000001</c:v>
                </c:pt>
                <c:pt idx="1116">
                  <c:v>1.1688000000000001</c:v>
                </c:pt>
                <c:pt idx="1117">
                  <c:v>1.1688000000000001</c:v>
                </c:pt>
                <c:pt idx="1118">
                  <c:v>1.1688000000000001</c:v>
                </c:pt>
                <c:pt idx="1119">
                  <c:v>1.1688000000000001</c:v>
                </c:pt>
                <c:pt idx="1120">
                  <c:v>1.1688000000000001</c:v>
                </c:pt>
                <c:pt idx="1121">
                  <c:v>1.1688000000000001</c:v>
                </c:pt>
                <c:pt idx="1122">
                  <c:v>1.1688000000000001</c:v>
                </c:pt>
                <c:pt idx="1123">
                  <c:v>1.1813</c:v>
                </c:pt>
                <c:pt idx="1124">
                  <c:v>1.1813</c:v>
                </c:pt>
                <c:pt idx="1125">
                  <c:v>1.1813</c:v>
                </c:pt>
                <c:pt idx="1126">
                  <c:v>1.1813</c:v>
                </c:pt>
                <c:pt idx="1127">
                  <c:v>1.1813</c:v>
                </c:pt>
                <c:pt idx="1128">
                  <c:v>1.1813</c:v>
                </c:pt>
                <c:pt idx="1129">
                  <c:v>1.1813</c:v>
                </c:pt>
                <c:pt idx="1130">
                  <c:v>1.1813</c:v>
                </c:pt>
                <c:pt idx="1131">
                  <c:v>1.1813</c:v>
                </c:pt>
                <c:pt idx="1132">
                  <c:v>1.175</c:v>
                </c:pt>
                <c:pt idx="1133">
                  <c:v>1.175</c:v>
                </c:pt>
                <c:pt idx="1134">
                  <c:v>1.175</c:v>
                </c:pt>
                <c:pt idx="1135">
                  <c:v>1.175</c:v>
                </c:pt>
                <c:pt idx="1136">
                  <c:v>1.1688000000000001</c:v>
                </c:pt>
                <c:pt idx="1137">
                  <c:v>1.1688000000000001</c:v>
                </c:pt>
                <c:pt idx="1138">
                  <c:v>1.1688000000000001</c:v>
                </c:pt>
                <c:pt idx="1139">
                  <c:v>1.1688000000000001</c:v>
                </c:pt>
                <c:pt idx="1140">
                  <c:v>1.1688000000000001</c:v>
                </c:pt>
                <c:pt idx="1141">
                  <c:v>1.1688000000000001</c:v>
                </c:pt>
                <c:pt idx="1142">
                  <c:v>1.1688000000000001</c:v>
                </c:pt>
                <c:pt idx="1143">
                  <c:v>1.22</c:v>
                </c:pt>
                <c:pt idx="1144">
                  <c:v>1.2462</c:v>
                </c:pt>
                <c:pt idx="1145">
                  <c:v>1.2285999999999999</c:v>
                </c:pt>
                <c:pt idx="1146">
                  <c:v>1.2285999999999999</c:v>
                </c:pt>
                <c:pt idx="1147">
                  <c:v>1.2285999999999999</c:v>
                </c:pt>
                <c:pt idx="1148">
                  <c:v>1.2285999999999999</c:v>
                </c:pt>
                <c:pt idx="1149">
                  <c:v>1.2285999999999999</c:v>
                </c:pt>
                <c:pt idx="1150">
                  <c:v>1.2285999999999999</c:v>
                </c:pt>
                <c:pt idx="1151">
                  <c:v>1.2285999999999999</c:v>
                </c:pt>
                <c:pt idx="1152">
                  <c:v>1.2214</c:v>
                </c:pt>
                <c:pt idx="1153">
                  <c:v>1.2214</c:v>
                </c:pt>
                <c:pt idx="1154">
                  <c:v>1.2214</c:v>
                </c:pt>
                <c:pt idx="1155">
                  <c:v>1.2214</c:v>
                </c:pt>
                <c:pt idx="1156">
                  <c:v>1.2214</c:v>
                </c:pt>
                <c:pt idx="1157">
                  <c:v>1.2214</c:v>
                </c:pt>
                <c:pt idx="1158">
                  <c:v>1.2214</c:v>
                </c:pt>
                <c:pt idx="1159">
                  <c:v>1.2285999999999999</c:v>
                </c:pt>
                <c:pt idx="1160">
                  <c:v>1.2285999999999999</c:v>
                </c:pt>
                <c:pt idx="1161">
                  <c:v>1.2285999999999999</c:v>
                </c:pt>
                <c:pt idx="1162">
                  <c:v>1.2285999999999999</c:v>
                </c:pt>
                <c:pt idx="1163">
                  <c:v>1.2285999999999999</c:v>
                </c:pt>
                <c:pt idx="1164">
                  <c:v>1.2285999999999999</c:v>
                </c:pt>
                <c:pt idx="1165">
                  <c:v>1.2285999999999999</c:v>
                </c:pt>
                <c:pt idx="1166">
                  <c:v>1.2214</c:v>
                </c:pt>
                <c:pt idx="1167">
                  <c:v>1.2214</c:v>
                </c:pt>
                <c:pt idx="1168">
                  <c:v>1.2214</c:v>
                </c:pt>
                <c:pt idx="1169">
                  <c:v>1.2214</c:v>
                </c:pt>
                <c:pt idx="1170">
                  <c:v>1.2214</c:v>
                </c:pt>
                <c:pt idx="1171">
                  <c:v>1.2</c:v>
                </c:pt>
                <c:pt idx="1172">
                  <c:v>1.2</c:v>
                </c:pt>
                <c:pt idx="1173">
                  <c:v>1.2923</c:v>
                </c:pt>
                <c:pt idx="1174">
                  <c:v>1.2786</c:v>
                </c:pt>
                <c:pt idx="1175">
                  <c:v>1.2786</c:v>
                </c:pt>
                <c:pt idx="1176">
                  <c:v>1.2786</c:v>
                </c:pt>
                <c:pt idx="1177">
                  <c:v>1.2786</c:v>
                </c:pt>
                <c:pt idx="1178">
                  <c:v>1.2786</c:v>
                </c:pt>
                <c:pt idx="1179">
                  <c:v>1.2786</c:v>
                </c:pt>
                <c:pt idx="1180">
                  <c:v>1.2857000000000001</c:v>
                </c:pt>
                <c:pt idx="1181">
                  <c:v>1.2857000000000001</c:v>
                </c:pt>
                <c:pt idx="1182">
                  <c:v>1.2857000000000001</c:v>
                </c:pt>
                <c:pt idx="1183">
                  <c:v>1.2857000000000001</c:v>
                </c:pt>
                <c:pt idx="1184">
                  <c:v>1.2857000000000001</c:v>
                </c:pt>
                <c:pt idx="1185">
                  <c:v>1.2857000000000001</c:v>
                </c:pt>
                <c:pt idx="1186">
                  <c:v>1.3</c:v>
                </c:pt>
                <c:pt idx="1187">
                  <c:v>1.3</c:v>
                </c:pt>
                <c:pt idx="1188">
                  <c:v>1.3</c:v>
                </c:pt>
                <c:pt idx="1189">
                  <c:v>1.3</c:v>
                </c:pt>
                <c:pt idx="1190">
                  <c:v>1.3</c:v>
                </c:pt>
                <c:pt idx="1191">
                  <c:v>1.3</c:v>
                </c:pt>
                <c:pt idx="1192">
                  <c:v>1.3</c:v>
                </c:pt>
                <c:pt idx="1193">
                  <c:v>1.3070999999999999</c:v>
                </c:pt>
                <c:pt idx="1194">
                  <c:v>1.3070999999999999</c:v>
                </c:pt>
                <c:pt idx="1195">
                  <c:v>1.3070999999999999</c:v>
                </c:pt>
                <c:pt idx="1196">
                  <c:v>1.3070999999999999</c:v>
                </c:pt>
                <c:pt idx="1197">
                  <c:v>1.3070999999999999</c:v>
                </c:pt>
                <c:pt idx="1198">
                  <c:v>1.3070999999999999</c:v>
                </c:pt>
                <c:pt idx="1199">
                  <c:v>1.3</c:v>
                </c:pt>
                <c:pt idx="1200">
                  <c:v>1.3</c:v>
                </c:pt>
                <c:pt idx="1201">
                  <c:v>1.2142999999999999</c:v>
                </c:pt>
                <c:pt idx="1202">
                  <c:v>1.2923</c:v>
                </c:pt>
                <c:pt idx="1203">
                  <c:v>1.2786</c:v>
                </c:pt>
                <c:pt idx="1204">
                  <c:v>1.2786</c:v>
                </c:pt>
                <c:pt idx="1205">
                  <c:v>1.2786</c:v>
                </c:pt>
                <c:pt idx="1206">
                  <c:v>1.2786</c:v>
                </c:pt>
                <c:pt idx="1207">
                  <c:v>1.2786</c:v>
                </c:pt>
                <c:pt idx="1208">
                  <c:v>1.2786</c:v>
                </c:pt>
                <c:pt idx="1209">
                  <c:v>1.2786</c:v>
                </c:pt>
                <c:pt idx="1210">
                  <c:v>1.2786</c:v>
                </c:pt>
                <c:pt idx="1211">
                  <c:v>1.2786</c:v>
                </c:pt>
                <c:pt idx="1212">
                  <c:v>1.2786</c:v>
                </c:pt>
                <c:pt idx="1213">
                  <c:v>1.2857000000000001</c:v>
                </c:pt>
                <c:pt idx="1214">
                  <c:v>1.2857000000000001</c:v>
                </c:pt>
                <c:pt idx="1215">
                  <c:v>1.2857000000000001</c:v>
                </c:pt>
                <c:pt idx="1216">
                  <c:v>1.2928999999999999</c:v>
                </c:pt>
                <c:pt idx="1217">
                  <c:v>1.2928999999999999</c:v>
                </c:pt>
                <c:pt idx="1218">
                  <c:v>1.2928999999999999</c:v>
                </c:pt>
                <c:pt idx="1219">
                  <c:v>1.2928999999999999</c:v>
                </c:pt>
                <c:pt idx="1220">
                  <c:v>1.3</c:v>
                </c:pt>
                <c:pt idx="1221">
                  <c:v>1.3070999999999999</c:v>
                </c:pt>
                <c:pt idx="1222">
                  <c:v>1.3070999999999999</c:v>
                </c:pt>
                <c:pt idx="1223">
                  <c:v>1.3070999999999999</c:v>
                </c:pt>
                <c:pt idx="1224">
                  <c:v>1.3070999999999999</c:v>
                </c:pt>
                <c:pt idx="1225">
                  <c:v>1.3070999999999999</c:v>
                </c:pt>
                <c:pt idx="1226">
                  <c:v>1.3070999999999999</c:v>
                </c:pt>
                <c:pt idx="1227">
                  <c:v>1.3213999999999999</c:v>
                </c:pt>
                <c:pt idx="1228">
                  <c:v>1.3213999999999999</c:v>
                </c:pt>
                <c:pt idx="1229">
                  <c:v>1.3213999999999999</c:v>
                </c:pt>
                <c:pt idx="1230">
                  <c:v>1.3213999999999999</c:v>
                </c:pt>
                <c:pt idx="1231">
                  <c:v>1.1667000000000001</c:v>
                </c:pt>
                <c:pt idx="1232">
                  <c:v>1.1667000000000001</c:v>
                </c:pt>
                <c:pt idx="1233">
                  <c:v>1.1667000000000001</c:v>
                </c:pt>
                <c:pt idx="1234">
                  <c:v>1.2643</c:v>
                </c:pt>
                <c:pt idx="1235">
                  <c:v>1.2333000000000001</c:v>
                </c:pt>
                <c:pt idx="1236">
                  <c:v>1.2333000000000001</c:v>
                </c:pt>
                <c:pt idx="1237">
                  <c:v>1.24</c:v>
                </c:pt>
                <c:pt idx="1238">
                  <c:v>1.24</c:v>
                </c:pt>
                <c:pt idx="1239">
                  <c:v>1.24</c:v>
                </c:pt>
                <c:pt idx="1240">
                  <c:v>1.24</c:v>
                </c:pt>
                <c:pt idx="1241">
                  <c:v>1.24</c:v>
                </c:pt>
                <c:pt idx="1242">
                  <c:v>1.24</c:v>
                </c:pt>
                <c:pt idx="1243">
                  <c:v>1.24</c:v>
                </c:pt>
                <c:pt idx="1244">
                  <c:v>1.24</c:v>
                </c:pt>
                <c:pt idx="1245">
                  <c:v>1.24</c:v>
                </c:pt>
                <c:pt idx="1246">
                  <c:v>1.24</c:v>
                </c:pt>
                <c:pt idx="1247">
                  <c:v>1.24</c:v>
                </c:pt>
                <c:pt idx="1248">
                  <c:v>1.2733000000000001</c:v>
                </c:pt>
                <c:pt idx="1249">
                  <c:v>1.2733000000000001</c:v>
                </c:pt>
                <c:pt idx="1250">
                  <c:v>1.2733000000000001</c:v>
                </c:pt>
                <c:pt idx="1251">
                  <c:v>1.2733000000000001</c:v>
                </c:pt>
                <c:pt idx="1252">
                  <c:v>1.2733000000000001</c:v>
                </c:pt>
                <c:pt idx="1253">
                  <c:v>1.2733000000000001</c:v>
                </c:pt>
                <c:pt idx="1254">
                  <c:v>1.2733000000000001</c:v>
                </c:pt>
                <c:pt idx="1255">
                  <c:v>1.2733000000000001</c:v>
                </c:pt>
                <c:pt idx="1256">
                  <c:v>1.2733000000000001</c:v>
                </c:pt>
                <c:pt idx="1257">
                  <c:v>1.2733000000000001</c:v>
                </c:pt>
                <c:pt idx="1258">
                  <c:v>1.2733000000000001</c:v>
                </c:pt>
                <c:pt idx="1259">
                  <c:v>1.2733000000000001</c:v>
                </c:pt>
                <c:pt idx="1260">
                  <c:v>1.2733000000000001</c:v>
                </c:pt>
                <c:pt idx="1261">
                  <c:v>1.2733000000000001</c:v>
                </c:pt>
                <c:pt idx="1262">
                  <c:v>1.2625</c:v>
                </c:pt>
                <c:pt idx="1263">
                  <c:v>1.2833000000000001</c:v>
                </c:pt>
                <c:pt idx="1264">
                  <c:v>1.2857000000000001</c:v>
                </c:pt>
                <c:pt idx="1265">
                  <c:v>1.2533000000000001</c:v>
                </c:pt>
                <c:pt idx="1266">
                  <c:v>1.2533000000000001</c:v>
                </c:pt>
                <c:pt idx="1267">
                  <c:v>1.2533000000000001</c:v>
                </c:pt>
                <c:pt idx="1268">
                  <c:v>1.2533000000000001</c:v>
                </c:pt>
                <c:pt idx="1269">
                  <c:v>1.2533000000000001</c:v>
                </c:pt>
                <c:pt idx="1270">
                  <c:v>1.2533000000000001</c:v>
                </c:pt>
                <c:pt idx="1271">
                  <c:v>1.2533000000000001</c:v>
                </c:pt>
                <c:pt idx="1272">
                  <c:v>1.2533000000000001</c:v>
                </c:pt>
                <c:pt idx="1273">
                  <c:v>1.2533000000000001</c:v>
                </c:pt>
                <c:pt idx="1274">
                  <c:v>1.2533000000000001</c:v>
                </c:pt>
                <c:pt idx="1275">
                  <c:v>1.2533000000000001</c:v>
                </c:pt>
                <c:pt idx="1276">
                  <c:v>1.2466999999999999</c:v>
                </c:pt>
                <c:pt idx="1277">
                  <c:v>1.2466999999999999</c:v>
                </c:pt>
                <c:pt idx="1278">
                  <c:v>1.2466999999999999</c:v>
                </c:pt>
                <c:pt idx="1279">
                  <c:v>1.2466999999999999</c:v>
                </c:pt>
                <c:pt idx="1280">
                  <c:v>1.2466999999999999</c:v>
                </c:pt>
                <c:pt idx="1281">
                  <c:v>1.2466999999999999</c:v>
                </c:pt>
                <c:pt idx="1282">
                  <c:v>1.2466999999999999</c:v>
                </c:pt>
                <c:pt idx="1283">
                  <c:v>1.2466999999999999</c:v>
                </c:pt>
                <c:pt idx="1284">
                  <c:v>1.2466999999999999</c:v>
                </c:pt>
                <c:pt idx="1285">
                  <c:v>1.24</c:v>
                </c:pt>
                <c:pt idx="1286">
                  <c:v>1.24</c:v>
                </c:pt>
                <c:pt idx="1287">
                  <c:v>1.24</c:v>
                </c:pt>
                <c:pt idx="1288">
                  <c:v>1.24</c:v>
                </c:pt>
                <c:pt idx="1289">
                  <c:v>1.24</c:v>
                </c:pt>
                <c:pt idx="1290">
                  <c:v>1.2266999999999999</c:v>
                </c:pt>
                <c:pt idx="1291">
                  <c:v>1.22</c:v>
                </c:pt>
                <c:pt idx="1292">
                  <c:v>1.125</c:v>
                </c:pt>
                <c:pt idx="1293">
                  <c:v>1.2917000000000001</c:v>
                </c:pt>
                <c:pt idx="1294">
                  <c:v>1.2428999999999999</c:v>
                </c:pt>
                <c:pt idx="1295">
                  <c:v>1.2428999999999999</c:v>
                </c:pt>
                <c:pt idx="1296">
                  <c:v>1.2428999999999999</c:v>
                </c:pt>
                <c:pt idx="1297">
                  <c:v>1.25</c:v>
                </c:pt>
                <c:pt idx="1298">
                  <c:v>1.2428999999999999</c:v>
                </c:pt>
                <c:pt idx="1299">
                  <c:v>1.2428999999999999</c:v>
                </c:pt>
                <c:pt idx="1300">
                  <c:v>1.2428999999999999</c:v>
                </c:pt>
                <c:pt idx="1301">
                  <c:v>1.2428999999999999</c:v>
                </c:pt>
                <c:pt idx="1302">
                  <c:v>1.2428999999999999</c:v>
                </c:pt>
                <c:pt idx="1303">
                  <c:v>1.2428999999999999</c:v>
                </c:pt>
                <c:pt idx="1304">
                  <c:v>1.2428999999999999</c:v>
                </c:pt>
                <c:pt idx="1305">
                  <c:v>1.2428999999999999</c:v>
                </c:pt>
                <c:pt idx="1306">
                  <c:v>1.2357</c:v>
                </c:pt>
                <c:pt idx="1307">
                  <c:v>1.2357</c:v>
                </c:pt>
                <c:pt idx="1308">
                  <c:v>1.2285999999999999</c:v>
                </c:pt>
                <c:pt idx="1309">
                  <c:v>1.2285999999999999</c:v>
                </c:pt>
                <c:pt idx="1310">
                  <c:v>1.2285999999999999</c:v>
                </c:pt>
                <c:pt idx="1311">
                  <c:v>1.2214</c:v>
                </c:pt>
                <c:pt idx="1312">
                  <c:v>1.2214</c:v>
                </c:pt>
                <c:pt idx="1313">
                  <c:v>1.2214</c:v>
                </c:pt>
                <c:pt idx="1314">
                  <c:v>1.2142999999999999</c:v>
                </c:pt>
                <c:pt idx="1315">
                  <c:v>1.2142999999999999</c:v>
                </c:pt>
                <c:pt idx="1316">
                  <c:v>1.2142999999999999</c:v>
                </c:pt>
                <c:pt idx="1317">
                  <c:v>1.2142999999999999</c:v>
                </c:pt>
                <c:pt idx="1318">
                  <c:v>1.2142999999999999</c:v>
                </c:pt>
                <c:pt idx="1319">
                  <c:v>1.2</c:v>
                </c:pt>
                <c:pt idx="1320">
                  <c:v>1.2</c:v>
                </c:pt>
                <c:pt idx="1321">
                  <c:v>1.2</c:v>
                </c:pt>
                <c:pt idx="1322">
                  <c:v>1.2</c:v>
                </c:pt>
                <c:pt idx="1323">
                  <c:v>1.2</c:v>
                </c:pt>
                <c:pt idx="1324">
                  <c:v>1.2</c:v>
                </c:pt>
                <c:pt idx="1325">
                  <c:v>1.23</c:v>
                </c:pt>
                <c:pt idx="1326">
                  <c:v>1.1909000000000001</c:v>
                </c:pt>
                <c:pt idx="1327">
                  <c:v>1.1833</c:v>
                </c:pt>
                <c:pt idx="1328">
                  <c:v>1.1833</c:v>
                </c:pt>
                <c:pt idx="1329">
                  <c:v>1.1833</c:v>
                </c:pt>
                <c:pt idx="1330">
                  <c:v>1.1833</c:v>
                </c:pt>
                <c:pt idx="1331">
                  <c:v>1.1833</c:v>
                </c:pt>
                <c:pt idx="1332">
                  <c:v>1.175</c:v>
                </c:pt>
                <c:pt idx="1333">
                  <c:v>1.175</c:v>
                </c:pt>
                <c:pt idx="1334">
                  <c:v>1.175</c:v>
                </c:pt>
                <c:pt idx="1335">
                  <c:v>1.175</c:v>
                </c:pt>
                <c:pt idx="1336">
                  <c:v>1.175</c:v>
                </c:pt>
                <c:pt idx="1337">
                  <c:v>1.175</c:v>
                </c:pt>
                <c:pt idx="1338">
                  <c:v>1.175</c:v>
                </c:pt>
                <c:pt idx="1339">
                  <c:v>1.175</c:v>
                </c:pt>
                <c:pt idx="1340">
                  <c:v>1.175</c:v>
                </c:pt>
                <c:pt idx="1341">
                  <c:v>1.175</c:v>
                </c:pt>
                <c:pt idx="1342">
                  <c:v>1.175</c:v>
                </c:pt>
                <c:pt idx="1343">
                  <c:v>1.1615</c:v>
                </c:pt>
                <c:pt idx="1344">
                  <c:v>1.1615</c:v>
                </c:pt>
                <c:pt idx="1345">
                  <c:v>1.1615</c:v>
                </c:pt>
                <c:pt idx="1346">
                  <c:v>1.1615</c:v>
                </c:pt>
                <c:pt idx="1347">
                  <c:v>1.1462000000000001</c:v>
                </c:pt>
                <c:pt idx="1348">
                  <c:v>1.1462000000000001</c:v>
                </c:pt>
                <c:pt idx="1349">
                  <c:v>1.1462000000000001</c:v>
                </c:pt>
                <c:pt idx="1350">
                  <c:v>1.1462000000000001</c:v>
                </c:pt>
                <c:pt idx="1351">
                  <c:v>1.1462000000000001</c:v>
                </c:pt>
                <c:pt idx="1352">
                  <c:v>1.1462000000000001</c:v>
                </c:pt>
                <c:pt idx="1353">
                  <c:v>1.1537999999999999</c:v>
                </c:pt>
                <c:pt idx="1354">
                  <c:v>1.1375</c:v>
                </c:pt>
                <c:pt idx="1355">
                  <c:v>1.1375</c:v>
                </c:pt>
                <c:pt idx="1356">
                  <c:v>1.3</c:v>
                </c:pt>
                <c:pt idx="1357">
                  <c:v>1.2583</c:v>
                </c:pt>
                <c:pt idx="1358">
                  <c:v>1.2583</c:v>
                </c:pt>
                <c:pt idx="1359">
                  <c:v>1.2583</c:v>
                </c:pt>
                <c:pt idx="1360">
                  <c:v>1.2583</c:v>
                </c:pt>
                <c:pt idx="1361">
                  <c:v>1.2583</c:v>
                </c:pt>
                <c:pt idx="1362">
                  <c:v>1.2307999999999999</c:v>
                </c:pt>
                <c:pt idx="1363">
                  <c:v>1.2307999999999999</c:v>
                </c:pt>
                <c:pt idx="1364">
                  <c:v>1.2307999999999999</c:v>
                </c:pt>
                <c:pt idx="1365">
                  <c:v>1.2307999999999999</c:v>
                </c:pt>
                <c:pt idx="1366">
                  <c:v>1.2307999999999999</c:v>
                </c:pt>
                <c:pt idx="1367">
                  <c:v>1.2307999999999999</c:v>
                </c:pt>
                <c:pt idx="1368">
                  <c:v>1.2307999999999999</c:v>
                </c:pt>
                <c:pt idx="1369">
                  <c:v>1.2307999999999999</c:v>
                </c:pt>
                <c:pt idx="1370">
                  <c:v>1.2142999999999999</c:v>
                </c:pt>
                <c:pt idx="1371">
                  <c:v>1.2142999999999999</c:v>
                </c:pt>
                <c:pt idx="1372">
                  <c:v>1.2142999999999999</c:v>
                </c:pt>
                <c:pt idx="1373">
                  <c:v>1.2142999999999999</c:v>
                </c:pt>
                <c:pt idx="1374">
                  <c:v>1.2</c:v>
                </c:pt>
                <c:pt idx="1375">
                  <c:v>1.2</c:v>
                </c:pt>
                <c:pt idx="1376">
                  <c:v>1.2</c:v>
                </c:pt>
                <c:pt idx="1377">
                  <c:v>1.2</c:v>
                </c:pt>
                <c:pt idx="1378">
                  <c:v>1.2</c:v>
                </c:pt>
                <c:pt idx="1379">
                  <c:v>1.2</c:v>
                </c:pt>
                <c:pt idx="1380">
                  <c:v>1.2</c:v>
                </c:pt>
                <c:pt idx="1381">
                  <c:v>1.2</c:v>
                </c:pt>
                <c:pt idx="1382">
                  <c:v>1.2</c:v>
                </c:pt>
                <c:pt idx="1383">
                  <c:v>1.2</c:v>
                </c:pt>
                <c:pt idx="1384">
                  <c:v>1.1000000000000001</c:v>
                </c:pt>
                <c:pt idx="1385">
                  <c:v>1.1000000000000001</c:v>
                </c:pt>
                <c:pt idx="1386">
                  <c:v>1.1000000000000001</c:v>
                </c:pt>
                <c:pt idx="1387">
                  <c:v>1.1000000000000001</c:v>
                </c:pt>
                <c:pt idx="1388">
                  <c:v>1.1000000000000001</c:v>
                </c:pt>
                <c:pt idx="1389">
                  <c:v>1.1000000000000001</c:v>
                </c:pt>
                <c:pt idx="1390">
                  <c:v>1.1556</c:v>
                </c:pt>
                <c:pt idx="1391">
                  <c:v>1.17</c:v>
                </c:pt>
                <c:pt idx="1392">
                  <c:v>1.2231000000000001</c:v>
                </c:pt>
                <c:pt idx="1393">
                  <c:v>1.2231000000000001</c:v>
                </c:pt>
                <c:pt idx="1394">
                  <c:v>1.2231000000000001</c:v>
                </c:pt>
                <c:pt idx="1395">
                  <c:v>1.2231000000000001</c:v>
                </c:pt>
                <c:pt idx="1396">
                  <c:v>1.2231000000000001</c:v>
                </c:pt>
                <c:pt idx="1397">
                  <c:v>1.2231000000000001</c:v>
                </c:pt>
                <c:pt idx="1398">
                  <c:v>1.2307999999999999</c:v>
                </c:pt>
                <c:pt idx="1399">
                  <c:v>1.2307999999999999</c:v>
                </c:pt>
                <c:pt idx="1400">
                  <c:v>1.2307999999999999</c:v>
                </c:pt>
                <c:pt idx="1401">
                  <c:v>1.2307999999999999</c:v>
                </c:pt>
                <c:pt idx="1402">
                  <c:v>1.25</c:v>
                </c:pt>
                <c:pt idx="1403">
                  <c:v>1.25</c:v>
                </c:pt>
                <c:pt idx="1404">
                  <c:v>1.25</c:v>
                </c:pt>
                <c:pt idx="1405">
                  <c:v>1.25</c:v>
                </c:pt>
                <c:pt idx="1406">
                  <c:v>1.25</c:v>
                </c:pt>
                <c:pt idx="1407">
                  <c:v>1.25</c:v>
                </c:pt>
                <c:pt idx="1408">
                  <c:v>1.25</c:v>
                </c:pt>
                <c:pt idx="1409">
                  <c:v>1.25</c:v>
                </c:pt>
                <c:pt idx="1410">
                  <c:v>1.2428999999999999</c:v>
                </c:pt>
                <c:pt idx="1411">
                  <c:v>1.2428999999999999</c:v>
                </c:pt>
                <c:pt idx="1412">
                  <c:v>1.2428999999999999</c:v>
                </c:pt>
                <c:pt idx="1413">
                  <c:v>1.2428999999999999</c:v>
                </c:pt>
                <c:pt idx="1414">
                  <c:v>1.2428999999999999</c:v>
                </c:pt>
                <c:pt idx="1415">
                  <c:v>1.2428999999999999</c:v>
                </c:pt>
                <c:pt idx="1416">
                  <c:v>1.1000000000000001</c:v>
                </c:pt>
                <c:pt idx="1417">
                  <c:v>1.1182000000000001</c:v>
                </c:pt>
                <c:pt idx="1418">
                  <c:v>1.1091</c:v>
                </c:pt>
                <c:pt idx="1419">
                  <c:v>1.1000000000000001</c:v>
                </c:pt>
                <c:pt idx="1420">
                  <c:v>1.1000000000000001</c:v>
                </c:pt>
                <c:pt idx="1421">
                  <c:v>1.1000000000000001</c:v>
                </c:pt>
                <c:pt idx="1422">
                  <c:v>1.1000000000000001</c:v>
                </c:pt>
                <c:pt idx="1423">
                  <c:v>1.075</c:v>
                </c:pt>
                <c:pt idx="1424">
                  <c:v>1.0923</c:v>
                </c:pt>
                <c:pt idx="1425">
                  <c:v>1.0923</c:v>
                </c:pt>
                <c:pt idx="1426">
                  <c:v>1.0929</c:v>
                </c:pt>
                <c:pt idx="1427">
                  <c:v>1.0929</c:v>
                </c:pt>
                <c:pt idx="1428">
                  <c:v>1.0929</c:v>
                </c:pt>
                <c:pt idx="1429">
                  <c:v>1.0929</c:v>
                </c:pt>
                <c:pt idx="1430">
                  <c:v>1.0929</c:v>
                </c:pt>
                <c:pt idx="1431">
                  <c:v>1.0929</c:v>
                </c:pt>
                <c:pt idx="1432">
                  <c:v>1.0929</c:v>
                </c:pt>
                <c:pt idx="1433">
                  <c:v>1.0929</c:v>
                </c:pt>
                <c:pt idx="1434">
                  <c:v>1.0929</c:v>
                </c:pt>
                <c:pt idx="1435">
                  <c:v>1.0929</c:v>
                </c:pt>
                <c:pt idx="1436">
                  <c:v>1.0929</c:v>
                </c:pt>
                <c:pt idx="1437">
                  <c:v>1.0929</c:v>
                </c:pt>
                <c:pt idx="1438">
                  <c:v>1.0929</c:v>
                </c:pt>
                <c:pt idx="1439">
                  <c:v>1.0929</c:v>
                </c:pt>
                <c:pt idx="1440">
                  <c:v>1.0929</c:v>
                </c:pt>
                <c:pt idx="1441">
                  <c:v>1.0929</c:v>
                </c:pt>
                <c:pt idx="1442">
                  <c:v>1.0929</c:v>
                </c:pt>
                <c:pt idx="1443">
                  <c:v>1.0929</c:v>
                </c:pt>
                <c:pt idx="1444">
                  <c:v>1.0929</c:v>
                </c:pt>
                <c:pt idx="1445">
                  <c:v>1.0667</c:v>
                </c:pt>
                <c:pt idx="1446">
                  <c:v>1.0667</c:v>
                </c:pt>
                <c:pt idx="1447">
                  <c:v>1.0667</c:v>
                </c:pt>
                <c:pt idx="1448">
                  <c:v>1.0667</c:v>
                </c:pt>
                <c:pt idx="1449">
                  <c:v>1.0667</c:v>
                </c:pt>
                <c:pt idx="1450">
                  <c:v>1.0667</c:v>
                </c:pt>
                <c:pt idx="1451">
                  <c:v>1.0667</c:v>
                </c:pt>
                <c:pt idx="1452">
                  <c:v>1.0667</c:v>
                </c:pt>
                <c:pt idx="1453">
                  <c:v>1.0786</c:v>
                </c:pt>
                <c:pt idx="1454">
                  <c:v>1.0786</c:v>
                </c:pt>
                <c:pt idx="1455">
                  <c:v>1.0786</c:v>
                </c:pt>
                <c:pt idx="1456">
                  <c:v>1.0786</c:v>
                </c:pt>
                <c:pt idx="1457">
                  <c:v>1.0786</c:v>
                </c:pt>
                <c:pt idx="1458">
                  <c:v>1.0786</c:v>
                </c:pt>
                <c:pt idx="1459">
                  <c:v>1.0786</c:v>
                </c:pt>
                <c:pt idx="1460">
                  <c:v>1.0857000000000001</c:v>
                </c:pt>
                <c:pt idx="1461">
                  <c:v>1.0857000000000001</c:v>
                </c:pt>
                <c:pt idx="1462">
                  <c:v>1.0857000000000001</c:v>
                </c:pt>
                <c:pt idx="1463">
                  <c:v>1.0857000000000001</c:v>
                </c:pt>
                <c:pt idx="1464">
                  <c:v>1.0857000000000001</c:v>
                </c:pt>
                <c:pt idx="1465">
                  <c:v>1.0857000000000001</c:v>
                </c:pt>
                <c:pt idx="1466">
                  <c:v>1.0857000000000001</c:v>
                </c:pt>
                <c:pt idx="1467">
                  <c:v>1.0857000000000001</c:v>
                </c:pt>
                <c:pt idx="1468">
                  <c:v>1.0857000000000001</c:v>
                </c:pt>
                <c:pt idx="1469">
                  <c:v>1.0857000000000001</c:v>
                </c:pt>
                <c:pt idx="1470">
                  <c:v>1.0857000000000001</c:v>
                </c:pt>
                <c:pt idx="1471">
                  <c:v>1.0857000000000001</c:v>
                </c:pt>
                <c:pt idx="1472">
                  <c:v>1.0857000000000001</c:v>
                </c:pt>
                <c:pt idx="1473">
                  <c:v>1.0857000000000001</c:v>
                </c:pt>
                <c:pt idx="1474">
                  <c:v>1.0857000000000001</c:v>
                </c:pt>
                <c:pt idx="1475">
                  <c:v>1.0857000000000001</c:v>
                </c:pt>
                <c:pt idx="1476">
                  <c:v>1.0545</c:v>
                </c:pt>
                <c:pt idx="1477">
                  <c:v>1.0545</c:v>
                </c:pt>
                <c:pt idx="1478">
                  <c:v>1.0545</c:v>
                </c:pt>
                <c:pt idx="1479">
                  <c:v>1.0333000000000001</c:v>
                </c:pt>
                <c:pt idx="1480">
                  <c:v>1.1000000000000001</c:v>
                </c:pt>
                <c:pt idx="1481">
                  <c:v>1.1000000000000001</c:v>
                </c:pt>
                <c:pt idx="1482">
                  <c:v>1.0929</c:v>
                </c:pt>
                <c:pt idx="1483">
                  <c:v>1.0929</c:v>
                </c:pt>
                <c:pt idx="1484">
                  <c:v>1.0929</c:v>
                </c:pt>
                <c:pt idx="1485">
                  <c:v>1.0929</c:v>
                </c:pt>
                <c:pt idx="1486">
                  <c:v>1.0929</c:v>
                </c:pt>
                <c:pt idx="1487">
                  <c:v>1.1000000000000001</c:v>
                </c:pt>
                <c:pt idx="1488">
                  <c:v>1.1000000000000001</c:v>
                </c:pt>
                <c:pt idx="1489">
                  <c:v>1.1000000000000001</c:v>
                </c:pt>
                <c:pt idx="1490">
                  <c:v>1.1000000000000001</c:v>
                </c:pt>
                <c:pt idx="1491">
                  <c:v>1.1000000000000001</c:v>
                </c:pt>
                <c:pt idx="1492">
                  <c:v>1.1000000000000001</c:v>
                </c:pt>
                <c:pt idx="1493">
                  <c:v>1.1000000000000001</c:v>
                </c:pt>
                <c:pt idx="1494">
                  <c:v>1.1000000000000001</c:v>
                </c:pt>
                <c:pt idx="1495">
                  <c:v>1.1000000000000001</c:v>
                </c:pt>
                <c:pt idx="1496">
                  <c:v>1.0932999999999999</c:v>
                </c:pt>
                <c:pt idx="1497">
                  <c:v>1.0932999999999999</c:v>
                </c:pt>
                <c:pt idx="1498">
                  <c:v>1.0932999999999999</c:v>
                </c:pt>
                <c:pt idx="1499">
                  <c:v>1.0932999999999999</c:v>
                </c:pt>
                <c:pt idx="1500">
                  <c:v>1.0932999999999999</c:v>
                </c:pt>
                <c:pt idx="1501">
                  <c:v>1.0932999999999999</c:v>
                </c:pt>
                <c:pt idx="1502">
                  <c:v>1.0932999999999999</c:v>
                </c:pt>
                <c:pt idx="1503">
                  <c:v>1.0932999999999999</c:v>
                </c:pt>
                <c:pt idx="1504">
                  <c:v>1.0932999999999999</c:v>
                </c:pt>
                <c:pt idx="1505">
                  <c:v>1.0932999999999999</c:v>
                </c:pt>
                <c:pt idx="1506">
                  <c:v>1.0932999999999999</c:v>
                </c:pt>
                <c:pt idx="1507">
                  <c:v>0.84289999999999998</c:v>
                </c:pt>
                <c:pt idx="1508">
                  <c:v>0.93640000000000001</c:v>
                </c:pt>
                <c:pt idx="1509">
                  <c:v>0.9083</c:v>
                </c:pt>
                <c:pt idx="1510">
                  <c:v>0.93569999999999998</c:v>
                </c:pt>
                <c:pt idx="1511">
                  <c:v>0.93569999999999998</c:v>
                </c:pt>
                <c:pt idx="1512">
                  <c:v>0.93569999999999998</c:v>
                </c:pt>
                <c:pt idx="1513">
                  <c:v>0.93569999999999998</c:v>
                </c:pt>
                <c:pt idx="1514">
                  <c:v>0.93569999999999998</c:v>
                </c:pt>
                <c:pt idx="1515">
                  <c:v>0.93569999999999998</c:v>
                </c:pt>
                <c:pt idx="1516">
                  <c:v>0.92859999999999998</c:v>
                </c:pt>
                <c:pt idx="1517">
                  <c:v>0.93330000000000002</c:v>
                </c:pt>
                <c:pt idx="1518">
                  <c:v>0.93330000000000002</c:v>
                </c:pt>
                <c:pt idx="1519">
                  <c:v>0.93330000000000002</c:v>
                </c:pt>
                <c:pt idx="1520">
                  <c:v>0.93330000000000002</c:v>
                </c:pt>
                <c:pt idx="1521">
                  <c:v>0.93330000000000002</c:v>
                </c:pt>
                <c:pt idx="1522">
                  <c:v>0.93330000000000002</c:v>
                </c:pt>
                <c:pt idx="1523">
                  <c:v>0.93330000000000002</c:v>
                </c:pt>
                <c:pt idx="1524">
                  <c:v>0.93330000000000002</c:v>
                </c:pt>
                <c:pt idx="1525">
                  <c:v>0.93330000000000002</c:v>
                </c:pt>
                <c:pt idx="1526">
                  <c:v>0.93330000000000002</c:v>
                </c:pt>
                <c:pt idx="1527">
                  <c:v>0.93330000000000002</c:v>
                </c:pt>
                <c:pt idx="1528">
                  <c:v>0.93330000000000002</c:v>
                </c:pt>
                <c:pt idx="1529">
                  <c:v>0.9133</c:v>
                </c:pt>
                <c:pt idx="1530">
                  <c:v>0.9133</c:v>
                </c:pt>
                <c:pt idx="1531">
                  <c:v>0.9133</c:v>
                </c:pt>
                <c:pt idx="1532">
                  <c:v>0.9133</c:v>
                </c:pt>
                <c:pt idx="1533">
                  <c:v>0.9133</c:v>
                </c:pt>
                <c:pt idx="1534">
                  <c:v>0.9133</c:v>
                </c:pt>
                <c:pt idx="1535">
                  <c:v>0.9133</c:v>
                </c:pt>
                <c:pt idx="1536">
                  <c:v>0.58750000000000002</c:v>
                </c:pt>
                <c:pt idx="1537">
                  <c:v>0.58889999999999998</c:v>
                </c:pt>
                <c:pt idx="1538">
                  <c:v>0.58889999999999998</c:v>
                </c:pt>
                <c:pt idx="1539">
                  <c:v>0.58889999999999998</c:v>
                </c:pt>
                <c:pt idx="1540">
                  <c:v>0.58889999999999998</c:v>
                </c:pt>
                <c:pt idx="1541">
                  <c:v>0.58889999999999998</c:v>
                </c:pt>
                <c:pt idx="1542">
                  <c:v>0.58889999999999998</c:v>
                </c:pt>
                <c:pt idx="1543">
                  <c:v>0.58889999999999998</c:v>
                </c:pt>
                <c:pt idx="1544">
                  <c:v>0.58889999999999998</c:v>
                </c:pt>
                <c:pt idx="1545">
                  <c:v>0.58889999999999998</c:v>
                </c:pt>
                <c:pt idx="1546">
                  <c:v>0.58889999999999998</c:v>
                </c:pt>
                <c:pt idx="1547">
                  <c:v>0.58889999999999998</c:v>
                </c:pt>
                <c:pt idx="1548">
                  <c:v>0.58889999999999998</c:v>
                </c:pt>
                <c:pt idx="1549">
                  <c:v>0.58889999999999998</c:v>
                </c:pt>
                <c:pt idx="1550">
                  <c:v>0.58889999999999998</c:v>
                </c:pt>
                <c:pt idx="1551">
                  <c:v>0.47</c:v>
                </c:pt>
                <c:pt idx="1552">
                  <c:v>0.41</c:v>
                </c:pt>
                <c:pt idx="1553">
                  <c:v>0.41</c:v>
                </c:pt>
                <c:pt idx="1554">
                  <c:v>0.41</c:v>
                </c:pt>
                <c:pt idx="1555">
                  <c:v>0.41</c:v>
                </c:pt>
                <c:pt idx="1556">
                  <c:v>0.41</c:v>
                </c:pt>
                <c:pt idx="1557">
                  <c:v>0.41</c:v>
                </c:pt>
                <c:pt idx="1558">
                  <c:v>0.41</c:v>
                </c:pt>
                <c:pt idx="1559">
                  <c:v>0.41</c:v>
                </c:pt>
                <c:pt idx="1560">
                  <c:v>0.41</c:v>
                </c:pt>
                <c:pt idx="1561">
                  <c:v>0.41</c:v>
                </c:pt>
                <c:pt idx="1562">
                  <c:v>0.41</c:v>
                </c:pt>
                <c:pt idx="1563">
                  <c:v>0.41</c:v>
                </c:pt>
                <c:pt idx="1564">
                  <c:v>0.41</c:v>
                </c:pt>
                <c:pt idx="1565">
                  <c:v>0.41</c:v>
                </c:pt>
                <c:pt idx="1566">
                  <c:v>0.41</c:v>
                </c:pt>
                <c:pt idx="1567">
                  <c:v>0.1333</c:v>
                </c:pt>
                <c:pt idx="1568">
                  <c:v>0.1333</c:v>
                </c:pt>
                <c:pt idx="1569">
                  <c:v>0.1333</c:v>
                </c:pt>
                <c:pt idx="1570">
                  <c:v>0.14499999999999999</c:v>
                </c:pt>
                <c:pt idx="1571">
                  <c:v>5.2200000000000003E-2</c:v>
                </c:pt>
                <c:pt idx="1572">
                  <c:v>7.6999999999999999E-2</c:v>
                </c:pt>
                <c:pt idx="1573">
                  <c:v>-0.03</c:v>
                </c:pt>
                <c:pt idx="1574">
                  <c:v>-0.03</c:v>
                </c:pt>
                <c:pt idx="1575">
                  <c:v>-0.03</c:v>
                </c:pt>
                <c:pt idx="1576">
                  <c:v>-0.03</c:v>
                </c:pt>
                <c:pt idx="1577">
                  <c:v>-0.03</c:v>
                </c:pt>
                <c:pt idx="1578">
                  <c:v>-0.03</c:v>
                </c:pt>
                <c:pt idx="1579">
                  <c:v>-0.03</c:v>
                </c:pt>
                <c:pt idx="1580">
                  <c:v>-0.03</c:v>
                </c:pt>
                <c:pt idx="1581">
                  <c:v>-3.9100000000000003E-2</c:v>
                </c:pt>
                <c:pt idx="1582">
                  <c:v>-3.9100000000000003E-2</c:v>
                </c:pt>
                <c:pt idx="1583">
                  <c:v>-3.9100000000000003E-2</c:v>
                </c:pt>
                <c:pt idx="1584">
                  <c:v>-4.82E-2</c:v>
                </c:pt>
                <c:pt idx="1585">
                  <c:v>-4.82E-2</c:v>
                </c:pt>
                <c:pt idx="1586">
                  <c:v>-0.10929999999999999</c:v>
                </c:pt>
                <c:pt idx="1587">
                  <c:v>-0.10929999999999999</c:v>
                </c:pt>
                <c:pt idx="1588">
                  <c:v>-0.1164</c:v>
                </c:pt>
                <c:pt idx="1589">
                  <c:v>-0.1164</c:v>
                </c:pt>
                <c:pt idx="1590">
                  <c:v>-0.1164</c:v>
                </c:pt>
                <c:pt idx="1591">
                  <c:v>-0.1164</c:v>
                </c:pt>
                <c:pt idx="1592">
                  <c:v>-0.1164</c:v>
                </c:pt>
                <c:pt idx="1593">
                  <c:v>-0.1164</c:v>
                </c:pt>
                <c:pt idx="1594">
                  <c:v>-0.1164</c:v>
                </c:pt>
                <c:pt idx="1595">
                  <c:v>-0.1164</c:v>
                </c:pt>
                <c:pt idx="1596">
                  <c:v>-0.1164</c:v>
                </c:pt>
                <c:pt idx="1597">
                  <c:v>-0.1164</c:v>
                </c:pt>
                <c:pt idx="1598">
                  <c:v>0.6875</c:v>
                </c:pt>
                <c:pt idx="1599">
                  <c:v>0.56000000000000005</c:v>
                </c:pt>
                <c:pt idx="1600">
                  <c:v>0.5091</c:v>
                </c:pt>
                <c:pt idx="1601">
                  <c:v>0.4083</c:v>
                </c:pt>
                <c:pt idx="1602">
                  <c:v>0.41539999999999999</c:v>
                </c:pt>
                <c:pt idx="1603">
                  <c:v>0.41539999999999999</c:v>
                </c:pt>
                <c:pt idx="1604">
                  <c:v>0.41539999999999999</c:v>
                </c:pt>
                <c:pt idx="1605">
                  <c:v>0.41539999999999999</c:v>
                </c:pt>
                <c:pt idx="1606">
                  <c:v>0.41539999999999999</c:v>
                </c:pt>
                <c:pt idx="1607">
                  <c:v>0.41539999999999999</c:v>
                </c:pt>
                <c:pt idx="1608">
                  <c:v>0.41539999999999999</c:v>
                </c:pt>
                <c:pt idx="1609">
                  <c:v>0.41539999999999999</c:v>
                </c:pt>
                <c:pt idx="1610">
                  <c:v>0.41539999999999999</c:v>
                </c:pt>
                <c:pt idx="1611">
                  <c:v>0.41539999999999999</c:v>
                </c:pt>
                <c:pt idx="1612">
                  <c:v>0.41539999999999999</c:v>
                </c:pt>
                <c:pt idx="1613">
                  <c:v>0.41539999999999999</c:v>
                </c:pt>
                <c:pt idx="1614">
                  <c:v>0.41539999999999999</c:v>
                </c:pt>
                <c:pt idx="1615">
                  <c:v>0.41539999999999999</c:v>
                </c:pt>
                <c:pt idx="1616">
                  <c:v>0.41539999999999999</c:v>
                </c:pt>
                <c:pt idx="1617">
                  <c:v>0.41539999999999999</c:v>
                </c:pt>
                <c:pt idx="1618">
                  <c:v>0.41539999999999999</c:v>
                </c:pt>
                <c:pt idx="1619">
                  <c:v>0.41539999999999999</c:v>
                </c:pt>
                <c:pt idx="1620">
                  <c:v>0.41539999999999999</c:v>
                </c:pt>
                <c:pt idx="1621">
                  <c:v>0.41539999999999999</c:v>
                </c:pt>
                <c:pt idx="1622">
                  <c:v>0.41539999999999999</c:v>
                </c:pt>
                <c:pt idx="1623">
                  <c:v>0.41539999999999999</c:v>
                </c:pt>
                <c:pt idx="1624">
                  <c:v>0.41539999999999999</c:v>
                </c:pt>
                <c:pt idx="1625">
                  <c:v>0.41539999999999999</c:v>
                </c:pt>
                <c:pt idx="1626">
                  <c:v>0.41539999999999999</c:v>
                </c:pt>
                <c:pt idx="1627">
                  <c:v>0.41539999999999999</c:v>
                </c:pt>
                <c:pt idx="1628">
                  <c:v>0.6</c:v>
                </c:pt>
                <c:pt idx="1629">
                  <c:v>0.6</c:v>
                </c:pt>
                <c:pt idx="1630">
                  <c:v>0.62</c:v>
                </c:pt>
                <c:pt idx="1631">
                  <c:v>0.62</c:v>
                </c:pt>
                <c:pt idx="1632">
                  <c:v>0.62</c:v>
                </c:pt>
                <c:pt idx="1633">
                  <c:v>0.62</c:v>
                </c:pt>
                <c:pt idx="1634">
                  <c:v>0.55449999999999999</c:v>
                </c:pt>
                <c:pt idx="1635">
                  <c:v>0.47499999999999998</c:v>
                </c:pt>
                <c:pt idx="1636">
                  <c:v>0.49230000000000002</c:v>
                </c:pt>
                <c:pt idx="1637">
                  <c:v>0.49230000000000002</c:v>
                </c:pt>
                <c:pt idx="1638">
                  <c:v>0.49230000000000002</c:v>
                </c:pt>
                <c:pt idx="1639">
                  <c:v>0.49230000000000002</c:v>
                </c:pt>
                <c:pt idx="1640">
                  <c:v>0.49230000000000002</c:v>
                </c:pt>
                <c:pt idx="1641">
                  <c:v>0.49230000000000002</c:v>
                </c:pt>
                <c:pt idx="1642">
                  <c:v>0.49230000000000002</c:v>
                </c:pt>
                <c:pt idx="1643">
                  <c:v>0.49230000000000002</c:v>
                </c:pt>
                <c:pt idx="1644">
                  <c:v>0.49230000000000002</c:v>
                </c:pt>
                <c:pt idx="1645">
                  <c:v>0.49230000000000002</c:v>
                </c:pt>
                <c:pt idx="1646">
                  <c:v>0.49230000000000002</c:v>
                </c:pt>
                <c:pt idx="1647">
                  <c:v>0.49230000000000002</c:v>
                </c:pt>
                <c:pt idx="1648">
                  <c:v>0.4929</c:v>
                </c:pt>
                <c:pt idx="1649">
                  <c:v>0.4929</c:v>
                </c:pt>
                <c:pt idx="1650">
                  <c:v>0.4929</c:v>
                </c:pt>
                <c:pt idx="1651">
                  <c:v>0.4929</c:v>
                </c:pt>
                <c:pt idx="1652">
                  <c:v>0.4929</c:v>
                </c:pt>
                <c:pt idx="1653">
                  <c:v>0.4929</c:v>
                </c:pt>
                <c:pt idx="1654">
                  <c:v>0.45</c:v>
                </c:pt>
                <c:pt idx="1655">
                  <c:v>0.45</c:v>
                </c:pt>
                <c:pt idx="1656">
                  <c:v>0.45</c:v>
                </c:pt>
                <c:pt idx="1657">
                  <c:v>0.45</c:v>
                </c:pt>
                <c:pt idx="1658">
                  <c:v>0.38329999999999997</c:v>
                </c:pt>
                <c:pt idx="1659">
                  <c:v>0.38329999999999997</c:v>
                </c:pt>
                <c:pt idx="1660">
                  <c:v>0.38329999999999997</c:v>
                </c:pt>
                <c:pt idx="1661">
                  <c:v>0.45</c:v>
                </c:pt>
                <c:pt idx="1662">
                  <c:v>0.39090000000000003</c:v>
                </c:pt>
                <c:pt idx="1663">
                  <c:v>0.39090000000000003</c:v>
                </c:pt>
                <c:pt idx="1664">
                  <c:v>0.33079999999999998</c:v>
                </c:pt>
                <c:pt idx="1665">
                  <c:v>0.33079999999999998</c:v>
                </c:pt>
                <c:pt idx="1666">
                  <c:v>0.33079999999999998</c:v>
                </c:pt>
                <c:pt idx="1667">
                  <c:v>0.33079999999999998</c:v>
                </c:pt>
                <c:pt idx="1668">
                  <c:v>0.33079999999999998</c:v>
                </c:pt>
                <c:pt idx="1669">
                  <c:v>0.33079999999999998</c:v>
                </c:pt>
                <c:pt idx="1670">
                  <c:v>0.33079999999999998</c:v>
                </c:pt>
                <c:pt idx="1671">
                  <c:v>0.33079999999999998</c:v>
                </c:pt>
                <c:pt idx="1672">
                  <c:v>0.33079999999999998</c:v>
                </c:pt>
                <c:pt idx="1673">
                  <c:v>0.33079999999999998</c:v>
                </c:pt>
                <c:pt idx="1674">
                  <c:v>0.33079999999999998</c:v>
                </c:pt>
                <c:pt idx="1675">
                  <c:v>0.33079999999999998</c:v>
                </c:pt>
                <c:pt idx="1676">
                  <c:v>0.33079999999999998</c:v>
                </c:pt>
                <c:pt idx="1677">
                  <c:v>0.33079999999999998</c:v>
                </c:pt>
                <c:pt idx="1678">
                  <c:v>0.33079999999999998</c:v>
                </c:pt>
                <c:pt idx="1679">
                  <c:v>0.33079999999999998</c:v>
                </c:pt>
                <c:pt idx="1680">
                  <c:v>0.33079999999999998</c:v>
                </c:pt>
                <c:pt idx="1681">
                  <c:v>0.33079999999999998</c:v>
                </c:pt>
                <c:pt idx="1682">
                  <c:v>0.33079999999999998</c:v>
                </c:pt>
                <c:pt idx="1683">
                  <c:v>0.33079999999999998</c:v>
                </c:pt>
                <c:pt idx="1684">
                  <c:v>0.33079999999999998</c:v>
                </c:pt>
                <c:pt idx="1685">
                  <c:v>0.33079999999999998</c:v>
                </c:pt>
                <c:pt idx="1686">
                  <c:v>0.33079999999999998</c:v>
                </c:pt>
                <c:pt idx="1687">
                  <c:v>0.33079999999999998</c:v>
                </c:pt>
                <c:pt idx="1688">
                  <c:v>0.33079999999999998</c:v>
                </c:pt>
                <c:pt idx="1689">
                  <c:v>0.4</c:v>
                </c:pt>
                <c:pt idx="1690">
                  <c:v>0.4</c:v>
                </c:pt>
                <c:pt idx="1691">
                  <c:v>0.4</c:v>
                </c:pt>
                <c:pt idx="1692">
                  <c:v>0.4</c:v>
                </c:pt>
                <c:pt idx="1693">
                  <c:v>0.4</c:v>
                </c:pt>
                <c:pt idx="1694">
                  <c:v>0.4</c:v>
                </c:pt>
                <c:pt idx="1695">
                  <c:v>0.4</c:v>
                </c:pt>
                <c:pt idx="1696">
                  <c:v>0.4</c:v>
                </c:pt>
                <c:pt idx="1697">
                  <c:v>0.39229999999999998</c:v>
                </c:pt>
                <c:pt idx="1698">
                  <c:v>0.39229999999999998</c:v>
                </c:pt>
                <c:pt idx="1699">
                  <c:v>0.39229999999999998</c:v>
                </c:pt>
                <c:pt idx="1700">
                  <c:v>0.39229999999999998</c:v>
                </c:pt>
                <c:pt idx="1701">
                  <c:v>0.39229999999999998</c:v>
                </c:pt>
                <c:pt idx="1702">
                  <c:v>0.39229999999999998</c:v>
                </c:pt>
                <c:pt idx="1703">
                  <c:v>0.39229999999999998</c:v>
                </c:pt>
                <c:pt idx="1704">
                  <c:v>0.39229999999999998</c:v>
                </c:pt>
                <c:pt idx="1705">
                  <c:v>0.39229999999999998</c:v>
                </c:pt>
                <c:pt idx="1706">
                  <c:v>0.39229999999999998</c:v>
                </c:pt>
                <c:pt idx="1707">
                  <c:v>0.39229999999999998</c:v>
                </c:pt>
                <c:pt idx="1708">
                  <c:v>0.39229999999999998</c:v>
                </c:pt>
                <c:pt idx="1709">
                  <c:v>0.39229999999999998</c:v>
                </c:pt>
                <c:pt idx="1710">
                  <c:v>0.39229999999999998</c:v>
                </c:pt>
                <c:pt idx="1711">
                  <c:v>0.39229999999999998</c:v>
                </c:pt>
                <c:pt idx="1712">
                  <c:v>0.39229999999999998</c:v>
                </c:pt>
                <c:pt idx="1713">
                  <c:v>0.39229999999999998</c:v>
                </c:pt>
                <c:pt idx="1714">
                  <c:v>0.39229999999999998</c:v>
                </c:pt>
                <c:pt idx="1715">
                  <c:v>0.39229999999999998</c:v>
                </c:pt>
                <c:pt idx="1716">
                  <c:v>0.39229999999999998</c:v>
                </c:pt>
                <c:pt idx="1717">
                  <c:v>0.39229999999999998</c:v>
                </c:pt>
                <c:pt idx="1718">
                  <c:v>0.39229999999999998</c:v>
                </c:pt>
                <c:pt idx="1719">
                  <c:v>0.39229999999999998</c:v>
                </c:pt>
                <c:pt idx="1720">
                  <c:v>0.41670000000000001</c:v>
                </c:pt>
                <c:pt idx="1721">
                  <c:v>0.4</c:v>
                </c:pt>
                <c:pt idx="1722">
                  <c:v>0.4</c:v>
                </c:pt>
                <c:pt idx="1723">
                  <c:v>0.4</c:v>
                </c:pt>
                <c:pt idx="1724">
                  <c:v>0.4</c:v>
                </c:pt>
                <c:pt idx="1725">
                  <c:v>0.35709999999999997</c:v>
                </c:pt>
                <c:pt idx="1726">
                  <c:v>0.35709999999999997</c:v>
                </c:pt>
                <c:pt idx="1727">
                  <c:v>0.35709999999999997</c:v>
                </c:pt>
                <c:pt idx="1728">
                  <c:v>0.35709999999999997</c:v>
                </c:pt>
                <c:pt idx="1729">
                  <c:v>0.35709999999999997</c:v>
                </c:pt>
                <c:pt idx="1730">
                  <c:v>0.35709999999999997</c:v>
                </c:pt>
                <c:pt idx="1731">
                  <c:v>0.35709999999999997</c:v>
                </c:pt>
                <c:pt idx="1732">
                  <c:v>0.35709999999999997</c:v>
                </c:pt>
                <c:pt idx="1733">
                  <c:v>0.35709999999999997</c:v>
                </c:pt>
                <c:pt idx="1734">
                  <c:v>0.35709999999999997</c:v>
                </c:pt>
                <c:pt idx="1735">
                  <c:v>0.35709999999999997</c:v>
                </c:pt>
                <c:pt idx="1736">
                  <c:v>0.35709999999999997</c:v>
                </c:pt>
                <c:pt idx="1737">
                  <c:v>0.35709999999999997</c:v>
                </c:pt>
                <c:pt idx="1738">
                  <c:v>0.35709999999999997</c:v>
                </c:pt>
                <c:pt idx="1739">
                  <c:v>0.35709999999999997</c:v>
                </c:pt>
                <c:pt idx="1740">
                  <c:v>0.35709999999999997</c:v>
                </c:pt>
                <c:pt idx="1741">
                  <c:v>0.35709999999999997</c:v>
                </c:pt>
                <c:pt idx="1742">
                  <c:v>0.35709999999999997</c:v>
                </c:pt>
                <c:pt idx="1743">
                  <c:v>0.35709999999999997</c:v>
                </c:pt>
                <c:pt idx="1744">
                  <c:v>0.35709999999999997</c:v>
                </c:pt>
                <c:pt idx="1745">
                  <c:v>0.35709999999999997</c:v>
                </c:pt>
                <c:pt idx="1746">
                  <c:v>0.35709999999999997</c:v>
                </c:pt>
                <c:pt idx="1747">
                  <c:v>0.35709999999999997</c:v>
                </c:pt>
                <c:pt idx="1748">
                  <c:v>0.35709999999999997</c:v>
                </c:pt>
                <c:pt idx="1749">
                  <c:v>0.35709999999999997</c:v>
                </c:pt>
                <c:pt idx="1750">
                  <c:v>0.35709999999999997</c:v>
                </c:pt>
                <c:pt idx="1751">
                  <c:v>0.35709999999999997</c:v>
                </c:pt>
                <c:pt idx="1752">
                  <c:v>0.35</c:v>
                </c:pt>
                <c:pt idx="1753">
                  <c:v>0.34549999999999997</c:v>
                </c:pt>
                <c:pt idx="1754">
                  <c:v>0.37690000000000001</c:v>
                </c:pt>
                <c:pt idx="1755">
                  <c:v>0.35709999999999997</c:v>
                </c:pt>
                <c:pt idx="1756">
                  <c:v>0.35709999999999997</c:v>
                </c:pt>
                <c:pt idx="1757">
                  <c:v>0.35709999999999997</c:v>
                </c:pt>
                <c:pt idx="1758">
                  <c:v>0.35709999999999997</c:v>
                </c:pt>
                <c:pt idx="1759">
                  <c:v>0.35709999999999997</c:v>
                </c:pt>
                <c:pt idx="1760">
                  <c:v>0.35709999999999997</c:v>
                </c:pt>
                <c:pt idx="1761">
                  <c:v>0.35709999999999997</c:v>
                </c:pt>
                <c:pt idx="1762">
                  <c:v>0.35709999999999997</c:v>
                </c:pt>
                <c:pt idx="1763">
                  <c:v>0.35709999999999997</c:v>
                </c:pt>
                <c:pt idx="1764">
                  <c:v>0.35709999999999997</c:v>
                </c:pt>
                <c:pt idx="1765">
                  <c:v>0.35709999999999997</c:v>
                </c:pt>
                <c:pt idx="1766">
                  <c:v>0.35709999999999997</c:v>
                </c:pt>
                <c:pt idx="1767">
                  <c:v>0.35709999999999997</c:v>
                </c:pt>
                <c:pt idx="1768">
                  <c:v>0.35709999999999997</c:v>
                </c:pt>
                <c:pt idx="1769">
                  <c:v>0.35709999999999997</c:v>
                </c:pt>
                <c:pt idx="1770">
                  <c:v>0.35709999999999997</c:v>
                </c:pt>
                <c:pt idx="1771">
                  <c:v>0.35709999999999997</c:v>
                </c:pt>
                <c:pt idx="1772">
                  <c:v>0.35709999999999997</c:v>
                </c:pt>
                <c:pt idx="1773">
                  <c:v>0.35709999999999997</c:v>
                </c:pt>
                <c:pt idx="1774">
                  <c:v>0.35709999999999997</c:v>
                </c:pt>
                <c:pt idx="1775">
                  <c:v>0.35709999999999997</c:v>
                </c:pt>
                <c:pt idx="1776">
                  <c:v>0.35709999999999997</c:v>
                </c:pt>
                <c:pt idx="1777">
                  <c:v>0.35709999999999997</c:v>
                </c:pt>
                <c:pt idx="1778">
                  <c:v>0.35709999999999997</c:v>
                </c:pt>
                <c:pt idx="1779">
                  <c:v>0.35709999999999997</c:v>
                </c:pt>
                <c:pt idx="1780">
                  <c:v>0.35709999999999997</c:v>
                </c:pt>
                <c:pt idx="1781">
                  <c:v>0.4</c:v>
                </c:pt>
                <c:pt idx="1782">
                  <c:v>0.41539999999999999</c:v>
                </c:pt>
                <c:pt idx="1783">
                  <c:v>0.41539999999999999</c:v>
                </c:pt>
                <c:pt idx="1784">
                  <c:v>0.40710000000000002</c:v>
                </c:pt>
                <c:pt idx="1785">
                  <c:v>0.40710000000000002</c:v>
                </c:pt>
                <c:pt idx="1786">
                  <c:v>0.40710000000000002</c:v>
                </c:pt>
                <c:pt idx="1787">
                  <c:v>0.40710000000000002</c:v>
                </c:pt>
                <c:pt idx="1788">
                  <c:v>0.40710000000000002</c:v>
                </c:pt>
                <c:pt idx="1789">
                  <c:v>0.40710000000000002</c:v>
                </c:pt>
                <c:pt idx="1790">
                  <c:v>0.40710000000000002</c:v>
                </c:pt>
                <c:pt idx="1791">
                  <c:v>0.40710000000000002</c:v>
                </c:pt>
                <c:pt idx="1792">
                  <c:v>0.40710000000000002</c:v>
                </c:pt>
                <c:pt idx="1793">
                  <c:v>0.40710000000000002</c:v>
                </c:pt>
                <c:pt idx="1794">
                  <c:v>0.40710000000000002</c:v>
                </c:pt>
                <c:pt idx="1795">
                  <c:v>0.40710000000000002</c:v>
                </c:pt>
                <c:pt idx="1796">
                  <c:v>0.40710000000000002</c:v>
                </c:pt>
                <c:pt idx="1797">
                  <c:v>0.40710000000000002</c:v>
                </c:pt>
                <c:pt idx="1798">
                  <c:v>0.40710000000000002</c:v>
                </c:pt>
                <c:pt idx="1799">
                  <c:v>0.40710000000000002</c:v>
                </c:pt>
                <c:pt idx="1800">
                  <c:v>0.40710000000000002</c:v>
                </c:pt>
                <c:pt idx="1801">
                  <c:v>0.40710000000000002</c:v>
                </c:pt>
                <c:pt idx="1802">
                  <c:v>0.40710000000000002</c:v>
                </c:pt>
                <c:pt idx="1803">
                  <c:v>0.40710000000000002</c:v>
                </c:pt>
                <c:pt idx="1804">
                  <c:v>0.40710000000000002</c:v>
                </c:pt>
                <c:pt idx="1805">
                  <c:v>0.40710000000000002</c:v>
                </c:pt>
                <c:pt idx="1806">
                  <c:v>0.40710000000000002</c:v>
                </c:pt>
                <c:pt idx="1807">
                  <c:v>0.40710000000000002</c:v>
                </c:pt>
                <c:pt idx="1808">
                  <c:v>0.40710000000000002</c:v>
                </c:pt>
                <c:pt idx="1809">
                  <c:v>0.40710000000000002</c:v>
                </c:pt>
                <c:pt idx="1810">
                  <c:v>0.40710000000000002</c:v>
                </c:pt>
                <c:pt idx="1811">
                  <c:v>0.4889</c:v>
                </c:pt>
                <c:pt idx="1812">
                  <c:v>0.52</c:v>
                </c:pt>
                <c:pt idx="1813">
                  <c:v>0.52</c:v>
                </c:pt>
                <c:pt idx="1814">
                  <c:v>0.52</c:v>
                </c:pt>
                <c:pt idx="1815">
                  <c:v>0.47689999999999999</c:v>
                </c:pt>
                <c:pt idx="1816">
                  <c:v>0.47689999999999999</c:v>
                </c:pt>
                <c:pt idx="1817">
                  <c:v>0.47689999999999999</c:v>
                </c:pt>
                <c:pt idx="1818">
                  <c:v>0.47139999999999999</c:v>
                </c:pt>
                <c:pt idx="1819">
                  <c:v>0.47139999999999999</c:v>
                </c:pt>
                <c:pt idx="1820">
                  <c:v>0.47139999999999999</c:v>
                </c:pt>
                <c:pt idx="1821">
                  <c:v>0.47139999999999999</c:v>
                </c:pt>
                <c:pt idx="1822">
                  <c:v>0.47139999999999999</c:v>
                </c:pt>
                <c:pt idx="1823">
                  <c:v>0.47139999999999999</c:v>
                </c:pt>
                <c:pt idx="1824">
                  <c:v>0.47139999999999999</c:v>
                </c:pt>
                <c:pt idx="1825">
                  <c:v>0.47139999999999999</c:v>
                </c:pt>
                <c:pt idx="1826">
                  <c:v>0.47139999999999999</c:v>
                </c:pt>
                <c:pt idx="1827">
                  <c:v>0.47139999999999999</c:v>
                </c:pt>
                <c:pt idx="1828">
                  <c:v>0.47139999999999999</c:v>
                </c:pt>
                <c:pt idx="1829">
                  <c:v>0.47139999999999999</c:v>
                </c:pt>
                <c:pt idx="1830">
                  <c:v>0.47139999999999999</c:v>
                </c:pt>
                <c:pt idx="1831">
                  <c:v>0.47139999999999999</c:v>
                </c:pt>
                <c:pt idx="1832">
                  <c:v>0.47139999999999999</c:v>
                </c:pt>
                <c:pt idx="1833">
                  <c:v>0.47139999999999999</c:v>
                </c:pt>
                <c:pt idx="1834">
                  <c:v>0.47139999999999999</c:v>
                </c:pt>
                <c:pt idx="1835">
                  <c:v>0.47139999999999999</c:v>
                </c:pt>
                <c:pt idx="1836">
                  <c:v>0.47139999999999999</c:v>
                </c:pt>
                <c:pt idx="1837">
                  <c:v>0.47139999999999999</c:v>
                </c:pt>
                <c:pt idx="1838">
                  <c:v>0.47139999999999999</c:v>
                </c:pt>
                <c:pt idx="1839">
                  <c:v>0.47139999999999999</c:v>
                </c:pt>
                <c:pt idx="1840">
                  <c:v>0.47139999999999999</c:v>
                </c:pt>
                <c:pt idx="1841">
                  <c:v>0.47139999999999999</c:v>
                </c:pt>
                <c:pt idx="1842">
                  <c:v>0.47139999999999999</c:v>
                </c:pt>
                <c:pt idx="1843">
                  <c:v>0.65710000000000002</c:v>
                </c:pt>
                <c:pt idx="1844">
                  <c:v>0.60829999999999995</c:v>
                </c:pt>
                <c:pt idx="1845">
                  <c:v>0.6462</c:v>
                </c:pt>
                <c:pt idx="1846">
                  <c:v>0.6462</c:v>
                </c:pt>
                <c:pt idx="1847">
                  <c:v>0.6462</c:v>
                </c:pt>
                <c:pt idx="1848">
                  <c:v>0.6462</c:v>
                </c:pt>
                <c:pt idx="1849">
                  <c:v>0.6462</c:v>
                </c:pt>
                <c:pt idx="1850">
                  <c:v>0.63570000000000004</c:v>
                </c:pt>
                <c:pt idx="1851">
                  <c:v>0.63570000000000004</c:v>
                </c:pt>
                <c:pt idx="1852">
                  <c:v>0.63570000000000004</c:v>
                </c:pt>
                <c:pt idx="1853">
                  <c:v>0.63570000000000004</c:v>
                </c:pt>
                <c:pt idx="1854">
                  <c:v>0.63570000000000004</c:v>
                </c:pt>
                <c:pt idx="1855">
                  <c:v>0.63570000000000004</c:v>
                </c:pt>
                <c:pt idx="1856">
                  <c:v>0.63570000000000004</c:v>
                </c:pt>
                <c:pt idx="1857">
                  <c:v>0.63570000000000004</c:v>
                </c:pt>
                <c:pt idx="1858">
                  <c:v>0.64290000000000003</c:v>
                </c:pt>
                <c:pt idx="1859">
                  <c:v>0.64290000000000003</c:v>
                </c:pt>
                <c:pt idx="1860">
                  <c:v>0.64290000000000003</c:v>
                </c:pt>
                <c:pt idx="1861">
                  <c:v>0.64290000000000003</c:v>
                </c:pt>
                <c:pt idx="1862">
                  <c:v>0.64290000000000003</c:v>
                </c:pt>
                <c:pt idx="1863">
                  <c:v>0.64290000000000003</c:v>
                </c:pt>
                <c:pt idx="1864">
                  <c:v>0.64290000000000003</c:v>
                </c:pt>
                <c:pt idx="1865">
                  <c:v>0.64290000000000003</c:v>
                </c:pt>
                <c:pt idx="1866">
                  <c:v>0.64290000000000003</c:v>
                </c:pt>
                <c:pt idx="1867">
                  <c:v>0.64290000000000003</c:v>
                </c:pt>
                <c:pt idx="1868">
                  <c:v>0.64290000000000003</c:v>
                </c:pt>
                <c:pt idx="1869">
                  <c:v>0.64290000000000003</c:v>
                </c:pt>
                <c:pt idx="1870">
                  <c:v>0.64290000000000003</c:v>
                </c:pt>
                <c:pt idx="1871">
                  <c:v>0.64290000000000003</c:v>
                </c:pt>
                <c:pt idx="1872">
                  <c:v>0.64290000000000003</c:v>
                </c:pt>
                <c:pt idx="1873">
                  <c:v>0.96250000000000002</c:v>
                </c:pt>
                <c:pt idx="1874">
                  <c:v>0.79169999999999996</c:v>
                </c:pt>
                <c:pt idx="1875">
                  <c:v>0.79290000000000005</c:v>
                </c:pt>
                <c:pt idx="1876">
                  <c:v>0.79290000000000005</c:v>
                </c:pt>
                <c:pt idx="1877">
                  <c:v>0.79290000000000005</c:v>
                </c:pt>
                <c:pt idx="1878">
                  <c:v>0.79290000000000005</c:v>
                </c:pt>
                <c:pt idx="1879">
                  <c:v>0.79290000000000005</c:v>
                </c:pt>
                <c:pt idx="1880">
                  <c:v>0.79290000000000005</c:v>
                </c:pt>
                <c:pt idx="1881">
                  <c:v>0.8</c:v>
                </c:pt>
                <c:pt idx="1882">
                  <c:v>0.8</c:v>
                </c:pt>
                <c:pt idx="1883">
                  <c:v>0.8</c:v>
                </c:pt>
                <c:pt idx="1884">
                  <c:v>0.8</c:v>
                </c:pt>
                <c:pt idx="1885">
                  <c:v>0.8</c:v>
                </c:pt>
                <c:pt idx="1886">
                  <c:v>0.8</c:v>
                </c:pt>
                <c:pt idx="1887">
                  <c:v>0.8</c:v>
                </c:pt>
                <c:pt idx="1888">
                  <c:v>0.8</c:v>
                </c:pt>
                <c:pt idx="1889">
                  <c:v>0.8</c:v>
                </c:pt>
                <c:pt idx="1890">
                  <c:v>0.8</c:v>
                </c:pt>
                <c:pt idx="1891">
                  <c:v>0.8</c:v>
                </c:pt>
                <c:pt idx="1892">
                  <c:v>0.8</c:v>
                </c:pt>
                <c:pt idx="1893">
                  <c:v>0.8</c:v>
                </c:pt>
                <c:pt idx="1894">
                  <c:v>0.8</c:v>
                </c:pt>
                <c:pt idx="1895">
                  <c:v>0.8</c:v>
                </c:pt>
                <c:pt idx="1896">
                  <c:v>0.8</c:v>
                </c:pt>
                <c:pt idx="1897">
                  <c:v>0.8</c:v>
                </c:pt>
                <c:pt idx="1898">
                  <c:v>0.8</c:v>
                </c:pt>
                <c:pt idx="1899">
                  <c:v>0.8</c:v>
                </c:pt>
                <c:pt idx="1900">
                  <c:v>0.8</c:v>
                </c:pt>
                <c:pt idx="1901">
                  <c:v>0.97270000000000001</c:v>
                </c:pt>
                <c:pt idx="1902">
                  <c:v>0.98460000000000003</c:v>
                </c:pt>
                <c:pt idx="1903">
                  <c:v>0.98570000000000002</c:v>
                </c:pt>
                <c:pt idx="1904">
                  <c:v>0.98570000000000002</c:v>
                </c:pt>
                <c:pt idx="1905">
                  <c:v>0.98570000000000002</c:v>
                </c:pt>
                <c:pt idx="1906">
                  <c:v>0.98570000000000002</c:v>
                </c:pt>
                <c:pt idx="1907">
                  <c:v>0.98570000000000002</c:v>
                </c:pt>
                <c:pt idx="1908">
                  <c:v>0.98570000000000002</c:v>
                </c:pt>
                <c:pt idx="1909">
                  <c:v>0.98570000000000002</c:v>
                </c:pt>
                <c:pt idx="1910">
                  <c:v>0.98570000000000002</c:v>
                </c:pt>
                <c:pt idx="1911">
                  <c:v>0.98570000000000002</c:v>
                </c:pt>
                <c:pt idx="1912">
                  <c:v>0.98570000000000002</c:v>
                </c:pt>
                <c:pt idx="1913">
                  <c:v>0.98570000000000002</c:v>
                </c:pt>
                <c:pt idx="1914">
                  <c:v>0.98570000000000002</c:v>
                </c:pt>
                <c:pt idx="1915">
                  <c:v>0.98570000000000002</c:v>
                </c:pt>
                <c:pt idx="1916">
                  <c:v>0.98570000000000002</c:v>
                </c:pt>
                <c:pt idx="1917">
                  <c:v>0.98570000000000002</c:v>
                </c:pt>
                <c:pt idx="1918">
                  <c:v>0.98570000000000002</c:v>
                </c:pt>
                <c:pt idx="1919">
                  <c:v>0.98570000000000002</c:v>
                </c:pt>
                <c:pt idx="1920">
                  <c:v>0.98570000000000002</c:v>
                </c:pt>
                <c:pt idx="1921">
                  <c:v>0.98570000000000002</c:v>
                </c:pt>
                <c:pt idx="1922">
                  <c:v>0.98570000000000002</c:v>
                </c:pt>
                <c:pt idx="1923">
                  <c:v>0.98570000000000002</c:v>
                </c:pt>
                <c:pt idx="1924">
                  <c:v>0.98570000000000002</c:v>
                </c:pt>
                <c:pt idx="1925">
                  <c:v>0.98570000000000002</c:v>
                </c:pt>
                <c:pt idx="1926">
                  <c:v>0.98570000000000002</c:v>
                </c:pt>
                <c:pt idx="1927">
                  <c:v>0.98570000000000002</c:v>
                </c:pt>
                <c:pt idx="1928">
                  <c:v>0.98570000000000002</c:v>
                </c:pt>
                <c:pt idx="1929">
                  <c:v>0.98570000000000002</c:v>
                </c:pt>
                <c:pt idx="1930">
                  <c:v>0.98570000000000002</c:v>
                </c:pt>
                <c:pt idx="1931">
                  <c:v>0.98570000000000002</c:v>
                </c:pt>
                <c:pt idx="1932">
                  <c:v>0.98570000000000002</c:v>
                </c:pt>
                <c:pt idx="1933">
                  <c:v>0.98570000000000002</c:v>
                </c:pt>
                <c:pt idx="1934">
                  <c:v>0.92</c:v>
                </c:pt>
                <c:pt idx="1935">
                  <c:v>0.94550000000000001</c:v>
                </c:pt>
                <c:pt idx="1936">
                  <c:v>0.94169999999999998</c:v>
                </c:pt>
                <c:pt idx="1937">
                  <c:v>0.97140000000000004</c:v>
                </c:pt>
                <c:pt idx="1938">
                  <c:v>0.97140000000000004</c:v>
                </c:pt>
                <c:pt idx="1939">
                  <c:v>0.97140000000000004</c:v>
                </c:pt>
                <c:pt idx="1940">
                  <c:v>0.97140000000000004</c:v>
                </c:pt>
                <c:pt idx="1941">
                  <c:v>0.97140000000000004</c:v>
                </c:pt>
                <c:pt idx="1942">
                  <c:v>0.97140000000000004</c:v>
                </c:pt>
                <c:pt idx="1943">
                  <c:v>0.97140000000000004</c:v>
                </c:pt>
                <c:pt idx="1944">
                  <c:v>0.97140000000000004</c:v>
                </c:pt>
                <c:pt idx="1945">
                  <c:v>0.97140000000000004</c:v>
                </c:pt>
                <c:pt idx="1946">
                  <c:v>0.97140000000000004</c:v>
                </c:pt>
                <c:pt idx="1947">
                  <c:v>0.97140000000000004</c:v>
                </c:pt>
                <c:pt idx="1948">
                  <c:v>0.97860000000000003</c:v>
                </c:pt>
                <c:pt idx="1949">
                  <c:v>0.97860000000000003</c:v>
                </c:pt>
                <c:pt idx="1950">
                  <c:v>0.97860000000000003</c:v>
                </c:pt>
                <c:pt idx="1951">
                  <c:v>0.97860000000000003</c:v>
                </c:pt>
                <c:pt idx="1952">
                  <c:v>0.97860000000000003</c:v>
                </c:pt>
                <c:pt idx="1953">
                  <c:v>0.97860000000000003</c:v>
                </c:pt>
                <c:pt idx="1954">
                  <c:v>0.97860000000000003</c:v>
                </c:pt>
                <c:pt idx="1955">
                  <c:v>1</c:v>
                </c:pt>
                <c:pt idx="1956">
                  <c:v>1</c:v>
                </c:pt>
                <c:pt idx="1957">
                  <c:v>1</c:v>
                </c:pt>
                <c:pt idx="1958">
                  <c:v>1</c:v>
                </c:pt>
                <c:pt idx="1959">
                  <c:v>1</c:v>
                </c:pt>
                <c:pt idx="1960">
                  <c:v>1</c:v>
                </c:pt>
                <c:pt idx="1961">
                  <c:v>1</c:v>
                </c:pt>
                <c:pt idx="1962">
                  <c:v>0.8</c:v>
                </c:pt>
                <c:pt idx="1963">
                  <c:v>0.8</c:v>
                </c:pt>
                <c:pt idx="1964">
                  <c:v>1.0444</c:v>
                </c:pt>
                <c:pt idx="1965">
                  <c:v>1.1000000000000001</c:v>
                </c:pt>
                <c:pt idx="1966">
                  <c:v>1.1499999999999999</c:v>
                </c:pt>
                <c:pt idx="1967">
                  <c:v>1.1499999999999999</c:v>
                </c:pt>
                <c:pt idx="1968">
                  <c:v>1.1499999999999999</c:v>
                </c:pt>
                <c:pt idx="1969">
                  <c:v>1.1499999999999999</c:v>
                </c:pt>
                <c:pt idx="1970">
                  <c:v>1.1499999999999999</c:v>
                </c:pt>
                <c:pt idx="1971">
                  <c:v>1.1499999999999999</c:v>
                </c:pt>
                <c:pt idx="1972">
                  <c:v>1.1499999999999999</c:v>
                </c:pt>
                <c:pt idx="1973">
                  <c:v>1.1499999999999999</c:v>
                </c:pt>
                <c:pt idx="1974">
                  <c:v>1.1499999999999999</c:v>
                </c:pt>
                <c:pt idx="1975">
                  <c:v>1.1499999999999999</c:v>
                </c:pt>
                <c:pt idx="1976">
                  <c:v>1.1499999999999999</c:v>
                </c:pt>
                <c:pt idx="1977">
                  <c:v>1.1499999999999999</c:v>
                </c:pt>
                <c:pt idx="1978">
                  <c:v>1.1571</c:v>
                </c:pt>
                <c:pt idx="1979">
                  <c:v>1.1571</c:v>
                </c:pt>
                <c:pt idx="1980">
                  <c:v>1.1571</c:v>
                </c:pt>
                <c:pt idx="1981">
                  <c:v>1.1571</c:v>
                </c:pt>
                <c:pt idx="1982">
                  <c:v>1.1571</c:v>
                </c:pt>
                <c:pt idx="1983">
                  <c:v>1.1571</c:v>
                </c:pt>
                <c:pt idx="1984">
                  <c:v>1.1571</c:v>
                </c:pt>
                <c:pt idx="1985">
                  <c:v>1.1571</c:v>
                </c:pt>
                <c:pt idx="1986">
                  <c:v>1.1571</c:v>
                </c:pt>
                <c:pt idx="1987">
                  <c:v>1.1571</c:v>
                </c:pt>
                <c:pt idx="1988">
                  <c:v>1.1571</c:v>
                </c:pt>
                <c:pt idx="1989">
                  <c:v>1.1571</c:v>
                </c:pt>
                <c:pt idx="1990">
                  <c:v>1.1571</c:v>
                </c:pt>
                <c:pt idx="1991">
                  <c:v>1.1571</c:v>
                </c:pt>
                <c:pt idx="1992">
                  <c:v>1.1571</c:v>
                </c:pt>
                <c:pt idx="1993">
                  <c:v>1.35</c:v>
                </c:pt>
                <c:pt idx="1994">
                  <c:v>1.3545</c:v>
                </c:pt>
                <c:pt idx="1995">
                  <c:v>1.3545</c:v>
                </c:pt>
                <c:pt idx="1996">
                  <c:v>1.3545</c:v>
                </c:pt>
                <c:pt idx="1997">
                  <c:v>1.3332999999999999</c:v>
                </c:pt>
                <c:pt idx="1998">
                  <c:v>1.3332999999999999</c:v>
                </c:pt>
                <c:pt idx="1999">
                  <c:v>1.3230999999999999</c:v>
                </c:pt>
                <c:pt idx="2000">
                  <c:v>1.3230999999999999</c:v>
                </c:pt>
                <c:pt idx="2001">
                  <c:v>1.3230999999999999</c:v>
                </c:pt>
                <c:pt idx="2002">
                  <c:v>1.3230999999999999</c:v>
                </c:pt>
                <c:pt idx="2003">
                  <c:v>1.3230999999999999</c:v>
                </c:pt>
                <c:pt idx="2004">
                  <c:v>1.3230999999999999</c:v>
                </c:pt>
                <c:pt idx="2005">
                  <c:v>1.3230999999999999</c:v>
                </c:pt>
                <c:pt idx="2006">
                  <c:v>1.3230999999999999</c:v>
                </c:pt>
                <c:pt idx="2007">
                  <c:v>1.2786</c:v>
                </c:pt>
                <c:pt idx="2008">
                  <c:v>1.2786</c:v>
                </c:pt>
                <c:pt idx="2009">
                  <c:v>1.2786</c:v>
                </c:pt>
                <c:pt idx="2010">
                  <c:v>1.2786</c:v>
                </c:pt>
                <c:pt idx="2011">
                  <c:v>1.2786</c:v>
                </c:pt>
                <c:pt idx="2012">
                  <c:v>1.2786</c:v>
                </c:pt>
                <c:pt idx="2013">
                  <c:v>1.2786</c:v>
                </c:pt>
                <c:pt idx="2014">
                  <c:v>1.2786</c:v>
                </c:pt>
                <c:pt idx="2015">
                  <c:v>1.2786</c:v>
                </c:pt>
                <c:pt idx="2016">
                  <c:v>1.2786</c:v>
                </c:pt>
                <c:pt idx="2017">
                  <c:v>1.2786</c:v>
                </c:pt>
                <c:pt idx="2018">
                  <c:v>1.2786</c:v>
                </c:pt>
                <c:pt idx="2019">
                  <c:v>1.2786</c:v>
                </c:pt>
                <c:pt idx="2020">
                  <c:v>1.2786</c:v>
                </c:pt>
                <c:pt idx="2021">
                  <c:v>1.2786</c:v>
                </c:pt>
                <c:pt idx="2022">
                  <c:v>1.2786</c:v>
                </c:pt>
                <c:pt idx="2023">
                  <c:v>1.2786</c:v>
                </c:pt>
                <c:pt idx="2024">
                  <c:v>1.2786</c:v>
                </c:pt>
                <c:pt idx="2025">
                  <c:v>1.2786</c:v>
                </c:pt>
                <c:pt idx="2026">
                  <c:v>1.4</c:v>
                </c:pt>
                <c:pt idx="2027">
                  <c:v>1.3182</c:v>
                </c:pt>
                <c:pt idx="2028">
                  <c:v>1.3416999999999999</c:v>
                </c:pt>
                <c:pt idx="2029">
                  <c:v>1.3416999999999999</c:v>
                </c:pt>
                <c:pt idx="2030">
                  <c:v>1.3416999999999999</c:v>
                </c:pt>
                <c:pt idx="2031">
                  <c:v>1.3416999999999999</c:v>
                </c:pt>
                <c:pt idx="2032">
                  <c:v>1.2923</c:v>
                </c:pt>
                <c:pt idx="2033">
                  <c:v>1.2923</c:v>
                </c:pt>
                <c:pt idx="2034">
                  <c:v>1.2923</c:v>
                </c:pt>
                <c:pt idx="2035">
                  <c:v>1.2923</c:v>
                </c:pt>
                <c:pt idx="2036">
                  <c:v>1.2923</c:v>
                </c:pt>
                <c:pt idx="2037">
                  <c:v>1.2923</c:v>
                </c:pt>
                <c:pt idx="2038">
                  <c:v>1.2923</c:v>
                </c:pt>
                <c:pt idx="2039">
                  <c:v>1.2923</c:v>
                </c:pt>
                <c:pt idx="2040">
                  <c:v>1.2923</c:v>
                </c:pt>
                <c:pt idx="2041">
                  <c:v>1.2923</c:v>
                </c:pt>
                <c:pt idx="2042">
                  <c:v>1.2923</c:v>
                </c:pt>
                <c:pt idx="2043">
                  <c:v>1.2923</c:v>
                </c:pt>
                <c:pt idx="2044">
                  <c:v>1.2923</c:v>
                </c:pt>
                <c:pt idx="2045">
                  <c:v>1.2923</c:v>
                </c:pt>
                <c:pt idx="2046">
                  <c:v>1.2923</c:v>
                </c:pt>
                <c:pt idx="2047">
                  <c:v>1.2923</c:v>
                </c:pt>
                <c:pt idx="2048">
                  <c:v>1.2923</c:v>
                </c:pt>
                <c:pt idx="2049">
                  <c:v>1.2923</c:v>
                </c:pt>
                <c:pt idx="2050">
                  <c:v>1.2923</c:v>
                </c:pt>
                <c:pt idx="2051">
                  <c:v>1.2923</c:v>
                </c:pt>
                <c:pt idx="2052">
                  <c:v>1.2923</c:v>
                </c:pt>
                <c:pt idx="2053">
                  <c:v>1.2923</c:v>
                </c:pt>
                <c:pt idx="2054">
                  <c:v>1.3856999999999999</c:v>
                </c:pt>
                <c:pt idx="2055">
                  <c:v>1.3454999999999999</c:v>
                </c:pt>
                <c:pt idx="2056">
                  <c:v>1.3454999999999999</c:v>
                </c:pt>
                <c:pt idx="2057">
                  <c:v>1.325</c:v>
                </c:pt>
                <c:pt idx="2058">
                  <c:v>1.325</c:v>
                </c:pt>
                <c:pt idx="2059">
                  <c:v>1.325</c:v>
                </c:pt>
                <c:pt idx="2060">
                  <c:v>1.325</c:v>
                </c:pt>
                <c:pt idx="2061">
                  <c:v>1.325</c:v>
                </c:pt>
                <c:pt idx="2062">
                  <c:v>1.325</c:v>
                </c:pt>
                <c:pt idx="2063">
                  <c:v>1.325</c:v>
                </c:pt>
                <c:pt idx="2064">
                  <c:v>1.325</c:v>
                </c:pt>
                <c:pt idx="2065">
                  <c:v>1.325</c:v>
                </c:pt>
                <c:pt idx="2066">
                  <c:v>1.325</c:v>
                </c:pt>
                <c:pt idx="2067">
                  <c:v>1.3213999999999999</c:v>
                </c:pt>
                <c:pt idx="2068">
                  <c:v>1.3213999999999999</c:v>
                </c:pt>
                <c:pt idx="2069">
                  <c:v>1.3286</c:v>
                </c:pt>
                <c:pt idx="2070">
                  <c:v>1.3286</c:v>
                </c:pt>
                <c:pt idx="2071">
                  <c:v>1.3286</c:v>
                </c:pt>
                <c:pt idx="2072">
                  <c:v>1.3286</c:v>
                </c:pt>
                <c:pt idx="2073">
                  <c:v>1.3286</c:v>
                </c:pt>
                <c:pt idx="2074">
                  <c:v>1.3286</c:v>
                </c:pt>
                <c:pt idx="2075">
                  <c:v>1.3286</c:v>
                </c:pt>
                <c:pt idx="2076">
                  <c:v>1.3286</c:v>
                </c:pt>
                <c:pt idx="2077">
                  <c:v>1.3286</c:v>
                </c:pt>
                <c:pt idx="2078">
                  <c:v>1.3286</c:v>
                </c:pt>
                <c:pt idx="2079">
                  <c:v>1.3286</c:v>
                </c:pt>
                <c:pt idx="2080">
                  <c:v>1.3286</c:v>
                </c:pt>
                <c:pt idx="2081">
                  <c:v>1.3286</c:v>
                </c:pt>
                <c:pt idx="2082">
                  <c:v>1.3286</c:v>
                </c:pt>
                <c:pt idx="2083">
                  <c:v>1.3286</c:v>
                </c:pt>
                <c:pt idx="2084">
                  <c:v>1.3286</c:v>
                </c:pt>
                <c:pt idx="2085">
                  <c:v>1.3286</c:v>
                </c:pt>
                <c:pt idx="2086">
                  <c:v>1.3286</c:v>
                </c:pt>
                <c:pt idx="2087">
                  <c:v>1.3286</c:v>
                </c:pt>
                <c:pt idx="2088">
                  <c:v>1.53</c:v>
                </c:pt>
                <c:pt idx="2089">
                  <c:v>1.53</c:v>
                </c:pt>
                <c:pt idx="2090">
                  <c:v>1.53</c:v>
                </c:pt>
                <c:pt idx="2091">
                  <c:v>1.5182</c:v>
                </c:pt>
                <c:pt idx="2092">
                  <c:v>1.5182</c:v>
                </c:pt>
                <c:pt idx="2093">
                  <c:v>1.5182</c:v>
                </c:pt>
                <c:pt idx="2094">
                  <c:v>1.5182</c:v>
                </c:pt>
                <c:pt idx="2095">
                  <c:v>1.5182</c:v>
                </c:pt>
                <c:pt idx="2096">
                  <c:v>1.5182</c:v>
                </c:pt>
                <c:pt idx="2097">
                  <c:v>1.5182</c:v>
                </c:pt>
                <c:pt idx="2098">
                  <c:v>1.5385</c:v>
                </c:pt>
                <c:pt idx="2099">
                  <c:v>1.5385</c:v>
                </c:pt>
                <c:pt idx="2100">
                  <c:v>1.5385</c:v>
                </c:pt>
                <c:pt idx="2101">
                  <c:v>1.5385</c:v>
                </c:pt>
                <c:pt idx="2102">
                  <c:v>1.5385</c:v>
                </c:pt>
                <c:pt idx="2103">
                  <c:v>1.5</c:v>
                </c:pt>
                <c:pt idx="2104">
                  <c:v>1.5143</c:v>
                </c:pt>
                <c:pt idx="2105">
                  <c:v>1.5143</c:v>
                </c:pt>
                <c:pt idx="2106">
                  <c:v>1.5143</c:v>
                </c:pt>
                <c:pt idx="2107">
                  <c:v>1.5143</c:v>
                </c:pt>
                <c:pt idx="2108">
                  <c:v>1.5143</c:v>
                </c:pt>
                <c:pt idx="2109">
                  <c:v>1.5143</c:v>
                </c:pt>
                <c:pt idx="2110">
                  <c:v>1.5143</c:v>
                </c:pt>
                <c:pt idx="2111">
                  <c:v>1.5143</c:v>
                </c:pt>
                <c:pt idx="2112">
                  <c:v>1.5143</c:v>
                </c:pt>
                <c:pt idx="2113">
                  <c:v>1.5143</c:v>
                </c:pt>
                <c:pt idx="2114">
                  <c:v>1.5143</c:v>
                </c:pt>
                <c:pt idx="2115">
                  <c:v>1.5143</c:v>
                </c:pt>
                <c:pt idx="2116">
                  <c:v>2.0499999999999998</c:v>
                </c:pt>
                <c:pt idx="2117">
                  <c:v>1.8182</c:v>
                </c:pt>
                <c:pt idx="2118">
                  <c:v>1.8167</c:v>
                </c:pt>
                <c:pt idx="2119">
                  <c:v>1.8</c:v>
                </c:pt>
                <c:pt idx="2120">
                  <c:v>1.8</c:v>
                </c:pt>
                <c:pt idx="2121">
                  <c:v>1.8</c:v>
                </c:pt>
                <c:pt idx="2122">
                  <c:v>1.8</c:v>
                </c:pt>
                <c:pt idx="2123">
                  <c:v>1.8</c:v>
                </c:pt>
                <c:pt idx="2124">
                  <c:v>1.8</c:v>
                </c:pt>
                <c:pt idx="2125">
                  <c:v>1.8</c:v>
                </c:pt>
                <c:pt idx="2126">
                  <c:v>1.8</c:v>
                </c:pt>
                <c:pt idx="2127">
                  <c:v>1.8</c:v>
                </c:pt>
                <c:pt idx="2128">
                  <c:v>1.8</c:v>
                </c:pt>
                <c:pt idx="2129">
                  <c:v>1.8</c:v>
                </c:pt>
                <c:pt idx="2130">
                  <c:v>1.8</c:v>
                </c:pt>
                <c:pt idx="2131">
                  <c:v>1.8</c:v>
                </c:pt>
                <c:pt idx="2132">
                  <c:v>1.8</c:v>
                </c:pt>
                <c:pt idx="2133">
                  <c:v>1.8</c:v>
                </c:pt>
                <c:pt idx="2134">
                  <c:v>1.8</c:v>
                </c:pt>
                <c:pt idx="2135">
                  <c:v>1.8</c:v>
                </c:pt>
                <c:pt idx="2136">
                  <c:v>1.8</c:v>
                </c:pt>
                <c:pt idx="2137">
                  <c:v>1.8</c:v>
                </c:pt>
                <c:pt idx="2138">
                  <c:v>1.8</c:v>
                </c:pt>
                <c:pt idx="2139">
                  <c:v>1.8</c:v>
                </c:pt>
                <c:pt idx="2140">
                  <c:v>1.8</c:v>
                </c:pt>
                <c:pt idx="2141">
                  <c:v>1.8</c:v>
                </c:pt>
                <c:pt idx="2142">
                  <c:v>1.8</c:v>
                </c:pt>
                <c:pt idx="2143">
                  <c:v>1.8</c:v>
                </c:pt>
                <c:pt idx="2144">
                  <c:v>1.8</c:v>
                </c:pt>
                <c:pt idx="2145">
                  <c:v>1.8</c:v>
                </c:pt>
                <c:pt idx="2146">
                  <c:v>1.8</c:v>
                </c:pt>
                <c:pt idx="2147">
                  <c:v>1.8272999999999999</c:v>
                </c:pt>
                <c:pt idx="2148">
                  <c:v>1.8153999999999999</c:v>
                </c:pt>
                <c:pt idx="2149">
                  <c:v>1.8153999999999999</c:v>
                </c:pt>
                <c:pt idx="2150">
                  <c:v>1.8153999999999999</c:v>
                </c:pt>
                <c:pt idx="2151">
                  <c:v>1.8070999999999999</c:v>
                </c:pt>
                <c:pt idx="2152">
                  <c:v>1.8070999999999999</c:v>
                </c:pt>
                <c:pt idx="2153">
                  <c:v>1.8070999999999999</c:v>
                </c:pt>
                <c:pt idx="2154">
                  <c:v>1.8070999999999999</c:v>
                </c:pt>
                <c:pt idx="2155">
                  <c:v>1.8070999999999999</c:v>
                </c:pt>
                <c:pt idx="2156">
                  <c:v>1.8070999999999999</c:v>
                </c:pt>
                <c:pt idx="2157">
                  <c:v>1.8070999999999999</c:v>
                </c:pt>
                <c:pt idx="2158">
                  <c:v>1.8070999999999999</c:v>
                </c:pt>
                <c:pt idx="2159">
                  <c:v>1.8070999999999999</c:v>
                </c:pt>
                <c:pt idx="2160">
                  <c:v>1.8070999999999999</c:v>
                </c:pt>
                <c:pt idx="2161">
                  <c:v>1.8070999999999999</c:v>
                </c:pt>
                <c:pt idx="2162">
                  <c:v>1.8070999999999999</c:v>
                </c:pt>
                <c:pt idx="2163">
                  <c:v>1.8070999999999999</c:v>
                </c:pt>
                <c:pt idx="2164">
                  <c:v>1.8070999999999999</c:v>
                </c:pt>
                <c:pt idx="2165">
                  <c:v>1.8070999999999999</c:v>
                </c:pt>
                <c:pt idx="2166">
                  <c:v>1.8070999999999999</c:v>
                </c:pt>
                <c:pt idx="2167">
                  <c:v>1.8070999999999999</c:v>
                </c:pt>
                <c:pt idx="2168">
                  <c:v>1.8070999999999999</c:v>
                </c:pt>
                <c:pt idx="2169">
                  <c:v>1.8070999999999999</c:v>
                </c:pt>
                <c:pt idx="2170">
                  <c:v>1.8070999999999999</c:v>
                </c:pt>
                <c:pt idx="2171">
                  <c:v>1.8070999999999999</c:v>
                </c:pt>
                <c:pt idx="2172">
                  <c:v>1.8070999999999999</c:v>
                </c:pt>
                <c:pt idx="2173">
                  <c:v>1.8070999999999999</c:v>
                </c:pt>
                <c:pt idx="2174">
                  <c:v>1.8070999999999999</c:v>
                </c:pt>
                <c:pt idx="2175">
                  <c:v>1.8070999999999999</c:v>
                </c:pt>
                <c:pt idx="2176">
                  <c:v>1.7</c:v>
                </c:pt>
                <c:pt idx="2177">
                  <c:v>1.7</c:v>
                </c:pt>
                <c:pt idx="2178">
                  <c:v>1.7</c:v>
                </c:pt>
                <c:pt idx="2179">
                  <c:v>1.7091000000000001</c:v>
                </c:pt>
                <c:pt idx="2180">
                  <c:v>1.6917</c:v>
                </c:pt>
                <c:pt idx="2181">
                  <c:v>1.75</c:v>
                </c:pt>
                <c:pt idx="2182">
                  <c:v>1.75</c:v>
                </c:pt>
                <c:pt idx="2183">
                  <c:v>1.75</c:v>
                </c:pt>
                <c:pt idx="2184">
                  <c:v>1.75</c:v>
                </c:pt>
                <c:pt idx="2185">
                  <c:v>1.75</c:v>
                </c:pt>
                <c:pt idx="2186">
                  <c:v>1.75</c:v>
                </c:pt>
                <c:pt idx="2187">
                  <c:v>1.75</c:v>
                </c:pt>
                <c:pt idx="2188">
                  <c:v>1.7571000000000001</c:v>
                </c:pt>
                <c:pt idx="2189">
                  <c:v>1.7571000000000001</c:v>
                </c:pt>
                <c:pt idx="2190">
                  <c:v>1.7571000000000001</c:v>
                </c:pt>
                <c:pt idx="2191">
                  <c:v>1.7571000000000001</c:v>
                </c:pt>
                <c:pt idx="2192">
                  <c:v>1.7571000000000001</c:v>
                </c:pt>
                <c:pt idx="2193">
                  <c:v>1.7571000000000001</c:v>
                </c:pt>
                <c:pt idx="2194">
                  <c:v>1.7571000000000001</c:v>
                </c:pt>
                <c:pt idx="2195">
                  <c:v>1.7571000000000001</c:v>
                </c:pt>
                <c:pt idx="2196">
                  <c:v>1.7571000000000001</c:v>
                </c:pt>
                <c:pt idx="2197">
                  <c:v>1.7571000000000001</c:v>
                </c:pt>
                <c:pt idx="2198">
                  <c:v>1.7571000000000001</c:v>
                </c:pt>
                <c:pt idx="2199">
                  <c:v>1.7571000000000001</c:v>
                </c:pt>
                <c:pt idx="2200">
                  <c:v>1.7571000000000001</c:v>
                </c:pt>
                <c:pt idx="2201">
                  <c:v>1.7571000000000001</c:v>
                </c:pt>
                <c:pt idx="2202">
                  <c:v>1.7571000000000001</c:v>
                </c:pt>
                <c:pt idx="2203">
                  <c:v>1.7571000000000001</c:v>
                </c:pt>
                <c:pt idx="2204">
                  <c:v>1.7571000000000001</c:v>
                </c:pt>
                <c:pt idx="2205">
                  <c:v>1.7571000000000001</c:v>
                </c:pt>
                <c:pt idx="2206">
                  <c:v>1.7571000000000001</c:v>
                </c:pt>
                <c:pt idx="2207">
                  <c:v>2.2332999999999998</c:v>
                </c:pt>
                <c:pt idx="2208">
                  <c:v>2</c:v>
                </c:pt>
                <c:pt idx="2209">
                  <c:v>2.0249999999999999</c:v>
                </c:pt>
                <c:pt idx="2210">
                  <c:v>2.0385</c:v>
                </c:pt>
                <c:pt idx="2211">
                  <c:v>2.0385</c:v>
                </c:pt>
                <c:pt idx="2212">
                  <c:v>2.0385</c:v>
                </c:pt>
                <c:pt idx="2213">
                  <c:v>2.0385</c:v>
                </c:pt>
                <c:pt idx="2214">
                  <c:v>2.0143</c:v>
                </c:pt>
                <c:pt idx="2215">
                  <c:v>2.0143</c:v>
                </c:pt>
                <c:pt idx="2216">
                  <c:v>2.0143</c:v>
                </c:pt>
                <c:pt idx="2217">
                  <c:v>2.0143</c:v>
                </c:pt>
                <c:pt idx="2218">
                  <c:v>2.0143</c:v>
                </c:pt>
                <c:pt idx="2219">
                  <c:v>2.0143</c:v>
                </c:pt>
                <c:pt idx="2220">
                  <c:v>2.0143</c:v>
                </c:pt>
                <c:pt idx="2221">
                  <c:v>2.0213999999999999</c:v>
                </c:pt>
                <c:pt idx="2222">
                  <c:v>2.0213999999999999</c:v>
                </c:pt>
                <c:pt idx="2223">
                  <c:v>2.0213999999999999</c:v>
                </c:pt>
                <c:pt idx="2224">
                  <c:v>2.0213999999999999</c:v>
                </c:pt>
                <c:pt idx="2225">
                  <c:v>2.0213999999999999</c:v>
                </c:pt>
                <c:pt idx="2226">
                  <c:v>2.0213999999999999</c:v>
                </c:pt>
                <c:pt idx="2227">
                  <c:v>2.0213999999999999</c:v>
                </c:pt>
                <c:pt idx="2228">
                  <c:v>2.0286</c:v>
                </c:pt>
                <c:pt idx="2229">
                  <c:v>2.0286</c:v>
                </c:pt>
                <c:pt idx="2230">
                  <c:v>2.0286</c:v>
                </c:pt>
                <c:pt idx="2231">
                  <c:v>2.0286</c:v>
                </c:pt>
                <c:pt idx="2232">
                  <c:v>2.0286</c:v>
                </c:pt>
                <c:pt idx="2233">
                  <c:v>2.0286</c:v>
                </c:pt>
                <c:pt idx="2234">
                  <c:v>2.0286</c:v>
                </c:pt>
                <c:pt idx="2235">
                  <c:v>2.0286</c:v>
                </c:pt>
                <c:pt idx="2236">
                  <c:v>2.0286</c:v>
                </c:pt>
                <c:pt idx="2237">
                  <c:v>2.0286</c:v>
                </c:pt>
                <c:pt idx="2238">
                  <c:v>2.3666999999999998</c:v>
                </c:pt>
                <c:pt idx="2239">
                  <c:v>2.1667000000000001</c:v>
                </c:pt>
                <c:pt idx="2240">
                  <c:v>2.1667000000000001</c:v>
                </c:pt>
                <c:pt idx="2241">
                  <c:v>2.1667000000000001</c:v>
                </c:pt>
                <c:pt idx="2242">
                  <c:v>2.1667000000000001</c:v>
                </c:pt>
                <c:pt idx="2243">
                  <c:v>2.1667000000000001</c:v>
                </c:pt>
                <c:pt idx="2244">
                  <c:v>2.1667000000000001</c:v>
                </c:pt>
                <c:pt idx="2245">
                  <c:v>2.1667000000000001</c:v>
                </c:pt>
                <c:pt idx="2246">
                  <c:v>2.1667000000000001</c:v>
                </c:pt>
                <c:pt idx="2247">
                  <c:v>2.1667000000000001</c:v>
                </c:pt>
                <c:pt idx="2248">
                  <c:v>2.1667000000000001</c:v>
                </c:pt>
                <c:pt idx="2249">
                  <c:v>2.1917</c:v>
                </c:pt>
                <c:pt idx="2250">
                  <c:v>2.1917</c:v>
                </c:pt>
                <c:pt idx="2251">
                  <c:v>2.1917</c:v>
                </c:pt>
                <c:pt idx="2252">
                  <c:v>2.1917</c:v>
                </c:pt>
                <c:pt idx="2253">
                  <c:v>2.2614999999999998</c:v>
                </c:pt>
                <c:pt idx="2254">
                  <c:v>2.2614999999999998</c:v>
                </c:pt>
                <c:pt idx="2255">
                  <c:v>2.2614999999999998</c:v>
                </c:pt>
                <c:pt idx="2256">
                  <c:v>2.2614999999999998</c:v>
                </c:pt>
                <c:pt idx="2257">
                  <c:v>2.2614999999999998</c:v>
                </c:pt>
                <c:pt idx="2258">
                  <c:v>2.2614999999999998</c:v>
                </c:pt>
                <c:pt idx="2259">
                  <c:v>2.3308</c:v>
                </c:pt>
                <c:pt idx="2260">
                  <c:v>2.3308</c:v>
                </c:pt>
                <c:pt idx="2261">
                  <c:v>2.3308</c:v>
                </c:pt>
                <c:pt idx="2262">
                  <c:v>2.3308</c:v>
                </c:pt>
                <c:pt idx="2263">
                  <c:v>2.4077000000000002</c:v>
                </c:pt>
                <c:pt idx="2264">
                  <c:v>2.4077000000000002</c:v>
                </c:pt>
                <c:pt idx="2265">
                  <c:v>2.4077000000000002</c:v>
                </c:pt>
                <c:pt idx="2266">
                  <c:v>3.1333000000000002</c:v>
                </c:pt>
                <c:pt idx="2267">
                  <c:v>3.1333000000000002</c:v>
                </c:pt>
                <c:pt idx="2268">
                  <c:v>3.1333000000000002</c:v>
                </c:pt>
                <c:pt idx="2269">
                  <c:v>3.1333000000000002</c:v>
                </c:pt>
                <c:pt idx="2270">
                  <c:v>3.0545</c:v>
                </c:pt>
                <c:pt idx="2271">
                  <c:v>2.9</c:v>
                </c:pt>
                <c:pt idx="2272">
                  <c:v>2.9</c:v>
                </c:pt>
                <c:pt idx="2273">
                  <c:v>2.9230999999999998</c:v>
                </c:pt>
                <c:pt idx="2274">
                  <c:v>2.9230999999999998</c:v>
                </c:pt>
                <c:pt idx="2275">
                  <c:v>2.9230999999999998</c:v>
                </c:pt>
                <c:pt idx="2276">
                  <c:v>2.9230999999999998</c:v>
                </c:pt>
                <c:pt idx="2277">
                  <c:v>2.9230999999999998</c:v>
                </c:pt>
                <c:pt idx="2278">
                  <c:v>2.9308000000000001</c:v>
                </c:pt>
                <c:pt idx="2279">
                  <c:v>2.9308000000000001</c:v>
                </c:pt>
                <c:pt idx="2280">
                  <c:v>2.9308000000000001</c:v>
                </c:pt>
                <c:pt idx="2281">
                  <c:v>2.9308000000000001</c:v>
                </c:pt>
                <c:pt idx="2282">
                  <c:v>2.9308000000000001</c:v>
                </c:pt>
                <c:pt idx="2283">
                  <c:v>2.9308000000000001</c:v>
                </c:pt>
                <c:pt idx="2284">
                  <c:v>2.9308000000000001</c:v>
                </c:pt>
                <c:pt idx="2285">
                  <c:v>2.9308000000000001</c:v>
                </c:pt>
                <c:pt idx="2286">
                  <c:v>2.9308000000000001</c:v>
                </c:pt>
                <c:pt idx="2287">
                  <c:v>2.9230999999999998</c:v>
                </c:pt>
                <c:pt idx="2288">
                  <c:v>2.9230999999999998</c:v>
                </c:pt>
                <c:pt idx="2289">
                  <c:v>2.9230999999999998</c:v>
                </c:pt>
                <c:pt idx="2290">
                  <c:v>2.9230999999999998</c:v>
                </c:pt>
                <c:pt idx="2291">
                  <c:v>2.9230999999999998</c:v>
                </c:pt>
                <c:pt idx="2292">
                  <c:v>2.9230999999999998</c:v>
                </c:pt>
                <c:pt idx="2293">
                  <c:v>2.9230999999999998</c:v>
                </c:pt>
                <c:pt idx="2294">
                  <c:v>2.9230999999999998</c:v>
                </c:pt>
                <c:pt idx="2295">
                  <c:v>2.9230999999999998</c:v>
                </c:pt>
                <c:pt idx="2296">
                  <c:v>2.9230999999999998</c:v>
                </c:pt>
                <c:pt idx="2297">
                  <c:v>2.9230999999999998</c:v>
                </c:pt>
                <c:pt idx="2298">
                  <c:v>2.9142999999999999</c:v>
                </c:pt>
                <c:pt idx="2299">
                  <c:v>2.8624999999999998</c:v>
                </c:pt>
                <c:pt idx="2300">
                  <c:v>2.8624999999999998</c:v>
                </c:pt>
                <c:pt idx="2301">
                  <c:v>2.8624999999999998</c:v>
                </c:pt>
                <c:pt idx="2302">
                  <c:v>2.8624999999999998</c:v>
                </c:pt>
                <c:pt idx="2303">
                  <c:v>2.8624999999999998</c:v>
                </c:pt>
                <c:pt idx="2304">
                  <c:v>2.8624999999999998</c:v>
                </c:pt>
                <c:pt idx="2305">
                  <c:v>2.8454999999999999</c:v>
                </c:pt>
                <c:pt idx="2306">
                  <c:v>2.8454999999999999</c:v>
                </c:pt>
                <c:pt idx="2307">
                  <c:v>2.8454999999999999</c:v>
                </c:pt>
                <c:pt idx="2308">
                  <c:v>2.8692000000000002</c:v>
                </c:pt>
                <c:pt idx="2309">
                  <c:v>2.8845999999999998</c:v>
                </c:pt>
                <c:pt idx="2310">
                  <c:v>2.8845999999999998</c:v>
                </c:pt>
                <c:pt idx="2311">
                  <c:v>2.8845999999999998</c:v>
                </c:pt>
                <c:pt idx="2312">
                  <c:v>2.9154</c:v>
                </c:pt>
                <c:pt idx="2313">
                  <c:v>2.9154</c:v>
                </c:pt>
                <c:pt idx="2314">
                  <c:v>2.9154</c:v>
                </c:pt>
                <c:pt idx="2315">
                  <c:v>2.9154</c:v>
                </c:pt>
                <c:pt idx="2316">
                  <c:v>2.9154</c:v>
                </c:pt>
                <c:pt idx="2317">
                  <c:v>2.9154</c:v>
                </c:pt>
                <c:pt idx="2318">
                  <c:v>2.9154</c:v>
                </c:pt>
                <c:pt idx="2319">
                  <c:v>2.9615</c:v>
                </c:pt>
                <c:pt idx="2320">
                  <c:v>2.9615</c:v>
                </c:pt>
                <c:pt idx="2321">
                  <c:v>2.9615</c:v>
                </c:pt>
                <c:pt idx="2322">
                  <c:v>2.9615</c:v>
                </c:pt>
                <c:pt idx="2323">
                  <c:v>2.9615</c:v>
                </c:pt>
                <c:pt idx="2324">
                  <c:v>2.9615</c:v>
                </c:pt>
                <c:pt idx="2325">
                  <c:v>2.9615</c:v>
                </c:pt>
                <c:pt idx="2326">
                  <c:v>2.9615</c:v>
                </c:pt>
                <c:pt idx="2327">
                  <c:v>3.1143000000000001</c:v>
                </c:pt>
                <c:pt idx="2328">
                  <c:v>3.0817999999999999</c:v>
                </c:pt>
                <c:pt idx="2329">
                  <c:v>3.0916999999999999</c:v>
                </c:pt>
                <c:pt idx="2330">
                  <c:v>3.0916999999999999</c:v>
                </c:pt>
                <c:pt idx="2331">
                  <c:v>3.0916999999999999</c:v>
                </c:pt>
                <c:pt idx="2332">
                  <c:v>3.0916999999999999</c:v>
                </c:pt>
                <c:pt idx="2333">
                  <c:v>3.0916999999999999</c:v>
                </c:pt>
                <c:pt idx="2334">
                  <c:v>3.0916999999999999</c:v>
                </c:pt>
                <c:pt idx="2335">
                  <c:v>3.0916999999999999</c:v>
                </c:pt>
                <c:pt idx="2336">
                  <c:v>3.0916999999999999</c:v>
                </c:pt>
                <c:pt idx="2337">
                  <c:v>3.0916999999999999</c:v>
                </c:pt>
                <c:pt idx="2338">
                  <c:v>3.0916999999999999</c:v>
                </c:pt>
                <c:pt idx="2339">
                  <c:v>3.0916999999999999</c:v>
                </c:pt>
                <c:pt idx="2340">
                  <c:v>3.15</c:v>
                </c:pt>
                <c:pt idx="2341">
                  <c:v>3.15</c:v>
                </c:pt>
                <c:pt idx="2342">
                  <c:v>3.1583000000000001</c:v>
                </c:pt>
                <c:pt idx="2343">
                  <c:v>3.1583000000000001</c:v>
                </c:pt>
                <c:pt idx="2344">
                  <c:v>3.1583000000000001</c:v>
                </c:pt>
                <c:pt idx="2345">
                  <c:v>3.1583000000000001</c:v>
                </c:pt>
                <c:pt idx="2346">
                  <c:v>3.1583000000000001</c:v>
                </c:pt>
                <c:pt idx="2347">
                  <c:v>3.1583000000000001</c:v>
                </c:pt>
                <c:pt idx="2348">
                  <c:v>3.1583000000000001</c:v>
                </c:pt>
                <c:pt idx="2349">
                  <c:v>3.1583000000000001</c:v>
                </c:pt>
                <c:pt idx="2350">
                  <c:v>3.1583000000000001</c:v>
                </c:pt>
                <c:pt idx="2351">
                  <c:v>3.1583000000000001</c:v>
                </c:pt>
                <c:pt idx="2352">
                  <c:v>3.1583000000000001</c:v>
                </c:pt>
                <c:pt idx="2353">
                  <c:v>3.1583000000000001</c:v>
                </c:pt>
                <c:pt idx="2354">
                  <c:v>3.1749999999999998</c:v>
                </c:pt>
                <c:pt idx="2355">
                  <c:v>3.1749999999999998</c:v>
                </c:pt>
                <c:pt idx="2356">
                  <c:v>3.1749999999999998</c:v>
                </c:pt>
                <c:pt idx="2357">
                  <c:v>3.1749999999999998</c:v>
                </c:pt>
                <c:pt idx="2358">
                  <c:v>3.45</c:v>
                </c:pt>
                <c:pt idx="2359">
                  <c:v>3.45</c:v>
                </c:pt>
                <c:pt idx="2360">
                  <c:v>3.45</c:v>
                </c:pt>
                <c:pt idx="2361">
                  <c:v>3.26</c:v>
                </c:pt>
                <c:pt idx="2362">
                  <c:v>3.2635999999999998</c:v>
                </c:pt>
                <c:pt idx="2363">
                  <c:v>3.2635999999999998</c:v>
                </c:pt>
                <c:pt idx="2364">
                  <c:v>3.2635999999999998</c:v>
                </c:pt>
                <c:pt idx="2365">
                  <c:v>3.2635999999999998</c:v>
                </c:pt>
                <c:pt idx="2366">
                  <c:v>3.2635999999999998</c:v>
                </c:pt>
                <c:pt idx="2367">
                  <c:v>3.2635999999999998</c:v>
                </c:pt>
                <c:pt idx="2368">
                  <c:v>3.2454999999999998</c:v>
                </c:pt>
                <c:pt idx="2369">
                  <c:v>3.2454999999999998</c:v>
                </c:pt>
                <c:pt idx="2370">
                  <c:v>3.2454999999999998</c:v>
                </c:pt>
                <c:pt idx="2371">
                  <c:v>3.2454999999999998</c:v>
                </c:pt>
                <c:pt idx="2372">
                  <c:v>3.2454999999999998</c:v>
                </c:pt>
                <c:pt idx="2373">
                  <c:v>3.2454999999999998</c:v>
                </c:pt>
                <c:pt idx="2374">
                  <c:v>3.2454999999999998</c:v>
                </c:pt>
                <c:pt idx="2375">
                  <c:v>3.2545000000000002</c:v>
                </c:pt>
                <c:pt idx="2376">
                  <c:v>3.2818000000000001</c:v>
                </c:pt>
                <c:pt idx="2377">
                  <c:v>3.2818000000000001</c:v>
                </c:pt>
                <c:pt idx="2378">
                  <c:v>3.2818000000000001</c:v>
                </c:pt>
                <c:pt idx="2379">
                  <c:v>3.2818000000000001</c:v>
                </c:pt>
                <c:pt idx="2380">
                  <c:v>3.2818000000000001</c:v>
                </c:pt>
                <c:pt idx="2381">
                  <c:v>3.2818000000000001</c:v>
                </c:pt>
                <c:pt idx="2382">
                  <c:v>3.2818000000000001</c:v>
                </c:pt>
                <c:pt idx="2383">
                  <c:v>3.2818000000000001</c:v>
                </c:pt>
                <c:pt idx="2384">
                  <c:v>3.2818000000000001</c:v>
                </c:pt>
                <c:pt idx="2385">
                  <c:v>3.2818000000000001</c:v>
                </c:pt>
                <c:pt idx="2386">
                  <c:v>3.2818000000000001</c:v>
                </c:pt>
                <c:pt idx="2387">
                  <c:v>3.2818000000000001</c:v>
                </c:pt>
                <c:pt idx="2388">
                  <c:v>3.2818000000000001</c:v>
                </c:pt>
                <c:pt idx="2389">
                  <c:v>3.2166999999999999</c:v>
                </c:pt>
                <c:pt idx="2390">
                  <c:v>3.08</c:v>
                </c:pt>
                <c:pt idx="2391">
                  <c:v>3.08</c:v>
                </c:pt>
                <c:pt idx="2392">
                  <c:v>3.08</c:v>
                </c:pt>
                <c:pt idx="2393">
                  <c:v>3.08</c:v>
                </c:pt>
                <c:pt idx="2394">
                  <c:v>3.08</c:v>
                </c:pt>
                <c:pt idx="2395">
                  <c:v>3.08</c:v>
                </c:pt>
                <c:pt idx="2396">
                  <c:v>3.1</c:v>
                </c:pt>
                <c:pt idx="2397">
                  <c:v>3.1</c:v>
                </c:pt>
                <c:pt idx="2398">
                  <c:v>3.0750000000000002</c:v>
                </c:pt>
                <c:pt idx="2399">
                  <c:v>3.0750000000000002</c:v>
                </c:pt>
                <c:pt idx="2400">
                  <c:v>3.0750000000000002</c:v>
                </c:pt>
                <c:pt idx="2401">
                  <c:v>3.0750000000000002</c:v>
                </c:pt>
                <c:pt idx="2402">
                  <c:v>3.0750000000000002</c:v>
                </c:pt>
                <c:pt idx="2403">
                  <c:v>3.0750000000000002</c:v>
                </c:pt>
                <c:pt idx="2404">
                  <c:v>3.0583</c:v>
                </c:pt>
                <c:pt idx="2405">
                  <c:v>3.0333000000000001</c:v>
                </c:pt>
                <c:pt idx="2406">
                  <c:v>3.0333000000000001</c:v>
                </c:pt>
                <c:pt idx="2407">
                  <c:v>3.0083000000000002</c:v>
                </c:pt>
                <c:pt idx="2408">
                  <c:v>3.0083000000000002</c:v>
                </c:pt>
                <c:pt idx="2409">
                  <c:v>3.0083000000000002</c:v>
                </c:pt>
                <c:pt idx="2410">
                  <c:v>3.0083000000000002</c:v>
                </c:pt>
                <c:pt idx="2411">
                  <c:v>2.9832999999999998</c:v>
                </c:pt>
                <c:pt idx="2412">
                  <c:v>2.9832999999999998</c:v>
                </c:pt>
                <c:pt idx="2413">
                  <c:v>2.9832999999999998</c:v>
                </c:pt>
                <c:pt idx="2414">
                  <c:v>2.9832999999999998</c:v>
                </c:pt>
                <c:pt idx="2415">
                  <c:v>2.9832999999999998</c:v>
                </c:pt>
                <c:pt idx="2416">
                  <c:v>2.9832999999999998</c:v>
                </c:pt>
                <c:pt idx="2417">
                  <c:v>2.9666999999999999</c:v>
                </c:pt>
                <c:pt idx="2418">
                  <c:v>2.9666999999999999</c:v>
                </c:pt>
                <c:pt idx="2419">
                  <c:v>2.5444</c:v>
                </c:pt>
                <c:pt idx="2420">
                  <c:v>2.5272999999999999</c:v>
                </c:pt>
                <c:pt idx="2421">
                  <c:v>2.5</c:v>
                </c:pt>
                <c:pt idx="2422">
                  <c:v>2.5</c:v>
                </c:pt>
                <c:pt idx="2423">
                  <c:v>2.5</c:v>
                </c:pt>
                <c:pt idx="2424">
                  <c:v>2.5167000000000002</c:v>
                </c:pt>
                <c:pt idx="2425">
                  <c:v>2.5167000000000002</c:v>
                </c:pt>
                <c:pt idx="2426">
                  <c:v>2.5642999999999998</c:v>
                </c:pt>
                <c:pt idx="2427">
                  <c:v>2.5642999999999998</c:v>
                </c:pt>
                <c:pt idx="2428">
                  <c:v>2.5642999999999998</c:v>
                </c:pt>
                <c:pt idx="2429">
                  <c:v>2.5642999999999998</c:v>
                </c:pt>
                <c:pt idx="2430">
                  <c:v>2.5642999999999998</c:v>
                </c:pt>
                <c:pt idx="2431">
                  <c:v>2.5714000000000001</c:v>
                </c:pt>
                <c:pt idx="2432">
                  <c:v>2.5714000000000001</c:v>
                </c:pt>
                <c:pt idx="2433">
                  <c:v>2.5714000000000001</c:v>
                </c:pt>
                <c:pt idx="2434">
                  <c:v>2.5714000000000001</c:v>
                </c:pt>
                <c:pt idx="2435">
                  <c:v>2.5714000000000001</c:v>
                </c:pt>
                <c:pt idx="2436">
                  <c:v>2.5714000000000001</c:v>
                </c:pt>
                <c:pt idx="2437">
                  <c:v>2.5714000000000001</c:v>
                </c:pt>
                <c:pt idx="2438">
                  <c:v>2.5785999999999998</c:v>
                </c:pt>
                <c:pt idx="2439">
                  <c:v>2.5785999999999998</c:v>
                </c:pt>
                <c:pt idx="2440">
                  <c:v>2.5785999999999998</c:v>
                </c:pt>
                <c:pt idx="2441">
                  <c:v>2.5785999999999998</c:v>
                </c:pt>
                <c:pt idx="2442">
                  <c:v>2.5785999999999998</c:v>
                </c:pt>
                <c:pt idx="2443">
                  <c:v>2.5785999999999998</c:v>
                </c:pt>
                <c:pt idx="2444">
                  <c:v>2.5785999999999998</c:v>
                </c:pt>
                <c:pt idx="2445">
                  <c:v>2.5785999999999998</c:v>
                </c:pt>
                <c:pt idx="2446">
                  <c:v>2.5785999999999998</c:v>
                </c:pt>
                <c:pt idx="2447">
                  <c:v>2.5785999999999998</c:v>
                </c:pt>
                <c:pt idx="2448">
                  <c:v>2.5785999999999998</c:v>
                </c:pt>
                <c:pt idx="2449">
                  <c:v>2.5785999999999998</c:v>
                </c:pt>
                <c:pt idx="2450">
                  <c:v>2.5785999999999998</c:v>
                </c:pt>
                <c:pt idx="2451">
                  <c:v>2.5785999999999998</c:v>
                </c:pt>
                <c:pt idx="2452">
                  <c:v>3.12</c:v>
                </c:pt>
                <c:pt idx="2453">
                  <c:v>2.9182000000000001</c:v>
                </c:pt>
                <c:pt idx="2454">
                  <c:v>2.9308000000000001</c:v>
                </c:pt>
                <c:pt idx="2455">
                  <c:v>2.9308000000000001</c:v>
                </c:pt>
                <c:pt idx="2456">
                  <c:v>2.9308000000000001</c:v>
                </c:pt>
                <c:pt idx="2457">
                  <c:v>2.9308000000000001</c:v>
                </c:pt>
                <c:pt idx="2458">
                  <c:v>2.9308000000000001</c:v>
                </c:pt>
                <c:pt idx="2459">
                  <c:v>2.9308000000000001</c:v>
                </c:pt>
                <c:pt idx="2460">
                  <c:v>2.9308000000000001</c:v>
                </c:pt>
                <c:pt idx="2461">
                  <c:v>2.9308000000000001</c:v>
                </c:pt>
                <c:pt idx="2462">
                  <c:v>2.9308000000000001</c:v>
                </c:pt>
                <c:pt idx="2463">
                  <c:v>2.9308000000000001</c:v>
                </c:pt>
                <c:pt idx="2464">
                  <c:v>2.9308000000000001</c:v>
                </c:pt>
                <c:pt idx="2465">
                  <c:v>2.9308000000000001</c:v>
                </c:pt>
                <c:pt idx="2466">
                  <c:v>2.9384999999999999</c:v>
                </c:pt>
                <c:pt idx="2467">
                  <c:v>2.9384999999999999</c:v>
                </c:pt>
                <c:pt idx="2468">
                  <c:v>2.9384999999999999</c:v>
                </c:pt>
                <c:pt idx="2469">
                  <c:v>2.9384999999999999</c:v>
                </c:pt>
                <c:pt idx="2470">
                  <c:v>2.9308000000000001</c:v>
                </c:pt>
                <c:pt idx="2471">
                  <c:v>2.9308000000000001</c:v>
                </c:pt>
                <c:pt idx="2472">
                  <c:v>2.9308000000000001</c:v>
                </c:pt>
                <c:pt idx="2473">
                  <c:v>2.9308000000000001</c:v>
                </c:pt>
                <c:pt idx="2474">
                  <c:v>2.9308000000000001</c:v>
                </c:pt>
                <c:pt idx="2475">
                  <c:v>2.9308000000000001</c:v>
                </c:pt>
                <c:pt idx="2476">
                  <c:v>2.9308000000000001</c:v>
                </c:pt>
                <c:pt idx="2477">
                  <c:v>2.9308000000000001</c:v>
                </c:pt>
                <c:pt idx="2478">
                  <c:v>2.9308000000000001</c:v>
                </c:pt>
                <c:pt idx="2479">
                  <c:v>2.9308000000000001</c:v>
                </c:pt>
                <c:pt idx="2480">
                  <c:v>2.9308000000000001</c:v>
                </c:pt>
                <c:pt idx="2481">
                  <c:v>2.9308000000000001</c:v>
                </c:pt>
                <c:pt idx="2482">
                  <c:v>3.1143000000000001</c:v>
                </c:pt>
                <c:pt idx="2483">
                  <c:v>3.0667</c:v>
                </c:pt>
                <c:pt idx="2484">
                  <c:v>3.0461999999999998</c:v>
                </c:pt>
                <c:pt idx="2485">
                  <c:v>3.0461999999999998</c:v>
                </c:pt>
                <c:pt idx="2486">
                  <c:v>3.0461999999999998</c:v>
                </c:pt>
                <c:pt idx="2487">
                  <c:v>3.0461999999999998</c:v>
                </c:pt>
                <c:pt idx="2488">
                  <c:v>3.0461999999999998</c:v>
                </c:pt>
                <c:pt idx="2489">
                  <c:v>3.0461999999999998</c:v>
                </c:pt>
                <c:pt idx="2490">
                  <c:v>3.0461999999999998</c:v>
                </c:pt>
                <c:pt idx="2491">
                  <c:v>3.0461999999999998</c:v>
                </c:pt>
                <c:pt idx="2492">
                  <c:v>3.0461999999999998</c:v>
                </c:pt>
                <c:pt idx="2493">
                  <c:v>3.0461999999999998</c:v>
                </c:pt>
                <c:pt idx="2494">
                  <c:v>3.0461999999999998</c:v>
                </c:pt>
                <c:pt idx="2495">
                  <c:v>3.0461999999999998</c:v>
                </c:pt>
                <c:pt idx="2496">
                  <c:v>3.0461999999999998</c:v>
                </c:pt>
                <c:pt idx="2497">
                  <c:v>3.0461999999999998</c:v>
                </c:pt>
                <c:pt idx="2498">
                  <c:v>3.0615000000000001</c:v>
                </c:pt>
                <c:pt idx="2499">
                  <c:v>3.0615000000000001</c:v>
                </c:pt>
                <c:pt idx="2500">
                  <c:v>3.0615000000000001</c:v>
                </c:pt>
                <c:pt idx="2501">
                  <c:v>3.0537999999999998</c:v>
                </c:pt>
                <c:pt idx="2502">
                  <c:v>3.0537999999999998</c:v>
                </c:pt>
                <c:pt idx="2503">
                  <c:v>3.0537999999999998</c:v>
                </c:pt>
                <c:pt idx="2504">
                  <c:v>3.0537999999999998</c:v>
                </c:pt>
                <c:pt idx="2505">
                  <c:v>3.0537999999999998</c:v>
                </c:pt>
                <c:pt idx="2506">
                  <c:v>3.0537999999999998</c:v>
                </c:pt>
                <c:pt idx="2507">
                  <c:v>3.0537999999999998</c:v>
                </c:pt>
                <c:pt idx="2508">
                  <c:v>3.0537999999999998</c:v>
                </c:pt>
                <c:pt idx="2509">
                  <c:v>3.0308000000000002</c:v>
                </c:pt>
                <c:pt idx="2510">
                  <c:v>3.0308000000000002</c:v>
                </c:pt>
                <c:pt idx="2511">
                  <c:v>3.1</c:v>
                </c:pt>
                <c:pt idx="2512">
                  <c:v>2.98</c:v>
                </c:pt>
                <c:pt idx="2513">
                  <c:v>2.98</c:v>
                </c:pt>
                <c:pt idx="2514">
                  <c:v>2.98</c:v>
                </c:pt>
                <c:pt idx="2515">
                  <c:v>2.9308000000000001</c:v>
                </c:pt>
                <c:pt idx="2516">
                  <c:v>2.9308000000000001</c:v>
                </c:pt>
                <c:pt idx="2517">
                  <c:v>2.9308000000000001</c:v>
                </c:pt>
                <c:pt idx="2518">
                  <c:v>2.9462000000000002</c:v>
                </c:pt>
                <c:pt idx="2519">
                  <c:v>2.9462000000000002</c:v>
                </c:pt>
                <c:pt idx="2520">
                  <c:v>2.9462000000000002</c:v>
                </c:pt>
                <c:pt idx="2521">
                  <c:v>2.9462000000000002</c:v>
                </c:pt>
                <c:pt idx="2522">
                  <c:v>2.9462000000000002</c:v>
                </c:pt>
                <c:pt idx="2523">
                  <c:v>2.9462000000000002</c:v>
                </c:pt>
                <c:pt idx="2524">
                  <c:v>2.9462000000000002</c:v>
                </c:pt>
                <c:pt idx="2525">
                  <c:v>2.9462000000000002</c:v>
                </c:pt>
                <c:pt idx="2526">
                  <c:v>2.9462000000000002</c:v>
                </c:pt>
                <c:pt idx="2527">
                  <c:v>2.9462000000000002</c:v>
                </c:pt>
                <c:pt idx="2528">
                  <c:v>2.9462000000000002</c:v>
                </c:pt>
                <c:pt idx="2529">
                  <c:v>2.9462000000000002</c:v>
                </c:pt>
                <c:pt idx="2530">
                  <c:v>2.9462000000000002</c:v>
                </c:pt>
                <c:pt idx="2531">
                  <c:v>2.9462000000000002</c:v>
                </c:pt>
                <c:pt idx="2532">
                  <c:v>2.9462000000000002</c:v>
                </c:pt>
                <c:pt idx="2533">
                  <c:v>2.9462000000000002</c:v>
                </c:pt>
                <c:pt idx="2534">
                  <c:v>2.9462000000000002</c:v>
                </c:pt>
                <c:pt idx="2535">
                  <c:v>2.9462000000000002</c:v>
                </c:pt>
                <c:pt idx="2536">
                  <c:v>2.9462000000000002</c:v>
                </c:pt>
                <c:pt idx="2537">
                  <c:v>2.9462000000000002</c:v>
                </c:pt>
                <c:pt idx="2538">
                  <c:v>2.9462000000000002</c:v>
                </c:pt>
                <c:pt idx="2539">
                  <c:v>2.9462000000000002</c:v>
                </c:pt>
                <c:pt idx="2540">
                  <c:v>2.9462000000000002</c:v>
                </c:pt>
                <c:pt idx="2541">
                  <c:v>2.9462000000000002</c:v>
                </c:pt>
                <c:pt idx="2542">
                  <c:v>2.9462000000000002</c:v>
                </c:pt>
                <c:pt idx="2543">
                  <c:v>2.9125000000000001</c:v>
                </c:pt>
                <c:pt idx="2544">
                  <c:v>2.8818000000000001</c:v>
                </c:pt>
                <c:pt idx="2545">
                  <c:v>2.8614999999999999</c:v>
                </c:pt>
                <c:pt idx="2546">
                  <c:v>2.8614999999999999</c:v>
                </c:pt>
                <c:pt idx="2547">
                  <c:v>2.8769</c:v>
                </c:pt>
                <c:pt idx="2548">
                  <c:v>2.8769</c:v>
                </c:pt>
                <c:pt idx="2549">
                  <c:v>2.8769</c:v>
                </c:pt>
                <c:pt idx="2550">
                  <c:v>2.8769</c:v>
                </c:pt>
                <c:pt idx="2551">
                  <c:v>2.8845999999999998</c:v>
                </c:pt>
                <c:pt idx="2552">
                  <c:v>2.8845999999999998</c:v>
                </c:pt>
                <c:pt idx="2553">
                  <c:v>2.8845999999999998</c:v>
                </c:pt>
                <c:pt idx="2554">
                  <c:v>2.8845999999999998</c:v>
                </c:pt>
                <c:pt idx="2555">
                  <c:v>2.8845999999999998</c:v>
                </c:pt>
                <c:pt idx="2556">
                  <c:v>2.8845999999999998</c:v>
                </c:pt>
                <c:pt idx="2557">
                  <c:v>2.9</c:v>
                </c:pt>
                <c:pt idx="2558">
                  <c:v>2.9</c:v>
                </c:pt>
                <c:pt idx="2559">
                  <c:v>2.9</c:v>
                </c:pt>
                <c:pt idx="2560">
                  <c:v>2.9</c:v>
                </c:pt>
                <c:pt idx="2561">
                  <c:v>2.9</c:v>
                </c:pt>
                <c:pt idx="2562">
                  <c:v>2.9</c:v>
                </c:pt>
                <c:pt idx="2563">
                  <c:v>2.9</c:v>
                </c:pt>
                <c:pt idx="2564">
                  <c:v>2.9</c:v>
                </c:pt>
                <c:pt idx="2565">
                  <c:v>2.9154</c:v>
                </c:pt>
                <c:pt idx="2566">
                  <c:v>2.9154</c:v>
                </c:pt>
                <c:pt idx="2567">
                  <c:v>2.9154</c:v>
                </c:pt>
                <c:pt idx="2568">
                  <c:v>2.8538000000000001</c:v>
                </c:pt>
                <c:pt idx="2569">
                  <c:v>2.8538000000000001</c:v>
                </c:pt>
                <c:pt idx="2570">
                  <c:v>2.8538000000000001</c:v>
                </c:pt>
                <c:pt idx="2571">
                  <c:v>2.8538000000000001</c:v>
                </c:pt>
                <c:pt idx="2572">
                  <c:v>2.6625000000000001</c:v>
                </c:pt>
                <c:pt idx="2573">
                  <c:v>2.65</c:v>
                </c:pt>
                <c:pt idx="2574">
                  <c:v>2.6307999999999998</c:v>
                </c:pt>
                <c:pt idx="2575">
                  <c:v>2.6307999999999998</c:v>
                </c:pt>
                <c:pt idx="2576">
                  <c:v>2.6307999999999998</c:v>
                </c:pt>
                <c:pt idx="2577">
                  <c:v>2.6307999999999998</c:v>
                </c:pt>
                <c:pt idx="2578">
                  <c:v>2.6307999999999998</c:v>
                </c:pt>
                <c:pt idx="2579">
                  <c:v>2.6385000000000001</c:v>
                </c:pt>
                <c:pt idx="2580">
                  <c:v>2.6385000000000001</c:v>
                </c:pt>
                <c:pt idx="2581">
                  <c:v>2.6385000000000001</c:v>
                </c:pt>
                <c:pt idx="2582">
                  <c:v>2.6385000000000001</c:v>
                </c:pt>
                <c:pt idx="2583">
                  <c:v>2.6385000000000001</c:v>
                </c:pt>
                <c:pt idx="2584">
                  <c:v>2.6385000000000001</c:v>
                </c:pt>
                <c:pt idx="2585">
                  <c:v>2.6615000000000002</c:v>
                </c:pt>
                <c:pt idx="2586">
                  <c:v>2.6692</c:v>
                </c:pt>
                <c:pt idx="2587">
                  <c:v>2.6692</c:v>
                </c:pt>
                <c:pt idx="2588">
                  <c:v>2.6692</c:v>
                </c:pt>
                <c:pt idx="2589">
                  <c:v>2.6692</c:v>
                </c:pt>
                <c:pt idx="2590">
                  <c:v>2.6692</c:v>
                </c:pt>
                <c:pt idx="2591">
                  <c:v>2.6692</c:v>
                </c:pt>
                <c:pt idx="2592">
                  <c:v>2.6692</c:v>
                </c:pt>
                <c:pt idx="2593">
                  <c:v>2.6692</c:v>
                </c:pt>
                <c:pt idx="2594">
                  <c:v>2.6615000000000002</c:v>
                </c:pt>
                <c:pt idx="2595">
                  <c:v>2.6615000000000002</c:v>
                </c:pt>
                <c:pt idx="2596">
                  <c:v>2.6615000000000002</c:v>
                </c:pt>
                <c:pt idx="2597">
                  <c:v>2.6615000000000002</c:v>
                </c:pt>
                <c:pt idx="2598">
                  <c:v>2.6615000000000002</c:v>
                </c:pt>
                <c:pt idx="2599">
                  <c:v>2.6768999999999998</c:v>
                </c:pt>
                <c:pt idx="2600">
                  <c:v>2.6768999999999998</c:v>
                </c:pt>
                <c:pt idx="2601">
                  <c:v>2.6768999999999998</c:v>
                </c:pt>
                <c:pt idx="2602">
                  <c:v>2.6768999999999998</c:v>
                </c:pt>
                <c:pt idx="2603">
                  <c:v>2.97</c:v>
                </c:pt>
                <c:pt idx="2604">
                  <c:v>2.97</c:v>
                </c:pt>
                <c:pt idx="2605">
                  <c:v>2.97</c:v>
                </c:pt>
                <c:pt idx="2606">
                  <c:v>2.9417</c:v>
                </c:pt>
                <c:pt idx="2607">
                  <c:v>2.9417</c:v>
                </c:pt>
                <c:pt idx="2608">
                  <c:v>2.9417</c:v>
                </c:pt>
                <c:pt idx="2609">
                  <c:v>2.9666999999999999</c:v>
                </c:pt>
                <c:pt idx="2610">
                  <c:v>2.9666999999999999</c:v>
                </c:pt>
                <c:pt idx="2611">
                  <c:v>2.9666999999999999</c:v>
                </c:pt>
                <c:pt idx="2612">
                  <c:v>2.9666999999999999</c:v>
                </c:pt>
                <c:pt idx="2613">
                  <c:v>2.9923000000000002</c:v>
                </c:pt>
                <c:pt idx="2614">
                  <c:v>3.0308000000000002</c:v>
                </c:pt>
                <c:pt idx="2615">
                  <c:v>3.0308000000000002</c:v>
                </c:pt>
                <c:pt idx="2616">
                  <c:v>3.0308000000000002</c:v>
                </c:pt>
                <c:pt idx="2617">
                  <c:v>3.0308000000000002</c:v>
                </c:pt>
                <c:pt idx="2618">
                  <c:v>3.0308000000000002</c:v>
                </c:pt>
                <c:pt idx="2619">
                  <c:v>3.0308000000000002</c:v>
                </c:pt>
                <c:pt idx="2620">
                  <c:v>3.0308000000000002</c:v>
                </c:pt>
                <c:pt idx="2621">
                  <c:v>3.0308000000000002</c:v>
                </c:pt>
                <c:pt idx="2622">
                  <c:v>3.0308000000000002</c:v>
                </c:pt>
                <c:pt idx="2623">
                  <c:v>3.0308000000000002</c:v>
                </c:pt>
                <c:pt idx="2624">
                  <c:v>3.0308000000000002</c:v>
                </c:pt>
                <c:pt idx="2625">
                  <c:v>3.0308000000000002</c:v>
                </c:pt>
                <c:pt idx="2626">
                  <c:v>3.0308000000000002</c:v>
                </c:pt>
                <c:pt idx="2627">
                  <c:v>3</c:v>
                </c:pt>
                <c:pt idx="2628">
                  <c:v>3</c:v>
                </c:pt>
                <c:pt idx="2629">
                  <c:v>3</c:v>
                </c:pt>
                <c:pt idx="2630">
                  <c:v>3</c:v>
                </c:pt>
                <c:pt idx="2631">
                  <c:v>3.0889000000000002</c:v>
                </c:pt>
                <c:pt idx="2632">
                  <c:v>3.0889000000000002</c:v>
                </c:pt>
                <c:pt idx="2633">
                  <c:v>3.0889000000000002</c:v>
                </c:pt>
                <c:pt idx="2634">
                  <c:v>3.0727000000000002</c:v>
                </c:pt>
                <c:pt idx="2635">
                  <c:v>3.0537999999999998</c:v>
                </c:pt>
                <c:pt idx="2636">
                  <c:v>3.0537999999999998</c:v>
                </c:pt>
                <c:pt idx="2637">
                  <c:v>3.0537999999999998</c:v>
                </c:pt>
                <c:pt idx="2638">
                  <c:v>3.0537999999999998</c:v>
                </c:pt>
                <c:pt idx="2639">
                  <c:v>3.0537999999999998</c:v>
                </c:pt>
                <c:pt idx="2640">
                  <c:v>3.0537999999999998</c:v>
                </c:pt>
                <c:pt idx="2641">
                  <c:v>3.0537999999999998</c:v>
                </c:pt>
                <c:pt idx="2642">
                  <c:v>3.0537999999999998</c:v>
                </c:pt>
                <c:pt idx="2643">
                  <c:v>3.0537999999999998</c:v>
                </c:pt>
                <c:pt idx="2644">
                  <c:v>3.0385</c:v>
                </c:pt>
                <c:pt idx="2645">
                  <c:v>3.0385</c:v>
                </c:pt>
                <c:pt idx="2646">
                  <c:v>3.0385</c:v>
                </c:pt>
                <c:pt idx="2647">
                  <c:v>3.0385</c:v>
                </c:pt>
                <c:pt idx="2648">
                  <c:v>3.0385</c:v>
                </c:pt>
                <c:pt idx="2649">
                  <c:v>3.0385</c:v>
                </c:pt>
                <c:pt idx="2650">
                  <c:v>3.0385</c:v>
                </c:pt>
                <c:pt idx="2651">
                  <c:v>3.0385</c:v>
                </c:pt>
                <c:pt idx="2652">
                  <c:v>3.0385</c:v>
                </c:pt>
                <c:pt idx="2653">
                  <c:v>3.0385</c:v>
                </c:pt>
                <c:pt idx="2654">
                  <c:v>3.0385</c:v>
                </c:pt>
                <c:pt idx="2655">
                  <c:v>3.0385</c:v>
                </c:pt>
                <c:pt idx="2656">
                  <c:v>3.0385</c:v>
                </c:pt>
                <c:pt idx="2657">
                  <c:v>3.0385</c:v>
                </c:pt>
                <c:pt idx="2658">
                  <c:v>3.0385</c:v>
                </c:pt>
                <c:pt idx="2659">
                  <c:v>3.0385</c:v>
                </c:pt>
                <c:pt idx="2660">
                  <c:v>3.0385</c:v>
                </c:pt>
                <c:pt idx="2661">
                  <c:v>3.0385</c:v>
                </c:pt>
                <c:pt idx="2662">
                  <c:v>2.9571000000000001</c:v>
                </c:pt>
                <c:pt idx="2663">
                  <c:v>3.01</c:v>
                </c:pt>
                <c:pt idx="2664">
                  <c:v>3.0091000000000001</c:v>
                </c:pt>
                <c:pt idx="2665">
                  <c:v>2.9769000000000001</c:v>
                </c:pt>
                <c:pt idx="2666">
                  <c:v>2.9769000000000001</c:v>
                </c:pt>
                <c:pt idx="2667">
                  <c:v>2.9769000000000001</c:v>
                </c:pt>
                <c:pt idx="2668">
                  <c:v>2.9769000000000001</c:v>
                </c:pt>
                <c:pt idx="2669">
                  <c:v>2.9769000000000001</c:v>
                </c:pt>
                <c:pt idx="2670">
                  <c:v>2.9769000000000001</c:v>
                </c:pt>
                <c:pt idx="2671">
                  <c:v>2.9769000000000001</c:v>
                </c:pt>
                <c:pt idx="2672">
                  <c:v>2.9769000000000001</c:v>
                </c:pt>
                <c:pt idx="2673">
                  <c:v>2.9769000000000001</c:v>
                </c:pt>
                <c:pt idx="2674">
                  <c:v>2.9769000000000001</c:v>
                </c:pt>
                <c:pt idx="2675">
                  <c:v>2.9769000000000001</c:v>
                </c:pt>
                <c:pt idx="2676">
                  <c:v>2.9769000000000001</c:v>
                </c:pt>
                <c:pt idx="2677">
                  <c:v>2.9769000000000001</c:v>
                </c:pt>
                <c:pt idx="2678">
                  <c:v>2.9769000000000001</c:v>
                </c:pt>
                <c:pt idx="2679">
                  <c:v>2.9769000000000001</c:v>
                </c:pt>
                <c:pt idx="2680">
                  <c:v>2.9769000000000001</c:v>
                </c:pt>
                <c:pt idx="2681">
                  <c:v>2.9769000000000001</c:v>
                </c:pt>
                <c:pt idx="2682">
                  <c:v>2.9769000000000001</c:v>
                </c:pt>
                <c:pt idx="2683">
                  <c:v>2.9845999999999999</c:v>
                </c:pt>
                <c:pt idx="2684">
                  <c:v>2.9845999999999999</c:v>
                </c:pt>
                <c:pt idx="2685">
                  <c:v>2.9845999999999999</c:v>
                </c:pt>
                <c:pt idx="2686">
                  <c:v>2.9845999999999999</c:v>
                </c:pt>
                <c:pt idx="2687">
                  <c:v>2.9845999999999999</c:v>
                </c:pt>
                <c:pt idx="2688">
                  <c:v>2.9845999999999999</c:v>
                </c:pt>
                <c:pt idx="2689">
                  <c:v>2.9845999999999999</c:v>
                </c:pt>
                <c:pt idx="2690">
                  <c:v>2.9845999999999999</c:v>
                </c:pt>
                <c:pt idx="2691">
                  <c:v>2.9845999999999999</c:v>
                </c:pt>
                <c:pt idx="2692">
                  <c:v>3.0857000000000001</c:v>
                </c:pt>
                <c:pt idx="2693">
                  <c:v>2.9727000000000001</c:v>
                </c:pt>
                <c:pt idx="2694">
                  <c:v>2.9691999999999998</c:v>
                </c:pt>
                <c:pt idx="2695">
                  <c:v>2.9691999999999998</c:v>
                </c:pt>
                <c:pt idx="2696">
                  <c:v>2.9691999999999998</c:v>
                </c:pt>
                <c:pt idx="2697">
                  <c:v>2.9691999999999998</c:v>
                </c:pt>
                <c:pt idx="2698">
                  <c:v>2.9691999999999998</c:v>
                </c:pt>
                <c:pt idx="2699">
                  <c:v>2.9691999999999998</c:v>
                </c:pt>
                <c:pt idx="2700">
                  <c:v>2.9691999999999998</c:v>
                </c:pt>
                <c:pt idx="2701">
                  <c:v>2.9691999999999998</c:v>
                </c:pt>
                <c:pt idx="2702">
                  <c:v>2.9691999999999998</c:v>
                </c:pt>
                <c:pt idx="2703">
                  <c:v>2.9691999999999998</c:v>
                </c:pt>
                <c:pt idx="2704">
                  <c:v>3.0385</c:v>
                </c:pt>
                <c:pt idx="2705">
                  <c:v>3.0385</c:v>
                </c:pt>
                <c:pt idx="2706">
                  <c:v>3.0385</c:v>
                </c:pt>
                <c:pt idx="2707">
                  <c:v>3.0385</c:v>
                </c:pt>
                <c:pt idx="2708">
                  <c:v>3.0385</c:v>
                </c:pt>
                <c:pt idx="2709">
                  <c:v>3.0385</c:v>
                </c:pt>
                <c:pt idx="2710">
                  <c:v>3.0385</c:v>
                </c:pt>
                <c:pt idx="2711">
                  <c:v>3.0308000000000002</c:v>
                </c:pt>
                <c:pt idx="2712">
                  <c:v>3.0308000000000002</c:v>
                </c:pt>
                <c:pt idx="2713">
                  <c:v>3.0308000000000002</c:v>
                </c:pt>
                <c:pt idx="2714">
                  <c:v>3.0076999999999998</c:v>
                </c:pt>
                <c:pt idx="2715">
                  <c:v>3.0076999999999998</c:v>
                </c:pt>
                <c:pt idx="2716">
                  <c:v>3.0076999999999998</c:v>
                </c:pt>
                <c:pt idx="2717">
                  <c:v>3.0076999999999998</c:v>
                </c:pt>
                <c:pt idx="2718">
                  <c:v>2.9845999999999999</c:v>
                </c:pt>
                <c:pt idx="2719">
                  <c:v>2.9845999999999999</c:v>
                </c:pt>
                <c:pt idx="2720">
                  <c:v>2.9845999999999999</c:v>
                </c:pt>
                <c:pt idx="2721">
                  <c:v>2.9845999999999999</c:v>
                </c:pt>
                <c:pt idx="2722">
                  <c:v>2.9845999999999999</c:v>
                </c:pt>
                <c:pt idx="2723">
                  <c:v>2.9845999999999999</c:v>
                </c:pt>
                <c:pt idx="2724">
                  <c:v>2.9845999999999999</c:v>
                </c:pt>
                <c:pt idx="2725">
                  <c:v>2.7856999999999998</c:v>
                </c:pt>
                <c:pt idx="2726">
                  <c:v>2.7909000000000002</c:v>
                </c:pt>
                <c:pt idx="2727">
                  <c:v>2.8077000000000001</c:v>
                </c:pt>
                <c:pt idx="2728">
                  <c:v>2.8077000000000001</c:v>
                </c:pt>
                <c:pt idx="2729">
                  <c:v>2.8077000000000001</c:v>
                </c:pt>
                <c:pt idx="2730">
                  <c:v>2.8077000000000001</c:v>
                </c:pt>
                <c:pt idx="2731">
                  <c:v>2.8077000000000001</c:v>
                </c:pt>
                <c:pt idx="2732">
                  <c:v>2.8077000000000001</c:v>
                </c:pt>
                <c:pt idx="2733">
                  <c:v>2.8077000000000001</c:v>
                </c:pt>
                <c:pt idx="2734">
                  <c:v>2.8077000000000001</c:v>
                </c:pt>
                <c:pt idx="2735">
                  <c:v>2.8077000000000001</c:v>
                </c:pt>
                <c:pt idx="2736">
                  <c:v>2.8077000000000001</c:v>
                </c:pt>
                <c:pt idx="2737">
                  <c:v>2.8077000000000001</c:v>
                </c:pt>
                <c:pt idx="2738">
                  <c:v>2.8077000000000001</c:v>
                </c:pt>
                <c:pt idx="2739">
                  <c:v>2.8437999999999999</c:v>
                </c:pt>
                <c:pt idx="2740">
                  <c:v>2.8437999999999999</c:v>
                </c:pt>
                <c:pt idx="2741">
                  <c:v>2.8437999999999999</c:v>
                </c:pt>
                <c:pt idx="2742">
                  <c:v>2.8437999999999999</c:v>
                </c:pt>
                <c:pt idx="2743">
                  <c:v>2.8437999999999999</c:v>
                </c:pt>
                <c:pt idx="2744">
                  <c:v>2.8437999999999999</c:v>
                </c:pt>
                <c:pt idx="2745">
                  <c:v>2.8437999999999999</c:v>
                </c:pt>
                <c:pt idx="2746">
                  <c:v>2.8437999999999999</c:v>
                </c:pt>
                <c:pt idx="2747">
                  <c:v>2.8437999999999999</c:v>
                </c:pt>
                <c:pt idx="2748">
                  <c:v>2.8437999999999999</c:v>
                </c:pt>
                <c:pt idx="2749">
                  <c:v>2.8437999999999999</c:v>
                </c:pt>
                <c:pt idx="2750">
                  <c:v>2.8437999999999999</c:v>
                </c:pt>
                <c:pt idx="2751">
                  <c:v>2.8437999999999999</c:v>
                </c:pt>
                <c:pt idx="2752">
                  <c:v>2.8437999999999999</c:v>
                </c:pt>
                <c:pt idx="2753">
                  <c:v>2.7467000000000001</c:v>
                </c:pt>
                <c:pt idx="2754">
                  <c:v>2.7639</c:v>
                </c:pt>
                <c:pt idx="2755">
                  <c:v>2.7589999999999999</c:v>
                </c:pt>
                <c:pt idx="2756">
                  <c:v>2.7589999999999999</c:v>
                </c:pt>
                <c:pt idx="2757">
                  <c:v>2.7589999999999999</c:v>
                </c:pt>
                <c:pt idx="2758">
                  <c:v>2.7589999999999999</c:v>
                </c:pt>
                <c:pt idx="2759">
                  <c:v>2.7589999999999999</c:v>
                </c:pt>
                <c:pt idx="2760">
                  <c:v>2.7589999999999999</c:v>
                </c:pt>
                <c:pt idx="2761">
                  <c:v>2.7589999999999999</c:v>
                </c:pt>
                <c:pt idx="2762">
                  <c:v>2.7589999999999999</c:v>
                </c:pt>
                <c:pt idx="2763">
                  <c:v>2.7928999999999999</c:v>
                </c:pt>
                <c:pt idx="2764">
                  <c:v>2.7928999999999999</c:v>
                </c:pt>
                <c:pt idx="2765">
                  <c:v>2.7928999999999999</c:v>
                </c:pt>
                <c:pt idx="2766">
                  <c:v>2.7928999999999999</c:v>
                </c:pt>
                <c:pt idx="2767">
                  <c:v>2.7959000000000001</c:v>
                </c:pt>
                <c:pt idx="2768">
                  <c:v>2.7959000000000001</c:v>
                </c:pt>
                <c:pt idx="2769">
                  <c:v>2.7959000000000001</c:v>
                </c:pt>
                <c:pt idx="2770">
                  <c:v>2.7959000000000001</c:v>
                </c:pt>
                <c:pt idx="2771">
                  <c:v>2.7959000000000001</c:v>
                </c:pt>
                <c:pt idx="2772">
                  <c:v>2.7959000000000001</c:v>
                </c:pt>
                <c:pt idx="2773">
                  <c:v>2.7959000000000001</c:v>
                </c:pt>
                <c:pt idx="2774">
                  <c:v>2.7974999999999999</c:v>
                </c:pt>
                <c:pt idx="2775">
                  <c:v>2.7974999999999999</c:v>
                </c:pt>
                <c:pt idx="2776">
                  <c:v>2.7974999999999999</c:v>
                </c:pt>
                <c:pt idx="2777">
                  <c:v>2.7974999999999999</c:v>
                </c:pt>
                <c:pt idx="2778">
                  <c:v>2.7974999999999999</c:v>
                </c:pt>
                <c:pt idx="2779">
                  <c:v>2.7974999999999999</c:v>
                </c:pt>
                <c:pt idx="2780">
                  <c:v>2.7974999999999999</c:v>
                </c:pt>
                <c:pt idx="2781">
                  <c:v>2.8121</c:v>
                </c:pt>
                <c:pt idx="2782">
                  <c:v>2.8121</c:v>
                </c:pt>
                <c:pt idx="2783">
                  <c:v>2.8121</c:v>
                </c:pt>
                <c:pt idx="2784">
                  <c:v>2.7021999999999999</c:v>
                </c:pt>
                <c:pt idx="2785">
                  <c:v>2.7498</c:v>
                </c:pt>
                <c:pt idx="2786">
                  <c:v>2.7498</c:v>
                </c:pt>
                <c:pt idx="2787">
                  <c:v>2.7498</c:v>
                </c:pt>
                <c:pt idx="2788">
                  <c:v>2.7544</c:v>
                </c:pt>
                <c:pt idx="2789">
                  <c:v>2.7322000000000002</c:v>
                </c:pt>
                <c:pt idx="2790">
                  <c:v>2.7322000000000002</c:v>
                </c:pt>
                <c:pt idx="2791">
                  <c:v>2.7322000000000002</c:v>
                </c:pt>
                <c:pt idx="2792">
                  <c:v>2.7322000000000002</c:v>
                </c:pt>
                <c:pt idx="2793">
                  <c:v>2.7322000000000002</c:v>
                </c:pt>
                <c:pt idx="2794">
                  <c:v>2.7322000000000002</c:v>
                </c:pt>
                <c:pt idx="2795">
                  <c:v>2.7322000000000002</c:v>
                </c:pt>
                <c:pt idx="2796">
                  <c:v>2.7322000000000002</c:v>
                </c:pt>
                <c:pt idx="2797">
                  <c:v>2.7322000000000002</c:v>
                </c:pt>
                <c:pt idx="2798">
                  <c:v>2.7374000000000001</c:v>
                </c:pt>
                <c:pt idx="2799">
                  <c:v>2.7374000000000001</c:v>
                </c:pt>
                <c:pt idx="2800">
                  <c:v>2.7374000000000001</c:v>
                </c:pt>
                <c:pt idx="2801">
                  <c:v>2.7374000000000001</c:v>
                </c:pt>
                <c:pt idx="2802">
                  <c:v>2.7526000000000002</c:v>
                </c:pt>
                <c:pt idx="2803">
                  <c:v>2.7526000000000002</c:v>
                </c:pt>
                <c:pt idx="2804">
                  <c:v>2.7526000000000002</c:v>
                </c:pt>
                <c:pt idx="2805">
                  <c:v>2.7526000000000002</c:v>
                </c:pt>
                <c:pt idx="2806">
                  <c:v>2.7526000000000002</c:v>
                </c:pt>
                <c:pt idx="2807">
                  <c:v>2.7526000000000002</c:v>
                </c:pt>
                <c:pt idx="2808">
                  <c:v>2.7526000000000002</c:v>
                </c:pt>
                <c:pt idx="2809">
                  <c:v>2.7890000000000001</c:v>
                </c:pt>
                <c:pt idx="2810">
                  <c:v>2.7890000000000001</c:v>
                </c:pt>
                <c:pt idx="2811">
                  <c:v>2.7890000000000001</c:v>
                </c:pt>
                <c:pt idx="2812">
                  <c:v>2.7890000000000001</c:v>
                </c:pt>
                <c:pt idx="2813">
                  <c:v>2.7890000000000001</c:v>
                </c:pt>
                <c:pt idx="2814">
                  <c:v>2.7890000000000001</c:v>
                </c:pt>
                <c:pt idx="2815">
                  <c:v>2.7890000000000001</c:v>
                </c:pt>
                <c:pt idx="2816">
                  <c:v>2.7890000000000001</c:v>
                </c:pt>
                <c:pt idx="2817">
                  <c:v>2.7494000000000001</c:v>
                </c:pt>
                <c:pt idx="2818">
                  <c:v>2.7995000000000001</c:v>
                </c:pt>
                <c:pt idx="2819">
                  <c:v>2.7995000000000001</c:v>
                </c:pt>
                <c:pt idx="2820">
                  <c:v>2.7995000000000001</c:v>
                </c:pt>
                <c:pt idx="2821">
                  <c:v>2.7995000000000001</c:v>
                </c:pt>
                <c:pt idx="2822">
                  <c:v>2.7995000000000001</c:v>
                </c:pt>
                <c:pt idx="2823">
                  <c:v>2.7995000000000001</c:v>
                </c:pt>
                <c:pt idx="2824">
                  <c:v>2.7995000000000001</c:v>
                </c:pt>
                <c:pt idx="2825">
                  <c:v>2.7865000000000002</c:v>
                </c:pt>
                <c:pt idx="2826">
                  <c:v>2.7865000000000002</c:v>
                </c:pt>
                <c:pt idx="2827">
                  <c:v>2.7865000000000002</c:v>
                </c:pt>
                <c:pt idx="2828">
                  <c:v>2.7865000000000002</c:v>
                </c:pt>
                <c:pt idx="2829">
                  <c:v>2.7865000000000002</c:v>
                </c:pt>
                <c:pt idx="2830">
                  <c:v>2.7865000000000002</c:v>
                </c:pt>
                <c:pt idx="2831">
                  <c:v>2.7865000000000002</c:v>
                </c:pt>
                <c:pt idx="2832">
                  <c:v>2.7865000000000002</c:v>
                </c:pt>
                <c:pt idx="2833">
                  <c:v>2.7865000000000002</c:v>
                </c:pt>
                <c:pt idx="2834">
                  <c:v>2.7865000000000002</c:v>
                </c:pt>
                <c:pt idx="2835">
                  <c:v>2.7865000000000002</c:v>
                </c:pt>
                <c:pt idx="2836">
                  <c:v>2.7865000000000002</c:v>
                </c:pt>
                <c:pt idx="2837">
                  <c:v>2.7865000000000002</c:v>
                </c:pt>
                <c:pt idx="2838">
                  <c:v>2.7865000000000002</c:v>
                </c:pt>
                <c:pt idx="2839">
                  <c:v>2.7865000000000002</c:v>
                </c:pt>
                <c:pt idx="2840">
                  <c:v>2.7865000000000002</c:v>
                </c:pt>
                <c:pt idx="2841">
                  <c:v>2.7865000000000002</c:v>
                </c:pt>
                <c:pt idx="2842">
                  <c:v>2.7865000000000002</c:v>
                </c:pt>
                <c:pt idx="2843">
                  <c:v>2.7865000000000002</c:v>
                </c:pt>
                <c:pt idx="2844">
                  <c:v>2.7865000000000002</c:v>
                </c:pt>
                <c:pt idx="2845">
                  <c:v>2.7414000000000001</c:v>
                </c:pt>
                <c:pt idx="2846">
                  <c:v>2.6844000000000001</c:v>
                </c:pt>
                <c:pt idx="2847">
                  <c:v>2.6844000000000001</c:v>
                </c:pt>
                <c:pt idx="2848">
                  <c:v>2.6844000000000001</c:v>
                </c:pt>
                <c:pt idx="2849">
                  <c:v>2.6524000000000001</c:v>
                </c:pt>
                <c:pt idx="2850">
                  <c:v>2.6524000000000001</c:v>
                </c:pt>
                <c:pt idx="2851">
                  <c:v>2.6524000000000001</c:v>
                </c:pt>
                <c:pt idx="2852">
                  <c:v>2.633</c:v>
                </c:pt>
                <c:pt idx="2853">
                  <c:v>2.633</c:v>
                </c:pt>
                <c:pt idx="2854">
                  <c:v>2.633</c:v>
                </c:pt>
                <c:pt idx="2855">
                  <c:v>2.633</c:v>
                </c:pt>
                <c:pt idx="2856">
                  <c:v>2.633</c:v>
                </c:pt>
                <c:pt idx="2857">
                  <c:v>2.633</c:v>
                </c:pt>
                <c:pt idx="2858">
                  <c:v>2.6560999999999999</c:v>
                </c:pt>
                <c:pt idx="2859">
                  <c:v>2.6560999999999999</c:v>
                </c:pt>
                <c:pt idx="2860">
                  <c:v>2.6560999999999999</c:v>
                </c:pt>
                <c:pt idx="2861">
                  <c:v>2.6560999999999999</c:v>
                </c:pt>
                <c:pt idx="2862">
                  <c:v>2.6560999999999999</c:v>
                </c:pt>
                <c:pt idx="2863">
                  <c:v>2.6560999999999999</c:v>
                </c:pt>
                <c:pt idx="2864">
                  <c:v>2.6560999999999999</c:v>
                </c:pt>
                <c:pt idx="2865">
                  <c:v>2.6322000000000001</c:v>
                </c:pt>
                <c:pt idx="2866">
                  <c:v>2.6322000000000001</c:v>
                </c:pt>
                <c:pt idx="2867">
                  <c:v>2.6322000000000001</c:v>
                </c:pt>
                <c:pt idx="2868">
                  <c:v>2.6153</c:v>
                </c:pt>
                <c:pt idx="2869">
                  <c:v>2.6153</c:v>
                </c:pt>
                <c:pt idx="2870">
                  <c:v>2.6153</c:v>
                </c:pt>
                <c:pt idx="2871">
                  <c:v>2.6153</c:v>
                </c:pt>
                <c:pt idx="2872">
                  <c:v>2.6307</c:v>
                </c:pt>
                <c:pt idx="2873">
                  <c:v>2.6307</c:v>
                </c:pt>
                <c:pt idx="2874">
                  <c:v>2.6307</c:v>
                </c:pt>
                <c:pt idx="2875">
                  <c:v>2.6307</c:v>
                </c:pt>
                <c:pt idx="2876">
                  <c:v>2.4142999999999999</c:v>
                </c:pt>
                <c:pt idx="2877">
                  <c:v>2.3712</c:v>
                </c:pt>
                <c:pt idx="2878">
                  <c:v>2.3712</c:v>
                </c:pt>
                <c:pt idx="2879">
                  <c:v>2.3858999999999999</c:v>
                </c:pt>
                <c:pt idx="2880">
                  <c:v>2.3793000000000002</c:v>
                </c:pt>
                <c:pt idx="2881">
                  <c:v>2.3793000000000002</c:v>
                </c:pt>
                <c:pt idx="2882">
                  <c:v>2.3793000000000002</c:v>
                </c:pt>
                <c:pt idx="2883">
                  <c:v>2.3793000000000002</c:v>
                </c:pt>
                <c:pt idx="2884">
                  <c:v>2.3793000000000002</c:v>
                </c:pt>
                <c:pt idx="2885">
                  <c:v>2.3793000000000002</c:v>
                </c:pt>
                <c:pt idx="2886">
                  <c:v>2.3769999999999998</c:v>
                </c:pt>
                <c:pt idx="2887">
                  <c:v>2.3769999999999998</c:v>
                </c:pt>
                <c:pt idx="2888">
                  <c:v>2.3769999999999998</c:v>
                </c:pt>
                <c:pt idx="2889">
                  <c:v>2.3769999999999998</c:v>
                </c:pt>
                <c:pt idx="2890">
                  <c:v>2.3769999999999998</c:v>
                </c:pt>
                <c:pt idx="2891">
                  <c:v>2.3769999999999998</c:v>
                </c:pt>
                <c:pt idx="2892">
                  <c:v>2.3769999999999998</c:v>
                </c:pt>
                <c:pt idx="2893">
                  <c:v>2.3769999999999998</c:v>
                </c:pt>
                <c:pt idx="2894">
                  <c:v>2.3938999999999999</c:v>
                </c:pt>
                <c:pt idx="2895">
                  <c:v>2.3938999999999999</c:v>
                </c:pt>
                <c:pt idx="2896">
                  <c:v>2.3938999999999999</c:v>
                </c:pt>
                <c:pt idx="2897">
                  <c:v>2.3938999999999999</c:v>
                </c:pt>
                <c:pt idx="2898">
                  <c:v>2.3938999999999999</c:v>
                </c:pt>
                <c:pt idx="2899">
                  <c:v>2.3938999999999999</c:v>
                </c:pt>
                <c:pt idx="2900">
                  <c:v>2.3938999999999999</c:v>
                </c:pt>
                <c:pt idx="2901">
                  <c:v>2.3938999999999999</c:v>
                </c:pt>
                <c:pt idx="2902">
                  <c:v>2.3938999999999999</c:v>
                </c:pt>
                <c:pt idx="2903">
                  <c:v>2.3885000000000001</c:v>
                </c:pt>
                <c:pt idx="2904">
                  <c:v>2.3885000000000001</c:v>
                </c:pt>
                <c:pt idx="2905">
                  <c:v>2.3885000000000001</c:v>
                </c:pt>
                <c:pt idx="2906">
                  <c:v>2.3885000000000001</c:v>
                </c:pt>
                <c:pt idx="2907">
                  <c:v>2.4437000000000002</c:v>
                </c:pt>
                <c:pt idx="2908">
                  <c:v>2.3771</c:v>
                </c:pt>
                <c:pt idx="2909">
                  <c:v>2.3391999999999999</c:v>
                </c:pt>
                <c:pt idx="2910">
                  <c:v>2.3391999999999999</c:v>
                </c:pt>
                <c:pt idx="2911">
                  <c:v>2.3391999999999999</c:v>
                </c:pt>
                <c:pt idx="2912">
                  <c:v>2.3391999999999999</c:v>
                </c:pt>
                <c:pt idx="2913">
                  <c:v>2.3391999999999999</c:v>
                </c:pt>
                <c:pt idx="2914">
                  <c:v>2.3342000000000001</c:v>
                </c:pt>
                <c:pt idx="2915">
                  <c:v>2.3315999999999999</c:v>
                </c:pt>
                <c:pt idx="2916">
                  <c:v>2.3315999999999999</c:v>
                </c:pt>
                <c:pt idx="2917">
                  <c:v>2.3315999999999999</c:v>
                </c:pt>
                <c:pt idx="2918">
                  <c:v>2.3315999999999999</c:v>
                </c:pt>
                <c:pt idx="2919">
                  <c:v>2.3315999999999999</c:v>
                </c:pt>
                <c:pt idx="2920">
                  <c:v>2.3315999999999999</c:v>
                </c:pt>
                <c:pt idx="2921">
                  <c:v>2.3315999999999999</c:v>
                </c:pt>
                <c:pt idx="2922">
                  <c:v>2.3462000000000001</c:v>
                </c:pt>
                <c:pt idx="2923">
                  <c:v>2.3462000000000001</c:v>
                </c:pt>
                <c:pt idx="2924">
                  <c:v>2.3462000000000001</c:v>
                </c:pt>
                <c:pt idx="2925">
                  <c:v>2.3616000000000001</c:v>
                </c:pt>
                <c:pt idx="2926">
                  <c:v>2.3616000000000001</c:v>
                </c:pt>
                <c:pt idx="2927">
                  <c:v>2.3616000000000001</c:v>
                </c:pt>
                <c:pt idx="2928">
                  <c:v>2.3746999999999998</c:v>
                </c:pt>
                <c:pt idx="2929">
                  <c:v>2.3746999999999998</c:v>
                </c:pt>
                <c:pt idx="2930">
                  <c:v>2.3746999999999998</c:v>
                </c:pt>
                <c:pt idx="2931">
                  <c:v>2.3746999999999998</c:v>
                </c:pt>
                <c:pt idx="2932">
                  <c:v>2.3746999999999998</c:v>
                </c:pt>
                <c:pt idx="2933">
                  <c:v>2.3746999999999998</c:v>
                </c:pt>
                <c:pt idx="2934">
                  <c:v>2.3746999999999998</c:v>
                </c:pt>
                <c:pt idx="2935">
                  <c:v>2.3793000000000002</c:v>
                </c:pt>
                <c:pt idx="2936">
                  <c:v>2.3793000000000002</c:v>
                </c:pt>
                <c:pt idx="2937">
                  <c:v>2.6879</c:v>
                </c:pt>
                <c:pt idx="2938">
                  <c:v>2.5836999999999999</c:v>
                </c:pt>
                <c:pt idx="2939">
                  <c:v>2.5836999999999999</c:v>
                </c:pt>
                <c:pt idx="2940">
                  <c:v>2.5836999999999999</c:v>
                </c:pt>
                <c:pt idx="2941">
                  <c:v>2.5836999999999999</c:v>
                </c:pt>
                <c:pt idx="2942">
                  <c:v>2.5933999999999999</c:v>
                </c:pt>
                <c:pt idx="2943">
                  <c:v>2.5939000000000001</c:v>
                </c:pt>
                <c:pt idx="2944">
                  <c:v>2.5939000000000001</c:v>
                </c:pt>
                <c:pt idx="2945">
                  <c:v>2.5939000000000001</c:v>
                </c:pt>
                <c:pt idx="2946">
                  <c:v>2.5939000000000001</c:v>
                </c:pt>
                <c:pt idx="2947">
                  <c:v>2.5939000000000001</c:v>
                </c:pt>
                <c:pt idx="2948">
                  <c:v>2.5939000000000001</c:v>
                </c:pt>
                <c:pt idx="2949">
                  <c:v>2.5924</c:v>
                </c:pt>
                <c:pt idx="2950">
                  <c:v>2.5924</c:v>
                </c:pt>
                <c:pt idx="2951">
                  <c:v>2.5924</c:v>
                </c:pt>
                <c:pt idx="2952">
                  <c:v>2.5924</c:v>
                </c:pt>
                <c:pt idx="2953">
                  <c:v>2.5924</c:v>
                </c:pt>
                <c:pt idx="2954">
                  <c:v>2.5924</c:v>
                </c:pt>
                <c:pt idx="2955">
                  <c:v>2.5924</c:v>
                </c:pt>
                <c:pt idx="2956">
                  <c:v>2.5931000000000002</c:v>
                </c:pt>
                <c:pt idx="2957">
                  <c:v>2.5931000000000002</c:v>
                </c:pt>
                <c:pt idx="2958">
                  <c:v>2.5931000000000002</c:v>
                </c:pt>
                <c:pt idx="2959">
                  <c:v>2.5931000000000002</c:v>
                </c:pt>
                <c:pt idx="2960">
                  <c:v>2.5931000000000002</c:v>
                </c:pt>
                <c:pt idx="2961">
                  <c:v>2.5931000000000002</c:v>
                </c:pt>
                <c:pt idx="2962">
                  <c:v>2.5931000000000002</c:v>
                </c:pt>
                <c:pt idx="2963">
                  <c:v>2.5931000000000002</c:v>
                </c:pt>
                <c:pt idx="2964">
                  <c:v>2.5931000000000002</c:v>
                </c:pt>
                <c:pt idx="2965">
                  <c:v>2.5931000000000002</c:v>
                </c:pt>
                <c:pt idx="2966">
                  <c:v>2.5931000000000002</c:v>
                </c:pt>
                <c:pt idx="2967">
                  <c:v>2.5931000000000002</c:v>
                </c:pt>
                <c:pt idx="2968">
                  <c:v>2.5931000000000002</c:v>
                </c:pt>
                <c:pt idx="2969">
                  <c:v>2.5931000000000002</c:v>
                </c:pt>
                <c:pt idx="2970">
                  <c:v>2.72</c:v>
                </c:pt>
                <c:pt idx="2971">
                  <c:v>2.7355999999999998</c:v>
                </c:pt>
                <c:pt idx="2972">
                  <c:v>2.738</c:v>
                </c:pt>
                <c:pt idx="2973">
                  <c:v>2.738</c:v>
                </c:pt>
                <c:pt idx="2974">
                  <c:v>2.738</c:v>
                </c:pt>
                <c:pt idx="2975">
                  <c:v>2.738</c:v>
                </c:pt>
                <c:pt idx="2976">
                  <c:v>2.738</c:v>
                </c:pt>
                <c:pt idx="2977">
                  <c:v>2.7404999999999999</c:v>
                </c:pt>
                <c:pt idx="2978">
                  <c:v>2.7404999999999999</c:v>
                </c:pt>
                <c:pt idx="2979">
                  <c:v>2.7404999999999999</c:v>
                </c:pt>
                <c:pt idx="2980">
                  <c:v>2.7404999999999999</c:v>
                </c:pt>
                <c:pt idx="2981">
                  <c:v>2.7404999999999999</c:v>
                </c:pt>
                <c:pt idx="2982">
                  <c:v>2.7404999999999999</c:v>
                </c:pt>
                <c:pt idx="2983">
                  <c:v>2.7404999999999999</c:v>
                </c:pt>
                <c:pt idx="2984">
                  <c:v>2.7187999999999999</c:v>
                </c:pt>
                <c:pt idx="2985">
                  <c:v>2.7187999999999999</c:v>
                </c:pt>
                <c:pt idx="2986">
                  <c:v>2.7229999999999999</c:v>
                </c:pt>
                <c:pt idx="2987">
                  <c:v>2.7229999999999999</c:v>
                </c:pt>
                <c:pt idx="2988">
                  <c:v>2.7229999999999999</c:v>
                </c:pt>
                <c:pt idx="2989">
                  <c:v>2.7229999999999999</c:v>
                </c:pt>
                <c:pt idx="2990">
                  <c:v>2.7229999999999999</c:v>
                </c:pt>
                <c:pt idx="2991">
                  <c:v>2.7229999999999999</c:v>
                </c:pt>
                <c:pt idx="2992">
                  <c:v>2.7229999999999999</c:v>
                </c:pt>
                <c:pt idx="2993">
                  <c:v>2.7229999999999999</c:v>
                </c:pt>
                <c:pt idx="2994">
                  <c:v>2.7480000000000002</c:v>
                </c:pt>
                <c:pt idx="2995">
                  <c:v>2.7480000000000002</c:v>
                </c:pt>
                <c:pt idx="2996">
                  <c:v>2.7480000000000002</c:v>
                </c:pt>
                <c:pt idx="2997">
                  <c:v>2.7480000000000002</c:v>
                </c:pt>
                <c:pt idx="2998">
                  <c:v>2.8534999999999999</c:v>
                </c:pt>
                <c:pt idx="2999">
                  <c:v>2.7997000000000001</c:v>
                </c:pt>
                <c:pt idx="3000">
                  <c:v>2.8306</c:v>
                </c:pt>
                <c:pt idx="3001">
                  <c:v>2.8306</c:v>
                </c:pt>
                <c:pt idx="3002">
                  <c:v>2.8306</c:v>
                </c:pt>
                <c:pt idx="3003">
                  <c:v>2.8306</c:v>
                </c:pt>
                <c:pt idx="3004">
                  <c:v>2.8306</c:v>
                </c:pt>
                <c:pt idx="3005">
                  <c:v>2.8306</c:v>
                </c:pt>
                <c:pt idx="3006">
                  <c:v>2.8306</c:v>
                </c:pt>
                <c:pt idx="3007">
                  <c:v>2.8306</c:v>
                </c:pt>
                <c:pt idx="3008">
                  <c:v>2.8306</c:v>
                </c:pt>
                <c:pt idx="3009">
                  <c:v>2.8306</c:v>
                </c:pt>
                <c:pt idx="3010">
                  <c:v>2.8306</c:v>
                </c:pt>
                <c:pt idx="3011">
                  <c:v>2.8306</c:v>
                </c:pt>
                <c:pt idx="3012">
                  <c:v>2.8306</c:v>
                </c:pt>
                <c:pt idx="3013">
                  <c:v>2.8298000000000001</c:v>
                </c:pt>
                <c:pt idx="3014">
                  <c:v>2.8298000000000001</c:v>
                </c:pt>
                <c:pt idx="3015">
                  <c:v>2.8452000000000002</c:v>
                </c:pt>
                <c:pt idx="3016">
                  <c:v>2.8452000000000002</c:v>
                </c:pt>
                <c:pt idx="3017">
                  <c:v>2.8452000000000002</c:v>
                </c:pt>
                <c:pt idx="3018">
                  <c:v>2.8452000000000002</c:v>
                </c:pt>
                <c:pt idx="3019">
                  <c:v>2.8931</c:v>
                </c:pt>
                <c:pt idx="3020">
                  <c:v>2.8931</c:v>
                </c:pt>
                <c:pt idx="3021">
                  <c:v>2.8931</c:v>
                </c:pt>
                <c:pt idx="3022">
                  <c:v>2.8854000000000002</c:v>
                </c:pt>
                <c:pt idx="3023">
                  <c:v>2.8854000000000002</c:v>
                </c:pt>
                <c:pt idx="3024">
                  <c:v>2.8854000000000002</c:v>
                </c:pt>
                <c:pt idx="3025">
                  <c:v>2.8854000000000002</c:v>
                </c:pt>
                <c:pt idx="3026">
                  <c:v>2.8931</c:v>
                </c:pt>
                <c:pt idx="3027">
                  <c:v>2.8931</c:v>
                </c:pt>
                <c:pt idx="3028">
                  <c:v>2.968</c:v>
                </c:pt>
                <c:pt idx="3029">
                  <c:v>2.9531999999999998</c:v>
                </c:pt>
                <c:pt idx="3030">
                  <c:v>2.9531999999999998</c:v>
                </c:pt>
                <c:pt idx="3031">
                  <c:v>2.9531999999999998</c:v>
                </c:pt>
                <c:pt idx="3032">
                  <c:v>2.9531999999999998</c:v>
                </c:pt>
                <c:pt idx="3033">
                  <c:v>2.9531999999999998</c:v>
                </c:pt>
                <c:pt idx="3034">
                  <c:v>2.9531999999999998</c:v>
                </c:pt>
                <c:pt idx="3035">
                  <c:v>2.9531999999999998</c:v>
                </c:pt>
                <c:pt idx="3036">
                  <c:v>2.9531999999999998</c:v>
                </c:pt>
                <c:pt idx="3037">
                  <c:v>2.9531999999999998</c:v>
                </c:pt>
                <c:pt idx="3038">
                  <c:v>2.9531999999999998</c:v>
                </c:pt>
                <c:pt idx="3039">
                  <c:v>2.9531999999999998</c:v>
                </c:pt>
                <c:pt idx="3040">
                  <c:v>2.9531999999999998</c:v>
                </c:pt>
                <c:pt idx="3041">
                  <c:v>2.9531999999999998</c:v>
                </c:pt>
                <c:pt idx="3042">
                  <c:v>2.9552999999999998</c:v>
                </c:pt>
                <c:pt idx="3043">
                  <c:v>2.9552999999999998</c:v>
                </c:pt>
                <c:pt idx="3044">
                  <c:v>2.9552999999999998</c:v>
                </c:pt>
                <c:pt idx="3045">
                  <c:v>2.9552999999999998</c:v>
                </c:pt>
                <c:pt idx="3046">
                  <c:v>2.9552999999999998</c:v>
                </c:pt>
                <c:pt idx="3047">
                  <c:v>2.9420999999999999</c:v>
                </c:pt>
                <c:pt idx="3048">
                  <c:v>2.9420999999999999</c:v>
                </c:pt>
                <c:pt idx="3049">
                  <c:v>2.9420999999999999</c:v>
                </c:pt>
                <c:pt idx="3050">
                  <c:v>2.9420999999999999</c:v>
                </c:pt>
                <c:pt idx="3051">
                  <c:v>2.9420999999999999</c:v>
                </c:pt>
                <c:pt idx="3052">
                  <c:v>2.9420999999999999</c:v>
                </c:pt>
                <c:pt idx="3053">
                  <c:v>2.9420999999999999</c:v>
                </c:pt>
                <c:pt idx="3054">
                  <c:v>2.9459</c:v>
                </c:pt>
                <c:pt idx="3055">
                  <c:v>2.9459</c:v>
                </c:pt>
                <c:pt idx="3056">
                  <c:v>2.9459</c:v>
                </c:pt>
                <c:pt idx="3057">
                  <c:v>2.9459</c:v>
                </c:pt>
                <c:pt idx="3058">
                  <c:v>2.9104000000000001</c:v>
                </c:pt>
                <c:pt idx="3059">
                  <c:v>2.9104000000000001</c:v>
                </c:pt>
                <c:pt idx="3060">
                  <c:v>2.9104000000000001</c:v>
                </c:pt>
                <c:pt idx="3061">
                  <c:v>2.9194</c:v>
                </c:pt>
                <c:pt idx="3062">
                  <c:v>2.9624999999999999</c:v>
                </c:pt>
                <c:pt idx="3063">
                  <c:v>2.9624999999999999</c:v>
                </c:pt>
                <c:pt idx="3064">
                  <c:v>2.9624999999999999</c:v>
                </c:pt>
                <c:pt idx="3065">
                  <c:v>2.9624999999999999</c:v>
                </c:pt>
                <c:pt idx="3066">
                  <c:v>2.9624999999999999</c:v>
                </c:pt>
                <c:pt idx="3067">
                  <c:v>2.9624999999999999</c:v>
                </c:pt>
                <c:pt idx="3068">
                  <c:v>2.9556</c:v>
                </c:pt>
                <c:pt idx="3069">
                  <c:v>2.9556</c:v>
                </c:pt>
                <c:pt idx="3070">
                  <c:v>2.9556</c:v>
                </c:pt>
                <c:pt idx="3071">
                  <c:v>2.9556</c:v>
                </c:pt>
                <c:pt idx="3072">
                  <c:v>2.9556</c:v>
                </c:pt>
                <c:pt idx="3073">
                  <c:v>2.9556</c:v>
                </c:pt>
                <c:pt idx="3074">
                  <c:v>2.9556</c:v>
                </c:pt>
                <c:pt idx="3075">
                  <c:v>2.9632999999999998</c:v>
                </c:pt>
                <c:pt idx="3076">
                  <c:v>2.9632999999999998</c:v>
                </c:pt>
                <c:pt idx="3077">
                  <c:v>2.9510000000000001</c:v>
                </c:pt>
                <c:pt idx="3078">
                  <c:v>2.9510000000000001</c:v>
                </c:pt>
                <c:pt idx="3079">
                  <c:v>2.9510000000000001</c:v>
                </c:pt>
                <c:pt idx="3080">
                  <c:v>2.9510000000000001</c:v>
                </c:pt>
                <c:pt idx="3081">
                  <c:v>2.9510000000000001</c:v>
                </c:pt>
                <c:pt idx="3082">
                  <c:v>2.9699</c:v>
                </c:pt>
                <c:pt idx="3083">
                  <c:v>2.9699</c:v>
                </c:pt>
                <c:pt idx="3084">
                  <c:v>2.9699</c:v>
                </c:pt>
                <c:pt idx="3085">
                  <c:v>2.9699</c:v>
                </c:pt>
                <c:pt idx="3086">
                  <c:v>2.9699</c:v>
                </c:pt>
                <c:pt idx="3087">
                  <c:v>2.9699</c:v>
                </c:pt>
                <c:pt idx="3088">
                  <c:v>2.9699</c:v>
                </c:pt>
                <c:pt idx="3089">
                  <c:v>2.9144000000000001</c:v>
                </c:pt>
                <c:pt idx="3090">
                  <c:v>2.8693</c:v>
                </c:pt>
                <c:pt idx="3091">
                  <c:v>2.9186000000000001</c:v>
                </c:pt>
                <c:pt idx="3092">
                  <c:v>2.9186000000000001</c:v>
                </c:pt>
                <c:pt idx="3093">
                  <c:v>2.9186000000000001</c:v>
                </c:pt>
                <c:pt idx="3094">
                  <c:v>2.9186000000000001</c:v>
                </c:pt>
                <c:pt idx="3095">
                  <c:v>2.9186000000000001</c:v>
                </c:pt>
                <c:pt idx="3096">
                  <c:v>2.9211</c:v>
                </c:pt>
                <c:pt idx="3097">
                  <c:v>2.9211</c:v>
                </c:pt>
                <c:pt idx="3098">
                  <c:v>2.9195000000000002</c:v>
                </c:pt>
                <c:pt idx="3099">
                  <c:v>2.9195000000000002</c:v>
                </c:pt>
                <c:pt idx="3100">
                  <c:v>2.9195000000000002</c:v>
                </c:pt>
                <c:pt idx="3101">
                  <c:v>2.9195000000000002</c:v>
                </c:pt>
                <c:pt idx="3102">
                  <c:v>2.9195000000000002</c:v>
                </c:pt>
                <c:pt idx="3103">
                  <c:v>2.9209999999999998</c:v>
                </c:pt>
                <c:pt idx="3104">
                  <c:v>2.9613999999999998</c:v>
                </c:pt>
                <c:pt idx="3105">
                  <c:v>2.9575</c:v>
                </c:pt>
                <c:pt idx="3106">
                  <c:v>2.9575</c:v>
                </c:pt>
                <c:pt idx="3107">
                  <c:v>2.9575</c:v>
                </c:pt>
                <c:pt idx="3108">
                  <c:v>2.9575</c:v>
                </c:pt>
                <c:pt idx="3109">
                  <c:v>2.9575</c:v>
                </c:pt>
                <c:pt idx="3110">
                  <c:v>2.9384999999999999</c:v>
                </c:pt>
                <c:pt idx="3111">
                  <c:v>2.9384999999999999</c:v>
                </c:pt>
                <c:pt idx="3112">
                  <c:v>2.9384999999999999</c:v>
                </c:pt>
                <c:pt idx="3113">
                  <c:v>2.9384999999999999</c:v>
                </c:pt>
                <c:pt idx="3114">
                  <c:v>2.9384999999999999</c:v>
                </c:pt>
                <c:pt idx="3115">
                  <c:v>2.9384999999999999</c:v>
                </c:pt>
                <c:pt idx="3116">
                  <c:v>2.9384999999999999</c:v>
                </c:pt>
                <c:pt idx="3117">
                  <c:v>2.9245999999999999</c:v>
                </c:pt>
                <c:pt idx="3118">
                  <c:v>2.9245999999999999</c:v>
                </c:pt>
                <c:pt idx="3119">
                  <c:v>2.9767999999999999</c:v>
                </c:pt>
                <c:pt idx="3120">
                  <c:v>2.9767999999999999</c:v>
                </c:pt>
                <c:pt idx="3121">
                  <c:v>2.9649999999999999</c:v>
                </c:pt>
                <c:pt idx="3122">
                  <c:v>2.9649999999999999</c:v>
                </c:pt>
                <c:pt idx="3123">
                  <c:v>2.9649999999999999</c:v>
                </c:pt>
                <c:pt idx="3124">
                  <c:v>2.9645999999999999</c:v>
                </c:pt>
                <c:pt idx="3125">
                  <c:v>2.9645999999999999</c:v>
                </c:pt>
                <c:pt idx="3126">
                  <c:v>2.9645999999999999</c:v>
                </c:pt>
                <c:pt idx="3127">
                  <c:v>2.9645999999999999</c:v>
                </c:pt>
                <c:pt idx="3128">
                  <c:v>2.9645999999999999</c:v>
                </c:pt>
                <c:pt idx="3129">
                  <c:v>2.9645999999999999</c:v>
                </c:pt>
                <c:pt idx="3130">
                  <c:v>2.9645999999999999</c:v>
                </c:pt>
                <c:pt idx="3131">
                  <c:v>2.9569000000000001</c:v>
                </c:pt>
                <c:pt idx="3132">
                  <c:v>2.9569000000000001</c:v>
                </c:pt>
                <c:pt idx="3133">
                  <c:v>2.9569000000000001</c:v>
                </c:pt>
                <c:pt idx="3134">
                  <c:v>2.9569000000000001</c:v>
                </c:pt>
                <c:pt idx="3135">
                  <c:v>2.9569000000000001</c:v>
                </c:pt>
                <c:pt idx="3136">
                  <c:v>2.9569000000000001</c:v>
                </c:pt>
                <c:pt idx="3137">
                  <c:v>2.9569000000000001</c:v>
                </c:pt>
                <c:pt idx="3138">
                  <c:v>2.9891999999999999</c:v>
                </c:pt>
                <c:pt idx="3139">
                  <c:v>2.9891999999999999</c:v>
                </c:pt>
                <c:pt idx="3140">
                  <c:v>2.9891999999999999</c:v>
                </c:pt>
                <c:pt idx="3141">
                  <c:v>2.9891999999999999</c:v>
                </c:pt>
                <c:pt idx="3142">
                  <c:v>2.9891999999999999</c:v>
                </c:pt>
                <c:pt idx="3143">
                  <c:v>2.9891999999999999</c:v>
                </c:pt>
                <c:pt idx="3144">
                  <c:v>2.9891999999999999</c:v>
                </c:pt>
                <c:pt idx="3145">
                  <c:v>2.9891999999999999</c:v>
                </c:pt>
                <c:pt idx="3146">
                  <c:v>2.9891999999999999</c:v>
                </c:pt>
                <c:pt idx="3147">
                  <c:v>2.9891999999999999</c:v>
                </c:pt>
                <c:pt idx="3148">
                  <c:v>2.9891999999999999</c:v>
                </c:pt>
                <c:pt idx="3149">
                  <c:v>2.9891999999999999</c:v>
                </c:pt>
                <c:pt idx="3150">
                  <c:v>2.9891999999999999</c:v>
                </c:pt>
                <c:pt idx="3151">
                  <c:v>2.9891999999999999</c:v>
                </c:pt>
                <c:pt idx="3152">
                  <c:v>3.0320999999999998</c:v>
                </c:pt>
                <c:pt idx="3153">
                  <c:v>2.9468000000000001</c:v>
                </c:pt>
                <c:pt idx="3154">
                  <c:v>2.9679000000000002</c:v>
                </c:pt>
                <c:pt idx="3155">
                  <c:v>2.9679000000000002</c:v>
                </c:pt>
                <c:pt idx="3156">
                  <c:v>2.9679000000000002</c:v>
                </c:pt>
                <c:pt idx="3157">
                  <c:v>2.9679000000000002</c:v>
                </c:pt>
                <c:pt idx="3158">
                  <c:v>2.9679000000000002</c:v>
                </c:pt>
                <c:pt idx="3159">
                  <c:v>2.9771000000000001</c:v>
                </c:pt>
                <c:pt idx="3160">
                  <c:v>2.9771000000000001</c:v>
                </c:pt>
                <c:pt idx="3161">
                  <c:v>2.9771000000000001</c:v>
                </c:pt>
                <c:pt idx="3162">
                  <c:v>2.9771000000000001</c:v>
                </c:pt>
                <c:pt idx="3163">
                  <c:v>2.9771000000000001</c:v>
                </c:pt>
                <c:pt idx="3164">
                  <c:v>2.9771000000000001</c:v>
                </c:pt>
                <c:pt idx="3165">
                  <c:v>2.9771000000000001</c:v>
                </c:pt>
                <c:pt idx="3166">
                  <c:v>2.9862000000000002</c:v>
                </c:pt>
                <c:pt idx="3167">
                  <c:v>2.9862000000000002</c:v>
                </c:pt>
                <c:pt idx="3168">
                  <c:v>2.9862000000000002</c:v>
                </c:pt>
                <c:pt idx="3169">
                  <c:v>2.9862000000000002</c:v>
                </c:pt>
                <c:pt idx="3170">
                  <c:v>2.9862000000000002</c:v>
                </c:pt>
                <c:pt idx="3171">
                  <c:v>2.9862000000000002</c:v>
                </c:pt>
                <c:pt idx="3172">
                  <c:v>2.9862000000000002</c:v>
                </c:pt>
                <c:pt idx="3173">
                  <c:v>3.0103</c:v>
                </c:pt>
                <c:pt idx="3174">
                  <c:v>3.0103</c:v>
                </c:pt>
                <c:pt idx="3175">
                  <c:v>3.0103</c:v>
                </c:pt>
                <c:pt idx="3176">
                  <c:v>3.0103</c:v>
                </c:pt>
                <c:pt idx="3177">
                  <c:v>3.0103</c:v>
                </c:pt>
                <c:pt idx="3178">
                  <c:v>3.0103</c:v>
                </c:pt>
                <c:pt idx="3179">
                  <c:v>3.0103</c:v>
                </c:pt>
                <c:pt idx="3180">
                  <c:v>3.0103</c:v>
                </c:pt>
                <c:pt idx="3181">
                  <c:v>2.9712999999999998</c:v>
                </c:pt>
                <c:pt idx="3182">
                  <c:v>2.9940000000000002</c:v>
                </c:pt>
                <c:pt idx="3183">
                  <c:v>2.9866999999999999</c:v>
                </c:pt>
                <c:pt idx="3184">
                  <c:v>2.9954000000000001</c:v>
                </c:pt>
                <c:pt idx="3185">
                  <c:v>2.9954000000000001</c:v>
                </c:pt>
                <c:pt idx="3186">
                  <c:v>2.9954000000000001</c:v>
                </c:pt>
                <c:pt idx="3187">
                  <c:v>2.9998999999999998</c:v>
                </c:pt>
                <c:pt idx="3188">
                  <c:v>2.9998999999999998</c:v>
                </c:pt>
                <c:pt idx="3189">
                  <c:v>2.9998999999999998</c:v>
                </c:pt>
                <c:pt idx="3190">
                  <c:v>2.9998999999999998</c:v>
                </c:pt>
                <c:pt idx="3191">
                  <c:v>2.9998999999999998</c:v>
                </c:pt>
                <c:pt idx="3192">
                  <c:v>2.9998999999999998</c:v>
                </c:pt>
                <c:pt idx="3193">
                  <c:v>2.9998999999999998</c:v>
                </c:pt>
                <c:pt idx="3194">
                  <c:v>2.9975999999999998</c:v>
                </c:pt>
                <c:pt idx="3195">
                  <c:v>2.9975999999999998</c:v>
                </c:pt>
                <c:pt idx="3196">
                  <c:v>2.9975999999999998</c:v>
                </c:pt>
                <c:pt idx="3197">
                  <c:v>2.9975999999999998</c:v>
                </c:pt>
                <c:pt idx="3198">
                  <c:v>2.9975999999999998</c:v>
                </c:pt>
                <c:pt idx="3199">
                  <c:v>2.9975999999999998</c:v>
                </c:pt>
                <c:pt idx="3200">
                  <c:v>2.9975999999999998</c:v>
                </c:pt>
                <c:pt idx="3201">
                  <c:v>3.0291999999999999</c:v>
                </c:pt>
                <c:pt idx="3202">
                  <c:v>3.0291999999999999</c:v>
                </c:pt>
                <c:pt idx="3203">
                  <c:v>3.0291999999999999</c:v>
                </c:pt>
                <c:pt idx="3204">
                  <c:v>3.0291999999999999</c:v>
                </c:pt>
                <c:pt idx="3205">
                  <c:v>3.0291999999999999</c:v>
                </c:pt>
                <c:pt idx="3206">
                  <c:v>3.0291999999999999</c:v>
                </c:pt>
                <c:pt idx="3207">
                  <c:v>3.0291999999999999</c:v>
                </c:pt>
                <c:pt idx="3208">
                  <c:v>3.0230000000000001</c:v>
                </c:pt>
                <c:pt idx="3209">
                  <c:v>3.0230000000000001</c:v>
                </c:pt>
                <c:pt idx="3210">
                  <c:v>3.0230000000000001</c:v>
                </c:pt>
                <c:pt idx="3211">
                  <c:v>3.125</c:v>
                </c:pt>
                <c:pt idx="3212">
                  <c:v>3.125</c:v>
                </c:pt>
                <c:pt idx="3213">
                  <c:v>3.0893000000000002</c:v>
                </c:pt>
                <c:pt idx="3214">
                  <c:v>3.0893000000000002</c:v>
                </c:pt>
                <c:pt idx="3215">
                  <c:v>3.0623999999999998</c:v>
                </c:pt>
                <c:pt idx="3216">
                  <c:v>3.0623999999999998</c:v>
                </c:pt>
                <c:pt idx="3217">
                  <c:v>3.0623999999999998</c:v>
                </c:pt>
                <c:pt idx="3218">
                  <c:v>3.0623999999999998</c:v>
                </c:pt>
                <c:pt idx="3219">
                  <c:v>3.0623999999999998</c:v>
                </c:pt>
                <c:pt idx="3220">
                  <c:v>3.0670999999999999</c:v>
                </c:pt>
                <c:pt idx="3221">
                  <c:v>3.0670999999999999</c:v>
                </c:pt>
                <c:pt idx="3222">
                  <c:v>3.0851000000000002</c:v>
                </c:pt>
                <c:pt idx="3223">
                  <c:v>3.0851000000000002</c:v>
                </c:pt>
                <c:pt idx="3224">
                  <c:v>3.0851000000000002</c:v>
                </c:pt>
                <c:pt idx="3225">
                  <c:v>3.1242000000000001</c:v>
                </c:pt>
                <c:pt idx="3226">
                  <c:v>3.1242000000000001</c:v>
                </c:pt>
                <c:pt idx="3227">
                  <c:v>3.1242000000000001</c:v>
                </c:pt>
                <c:pt idx="3228">
                  <c:v>3.1242000000000001</c:v>
                </c:pt>
                <c:pt idx="3229">
                  <c:v>3.1078999999999999</c:v>
                </c:pt>
                <c:pt idx="3230">
                  <c:v>3.1078999999999999</c:v>
                </c:pt>
                <c:pt idx="3231">
                  <c:v>3.1078999999999999</c:v>
                </c:pt>
                <c:pt idx="3232">
                  <c:v>3.1078999999999999</c:v>
                </c:pt>
                <c:pt idx="3233">
                  <c:v>3.1078999999999999</c:v>
                </c:pt>
                <c:pt idx="3234">
                  <c:v>3.1078999999999999</c:v>
                </c:pt>
                <c:pt idx="3235">
                  <c:v>3.1078999999999999</c:v>
                </c:pt>
                <c:pt idx="3236">
                  <c:v>3.0840999999999998</c:v>
                </c:pt>
                <c:pt idx="3237">
                  <c:v>3.0840999999999998</c:v>
                </c:pt>
                <c:pt idx="3238">
                  <c:v>3.0840999999999998</c:v>
                </c:pt>
                <c:pt idx="3239">
                  <c:v>3.0840999999999998</c:v>
                </c:pt>
                <c:pt idx="3240">
                  <c:v>3.0840999999999998</c:v>
                </c:pt>
                <c:pt idx="3241">
                  <c:v>3.0840999999999998</c:v>
                </c:pt>
                <c:pt idx="3242">
                  <c:v>3.0840999999999998</c:v>
                </c:pt>
                <c:pt idx="3243">
                  <c:v>2.8717999999999999</c:v>
                </c:pt>
                <c:pt idx="3244">
                  <c:v>2.8860000000000001</c:v>
                </c:pt>
                <c:pt idx="3245">
                  <c:v>2.8704999999999998</c:v>
                </c:pt>
                <c:pt idx="3246">
                  <c:v>2.8574000000000002</c:v>
                </c:pt>
                <c:pt idx="3247">
                  <c:v>2.8574000000000002</c:v>
                </c:pt>
                <c:pt idx="3248">
                  <c:v>2.8574000000000002</c:v>
                </c:pt>
                <c:pt idx="3249">
                  <c:v>2.8574000000000002</c:v>
                </c:pt>
                <c:pt idx="3250">
                  <c:v>2.8536000000000001</c:v>
                </c:pt>
                <c:pt idx="3251">
                  <c:v>2.8536000000000001</c:v>
                </c:pt>
                <c:pt idx="3252">
                  <c:v>2.8536000000000001</c:v>
                </c:pt>
                <c:pt idx="3253">
                  <c:v>2.8536000000000001</c:v>
                </c:pt>
                <c:pt idx="3254">
                  <c:v>2.8536000000000001</c:v>
                </c:pt>
                <c:pt idx="3255">
                  <c:v>2.8536000000000001</c:v>
                </c:pt>
                <c:pt idx="3256">
                  <c:v>2.8536000000000001</c:v>
                </c:pt>
                <c:pt idx="3257">
                  <c:v>2.8035999999999999</c:v>
                </c:pt>
                <c:pt idx="3258">
                  <c:v>2.8035999999999999</c:v>
                </c:pt>
                <c:pt idx="3259">
                  <c:v>2.7936000000000001</c:v>
                </c:pt>
                <c:pt idx="3260">
                  <c:v>2.7936000000000001</c:v>
                </c:pt>
                <c:pt idx="3261">
                  <c:v>2.7936000000000001</c:v>
                </c:pt>
                <c:pt idx="3262">
                  <c:v>2.7936000000000001</c:v>
                </c:pt>
                <c:pt idx="3263">
                  <c:v>2.7936000000000001</c:v>
                </c:pt>
                <c:pt idx="3264">
                  <c:v>2.7867000000000002</c:v>
                </c:pt>
                <c:pt idx="3265">
                  <c:v>2.7867000000000002</c:v>
                </c:pt>
                <c:pt idx="3266">
                  <c:v>2.7867000000000002</c:v>
                </c:pt>
                <c:pt idx="3267">
                  <c:v>2.7867000000000002</c:v>
                </c:pt>
                <c:pt idx="3268">
                  <c:v>2.7867000000000002</c:v>
                </c:pt>
                <c:pt idx="3269">
                  <c:v>2.7867000000000002</c:v>
                </c:pt>
                <c:pt idx="3270">
                  <c:v>2.7867000000000002</c:v>
                </c:pt>
                <c:pt idx="3271">
                  <c:v>2.7713000000000001</c:v>
                </c:pt>
                <c:pt idx="3272">
                  <c:v>2.7477999999999998</c:v>
                </c:pt>
                <c:pt idx="3273">
                  <c:v>2.6735000000000002</c:v>
                </c:pt>
                <c:pt idx="3274">
                  <c:v>2.6756000000000002</c:v>
                </c:pt>
                <c:pt idx="3275">
                  <c:v>2.6756000000000002</c:v>
                </c:pt>
                <c:pt idx="3276">
                  <c:v>2.6756000000000002</c:v>
                </c:pt>
                <c:pt idx="3277">
                  <c:v>2.6756000000000002</c:v>
                </c:pt>
                <c:pt idx="3278">
                  <c:v>2.6722000000000001</c:v>
                </c:pt>
                <c:pt idx="3279">
                  <c:v>2.6722000000000001</c:v>
                </c:pt>
                <c:pt idx="3280">
                  <c:v>2.6722000000000001</c:v>
                </c:pt>
                <c:pt idx="3281">
                  <c:v>2.6722000000000001</c:v>
                </c:pt>
                <c:pt idx="3282">
                  <c:v>2.6722000000000001</c:v>
                </c:pt>
                <c:pt idx="3283">
                  <c:v>2.6722000000000001</c:v>
                </c:pt>
                <c:pt idx="3284">
                  <c:v>2.6722000000000001</c:v>
                </c:pt>
                <c:pt idx="3285">
                  <c:v>2.6768000000000001</c:v>
                </c:pt>
                <c:pt idx="3286">
                  <c:v>2.6768000000000001</c:v>
                </c:pt>
                <c:pt idx="3287">
                  <c:v>2.6768000000000001</c:v>
                </c:pt>
                <c:pt idx="3288">
                  <c:v>2.6768000000000001</c:v>
                </c:pt>
                <c:pt idx="3289">
                  <c:v>2.6768000000000001</c:v>
                </c:pt>
                <c:pt idx="3290">
                  <c:v>2.6768000000000001</c:v>
                </c:pt>
                <c:pt idx="3291">
                  <c:v>2.6768000000000001</c:v>
                </c:pt>
                <c:pt idx="3292">
                  <c:v>2.6760000000000002</c:v>
                </c:pt>
                <c:pt idx="3293">
                  <c:v>2.6760000000000002</c:v>
                </c:pt>
                <c:pt idx="3294">
                  <c:v>2.6760000000000002</c:v>
                </c:pt>
                <c:pt idx="3295">
                  <c:v>2.6760000000000002</c:v>
                </c:pt>
                <c:pt idx="3296">
                  <c:v>2.6760000000000002</c:v>
                </c:pt>
                <c:pt idx="3297">
                  <c:v>2.6760000000000002</c:v>
                </c:pt>
                <c:pt idx="3298">
                  <c:v>2.6760000000000002</c:v>
                </c:pt>
                <c:pt idx="3299">
                  <c:v>2.6859999999999999</c:v>
                </c:pt>
                <c:pt idx="3300">
                  <c:v>2.6859999999999999</c:v>
                </c:pt>
                <c:pt idx="3301">
                  <c:v>2.6859999999999999</c:v>
                </c:pt>
                <c:pt idx="3302">
                  <c:v>2.6859999999999999</c:v>
                </c:pt>
                <c:pt idx="3303">
                  <c:v>2.7549999999999999</c:v>
                </c:pt>
                <c:pt idx="3304">
                  <c:v>2.7549999999999999</c:v>
                </c:pt>
                <c:pt idx="3305">
                  <c:v>2.7549999999999999</c:v>
                </c:pt>
                <c:pt idx="3306">
                  <c:v>2.7324000000000002</c:v>
                </c:pt>
                <c:pt idx="3307">
                  <c:v>2.7067999999999999</c:v>
                </c:pt>
                <c:pt idx="3308">
                  <c:v>2.7067999999999999</c:v>
                </c:pt>
                <c:pt idx="3309">
                  <c:v>2.7067999999999999</c:v>
                </c:pt>
                <c:pt idx="3310">
                  <c:v>2.7067999999999999</c:v>
                </c:pt>
                <c:pt idx="3311">
                  <c:v>2.7067999999999999</c:v>
                </c:pt>
                <c:pt idx="3312">
                  <c:v>2.7067999999999999</c:v>
                </c:pt>
                <c:pt idx="3313">
                  <c:v>2.7456999999999998</c:v>
                </c:pt>
                <c:pt idx="3314">
                  <c:v>2.7456999999999998</c:v>
                </c:pt>
                <c:pt idx="3315">
                  <c:v>2.7456999999999998</c:v>
                </c:pt>
                <c:pt idx="3316">
                  <c:v>2.7456999999999998</c:v>
                </c:pt>
                <c:pt idx="3317">
                  <c:v>2.7456999999999998</c:v>
                </c:pt>
                <c:pt idx="3318">
                  <c:v>2.7456999999999998</c:v>
                </c:pt>
                <c:pt idx="3319">
                  <c:v>2.7456999999999998</c:v>
                </c:pt>
                <c:pt idx="3320">
                  <c:v>2.7534000000000001</c:v>
                </c:pt>
                <c:pt idx="3321">
                  <c:v>2.7534000000000001</c:v>
                </c:pt>
                <c:pt idx="3322">
                  <c:v>2.7534000000000001</c:v>
                </c:pt>
                <c:pt idx="3323">
                  <c:v>2.7534000000000001</c:v>
                </c:pt>
                <c:pt idx="3324">
                  <c:v>2.7534000000000001</c:v>
                </c:pt>
                <c:pt idx="3325">
                  <c:v>2.7534000000000001</c:v>
                </c:pt>
                <c:pt idx="3326">
                  <c:v>2.7534000000000001</c:v>
                </c:pt>
                <c:pt idx="3327">
                  <c:v>2.7542</c:v>
                </c:pt>
                <c:pt idx="3328">
                  <c:v>2.7542</c:v>
                </c:pt>
                <c:pt idx="3329">
                  <c:v>2.7542</c:v>
                </c:pt>
                <c:pt idx="3330">
                  <c:v>2.7542</c:v>
                </c:pt>
                <c:pt idx="3331">
                  <c:v>2.7542</c:v>
                </c:pt>
                <c:pt idx="3332">
                  <c:v>2.7542</c:v>
                </c:pt>
                <c:pt idx="3333">
                  <c:v>2.7542</c:v>
                </c:pt>
                <c:pt idx="3334">
                  <c:v>2.3862999999999999</c:v>
                </c:pt>
                <c:pt idx="3335">
                  <c:v>2.4445999999999999</c:v>
                </c:pt>
                <c:pt idx="3336">
                  <c:v>2.4409000000000001</c:v>
                </c:pt>
                <c:pt idx="3337">
                  <c:v>2.4409000000000001</c:v>
                </c:pt>
                <c:pt idx="3338">
                  <c:v>2.4300000000000002</c:v>
                </c:pt>
                <c:pt idx="3339">
                  <c:v>2.4300000000000002</c:v>
                </c:pt>
                <c:pt idx="3340">
                  <c:v>2.4300000000000002</c:v>
                </c:pt>
                <c:pt idx="3341">
                  <c:v>2.4339</c:v>
                </c:pt>
                <c:pt idx="3342">
                  <c:v>2.4339</c:v>
                </c:pt>
                <c:pt idx="3343">
                  <c:v>2.4339</c:v>
                </c:pt>
                <c:pt idx="3344">
                  <c:v>2.4339</c:v>
                </c:pt>
                <c:pt idx="3345">
                  <c:v>2.4339</c:v>
                </c:pt>
                <c:pt idx="3346">
                  <c:v>2.4339</c:v>
                </c:pt>
                <c:pt idx="3347">
                  <c:v>2.4339</c:v>
                </c:pt>
                <c:pt idx="3348">
                  <c:v>2.4409999999999998</c:v>
                </c:pt>
                <c:pt idx="3349">
                  <c:v>2.4409999999999998</c:v>
                </c:pt>
                <c:pt idx="3350">
                  <c:v>2.4409999999999998</c:v>
                </c:pt>
                <c:pt idx="3351">
                  <c:v>2.4409999999999998</c:v>
                </c:pt>
                <c:pt idx="3352">
                  <c:v>2.4409999999999998</c:v>
                </c:pt>
                <c:pt idx="3353">
                  <c:v>2.4409999999999998</c:v>
                </c:pt>
                <c:pt idx="3354">
                  <c:v>2.4409999999999998</c:v>
                </c:pt>
                <c:pt idx="3355">
                  <c:v>2.4548999999999999</c:v>
                </c:pt>
                <c:pt idx="3356">
                  <c:v>2.4548999999999999</c:v>
                </c:pt>
                <c:pt idx="3357">
                  <c:v>2.4548999999999999</c:v>
                </c:pt>
                <c:pt idx="3358">
                  <c:v>2.4548999999999999</c:v>
                </c:pt>
                <c:pt idx="3359">
                  <c:v>2.4548999999999999</c:v>
                </c:pt>
                <c:pt idx="3360">
                  <c:v>2.4548999999999999</c:v>
                </c:pt>
                <c:pt idx="3361">
                  <c:v>2.4548999999999999</c:v>
                </c:pt>
                <c:pt idx="3362">
                  <c:v>2.4133</c:v>
                </c:pt>
                <c:pt idx="3363">
                  <c:v>2.4278</c:v>
                </c:pt>
                <c:pt idx="3364">
                  <c:v>2.4278</c:v>
                </c:pt>
                <c:pt idx="3365">
                  <c:v>2.4278</c:v>
                </c:pt>
                <c:pt idx="3366">
                  <c:v>2.4256000000000002</c:v>
                </c:pt>
                <c:pt idx="3367">
                  <c:v>2.4256000000000002</c:v>
                </c:pt>
                <c:pt idx="3368">
                  <c:v>2.4256000000000002</c:v>
                </c:pt>
                <c:pt idx="3369">
                  <c:v>2.4224000000000001</c:v>
                </c:pt>
                <c:pt idx="3370">
                  <c:v>2.4434999999999998</c:v>
                </c:pt>
                <c:pt idx="3371">
                  <c:v>2.4434999999999998</c:v>
                </c:pt>
                <c:pt idx="3372">
                  <c:v>2.4434999999999998</c:v>
                </c:pt>
                <c:pt idx="3373">
                  <c:v>2.4434999999999998</c:v>
                </c:pt>
                <c:pt idx="3374">
                  <c:v>2.4434999999999998</c:v>
                </c:pt>
                <c:pt idx="3375">
                  <c:v>2.4434999999999998</c:v>
                </c:pt>
                <c:pt idx="3376">
                  <c:v>2.4645999999999999</c:v>
                </c:pt>
                <c:pt idx="3377">
                  <c:v>2.4645999999999999</c:v>
                </c:pt>
                <c:pt idx="3378">
                  <c:v>2.4702999999999999</c:v>
                </c:pt>
                <c:pt idx="3379">
                  <c:v>2.4702999999999999</c:v>
                </c:pt>
                <c:pt idx="3380">
                  <c:v>2.4702999999999999</c:v>
                </c:pt>
                <c:pt idx="3381">
                  <c:v>2.4702999999999999</c:v>
                </c:pt>
                <c:pt idx="3382">
                  <c:v>2.4702999999999999</c:v>
                </c:pt>
                <c:pt idx="3383">
                  <c:v>2.4489000000000001</c:v>
                </c:pt>
                <c:pt idx="3384">
                  <c:v>2.4489000000000001</c:v>
                </c:pt>
                <c:pt idx="3385">
                  <c:v>2.4489000000000001</c:v>
                </c:pt>
                <c:pt idx="3386">
                  <c:v>2.4489000000000001</c:v>
                </c:pt>
                <c:pt idx="3387">
                  <c:v>2.4489000000000001</c:v>
                </c:pt>
                <c:pt idx="3388">
                  <c:v>2.4489000000000001</c:v>
                </c:pt>
                <c:pt idx="3389">
                  <c:v>2.4489000000000001</c:v>
                </c:pt>
                <c:pt idx="3390">
                  <c:v>2.4489000000000001</c:v>
                </c:pt>
                <c:pt idx="3391">
                  <c:v>2.4489000000000001</c:v>
                </c:pt>
                <c:pt idx="3392">
                  <c:v>2.4489000000000001</c:v>
                </c:pt>
                <c:pt idx="3393">
                  <c:v>2.4430999999999998</c:v>
                </c:pt>
                <c:pt idx="3394">
                  <c:v>2.4512</c:v>
                </c:pt>
                <c:pt idx="3395">
                  <c:v>2.4447999999999999</c:v>
                </c:pt>
                <c:pt idx="3396">
                  <c:v>2.4447999999999999</c:v>
                </c:pt>
                <c:pt idx="3397">
                  <c:v>2.4398</c:v>
                </c:pt>
                <c:pt idx="3398">
                  <c:v>2.3994</c:v>
                </c:pt>
                <c:pt idx="3399">
                  <c:v>2.3994</c:v>
                </c:pt>
                <c:pt idx="3400">
                  <c:v>2.3994</c:v>
                </c:pt>
                <c:pt idx="3401">
                  <c:v>2.3994</c:v>
                </c:pt>
                <c:pt idx="3402">
                  <c:v>2.3994</c:v>
                </c:pt>
                <c:pt idx="3403">
                  <c:v>2.3994</c:v>
                </c:pt>
                <c:pt idx="3404">
                  <c:v>2.3837000000000002</c:v>
                </c:pt>
                <c:pt idx="3405">
                  <c:v>2.3837000000000002</c:v>
                </c:pt>
                <c:pt idx="3406">
                  <c:v>2.3837000000000002</c:v>
                </c:pt>
                <c:pt idx="3407">
                  <c:v>2.3837000000000002</c:v>
                </c:pt>
                <c:pt idx="3408">
                  <c:v>2.3837000000000002</c:v>
                </c:pt>
                <c:pt idx="3409">
                  <c:v>2.3837000000000002</c:v>
                </c:pt>
                <c:pt idx="3410">
                  <c:v>2.3837000000000002</c:v>
                </c:pt>
                <c:pt idx="3411">
                  <c:v>2.3822000000000001</c:v>
                </c:pt>
                <c:pt idx="3412">
                  <c:v>2.3822000000000001</c:v>
                </c:pt>
                <c:pt idx="3413">
                  <c:v>2.3822000000000001</c:v>
                </c:pt>
                <c:pt idx="3414">
                  <c:v>2.3822000000000001</c:v>
                </c:pt>
                <c:pt idx="3415">
                  <c:v>2.3822000000000001</c:v>
                </c:pt>
                <c:pt idx="3416">
                  <c:v>2.3822000000000001</c:v>
                </c:pt>
                <c:pt idx="3417">
                  <c:v>2.3822000000000001</c:v>
                </c:pt>
                <c:pt idx="3418">
                  <c:v>2.3708</c:v>
                </c:pt>
                <c:pt idx="3419">
                  <c:v>2.3708</c:v>
                </c:pt>
                <c:pt idx="3420">
                  <c:v>2.3708</c:v>
                </c:pt>
                <c:pt idx="3421">
                  <c:v>2.3708</c:v>
                </c:pt>
                <c:pt idx="3422">
                  <c:v>2.3708</c:v>
                </c:pt>
                <c:pt idx="3423">
                  <c:v>2.3708</c:v>
                </c:pt>
                <c:pt idx="3424">
                  <c:v>2.3708</c:v>
                </c:pt>
                <c:pt idx="3425">
                  <c:v>2.3997999999999999</c:v>
                </c:pt>
                <c:pt idx="3426">
                  <c:v>2.4024000000000001</c:v>
                </c:pt>
                <c:pt idx="3427">
                  <c:v>2.4024000000000001</c:v>
                </c:pt>
                <c:pt idx="3428">
                  <c:v>2.4022000000000001</c:v>
                </c:pt>
                <c:pt idx="3429">
                  <c:v>2.3866999999999998</c:v>
                </c:pt>
                <c:pt idx="3430">
                  <c:v>2.3866999999999998</c:v>
                </c:pt>
                <c:pt idx="3431">
                  <c:v>2.3866999999999998</c:v>
                </c:pt>
                <c:pt idx="3432">
                  <c:v>2.3948</c:v>
                </c:pt>
                <c:pt idx="3433">
                  <c:v>2.3948</c:v>
                </c:pt>
                <c:pt idx="3434">
                  <c:v>2.3948</c:v>
                </c:pt>
                <c:pt idx="3435">
                  <c:v>2.3879999999999999</c:v>
                </c:pt>
                <c:pt idx="3436">
                  <c:v>2.3879999999999999</c:v>
                </c:pt>
                <c:pt idx="3437">
                  <c:v>2.3879999999999999</c:v>
                </c:pt>
                <c:pt idx="3438">
                  <c:v>2.3879999999999999</c:v>
                </c:pt>
                <c:pt idx="3439">
                  <c:v>2.3776000000000002</c:v>
                </c:pt>
                <c:pt idx="3440">
                  <c:v>2.3776000000000002</c:v>
                </c:pt>
                <c:pt idx="3441">
                  <c:v>2.3746999999999998</c:v>
                </c:pt>
                <c:pt idx="3442">
                  <c:v>2.3746999999999998</c:v>
                </c:pt>
                <c:pt idx="3443">
                  <c:v>2.3746999999999998</c:v>
                </c:pt>
                <c:pt idx="3444">
                  <c:v>2.3746999999999998</c:v>
                </c:pt>
                <c:pt idx="3445">
                  <c:v>2.3746999999999998</c:v>
                </c:pt>
                <c:pt idx="3446">
                  <c:v>2.3740000000000001</c:v>
                </c:pt>
                <c:pt idx="3447">
                  <c:v>2.3740000000000001</c:v>
                </c:pt>
                <c:pt idx="3448">
                  <c:v>2.3740000000000001</c:v>
                </c:pt>
                <c:pt idx="3449">
                  <c:v>2.3740000000000001</c:v>
                </c:pt>
                <c:pt idx="3450">
                  <c:v>2.3740000000000001</c:v>
                </c:pt>
                <c:pt idx="3451">
                  <c:v>2.3740000000000001</c:v>
                </c:pt>
                <c:pt idx="3452">
                  <c:v>2.3740000000000001</c:v>
                </c:pt>
                <c:pt idx="3453">
                  <c:v>2.3883000000000001</c:v>
                </c:pt>
                <c:pt idx="3454">
                  <c:v>2.5567000000000002</c:v>
                </c:pt>
                <c:pt idx="3455">
                  <c:v>2.5310000000000001</c:v>
                </c:pt>
                <c:pt idx="3456">
                  <c:v>2.4952999999999999</c:v>
                </c:pt>
                <c:pt idx="3457">
                  <c:v>2.4952999999999999</c:v>
                </c:pt>
                <c:pt idx="3458">
                  <c:v>2.4952999999999999</c:v>
                </c:pt>
                <c:pt idx="3459">
                  <c:v>2.4952999999999999</c:v>
                </c:pt>
                <c:pt idx="3460">
                  <c:v>2.4887000000000001</c:v>
                </c:pt>
                <c:pt idx="3461">
                  <c:v>2.4887000000000001</c:v>
                </c:pt>
                <c:pt idx="3462">
                  <c:v>2.4887000000000001</c:v>
                </c:pt>
                <c:pt idx="3463">
                  <c:v>2.4887000000000001</c:v>
                </c:pt>
                <c:pt idx="3464">
                  <c:v>2.4815999999999998</c:v>
                </c:pt>
                <c:pt idx="3465">
                  <c:v>2.4815999999999998</c:v>
                </c:pt>
                <c:pt idx="3466">
                  <c:v>2.4815999999999998</c:v>
                </c:pt>
                <c:pt idx="3467">
                  <c:v>2.4426999999999999</c:v>
                </c:pt>
                <c:pt idx="3468">
                  <c:v>2.4426999999999999</c:v>
                </c:pt>
                <c:pt idx="3469">
                  <c:v>2.36</c:v>
                </c:pt>
                <c:pt idx="3470">
                  <c:v>2.3250000000000002</c:v>
                </c:pt>
                <c:pt idx="3471">
                  <c:v>2.3250000000000002</c:v>
                </c:pt>
                <c:pt idx="3472">
                  <c:v>2.3250000000000002</c:v>
                </c:pt>
                <c:pt idx="3473">
                  <c:v>2.3250000000000002</c:v>
                </c:pt>
                <c:pt idx="3474">
                  <c:v>2.3182999999999998</c:v>
                </c:pt>
                <c:pt idx="3475">
                  <c:v>2.3182999999999998</c:v>
                </c:pt>
                <c:pt idx="3476">
                  <c:v>2.3182999999999998</c:v>
                </c:pt>
                <c:pt idx="3477">
                  <c:v>2.3182999999999998</c:v>
                </c:pt>
                <c:pt idx="3478">
                  <c:v>2.3182999999999998</c:v>
                </c:pt>
                <c:pt idx="3479">
                  <c:v>2.3182999999999998</c:v>
                </c:pt>
                <c:pt idx="3480">
                  <c:v>2.3182999999999998</c:v>
                </c:pt>
                <c:pt idx="3481">
                  <c:v>2.3104</c:v>
                </c:pt>
                <c:pt idx="3482">
                  <c:v>2.3104</c:v>
                </c:pt>
                <c:pt idx="3483">
                  <c:v>2.3104</c:v>
                </c:pt>
                <c:pt idx="3484">
                  <c:v>2.3656000000000001</c:v>
                </c:pt>
                <c:pt idx="3485">
                  <c:v>2.2854000000000001</c:v>
                </c:pt>
                <c:pt idx="3486">
                  <c:v>2.2826</c:v>
                </c:pt>
                <c:pt idx="3487">
                  <c:v>2.2826</c:v>
                </c:pt>
                <c:pt idx="3488">
                  <c:v>2.2826</c:v>
                </c:pt>
                <c:pt idx="3489">
                  <c:v>2.2826</c:v>
                </c:pt>
                <c:pt idx="3490">
                  <c:v>2.2766999999999999</c:v>
                </c:pt>
                <c:pt idx="3491">
                  <c:v>2.2766999999999999</c:v>
                </c:pt>
                <c:pt idx="3492">
                  <c:v>2.2766999999999999</c:v>
                </c:pt>
                <c:pt idx="3493">
                  <c:v>2.2766999999999999</c:v>
                </c:pt>
                <c:pt idx="3494">
                  <c:v>2.2766999999999999</c:v>
                </c:pt>
                <c:pt idx="3495">
                  <c:v>2.2766999999999999</c:v>
                </c:pt>
                <c:pt idx="3496">
                  <c:v>2.2766999999999999</c:v>
                </c:pt>
                <c:pt idx="3497">
                  <c:v>2.2766999999999999</c:v>
                </c:pt>
                <c:pt idx="3498">
                  <c:v>2.2766999999999999</c:v>
                </c:pt>
                <c:pt idx="3499">
                  <c:v>2.2766999999999999</c:v>
                </c:pt>
                <c:pt idx="3500">
                  <c:v>2.2766999999999999</c:v>
                </c:pt>
                <c:pt idx="3501">
                  <c:v>2.2766999999999999</c:v>
                </c:pt>
                <c:pt idx="3502">
                  <c:v>2.2766999999999999</c:v>
                </c:pt>
                <c:pt idx="3503">
                  <c:v>2.2907000000000002</c:v>
                </c:pt>
                <c:pt idx="3504">
                  <c:v>2.2907000000000002</c:v>
                </c:pt>
                <c:pt idx="3505">
                  <c:v>2.2907000000000002</c:v>
                </c:pt>
                <c:pt idx="3506">
                  <c:v>2.2907000000000002</c:v>
                </c:pt>
                <c:pt idx="3507">
                  <c:v>2.2907000000000002</c:v>
                </c:pt>
                <c:pt idx="3508">
                  <c:v>2.2907000000000002</c:v>
                </c:pt>
                <c:pt idx="3509">
                  <c:v>2.2913999999999999</c:v>
                </c:pt>
                <c:pt idx="3510">
                  <c:v>2.2913999999999999</c:v>
                </c:pt>
                <c:pt idx="3511">
                  <c:v>2.2913999999999999</c:v>
                </c:pt>
                <c:pt idx="3512">
                  <c:v>2.2913999999999999</c:v>
                </c:pt>
                <c:pt idx="3513">
                  <c:v>2.2913999999999999</c:v>
                </c:pt>
                <c:pt idx="3514">
                  <c:v>2.2913999999999999</c:v>
                </c:pt>
                <c:pt idx="3515">
                  <c:v>2.2913999999999999</c:v>
                </c:pt>
                <c:pt idx="3516">
                  <c:v>2.2387000000000001</c:v>
                </c:pt>
                <c:pt idx="3517">
                  <c:v>2.2372000000000001</c:v>
                </c:pt>
                <c:pt idx="3518">
                  <c:v>2.2372000000000001</c:v>
                </c:pt>
                <c:pt idx="3519">
                  <c:v>2.2521</c:v>
                </c:pt>
                <c:pt idx="3520">
                  <c:v>2.2481</c:v>
                </c:pt>
                <c:pt idx="3521">
                  <c:v>2.2481</c:v>
                </c:pt>
                <c:pt idx="3522">
                  <c:v>2.2481</c:v>
                </c:pt>
                <c:pt idx="3523">
                  <c:v>2.2481</c:v>
                </c:pt>
                <c:pt idx="3524">
                  <c:v>2.2410999999999999</c:v>
                </c:pt>
                <c:pt idx="3525">
                  <c:v>2.2410999999999999</c:v>
                </c:pt>
                <c:pt idx="3526">
                  <c:v>2.2410999999999999</c:v>
                </c:pt>
                <c:pt idx="3527">
                  <c:v>2.2410999999999999</c:v>
                </c:pt>
                <c:pt idx="3528">
                  <c:v>2.2410999999999999</c:v>
                </c:pt>
                <c:pt idx="3529">
                  <c:v>2.2410999999999999</c:v>
                </c:pt>
                <c:pt idx="3530">
                  <c:v>2.2482000000000002</c:v>
                </c:pt>
                <c:pt idx="3531">
                  <c:v>2.2482000000000002</c:v>
                </c:pt>
                <c:pt idx="3532">
                  <c:v>2.2482000000000002</c:v>
                </c:pt>
                <c:pt idx="3533">
                  <c:v>2.2482000000000002</c:v>
                </c:pt>
                <c:pt idx="3534">
                  <c:v>2.2482000000000002</c:v>
                </c:pt>
                <c:pt idx="3535">
                  <c:v>2.2482000000000002</c:v>
                </c:pt>
                <c:pt idx="3536">
                  <c:v>2.2482000000000002</c:v>
                </c:pt>
                <c:pt idx="3537">
                  <c:v>2.2404000000000002</c:v>
                </c:pt>
                <c:pt idx="3538">
                  <c:v>2.2404000000000002</c:v>
                </c:pt>
                <c:pt idx="3539">
                  <c:v>2.2404000000000002</c:v>
                </c:pt>
                <c:pt idx="3540">
                  <c:v>2.2404000000000002</c:v>
                </c:pt>
                <c:pt idx="3541">
                  <c:v>2.2404000000000002</c:v>
                </c:pt>
                <c:pt idx="3542">
                  <c:v>2.2404000000000002</c:v>
                </c:pt>
                <c:pt idx="3543">
                  <c:v>2.2404000000000002</c:v>
                </c:pt>
                <c:pt idx="3544">
                  <c:v>2.2382</c:v>
                </c:pt>
                <c:pt idx="3545">
                  <c:v>2.2382</c:v>
                </c:pt>
                <c:pt idx="3546">
                  <c:v>2.2631999999999999</c:v>
                </c:pt>
                <c:pt idx="3547">
                  <c:v>2.2227000000000001</c:v>
                </c:pt>
                <c:pt idx="3548">
                  <c:v>2.2282999999999999</c:v>
                </c:pt>
                <c:pt idx="3549">
                  <c:v>2.2282999999999999</c:v>
                </c:pt>
                <c:pt idx="3550">
                  <c:v>2.2282999999999999</c:v>
                </c:pt>
                <c:pt idx="3551">
                  <c:v>2.2282999999999999</c:v>
                </c:pt>
                <c:pt idx="3552">
                  <c:v>2.2282999999999999</c:v>
                </c:pt>
                <c:pt idx="3553">
                  <c:v>2.2282999999999999</c:v>
                </c:pt>
                <c:pt idx="3554">
                  <c:v>2.2282999999999999</c:v>
                </c:pt>
                <c:pt idx="3555">
                  <c:v>2.2282999999999999</c:v>
                </c:pt>
                <c:pt idx="3556">
                  <c:v>2.2282999999999999</c:v>
                </c:pt>
                <c:pt idx="3557">
                  <c:v>2.2282999999999999</c:v>
                </c:pt>
                <c:pt idx="3558">
                  <c:v>2.2210999999999999</c:v>
                </c:pt>
                <c:pt idx="3559">
                  <c:v>2.2210999999999999</c:v>
                </c:pt>
                <c:pt idx="3560">
                  <c:v>2.2197</c:v>
                </c:pt>
                <c:pt idx="3561">
                  <c:v>2.2197</c:v>
                </c:pt>
                <c:pt idx="3562">
                  <c:v>2.2197</c:v>
                </c:pt>
                <c:pt idx="3563">
                  <c:v>2.2197</c:v>
                </c:pt>
                <c:pt idx="3564">
                  <c:v>2.2197</c:v>
                </c:pt>
                <c:pt idx="3565">
                  <c:v>2.2197</c:v>
                </c:pt>
                <c:pt idx="3566">
                  <c:v>2.2197</c:v>
                </c:pt>
                <c:pt idx="3567">
                  <c:v>2.2197</c:v>
                </c:pt>
                <c:pt idx="3568">
                  <c:v>2.2197</c:v>
                </c:pt>
                <c:pt idx="3569">
                  <c:v>2.2197</c:v>
                </c:pt>
                <c:pt idx="3570">
                  <c:v>2.2197</c:v>
                </c:pt>
                <c:pt idx="3571">
                  <c:v>2.2197</c:v>
                </c:pt>
                <c:pt idx="3572">
                  <c:v>2.2197</c:v>
                </c:pt>
                <c:pt idx="3573">
                  <c:v>2.2197</c:v>
                </c:pt>
                <c:pt idx="3574">
                  <c:v>2.2197</c:v>
                </c:pt>
                <c:pt idx="3575">
                  <c:v>2.1983000000000001</c:v>
                </c:pt>
                <c:pt idx="3576">
                  <c:v>2.0385</c:v>
                </c:pt>
                <c:pt idx="3577">
                  <c:v>2.0385</c:v>
                </c:pt>
                <c:pt idx="3578">
                  <c:v>2.0047000000000001</c:v>
                </c:pt>
                <c:pt idx="3579">
                  <c:v>2.0590000000000002</c:v>
                </c:pt>
                <c:pt idx="3580">
                  <c:v>2.0476000000000001</c:v>
                </c:pt>
                <c:pt idx="3581">
                  <c:v>2.0476000000000001</c:v>
                </c:pt>
                <c:pt idx="3582">
                  <c:v>2.0476000000000001</c:v>
                </c:pt>
                <c:pt idx="3583">
                  <c:v>2.0476000000000001</c:v>
                </c:pt>
                <c:pt idx="3584">
                  <c:v>2.0476000000000001</c:v>
                </c:pt>
                <c:pt idx="3585">
                  <c:v>2.0476000000000001</c:v>
                </c:pt>
                <c:pt idx="3586">
                  <c:v>2.0476000000000001</c:v>
                </c:pt>
                <c:pt idx="3587">
                  <c:v>2.0476000000000001</c:v>
                </c:pt>
                <c:pt idx="3588">
                  <c:v>2.0476000000000001</c:v>
                </c:pt>
                <c:pt idx="3589">
                  <c:v>2.0476000000000001</c:v>
                </c:pt>
                <c:pt idx="3590">
                  <c:v>2.0476000000000001</c:v>
                </c:pt>
                <c:pt idx="3591">
                  <c:v>2.0476000000000001</c:v>
                </c:pt>
                <c:pt idx="3592">
                  <c:v>2.0476000000000001</c:v>
                </c:pt>
                <c:pt idx="3593">
                  <c:v>2.0405000000000002</c:v>
                </c:pt>
                <c:pt idx="3594">
                  <c:v>2.0405000000000002</c:v>
                </c:pt>
                <c:pt idx="3595">
                  <c:v>2.0354999999999999</c:v>
                </c:pt>
                <c:pt idx="3596">
                  <c:v>2.0354999999999999</c:v>
                </c:pt>
                <c:pt idx="3597">
                  <c:v>2.0354999999999999</c:v>
                </c:pt>
                <c:pt idx="3598">
                  <c:v>2.0354999999999999</c:v>
                </c:pt>
                <c:pt idx="3599">
                  <c:v>2.0354999999999999</c:v>
                </c:pt>
                <c:pt idx="3600">
                  <c:v>2.0354999999999999</c:v>
                </c:pt>
                <c:pt idx="3601">
                  <c:v>2.0354999999999999</c:v>
                </c:pt>
                <c:pt idx="3602">
                  <c:v>2.0354999999999999</c:v>
                </c:pt>
                <c:pt idx="3603">
                  <c:v>2.0354999999999999</c:v>
                </c:pt>
                <c:pt idx="3604">
                  <c:v>2.0354999999999999</c:v>
                </c:pt>
                <c:pt idx="3605">
                  <c:v>2.0354999999999999</c:v>
                </c:pt>
                <c:pt idx="3606">
                  <c:v>2.0354999999999999</c:v>
                </c:pt>
                <c:pt idx="3607">
                  <c:v>1.9806999999999999</c:v>
                </c:pt>
                <c:pt idx="3608">
                  <c:v>2.0150000000000001</c:v>
                </c:pt>
                <c:pt idx="3609">
                  <c:v>1.9894000000000001</c:v>
                </c:pt>
                <c:pt idx="3610">
                  <c:v>1.9894000000000001</c:v>
                </c:pt>
                <c:pt idx="3611">
                  <c:v>1.9894000000000001</c:v>
                </c:pt>
                <c:pt idx="3612">
                  <c:v>1.9894000000000001</c:v>
                </c:pt>
                <c:pt idx="3613">
                  <c:v>1.9894000000000001</c:v>
                </c:pt>
                <c:pt idx="3614">
                  <c:v>2.0013999999999998</c:v>
                </c:pt>
                <c:pt idx="3615">
                  <c:v>2.0013999999999998</c:v>
                </c:pt>
                <c:pt idx="3616">
                  <c:v>2.0013999999999998</c:v>
                </c:pt>
                <c:pt idx="3617">
                  <c:v>2.0013999999999998</c:v>
                </c:pt>
                <c:pt idx="3618">
                  <c:v>2.0013999999999998</c:v>
                </c:pt>
                <c:pt idx="3619">
                  <c:v>2.0013999999999998</c:v>
                </c:pt>
                <c:pt idx="3620">
                  <c:v>2.0013999999999998</c:v>
                </c:pt>
                <c:pt idx="3621">
                  <c:v>1.9946999999999999</c:v>
                </c:pt>
                <c:pt idx="3622">
                  <c:v>1.9946999999999999</c:v>
                </c:pt>
                <c:pt idx="3623">
                  <c:v>1.988</c:v>
                </c:pt>
                <c:pt idx="3624">
                  <c:v>1.988</c:v>
                </c:pt>
                <c:pt idx="3625">
                  <c:v>1.988</c:v>
                </c:pt>
                <c:pt idx="3626">
                  <c:v>1.988</c:v>
                </c:pt>
                <c:pt idx="3627">
                  <c:v>1.988</c:v>
                </c:pt>
                <c:pt idx="3628">
                  <c:v>1.9746999999999999</c:v>
                </c:pt>
                <c:pt idx="3629">
                  <c:v>1.9746999999999999</c:v>
                </c:pt>
                <c:pt idx="3630">
                  <c:v>1.9746999999999999</c:v>
                </c:pt>
                <c:pt idx="3631">
                  <c:v>1.9746999999999999</c:v>
                </c:pt>
                <c:pt idx="3632">
                  <c:v>1.9746999999999999</c:v>
                </c:pt>
                <c:pt idx="3633">
                  <c:v>1.9746999999999999</c:v>
                </c:pt>
                <c:pt idx="3634">
                  <c:v>1.9746999999999999</c:v>
                </c:pt>
                <c:pt idx="3635">
                  <c:v>1.968</c:v>
                </c:pt>
                <c:pt idx="3636">
                  <c:v>1.968</c:v>
                </c:pt>
                <c:pt idx="3637">
                  <c:v>1.9854000000000001</c:v>
                </c:pt>
                <c:pt idx="3638">
                  <c:v>2.0106000000000002</c:v>
                </c:pt>
                <c:pt idx="3639">
                  <c:v>1.9956</c:v>
                </c:pt>
                <c:pt idx="3640">
                  <c:v>1.9956</c:v>
                </c:pt>
                <c:pt idx="3641">
                  <c:v>1.9956</c:v>
                </c:pt>
                <c:pt idx="3642">
                  <c:v>1.9956</c:v>
                </c:pt>
                <c:pt idx="3643">
                  <c:v>2.0026000000000002</c:v>
                </c:pt>
                <c:pt idx="3644">
                  <c:v>2.0026000000000002</c:v>
                </c:pt>
                <c:pt idx="3645">
                  <c:v>2.0026000000000002</c:v>
                </c:pt>
                <c:pt idx="3646">
                  <c:v>2.0026000000000002</c:v>
                </c:pt>
                <c:pt idx="3647">
                  <c:v>2.0026000000000002</c:v>
                </c:pt>
                <c:pt idx="3648">
                  <c:v>2.0026000000000002</c:v>
                </c:pt>
                <c:pt idx="3649">
                  <c:v>2.0026000000000002</c:v>
                </c:pt>
                <c:pt idx="3650">
                  <c:v>2.0026000000000002</c:v>
                </c:pt>
                <c:pt idx="3651">
                  <c:v>2.0026000000000002</c:v>
                </c:pt>
                <c:pt idx="3652">
                  <c:v>2.0026000000000002</c:v>
                </c:pt>
                <c:pt idx="3653">
                  <c:v>1.9959</c:v>
                </c:pt>
                <c:pt idx="3654">
                  <c:v>1.9959</c:v>
                </c:pt>
                <c:pt idx="3655">
                  <c:v>1.9959</c:v>
                </c:pt>
                <c:pt idx="3656">
                  <c:v>1.9805999999999999</c:v>
                </c:pt>
                <c:pt idx="3657">
                  <c:v>1.9805999999999999</c:v>
                </c:pt>
                <c:pt idx="3658">
                  <c:v>1.9805999999999999</c:v>
                </c:pt>
                <c:pt idx="3659">
                  <c:v>1.9805999999999999</c:v>
                </c:pt>
                <c:pt idx="3660">
                  <c:v>1.9805999999999999</c:v>
                </c:pt>
                <c:pt idx="3661">
                  <c:v>1.9805999999999999</c:v>
                </c:pt>
                <c:pt idx="3662">
                  <c:v>1.9805999999999999</c:v>
                </c:pt>
                <c:pt idx="3663">
                  <c:v>1.9632000000000001</c:v>
                </c:pt>
                <c:pt idx="3664">
                  <c:v>1.9632000000000001</c:v>
                </c:pt>
                <c:pt idx="3665">
                  <c:v>1.9632000000000001</c:v>
                </c:pt>
                <c:pt idx="3666">
                  <c:v>1.9632000000000001</c:v>
                </c:pt>
                <c:pt idx="3667">
                  <c:v>1.9632000000000001</c:v>
                </c:pt>
                <c:pt idx="3668">
                  <c:v>1.9632000000000001</c:v>
                </c:pt>
                <c:pt idx="3669">
                  <c:v>1.9632000000000001</c:v>
                </c:pt>
                <c:pt idx="3670">
                  <c:v>1.8453999999999999</c:v>
                </c:pt>
                <c:pt idx="3671">
                  <c:v>1.8746</c:v>
                </c:pt>
                <c:pt idx="3672">
                  <c:v>1.863</c:v>
                </c:pt>
                <c:pt idx="3673">
                  <c:v>1.863</c:v>
                </c:pt>
                <c:pt idx="3674">
                  <c:v>1.863</c:v>
                </c:pt>
                <c:pt idx="3675">
                  <c:v>1.863</c:v>
                </c:pt>
                <c:pt idx="3676">
                  <c:v>1.863</c:v>
                </c:pt>
                <c:pt idx="3677">
                  <c:v>1.8656999999999999</c:v>
                </c:pt>
                <c:pt idx="3678">
                  <c:v>1.8656999999999999</c:v>
                </c:pt>
                <c:pt idx="3679">
                  <c:v>1.8656999999999999</c:v>
                </c:pt>
                <c:pt idx="3680">
                  <c:v>1.8656999999999999</c:v>
                </c:pt>
                <c:pt idx="3681">
                  <c:v>1.8656999999999999</c:v>
                </c:pt>
                <c:pt idx="3682">
                  <c:v>1.8656999999999999</c:v>
                </c:pt>
                <c:pt idx="3683">
                  <c:v>1.8656999999999999</c:v>
                </c:pt>
                <c:pt idx="3684">
                  <c:v>1.8496999999999999</c:v>
                </c:pt>
                <c:pt idx="3685">
                  <c:v>1.8496999999999999</c:v>
                </c:pt>
                <c:pt idx="3686">
                  <c:v>1.8496999999999999</c:v>
                </c:pt>
                <c:pt idx="3687">
                  <c:v>1.8496999999999999</c:v>
                </c:pt>
                <c:pt idx="3688">
                  <c:v>1.8496999999999999</c:v>
                </c:pt>
                <c:pt idx="3689">
                  <c:v>1.8496999999999999</c:v>
                </c:pt>
                <c:pt idx="3690">
                  <c:v>1.8496999999999999</c:v>
                </c:pt>
                <c:pt idx="3691">
                  <c:v>1.8496999999999999</c:v>
                </c:pt>
                <c:pt idx="3692">
                  <c:v>1.8496999999999999</c:v>
                </c:pt>
                <c:pt idx="3693">
                  <c:v>1.8496999999999999</c:v>
                </c:pt>
                <c:pt idx="3694">
                  <c:v>1.8496999999999999</c:v>
                </c:pt>
                <c:pt idx="3695">
                  <c:v>1.8496999999999999</c:v>
                </c:pt>
                <c:pt idx="3696">
                  <c:v>1.8496999999999999</c:v>
                </c:pt>
                <c:pt idx="3697">
                  <c:v>1.8496999999999999</c:v>
                </c:pt>
                <c:pt idx="3698">
                  <c:v>1.8496999999999999</c:v>
                </c:pt>
                <c:pt idx="3699">
                  <c:v>1.9262999999999999</c:v>
                </c:pt>
                <c:pt idx="3700">
                  <c:v>1.9009</c:v>
                </c:pt>
                <c:pt idx="3701">
                  <c:v>1.9008</c:v>
                </c:pt>
                <c:pt idx="3702">
                  <c:v>1.9008</c:v>
                </c:pt>
                <c:pt idx="3703">
                  <c:v>1.9008</c:v>
                </c:pt>
                <c:pt idx="3704">
                  <c:v>1.9008</c:v>
                </c:pt>
                <c:pt idx="3705">
                  <c:v>1.9008</c:v>
                </c:pt>
                <c:pt idx="3706">
                  <c:v>1.9008</c:v>
                </c:pt>
                <c:pt idx="3707">
                  <c:v>1.9008</c:v>
                </c:pt>
                <c:pt idx="3708">
                  <c:v>1.9008</c:v>
                </c:pt>
                <c:pt idx="3709">
                  <c:v>1.9008</c:v>
                </c:pt>
                <c:pt idx="3710">
                  <c:v>1.9008</c:v>
                </c:pt>
                <c:pt idx="3711">
                  <c:v>1.9008</c:v>
                </c:pt>
                <c:pt idx="3712">
                  <c:v>1.9008</c:v>
                </c:pt>
                <c:pt idx="3713">
                  <c:v>1.9008</c:v>
                </c:pt>
                <c:pt idx="3714">
                  <c:v>1.9008</c:v>
                </c:pt>
                <c:pt idx="3715">
                  <c:v>1.9008</c:v>
                </c:pt>
                <c:pt idx="3716">
                  <c:v>1.9008</c:v>
                </c:pt>
                <c:pt idx="3717">
                  <c:v>1.9008</c:v>
                </c:pt>
                <c:pt idx="3718">
                  <c:v>1.9008</c:v>
                </c:pt>
                <c:pt idx="3719">
                  <c:v>1.9829000000000001</c:v>
                </c:pt>
                <c:pt idx="3720">
                  <c:v>1.9829000000000001</c:v>
                </c:pt>
                <c:pt idx="3721">
                  <c:v>1.9829000000000001</c:v>
                </c:pt>
                <c:pt idx="3722">
                  <c:v>1.9829000000000001</c:v>
                </c:pt>
                <c:pt idx="3723">
                  <c:v>1.9829000000000001</c:v>
                </c:pt>
                <c:pt idx="3724">
                  <c:v>1.9829000000000001</c:v>
                </c:pt>
                <c:pt idx="3725">
                  <c:v>1.9829000000000001</c:v>
                </c:pt>
                <c:pt idx="3726">
                  <c:v>1.9962</c:v>
                </c:pt>
                <c:pt idx="3727">
                  <c:v>2.2048999999999999</c:v>
                </c:pt>
                <c:pt idx="3728">
                  <c:v>2.2109999999999999</c:v>
                </c:pt>
                <c:pt idx="3729">
                  <c:v>2.2109999999999999</c:v>
                </c:pt>
                <c:pt idx="3730">
                  <c:v>2.2168999999999999</c:v>
                </c:pt>
                <c:pt idx="3731">
                  <c:v>2.2168999999999999</c:v>
                </c:pt>
                <c:pt idx="3732">
                  <c:v>2.2168999999999999</c:v>
                </c:pt>
                <c:pt idx="3733">
                  <c:v>2.2216</c:v>
                </c:pt>
                <c:pt idx="3734">
                  <c:v>2.2216</c:v>
                </c:pt>
                <c:pt idx="3735">
                  <c:v>2.2216</c:v>
                </c:pt>
                <c:pt idx="3736">
                  <c:v>2.2256</c:v>
                </c:pt>
                <c:pt idx="3737">
                  <c:v>2.2256</c:v>
                </c:pt>
                <c:pt idx="3738">
                  <c:v>2.2256</c:v>
                </c:pt>
                <c:pt idx="3739">
                  <c:v>2.2256</c:v>
                </c:pt>
                <c:pt idx="3740">
                  <c:v>2.3449</c:v>
                </c:pt>
                <c:pt idx="3741">
                  <c:v>2.3449</c:v>
                </c:pt>
                <c:pt idx="3742">
                  <c:v>2.3449</c:v>
                </c:pt>
                <c:pt idx="3743">
                  <c:v>2.3449</c:v>
                </c:pt>
                <c:pt idx="3744">
                  <c:v>2.3449</c:v>
                </c:pt>
                <c:pt idx="3745">
                  <c:v>2.3449</c:v>
                </c:pt>
                <c:pt idx="3746">
                  <c:v>2.3449</c:v>
                </c:pt>
                <c:pt idx="3747">
                  <c:v>2.3449</c:v>
                </c:pt>
                <c:pt idx="3748">
                  <c:v>2.3449</c:v>
                </c:pt>
                <c:pt idx="3749">
                  <c:v>2.3449</c:v>
                </c:pt>
                <c:pt idx="3750">
                  <c:v>2.3449</c:v>
                </c:pt>
                <c:pt idx="3751">
                  <c:v>2.3449</c:v>
                </c:pt>
                <c:pt idx="3752">
                  <c:v>2.3449</c:v>
                </c:pt>
                <c:pt idx="3753">
                  <c:v>2.3449</c:v>
                </c:pt>
                <c:pt idx="3754">
                  <c:v>2.331</c:v>
                </c:pt>
                <c:pt idx="3755">
                  <c:v>2.331</c:v>
                </c:pt>
                <c:pt idx="3756">
                  <c:v>2.331</c:v>
                </c:pt>
                <c:pt idx="3757">
                  <c:v>2.331</c:v>
                </c:pt>
                <c:pt idx="3758">
                  <c:v>2.2942</c:v>
                </c:pt>
                <c:pt idx="3759">
                  <c:v>2.2942</c:v>
                </c:pt>
                <c:pt idx="3760">
                  <c:v>2.2942</c:v>
                </c:pt>
                <c:pt idx="3761">
                  <c:v>2.2827999999999999</c:v>
                </c:pt>
                <c:pt idx="3762">
                  <c:v>2.2827999999999999</c:v>
                </c:pt>
                <c:pt idx="3763">
                  <c:v>2.2827999999999999</c:v>
                </c:pt>
                <c:pt idx="3764">
                  <c:v>2.2827999999999999</c:v>
                </c:pt>
                <c:pt idx="3765">
                  <c:v>2.2827999999999999</c:v>
                </c:pt>
                <c:pt idx="3766">
                  <c:v>2.2827999999999999</c:v>
                </c:pt>
                <c:pt idx="3767">
                  <c:v>2.2827999999999999</c:v>
                </c:pt>
                <c:pt idx="3768">
                  <c:v>2.2978000000000001</c:v>
                </c:pt>
                <c:pt idx="3769">
                  <c:v>2.2978000000000001</c:v>
                </c:pt>
                <c:pt idx="3770">
                  <c:v>2.2978000000000001</c:v>
                </c:pt>
                <c:pt idx="3771">
                  <c:v>2.2978000000000001</c:v>
                </c:pt>
                <c:pt idx="3772">
                  <c:v>2.2978000000000001</c:v>
                </c:pt>
                <c:pt idx="3773">
                  <c:v>2.2978000000000001</c:v>
                </c:pt>
                <c:pt idx="3774">
                  <c:v>2.2978000000000001</c:v>
                </c:pt>
                <c:pt idx="3775">
                  <c:v>2.2925</c:v>
                </c:pt>
                <c:pt idx="3776">
                  <c:v>2.2925</c:v>
                </c:pt>
                <c:pt idx="3777">
                  <c:v>2.2925</c:v>
                </c:pt>
                <c:pt idx="3778">
                  <c:v>2.2925</c:v>
                </c:pt>
                <c:pt idx="3779">
                  <c:v>2.2812000000000001</c:v>
                </c:pt>
                <c:pt idx="3780">
                  <c:v>2.2812000000000001</c:v>
                </c:pt>
                <c:pt idx="3781">
                  <c:v>2.2812000000000001</c:v>
                </c:pt>
                <c:pt idx="3782">
                  <c:v>2.2637999999999998</c:v>
                </c:pt>
                <c:pt idx="3783">
                  <c:v>2.2637999999999998</c:v>
                </c:pt>
                <c:pt idx="3784">
                  <c:v>2.2637999999999998</c:v>
                </c:pt>
                <c:pt idx="3785">
                  <c:v>2.2637999999999998</c:v>
                </c:pt>
                <c:pt idx="3786">
                  <c:v>2.2637999999999998</c:v>
                </c:pt>
                <c:pt idx="3787">
                  <c:v>2.2637999999999998</c:v>
                </c:pt>
                <c:pt idx="3788">
                  <c:v>2.2637999999999998</c:v>
                </c:pt>
                <c:pt idx="3789">
                  <c:v>1.7517</c:v>
                </c:pt>
                <c:pt idx="3790">
                  <c:v>1.8460000000000001</c:v>
                </c:pt>
                <c:pt idx="3791">
                  <c:v>1.8465</c:v>
                </c:pt>
                <c:pt idx="3792">
                  <c:v>1.8465</c:v>
                </c:pt>
                <c:pt idx="3793">
                  <c:v>1.8501000000000001</c:v>
                </c:pt>
                <c:pt idx="3794">
                  <c:v>1.8501000000000001</c:v>
                </c:pt>
                <c:pt idx="3795">
                  <c:v>1.8501000000000001</c:v>
                </c:pt>
                <c:pt idx="3796">
                  <c:v>1.8528</c:v>
                </c:pt>
                <c:pt idx="3797">
                  <c:v>1.8528</c:v>
                </c:pt>
                <c:pt idx="3798">
                  <c:v>1.8528</c:v>
                </c:pt>
                <c:pt idx="3799">
                  <c:v>1.8528</c:v>
                </c:pt>
                <c:pt idx="3800">
                  <c:v>1.8448</c:v>
                </c:pt>
                <c:pt idx="3801">
                  <c:v>1.8448</c:v>
                </c:pt>
                <c:pt idx="3802">
                  <c:v>1.8448</c:v>
                </c:pt>
                <c:pt idx="3803">
                  <c:v>1.8448</c:v>
                </c:pt>
                <c:pt idx="3804">
                  <c:v>1.8101</c:v>
                </c:pt>
                <c:pt idx="3805">
                  <c:v>1.8101</c:v>
                </c:pt>
                <c:pt idx="3806">
                  <c:v>1.8101</c:v>
                </c:pt>
                <c:pt idx="3807">
                  <c:v>1.8101</c:v>
                </c:pt>
                <c:pt idx="3808">
                  <c:v>1.8101</c:v>
                </c:pt>
                <c:pt idx="3809">
                  <c:v>1.8101</c:v>
                </c:pt>
                <c:pt idx="3810">
                  <c:v>1.8388</c:v>
                </c:pt>
                <c:pt idx="3811">
                  <c:v>1.8388</c:v>
                </c:pt>
                <c:pt idx="3812">
                  <c:v>1.8388</c:v>
                </c:pt>
                <c:pt idx="3813">
                  <c:v>1.8388</c:v>
                </c:pt>
                <c:pt idx="3814">
                  <c:v>1.8433999999999999</c:v>
                </c:pt>
                <c:pt idx="3815">
                  <c:v>1.8433999999999999</c:v>
                </c:pt>
                <c:pt idx="3816">
                  <c:v>1.8433999999999999</c:v>
                </c:pt>
                <c:pt idx="3817">
                  <c:v>1.8433999999999999</c:v>
                </c:pt>
                <c:pt idx="3818">
                  <c:v>1.8141</c:v>
                </c:pt>
                <c:pt idx="3819">
                  <c:v>1.7866</c:v>
                </c:pt>
                <c:pt idx="3820">
                  <c:v>1.7706</c:v>
                </c:pt>
                <c:pt idx="3821">
                  <c:v>1.7659</c:v>
                </c:pt>
                <c:pt idx="3822">
                  <c:v>1.7659</c:v>
                </c:pt>
                <c:pt idx="3823">
                  <c:v>1.7659</c:v>
                </c:pt>
                <c:pt idx="3824">
                  <c:v>1.7659</c:v>
                </c:pt>
                <c:pt idx="3825">
                  <c:v>1.7652000000000001</c:v>
                </c:pt>
                <c:pt idx="3826">
                  <c:v>1.7652000000000001</c:v>
                </c:pt>
                <c:pt idx="3827">
                  <c:v>1.7652000000000001</c:v>
                </c:pt>
                <c:pt idx="3828">
                  <c:v>1.7652000000000001</c:v>
                </c:pt>
                <c:pt idx="3829">
                  <c:v>1.7652000000000001</c:v>
                </c:pt>
                <c:pt idx="3830">
                  <c:v>1.7652000000000001</c:v>
                </c:pt>
                <c:pt idx="3831">
                  <c:v>1.7639</c:v>
                </c:pt>
                <c:pt idx="3832">
                  <c:v>1.7639</c:v>
                </c:pt>
                <c:pt idx="3833">
                  <c:v>1.7627999999999999</c:v>
                </c:pt>
                <c:pt idx="3834">
                  <c:v>1.7562</c:v>
                </c:pt>
                <c:pt idx="3835">
                  <c:v>1.7562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1C-43AA-A870-867B9906CD6A}"/>
            </c:ext>
          </c:extLst>
        </c:ser>
        <c:ser>
          <c:idx val="0"/>
          <c:order val="3"/>
          <c:tx>
            <c:strRef>
              <c:f>'איור 6 נתונים'!$L$3</c:f>
              <c:strCache>
                <c:ptCount val="1"/>
                <c:pt idx="0">
                  <c:v>Inflation Target</c:v>
                </c:pt>
              </c:strCache>
            </c:strRef>
          </c:tx>
          <c:spPr>
            <a:ln w="1270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  <c:marker>
            <c:symbol val="none"/>
          </c:marker>
          <c:cat>
            <c:numRef>
              <c:f>'איור 6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6 נתונים'!$L$4:$L$4000</c:f>
              <c:numCache>
                <c:formatCode>0.000</c:formatCode>
                <c:ptCount val="399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1</c:v>
                </c:pt>
                <c:pt idx="562">
                  <c:v>1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1</c:v>
                </c:pt>
                <c:pt idx="590">
                  <c:v>1</c:v>
                </c:pt>
                <c:pt idx="591">
                  <c:v>1</c:v>
                </c:pt>
                <c:pt idx="592">
                  <c:v>1</c:v>
                </c:pt>
                <c:pt idx="593">
                  <c:v>1</c:v>
                </c:pt>
                <c:pt idx="594">
                  <c:v>1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1</c:v>
                </c:pt>
                <c:pt idx="600">
                  <c:v>1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1</c:v>
                </c:pt>
                <c:pt idx="624">
                  <c:v>1</c:v>
                </c:pt>
                <c:pt idx="625">
                  <c:v>1</c:v>
                </c:pt>
                <c:pt idx="626">
                  <c:v>1</c:v>
                </c:pt>
                <c:pt idx="627">
                  <c:v>1</c:v>
                </c:pt>
                <c:pt idx="628">
                  <c:v>1</c:v>
                </c:pt>
                <c:pt idx="629">
                  <c:v>1</c:v>
                </c:pt>
                <c:pt idx="630">
                  <c:v>1</c:v>
                </c:pt>
                <c:pt idx="631">
                  <c:v>1</c:v>
                </c:pt>
                <c:pt idx="632">
                  <c:v>1</c:v>
                </c:pt>
                <c:pt idx="633">
                  <c:v>1</c:v>
                </c:pt>
                <c:pt idx="634">
                  <c:v>1</c:v>
                </c:pt>
                <c:pt idx="635">
                  <c:v>1</c:v>
                </c:pt>
                <c:pt idx="636">
                  <c:v>1</c:v>
                </c:pt>
                <c:pt idx="637">
                  <c:v>1</c:v>
                </c:pt>
                <c:pt idx="638">
                  <c:v>1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2">
                  <c:v>1</c:v>
                </c:pt>
                <c:pt idx="643">
                  <c:v>1</c:v>
                </c:pt>
                <c:pt idx="644">
                  <c:v>1</c:v>
                </c:pt>
                <c:pt idx="645">
                  <c:v>1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1</c:v>
                </c:pt>
                <c:pt idx="650">
                  <c:v>1</c:v>
                </c:pt>
                <c:pt idx="651">
                  <c:v>1</c:v>
                </c:pt>
                <c:pt idx="652">
                  <c:v>1</c:v>
                </c:pt>
                <c:pt idx="653">
                  <c:v>1</c:v>
                </c:pt>
                <c:pt idx="654">
                  <c:v>1</c:v>
                </c:pt>
                <c:pt idx="655">
                  <c:v>1</c:v>
                </c:pt>
                <c:pt idx="656">
                  <c:v>1</c:v>
                </c:pt>
                <c:pt idx="657">
                  <c:v>1</c:v>
                </c:pt>
                <c:pt idx="658">
                  <c:v>1</c:v>
                </c:pt>
                <c:pt idx="659">
                  <c:v>1</c:v>
                </c:pt>
                <c:pt idx="660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4">
                  <c:v>1</c:v>
                </c:pt>
                <c:pt idx="665">
                  <c:v>1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1</c:v>
                </c:pt>
                <c:pt idx="670">
                  <c:v>1</c:v>
                </c:pt>
                <c:pt idx="671">
                  <c:v>1</c:v>
                </c:pt>
                <c:pt idx="672">
                  <c:v>1</c:v>
                </c:pt>
                <c:pt idx="673">
                  <c:v>1</c:v>
                </c:pt>
                <c:pt idx="674">
                  <c:v>1</c:v>
                </c:pt>
                <c:pt idx="675">
                  <c:v>1</c:v>
                </c:pt>
                <c:pt idx="676">
                  <c:v>1</c:v>
                </c:pt>
                <c:pt idx="677">
                  <c:v>1</c:v>
                </c:pt>
                <c:pt idx="678">
                  <c:v>1</c:v>
                </c:pt>
                <c:pt idx="679">
                  <c:v>1</c:v>
                </c:pt>
                <c:pt idx="680">
                  <c:v>1</c:v>
                </c:pt>
                <c:pt idx="681">
                  <c:v>1</c:v>
                </c:pt>
                <c:pt idx="682">
                  <c:v>1</c:v>
                </c:pt>
                <c:pt idx="683">
                  <c:v>1</c:v>
                </c:pt>
                <c:pt idx="684">
                  <c:v>1</c:v>
                </c:pt>
                <c:pt idx="685">
                  <c:v>1</c:v>
                </c:pt>
                <c:pt idx="686">
                  <c:v>1</c:v>
                </c:pt>
                <c:pt idx="687">
                  <c:v>1</c:v>
                </c:pt>
                <c:pt idx="688">
                  <c:v>1</c:v>
                </c:pt>
                <c:pt idx="689">
                  <c:v>1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1</c:v>
                </c:pt>
                <c:pt idx="697">
                  <c:v>1</c:v>
                </c:pt>
                <c:pt idx="698">
                  <c:v>1</c:v>
                </c:pt>
                <c:pt idx="699">
                  <c:v>1</c:v>
                </c:pt>
                <c:pt idx="700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1</c:v>
                </c:pt>
                <c:pt idx="704">
                  <c:v>1</c:v>
                </c:pt>
                <c:pt idx="705">
                  <c:v>1</c:v>
                </c:pt>
                <c:pt idx="706">
                  <c:v>1</c:v>
                </c:pt>
                <c:pt idx="707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1">
                  <c:v>1</c:v>
                </c:pt>
                <c:pt idx="712">
                  <c:v>1</c:v>
                </c:pt>
                <c:pt idx="713">
                  <c:v>1</c:v>
                </c:pt>
                <c:pt idx="714">
                  <c:v>1</c:v>
                </c:pt>
                <c:pt idx="715">
                  <c:v>1</c:v>
                </c:pt>
                <c:pt idx="716">
                  <c:v>1</c:v>
                </c:pt>
                <c:pt idx="717">
                  <c:v>1</c:v>
                </c:pt>
                <c:pt idx="718">
                  <c:v>1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1</c:v>
                </c:pt>
                <c:pt idx="725">
                  <c:v>1</c:v>
                </c:pt>
                <c:pt idx="726">
                  <c:v>1</c:v>
                </c:pt>
                <c:pt idx="727">
                  <c:v>1</c:v>
                </c:pt>
                <c:pt idx="728">
                  <c:v>1</c:v>
                </c:pt>
                <c:pt idx="729">
                  <c:v>1</c:v>
                </c:pt>
                <c:pt idx="730">
                  <c:v>1</c:v>
                </c:pt>
                <c:pt idx="731">
                  <c:v>1</c:v>
                </c:pt>
                <c:pt idx="732">
                  <c:v>1</c:v>
                </c:pt>
                <c:pt idx="733">
                  <c:v>1</c:v>
                </c:pt>
                <c:pt idx="734">
                  <c:v>1</c:v>
                </c:pt>
                <c:pt idx="735">
                  <c:v>1</c:v>
                </c:pt>
                <c:pt idx="736">
                  <c:v>1</c:v>
                </c:pt>
                <c:pt idx="737">
                  <c:v>1</c:v>
                </c:pt>
                <c:pt idx="738">
                  <c:v>1</c:v>
                </c:pt>
                <c:pt idx="739">
                  <c:v>1</c:v>
                </c:pt>
                <c:pt idx="740">
                  <c:v>1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1">
                  <c:v>1</c:v>
                </c:pt>
                <c:pt idx="752">
                  <c:v>1</c:v>
                </c:pt>
                <c:pt idx="753">
                  <c:v>1</c:v>
                </c:pt>
                <c:pt idx="754">
                  <c:v>1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1</c:v>
                </c:pt>
                <c:pt idx="759">
                  <c:v>1</c:v>
                </c:pt>
                <c:pt idx="760">
                  <c:v>1</c:v>
                </c:pt>
                <c:pt idx="761">
                  <c:v>1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1</c:v>
                </c:pt>
                <c:pt idx="767">
                  <c:v>1</c:v>
                </c:pt>
                <c:pt idx="768">
                  <c:v>1</c:v>
                </c:pt>
                <c:pt idx="769">
                  <c:v>1</c:v>
                </c:pt>
                <c:pt idx="770">
                  <c:v>1</c:v>
                </c:pt>
                <c:pt idx="771">
                  <c:v>1</c:v>
                </c:pt>
                <c:pt idx="772">
                  <c:v>1</c:v>
                </c:pt>
                <c:pt idx="773">
                  <c:v>1</c:v>
                </c:pt>
                <c:pt idx="774">
                  <c:v>1</c:v>
                </c:pt>
                <c:pt idx="775">
                  <c:v>1</c:v>
                </c:pt>
                <c:pt idx="776">
                  <c:v>1</c:v>
                </c:pt>
                <c:pt idx="777">
                  <c:v>1</c:v>
                </c:pt>
                <c:pt idx="778">
                  <c:v>1</c:v>
                </c:pt>
                <c:pt idx="779">
                  <c:v>1</c:v>
                </c:pt>
                <c:pt idx="780">
                  <c:v>1</c:v>
                </c:pt>
                <c:pt idx="781">
                  <c:v>1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</c:v>
                </c:pt>
                <c:pt idx="786">
                  <c:v>1</c:v>
                </c:pt>
                <c:pt idx="787">
                  <c:v>1</c:v>
                </c:pt>
                <c:pt idx="788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2">
                  <c:v>1</c:v>
                </c:pt>
                <c:pt idx="793">
                  <c:v>1</c:v>
                </c:pt>
                <c:pt idx="794">
                  <c:v>1</c:v>
                </c:pt>
                <c:pt idx="795">
                  <c:v>1</c:v>
                </c:pt>
                <c:pt idx="796">
                  <c:v>1</c:v>
                </c:pt>
                <c:pt idx="797">
                  <c:v>1</c:v>
                </c:pt>
                <c:pt idx="798">
                  <c:v>1</c:v>
                </c:pt>
                <c:pt idx="799">
                  <c:v>1</c:v>
                </c:pt>
                <c:pt idx="800">
                  <c:v>1</c:v>
                </c:pt>
                <c:pt idx="801">
                  <c:v>1</c:v>
                </c:pt>
                <c:pt idx="802">
                  <c:v>1</c:v>
                </c:pt>
                <c:pt idx="803">
                  <c:v>1</c:v>
                </c:pt>
                <c:pt idx="804">
                  <c:v>1</c:v>
                </c:pt>
                <c:pt idx="805">
                  <c:v>1</c:v>
                </c:pt>
                <c:pt idx="806">
                  <c:v>1</c:v>
                </c:pt>
                <c:pt idx="807">
                  <c:v>1</c:v>
                </c:pt>
                <c:pt idx="808">
                  <c:v>1</c:v>
                </c:pt>
                <c:pt idx="809">
                  <c:v>1</c:v>
                </c:pt>
                <c:pt idx="810">
                  <c:v>1</c:v>
                </c:pt>
                <c:pt idx="811">
                  <c:v>1</c:v>
                </c:pt>
                <c:pt idx="812">
                  <c:v>1</c:v>
                </c:pt>
                <c:pt idx="813">
                  <c:v>1</c:v>
                </c:pt>
                <c:pt idx="814">
                  <c:v>1</c:v>
                </c:pt>
                <c:pt idx="815">
                  <c:v>1</c:v>
                </c:pt>
                <c:pt idx="816">
                  <c:v>1</c:v>
                </c:pt>
                <c:pt idx="817">
                  <c:v>1</c:v>
                </c:pt>
                <c:pt idx="818">
                  <c:v>1</c:v>
                </c:pt>
                <c:pt idx="819">
                  <c:v>1</c:v>
                </c:pt>
                <c:pt idx="820">
                  <c:v>1</c:v>
                </c:pt>
                <c:pt idx="821">
                  <c:v>1</c:v>
                </c:pt>
                <c:pt idx="822">
                  <c:v>1</c:v>
                </c:pt>
                <c:pt idx="823">
                  <c:v>1</c:v>
                </c:pt>
                <c:pt idx="824">
                  <c:v>1</c:v>
                </c:pt>
                <c:pt idx="825">
                  <c:v>1</c:v>
                </c:pt>
                <c:pt idx="826">
                  <c:v>1</c:v>
                </c:pt>
                <c:pt idx="827">
                  <c:v>1</c:v>
                </c:pt>
                <c:pt idx="828">
                  <c:v>1</c:v>
                </c:pt>
                <c:pt idx="829">
                  <c:v>1</c:v>
                </c:pt>
                <c:pt idx="830">
                  <c:v>1</c:v>
                </c:pt>
                <c:pt idx="831">
                  <c:v>1</c:v>
                </c:pt>
                <c:pt idx="832">
                  <c:v>1</c:v>
                </c:pt>
                <c:pt idx="833">
                  <c:v>1</c:v>
                </c:pt>
                <c:pt idx="834">
                  <c:v>1</c:v>
                </c:pt>
                <c:pt idx="835">
                  <c:v>1</c:v>
                </c:pt>
                <c:pt idx="836">
                  <c:v>1</c:v>
                </c:pt>
                <c:pt idx="837">
                  <c:v>1</c:v>
                </c:pt>
                <c:pt idx="838">
                  <c:v>1</c:v>
                </c:pt>
                <c:pt idx="839">
                  <c:v>1</c:v>
                </c:pt>
                <c:pt idx="840">
                  <c:v>1</c:v>
                </c:pt>
                <c:pt idx="841">
                  <c:v>1</c:v>
                </c:pt>
                <c:pt idx="842">
                  <c:v>1</c:v>
                </c:pt>
                <c:pt idx="843">
                  <c:v>1</c:v>
                </c:pt>
                <c:pt idx="844">
                  <c:v>1</c:v>
                </c:pt>
                <c:pt idx="845">
                  <c:v>1</c:v>
                </c:pt>
                <c:pt idx="846">
                  <c:v>1</c:v>
                </c:pt>
                <c:pt idx="847">
                  <c:v>1</c:v>
                </c:pt>
                <c:pt idx="848">
                  <c:v>1</c:v>
                </c:pt>
                <c:pt idx="849">
                  <c:v>1</c:v>
                </c:pt>
                <c:pt idx="850">
                  <c:v>1</c:v>
                </c:pt>
                <c:pt idx="851">
                  <c:v>1</c:v>
                </c:pt>
                <c:pt idx="852">
                  <c:v>1</c:v>
                </c:pt>
                <c:pt idx="853">
                  <c:v>1</c:v>
                </c:pt>
                <c:pt idx="854">
                  <c:v>1</c:v>
                </c:pt>
                <c:pt idx="855">
                  <c:v>1</c:v>
                </c:pt>
                <c:pt idx="856">
                  <c:v>1</c:v>
                </c:pt>
                <c:pt idx="857">
                  <c:v>1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1</c:v>
                </c:pt>
                <c:pt idx="863">
                  <c:v>1</c:v>
                </c:pt>
                <c:pt idx="864">
                  <c:v>1</c:v>
                </c:pt>
                <c:pt idx="865">
                  <c:v>1</c:v>
                </c:pt>
                <c:pt idx="866">
                  <c:v>1</c:v>
                </c:pt>
                <c:pt idx="867">
                  <c:v>1</c:v>
                </c:pt>
                <c:pt idx="868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3">
                  <c:v>1</c:v>
                </c:pt>
                <c:pt idx="874">
                  <c:v>1</c:v>
                </c:pt>
                <c:pt idx="875">
                  <c:v>1</c:v>
                </c:pt>
                <c:pt idx="876">
                  <c:v>1</c:v>
                </c:pt>
                <c:pt idx="877">
                  <c:v>1</c:v>
                </c:pt>
                <c:pt idx="878">
                  <c:v>1</c:v>
                </c:pt>
                <c:pt idx="879">
                  <c:v>1</c:v>
                </c:pt>
                <c:pt idx="880">
                  <c:v>1</c:v>
                </c:pt>
                <c:pt idx="881">
                  <c:v>1</c:v>
                </c:pt>
                <c:pt idx="882">
                  <c:v>1</c:v>
                </c:pt>
                <c:pt idx="883">
                  <c:v>1</c:v>
                </c:pt>
                <c:pt idx="884">
                  <c:v>1</c:v>
                </c:pt>
                <c:pt idx="885">
                  <c:v>1</c:v>
                </c:pt>
                <c:pt idx="886">
                  <c:v>1</c:v>
                </c:pt>
                <c:pt idx="887">
                  <c:v>1</c:v>
                </c:pt>
                <c:pt idx="888">
                  <c:v>1</c:v>
                </c:pt>
                <c:pt idx="889">
                  <c:v>1</c:v>
                </c:pt>
                <c:pt idx="890">
                  <c:v>1</c:v>
                </c:pt>
                <c:pt idx="891">
                  <c:v>1</c:v>
                </c:pt>
                <c:pt idx="892">
                  <c:v>1</c:v>
                </c:pt>
                <c:pt idx="893">
                  <c:v>1</c:v>
                </c:pt>
                <c:pt idx="894">
                  <c:v>1</c:v>
                </c:pt>
                <c:pt idx="895">
                  <c:v>1</c:v>
                </c:pt>
                <c:pt idx="896">
                  <c:v>1</c:v>
                </c:pt>
                <c:pt idx="897">
                  <c:v>1</c:v>
                </c:pt>
                <c:pt idx="898">
                  <c:v>1</c:v>
                </c:pt>
                <c:pt idx="899">
                  <c:v>1</c:v>
                </c:pt>
                <c:pt idx="900">
                  <c:v>1</c:v>
                </c:pt>
                <c:pt idx="901">
                  <c:v>1</c:v>
                </c:pt>
                <c:pt idx="902">
                  <c:v>1</c:v>
                </c:pt>
                <c:pt idx="903">
                  <c:v>1</c:v>
                </c:pt>
                <c:pt idx="904">
                  <c:v>1</c:v>
                </c:pt>
                <c:pt idx="905">
                  <c:v>1</c:v>
                </c:pt>
                <c:pt idx="906">
                  <c:v>1</c:v>
                </c:pt>
                <c:pt idx="907">
                  <c:v>1</c:v>
                </c:pt>
                <c:pt idx="908">
                  <c:v>1</c:v>
                </c:pt>
                <c:pt idx="909">
                  <c:v>1</c:v>
                </c:pt>
                <c:pt idx="910">
                  <c:v>1</c:v>
                </c:pt>
                <c:pt idx="911">
                  <c:v>1</c:v>
                </c:pt>
                <c:pt idx="912">
                  <c:v>1</c:v>
                </c:pt>
                <c:pt idx="913">
                  <c:v>1</c:v>
                </c:pt>
                <c:pt idx="914">
                  <c:v>1</c:v>
                </c:pt>
                <c:pt idx="915">
                  <c:v>1</c:v>
                </c:pt>
                <c:pt idx="916">
                  <c:v>1</c:v>
                </c:pt>
                <c:pt idx="917">
                  <c:v>1</c:v>
                </c:pt>
                <c:pt idx="918">
                  <c:v>1</c:v>
                </c:pt>
                <c:pt idx="919">
                  <c:v>1</c:v>
                </c:pt>
                <c:pt idx="920">
                  <c:v>1</c:v>
                </c:pt>
                <c:pt idx="921">
                  <c:v>1</c:v>
                </c:pt>
                <c:pt idx="922">
                  <c:v>1</c:v>
                </c:pt>
                <c:pt idx="923">
                  <c:v>1</c:v>
                </c:pt>
                <c:pt idx="924">
                  <c:v>1</c:v>
                </c:pt>
                <c:pt idx="925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29">
                  <c:v>1</c:v>
                </c:pt>
                <c:pt idx="930">
                  <c:v>1</c:v>
                </c:pt>
                <c:pt idx="931">
                  <c:v>1</c:v>
                </c:pt>
                <c:pt idx="932">
                  <c:v>1</c:v>
                </c:pt>
                <c:pt idx="933">
                  <c:v>1</c:v>
                </c:pt>
                <c:pt idx="934">
                  <c:v>1</c:v>
                </c:pt>
                <c:pt idx="935">
                  <c:v>1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1</c:v>
                </c:pt>
                <c:pt idx="941">
                  <c:v>1</c:v>
                </c:pt>
                <c:pt idx="942">
                  <c:v>1</c:v>
                </c:pt>
                <c:pt idx="943">
                  <c:v>1</c:v>
                </c:pt>
                <c:pt idx="944">
                  <c:v>1</c:v>
                </c:pt>
                <c:pt idx="945">
                  <c:v>1</c:v>
                </c:pt>
                <c:pt idx="946">
                  <c:v>1</c:v>
                </c:pt>
                <c:pt idx="947">
                  <c:v>1</c:v>
                </c:pt>
                <c:pt idx="948">
                  <c:v>1</c:v>
                </c:pt>
                <c:pt idx="949">
                  <c:v>1</c:v>
                </c:pt>
                <c:pt idx="950">
                  <c:v>1</c:v>
                </c:pt>
                <c:pt idx="951">
                  <c:v>1</c:v>
                </c:pt>
                <c:pt idx="952">
                  <c:v>1</c:v>
                </c:pt>
                <c:pt idx="953">
                  <c:v>1</c:v>
                </c:pt>
                <c:pt idx="954">
                  <c:v>1</c:v>
                </c:pt>
                <c:pt idx="955">
                  <c:v>1</c:v>
                </c:pt>
                <c:pt idx="956">
                  <c:v>1</c:v>
                </c:pt>
                <c:pt idx="957">
                  <c:v>1</c:v>
                </c:pt>
                <c:pt idx="958">
                  <c:v>1</c:v>
                </c:pt>
                <c:pt idx="959">
                  <c:v>1</c:v>
                </c:pt>
                <c:pt idx="960">
                  <c:v>1</c:v>
                </c:pt>
                <c:pt idx="961">
                  <c:v>1</c:v>
                </c:pt>
                <c:pt idx="962">
                  <c:v>1</c:v>
                </c:pt>
                <c:pt idx="963">
                  <c:v>1</c:v>
                </c:pt>
                <c:pt idx="964">
                  <c:v>1</c:v>
                </c:pt>
                <c:pt idx="965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1</c:v>
                </c:pt>
                <c:pt idx="972">
                  <c:v>1</c:v>
                </c:pt>
                <c:pt idx="973">
                  <c:v>1</c:v>
                </c:pt>
                <c:pt idx="974">
                  <c:v>1</c:v>
                </c:pt>
                <c:pt idx="975">
                  <c:v>1</c:v>
                </c:pt>
                <c:pt idx="976">
                  <c:v>1</c:v>
                </c:pt>
                <c:pt idx="977">
                  <c:v>1</c:v>
                </c:pt>
                <c:pt idx="978">
                  <c:v>1</c:v>
                </c:pt>
                <c:pt idx="979">
                  <c:v>1</c:v>
                </c:pt>
                <c:pt idx="980">
                  <c:v>1</c:v>
                </c:pt>
                <c:pt idx="981">
                  <c:v>1</c:v>
                </c:pt>
                <c:pt idx="982">
                  <c:v>1</c:v>
                </c:pt>
                <c:pt idx="983">
                  <c:v>1</c:v>
                </c:pt>
                <c:pt idx="984">
                  <c:v>1</c:v>
                </c:pt>
                <c:pt idx="985">
                  <c:v>1</c:v>
                </c:pt>
                <c:pt idx="986">
                  <c:v>1</c:v>
                </c:pt>
                <c:pt idx="987">
                  <c:v>1</c:v>
                </c:pt>
                <c:pt idx="988">
                  <c:v>1</c:v>
                </c:pt>
                <c:pt idx="989">
                  <c:v>1</c:v>
                </c:pt>
                <c:pt idx="990">
                  <c:v>1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1</c:v>
                </c:pt>
                <c:pt idx="995">
                  <c:v>1</c:v>
                </c:pt>
                <c:pt idx="996">
                  <c:v>1</c:v>
                </c:pt>
                <c:pt idx="997">
                  <c:v>1</c:v>
                </c:pt>
                <c:pt idx="998">
                  <c:v>1</c:v>
                </c:pt>
                <c:pt idx="999">
                  <c:v>1</c:v>
                </c:pt>
                <c:pt idx="1000">
                  <c:v>1</c:v>
                </c:pt>
                <c:pt idx="1001">
                  <c:v>1</c:v>
                </c:pt>
                <c:pt idx="1002">
                  <c:v>1</c:v>
                </c:pt>
                <c:pt idx="1003">
                  <c:v>1</c:v>
                </c:pt>
                <c:pt idx="1004">
                  <c:v>1</c:v>
                </c:pt>
                <c:pt idx="1005">
                  <c:v>1</c:v>
                </c:pt>
                <c:pt idx="1006">
                  <c:v>1</c:v>
                </c:pt>
                <c:pt idx="1007">
                  <c:v>1</c:v>
                </c:pt>
                <c:pt idx="1008">
                  <c:v>1</c:v>
                </c:pt>
                <c:pt idx="1009">
                  <c:v>1</c:v>
                </c:pt>
                <c:pt idx="1010">
                  <c:v>1</c:v>
                </c:pt>
                <c:pt idx="1011">
                  <c:v>1</c:v>
                </c:pt>
                <c:pt idx="1012">
                  <c:v>1</c:v>
                </c:pt>
                <c:pt idx="1013">
                  <c:v>1</c:v>
                </c:pt>
                <c:pt idx="1014">
                  <c:v>1</c:v>
                </c:pt>
                <c:pt idx="1015">
                  <c:v>1</c:v>
                </c:pt>
                <c:pt idx="1016">
                  <c:v>1</c:v>
                </c:pt>
                <c:pt idx="1017">
                  <c:v>1</c:v>
                </c:pt>
                <c:pt idx="1018">
                  <c:v>1</c:v>
                </c:pt>
                <c:pt idx="1019">
                  <c:v>1</c:v>
                </c:pt>
                <c:pt idx="1020">
                  <c:v>1</c:v>
                </c:pt>
                <c:pt idx="1021">
                  <c:v>1</c:v>
                </c:pt>
                <c:pt idx="1022">
                  <c:v>1</c:v>
                </c:pt>
                <c:pt idx="1023">
                  <c:v>1</c:v>
                </c:pt>
                <c:pt idx="1024">
                  <c:v>1</c:v>
                </c:pt>
                <c:pt idx="1025">
                  <c:v>1</c:v>
                </c:pt>
                <c:pt idx="1026">
                  <c:v>1</c:v>
                </c:pt>
                <c:pt idx="1027">
                  <c:v>1</c:v>
                </c:pt>
                <c:pt idx="1028">
                  <c:v>1</c:v>
                </c:pt>
                <c:pt idx="1029">
                  <c:v>1</c:v>
                </c:pt>
                <c:pt idx="1030">
                  <c:v>1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1</c:v>
                </c:pt>
                <c:pt idx="1035">
                  <c:v>1</c:v>
                </c:pt>
                <c:pt idx="1036">
                  <c:v>1</c:v>
                </c:pt>
                <c:pt idx="1037">
                  <c:v>1</c:v>
                </c:pt>
                <c:pt idx="1038">
                  <c:v>1</c:v>
                </c:pt>
                <c:pt idx="1039">
                  <c:v>1</c:v>
                </c:pt>
                <c:pt idx="1040">
                  <c:v>1</c:v>
                </c:pt>
                <c:pt idx="1041">
                  <c:v>1</c:v>
                </c:pt>
                <c:pt idx="1042">
                  <c:v>1</c:v>
                </c:pt>
                <c:pt idx="1043">
                  <c:v>1</c:v>
                </c:pt>
                <c:pt idx="1044">
                  <c:v>1</c:v>
                </c:pt>
                <c:pt idx="1045">
                  <c:v>1</c:v>
                </c:pt>
                <c:pt idx="1046">
                  <c:v>1</c:v>
                </c:pt>
                <c:pt idx="1047">
                  <c:v>1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1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1</c:v>
                </c:pt>
                <c:pt idx="1070">
                  <c:v>1</c:v>
                </c:pt>
                <c:pt idx="1071">
                  <c:v>1</c:v>
                </c:pt>
                <c:pt idx="1072">
                  <c:v>1</c:v>
                </c:pt>
                <c:pt idx="1073">
                  <c:v>1</c:v>
                </c:pt>
                <c:pt idx="1074">
                  <c:v>1</c:v>
                </c:pt>
                <c:pt idx="1075">
                  <c:v>1</c:v>
                </c:pt>
                <c:pt idx="1076">
                  <c:v>1</c:v>
                </c:pt>
                <c:pt idx="1077">
                  <c:v>1</c:v>
                </c:pt>
                <c:pt idx="1078">
                  <c:v>1</c:v>
                </c:pt>
                <c:pt idx="1079">
                  <c:v>1</c:v>
                </c:pt>
                <c:pt idx="1080">
                  <c:v>1</c:v>
                </c:pt>
                <c:pt idx="1081">
                  <c:v>1</c:v>
                </c:pt>
                <c:pt idx="1082">
                  <c:v>1</c:v>
                </c:pt>
                <c:pt idx="1083">
                  <c:v>1</c:v>
                </c:pt>
                <c:pt idx="1084">
                  <c:v>1</c:v>
                </c:pt>
                <c:pt idx="1085">
                  <c:v>1</c:v>
                </c:pt>
                <c:pt idx="1086">
                  <c:v>1</c:v>
                </c:pt>
                <c:pt idx="1087">
                  <c:v>1</c:v>
                </c:pt>
                <c:pt idx="1088">
                  <c:v>1</c:v>
                </c:pt>
                <c:pt idx="1089">
                  <c:v>1</c:v>
                </c:pt>
                <c:pt idx="1090">
                  <c:v>1</c:v>
                </c:pt>
                <c:pt idx="1091">
                  <c:v>1</c:v>
                </c:pt>
                <c:pt idx="1092">
                  <c:v>1</c:v>
                </c:pt>
                <c:pt idx="1093">
                  <c:v>1</c:v>
                </c:pt>
                <c:pt idx="1094">
                  <c:v>1</c:v>
                </c:pt>
                <c:pt idx="1095">
                  <c:v>1</c:v>
                </c:pt>
                <c:pt idx="1096">
                  <c:v>1</c:v>
                </c:pt>
                <c:pt idx="1097">
                  <c:v>1</c:v>
                </c:pt>
                <c:pt idx="1098">
                  <c:v>1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1</c:v>
                </c:pt>
                <c:pt idx="1103">
                  <c:v>1</c:v>
                </c:pt>
                <c:pt idx="1104">
                  <c:v>1</c:v>
                </c:pt>
                <c:pt idx="1105">
                  <c:v>1</c:v>
                </c:pt>
                <c:pt idx="1106">
                  <c:v>1</c:v>
                </c:pt>
                <c:pt idx="1107">
                  <c:v>1</c:v>
                </c:pt>
                <c:pt idx="1108">
                  <c:v>1</c:v>
                </c:pt>
                <c:pt idx="1109">
                  <c:v>1</c:v>
                </c:pt>
                <c:pt idx="1110">
                  <c:v>1</c:v>
                </c:pt>
                <c:pt idx="1111">
                  <c:v>1</c:v>
                </c:pt>
                <c:pt idx="1112">
                  <c:v>1</c:v>
                </c:pt>
                <c:pt idx="1113">
                  <c:v>1</c:v>
                </c:pt>
                <c:pt idx="1114">
                  <c:v>1</c:v>
                </c:pt>
                <c:pt idx="1115">
                  <c:v>1</c:v>
                </c:pt>
                <c:pt idx="1116">
                  <c:v>1</c:v>
                </c:pt>
                <c:pt idx="1117">
                  <c:v>1</c:v>
                </c:pt>
                <c:pt idx="1118">
                  <c:v>1</c:v>
                </c:pt>
                <c:pt idx="1119">
                  <c:v>1</c:v>
                </c:pt>
                <c:pt idx="1120">
                  <c:v>1</c:v>
                </c:pt>
                <c:pt idx="1121">
                  <c:v>1</c:v>
                </c:pt>
                <c:pt idx="1122">
                  <c:v>1</c:v>
                </c:pt>
                <c:pt idx="1123">
                  <c:v>1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1</c:v>
                </c:pt>
                <c:pt idx="1129">
                  <c:v>1</c:v>
                </c:pt>
                <c:pt idx="1130">
                  <c:v>1</c:v>
                </c:pt>
                <c:pt idx="1131">
                  <c:v>1</c:v>
                </c:pt>
                <c:pt idx="1132">
                  <c:v>1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1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5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1</c:v>
                </c:pt>
                <c:pt idx="1154">
                  <c:v>1</c:v>
                </c:pt>
                <c:pt idx="1155">
                  <c:v>1</c:v>
                </c:pt>
                <c:pt idx="1156">
                  <c:v>1</c:v>
                </c:pt>
                <c:pt idx="1157">
                  <c:v>1</c:v>
                </c:pt>
                <c:pt idx="1158">
                  <c:v>1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4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1</c:v>
                </c:pt>
                <c:pt idx="1173">
                  <c:v>1</c:v>
                </c:pt>
                <c:pt idx="1174">
                  <c:v>1</c:v>
                </c:pt>
                <c:pt idx="1175">
                  <c:v>1</c:v>
                </c:pt>
                <c:pt idx="1176">
                  <c:v>1</c:v>
                </c:pt>
                <c:pt idx="1177">
                  <c:v>1</c:v>
                </c:pt>
                <c:pt idx="1178">
                  <c:v>1</c:v>
                </c:pt>
                <c:pt idx="1179">
                  <c:v>1</c:v>
                </c:pt>
                <c:pt idx="1180">
                  <c:v>1</c:v>
                </c:pt>
                <c:pt idx="1181">
                  <c:v>1</c:v>
                </c:pt>
                <c:pt idx="1182">
                  <c:v>1</c:v>
                </c:pt>
                <c:pt idx="1183">
                  <c:v>1</c:v>
                </c:pt>
                <c:pt idx="1184">
                  <c:v>1</c:v>
                </c:pt>
                <c:pt idx="1185">
                  <c:v>1</c:v>
                </c:pt>
                <c:pt idx="1186">
                  <c:v>1</c:v>
                </c:pt>
                <c:pt idx="1187">
                  <c:v>1</c:v>
                </c:pt>
                <c:pt idx="1188">
                  <c:v>1</c:v>
                </c:pt>
                <c:pt idx="1189">
                  <c:v>1</c:v>
                </c:pt>
                <c:pt idx="1190">
                  <c:v>1</c:v>
                </c:pt>
                <c:pt idx="1191">
                  <c:v>1</c:v>
                </c:pt>
                <c:pt idx="1192">
                  <c:v>1</c:v>
                </c:pt>
                <c:pt idx="1193">
                  <c:v>1</c:v>
                </c:pt>
                <c:pt idx="1194">
                  <c:v>1</c:v>
                </c:pt>
                <c:pt idx="1195">
                  <c:v>1</c:v>
                </c:pt>
                <c:pt idx="1196">
                  <c:v>1</c:v>
                </c:pt>
                <c:pt idx="1197">
                  <c:v>1</c:v>
                </c:pt>
                <c:pt idx="1198">
                  <c:v>1</c:v>
                </c:pt>
                <c:pt idx="1199">
                  <c:v>1</c:v>
                </c:pt>
                <c:pt idx="1200">
                  <c:v>1</c:v>
                </c:pt>
                <c:pt idx="1201">
                  <c:v>1</c:v>
                </c:pt>
                <c:pt idx="1202">
                  <c:v>1</c:v>
                </c:pt>
                <c:pt idx="1203">
                  <c:v>1</c:v>
                </c:pt>
                <c:pt idx="1204">
                  <c:v>1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1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  <c:pt idx="1212">
                  <c:v>1</c:v>
                </c:pt>
                <c:pt idx="1213">
                  <c:v>1</c:v>
                </c:pt>
                <c:pt idx="1214">
                  <c:v>1</c:v>
                </c:pt>
                <c:pt idx="1215">
                  <c:v>1</c:v>
                </c:pt>
                <c:pt idx="1216">
                  <c:v>1</c:v>
                </c:pt>
                <c:pt idx="1217">
                  <c:v>1</c:v>
                </c:pt>
                <c:pt idx="1218">
                  <c:v>1</c:v>
                </c:pt>
                <c:pt idx="1219">
                  <c:v>1</c:v>
                </c:pt>
                <c:pt idx="1220">
                  <c:v>1</c:v>
                </c:pt>
                <c:pt idx="1221">
                  <c:v>1</c:v>
                </c:pt>
                <c:pt idx="1222">
                  <c:v>1</c:v>
                </c:pt>
                <c:pt idx="1223">
                  <c:v>1</c:v>
                </c:pt>
                <c:pt idx="1224">
                  <c:v>1</c:v>
                </c:pt>
                <c:pt idx="1225">
                  <c:v>1</c:v>
                </c:pt>
                <c:pt idx="1226">
                  <c:v>1</c:v>
                </c:pt>
                <c:pt idx="1227">
                  <c:v>1</c:v>
                </c:pt>
                <c:pt idx="1228">
                  <c:v>1</c:v>
                </c:pt>
                <c:pt idx="1229">
                  <c:v>1</c:v>
                </c:pt>
                <c:pt idx="1230">
                  <c:v>1</c:v>
                </c:pt>
                <c:pt idx="1231">
                  <c:v>1</c:v>
                </c:pt>
                <c:pt idx="1232">
                  <c:v>1</c:v>
                </c:pt>
                <c:pt idx="1233">
                  <c:v>1</c:v>
                </c:pt>
                <c:pt idx="1234">
                  <c:v>1</c:v>
                </c:pt>
                <c:pt idx="1235">
                  <c:v>1</c:v>
                </c:pt>
                <c:pt idx="1236">
                  <c:v>1</c:v>
                </c:pt>
                <c:pt idx="1237">
                  <c:v>1</c:v>
                </c:pt>
                <c:pt idx="1238">
                  <c:v>1</c:v>
                </c:pt>
                <c:pt idx="1239">
                  <c:v>1</c:v>
                </c:pt>
                <c:pt idx="1240">
                  <c:v>1</c:v>
                </c:pt>
                <c:pt idx="1241">
                  <c:v>1</c:v>
                </c:pt>
                <c:pt idx="1242">
                  <c:v>1</c:v>
                </c:pt>
                <c:pt idx="1243">
                  <c:v>1</c:v>
                </c:pt>
                <c:pt idx="1244">
                  <c:v>1</c:v>
                </c:pt>
                <c:pt idx="1245">
                  <c:v>1</c:v>
                </c:pt>
                <c:pt idx="1246">
                  <c:v>1</c:v>
                </c:pt>
                <c:pt idx="1247">
                  <c:v>1</c:v>
                </c:pt>
                <c:pt idx="1248">
                  <c:v>1</c:v>
                </c:pt>
                <c:pt idx="1249">
                  <c:v>1</c:v>
                </c:pt>
                <c:pt idx="1250">
                  <c:v>1</c:v>
                </c:pt>
                <c:pt idx="1251">
                  <c:v>1</c:v>
                </c:pt>
                <c:pt idx="1252">
                  <c:v>1</c:v>
                </c:pt>
                <c:pt idx="1253">
                  <c:v>1</c:v>
                </c:pt>
                <c:pt idx="1254">
                  <c:v>1</c:v>
                </c:pt>
                <c:pt idx="1255">
                  <c:v>1</c:v>
                </c:pt>
                <c:pt idx="1256">
                  <c:v>1</c:v>
                </c:pt>
                <c:pt idx="1257">
                  <c:v>1</c:v>
                </c:pt>
                <c:pt idx="1258">
                  <c:v>1</c:v>
                </c:pt>
                <c:pt idx="1259">
                  <c:v>1</c:v>
                </c:pt>
                <c:pt idx="1260">
                  <c:v>1</c:v>
                </c:pt>
                <c:pt idx="1261">
                  <c:v>1</c:v>
                </c:pt>
                <c:pt idx="1262">
                  <c:v>1</c:v>
                </c:pt>
                <c:pt idx="1263">
                  <c:v>1</c:v>
                </c:pt>
                <c:pt idx="1264">
                  <c:v>1</c:v>
                </c:pt>
                <c:pt idx="1265">
                  <c:v>1</c:v>
                </c:pt>
                <c:pt idx="1266">
                  <c:v>1</c:v>
                </c:pt>
                <c:pt idx="1267">
                  <c:v>1</c:v>
                </c:pt>
                <c:pt idx="1268">
                  <c:v>1</c:v>
                </c:pt>
                <c:pt idx="1269">
                  <c:v>1</c:v>
                </c:pt>
                <c:pt idx="1270">
                  <c:v>1</c:v>
                </c:pt>
                <c:pt idx="1271">
                  <c:v>1</c:v>
                </c:pt>
                <c:pt idx="1272">
                  <c:v>1</c:v>
                </c:pt>
                <c:pt idx="1273">
                  <c:v>1</c:v>
                </c:pt>
                <c:pt idx="1274">
                  <c:v>1</c:v>
                </c:pt>
                <c:pt idx="1275">
                  <c:v>1</c:v>
                </c:pt>
                <c:pt idx="1276">
                  <c:v>1</c:v>
                </c:pt>
                <c:pt idx="1277">
                  <c:v>1</c:v>
                </c:pt>
                <c:pt idx="1278">
                  <c:v>1</c:v>
                </c:pt>
                <c:pt idx="1279">
                  <c:v>1</c:v>
                </c:pt>
                <c:pt idx="1280">
                  <c:v>1</c:v>
                </c:pt>
                <c:pt idx="1281">
                  <c:v>1</c:v>
                </c:pt>
                <c:pt idx="1282">
                  <c:v>1</c:v>
                </c:pt>
                <c:pt idx="1283">
                  <c:v>1</c:v>
                </c:pt>
                <c:pt idx="1284">
                  <c:v>1</c:v>
                </c:pt>
                <c:pt idx="1285">
                  <c:v>1</c:v>
                </c:pt>
                <c:pt idx="1286">
                  <c:v>1</c:v>
                </c:pt>
                <c:pt idx="1287">
                  <c:v>1</c:v>
                </c:pt>
                <c:pt idx="1288">
                  <c:v>1</c:v>
                </c:pt>
                <c:pt idx="1289">
                  <c:v>1</c:v>
                </c:pt>
                <c:pt idx="1290">
                  <c:v>1</c:v>
                </c:pt>
                <c:pt idx="1291">
                  <c:v>1</c:v>
                </c:pt>
                <c:pt idx="1292">
                  <c:v>1</c:v>
                </c:pt>
                <c:pt idx="1293">
                  <c:v>1</c:v>
                </c:pt>
                <c:pt idx="1294">
                  <c:v>1</c:v>
                </c:pt>
                <c:pt idx="1295">
                  <c:v>1</c:v>
                </c:pt>
                <c:pt idx="1296">
                  <c:v>1</c:v>
                </c:pt>
                <c:pt idx="1297">
                  <c:v>1</c:v>
                </c:pt>
                <c:pt idx="1298">
                  <c:v>1</c:v>
                </c:pt>
                <c:pt idx="1299">
                  <c:v>1</c:v>
                </c:pt>
                <c:pt idx="1300">
                  <c:v>1</c:v>
                </c:pt>
                <c:pt idx="1301">
                  <c:v>1</c:v>
                </c:pt>
                <c:pt idx="1302">
                  <c:v>1</c:v>
                </c:pt>
                <c:pt idx="1303">
                  <c:v>1</c:v>
                </c:pt>
                <c:pt idx="1304">
                  <c:v>1</c:v>
                </c:pt>
                <c:pt idx="1305">
                  <c:v>1</c:v>
                </c:pt>
                <c:pt idx="1306">
                  <c:v>1</c:v>
                </c:pt>
                <c:pt idx="1307">
                  <c:v>1</c:v>
                </c:pt>
                <c:pt idx="1308">
                  <c:v>1</c:v>
                </c:pt>
                <c:pt idx="1309">
                  <c:v>1</c:v>
                </c:pt>
                <c:pt idx="1310">
                  <c:v>1</c:v>
                </c:pt>
                <c:pt idx="1311">
                  <c:v>1</c:v>
                </c:pt>
                <c:pt idx="1312">
                  <c:v>1</c:v>
                </c:pt>
                <c:pt idx="1313">
                  <c:v>1</c:v>
                </c:pt>
                <c:pt idx="1314">
                  <c:v>1</c:v>
                </c:pt>
                <c:pt idx="1315">
                  <c:v>1</c:v>
                </c:pt>
                <c:pt idx="1316">
                  <c:v>1</c:v>
                </c:pt>
                <c:pt idx="1317">
                  <c:v>1</c:v>
                </c:pt>
                <c:pt idx="1318">
                  <c:v>1</c:v>
                </c:pt>
                <c:pt idx="1319">
                  <c:v>1</c:v>
                </c:pt>
                <c:pt idx="1320">
                  <c:v>1</c:v>
                </c:pt>
                <c:pt idx="1321">
                  <c:v>1</c:v>
                </c:pt>
                <c:pt idx="1322">
                  <c:v>1</c:v>
                </c:pt>
                <c:pt idx="1323">
                  <c:v>1</c:v>
                </c:pt>
                <c:pt idx="1324">
                  <c:v>1</c:v>
                </c:pt>
                <c:pt idx="1325">
                  <c:v>1</c:v>
                </c:pt>
                <c:pt idx="1326">
                  <c:v>1</c:v>
                </c:pt>
                <c:pt idx="1327">
                  <c:v>1</c:v>
                </c:pt>
                <c:pt idx="1328">
                  <c:v>1</c:v>
                </c:pt>
                <c:pt idx="1329">
                  <c:v>1</c:v>
                </c:pt>
                <c:pt idx="1330">
                  <c:v>1</c:v>
                </c:pt>
                <c:pt idx="1331">
                  <c:v>1</c:v>
                </c:pt>
                <c:pt idx="1332">
                  <c:v>1</c:v>
                </c:pt>
                <c:pt idx="1333">
                  <c:v>1</c:v>
                </c:pt>
                <c:pt idx="1334">
                  <c:v>1</c:v>
                </c:pt>
                <c:pt idx="1335">
                  <c:v>1</c:v>
                </c:pt>
                <c:pt idx="1336">
                  <c:v>1</c:v>
                </c:pt>
                <c:pt idx="1337">
                  <c:v>1</c:v>
                </c:pt>
                <c:pt idx="1338">
                  <c:v>1</c:v>
                </c:pt>
                <c:pt idx="1339">
                  <c:v>1</c:v>
                </c:pt>
                <c:pt idx="1340">
                  <c:v>1</c:v>
                </c:pt>
                <c:pt idx="1341">
                  <c:v>1</c:v>
                </c:pt>
                <c:pt idx="1342">
                  <c:v>1</c:v>
                </c:pt>
                <c:pt idx="1343">
                  <c:v>1</c:v>
                </c:pt>
                <c:pt idx="1344">
                  <c:v>1</c:v>
                </c:pt>
                <c:pt idx="1345">
                  <c:v>1</c:v>
                </c:pt>
                <c:pt idx="1346">
                  <c:v>1</c:v>
                </c:pt>
                <c:pt idx="1347">
                  <c:v>1</c:v>
                </c:pt>
                <c:pt idx="1348">
                  <c:v>1</c:v>
                </c:pt>
                <c:pt idx="1349">
                  <c:v>1</c:v>
                </c:pt>
                <c:pt idx="1350">
                  <c:v>1</c:v>
                </c:pt>
                <c:pt idx="1351">
                  <c:v>1</c:v>
                </c:pt>
                <c:pt idx="1352">
                  <c:v>1</c:v>
                </c:pt>
                <c:pt idx="1353">
                  <c:v>1</c:v>
                </c:pt>
                <c:pt idx="1354">
                  <c:v>1</c:v>
                </c:pt>
                <c:pt idx="1355">
                  <c:v>1</c:v>
                </c:pt>
                <c:pt idx="1356">
                  <c:v>1</c:v>
                </c:pt>
                <c:pt idx="1357">
                  <c:v>1</c:v>
                </c:pt>
                <c:pt idx="1358">
                  <c:v>1</c:v>
                </c:pt>
                <c:pt idx="1359">
                  <c:v>1</c:v>
                </c:pt>
                <c:pt idx="1360">
                  <c:v>1</c:v>
                </c:pt>
                <c:pt idx="1361">
                  <c:v>1</c:v>
                </c:pt>
                <c:pt idx="1362">
                  <c:v>1</c:v>
                </c:pt>
                <c:pt idx="1363">
                  <c:v>1</c:v>
                </c:pt>
                <c:pt idx="1364">
                  <c:v>1</c:v>
                </c:pt>
                <c:pt idx="1365">
                  <c:v>1</c:v>
                </c:pt>
                <c:pt idx="1366">
                  <c:v>1</c:v>
                </c:pt>
                <c:pt idx="1367">
                  <c:v>1</c:v>
                </c:pt>
                <c:pt idx="1368">
                  <c:v>1</c:v>
                </c:pt>
                <c:pt idx="1369">
                  <c:v>1</c:v>
                </c:pt>
                <c:pt idx="1370">
                  <c:v>1</c:v>
                </c:pt>
                <c:pt idx="1371">
                  <c:v>1</c:v>
                </c:pt>
                <c:pt idx="1372">
                  <c:v>1</c:v>
                </c:pt>
                <c:pt idx="1373">
                  <c:v>1</c:v>
                </c:pt>
                <c:pt idx="1374">
                  <c:v>1</c:v>
                </c:pt>
                <c:pt idx="1375">
                  <c:v>1</c:v>
                </c:pt>
                <c:pt idx="1376">
                  <c:v>1</c:v>
                </c:pt>
                <c:pt idx="1377">
                  <c:v>1</c:v>
                </c:pt>
                <c:pt idx="1378">
                  <c:v>1</c:v>
                </c:pt>
                <c:pt idx="1379">
                  <c:v>1</c:v>
                </c:pt>
                <c:pt idx="1380">
                  <c:v>1</c:v>
                </c:pt>
                <c:pt idx="1381">
                  <c:v>1</c:v>
                </c:pt>
                <c:pt idx="1382">
                  <c:v>1</c:v>
                </c:pt>
                <c:pt idx="1383">
                  <c:v>1</c:v>
                </c:pt>
                <c:pt idx="1384">
                  <c:v>1</c:v>
                </c:pt>
                <c:pt idx="1385">
                  <c:v>1</c:v>
                </c:pt>
                <c:pt idx="1386">
                  <c:v>1</c:v>
                </c:pt>
                <c:pt idx="1387">
                  <c:v>1</c:v>
                </c:pt>
                <c:pt idx="1388">
                  <c:v>1</c:v>
                </c:pt>
                <c:pt idx="1389">
                  <c:v>1</c:v>
                </c:pt>
                <c:pt idx="1390">
                  <c:v>1</c:v>
                </c:pt>
                <c:pt idx="1391">
                  <c:v>1</c:v>
                </c:pt>
                <c:pt idx="1392">
                  <c:v>1</c:v>
                </c:pt>
                <c:pt idx="1393">
                  <c:v>1</c:v>
                </c:pt>
                <c:pt idx="1394">
                  <c:v>1</c:v>
                </c:pt>
                <c:pt idx="1395">
                  <c:v>1</c:v>
                </c:pt>
                <c:pt idx="1396">
                  <c:v>1</c:v>
                </c:pt>
                <c:pt idx="1397">
                  <c:v>1</c:v>
                </c:pt>
                <c:pt idx="1398">
                  <c:v>1</c:v>
                </c:pt>
                <c:pt idx="1399">
                  <c:v>1</c:v>
                </c:pt>
                <c:pt idx="1400">
                  <c:v>1</c:v>
                </c:pt>
                <c:pt idx="1401">
                  <c:v>1</c:v>
                </c:pt>
                <c:pt idx="1402">
                  <c:v>1</c:v>
                </c:pt>
                <c:pt idx="1403">
                  <c:v>1</c:v>
                </c:pt>
                <c:pt idx="1404">
                  <c:v>1</c:v>
                </c:pt>
                <c:pt idx="1405">
                  <c:v>1</c:v>
                </c:pt>
                <c:pt idx="1406">
                  <c:v>1</c:v>
                </c:pt>
                <c:pt idx="1407">
                  <c:v>1</c:v>
                </c:pt>
                <c:pt idx="1408">
                  <c:v>1</c:v>
                </c:pt>
                <c:pt idx="1409">
                  <c:v>1</c:v>
                </c:pt>
                <c:pt idx="1410">
                  <c:v>1</c:v>
                </c:pt>
                <c:pt idx="1411">
                  <c:v>1</c:v>
                </c:pt>
                <c:pt idx="1412">
                  <c:v>1</c:v>
                </c:pt>
                <c:pt idx="1413">
                  <c:v>1</c:v>
                </c:pt>
                <c:pt idx="1414">
                  <c:v>1</c:v>
                </c:pt>
                <c:pt idx="1415">
                  <c:v>1</c:v>
                </c:pt>
                <c:pt idx="1416">
                  <c:v>1</c:v>
                </c:pt>
                <c:pt idx="1417">
                  <c:v>1</c:v>
                </c:pt>
                <c:pt idx="1418">
                  <c:v>1</c:v>
                </c:pt>
                <c:pt idx="1419">
                  <c:v>1</c:v>
                </c:pt>
                <c:pt idx="1420">
                  <c:v>1</c:v>
                </c:pt>
                <c:pt idx="1421">
                  <c:v>1</c:v>
                </c:pt>
                <c:pt idx="1422">
                  <c:v>1</c:v>
                </c:pt>
                <c:pt idx="1423">
                  <c:v>1</c:v>
                </c:pt>
                <c:pt idx="1424">
                  <c:v>1</c:v>
                </c:pt>
                <c:pt idx="1425">
                  <c:v>1</c:v>
                </c:pt>
                <c:pt idx="1426">
                  <c:v>1</c:v>
                </c:pt>
                <c:pt idx="1427">
                  <c:v>1</c:v>
                </c:pt>
                <c:pt idx="1428">
                  <c:v>1</c:v>
                </c:pt>
                <c:pt idx="1429">
                  <c:v>1</c:v>
                </c:pt>
                <c:pt idx="1430">
                  <c:v>1</c:v>
                </c:pt>
                <c:pt idx="1431">
                  <c:v>1</c:v>
                </c:pt>
                <c:pt idx="1432">
                  <c:v>1</c:v>
                </c:pt>
                <c:pt idx="1433">
                  <c:v>1</c:v>
                </c:pt>
                <c:pt idx="1434">
                  <c:v>1</c:v>
                </c:pt>
                <c:pt idx="1435">
                  <c:v>1</c:v>
                </c:pt>
                <c:pt idx="1436">
                  <c:v>1</c:v>
                </c:pt>
                <c:pt idx="1437">
                  <c:v>1</c:v>
                </c:pt>
                <c:pt idx="1438">
                  <c:v>1</c:v>
                </c:pt>
                <c:pt idx="1439">
                  <c:v>1</c:v>
                </c:pt>
                <c:pt idx="1440">
                  <c:v>1</c:v>
                </c:pt>
                <c:pt idx="1441">
                  <c:v>1</c:v>
                </c:pt>
                <c:pt idx="1442">
                  <c:v>1</c:v>
                </c:pt>
                <c:pt idx="1443">
                  <c:v>1</c:v>
                </c:pt>
                <c:pt idx="1444">
                  <c:v>1</c:v>
                </c:pt>
                <c:pt idx="1445">
                  <c:v>1</c:v>
                </c:pt>
                <c:pt idx="1446">
                  <c:v>1</c:v>
                </c:pt>
                <c:pt idx="1447">
                  <c:v>1</c:v>
                </c:pt>
                <c:pt idx="1448">
                  <c:v>1</c:v>
                </c:pt>
                <c:pt idx="1449">
                  <c:v>1</c:v>
                </c:pt>
                <c:pt idx="1450">
                  <c:v>1</c:v>
                </c:pt>
                <c:pt idx="1451">
                  <c:v>1</c:v>
                </c:pt>
                <c:pt idx="1452">
                  <c:v>1</c:v>
                </c:pt>
                <c:pt idx="1453">
                  <c:v>1</c:v>
                </c:pt>
                <c:pt idx="1454">
                  <c:v>1</c:v>
                </c:pt>
                <c:pt idx="1455">
                  <c:v>1</c:v>
                </c:pt>
                <c:pt idx="1456">
                  <c:v>1</c:v>
                </c:pt>
                <c:pt idx="1457">
                  <c:v>1</c:v>
                </c:pt>
                <c:pt idx="1458">
                  <c:v>1</c:v>
                </c:pt>
                <c:pt idx="1459">
                  <c:v>1</c:v>
                </c:pt>
                <c:pt idx="1460">
                  <c:v>1</c:v>
                </c:pt>
                <c:pt idx="1461">
                  <c:v>1</c:v>
                </c:pt>
                <c:pt idx="1462">
                  <c:v>1</c:v>
                </c:pt>
                <c:pt idx="1463">
                  <c:v>1</c:v>
                </c:pt>
                <c:pt idx="1464">
                  <c:v>1</c:v>
                </c:pt>
                <c:pt idx="1465">
                  <c:v>1</c:v>
                </c:pt>
                <c:pt idx="1466">
                  <c:v>1</c:v>
                </c:pt>
                <c:pt idx="1467">
                  <c:v>1</c:v>
                </c:pt>
                <c:pt idx="1468">
                  <c:v>1</c:v>
                </c:pt>
                <c:pt idx="1469">
                  <c:v>1</c:v>
                </c:pt>
                <c:pt idx="1470">
                  <c:v>1</c:v>
                </c:pt>
                <c:pt idx="1471">
                  <c:v>1</c:v>
                </c:pt>
                <c:pt idx="1472">
                  <c:v>1</c:v>
                </c:pt>
                <c:pt idx="1473">
                  <c:v>1</c:v>
                </c:pt>
                <c:pt idx="1474">
                  <c:v>1</c:v>
                </c:pt>
                <c:pt idx="1475">
                  <c:v>1</c:v>
                </c:pt>
                <c:pt idx="1476">
                  <c:v>1</c:v>
                </c:pt>
                <c:pt idx="1477">
                  <c:v>1</c:v>
                </c:pt>
                <c:pt idx="1478">
                  <c:v>1</c:v>
                </c:pt>
                <c:pt idx="1479">
                  <c:v>1</c:v>
                </c:pt>
                <c:pt idx="1480">
                  <c:v>1</c:v>
                </c:pt>
                <c:pt idx="1481">
                  <c:v>1</c:v>
                </c:pt>
                <c:pt idx="1482">
                  <c:v>1</c:v>
                </c:pt>
                <c:pt idx="1483">
                  <c:v>1</c:v>
                </c:pt>
                <c:pt idx="1484">
                  <c:v>1</c:v>
                </c:pt>
                <c:pt idx="1485">
                  <c:v>1</c:v>
                </c:pt>
                <c:pt idx="1486">
                  <c:v>1</c:v>
                </c:pt>
                <c:pt idx="1487">
                  <c:v>1</c:v>
                </c:pt>
                <c:pt idx="1488">
                  <c:v>1</c:v>
                </c:pt>
                <c:pt idx="1489">
                  <c:v>1</c:v>
                </c:pt>
                <c:pt idx="1490">
                  <c:v>1</c:v>
                </c:pt>
                <c:pt idx="1491">
                  <c:v>1</c:v>
                </c:pt>
                <c:pt idx="1492">
                  <c:v>1</c:v>
                </c:pt>
                <c:pt idx="1493">
                  <c:v>1</c:v>
                </c:pt>
                <c:pt idx="1494">
                  <c:v>1</c:v>
                </c:pt>
                <c:pt idx="1495">
                  <c:v>1</c:v>
                </c:pt>
                <c:pt idx="1496">
                  <c:v>1</c:v>
                </c:pt>
                <c:pt idx="1497">
                  <c:v>1</c:v>
                </c:pt>
                <c:pt idx="1498">
                  <c:v>1</c:v>
                </c:pt>
                <c:pt idx="1499">
                  <c:v>1</c:v>
                </c:pt>
                <c:pt idx="1500">
                  <c:v>1</c:v>
                </c:pt>
                <c:pt idx="1501">
                  <c:v>1</c:v>
                </c:pt>
                <c:pt idx="1502">
                  <c:v>1</c:v>
                </c:pt>
                <c:pt idx="1503">
                  <c:v>1</c:v>
                </c:pt>
                <c:pt idx="1504">
                  <c:v>1</c:v>
                </c:pt>
                <c:pt idx="1505">
                  <c:v>1</c:v>
                </c:pt>
                <c:pt idx="1506">
                  <c:v>1</c:v>
                </c:pt>
                <c:pt idx="1507">
                  <c:v>1</c:v>
                </c:pt>
                <c:pt idx="1508">
                  <c:v>1</c:v>
                </c:pt>
                <c:pt idx="1509">
                  <c:v>1</c:v>
                </c:pt>
                <c:pt idx="1510">
                  <c:v>1</c:v>
                </c:pt>
                <c:pt idx="1511">
                  <c:v>1</c:v>
                </c:pt>
                <c:pt idx="1512">
                  <c:v>1</c:v>
                </c:pt>
                <c:pt idx="1513">
                  <c:v>1</c:v>
                </c:pt>
                <c:pt idx="1514">
                  <c:v>1</c:v>
                </c:pt>
                <c:pt idx="1515">
                  <c:v>1</c:v>
                </c:pt>
                <c:pt idx="1516">
                  <c:v>1</c:v>
                </c:pt>
                <c:pt idx="1517">
                  <c:v>1</c:v>
                </c:pt>
                <c:pt idx="1518">
                  <c:v>1</c:v>
                </c:pt>
                <c:pt idx="1519">
                  <c:v>1</c:v>
                </c:pt>
                <c:pt idx="1520">
                  <c:v>1</c:v>
                </c:pt>
                <c:pt idx="1521">
                  <c:v>1</c:v>
                </c:pt>
                <c:pt idx="1522">
                  <c:v>1</c:v>
                </c:pt>
                <c:pt idx="1523">
                  <c:v>1</c:v>
                </c:pt>
                <c:pt idx="1524">
                  <c:v>1</c:v>
                </c:pt>
                <c:pt idx="1525">
                  <c:v>1</c:v>
                </c:pt>
                <c:pt idx="1526">
                  <c:v>1</c:v>
                </c:pt>
                <c:pt idx="1527">
                  <c:v>1</c:v>
                </c:pt>
                <c:pt idx="1528">
                  <c:v>1</c:v>
                </c:pt>
                <c:pt idx="1529">
                  <c:v>1</c:v>
                </c:pt>
                <c:pt idx="1530">
                  <c:v>1</c:v>
                </c:pt>
                <c:pt idx="1531">
                  <c:v>1</c:v>
                </c:pt>
                <c:pt idx="1532">
                  <c:v>1</c:v>
                </c:pt>
                <c:pt idx="1533">
                  <c:v>1</c:v>
                </c:pt>
                <c:pt idx="1534">
                  <c:v>1</c:v>
                </c:pt>
                <c:pt idx="1535">
                  <c:v>1</c:v>
                </c:pt>
                <c:pt idx="1536">
                  <c:v>1</c:v>
                </c:pt>
                <c:pt idx="1537">
                  <c:v>1</c:v>
                </c:pt>
                <c:pt idx="1538">
                  <c:v>1</c:v>
                </c:pt>
                <c:pt idx="1539">
                  <c:v>1</c:v>
                </c:pt>
                <c:pt idx="1540">
                  <c:v>1</c:v>
                </c:pt>
                <c:pt idx="1541">
                  <c:v>1</c:v>
                </c:pt>
                <c:pt idx="1542">
                  <c:v>1</c:v>
                </c:pt>
                <c:pt idx="1543">
                  <c:v>1</c:v>
                </c:pt>
                <c:pt idx="1544">
                  <c:v>1</c:v>
                </c:pt>
                <c:pt idx="1545">
                  <c:v>1</c:v>
                </c:pt>
                <c:pt idx="1546">
                  <c:v>1</c:v>
                </c:pt>
                <c:pt idx="1547">
                  <c:v>1</c:v>
                </c:pt>
                <c:pt idx="1548">
                  <c:v>1</c:v>
                </c:pt>
                <c:pt idx="1549">
                  <c:v>1</c:v>
                </c:pt>
                <c:pt idx="1550">
                  <c:v>1</c:v>
                </c:pt>
                <c:pt idx="1551">
                  <c:v>1</c:v>
                </c:pt>
                <c:pt idx="1552">
                  <c:v>1</c:v>
                </c:pt>
                <c:pt idx="1553">
                  <c:v>1</c:v>
                </c:pt>
                <c:pt idx="1554">
                  <c:v>1</c:v>
                </c:pt>
                <c:pt idx="1555">
                  <c:v>1</c:v>
                </c:pt>
                <c:pt idx="1556">
                  <c:v>1</c:v>
                </c:pt>
                <c:pt idx="1557">
                  <c:v>1</c:v>
                </c:pt>
                <c:pt idx="1558">
                  <c:v>1</c:v>
                </c:pt>
                <c:pt idx="1559">
                  <c:v>1</c:v>
                </c:pt>
                <c:pt idx="1560">
                  <c:v>1</c:v>
                </c:pt>
                <c:pt idx="1561">
                  <c:v>1</c:v>
                </c:pt>
                <c:pt idx="1562">
                  <c:v>1</c:v>
                </c:pt>
                <c:pt idx="1563">
                  <c:v>1</c:v>
                </c:pt>
                <c:pt idx="1564">
                  <c:v>1</c:v>
                </c:pt>
                <c:pt idx="1565">
                  <c:v>1</c:v>
                </c:pt>
                <c:pt idx="1566">
                  <c:v>1</c:v>
                </c:pt>
                <c:pt idx="1567">
                  <c:v>1</c:v>
                </c:pt>
                <c:pt idx="1568">
                  <c:v>1</c:v>
                </c:pt>
                <c:pt idx="1569">
                  <c:v>1</c:v>
                </c:pt>
                <c:pt idx="1570">
                  <c:v>1</c:v>
                </c:pt>
                <c:pt idx="1571">
                  <c:v>1</c:v>
                </c:pt>
                <c:pt idx="1572">
                  <c:v>1</c:v>
                </c:pt>
                <c:pt idx="1573">
                  <c:v>1</c:v>
                </c:pt>
                <c:pt idx="1574">
                  <c:v>1</c:v>
                </c:pt>
                <c:pt idx="1575">
                  <c:v>1</c:v>
                </c:pt>
                <c:pt idx="1576">
                  <c:v>1</c:v>
                </c:pt>
                <c:pt idx="1577">
                  <c:v>1</c:v>
                </c:pt>
                <c:pt idx="1578">
                  <c:v>1</c:v>
                </c:pt>
                <c:pt idx="1579">
                  <c:v>1</c:v>
                </c:pt>
                <c:pt idx="1580">
                  <c:v>1</c:v>
                </c:pt>
                <c:pt idx="1581">
                  <c:v>1</c:v>
                </c:pt>
                <c:pt idx="1582">
                  <c:v>1</c:v>
                </c:pt>
                <c:pt idx="1583">
                  <c:v>1</c:v>
                </c:pt>
                <c:pt idx="1584">
                  <c:v>1</c:v>
                </c:pt>
                <c:pt idx="1585">
                  <c:v>1</c:v>
                </c:pt>
                <c:pt idx="1586">
                  <c:v>1</c:v>
                </c:pt>
                <c:pt idx="1587">
                  <c:v>1</c:v>
                </c:pt>
                <c:pt idx="1588">
                  <c:v>1</c:v>
                </c:pt>
                <c:pt idx="1589">
                  <c:v>1</c:v>
                </c:pt>
                <c:pt idx="1590">
                  <c:v>1</c:v>
                </c:pt>
                <c:pt idx="1591">
                  <c:v>1</c:v>
                </c:pt>
                <c:pt idx="1592">
                  <c:v>1</c:v>
                </c:pt>
                <c:pt idx="1593">
                  <c:v>1</c:v>
                </c:pt>
                <c:pt idx="1594">
                  <c:v>1</c:v>
                </c:pt>
                <c:pt idx="1595">
                  <c:v>1</c:v>
                </c:pt>
                <c:pt idx="1596">
                  <c:v>1</c:v>
                </c:pt>
                <c:pt idx="1597">
                  <c:v>1</c:v>
                </c:pt>
                <c:pt idx="1598">
                  <c:v>1</c:v>
                </c:pt>
                <c:pt idx="1599">
                  <c:v>1</c:v>
                </c:pt>
                <c:pt idx="1600">
                  <c:v>1</c:v>
                </c:pt>
                <c:pt idx="1601">
                  <c:v>1</c:v>
                </c:pt>
                <c:pt idx="1602">
                  <c:v>1</c:v>
                </c:pt>
                <c:pt idx="1603">
                  <c:v>1</c:v>
                </c:pt>
                <c:pt idx="1604">
                  <c:v>1</c:v>
                </c:pt>
                <c:pt idx="1605">
                  <c:v>1</c:v>
                </c:pt>
                <c:pt idx="1606">
                  <c:v>1</c:v>
                </c:pt>
                <c:pt idx="1607">
                  <c:v>1</c:v>
                </c:pt>
                <c:pt idx="1608">
                  <c:v>1</c:v>
                </c:pt>
                <c:pt idx="1609">
                  <c:v>1</c:v>
                </c:pt>
                <c:pt idx="1610">
                  <c:v>1</c:v>
                </c:pt>
                <c:pt idx="1611">
                  <c:v>1</c:v>
                </c:pt>
                <c:pt idx="1612">
                  <c:v>1</c:v>
                </c:pt>
                <c:pt idx="1613">
                  <c:v>1</c:v>
                </c:pt>
                <c:pt idx="1614">
                  <c:v>1</c:v>
                </c:pt>
                <c:pt idx="1615">
                  <c:v>1</c:v>
                </c:pt>
                <c:pt idx="1616">
                  <c:v>1</c:v>
                </c:pt>
                <c:pt idx="1617">
                  <c:v>1</c:v>
                </c:pt>
                <c:pt idx="1618">
                  <c:v>1</c:v>
                </c:pt>
                <c:pt idx="1619">
                  <c:v>1</c:v>
                </c:pt>
                <c:pt idx="1620">
                  <c:v>1</c:v>
                </c:pt>
                <c:pt idx="1621">
                  <c:v>1</c:v>
                </c:pt>
                <c:pt idx="1622">
                  <c:v>1</c:v>
                </c:pt>
                <c:pt idx="1623">
                  <c:v>1</c:v>
                </c:pt>
                <c:pt idx="1624">
                  <c:v>1</c:v>
                </c:pt>
                <c:pt idx="1625">
                  <c:v>1</c:v>
                </c:pt>
                <c:pt idx="1626">
                  <c:v>1</c:v>
                </c:pt>
                <c:pt idx="1627">
                  <c:v>1</c:v>
                </c:pt>
                <c:pt idx="1628">
                  <c:v>1</c:v>
                </c:pt>
                <c:pt idx="1629">
                  <c:v>1</c:v>
                </c:pt>
                <c:pt idx="1630">
                  <c:v>1</c:v>
                </c:pt>
                <c:pt idx="1631">
                  <c:v>1</c:v>
                </c:pt>
                <c:pt idx="1632">
                  <c:v>1</c:v>
                </c:pt>
                <c:pt idx="1633">
                  <c:v>1</c:v>
                </c:pt>
                <c:pt idx="1634">
                  <c:v>1</c:v>
                </c:pt>
                <c:pt idx="1635">
                  <c:v>1</c:v>
                </c:pt>
                <c:pt idx="1636">
                  <c:v>1</c:v>
                </c:pt>
                <c:pt idx="1637">
                  <c:v>1</c:v>
                </c:pt>
                <c:pt idx="1638">
                  <c:v>1</c:v>
                </c:pt>
                <c:pt idx="1639">
                  <c:v>1</c:v>
                </c:pt>
                <c:pt idx="1640">
                  <c:v>1</c:v>
                </c:pt>
                <c:pt idx="1641">
                  <c:v>1</c:v>
                </c:pt>
                <c:pt idx="1642">
                  <c:v>1</c:v>
                </c:pt>
                <c:pt idx="1643">
                  <c:v>1</c:v>
                </c:pt>
                <c:pt idx="1644">
                  <c:v>1</c:v>
                </c:pt>
                <c:pt idx="1645">
                  <c:v>1</c:v>
                </c:pt>
                <c:pt idx="1646">
                  <c:v>1</c:v>
                </c:pt>
                <c:pt idx="1647">
                  <c:v>1</c:v>
                </c:pt>
                <c:pt idx="1648">
                  <c:v>1</c:v>
                </c:pt>
                <c:pt idx="1649">
                  <c:v>1</c:v>
                </c:pt>
                <c:pt idx="1650">
                  <c:v>1</c:v>
                </c:pt>
                <c:pt idx="1651">
                  <c:v>1</c:v>
                </c:pt>
                <c:pt idx="1652">
                  <c:v>1</c:v>
                </c:pt>
                <c:pt idx="1653">
                  <c:v>1</c:v>
                </c:pt>
                <c:pt idx="1654">
                  <c:v>1</c:v>
                </c:pt>
                <c:pt idx="1655">
                  <c:v>1</c:v>
                </c:pt>
                <c:pt idx="1656">
                  <c:v>1</c:v>
                </c:pt>
                <c:pt idx="1657">
                  <c:v>1</c:v>
                </c:pt>
                <c:pt idx="1658">
                  <c:v>1</c:v>
                </c:pt>
                <c:pt idx="1659">
                  <c:v>1</c:v>
                </c:pt>
                <c:pt idx="1660">
                  <c:v>1</c:v>
                </c:pt>
                <c:pt idx="1661">
                  <c:v>1</c:v>
                </c:pt>
                <c:pt idx="1662">
                  <c:v>1</c:v>
                </c:pt>
                <c:pt idx="1663">
                  <c:v>1</c:v>
                </c:pt>
                <c:pt idx="1664">
                  <c:v>1</c:v>
                </c:pt>
                <c:pt idx="1665">
                  <c:v>1</c:v>
                </c:pt>
                <c:pt idx="1666">
                  <c:v>1</c:v>
                </c:pt>
                <c:pt idx="1667">
                  <c:v>1</c:v>
                </c:pt>
                <c:pt idx="1668">
                  <c:v>1</c:v>
                </c:pt>
                <c:pt idx="1669">
                  <c:v>1</c:v>
                </c:pt>
                <c:pt idx="1670">
                  <c:v>1</c:v>
                </c:pt>
                <c:pt idx="1671">
                  <c:v>1</c:v>
                </c:pt>
                <c:pt idx="1672">
                  <c:v>1</c:v>
                </c:pt>
                <c:pt idx="1673">
                  <c:v>1</c:v>
                </c:pt>
                <c:pt idx="1674">
                  <c:v>1</c:v>
                </c:pt>
                <c:pt idx="1675">
                  <c:v>1</c:v>
                </c:pt>
                <c:pt idx="1676">
                  <c:v>1</c:v>
                </c:pt>
                <c:pt idx="1677">
                  <c:v>1</c:v>
                </c:pt>
                <c:pt idx="1678">
                  <c:v>1</c:v>
                </c:pt>
                <c:pt idx="1679">
                  <c:v>1</c:v>
                </c:pt>
                <c:pt idx="1680">
                  <c:v>1</c:v>
                </c:pt>
                <c:pt idx="1681">
                  <c:v>1</c:v>
                </c:pt>
                <c:pt idx="1682">
                  <c:v>1</c:v>
                </c:pt>
                <c:pt idx="1683">
                  <c:v>1</c:v>
                </c:pt>
                <c:pt idx="1684">
                  <c:v>1</c:v>
                </c:pt>
                <c:pt idx="1685">
                  <c:v>1</c:v>
                </c:pt>
                <c:pt idx="1686">
                  <c:v>1</c:v>
                </c:pt>
                <c:pt idx="1687">
                  <c:v>1</c:v>
                </c:pt>
                <c:pt idx="1688">
                  <c:v>1</c:v>
                </c:pt>
                <c:pt idx="1689">
                  <c:v>1</c:v>
                </c:pt>
                <c:pt idx="1690">
                  <c:v>1</c:v>
                </c:pt>
                <c:pt idx="1691">
                  <c:v>1</c:v>
                </c:pt>
                <c:pt idx="1692">
                  <c:v>1</c:v>
                </c:pt>
                <c:pt idx="1693">
                  <c:v>1</c:v>
                </c:pt>
                <c:pt idx="1694">
                  <c:v>1</c:v>
                </c:pt>
                <c:pt idx="1695">
                  <c:v>1</c:v>
                </c:pt>
                <c:pt idx="1696">
                  <c:v>1</c:v>
                </c:pt>
                <c:pt idx="1697">
                  <c:v>1</c:v>
                </c:pt>
                <c:pt idx="1698">
                  <c:v>1</c:v>
                </c:pt>
                <c:pt idx="1699">
                  <c:v>1</c:v>
                </c:pt>
                <c:pt idx="1700">
                  <c:v>1</c:v>
                </c:pt>
                <c:pt idx="1701">
                  <c:v>1</c:v>
                </c:pt>
                <c:pt idx="1702">
                  <c:v>1</c:v>
                </c:pt>
                <c:pt idx="1703">
                  <c:v>1</c:v>
                </c:pt>
                <c:pt idx="1704">
                  <c:v>1</c:v>
                </c:pt>
                <c:pt idx="1705">
                  <c:v>1</c:v>
                </c:pt>
                <c:pt idx="1706">
                  <c:v>1</c:v>
                </c:pt>
                <c:pt idx="1707">
                  <c:v>1</c:v>
                </c:pt>
                <c:pt idx="1708">
                  <c:v>1</c:v>
                </c:pt>
                <c:pt idx="1709">
                  <c:v>1</c:v>
                </c:pt>
                <c:pt idx="1710">
                  <c:v>1</c:v>
                </c:pt>
                <c:pt idx="1711">
                  <c:v>1</c:v>
                </c:pt>
                <c:pt idx="1712">
                  <c:v>1</c:v>
                </c:pt>
                <c:pt idx="1713">
                  <c:v>1</c:v>
                </c:pt>
                <c:pt idx="1714">
                  <c:v>1</c:v>
                </c:pt>
                <c:pt idx="1715">
                  <c:v>1</c:v>
                </c:pt>
                <c:pt idx="1716">
                  <c:v>1</c:v>
                </c:pt>
                <c:pt idx="1717">
                  <c:v>1</c:v>
                </c:pt>
                <c:pt idx="1718">
                  <c:v>1</c:v>
                </c:pt>
                <c:pt idx="1719">
                  <c:v>1</c:v>
                </c:pt>
                <c:pt idx="1720">
                  <c:v>1</c:v>
                </c:pt>
                <c:pt idx="1721">
                  <c:v>1</c:v>
                </c:pt>
                <c:pt idx="1722">
                  <c:v>1</c:v>
                </c:pt>
                <c:pt idx="1723">
                  <c:v>1</c:v>
                </c:pt>
                <c:pt idx="1724">
                  <c:v>1</c:v>
                </c:pt>
                <c:pt idx="1725">
                  <c:v>1</c:v>
                </c:pt>
                <c:pt idx="1726">
                  <c:v>1</c:v>
                </c:pt>
                <c:pt idx="1727">
                  <c:v>1</c:v>
                </c:pt>
                <c:pt idx="1728">
                  <c:v>1</c:v>
                </c:pt>
                <c:pt idx="1729">
                  <c:v>1</c:v>
                </c:pt>
                <c:pt idx="1730">
                  <c:v>1</c:v>
                </c:pt>
                <c:pt idx="1731">
                  <c:v>1</c:v>
                </c:pt>
                <c:pt idx="1732">
                  <c:v>1</c:v>
                </c:pt>
                <c:pt idx="1733">
                  <c:v>1</c:v>
                </c:pt>
                <c:pt idx="1734">
                  <c:v>1</c:v>
                </c:pt>
                <c:pt idx="1735">
                  <c:v>1</c:v>
                </c:pt>
                <c:pt idx="1736">
                  <c:v>1</c:v>
                </c:pt>
                <c:pt idx="1737">
                  <c:v>1</c:v>
                </c:pt>
                <c:pt idx="1738">
                  <c:v>1</c:v>
                </c:pt>
                <c:pt idx="1739">
                  <c:v>1</c:v>
                </c:pt>
                <c:pt idx="1740">
                  <c:v>1</c:v>
                </c:pt>
                <c:pt idx="1741">
                  <c:v>1</c:v>
                </c:pt>
                <c:pt idx="1742">
                  <c:v>1</c:v>
                </c:pt>
                <c:pt idx="1743">
                  <c:v>1</c:v>
                </c:pt>
                <c:pt idx="1744">
                  <c:v>1</c:v>
                </c:pt>
                <c:pt idx="1745">
                  <c:v>1</c:v>
                </c:pt>
                <c:pt idx="1746">
                  <c:v>1</c:v>
                </c:pt>
                <c:pt idx="1747">
                  <c:v>1</c:v>
                </c:pt>
                <c:pt idx="1748">
                  <c:v>1</c:v>
                </c:pt>
                <c:pt idx="1749">
                  <c:v>1</c:v>
                </c:pt>
                <c:pt idx="1750">
                  <c:v>1</c:v>
                </c:pt>
                <c:pt idx="1751">
                  <c:v>1</c:v>
                </c:pt>
                <c:pt idx="1752">
                  <c:v>1</c:v>
                </c:pt>
                <c:pt idx="1753">
                  <c:v>1</c:v>
                </c:pt>
                <c:pt idx="1754">
                  <c:v>1</c:v>
                </c:pt>
                <c:pt idx="1755">
                  <c:v>1</c:v>
                </c:pt>
                <c:pt idx="1756">
                  <c:v>1</c:v>
                </c:pt>
                <c:pt idx="1757">
                  <c:v>1</c:v>
                </c:pt>
                <c:pt idx="1758">
                  <c:v>1</c:v>
                </c:pt>
                <c:pt idx="1759">
                  <c:v>1</c:v>
                </c:pt>
                <c:pt idx="1760">
                  <c:v>1</c:v>
                </c:pt>
                <c:pt idx="1761">
                  <c:v>1</c:v>
                </c:pt>
                <c:pt idx="1762">
                  <c:v>1</c:v>
                </c:pt>
                <c:pt idx="1763">
                  <c:v>1</c:v>
                </c:pt>
                <c:pt idx="1764">
                  <c:v>1</c:v>
                </c:pt>
                <c:pt idx="1765">
                  <c:v>1</c:v>
                </c:pt>
                <c:pt idx="1766">
                  <c:v>1</c:v>
                </c:pt>
                <c:pt idx="1767">
                  <c:v>1</c:v>
                </c:pt>
                <c:pt idx="1768">
                  <c:v>1</c:v>
                </c:pt>
                <c:pt idx="1769">
                  <c:v>1</c:v>
                </c:pt>
                <c:pt idx="1770">
                  <c:v>1</c:v>
                </c:pt>
                <c:pt idx="1771">
                  <c:v>1</c:v>
                </c:pt>
                <c:pt idx="1772">
                  <c:v>1</c:v>
                </c:pt>
                <c:pt idx="1773">
                  <c:v>1</c:v>
                </c:pt>
                <c:pt idx="1774">
                  <c:v>1</c:v>
                </c:pt>
                <c:pt idx="1775">
                  <c:v>1</c:v>
                </c:pt>
                <c:pt idx="1776">
                  <c:v>1</c:v>
                </c:pt>
                <c:pt idx="1777">
                  <c:v>1</c:v>
                </c:pt>
                <c:pt idx="1778">
                  <c:v>1</c:v>
                </c:pt>
                <c:pt idx="1779">
                  <c:v>1</c:v>
                </c:pt>
                <c:pt idx="1780">
                  <c:v>1</c:v>
                </c:pt>
                <c:pt idx="1781">
                  <c:v>1</c:v>
                </c:pt>
                <c:pt idx="1782">
                  <c:v>1</c:v>
                </c:pt>
                <c:pt idx="1783">
                  <c:v>1</c:v>
                </c:pt>
                <c:pt idx="1784">
                  <c:v>1</c:v>
                </c:pt>
                <c:pt idx="1785">
                  <c:v>1</c:v>
                </c:pt>
                <c:pt idx="1786">
                  <c:v>1</c:v>
                </c:pt>
                <c:pt idx="1787">
                  <c:v>1</c:v>
                </c:pt>
                <c:pt idx="1788">
                  <c:v>1</c:v>
                </c:pt>
                <c:pt idx="1789">
                  <c:v>1</c:v>
                </c:pt>
                <c:pt idx="1790">
                  <c:v>1</c:v>
                </c:pt>
                <c:pt idx="1791">
                  <c:v>1</c:v>
                </c:pt>
                <c:pt idx="1792">
                  <c:v>1</c:v>
                </c:pt>
                <c:pt idx="1793">
                  <c:v>1</c:v>
                </c:pt>
                <c:pt idx="1794">
                  <c:v>1</c:v>
                </c:pt>
                <c:pt idx="1795">
                  <c:v>1</c:v>
                </c:pt>
                <c:pt idx="1796">
                  <c:v>1</c:v>
                </c:pt>
                <c:pt idx="1797">
                  <c:v>1</c:v>
                </c:pt>
                <c:pt idx="1798">
                  <c:v>1</c:v>
                </c:pt>
                <c:pt idx="1799">
                  <c:v>1</c:v>
                </c:pt>
                <c:pt idx="1800">
                  <c:v>1</c:v>
                </c:pt>
                <c:pt idx="1801">
                  <c:v>1</c:v>
                </c:pt>
                <c:pt idx="1802">
                  <c:v>1</c:v>
                </c:pt>
                <c:pt idx="1803">
                  <c:v>1</c:v>
                </c:pt>
                <c:pt idx="1804">
                  <c:v>1</c:v>
                </c:pt>
                <c:pt idx="1805">
                  <c:v>1</c:v>
                </c:pt>
                <c:pt idx="1806">
                  <c:v>1</c:v>
                </c:pt>
                <c:pt idx="1807">
                  <c:v>1</c:v>
                </c:pt>
                <c:pt idx="1808">
                  <c:v>1</c:v>
                </c:pt>
                <c:pt idx="1809">
                  <c:v>1</c:v>
                </c:pt>
                <c:pt idx="1810">
                  <c:v>1</c:v>
                </c:pt>
                <c:pt idx="1811">
                  <c:v>1</c:v>
                </c:pt>
                <c:pt idx="1812">
                  <c:v>1</c:v>
                </c:pt>
                <c:pt idx="1813">
                  <c:v>1</c:v>
                </c:pt>
                <c:pt idx="1814">
                  <c:v>1</c:v>
                </c:pt>
                <c:pt idx="1815">
                  <c:v>1</c:v>
                </c:pt>
                <c:pt idx="1816">
                  <c:v>1</c:v>
                </c:pt>
                <c:pt idx="1817">
                  <c:v>1</c:v>
                </c:pt>
                <c:pt idx="1818">
                  <c:v>1</c:v>
                </c:pt>
                <c:pt idx="1819">
                  <c:v>1</c:v>
                </c:pt>
                <c:pt idx="1820">
                  <c:v>1</c:v>
                </c:pt>
                <c:pt idx="1821">
                  <c:v>1</c:v>
                </c:pt>
                <c:pt idx="1822">
                  <c:v>1</c:v>
                </c:pt>
                <c:pt idx="1823">
                  <c:v>1</c:v>
                </c:pt>
                <c:pt idx="1824">
                  <c:v>1</c:v>
                </c:pt>
                <c:pt idx="1825">
                  <c:v>1</c:v>
                </c:pt>
                <c:pt idx="1826">
                  <c:v>1</c:v>
                </c:pt>
                <c:pt idx="1827">
                  <c:v>1</c:v>
                </c:pt>
                <c:pt idx="1828">
                  <c:v>1</c:v>
                </c:pt>
                <c:pt idx="1829">
                  <c:v>1</c:v>
                </c:pt>
                <c:pt idx="1830">
                  <c:v>1</c:v>
                </c:pt>
                <c:pt idx="1831">
                  <c:v>1</c:v>
                </c:pt>
                <c:pt idx="1832">
                  <c:v>1</c:v>
                </c:pt>
                <c:pt idx="1833">
                  <c:v>1</c:v>
                </c:pt>
                <c:pt idx="1834">
                  <c:v>1</c:v>
                </c:pt>
                <c:pt idx="1835">
                  <c:v>1</c:v>
                </c:pt>
                <c:pt idx="1836">
                  <c:v>1</c:v>
                </c:pt>
                <c:pt idx="1837">
                  <c:v>1</c:v>
                </c:pt>
                <c:pt idx="1838">
                  <c:v>1</c:v>
                </c:pt>
                <c:pt idx="1839">
                  <c:v>1</c:v>
                </c:pt>
                <c:pt idx="1840">
                  <c:v>1</c:v>
                </c:pt>
                <c:pt idx="1841">
                  <c:v>1</c:v>
                </c:pt>
                <c:pt idx="1842">
                  <c:v>1</c:v>
                </c:pt>
                <c:pt idx="1843">
                  <c:v>1</c:v>
                </c:pt>
                <c:pt idx="1844">
                  <c:v>1</c:v>
                </c:pt>
                <c:pt idx="1845">
                  <c:v>1</c:v>
                </c:pt>
                <c:pt idx="1846">
                  <c:v>1</c:v>
                </c:pt>
                <c:pt idx="1847">
                  <c:v>1</c:v>
                </c:pt>
                <c:pt idx="1848">
                  <c:v>1</c:v>
                </c:pt>
                <c:pt idx="1849">
                  <c:v>1</c:v>
                </c:pt>
                <c:pt idx="1850">
                  <c:v>1</c:v>
                </c:pt>
                <c:pt idx="1851">
                  <c:v>1</c:v>
                </c:pt>
                <c:pt idx="1852">
                  <c:v>1</c:v>
                </c:pt>
                <c:pt idx="1853">
                  <c:v>1</c:v>
                </c:pt>
                <c:pt idx="1854">
                  <c:v>1</c:v>
                </c:pt>
                <c:pt idx="1855">
                  <c:v>1</c:v>
                </c:pt>
                <c:pt idx="1856">
                  <c:v>1</c:v>
                </c:pt>
                <c:pt idx="1857">
                  <c:v>1</c:v>
                </c:pt>
                <c:pt idx="1858">
                  <c:v>1</c:v>
                </c:pt>
                <c:pt idx="1859">
                  <c:v>1</c:v>
                </c:pt>
                <c:pt idx="1860">
                  <c:v>1</c:v>
                </c:pt>
                <c:pt idx="1861">
                  <c:v>1</c:v>
                </c:pt>
                <c:pt idx="1862">
                  <c:v>1</c:v>
                </c:pt>
                <c:pt idx="1863">
                  <c:v>1</c:v>
                </c:pt>
                <c:pt idx="1864">
                  <c:v>1</c:v>
                </c:pt>
                <c:pt idx="1865">
                  <c:v>1</c:v>
                </c:pt>
                <c:pt idx="1866">
                  <c:v>1</c:v>
                </c:pt>
                <c:pt idx="1867">
                  <c:v>1</c:v>
                </c:pt>
                <c:pt idx="1868">
                  <c:v>1</c:v>
                </c:pt>
                <c:pt idx="1869">
                  <c:v>1</c:v>
                </c:pt>
                <c:pt idx="1870">
                  <c:v>1</c:v>
                </c:pt>
                <c:pt idx="1871">
                  <c:v>1</c:v>
                </c:pt>
                <c:pt idx="1872">
                  <c:v>1</c:v>
                </c:pt>
                <c:pt idx="1873">
                  <c:v>1</c:v>
                </c:pt>
                <c:pt idx="1874">
                  <c:v>1</c:v>
                </c:pt>
                <c:pt idx="1875">
                  <c:v>1</c:v>
                </c:pt>
                <c:pt idx="1876">
                  <c:v>1</c:v>
                </c:pt>
                <c:pt idx="1877">
                  <c:v>1</c:v>
                </c:pt>
                <c:pt idx="1878">
                  <c:v>1</c:v>
                </c:pt>
                <c:pt idx="1879">
                  <c:v>1</c:v>
                </c:pt>
                <c:pt idx="1880">
                  <c:v>1</c:v>
                </c:pt>
                <c:pt idx="1881">
                  <c:v>1</c:v>
                </c:pt>
                <c:pt idx="1882">
                  <c:v>1</c:v>
                </c:pt>
                <c:pt idx="1883">
                  <c:v>1</c:v>
                </c:pt>
                <c:pt idx="1884">
                  <c:v>1</c:v>
                </c:pt>
                <c:pt idx="1885">
                  <c:v>1</c:v>
                </c:pt>
                <c:pt idx="1886">
                  <c:v>1</c:v>
                </c:pt>
                <c:pt idx="1887">
                  <c:v>1</c:v>
                </c:pt>
                <c:pt idx="1888">
                  <c:v>1</c:v>
                </c:pt>
                <c:pt idx="1889">
                  <c:v>1</c:v>
                </c:pt>
                <c:pt idx="1890">
                  <c:v>1</c:v>
                </c:pt>
                <c:pt idx="1891">
                  <c:v>1</c:v>
                </c:pt>
                <c:pt idx="1892">
                  <c:v>1</c:v>
                </c:pt>
                <c:pt idx="1893">
                  <c:v>1</c:v>
                </c:pt>
                <c:pt idx="1894">
                  <c:v>1</c:v>
                </c:pt>
                <c:pt idx="1895">
                  <c:v>1</c:v>
                </c:pt>
                <c:pt idx="1896">
                  <c:v>1</c:v>
                </c:pt>
                <c:pt idx="1897">
                  <c:v>1</c:v>
                </c:pt>
                <c:pt idx="1898">
                  <c:v>1</c:v>
                </c:pt>
                <c:pt idx="1899">
                  <c:v>1</c:v>
                </c:pt>
                <c:pt idx="1900">
                  <c:v>1</c:v>
                </c:pt>
                <c:pt idx="1901">
                  <c:v>1</c:v>
                </c:pt>
                <c:pt idx="1902">
                  <c:v>1</c:v>
                </c:pt>
                <c:pt idx="1903">
                  <c:v>1</c:v>
                </c:pt>
                <c:pt idx="1904">
                  <c:v>1</c:v>
                </c:pt>
                <c:pt idx="1905">
                  <c:v>1</c:v>
                </c:pt>
                <c:pt idx="1906">
                  <c:v>1</c:v>
                </c:pt>
                <c:pt idx="1907">
                  <c:v>1</c:v>
                </c:pt>
                <c:pt idx="1908">
                  <c:v>1</c:v>
                </c:pt>
                <c:pt idx="1909">
                  <c:v>1</c:v>
                </c:pt>
                <c:pt idx="1910">
                  <c:v>1</c:v>
                </c:pt>
                <c:pt idx="1911">
                  <c:v>1</c:v>
                </c:pt>
                <c:pt idx="1912">
                  <c:v>1</c:v>
                </c:pt>
                <c:pt idx="1913">
                  <c:v>1</c:v>
                </c:pt>
                <c:pt idx="1914">
                  <c:v>1</c:v>
                </c:pt>
                <c:pt idx="1915">
                  <c:v>1</c:v>
                </c:pt>
                <c:pt idx="1916">
                  <c:v>1</c:v>
                </c:pt>
                <c:pt idx="1917">
                  <c:v>1</c:v>
                </c:pt>
                <c:pt idx="1918">
                  <c:v>1</c:v>
                </c:pt>
                <c:pt idx="1919">
                  <c:v>1</c:v>
                </c:pt>
                <c:pt idx="1920">
                  <c:v>1</c:v>
                </c:pt>
                <c:pt idx="1921">
                  <c:v>1</c:v>
                </c:pt>
                <c:pt idx="1922">
                  <c:v>1</c:v>
                </c:pt>
                <c:pt idx="1923">
                  <c:v>1</c:v>
                </c:pt>
                <c:pt idx="1924">
                  <c:v>1</c:v>
                </c:pt>
                <c:pt idx="1925">
                  <c:v>1</c:v>
                </c:pt>
                <c:pt idx="1926">
                  <c:v>1</c:v>
                </c:pt>
                <c:pt idx="1927">
                  <c:v>1</c:v>
                </c:pt>
                <c:pt idx="1928">
                  <c:v>1</c:v>
                </c:pt>
                <c:pt idx="1929">
                  <c:v>1</c:v>
                </c:pt>
                <c:pt idx="1930">
                  <c:v>1</c:v>
                </c:pt>
                <c:pt idx="1931">
                  <c:v>1</c:v>
                </c:pt>
                <c:pt idx="1932">
                  <c:v>1</c:v>
                </c:pt>
                <c:pt idx="1933">
                  <c:v>1</c:v>
                </c:pt>
                <c:pt idx="1934">
                  <c:v>1</c:v>
                </c:pt>
                <c:pt idx="1935">
                  <c:v>1</c:v>
                </c:pt>
                <c:pt idx="1936">
                  <c:v>1</c:v>
                </c:pt>
                <c:pt idx="1937">
                  <c:v>1</c:v>
                </c:pt>
                <c:pt idx="1938">
                  <c:v>1</c:v>
                </c:pt>
                <c:pt idx="1939">
                  <c:v>1</c:v>
                </c:pt>
                <c:pt idx="1940">
                  <c:v>1</c:v>
                </c:pt>
                <c:pt idx="1941">
                  <c:v>1</c:v>
                </c:pt>
                <c:pt idx="1942">
                  <c:v>1</c:v>
                </c:pt>
                <c:pt idx="1943">
                  <c:v>1</c:v>
                </c:pt>
                <c:pt idx="1944">
                  <c:v>1</c:v>
                </c:pt>
                <c:pt idx="1945">
                  <c:v>1</c:v>
                </c:pt>
                <c:pt idx="1946">
                  <c:v>1</c:v>
                </c:pt>
                <c:pt idx="1947">
                  <c:v>1</c:v>
                </c:pt>
                <c:pt idx="1948">
                  <c:v>1</c:v>
                </c:pt>
                <c:pt idx="1949">
                  <c:v>1</c:v>
                </c:pt>
                <c:pt idx="1950">
                  <c:v>1</c:v>
                </c:pt>
                <c:pt idx="1951">
                  <c:v>1</c:v>
                </c:pt>
                <c:pt idx="1952">
                  <c:v>1</c:v>
                </c:pt>
                <c:pt idx="1953">
                  <c:v>1</c:v>
                </c:pt>
                <c:pt idx="1954">
                  <c:v>1</c:v>
                </c:pt>
                <c:pt idx="1955">
                  <c:v>1</c:v>
                </c:pt>
                <c:pt idx="1956">
                  <c:v>1</c:v>
                </c:pt>
                <c:pt idx="1957">
                  <c:v>1</c:v>
                </c:pt>
                <c:pt idx="1958">
                  <c:v>1</c:v>
                </c:pt>
                <c:pt idx="1959">
                  <c:v>1</c:v>
                </c:pt>
                <c:pt idx="1960">
                  <c:v>1</c:v>
                </c:pt>
                <c:pt idx="1961">
                  <c:v>1</c:v>
                </c:pt>
                <c:pt idx="1962">
                  <c:v>1</c:v>
                </c:pt>
                <c:pt idx="1963">
                  <c:v>1</c:v>
                </c:pt>
                <c:pt idx="1964">
                  <c:v>1</c:v>
                </c:pt>
                <c:pt idx="1965">
                  <c:v>1</c:v>
                </c:pt>
                <c:pt idx="1966">
                  <c:v>1</c:v>
                </c:pt>
                <c:pt idx="1967">
                  <c:v>1</c:v>
                </c:pt>
                <c:pt idx="1968">
                  <c:v>1</c:v>
                </c:pt>
                <c:pt idx="1969">
                  <c:v>1</c:v>
                </c:pt>
                <c:pt idx="1970">
                  <c:v>1</c:v>
                </c:pt>
                <c:pt idx="1971">
                  <c:v>1</c:v>
                </c:pt>
                <c:pt idx="1972">
                  <c:v>1</c:v>
                </c:pt>
                <c:pt idx="1973">
                  <c:v>1</c:v>
                </c:pt>
                <c:pt idx="1974">
                  <c:v>1</c:v>
                </c:pt>
                <c:pt idx="1975">
                  <c:v>1</c:v>
                </c:pt>
                <c:pt idx="1976">
                  <c:v>1</c:v>
                </c:pt>
                <c:pt idx="1977">
                  <c:v>1</c:v>
                </c:pt>
                <c:pt idx="1978">
                  <c:v>1</c:v>
                </c:pt>
                <c:pt idx="1979">
                  <c:v>1</c:v>
                </c:pt>
                <c:pt idx="1980">
                  <c:v>1</c:v>
                </c:pt>
                <c:pt idx="1981">
                  <c:v>1</c:v>
                </c:pt>
                <c:pt idx="1982">
                  <c:v>1</c:v>
                </c:pt>
                <c:pt idx="1983">
                  <c:v>1</c:v>
                </c:pt>
                <c:pt idx="1984">
                  <c:v>1</c:v>
                </c:pt>
                <c:pt idx="1985">
                  <c:v>1</c:v>
                </c:pt>
                <c:pt idx="1986">
                  <c:v>1</c:v>
                </c:pt>
                <c:pt idx="1987">
                  <c:v>1</c:v>
                </c:pt>
                <c:pt idx="1988">
                  <c:v>1</c:v>
                </c:pt>
                <c:pt idx="1989">
                  <c:v>1</c:v>
                </c:pt>
                <c:pt idx="1990">
                  <c:v>1</c:v>
                </c:pt>
                <c:pt idx="1991">
                  <c:v>1</c:v>
                </c:pt>
                <c:pt idx="1992">
                  <c:v>1</c:v>
                </c:pt>
                <c:pt idx="1993">
                  <c:v>1</c:v>
                </c:pt>
                <c:pt idx="1994">
                  <c:v>1</c:v>
                </c:pt>
                <c:pt idx="1995">
                  <c:v>1</c:v>
                </c:pt>
                <c:pt idx="1996">
                  <c:v>1</c:v>
                </c:pt>
                <c:pt idx="1997">
                  <c:v>1</c:v>
                </c:pt>
                <c:pt idx="1998">
                  <c:v>1</c:v>
                </c:pt>
                <c:pt idx="1999">
                  <c:v>1</c:v>
                </c:pt>
                <c:pt idx="2000">
                  <c:v>1</c:v>
                </c:pt>
                <c:pt idx="2001">
                  <c:v>1</c:v>
                </c:pt>
                <c:pt idx="2002">
                  <c:v>1</c:v>
                </c:pt>
                <c:pt idx="2003">
                  <c:v>1</c:v>
                </c:pt>
                <c:pt idx="2004">
                  <c:v>1</c:v>
                </c:pt>
                <c:pt idx="2005">
                  <c:v>1</c:v>
                </c:pt>
                <c:pt idx="2006">
                  <c:v>1</c:v>
                </c:pt>
                <c:pt idx="2007">
                  <c:v>1</c:v>
                </c:pt>
                <c:pt idx="2008">
                  <c:v>1</c:v>
                </c:pt>
                <c:pt idx="2009">
                  <c:v>1</c:v>
                </c:pt>
                <c:pt idx="2010">
                  <c:v>1</c:v>
                </c:pt>
                <c:pt idx="2011">
                  <c:v>1</c:v>
                </c:pt>
                <c:pt idx="2012">
                  <c:v>1</c:v>
                </c:pt>
                <c:pt idx="2013">
                  <c:v>1</c:v>
                </c:pt>
                <c:pt idx="2014">
                  <c:v>1</c:v>
                </c:pt>
                <c:pt idx="2015">
                  <c:v>1</c:v>
                </c:pt>
                <c:pt idx="2016">
                  <c:v>1</c:v>
                </c:pt>
                <c:pt idx="2017">
                  <c:v>1</c:v>
                </c:pt>
                <c:pt idx="2018">
                  <c:v>1</c:v>
                </c:pt>
                <c:pt idx="2019">
                  <c:v>1</c:v>
                </c:pt>
                <c:pt idx="2020">
                  <c:v>1</c:v>
                </c:pt>
                <c:pt idx="2021">
                  <c:v>1</c:v>
                </c:pt>
                <c:pt idx="2022">
                  <c:v>1</c:v>
                </c:pt>
                <c:pt idx="2023">
                  <c:v>1</c:v>
                </c:pt>
                <c:pt idx="2024">
                  <c:v>1</c:v>
                </c:pt>
                <c:pt idx="2025">
                  <c:v>1</c:v>
                </c:pt>
                <c:pt idx="2026">
                  <c:v>1</c:v>
                </c:pt>
                <c:pt idx="2027">
                  <c:v>1</c:v>
                </c:pt>
                <c:pt idx="2028">
                  <c:v>1</c:v>
                </c:pt>
                <c:pt idx="2029">
                  <c:v>1</c:v>
                </c:pt>
                <c:pt idx="2030">
                  <c:v>1</c:v>
                </c:pt>
                <c:pt idx="2031">
                  <c:v>1</c:v>
                </c:pt>
                <c:pt idx="2032">
                  <c:v>1</c:v>
                </c:pt>
                <c:pt idx="2033">
                  <c:v>1</c:v>
                </c:pt>
                <c:pt idx="2034">
                  <c:v>1</c:v>
                </c:pt>
                <c:pt idx="2035">
                  <c:v>1</c:v>
                </c:pt>
                <c:pt idx="2036">
                  <c:v>1</c:v>
                </c:pt>
                <c:pt idx="2037">
                  <c:v>1</c:v>
                </c:pt>
                <c:pt idx="2038">
                  <c:v>1</c:v>
                </c:pt>
                <c:pt idx="2039">
                  <c:v>1</c:v>
                </c:pt>
                <c:pt idx="2040">
                  <c:v>1</c:v>
                </c:pt>
                <c:pt idx="2041">
                  <c:v>1</c:v>
                </c:pt>
                <c:pt idx="2042">
                  <c:v>1</c:v>
                </c:pt>
                <c:pt idx="2043">
                  <c:v>1</c:v>
                </c:pt>
                <c:pt idx="2044">
                  <c:v>1</c:v>
                </c:pt>
                <c:pt idx="2045">
                  <c:v>1</c:v>
                </c:pt>
                <c:pt idx="2046">
                  <c:v>1</c:v>
                </c:pt>
                <c:pt idx="2047">
                  <c:v>1</c:v>
                </c:pt>
                <c:pt idx="2048">
                  <c:v>1</c:v>
                </c:pt>
                <c:pt idx="2049">
                  <c:v>1</c:v>
                </c:pt>
                <c:pt idx="2050">
                  <c:v>1</c:v>
                </c:pt>
                <c:pt idx="2051">
                  <c:v>1</c:v>
                </c:pt>
                <c:pt idx="2052">
                  <c:v>1</c:v>
                </c:pt>
                <c:pt idx="2053">
                  <c:v>1</c:v>
                </c:pt>
                <c:pt idx="2054">
                  <c:v>1</c:v>
                </c:pt>
                <c:pt idx="2055">
                  <c:v>1</c:v>
                </c:pt>
                <c:pt idx="2056">
                  <c:v>1</c:v>
                </c:pt>
                <c:pt idx="2057">
                  <c:v>1</c:v>
                </c:pt>
                <c:pt idx="2058">
                  <c:v>1</c:v>
                </c:pt>
                <c:pt idx="2059">
                  <c:v>1</c:v>
                </c:pt>
                <c:pt idx="2060">
                  <c:v>1</c:v>
                </c:pt>
                <c:pt idx="2061">
                  <c:v>1</c:v>
                </c:pt>
                <c:pt idx="2062">
                  <c:v>1</c:v>
                </c:pt>
                <c:pt idx="2063">
                  <c:v>1</c:v>
                </c:pt>
                <c:pt idx="2064">
                  <c:v>1</c:v>
                </c:pt>
                <c:pt idx="2065">
                  <c:v>1</c:v>
                </c:pt>
                <c:pt idx="2066">
                  <c:v>1</c:v>
                </c:pt>
                <c:pt idx="2067">
                  <c:v>1</c:v>
                </c:pt>
                <c:pt idx="2068">
                  <c:v>1</c:v>
                </c:pt>
                <c:pt idx="2069">
                  <c:v>1</c:v>
                </c:pt>
                <c:pt idx="2070">
                  <c:v>1</c:v>
                </c:pt>
                <c:pt idx="2071">
                  <c:v>1</c:v>
                </c:pt>
                <c:pt idx="2072">
                  <c:v>1</c:v>
                </c:pt>
                <c:pt idx="2073">
                  <c:v>1</c:v>
                </c:pt>
                <c:pt idx="2074">
                  <c:v>1</c:v>
                </c:pt>
                <c:pt idx="2075">
                  <c:v>1</c:v>
                </c:pt>
                <c:pt idx="2076">
                  <c:v>1</c:v>
                </c:pt>
                <c:pt idx="2077">
                  <c:v>1</c:v>
                </c:pt>
                <c:pt idx="2078">
                  <c:v>1</c:v>
                </c:pt>
                <c:pt idx="2079">
                  <c:v>1</c:v>
                </c:pt>
                <c:pt idx="2080">
                  <c:v>1</c:v>
                </c:pt>
                <c:pt idx="2081">
                  <c:v>1</c:v>
                </c:pt>
                <c:pt idx="2082">
                  <c:v>1</c:v>
                </c:pt>
                <c:pt idx="2083">
                  <c:v>1</c:v>
                </c:pt>
                <c:pt idx="2084">
                  <c:v>1</c:v>
                </c:pt>
                <c:pt idx="2085">
                  <c:v>1</c:v>
                </c:pt>
                <c:pt idx="2086">
                  <c:v>1</c:v>
                </c:pt>
                <c:pt idx="2087">
                  <c:v>1</c:v>
                </c:pt>
                <c:pt idx="2088">
                  <c:v>1</c:v>
                </c:pt>
                <c:pt idx="2089">
                  <c:v>1</c:v>
                </c:pt>
                <c:pt idx="2090">
                  <c:v>1</c:v>
                </c:pt>
                <c:pt idx="2091">
                  <c:v>1</c:v>
                </c:pt>
                <c:pt idx="2092">
                  <c:v>1</c:v>
                </c:pt>
                <c:pt idx="2093">
                  <c:v>1</c:v>
                </c:pt>
                <c:pt idx="2094">
                  <c:v>1</c:v>
                </c:pt>
                <c:pt idx="2095">
                  <c:v>1</c:v>
                </c:pt>
                <c:pt idx="2096">
                  <c:v>1</c:v>
                </c:pt>
                <c:pt idx="2097">
                  <c:v>1</c:v>
                </c:pt>
                <c:pt idx="2098">
                  <c:v>1</c:v>
                </c:pt>
                <c:pt idx="2099">
                  <c:v>1</c:v>
                </c:pt>
                <c:pt idx="2100">
                  <c:v>1</c:v>
                </c:pt>
                <c:pt idx="2101">
                  <c:v>1</c:v>
                </c:pt>
                <c:pt idx="2102">
                  <c:v>1</c:v>
                </c:pt>
                <c:pt idx="2103">
                  <c:v>1</c:v>
                </c:pt>
                <c:pt idx="2104">
                  <c:v>1</c:v>
                </c:pt>
                <c:pt idx="2105">
                  <c:v>1</c:v>
                </c:pt>
                <c:pt idx="2106">
                  <c:v>1</c:v>
                </c:pt>
                <c:pt idx="2107">
                  <c:v>1</c:v>
                </c:pt>
                <c:pt idx="2108">
                  <c:v>1</c:v>
                </c:pt>
                <c:pt idx="2109">
                  <c:v>1</c:v>
                </c:pt>
                <c:pt idx="2110">
                  <c:v>1</c:v>
                </c:pt>
                <c:pt idx="2111">
                  <c:v>1</c:v>
                </c:pt>
                <c:pt idx="2112">
                  <c:v>1</c:v>
                </c:pt>
                <c:pt idx="2113">
                  <c:v>1</c:v>
                </c:pt>
                <c:pt idx="2114">
                  <c:v>1</c:v>
                </c:pt>
                <c:pt idx="2115">
                  <c:v>1</c:v>
                </c:pt>
                <c:pt idx="2116">
                  <c:v>1</c:v>
                </c:pt>
                <c:pt idx="2117">
                  <c:v>1</c:v>
                </c:pt>
                <c:pt idx="2118">
                  <c:v>1</c:v>
                </c:pt>
                <c:pt idx="2119">
                  <c:v>1</c:v>
                </c:pt>
                <c:pt idx="2120">
                  <c:v>1</c:v>
                </c:pt>
                <c:pt idx="2121">
                  <c:v>1</c:v>
                </c:pt>
                <c:pt idx="2122">
                  <c:v>1</c:v>
                </c:pt>
                <c:pt idx="2123">
                  <c:v>1</c:v>
                </c:pt>
                <c:pt idx="2124">
                  <c:v>1</c:v>
                </c:pt>
                <c:pt idx="2125">
                  <c:v>1</c:v>
                </c:pt>
                <c:pt idx="2126">
                  <c:v>1</c:v>
                </c:pt>
                <c:pt idx="2127">
                  <c:v>1</c:v>
                </c:pt>
                <c:pt idx="2128">
                  <c:v>1</c:v>
                </c:pt>
                <c:pt idx="2129">
                  <c:v>1</c:v>
                </c:pt>
                <c:pt idx="2130">
                  <c:v>1</c:v>
                </c:pt>
                <c:pt idx="2131">
                  <c:v>1</c:v>
                </c:pt>
                <c:pt idx="2132">
                  <c:v>1</c:v>
                </c:pt>
                <c:pt idx="2133">
                  <c:v>1</c:v>
                </c:pt>
                <c:pt idx="2134">
                  <c:v>1</c:v>
                </c:pt>
                <c:pt idx="2135">
                  <c:v>1</c:v>
                </c:pt>
                <c:pt idx="2136">
                  <c:v>1</c:v>
                </c:pt>
                <c:pt idx="2137">
                  <c:v>1</c:v>
                </c:pt>
                <c:pt idx="2138">
                  <c:v>1</c:v>
                </c:pt>
                <c:pt idx="2139">
                  <c:v>1</c:v>
                </c:pt>
                <c:pt idx="2140">
                  <c:v>1</c:v>
                </c:pt>
                <c:pt idx="2141">
                  <c:v>1</c:v>
                </c:pt>
                <c:pt idx="2142">
                  <c:v>1</c:v>
                </c:pt>
                <c:pt idx="2143">
                  <c:v>1</c:v>
                </c:pt>
                <c:pt idx="2144">
                  <c:v>1</c:v>
                </c:pt>
                <c:pt idx="2145">
                  <c:v>1</c:v>
                </c:pt>
                <c:pt idx="2146">
                  <c:v>1</c:v>
                </c:pt>
                <c:pt idx="2147">
                  <c:v>1</c:v>
                </c:pt>
                <c:pt idx="2148">
                  <c:v>1</c:v>
                </c:pt>
                <c:pt idx="2149">
                  <c:v>1</c:v>
                </c:pt>
                <c:pt idx="2150">
                  <c:v>1</c:v>
                </c:pt>
                <c:pt idx="2151">
                  <c:v>1</c:v>
                </c:pt>
                <c:pt idx="2152">
                  <c:v>1</c:v>
                </c:pt>
                <c:pt idx="2153">
                  <c:v>1</c:v>
                </c:pt>
                <c:pt idx="2154">
                  <c:v>1</c:v>
                </c:pt>
                <c:pt idx="2155">
                  <c:v>1</c:v>
                </c:pt>
                <c:pt idx="2156">
                  <c:v>1</c:v>
                </c:pt>
                <c:pt idx="2157">
                  <c:v>1</c:v>
                </c:pt>
                <c:pt idx="2158">
                  <c:v>1</c:v>
                </c:pt>
                <c:pt idx="2159">
                  <c:v>1</c:v>
                </c:pt>
                <c:pt idx="2160">
                  <c:v>1</c:v>
                </c:pt>
                <c:pt idx="2161">
                  <c:v>1</c:v>
                </c:pt>
                <c:pt idx="2162">
                  <c:v>1</c:v>
                </c:pt>
                <c:pt idx="2163">
                  <c:v>1</c:v>
                </c:pt>
                <c:pt idx="2164">
                  <c:v>1</c:v>
                </c:pt>
                <c:pt idx="2165">
                  <c:v>1</c:v>
                </c:pt>
                <c:pt idx="2166">
                  <c:v>1</c:v>
                </c:pt>
                <c:pt idx="2167">
                  <c:v>1</c:v>
                </c:pt>
                <c:pt idx="2168">
                  <c:v>1</c:v>
                </c:pt>
                <c:pt idx="2169">
                  <c:v>1</c:v>
                </c:pt>
                <c:pt idx="2170">
                  <c:v>1</c:v>
                </c:pt>
                <c:pt idx="2171">
                  <c:v>1</c:v>
                </c:pt>
                <c:pt idx="2172">
                  <c:v>1</c:v>
                </c:pt>
                <c:pt idx="2173">
                  <c:v>1</c:v>
                </c:pt>
                <c:pt idx="2174">
                  <c:v>1</c:v>
                </c:pt>
                <c:pt idx="2175">
                  <c:v>1</c:v>
                </c:pt>
                <c:pt idx="2176">
                  <c:v>1</c:v>
                </c:pt>
                <c:pt idx="2177">
                  <c:v>1</c:v>
                </c:pt>
                <c:pt idx="2178">
                  <c:v>1</c:v>
                </c:pt>
                <c:pt idx="2179">
                  <c:v>1</c:v>
                </c:pt>
                <c:pt idx="2180">
                  <c:v>1</c:v>
                </c:pt>
                <c:pt idx="2181">
                  <c:v>1</c:v>
                </c:pt>
                <c:pt idx="2182">
                  <c:v>1</c:v>
                </c:pt>
                <c:pt idx="2183">
                  <c:v>1</c:v>
                </c:pt>
                <c:pt idx="2184">
                  <c:v>1</c:v>
                </c:pt>
                <c:pt idx="2185">
                  <c:v>1</c:v>
                </c:pt>
                <c:pt idx="2186">
                  <c:v>1</c:v>
                </c:pt>
                <c:pt idx="2187">
                  <c:v>1</c:v>
                </c:pt>
                <c:pt idx="2188">
                  <c:v>1</c:v>
                </c:pt>
                <c:pt idx="2189">
                  <c:v>1</c:v>
                </c:pt>
                <c:pt idx="2190">
                  <c:v>1</c:v>
                </c:pt>
                <c:pt idx="2191">
                  <c:v>1</c:v>
                </c:pt>
                <c:pt idx="2192">
                  <c:v>1</c:v>
                </c:pt>
                <c:pt idx="2193">
                  <c:v>1</c:v>
                </c:pt>
                <c:pt idx="2194">
                  <c:v>1</c:v>
                </c:pt>
                <c:pt idx="2195">
                  <c:v>1</c:v>
                </c:pt>
                <c:pt idx="2196">
                  <c:v>1</c:v>
                </c:pt>
                <c:pt idx="2197">
                  <c:v>1</c:v>
                </c:pt>
                <c:pt idx="2198">
                  <c:v>1</c:v>
                </c:pt>
                <c:pt idx="2199">
                  <c:v>1</c:v>
                </c:pt>
                <c:pt idx="2200">
                  <c:v>1</c:v>
                </c:pt>
                <c:pt idx="2201">
                  <c:v>1</c:v>
                </c:pt>
                <c:pt idx="2202">
                  <c:v>1</c:v>
                </c:pt>
                <c:pt idx="2203">
                  <c:v>1</c:v>
                </c:pt>
                <c:pt idx="2204">
                  <c:v>1</c:v>
                </c:pt>
                <c:pt idx="2205">
                  <c:v>1</c:v>
                </c:pt>
                <c:pt idx="2206">
                  <c:v>1</c:v>
                </c:pt>
                <c:pt idx="2207">
                  <c:v>1</c:v>
                </c:pt>
                <c:pt idx="2208">
                  <c:v>1</c:v>
                </c:pt>
                <c:pt idx="2209">
                  <c:v>1</c:v>
                </c:pt>
                <c:pt idx="2210">
                  <c:v>1</c:v>
                </c:pt>
                <c:pt idx="2211">
                  <c:v>1</c:v>
                </c:pt>
                <c:pt idx="2212">
                  <c:v>1</c:v>
                </c:pt>
                <c:pt idx="2213">
                  <c:v>1</c:v>
                </c:pt>
                <c:pt idx="2214">
                  <c:v>1</c:v>
                </c:pt>
                <c:pt idx="2215">
                  <c:v>1</c:v>
                </c:pt>
                <c:pt idx="2216">
                  <c:v>1</c:v>
                </c:pt>
                <c:pt idx="2217">
                  <c:v>1</c:v>
                </c:pt>
                <c:pt idx="2218">
                  <c:v>1</c:v>
                </c:pt>
                <c:pt idx="2219">
                  <c:v>1</c:v>
                </c:pt>
                <c:pt idx="2220">
                  <c:v>1</c:v>
                </c:pt>
                <c:pt idx="2221">
                  <c:v>1</c:v>
                </c:pt>
                <c:pt idx="2222">
                  <c:v>1</c:v>
                </c:pt>
                <c:pt idx="2223">
                  <c:v>1</c:v>
                </c:pt>
                <c:pt idx="2224">
                  <c:v>1</c:v>
                </c:pt>
                <c:pt idx="2225">
                  <c:v>1</c:v>
                </c:pt>
                <c:pt idx="2226">
                  <c:v>1</c:v>
                </c:pt>
                <c:pt idx="2227">
                  <c:v>1</c:v>
                </c:pt>
                <c:pt idx="2228">
                  <c:v>1</c:v>
                </c:pt>
                <c:pt idx="2229">
                  <c:v>1</c:v>
                </c:pt>
                <c:pt idx="2230">
                  <c:v>1</c:v>
                </c:pt>
                <c:pt idx="2231">
                  <c:v>1</c:v>
                </c:pt>
                <c:pt idx="2232">
                  <c:v>1</c:v>
                </c:pt>
                <c:pt idx="2233">
                  <c:v>1</c:v>
                </c:pt>
                <c:pt idx="2234">
                  <c:v>1</c:v>
                </c:pt>
                <c:pt idx="2235">
                  <c:v>1</c:v>
                </c:pt>
                <c:pt idx="2236">
                  <c:v>1</c:v>
                </c:pt>
                <c:pt idx="2237">
                  <c:v>1</c:v>
                </c:pt>
                <c:pt idx="2238">
                  <c:v>1</c:v>
                </c:pt>
                <c:pt idx="2239">
                  <c:v>1</c:v>
                </c:pt>
                <c:pt idx="2240">
                  <c:v>1</c:v>
                </c:pt>
                <c:pt idx="2241">
                  <c:v>1</c:v>
                </c:pt>
                <c:pt idx="2242">
                  <c:v>1</c:v>
                </c:pt>
                <c:pt idx="2243">
                  <c:v>1</c:v>
                </c:pt>
                <c:pt idx="2244">
                  <c:v>1</c:v>
                </c:pt>
                <c:pt idx="2245">
                  <c:v>1</c:v>
                </c:pt>
                <c:pt idx="2246">
                  <c:v>1</c:v>
                </c:pt>
                <c:pt idx="2247">
                  <c:v>1</c:v>
                </c:pt>
                <c:pt idx="2248">
                  <c:v>1</c:v>
                </c:pt>
                <c:pt idx="2249">
                  <c:v>1</c:v>
                </c:pt>
                <c:pt idx="2250">
                  <c:v>1</c:v>
                </c:pt>
                <c:pt idx="2251">
                  <c:v>1</c:v>
                </c:pt>
                <c:pt idx="2252">
                  <c:v>1</c:v>
                </c:pt>
                <c:pt idx="2253">
                  <c:v>1</c:v>
                </c:pt>
                <c:pt idx="2254">
                  <c:v>1</c:v>
                </c:pt>
                <c:pt idx="2255">
                  <c:v>1</c:v>
                </c:pt>
                <c:pt idx="2256">
                  <c:v>1</c:v>
                </c:pt>
                <c:pt idx="2257">
                  <c:v>1</c:v>
                </c:pt>
                <c:pt idx="2258">
                  <c:v>1</c:v>
                </c:pt>
                <c:pt idx="2259">
                  <c:v>1</c:v>
                </c:pt>
                <c:pt idx="2260">
                  <c:v>1</c:v>
                </c:pt>
                <c:pt idx="2261">
                  <c:v>1</c:v>
                </c:pt>
                <c:pt idx="2262">
                  <c:v>1</c:v>
                </c:pt>
                <c:pt idx="2263">
                  <c:v>1</c:v>
                </c:pt>
                <c:pt idx="2264">
                  <c:v>1</c:v>
                </c:pt>
                <c:pt idx="2265">
                  <c:v>1</c:v>
                </c:pt>
                <c:pt idx="2266">
                  <c:v>1</c:v>
                </c:pt>
                <c:pt idx="2267">
                  <c:v>1</c:v>
                </c:pt>
                <c:pt idx="2268">
                  <c:v>1</c:v>
                </c:pt>
                <c:pt idx="2269">
                  <c:v>1</c:v>
                </c:pt>
                <c:pt idx="2270">
                  <c:v>1</c:v>
                </c:pt>
                <c:pt idx="2271">
                  <c:v>1</c:v>
                </c:pt>
                <c:pt idx="2272">
                  <c:v>1</c:v>
                </c:pt>
                <c:pt idx="2273">
                  <c:v>1</c:v>
                </c:pt>
                <c:pt idx="2274">
                  <c:v>1</c:v>
                </c:pt>
                <c:pt idx="2275">
                  <c:v>1</c:v>
                </c:pt>
                <c:pt idx="2276">
                  <c:v>1</c:v>
                </c:pt>
                <c:pt idx="2277">
                  <c:v>1</c:v>
                </c:pt>
                <c:pt idx="2278">
                  <c:v>1</c:v>
                </c:pt>
                <c:pt idx="2279">
                  <c:v>1</c:v>
                </c:pt>
                <c:pt idx="2280">
                  <c:v>1</c:v>
                </c:pt>
                <c:pt idx="2281">
                  <c:v>1</c:v>
                </c:pt>
                <c:pt idx="2282">
                  <c:v>1</c:v>
                </c:pt>
                <c:pt idx="2283">
                  <c:v>1</c:v>
                </c:pt>
                <c:pt idx="2284">
                  <c:v>1</c:v>
                </c:pt>
                <c:pt idx="2285">
                  <c:v>1</c:v>
                </c:pt>
                <c:pt idx="2286">
                  <c:v>1</c:v>
                </c:pt>
                <c:pt idx="2287">
                  <c:v>1</c:v>
                </c:pt>
                <c:pt idx="2288">
                  <c:v>1</c:v>
                </c:pt>
                <c:pt idx="2289">
                  <c:v>1</c:v>
                </c:pt>
                <c:pt idx="2290">
                  <c:v>1</c:v>
                </c:pt>
                <c:pt idx="2291">
                  <c:v>1</c:v>
                </c:pt>
                <c:pt idx="2292">
                  <c:v>1</c:v>
                </c:pt>
                <c:pt idx="2293">
                  <c:v>1</c:v>
                </c:pt>
                <c:pt idx="2294">
                  <c:v>1</c:v>
                </c:pt>
                <c:pt idx="2295">
                  <c:v>1</c:v>
                </c:pt>
                <c:pt idx="2296">
                  <c:v>1</c:v>
                </c:pt>
                <c:pt idx="2297">
                  <c:v>1</c:v>
                </c:pt>
                <c:pt idx="2298">
                  <c:v>1</c:v>
                </c:pt>
                <c:pt idx="2299">
                  <c:v>1</c:v>
                </c:pt>
                <c:pt idx="2300">
                  <c:v>1</c:v>
                </c:pt>
                <c:pt idx="2301">
                  <c:v>1</c:v>
                </c:pt>
                <c:pt idx="2302">
                  <c:v>1</c:v>
                </c:pt>
                <c:pt idx="2303">
                  <c:v>1</c:v>
                </c:pt>
                <c:pt idx="2304">
                  <c:v>1</c:v>
                </c:pt>
                <c:pt idx="2305">
                  <c:v>1</c:v>
                </c:pt>
                <c:pt idx="2306">
                  <c:v>1</c:v>
                </c:pt>
                <c:pt idx="2307">
                  <c:v>1</c:v>
                </c:pt>
                <c:pt idx="2308">
                  <c:v>1</c:v>
                </c:pt>
                <c:pt idx="2309">
                  <c:v>1</c:v>
                </c:pt>
                <c:pt idx="2310">
                  <c:v>1</c:v>
                </c:pt>
                <c:pt idx="2311">
                  <c:v>1</c:v>
                </c:pt>
                <c:pt idx="2312">
                  <c:v>1</c:v>
                </c:pt>
                <c:pt idx="2313">
                  <c:v>1</c:v>
                </c:pt>
                <c:pt idx="2314">
                  <c:v>1</c:v>
                </c:pt>
                <c:pt idx="2315">
                  <c:v>1</c:v>
                </c:pt>
                <c:pt idx="2316">
                  <c:v>1</c:v>
                </c:pt>
                <c:pt idx="2317">
                  <c:v>1</c:v>
                </c:pt>
                <c:pt idx="2318">
                  <c:v>1</c:v>
                </c:pt>
                <c:pt idx="2319">
                  <c:v>1</c:v>
                </c:pt>
                <c:pt idx="2320">
                  <c:v>1</c:v>
                </c:pt>
                <c:pt idx="2321">
                  <c:v>1</c:v>
                </c:pt>
                <c:pt idx="2322">
                  <c:v>1</c:v>
                </c:pt>
                <c:pt idx="2323">
                  <c:v>1</c:v>
                </c:pt>
                <c:pt idx="2324">
                  <c:v>1</c:v>
                </c:pt>
                <c:pt idx="2325">
                  <c:v>1</c:v>
                </c:pt>
                <c:pt idx="2326">
                  <c:v>1</c:v>
                </c:pt>
                <c:pt idx="2327">
                  <c:v>1</c:v>
                </c:pt>
                <c:pt idx="2328">
                  <c:v>1</c:v>
                </c:pt>
                <c:pt idx="2329">
                  <c:v>1</c:v>
                </c:pt>
                <c:pt idx="2330">
                  <c:v>1</c:v>
                </c:pt>
                <c:pt idx="2331">
                  <c:v>1</c:v>
                </c:pt>
                <c:pt idx="2332">
                  <c:v>1</c:v>
                </c:pt>
                <c:pt idx="2333">
                  <c:v>1</c:v>
                </c:pt>
                <c:pt idx="2334">
                  <c:v>1</c:v>
                </c:pt>
                <c:pt idx="2335">
                  <c:v>1</c:v>
                </c:pt>
                <c:pt idx="2336">
                  <c:v>1</c:v>
                </c:pt>
                <c:pt idx="2337">
                  <c:v>1</c:v>
                </c:pt>
                <c:pt idx="2338">
                  <c:v>1</c:v>
                </c:pt>
                <c:pt idx="2339">
                  <c:v>1</c:v>
                </c:pt>
                <c:pt idx="2340">
                  <c:v>1</c:v>
                </c:pt>
                <c:pt idx="2341">
                  <c:v>1</c:v>
                </c:pt>
                <c:pt idx="2342">
                  <c:v>1</c:v>
                </c:pt>
                <c:pt idx="2343">
                  <c:v>1</c:v>
                </c:pt>
                <c:pt idx="2344">
                  <c:v>1</c:v>
                </c:pt>
                <c:pt idx="2345">
                  <c:v>1</c:v>
                </c:pt>
                <c:pt idx="2346">
                  <c:v>1</c:v>
                </c:pt>
                <c:pt idx="2347">
                  <c:v>1</c:v>
                </c:pt>
                <c:pt idx="2348">
                  <c:v>1</c:v>
                </c:pt>
                <c:pt idx="2349">
                  <c:v>1</c:v>
                </c:pt>
                <c:pt idx="2350">
                  <c:v>1</c:v>
                </c:pt>
                <c:pt idx="2351">
                  <c:v>1</c:v>
                </c:pt>
                <c:pt idx="2352">
                  <c:v>1</c:v>
                </c:pt>
                <c:pt idx="2353">
                  <c:v>1</c:v>
                </c:pt>
                <c:pt idx="2354">
                  <c:v>1</c:v>
                </c:pt>
                <c:pt idx="2355">
                  <c:v>1</c:v>
                </c:pt>
                <c:pt idx="2356">
                  <c:v>1</c:v>
                </c:pt>
                <c:pt idx="2357">
                  <c:v>1</c:v>
                </c:pt>
                <c:pt idx="2358">
                  <c:v>1</c:v>
                </c:pt>
                <c:pt idx="2359">
                  <c:v>1</c:v>
                </c:pt>
                <c:pt idx="2360">
                  <c:v>1</c:v>
                </c:pt>
                <c:pt idx="2361">
                  <c:v>1</c:v>
                </c:pt>
                <c:pt idx="2362">
                  <c:v>1</c:v>
                </c:pt>
                <c:pt idx="2363">
                  <c:v>1</c:v>
                </c:pt>
                <c:pt idx="2364">
                  <c:v>1</c:v>
                </c:pt>
                <c:pt idx="2365">
                  <c:v>1</c:v>
                </c:pt>
                <c:pt idx="2366">
                  <c:v>1</c:v>
                </c:pt>
                <c:pt idx="2367">
                  <c:v>1</c:v>
                </c:pt>
                <c:pt idx="2368">
                  <c:v>1</c:v>
                </c:pt>
                <c:pt idx="2369">
                  <c:v>1</c:v>
                </c:pt>
                <c:pt idx="2370">
                  <c:v>1</c:v>
                </c:pt>
                <c:pt idx="2371">
                  <c:v>1</c:v>
                </c:pt>
                <c:pt idx="2372">
                  <c:v>1</c:v>
                </c:pt>
                <c:pt idx="2373">
                  <c:v>1</c:v>
                </c:pt>
                <c:pt idx="2374">
                  <c:v>1</c:v>
                </c:pt>
                <c:pt idx="2375">
                  <c:v>1</c:v>
                </c:pt>
                <c:pt idx="2376">
                  <c:v>1</c:v>
                </c:pt>
                <c:pt idx="2377">
                  <c:v>1</c:v>
                </c:pt>
                <c:pt idx="2378">
                  <c:v>1</c:v>
                </c:pt>
                <c:pt idx="2379">
                  <c:v>1</c:v>
                </c:pt>
                <c:pt idx="2380">
                  <c:v>1</c:v>
                </c:pt>
                <c:pt idx="2381">
                  <c:v>1</c:v>
                </c:pt>
                <c:pt idx="2382">
                  <c:v>1</c:v>
                </c:pt>
                <c:pt idx="2383">
                  <c:v>1</c:v>
                </c:pt>
                <c:pt idx="2384">
                  <c:v>1</c:v>
                </c:pt>
                <c:pt idx="2385">
                  <c:v>1</c:v>
                </c:pt>
                <c:pt idx="2386">
                  <c:v>1</c:v>
                </c:pt>
                <c:pt idx="2387">
                  <c:v>1</c:v>
                </c:pt>
                <c:pt idx="2388">
                  <c:v>1</c:v>
                </c:pt>
                <c:pt idx="2389">
                  <c:v>1</c:v>
                </c:pt>
                <c:pt idx="2390">
                  <c:v>1</c:v>
                </c:pt>
                <c:pt idx="2391">
                  <c:v>1</c:v>
                </c:pt>
                <c:pt idx="2392">
                  <c:v>1</c:v>
                </c:pt>
                <c:pt idx="2393">
                  <c:v>1</c:v>
                </c:pt>
                <c:pt idx="2394">
                  <c:v>1</c:v>
                </c:pt>
                <c:pt idx="2395">
                  <c:v>1</c:v>
                </c:pt>
                <c:pt idx="2396">
                  <c:v>1</c:v>
                </c:pt>
                <c:pt idx="2397">
                  <c:v>1</c:v>
                </c:pt>
                <c:pt idx="2398">
                  <c:v>1</c:v>
                </c:pt>
                <c:pt idx="2399">
                  <c:v>1</c:v>
                </c:pt>
                <c:pt idx="2400">
                  <c:v>1</c:v>
                </c:pt>
                <c:pt idx="2401">
                  <c:v>1</c:v>
                </c:pt>
                <c:pt idx="2402">
                  <c:v>1</c:v>
                </c:pt>
                <c:pt idx="2403">
                  <c:v>1</c:v>
                </c:pt>
                <c:pt idx="2404">
                  <c:v>1</c:v>
                </c:pt>
                <c:pt idx="2405">
                  <c:v>1</c:v>
                </c:pt>
                <c:pt idx="2406">
                  <c:v>1</c:v>
                </c:pt>
                <c:pt idx="2407">
                  <c:v>1</c:v>
                </c:pt>
                <c:pt idx="2408">
                  <c:v>1</c:v>
                </c:pt>
                <c:pt idx="2409">
                  <c:v>1</c:v>
                </c:pt>
                <c:pt idx="2410">
                  <c:v>1</c:v>
                </c:pt>
                <c:pt idx="2411">
                  <c:v>1</c:v>
                </c:pt>
                <c:pt idx="2412">
                  <c:v>1</c:v>
                </c:pt>
                <c:pt idx="2413">
                  <c:v>1</c:v>
                </c:pt>
                <c:pt idx="2414">
                  <c:v>1</c:v>
                </c:pt>
                <c:pt idx="2415">
                  <c:v>1</c:v>
                </c:pt>
                <c:pt idx="2416">
                  <c:v>1</c:v>
                </c:pt>
                <c:pt idx="2417">
                  <c:v>1</c:v>
                </c:pt>
                <c:pt idx="2418">
                  <c:v>1</c:v>
                </c:pt>
                <c:pt idx="2419">
                  <c:v>1</c:v>
                </c:pt>
                <c:pt idx="2420">
                  <c:v>1</c:v>
                </c:pt>
                <c:pt idx="2421">
                  <c:v>1</c:v>
                </c:pt>
                <c:pt idx="2422">
                  <c:v>1</c:v>
                </c:pt>
                <c:pt idx="2423">
                  <c:v>1</c:v>
                </c:pt>
                <c:pt idx="2424">
                  <c:v>1</c:v>
                </c:pt>
                <c:pt idx="2425">
                  <c:v>1</c:v>
                </c:pt>
                <c:pt idx="2426">
                  <c:v>1</c:v>
                </c:pt>
                <c:pt idx="2427">
                  <c:v>1</c:v>
                </c:pt>
                <c:pt idx="2428">
                  <c:v>1</c:v>
                </c:pt>
                <c:pt idx="2429">
                  <c:v>1</c:v>
                </c:pt>
                <c:pt idx="2430">
                  <c:v>1</c:v>
                </c:pt>
                <c:pt idx="2431">
                  <c:v>1</c:v>
                </c:pt>
                <c:pt idx="2432">
                  <c:v>1</c:v>
                </c:pt>
                <c:pt idx="2433">
                  <c:v>1</c:v>
                </c:pt>
                <c:pt idx="2434">
                  <c:v>1</c:v>
                </c:pt>
                <c:pt idx="2435">
                  <c:v>1</c:v>
                </c:pt>
                <c:pt idx="2436">
                  <c:v>1</c:v>
                </c:pt>
                <c:pt idx="2437">
                  <c:v>1</c:v>
                </c:pt>
                <c:pt idx="2438">
                  <c:v>1</c:v>
                </c:pt>
                <c:pt idx="2439">
                  <c:v>1</c:v>
                </c:pt>
                <c:pt idx="2440">
                  <c:v>1</c:v>
                </c:pt>
                <c:pt idx="2441">
                  <c:v>1</c:v>
                </c:pt>
                <c:pt idx="2442">
                  <c:v>1</c:v>
                </c:pt>
                <c:pt idx="2443">
                  <c:v>1</c:v>
                </c:pt>
                <c:pt idx="2444">
                  <c:v>1</c:v>
                </c:pt>
                <c:pt idx="2445">
                  <c:v>1</c:v>
                </c:pt>
                <c:pt idx="2446">
                  <c:v>1</c:v>
                </c:pt>
                <c:pt idx="2447">
                  <c:v>1</c:v>
                </c:pt>
                <c:pt idx="2448">
                  <c:v>1</c:v>
                </c:pt>
                <c:pt idx="2449">
                  <c:v>1</c:v>
                </c:pt>
                <c:pt idx="2450">
                  <c:v>1</c:v>
                </c:pt>
                <c:pt idx="2451">
                  <c:v>1</c:v>
                </c:pt>
                <c:pt idx="2452">
                  <c:v>1</c:v>
                </c:pt>
                <c:pt idx="2453">
                  <c:v>1</c:v>
                </c:pt>
                <c:pt idx="2454">
                  <c:v>1</c:v>
                </c:pt>
                <c:pt idx="2455">
                  <c:v>1</c:v>
                </c:pt>
                <c:pt idx="2456">
                  <c:v>1</c:v>
                </c:pt>
                <c:pt idx="2457">
                  <c:v>1</c:v>
                </c:pt>
                <c:pt idx="2458">
                  <c:v>1</c:v>
                </c:pt>
                <c:pt idx="2459">
                  <c:v>1</c:v>
                </c:pt>
                <c:pt idx="2460">
                  <c:v>1</c:v>
                </c:pt>
                <c:pt idx="2461">
                  <c:v>1</c:v>
                </c:pt>
                <c:pt idx="2462">
                  <c:v>1</c:v>
                </c:pt>
                <c:pt idx="2463">
                  <c:v>1</c:v>
                </c:pt>
                <c:pt idx="2464">
                  <c:v>1</c:v>
                </c:pt>
                <c:pt idx="2465">
                  <c:v>1</c:v>
                </c:pt>
                <c:pt idx="2466">
                  <c:v>1</c:v>
                </c:pt>
                <c:pt idx="2467">
                  <c:v>1</c:v>
                </c:pt>
                <c:pt idx="2468">
                  <c:v>1</c:v>
                </c:pt>
                <c:pt idx="2469">
                  <c:v>1</c:v>
                </c:pt>
                <c:pt idx="2470">
                  <c:v>1</c:v>
                </c:pt>
                <c:pt idx="2471">
                  <c:v>1</c:v>
                </c:pt>
                <c:pt idx="2472">
                  <c:v>1</c:v>
                </c:pt>
                <c:pt idx="2473">
                  <c:v>1</c:v>
                </c:pt>
                <c:pt idx="2474">
                  <c:v>1</c:v>
                </c:pt>
                <c:pt idx="2475">
                  <c:v>1</c:v>
                </c:pt>
                <c:pt idx="2476">
                  <c:v>1</c:v>
                </c:pt>
                <c:pt idx="2477">
                  <c:v>1</c:v>
                </c:pt>
                <c:pt idx="2478">
                  <c:v>1</c:v>
                </c:pt>
                <c:pt idx="2479">
                  <c:v>1</c:v>
                </c:pt>
                <c:pt idx="2480">
                  <c:v>1</c:v>
                </c:pt>
                <c:pt idx="2481">
                  <c:v>1</c:v>
                </c:pt>
                <c:pt idx="2482">
                  <c:v>1</c:v>
                </c:pt>
                <c:pt idx="2483">
                  <c:v>1</c:v>
                </c:pt>
                <c:pt idx="2484">
                  <c:v>1</c:v>
                </c:pt>
                <c:pt idx="2485">
                  <c:v>1</c:v>
                </c:pt>
                <c:pt idx="2486">
                  <c:v>1</c:v>
                </c:pt>
                <c:pt idx="2487">
                  <c:v>1</c:v>
                </c:pt>
                <c:pt idx="2488">
                  <c:v>1</c:v>
                </c:pt>
                <c:pt idx="2489">
                  <c:v>1</c:v>
                </c:pt>
                <c:pt idx="2490">
                  <c:v>1</c:v>
                </c:pt>
                <c:pt idx="2491">
                  <c:v>1</c:v>
                </c:pt>
                <c:pt idx="2492">
                  <c:v>1</c:v>
                </c:pt>
                <c:pt idx="2493">
                  <c:v>1</c:v>
                </c:pt>
                <c:pt idx="2494">
                  <c:v>1</c:v>
                </c:pt>
                <c:pt idx="2495">
                  <c:v>1</c:v>
                </c:pt>
                <c:pt idx="2496">
                  <c:v>1</c:v>
                </c:pt>
                <c:pt idx="2497">
                  <c:v>1</c:v>
                </c:pt>
                <c:pt idx="2498">
                  <c:v>1</c:v>
                </c:pt>
                <c:pt idx="2499">
                  <c:v>1</c:v>
                </c:pt>
                <c:pt idx="2500">
                  <c:v>1</c:v>
                </c:pt>
                <c:pt idx="2501">
                  <c:v>1</c:v>
                </c:pt>
                <c:pt idx="2502">
                  <c:v>1</c:v>
                </c:pt>
                <c:pt idx="2503">
                  <c:v>1</c:v>
                </c:pt>
                <c:pt idx="2504">
                  <c:v>1</c:v>
                </c:pt>
                <c:pt idx="2505">
                  <c:v>1</c:v>
                </c:pt>
                <c:pt idx="2506">
                  <c:v>1</c:v>
                </c:pt>
                <c:pt idx="2507">
                  <c:v>1</c:v>
                </c:pt>
                <c:pt idx="2508">
                  <c:v>1</c:v>
                </c:pt>
                <c:pt idx="2509">
                  <c:v>1</c:v>
                </c:pt>
                <c:pt idx="2510">
                  <c:v>1</c:v>
                </c:pt>
                <c:pt idx="2511">
                  <c:v>1</c:v>
                </c:pt>
                <c:pt idx="2512">
                  <c:v>1</c:v>
                </c:pt>
                <c:pt idx="2513">
                  <c:v>1</c:v>
                </c:pt>
                <c:pt idx="2514">
                  <c:v>1</c:v>
                </c:pt>
                <c:pt idx="2515">
                  <c:v>1</c:v>
                </c:pt>
                <c:pt idx="2516">
                  <c:v>1</c:v>
                </c:pt>
                <c:pt idx="2517">
                  <c:v>1</c:v>
                </c:pt>
                <c:pt idx="2518">
                  <c:v>1</c:v>
                </c:pt>
                <c:pt idx="2519">
                  <c:v>1</c:v>
                </c:pt>
                <c:pt idx="2520">
                  <c:v>1</c:v>
                </c:pt>
                <c:pt idx="2521">
                  <c:v>1</c:v>
                </c:pt>
                <c:pt idx="2522">
                  <c:v>1</c:v>
                </c:pt>
                <c:pt idx="2523">
                  <c:v>1</c:v>
                </c:pt>
                <c:pt idx="2524">
                  <c:v>1</c:v>
                </c:pt>
                <c:pt idx="2525">
                  <c:v>1</c:v>
                </c:pt>
                <c:pt idx="2526">
                  <c:v>1</c:v>
                </c:pt>
                <c:pt idx="2527">
                  <c:v>1</c:v>
                </c:pt>
                <c:pt idx="2528">
                  <c:v>1</c:v>
                </c:pt>
                <c:pt idx="2529">
                  <c:v>1</c:v>
                </c:pt>
                <c:pt idx="2530">
                  <c:v>1</c:v>
                </c:pt>
                <c:pt idx="2531">
                  <c:v>1</c:v>
                </c:pt>
                <c:pt idx="2532">
                  <c:v>1</c:v>
                </c:pt>
                <c:pt idx="2533">
                  <c:v>1</c:v>
                </c:pt>
                <c:pt idx="2534">
                  <c:v>1</c:v>
                </c:pt>
                <c:pt idx="2535">
                  <c:v>1</c:v>
                </c:pt>
                <c:pt idx="2536">
                  <c:v>1</c:v>
                </c:pt>
                <c:pt idx="2537">
                  <c:v>1</c:v>
                </c:pt>
                <c:pt idx="2538">
                  <c:v>1</c:v>
                </c:pt>
                <c:pt idx="2539">
                  <c:v>1</c:v>
                </c:pt>
                <c:pt idx="2540">
                  <c:v>1</c:v>
                </c:pt>
                <c:pt idx="2541">
                  <c:v>1</c:v>
                </c:pt>
                <c:pt idx="2542">
                  <c:v>1</c:v>
                </c:pt>
                <c:pt idx="2543">
                  <c:v>1</c:v>
                </c:pt>
                <c:pt idx="2544">
                  <c:v>1</c:v>
                </c:pt>
                <c:pt idx="2545">
                  <c:v>1</c:v>
                </c:pt>
                <c:pt idx="2546">
                  <c:v>1</c:v>
                </c:pt>
                <c:pt idx="2547">
                  <c:v>1</c:v>
                </c:pt>
                <c:pt idx="2548">
                  <c:v>1</c:v>
                </c:pt>
                <c:pt idx="2549">
                  <c:v>1</c:v>
                </c:pt>
                <c:pt idx="2550">
                  <c:v>1</c:v>
                </c:pt>
                <c:pt idx="2551">
                  <c:v>1</c:v>
                </c:pt>
                <c:pt idx="2552">
                  <c:v>1</c:v>
                </c:pt>
                <c:pt idx="2553">
                  <c:v>1</c:v>
                </c:pt>
                <c:pt idx="2554">
                  <c:v>1</c:v>
                </c:pt>
                <c:pt idx="2555">
                  <c:v>1</c:v>
                </c:pt>
                <c:pt idx="2556">
                  <c:v>1</c:v>
                </c:pt>
                <c:pt idx="2557">
                  <c:v>1</c:v>
                </c:pt>
                <c:pt idx="2558">
                  <c:v>1</c:v>
                </c:pt>
                <c:pt idx="2559">
                  <c:v>1</c:v>
                </c:pt>
                <c:pt idx="2560">
                  <c:v>1</c:v>
                </c:pt>
                <c:pt idx="2561">
                  <c:v>1</c:v>
                </c:pt>
                <c:pt idx="2562">
                  <c:v>1</c:v>
                </c:pt>
                <c:pt idx="2563">
                  <c:v>1</c:v>
                </c:pt>
                <c:pt idx="2564">
                  <c:v>1</c:v>
                </c:pt>
                <c:pt idx="2565">
                  <c:v>1</c:v>
                </c:pt>
                <c:pt idx="2566">
                  <c:v>1</c:v>
                </c:pt>
                <c:pt idx="2567">
                  <c:v>1</c:v>
                </c:pt>
                <c:pt idx="2568">
                  <c:v>1</c:v>
                </c:pt>
                <c:pt idx="2569">
                  <c:v>1</c:v>
                </c:pt>
                <c:pt idx="2570">
                  <c:v>1</c:v>
                </c:pt>
                <c:pt idx="2571">
                  <c:v>1</c:v>
                </c:pt>
                <c:pt idx="2572">
                  <c:v>1</c:v>
                </c:pt>
                <c:pt idx="2573">
                  <c:v>1</c:v>
                </c:pt>
                <c:pt idx="2574">
                  <c:v>1</c:v>
                </c:pt>
                <c:pt idx="2575">
                  <c:v>1</c:v>
                </c:pt>
                <c:pt idx="2576">
                  <c:v>1</c:v>
                </c:pt>
                <c:pt idx="2577">
                  <c:v>1</c:v>
                </c:pt>
                <c:pt idx="2578">
                  <c:v>1</c:v>
                </c:pt>
                <c:pt idx="2579">
                  <c:v>1</c:v>
                </c:pt>
                <c:pt idx="2580">
                  <c:v>1</c:v>
                </c:pt>
                <c:pt idx="2581">
                  <c:v>1</c:v>
                </c:pt>
                <c:pt idx="2582">
                  <c:v>1</c:v>
                </c:pt>
                <c:pt idx="2583">
                  <c:v>1</c:v>
                </c:pt>
                <c:pt idx="2584">
                  <c:v>1</c:v>
                </c:pt>
                <c:pt idx="2585">
                  <c:v>1</c:v>
                </c:pt>
                <c:pt idx="2586">
                  <c:v>1</c:v>
                </c:pt>
                <c:pt idx="2587">
                  <c:v>1</c:v>
                </c:pt>
                <c:pt idx="2588">
                  <c:v>1</c:v>
                </c:pt>
                <c:pt idx="2589">
                  <c:v>1</c:v>
                </c:pt>
                <c:pt idx="2590">
                  <c:v>1</c:v>
                </c:pt>
                <c:pt idx="2591">
                  <c:v>1</c:v>
                </c:pt>
                <c:pt idx="2592">
                  <c:v>1</c:v>
                </c:pt>
                <c:pt idx="2593">
                  <c:v>1</c:v>
                </c:pt>
                <c:pt idx="2594">
                  <c:v>1</c:v>
                </c:pt>
                <c:pt idx="2595">
                  <c:v>1</c:v>
                </c:pt>
                <c:pt idx="2596">
                  <c:v>1</c:v>
                </c:pt>
                <c:pt idx="2597">
                  <c:v>1</c:v>
                </c:pt>
                <c:pt idx="2598">
                  <c:v>1</c:v>
                </c:pt>
                <c:pt idx="2599">
                  <c:v>1</c:v>
                </c:pt>
                <c:pt idx="2600">
                  <c:v>1</c:v>
                </c:pt>
                <c:pt idx="2601">
                  <c:v>1</c:v>
                </c:pt>
                <c:pt idx="2602">
                  <c:v>1</c:v>
                </c:pt>
                <c:pt idx="2603">
                  <c:v>1</c:v>
                </c:pt>
                <c:pt idx="2604">
                  <c:v>1</c:v>
                </c:pt>
                <c:pt idx="2605">
                  <c:v>1</c:v>
                </c:pt>
                <c:pt idx="2606">
                  <c:v>1</c:v>
                </c:pt>
                <c:pt idx="2607">
                  <c:v>1</c:v>
                </c:pt>
                <c:pt idx="2608">
                  <c:v>1</c:v>
                </c:pt>
                <c:pt idx="2609">
                  <c:v>1</c:v>
                </c:pt>
                <c:pt idx="2610">
                  <c:v>1</c:v>
                </c:pt>
                <c:pt idx="2611">
                  <c:v>1</c:v>
                </c:pt>
                <c:pt idx="2612">
                  <c:v>1</c:v>
                </c:pt>
                <c:pt idx="2613">
                  <c:v>1</c:v>
                </c:pt>
                <c:pt idx="2614">
                  <c:v>1</c:v>
                </c:pt>
                <c:pt idx="2615">
                  <c:v>1</c:v>
                </c:pt>
                <c:pt idx="2616">
                  <c:v>1</c:v>
                </c:pt>
                <c:pt idx="2617">
                  <c:v>1</c:v>
                </c:pt>
                <c:pt idx="2618">
                  <c:v>1</c:v>
                </c:pt>
                <c:pt idx="2619">
                  <c:v>1</c:v>
                </c:pt>
                <c:pt idx="2620">
                  <c:v>1</c:v>
                </c:pt>
                <c:pt idx="2621">
                  <c:v>1</c:v>
                </c:pt>
                <c:pt idx="2622">
                  <c:v>1</c:v>
                </c:pt>
                <c:pt idx="2623">
                  <c:v>1</c:v>
                </c:pt>
                <c:pt idx="2624">
                  <c:v>1</c:v>
                </c:pt>
                <c:pt idx="2625">
                  <c:v>1</c:v>
                </c:pt>
                <c:pt idx="2626">
                  <c:v>1</c:v>
                </c:pt>
                <c:pt idx="2627">
                  <c:v>1</c:v>
                </c:pt>
                <c:pt idx="2628">
                  <c:v>1</c:v>
                </c:pt>
                <c:pt idx="2629">
                  <c:v>1</c:v>
                </c:pt>
                <c:pt idx="2630">
                  <c:v>1</c:v>
                </c:pt>
                <c:pt idx="2631">
                  <c:v>1</c:v>
                </c:pt>
                <c:pt idx="2632">
                  <c:v>1</c:v>
                </c:pt>
                <c:pt idx="2633">
                  <c:v>1</c:v>
                </c:pt>
                <c:pt idx="2634">
                  <c:v>1</c:v>
                </c:pt>
                <c:pt idx="2635">
                  <c:v>1</c:v>
                </c:pt>
                <c:pt idx="2636">
                  <c:v>1</c:v>
                </c:pt>
                <c:pt idx="2637">
                  <c:v>1</c:v>
                </c:pt>
                <c:pt idx="2638">
                  <c:v>1</c:v>
                </c:pt>
                <c:pt idx="2639">
                  <c:v>1</c:v>
                </c:pt>
                <c:pt idx="2640">
                  <c:v>1</c:v>
                </c:pt>
                <c:pt idx="2641">
                  <c:v>1</c:v>
                </c:pt>
                <c:pt idx="2642">
                  <c:v>1</c:v>
                </c:pt>
                <c:pt idx="2643">
                  <c:v>1</c:v>
                </c:pt>
                <c:pt idx="2644">
                  <c:v>1</c:v>
                </c:pt>
                <c:pt idx="2645">
                  <c:v>1</c:v>
                </c:pt>
                <c:pt idx="2646">
                  <c:v>1</c:v>
                </c:pt>
                <c:pt idx="2647">
                  <c:v>1</c:v>
                </c:pt>
                <c:pt idx="2648">
                  <c:v>1</c:v>
                </c:pt>
                <c:pt idx="2649">
                  <c:v>1</c:v>
                </c:pt>
                <c:pt idx="2650">
                  <c:v>1</c:v>
                </c:pt>
                <c:pt idx="2651">
                  <c:v>1</c:v>
                </c:pt>
                <c:pt idx="2652">
                  <c:v>1</c:v>
                </c:pt>
                <c:pt idx="2653">
                  <c:v>1</c:v>
                </c:pt>
                <c:pt idx="2654">
                  <c:v>1</c:v>
                </c:pt>
                <c:pt idx="2655">
                  <c:v>1</c:v>
                </c:pt>
                <c:pt idx="2656">
                  <c:v>1</c:v>
                </c:pt>
                <c:pt idx="2657">
                  <c:v>1</c:v>
                </c:pt>
                <c:pt idx="2658">
                  <c:v>1</c:v>
                </c:pt>
                <c:pt idx="2659">
                  <c:v>1</c:v>
                </c:pt>
                <c:pt idx="2660">
                  <c:v>1</c:v>
                </c:pt>
                <c:pt idx="2661">
                  <c:v>1</c:v>
                </c:pt>
                <c:pt idx="2662">
                  <c:v>1</c:v>
                </c:pt>
                <c:pt idx="2663">
                  <c:v>1</c:v>
                </c:pt>
                <c:pt idx="2664">
                  <c:v>1</c:v>
                </c:pt>
                <c:pt idx="2665">
                  <c:v>1</c:v>
                </c:pt>
                <c:pt idx="2666">
                  <c:v>1</c:v>
                </c:pt>
                <c:pt idx="2667">
                  <c:v>1</c:v>
                </c:pt>
                <c:pt idx="2668">
                  <c:v>1</c:v>
                </c:pt>
                <c:pt idx="2669">
                  <c:v>1</c:v>
                </c:pt>
                <c:pt idx="2670">
                  <c:v>1</c:v>
                </c:pt>
                <c:pt idx="2671">
                  <c:v>1</c:v>
                </c:pt>
                <c:pt idx="2672">
                  <c:v>1</c:v>
                </c:pt>
                <c:pt idx="2673">
                  <c:v>1</c:v>
                </c:pt>
                <c:pt idx="2674">
                  <c:v>1</c:v>
                </c:pt>
                <c:pt idx="2675">
                  <c:v>1</c:v>
                </c:pt>
                <c:pt idx="2676">
                  <c:v>1</c:v>
                </c:pt>
                <c:pt idx="2677">
                  <c:v>1</c:v>
                </c:pt>
                <c:pt idx="2678">
                  <c:v>1</c:v>
                </c:pt>
                <c:pt idx="2679">
                  <c:v>1</c:v>
                </c:pt>
                <c:pt idx="2680">
                  <c:v>1</c:v>
                </c:pt>
                <c:pt idx="2681">
                  <c:v>1</c:v>
                </c:pt>
                <c:pt idx="2682">
                  <c:v>1</c:v>
                </c:pt>
                <c:pt idx="2683">
                  <c:v>1</c:v>
                </c:pt>
                <c:pt idx="2684">
                  <c:v>1</c:v>
                </c:pt>
                <c:pt idx="2685">
                  <c:v>1</c:v>
                </c:pt>
                <c:pt idx="2686">
                  <c:v>1</c:v>
                </c:pt>
                <c:pt idx="2687">
                  <c:v>1</c:v>
                </c:pt>
                <c:pt idx="2688">
                  <c:v>1</c:v>
                </c:pt>
                <c:pt idx="2689">
                  <c:v>1</c:v>
                </c:pt>
                <c:pt idx="2690">
                  <c:v>1</c:v>
                </c:pt>
                <c:pt idx="2691">
                  <c:v>1</c:v>
                </c:pt>
                <c:pt idx="2692">
                  <c:v>1</c:v>
                </c:pt>
                <c:pt idx="2693">
                  <c:v>1</c:v>
                </c:pt>
                <c:pt idx="2694">
                  <c:v>1</c:v>
                </c:pt>
                <c:pt idx="2695">
                  <c:v>1</c:v>
                </c:pt>
                <c:pt idx="2696">
                  <c:v>1</c:v>
                </c:pt>
                <c:pt idx="2697">
                  <c:v>1</c:v>
                </c:pt>
                <c:pt idx="2698">
                  <c:v>1</c:v>
                </c:pt>
                <c:pt idx="2699">
                  <c:v>1</c:v>
                </c:pt>
                <c:pt idx="2700">
                  <c:v>1</c:v>
                </c:pt>
                <c:pt idx="2701">
                  <c:v>1</c:v>
                </c:pt>
                <c:pt idx="2702">
                  <c:v>1</c:v>
                </c:pt>
                <c:pt idx="2703">
                  <c:v>1</c:v>
                </c:pt>
                <c:pt idx="2704">
                  <c:v>1</c:v>
                </c:pt>
                <c:pt idx="2705">
                  <c:v>1</c:v>
                </c:pt>
                <c:pt idx="2706">
                  <c:v>1</c:v>
                </c:pt>
                <c:pt idx="2707">
                  <c:v>1</c:v>
                </c:pt>
                <c:pt idx="2708">
                  <c:v>1</c:v>
                </c:pt>
                <c:pt idx="2709">
                  <c:v>1</c:v>
                </c:pt>
                <c:pt idx="2710">
                  <c:v>1</c:v>
                </c:pt>
                <c:pt idx="2711">
                  <c:v>1</c:v>
                </c:pt>
                <c:pt idx="2712">
                  <c:v>1</c:v>
                </c:pt>
                <c:pt idx="2713">
                  <c:v>1</c:v>
                </c:pt>
                <c:pt idx="2714">
                  <c:v>1</c:v>
                </c:pt>
                <c:pt idx="2715">
                  <c:v>1</c:v>
                </c:pt>
                <c:pt idx="2716">
                  <c:v>1</c:v>
                </c:pt>
                <c:pt idx="2717">
                  <c:v>1</c:v>
                </c:pt>
                <c:pt idx="2718">
                  <c:v>1</c:v>
                </c:pt>
                <c:pt idx="2719">
                  <c:v>1</c:v>
                </c:pt>
                <c:pt idx="2720">
                  <c:v>1</c:v>
                </c:pt>
                <c:pt idx="2721">
                  <c:v>1</c:v>
                </c:pt>
                <c:pt idx="2722">
                  <c:v>1</c:v>
                </c:pt>
                <c:pt idx="2723">
                  <c:v>1</c:v>
                </c:pt>
                <c:pt idx="2724">
                  <c:v>1</c:v>
                </c:pt>
                <c:pt idx="2725">
                  <c:v>1</c:v>
                </c:pt>
                <c:pt idx="2726">
                  <c:v>1</c:v>
                </c:pt>
                <c:pt idx="2727">
                  <c:v>1</c:v>
                </c:pt>
                <c:pt idx="2728">
                  <c:v>1</c:v>
                </c:pt>
                <c:pt idx="2729">
                  <c:v>1</c:v>
                </c:pt>
                <c:pt idx="2730">
                  <c:v>1</c:v>
                </c:pt>
                <c:pt idx="2731">
                  <c:v>1</c:v>
                </c:pt>
                <c:pt idx="2732">
                  <c:v>1</c:v>
                </c:pt>
                <c:pt idx="2733">
                  <c:v>1</c:v>
                </c:pt>
                <c:pt idx="2734">
                  <c:v>1</c:v>
                </c:pt>
                <c:pt idx="2735">
                  <c:v>1</c:v>
                </c:pt>
                <c:pt idx="2736">
                  <c:v>1</c:v>
                </c:pt>
                <c:pt idx="2737">
                  <c:v>1</c:v>
                </c:pt>
                <c:pt idx="2738">
                  <c:v>1</c:v>
                </c:pt>
                <c:pt idx="2739">
                  <c:v>1</c:v>
                </c:pt>
                <c:pt idx="2740">
                  <c:v>1</c:v>
                </c:pt>
                <c:pt idx="2741">
                  <c:v>1</c:v>
                </c:pt>
                <c:pt idx="2742">
                  <c:v>1</c:v>
                </c:pt>
                <c:pt idx="2743">
                  <c:v>1</c:v>
                </c:pt>
                <c:pt idx="2744">
                  <c:v>1</c:v>
                </c:pt>
                <c:pt idx="2745">
                  <c:v>1</c:v>
                </c:pt>
                <c:pt idx="2746">
                  <c:v>1</c:v>
                </c:pt>
                <c:pt idx="2747">
                  <c:v>1</c:v>
                </c:pt>
                <c:pt idx="2748">
                  <c:v>1</c:v>
                </c:pt>
                <c:pt idx="2749">
                  <c:v>1</c:v>
                </c:pt>
                <c:pt idx="2750">
                  <c:v>1</c:v>
                </c:pt>
                <c:pt idx="2751">
                  <c:v>1</c:v>
                </c:pt>
                <c:pt idx="2752">
                  <c:v>1</c:v>
                </c:pt>
                <c:pt idx="2753">
                  <c:v>1</c:v>
                </c:pt>
                <c:pt idx="2754">
                  <c:v>1</c:v>
                </c:pt>
                <c:pt idx="2755">
                  <c:v>1</c:v>
                </c:pt>
                <c:pt idx="2756">
                  <c:v>1</c:v>
                </c:pt>
                <c:pt idx="2757">
                  <c:v>1</c:v>
                </c:pt>
                <c:pt idx="2758">
                  <c:v>1</c:v>
                </c:pt>
                <c:pt idx="2759">
                  <c:v>1</c:v>
                </c:pt>
                <c:pt idx="2760">
                  <c:v>1</c:v>
                </c:pt>
                <c:pt idx="2761">
                  <c:v>1</c:v>
                </c:pt>
                <c:pt idx="2762">
                  <c:v>1</c:v>
                </c:pt>
                <c:pt idx="2763">
                  <c:v>1</c:v>
                </c:pt>
                <c:pt idx="2764">
                  <c:v>1</c:v>
                </c:pt>
                <c:pt idx="2765">
                  <c:v>1</c:v>
                </c:pt>
                <c:pt idx="2766">
                  <c:v>1</c:v>
                </c:pt>
                <c:pt idx="2767">
                  <c:v>1</c:v>
                </c:pt>
                <c:pt idx="2768">
                  <c:v>1</c:v>
                </c:pt>
                <c:pt idx="2769">
                  <c:v>1</c:v>
                </c:pt>
                <c:pt idx="2770">
                  <c:v>1</c:v>
                </c:pt>
                <c:pt idx="2771">
                  <c:v>1</c:v>
                </c:pt>
                <c:pt idx="2772">
                  <c:v>1</c:v>
                </c:pt>
                <c:pt idx="2773">
                  <c:v>1</c:v>
                </c:pt>
                <c:pt idx="2774">
                  <c:v>1</c:v>
                </c:pt>
                <c:pt idx="2775">
                  <c:v>1</c:v>
                </c:pt>
                <c:pt idx="2776">
                  <c:v>1</c:v>
                </c:pt>
                <c:pt idx="2777">
                  <c:v>1</c:v>
                </c:pt>
                <c:pt idx="2778">
                  <c:v>1</c:v>
                </c:pt>
                <c:pt idx="2779">
                  <c:v>1</c:v>
                </c:pt>
                <c:pt idx="2780">
                  <c:v>1</c:v>
                </c:pt>
                <c:pt idx="2781">
                  <c:v>1</c:v>
                </c:pt>
                <c:pt idx="2782">
                  <c:v>1</c:v>
                </c:pt>
                <c:pt idx="2783">
                  <c:v>1</c:v>
                </c:pt>
                <c:pt idx="2784">
                  <c:v>1</c:v>
                </c:pt>
                <c:pt idx="2785">
                  <c:v>1</c:v>
                </c:pt>
                <c:pt idx="2786">
                  <c:v>1</c:v>
                </c:pt>
                <c:pt idx="2787">
                  <c:v>1</c:v>
                </c:pt>
                <c:pt idx="2788">
                  <c:v>1</c:v>
                </c:pt>
                <c:pt idx="2789">
                  <c:v>1</c:v>
                </c:pt>
                <c:pt idx="2790">
                  <c:v>1</c:v>
                </c:pt>
                <c:pt idx="2791">
                  <c:v>1</c:v>
                </c:pt>
                <c:pt idx="2792">
                  <c:v>1</c:v>
                </c:pt>
                <c:pt idx="2793">
                  <c:v>1</c:v>
                </c:pt>
                <c:pt idx="2794">
                  <c:v>1</c:v>
                </c:pt>
                <c:pt idx="2795">
                  <c:v>1</c:v>
                </c:pt>
                <c:pt idx="2796">
                  <c:v>1</c:v>
                </c:pt>
                <c:pt idx="2797">
                  <c:v>1</c:v>
                </c:pt>
                <c:pt idx="2798">
                  <c:v>1</c:v>
                </c:pt>
                <c:pt idx="2799">
                  <c:v>1</c:v>
                </c:pt>
                <c:pt idx="2800">
                  <c:v>1</c:v>
                </c:pt>
                <c:pt idx="2801">
                  <c:v>1</c:v>
                </c:pt>
                <c:pt idx="2802">
                  <c:v>1</c:v>
                </c:pt>
                <c:pt idx="2803">
                  <c:v>1</c:v>
                </c:pt>
                <c:pt idx="2804">
                  <c:v>1</c:v>
                </c:pt>
                <c:pt idx="2805">
                  <c:v>1</c:v>
                </c:pt>
                <c:pt idx="2806">
                  <c:v>1</c:v>
                </c:pt>
                <c:pt idx="2807">
                  <c:v>1</c:v>
                </c:pt>
                <c:pt idx="2808">
                  <c:v>1</c:v>
                </c:pt>
                <c:pt idx="2809">
                  <c:v>1</c:v>
                </c:pt>
                <c:pt idx="2810">
                  <c:v>1</c:v>
                </c:pt>
                <c:pt idx="2811">
                  <c:v>1</c:v>
                </c:pt>
                <c:pt idx="2812">
                  <c:v>1</c:v>
                </c:pt>
                <c:pt idx="2813">
                  <c:v>1</c:v>
                </c:pt>
                <c:pt idx="2814">
                  <c:v>1</c:v>
                </c:pt>
                <c:pt idx="2815">
                  <c:v>1</c:v>
                </c:pt>
                <c:pt idx="2816">
                  <c:v>1</c:v>
                </c:pt>
                <c:pt idx="2817">
                  <c:v>1</c:v>
                </c:pt>
                <c:pt idx="2818">
                  <c:v>1</c:v>
                </c:pt>
                <c:pt idx="2819">
                  <c:v>1</c:v>
                </c:pt>
                <c:pt idx="2820">
                  <c:v>1</c:v>
                </c:pt>
                <c:pt idx="2821">
                  <c:v>1</c:v>
                </c:pt>
                <c:pt idx="2822">
                  <c:v>1</c:v>
                </c:pt>
                <c:pt idx="2823">
                  <c:v>1</c:v>
                </c:pt>
                <c:pt idx="2824">
                  <c:v>1</c:v>
                </c:pt>
                <c:pt idx="2825">
                  <c:v>1</c:v>
                </c:pt>
                <c:pt idx="2826">
                  <c:v>1</c:v>
                </c:pt>
                <c:pt idx="2827">
                  <c:v>1</c:v>
                </c:pt>
                <c:pt idx="2828">
                  <c:v>1</c:v>
                </c:pt>
                <c:pt idx="2829">
                  <c:v>1</c:v>
                </c:pt>
                <c:pt idx="2830">
                  <c:v>1</c:v>
                </c:pt>
                <c:pt idx="2831">
                  <c:v>1</c:v>
                </c:pt>
                <c:pt idx="2832">
                  <c:v>1</c:v>
                </c:pt>
                <c:pt idx="2833">
                  <c:v>1</c:v>
                </c:pt>
                <c:pt idx="2834">
                  <c:v>1</c:v>
                </c:pt>
                <c:pt idx="2835">
                  <c:v>1</c:v>
                </c:pt>
                <c:pt idx="2836">
                  <c:v>1</c:v>
                </c:pt>
                <c:pt idx="2837">
                  <c:v>1</c:v>
                </c:pt>
                <c:pt idx="2838">
                  <c:v>1</c:v>
                </c:pt>
                <c:pt idx="2839">
                  <c:v>1</c:v>
                </c:pt>
                <c:pt idx="2840">
                  <c:v>1</c:v>
                </c:pt>
                <c:pt idx="2841">
                  <c:v>1</c:v>
                </c:pt>
                <c:pt idx="2842">
                  <c:v>1</c:v>
                </c:pt>
                <c:pt idx="2843">
                  <c:v>1</c:v>
                </c:pt>
                <c:pt idx="2844">
                  <c:v>1</c:v>
                </c:pt>
                <c:pt idx="2845">
                  <c:v>1</c:v>
                </c:pt>
                <c:pt idx="2846">
                  <c:v>1</c:v>
                </c:pt>
                <c:pt idx="2847">
                  <c:v>1</c:v>
                </c:pt>
                <c:pt idx="2848">
                  <c:v>1</c:v>
                </c:pt>
                <c:pt idx="2849">
                  <c:v>1</c:v>
                </c:pt>
                <c:pt idx="2850">
                  <c:v>1</c:v>
                </c:pt>
                <c:pt idx="2851">
                  <c:v>1</c:v>
                </c:pt>
                <c:pt idx="2852">
                  <c:v>1</c:v>
                </c:pt>
                <c:pt idx="2853">
                  <c:v>1</c:v>
                </c:pt>
                <c:pt idx="2854">
                  <c:v>1</c:v>
                </c:pt>
                <c:pt idx="2855">
                  <c:v>1</c:v>
                </c:pt>
                <c:pt idx="2856">
                  <c:v>1</c:v>
                </c:pt>
                <c:pt idx="2857">
                  <c:v>1</c:v>
                </c:pt>
                <c:pt idx="2858">
                  <c:v>1</c:v>
                </c:pt>
                <c:pt idx="2859">
                  <c:v>1</c:v>
                </c:pt>
                <c:pt idx="2860">
                  <c:v>1</c:v>
                </c:pt>
                <c:pt idx="2861">
                  <c:v>1</c:v>
                </c:pt>
                <c:pt idx="2862">
                  <c:v>1</c:v>
                </c:pt>
                <c:pt idx="2863">
                  <c:v>1</c:v>
                </c:pt>
                <c:pt idx="2864">
                  <c:v>1</c:v>
                </c:pt>
                <c:pt idx="2865">
                  <c:v>1</c:v>
                </c:pt>
                <c:pt idx="2866">
                  <c:v>1</c:v>
                </c:pt>
                <c:pt idx="2867">
                  <c:v>1</c:v>
                </c:pt>
                <c:pt idx="2868">
                  <c:v>1</c:v>
                </c:pt>
                <c:pt idx="2869">
                  <c:v>1</c:v>
                </c:pt>
                <c:pt idx="2870">
                  <c:v>1</c:v>
                </c:pt>
                <c:pt idx="2871">
                  <c:v>1</c:v>
                </c:pt>
                <c:pt idx="2872">
                  <c:v>1</c:v>
                </c:pt>
                <c:pt idx="2873">
                  <c:v>1</c:v>
                </c:pt>
                <c:pt idx="2874">
                  <c:v>1</c:v>
                </c:pt>
                <c:pt idx="2875">
                  <c:v>1</c:v>
                </c:pt>
                <c:pt idx="2876">
                  <c:v>1</c:v>
                </c:pt>
                <c:pt idx="2877">
                  <c:v>1</c:v>
                </c:pt>
                <c:pt idx="2878">
                  <c:v>1</c:v>
                </c:pt>
                <c:pt idx="2879">
                  <c:v>1</c:v>
                </c:pt>
                <c:pt idx="2880">
                  <c:v>1</c:v>
                </c:pt>
                <c:pt idx="2881">
                  <c:v>1</c:v>
                </c:pt>
                <c:pt idx="2882">
                  <c:v>1</c:v>
                </c:pt>
                <c:pt idx="2883">
                  <c:v>1</c:v>
                </c:pt>
                <c:pt idx="2884">
                  <c:v>1</c:v>
                </c:pt>
                <c:pt idx="2885">
                  <c:v>1</c:v>
                </c:pt>
                <c:pt idx="2886">
                  <c:v>1</c:v>
                </c:pt>
                <c:pt idx="2887">
                  <c:v>1</c:v>
                </c:pt>
                <c:pt idx="2888">
                  <c:v>1</c:v>
                </c:pt>
                <c:pt idx="2889">
                  <c:v>1</c:v>
                </c:pt>
                <c:pt idx="2890">
                  <c:v>1</c:v>
                </c:pt>
                <c:pt idx="2891">
                  <c:v>1</c:v>
                </c:pt>
                <c:pt idx="2892">
                  <c:v>1</c:v>
                </c:pt>
                <c:pt idx="2893">
                  <c:v>1</c:v>
                </c:pt>
                <c:pt idx="2894">
                  <c:v>1</c:v>
                </c:pt>
                <c:pt idx="2895">
                  <c:v>1</c:v>
                </c:pt>
                <c:pt idx="2896">
                  <c:v>1</c:v>
                </c:pt>
                <c:pt idx="2897">
                  <c:v>1</c:v>
                </c:pt>
                <c:pt idx="2898">
                  <c:v>1</c:v>
                </c:pt>
                <c:pt idx="2899">
                  <c:v>1</c:v>
                </c:pt>
                <c:pt idx="2900">
                  <c:v>1</c:v>
                </c:pt>
                <c:pt idx="2901">
                  <c:v>1</c:v>
                </c:pt>
                <c:pt idx="2902">
                  <c:v>1</c:v>
                </c:pt>
                <c:pt idx="2903">
                  <c:v>1</c:v>
                </c:pt>
                <c:pt idx="2904">
                  <c:v>1</c:v>
                </c:pt>
                <c:pt idx="2905">
                  <c:v>1</c:v>
                </c:pt>
                <c:pt idx="2906">
                  <c:v>1</c:v>
                </c:pt>
                <c:pt idx="2907">
                  <c:v>1</c:v>
                </c:pt>
                <c:pt idx="2908">
                  <c:v>1</c:v>
                </c:pt>
                <c:pt idx="2909">
                  <c:v>1</c:v>
                </c:pt>
                <c:pt idx="2910">
                  <c:v>1</c:v>
                </c:pt>
                <c:pt idx="2911">
                  <c:v>1</c:v>
                </c:pt>
                <c:pt idx="2912">
                  <c:v>1</c:v>
                </c:pt>
                <c:pt idx="2913">
                  <c:v>1</c:v>
                </c:pt>
                <c:pt idx="2914">
                  <c:v>1</c:v>
                </c:pt>
                <c:pt idx="2915">
                  <c:v>1</c:v>
                </c:pt>
                <c:pt idx="2916">
                  <c:v>1</c:v>
                </c:pt>
                <c:pt idx="2917">
                  <c:v>1</c:v>
                </c:pt>
                <c:pt idx="2918">
                  <c:v>1</c:v>
                </c:pt>
                <c:pt idx="2919">
                  <c:v>1</c:v>
                </c:pt>
                <c:pt idx="2920">
                  <c:v>1</c:v>
                </c:pt>
                <c:pt idx="2921">
                  <c:v>1</c:v>
                </c:pt>
                <c:pt idx="2922">
                  <c:v>1</c:v>
                </c:pt>
                <c:pt idx="2923">
                  <c:v>1</c:v>
                </c:pt>
                <c:pt idx="2924">
                  <c:v>1</c:v>
                </c:pt>
                <c:pt idx="2925">
                  <c:v>1</c:v>
                </c:pt>
                <c:pt idx="2926">
                  <c:v>1</c:v>
                </c:pt>
                <c:pt idx="2927">
                  <c:v>1</c:v>
                </c:pt>
                <c:pt idx="2928">
                  <c:v>1</c:v>
                </c:pt>
                <c:pt idx="2929">
                  <c:v>1</c:v>
                </c:pt>
                <c:pt idx="2930">
                  <c:v>1</c:v>
                </c:pt>
                <c:pt idx="2931">
                  <c:v>1</c:v>
                </c:pt>
                <c:pt idx="2932">
                  <c:v>1</c:v>
                </c:pt>
                <c:pt idx="2933">
                  <c:v>1</c:v>
                </c:pt>
                <c:pt idx="2934">
                  <c:v>1</c:v>
                </c:pt>
                <c:pt idx="2935">
                  <c:v>1</c:v>
                </c:pt>
                <c:pt idx="2936">
                  <c:v>1</c:v>
                </c:pt>
                <c:pt idx="2937">
                  <c:v>1</c:v>
                </c:pt>
                <c:pt idx="2938">
                  <c:v>1</c:v>
                </c:pt>
                <c:pt idx="2939">
                  <c:v>1</c:v>
                </c:pt>
                <c:pt idx="2940">
                  <c:v>1</c:v>
                </c:pt>
                <c:pt idx="2941">
                  <c:v>1</c:v>
                </c:pt>
                <c:pt idx="2942">
                  <c:v>1</c:v>
                </c:pt>
                <c:pt idx="2943">
                  <c:v>1</c:v>
                </c:pt>
                <c:pt idx="2944">
                  <c:v>1</c:v>
                </c:pt>
                <c:pt idx="2945">
                  <c:v>1</c:v>
                </c:pt>
                <c:pt idx="2946">
                  <c:v>1</c:v>
                </c:pt>
                <c:pt idx="2947">
                  <c:v>1</c:v>
                </c:pt>
                <c:pt idx="2948">
                  <c:v>1</c:v>
                </c:pt>
                <c:pt idx="2949">
                  <c:v>1</c:v>
                </c:pt>
                <c:pt idx="2950">
                  <c:v>1</c:v>
                </c:pt>
                <c:pt idx="2951">
                  <c:v>1</c:v>
                </c:pt>
                <c:pt idx="2952">
                  <c:v>1</c:v>
                </c:pt>
                <c:pt idx="2953">
                  <c:v>1</c:v>
                </c:pt>
                <c:pt idx="2954">
                  <c:v>1</c:v>
                </c:pt>
                <c:pt idx="2955">
                  <c:v>1</c:v>
                </c:pt>
                <c:pt idx="2956">
                  <c:v>1</c:v>
                </c:pt>
                <c:pt idx="2957">
                  <c:v>1</c:v>
                </c:pt>
                <c:pt idx="2958">
                  <c:v>1</c:v>
                </c:pt>
                <c:pt idx="2959">
                  <c:v>1</c:v>
                </c:pt>
                <c:pt idx="2960">
                  <c:v>1</c:v>
                </c:pt>
                <c:pt idx="2961">
                  <c:v>1</c:v>
                </c:pt>
                <c:pt idx="2962">
                  <c:v>1</c:v>
                </c:pt>
                <c:pt idx="2963">
                  <c:v>1</c:v>
                </c:pt>
                <c:pt idx="2964">
                  <c:v>1</c:v>
                </c:pt>
                <c:pt idx="2965">
                  <c:v>1</c:v>
                </c:pt>
                <c:pt idx="2966">
                  <c:v>1</c:v>
                </c:pt>
                <c:pt idx="2967">
                  <c:v>1</c:v>
                </c:pt>
                <c:pt idx="2968">
                  <c:v>1</c:v>
                </c:pt>
                <c:pt idx="2969">
                  <c:v>1</c:v>
                </c:pt>
                <c:pt idx="2970">
                  <c:v>1</c:v>
                </c:pt>
                <c:pt idx="2971">
                  <c:v>1</c:v>
                </c:pt>
                <c:pt idx="2972">
                  <c:v>1</c:v>
                </c:pt>
                <c:pt idx="2973">
                  <c:v>1</c:v>
                </c:pt>
                <c:pt idx="2974">
                  <c:v>1</c:v>
                </c:pt>
                <c:pt idx="2975">
                  <c:v>1</c:v>
                </c:pt>
                <c:pt idx="2976">
                  <c:v>1</c:v>
                </c:pt>
                <c:pt idx="2977">
                  <c:v>1</c:v>
                </c:pt>
                <c:pt idx="2978">
                  <c:v>1</c:v>
                </c:pt>
                <c:pt idx="2979">
                  <c:v>1</c:v>
                </c:pt>
                <c:pt idx="2980">
                  <c:v>1</c:v>
                </c:pt>
                <c:pt idx="2981">
                  <c:v>1</c:v>
                </c:pt>
                <c:pt idx="2982">
                  <c:v>1</c:v>
                </c:pt>
                <c:pt idx="2983">
                  <c:v>1</c:v>
                </c:pt>
                <c:pt idx="2984">
                  <c:v>1</c:v>
                </c:pt>
                <c:pt idx="2985">
                  <c:v>1</c:v>
                </c:pt>
                <c:pt idx="2986">
                  <c:v>1</c:v>
                </c:pt>
                <c:pt idx="2987">
                  <c:v>1</c:v>
                </c:pt>
                <c:pt idx="2988">
                  <c:v>1</c:v>
                </c:pt>
                <c:pt idx="2989">
                  <c:v>1</c:v>
                </c:pt>
                <c:pt idx="2990">
                  <c:v>1</c:v>
                </c:pt>
                <c:pt idx="2991">
                  <c:v>1</c:v>
                </c:pt>
                <c:pt idx="2992">
                  <c:v>1</c:v>
                </c:pt>
                <c:pt idx="2993">
                  <c:v>1</c:v>
                </c:pt>
                <c:pt idx="2994">
                  <c:v>1</c:v>
                </c:pt>
                <c:pt idx="2995">
                  <c:v>1</c:v>
                </c:pt>
                <c:pt idx="2996">
                  <c:v>1</c:v>
                </c:pt>
                <c:pt idx="2997">
                  <c:v>1</c:v>
                </c:pt>
                <c:pt idx="2998">
                  <c:v>1</c:v>
                </c:pt>
                <c:pt idx="2999">
                  <c:v>1</c:v>
                </c:pt>
                <c:pt idx="3000">
                  <c:v>1</c:v>
                </c:pt>
                <c:pt idx="3001">
                  <c:v>1</c:v>
                </c:pt>
                <c:pt idx="3002">
                  <c:v>1</c:v>
                </c:pt>
                <c:pt idx="3003">
                  <c:v>1</c:v>
                </c:pt>
                <c:pt idx="3004">
                  <c:v>1</c:v>
                </c:pt>
                <c:pt idx="3005">
                  <c:v>1</c:v>
                </c:pt>
                <c:pt idx="3006">
                  <c:v>1</c:v>
                </c:pt>
                <c:pt idx="3007">
                  <c:v>1</c:v>
                </c:pt>
                <c:pt idx="3008">
                  <c:v>1</c:v>
                </c:pt>
                <c:pt idx="3009">
                  <c:v>1</c:v>
                </c:pt>
                <c:pt idx="3010">
                  <c:v>1</c:v>
                </c:pt>
                <c:pt idx="3011">
                  <c:v>1</c:v>
                </c:pt>
                <c:pt idx="3012">
                  <c:v>1</c:v>
                </c:pt>
                <c:pt idx="3013">
                  <c:v>1</c:v>
                </c:pt>
                <c:pt idx="3014">
                  <c:v>1</c:v>
                </c:pt>
                <c:pt idx="3015">
                  <c:v>1</c:v>
                </c:pt>
                <c:pt idx="3016">
                  <c:v>1</c:v>
                </c:pt>
                <c:pt idx="3017">
                  <c:v>1</c:v>
                </c:pt>
                <c:pt idx="3018">
                  <c:v>1</c:v>
                </c:pt>
                <c:pt idx="3019">
                  <c:v>1</c:v>
                </c:pt>
                <c:pt idx="3020">
                  <c:v>1</c:v>
                </c:pt>
                <c:pt idx="3021">
                  <c:v>1</c:v>
                </c:pt>
                <c:pt idx="3022">
                  <c:v>1</c:v>
                </c:pt>
                <c:pt idx="3023">
                  <c:v>1</c:v>
                </c:pt>
                <c:pt idx="3024">
                  <c:v>1</c:v>
                </c:pt>
                <c:pt idx="3025">
                  <c:v>1</c:v>
                </c:pt>
                <c:pt idx="3026">
                  <c:v>1</c:v>
                </c:pt>
                <c:pt idx="3027">
                  <c:v>1</c:v>
                </c:pt>
                <c:pt idx="3028">
                  <c:v>1</c:v>
                </c:pt>
                <c:pt idx="3029">
                  <c:v>1</c:v>
                </c:pt>
                <c:pt idx="3030">
                  <c:v>1</c:v>
                </c:pt>
                <c:pt idx="3031">
                  <c:v>1</c:v>
                </c:pt>
                <c:pt idx="3032">
                  <c:v>1</c:v>
                </c:pt>
                <c:pt idx="3033">
                  <c:v>1</c:v>
                </c:pt>
                <c:pt idx="3034">
                  <c:v>1</c:v>
                </c:pt>
                <c:pt idx="3035">
                  <c:v>1</c:v>
                </c:pt>
                <c:pt idx="3036">
                  <c:v>1</c:v>
                </c:pt>
                <c:pt idx="3037">
                  <c:v>1</c:v>
                </c:pt>
                <c:pt idx="3038">
                  <c:v>1</c:v>
                </c:pt>
                <c:pt idx="3039">
                  <c:v>1</c:v>
                </c:pt>
                <c:pt idx="3040">
                  <c:v>1</c:v>
                </c:pt>
                <c:pt idx="3041">
                  <c:v>1</c:v>
                </c:pt>
                <c:pt idx="3042">
                  <c:v>1</c:v>
                </c:pt>
                <c:pt idx="3043">
                  <c:v>1</c:v>
                </c:pt>
                <c:pt idx="3044">
                  <c:v>1</c:v>
                </c:pt>
                <c:pt idx="3045">
                  <c:v>1</c:v>
                </c:pt>
                <c:pt idx="3046">
                  <c:v>1</c:v>
                </c:pt>
                <c:pt idx="3047">
                  <c:v>1</c:v>
                </c:pt>
                <c:pt idx="3048">
                  <c:v>1</c:v>
                </c:pt>
                <c:pt idx="3049">
                  <c:v>1</c:v>
                </c:pt>
                <c:pt idx="3050">
                  <c:v>1</c:v>
                </c:pt>
                <c:pt idx="3051">
                  <c:v>1</c:v>
                </c:pt>
                <c:pt idx="3052">
                  <c:v>1</c:v>
                </c:pt>
                <c:pt idx="3053">
                  <c:v>1</c:v>
                </c:pt>
                <c:pt idx="3054">
                  <c:v>1</c:v>
                </c:pt>
                <c:pt idx="3055">
                  <c:v>1</c:v>
                </c:pt>
                <c:pt idx="3056">
                  <c:v>1</c:v>
                </c:pt>
                <c:pt idx="3057">
                  <c:v>1</c:v>
                </c:pt>
                <c:pt idx="3058">
                  <c:v>1</c:v>
                </c:pt>
                <c:pt idx="3059">
                  <c:v>1</c:v>
                </c:pt>
                <c:pt idx="3060">
                  <c:v>1</c:v>
                </c:pt>
                <c:pt idx="3061">
                  <c:v>1</c:v>
                </c:pt>
                <c:pt idx="3062">
                  <c:v>1</c:v>
                </c:pt>
                <c:pt idx="3063">
                  <c:v>1</c:v>
                </c:pt>
                <c:pt idx="3064">
                  <c:v>1</c:v>
                </c:pt>
                <c:pt idx="3065">
                  <c:v>1</c:v>
                </c:pt>
                <c:pt idx="3066">
                  <c:v>1</c:v>
                </c:pt>
                <c:pt idx="3067">
                  <c:v>1</c:v>
                </c:pt>
                <c:pt idx="3068">
                  <c:v>1</c:v>
                </c:pt>
                <c:pt idx="3069">
                  <c:v>1</c:v>
                </c:pt>
                <c:pt idx="3070">
                  <c:v>1</c:v>
                </c:pt>
                <c:pt idx="3071">
                  <c:v>1</c:v>
                </c:pt>
                <c:pt idx="3072">
                  <c:v>1</c:v>
                </c:pt>
                <c:pt idx="3073">
                  <c:v>1</c:v>
                </c:pt>
                <c:pt idx="3074">
                  <c:v>1</c:v>
                </c:pt>
                <c:pt idx="3075">
                  <c:v>1</c:v>
                </c:pt>
                <c:pt idx="3076">
                  <c:v>1</c:v>
                </c:pt>
                <c:pt idx="3077">
                  <c:v>1</c:v>
                </c:pt>
                <c:pt idx="3078">
                  <c:v>1</c:v>
                </c:pt>
                <c:pt idx="3079">
                  <c:v>1</c:v>
                </c:pt>
                <c:pt idx="3080">
                  <c:v>1</c:v>
                </c:pt>
                <c:pt idx="3081">
                  <c:v>1</c:v>
                </c:pt>
                <c:pt idx="3082">
                  <c:v>1</c:v>
                </c:pt>
                <c:pt idx="3083">
                  <c:v>1</c:v>
                </c:pt>
                <c:pt idx="3084">
                  <c:v>1</c:v>
                </c:pt>
                <c:pt idx="3085">
                  <c:v>1</c:v>
                </c:pt>
                <c:pt idx="3086">
                  <c:v>1</c:v>
                </c:pt>
                <c:pt idx="3087">
                  <c:v>1</c:v>
                </c:pt>
                <c:pt idx="3088">
                  <c:v>1</c:v>
                </c:pt>
                <c:pt idx="3089">
                  <c:v>1</c:v>
                </c:pt>
                <c:pt idx="3090">
                  <c:v>1</c:v>
                </c:pt>
                <c:pt idx="3091">
                  <c:v>1</c:v>
                </c:pt>
                <c:pt idx="3092">
                  <c:v>1</c:v>
                </c:pt>
                <c:pt idx="3093">
                  <c:v>1</c:v>
                </c:pt>
                <c:pt idx="3094">
                  <c:v>1</c:v>
                </c:pt>
                <c:pt idx="3095">
                  <c:v>1</c:v>
                </c:pt>
                <c:pt idx="3096">
                  <c:v>1</c:v>
                </c:pt>
                <c:pt idx="3097">
                  <c:v>1</c:v>
                </c:pt>
                <c:pt idx="3098">
                  <c:v>1</c:v>
                </c:pt>
                <c:pt idx="3099">
                  <c:v>1</c:v>
                </c:pt>
                <c:pt idx="3100">
                  <c:v>1</c:v>
                </c:pt>
                <c:pt idx="3101">
                  <c:v>1</c:v>
                </c:pt>
                <c:pt idx="3102">
                  <c:v>1</c:v>
                </c:pt>
                <c:pt idx="3103">
                  <c:v>1</c:v>
                </c:pt>
                <c:pt idx="3104">
                  <c:v>1</c:v>
                </c:pt>
                <c:pt idx="3105">
                  <c:v>1</c:v>
                </c:pt>
                <c:pt idx="3106">
                  <c:v>1</c:v>
                </c:pt>
                <c:pt idx="3107">
                  <c:v>1</c:v>
                </c:pt>
                <c:pt idx="3108">
                  <c:v>1</c:v>
                </c:pt>
                <c:pt idx="3109">
                  <c:v>1</c:v>
                </c:pt>
                <c:pt idx="3110">
                  <c:v>1</c:v>
                </c:pt>
                <c:pt idx="3111">
                  <c:v>1</c:v>
                </c:pt>
                <c:pt idx="3112">
                  <c:v>1</c:v>
                </c:pt>
                <c:pt idx="3113">
                  <c:v>1</c:v>
                </c:pt>
                <c:pt idx="3114">
                  <c:v>1</c:v>
                </c:pt>
                <c:pt idx="3115">
                  <c:v>1</c:v>
                </c:pt>
                <c:pt idx="3116">
                  <c:v>1</c:v>
                </c:pt>
                <c:pt idx="3117">
                  <c:v>1</c:v>
                </c:pt>
                <c:pt idx="3118">
                  <c:v>1</c:v>
                </c:pt>
                <c:pt idx="3119">
                  <c:v>1</c:v>
                </c:pt>
                <c:pt idx="3120">
                  <c:v>1</c:v>
                </c:pt>
                <c:pt idx="3121">
                  <c:v>1</c:v>
                </c:pt>
                <c:pt idx="3122">
                  <c:v>1</c:v>
                </c:pt>
                <c:pt idx="3123">
                  <c:v>1</c:v>
                </c:pt>
                <c:pt idx="3124">
                  <c:v>1</c:v>
                </c:pt>
                <c:pt idx="3125">
                  <c:v>1</c:v>
                </c:pt>
                <c:pt idx="3126">
                  <c:v>1</c:v>
                </c:pt>
                <c:pt idx="3127">
                  <c:v>1</c:v>
                </c:pt>
                <c:pt idx="3128">
                  <c:v>1</c:v>
                </c:pt>
                <c:pt idx="3129">
                  <c:v>1</c:v>
                </c:pt>
                <c:pt idx="3130">
                  <c:v>1</c:v>
                </c:pt>
                <c:pt idx="3131">
                  <c:v>1</c:v>
                </c:pt>
                <c:pt idx="3132">
                  <c:v>1</c:v>
                </c:pt>
                <c:pt idx="3133">
                  <c:v>1</c:v>
                </c:pt>
                <c:pt idx="3134">
                  <c:v>1</c:v>
                </c:pt>
                <c:pt idx="3135">
                  <c:v>1</c:v>
                </c:pt>
                <c:pt idx="3136">
                  <c:v>1</c:v>
                </c:pt>
                <c:pt idx="3137">
                  <c:v>1</c:v>
                </c:pt>
                <c:pt idx="3138">
                  <c:v>1</c:v>
                </c:pt>
                <c:pt idx="3139">
                  <c:v>1</c:v>
                </c:pt>
                <c:pt idx="3140">
                  <c:v>1</c:v>
                </c:pt>
                <c:pt idx="3141">
                  <c:v>1</c:v>
                </c:pt>
                <c:pt idx="3142">
                  <c:v>1</c:v>
                </c:pt>
                <c:pt idx="3143">
                  <c:v>1</c:v>
                </c:pt>
                <c:pt idx="3144">
                  <c:v>1</c:v>
                </c:pt>
                <c:pt idx="3145">
                  <c:v>1</c:v>
                </c:pt>
                <c:pt idx="3146">
                  <c:v>1</c:v>
                </c:pt>
                <c:pt idx="3147">
                  <c:v>1</c:v>
                </c:pt>
                <c:pt idx="3148">
                  <c:v>1</c:v>
                </c:pt>
                <c:pt idx="3149">
                  <c:v>1</c:v>
                </c:pt>
                <c:pt idx="3150">
                  <c:v>1</c:v>
                </c:pt>
                <c:pt idx="3151">
                  <c:v>1</c:v>
                </c:pt>
                <c:pt idx="3152">
                  <c:v>1</c:v>
                </c:pt>
                <c:pt idx="3153">
                  <c:v>1</c:v>
                </c:pt>
                <c:pt idx="3154">
                  <c:v>1</c:v>
                </c:pt>
                <c:pt idx="3155">
                  <c:v>1</c:v>
                </c:pt>
                <c:pt idx="3156">
                  <c:v>1</c:v>
                </c:pt>
                <c:pt idx="3157">
                  <c:v>1</c:v>
                </c:pt>
                <c:pt idx="3158">
                  <c:v>1</c:v>
                </c:pt>
                <c:pt idx="3159">
                  <c:v>1</c:v>
                </c:pt>
                <c:pt idx="3160">
                  <c:v>1</c:v>
                </c:pt>
                <c:pt idx="3161">
                  <c:v>1</c:v>
                </c:pt>
                <c:pt idx="3162">
                  <c:v>1</c:v>
                </c:pt>
                <c:pt idx="3163">
                  <c:v>1</c:v>
                </c:pt>
                <c:pt idx="3164">
                  <c:v>1</c:v>
                </c:pt>
                <c:pt idx="3165">
                  <c:v>1</c:v>
                </c:pt>
                <c:pt idx="3166">
                  <c:v>1</c:v>
                </c:pt>
                <c:pt idx="3167">
                  <c:v>1</c:v>
                </c:pt>
                <c:pt idx="3168">
                  <c:v>1</c:v>
                </c:pt>
                <c:pt idx="3169">
                  <c:v>1</c:v>
                </c:pt>
                <c:pt idx="3170">
                  <c:v>1</c:v>
                </c:pt>
                <c:pt idx="3171">
                  <c:v>1</c:v>
                </c:pt>
                <c:pt idx="3172">
                  <c:v>1</c:v>
                </c:pt>
                <c:pt idx="3173">
                  <c:v>1</c:v>
                </c:pt>
                <c:pt idx="3174">
                  <c:v>1</c:v>
                </c:pt>
                <c:pt idx="3175">
                  <c:v>1</c:v>
                </c:pt>
                <c:pt idx="3176">
                  <c:v>1</c:v>
                </c:pt>
                <c:pt idx="3177">
                  <c:v>1</c:v>
                </c:pt>
                <c:pt idx="3178">
                  <c:v>1</c:v>
                </c:pt>
                <c:pt idx="3179">
                  <c:v>1</c:v>
                </c:pt>
                <c:pt idx="3180">
                  <c:v>1</c:v>
                </c:pt>
                <c:pt idx="3181">
                  <c:v>1</c:v>
                </c:pt>
                <c:pt idx="3182">
                  <c:v>1</c:v>
                </c:pt>
                <c:pt idx="3183">
                  <c:v>1</c:v>
                </c:pt>
                <c:pt idx="3184">
                  <c:v>1</c:v>
                </c:pt>
                <c:pt idx="3185">
                  <c:v>1</c:v>
                </c:pt>
                <c:pt idx="3186">
                  <c:v>1</c:v>
                </c:pt>
                <c:pt idx="3187">
                  <c:v>1</c:v>
                </c:pt>
                <c:pt idx="3188">
                  <c:v>1</c:v>
                </c:pt>
                <c:pt idx="3189">
                  <c:v>1</c:v>
                </c:pt>
                <c:pt idx="3190">
                  <c:v>1</c:v>
                </c:pt>
                <c:pt idx="3191">
                  <c:v>1</c:v>
                </c:pt>
                <c:pt idx="3192">
                  <c:v>1</c:v>
                </c:pt>
                <c:pt idx="3193">
                  <c:v>1</c:v>
                </c:pt>
                <c:pt idx="3194">
                  <c:v>1</c:v>
                </c:pt>
                <c:pt idx="3195">
                  <c:v>1</c:v>
                </c:pt>
                <c:pt idx="3196">
                  <c:v>1</c:v>
                </c:pt>
                <c:pt idx="3197">
                  <c:v>1</c:v>
                </c:pt>
                <c:pt idx="3198">
                  <c:v>1</c:v>
                </c:pt>
                <c:pt idx="3199">
                  <c:v>1</c:v>
                </c:pt>
                <c:pt idx="3200">
                  <c:v>1</c:v>
                </c:pt>
                <c:pt idx="3201">
                  <c:v>1</c:v>
                </c:pt>
                <c:pt idx="3202">
                  <c:v>1</c:v>
                </c:pt>
                <c:pt idx="3203">
                  <c:v>1</c:v>
                </c:pt>
                <c:pt idx="3204">
                  <c:v>1</c:v>
                </c:pt>
                <c:pt idx="3205">
                  <c:v>1</c:v>
                </c:pt>
                <c:pt idx="3206">
                  <c:v>1</c:v>
                </c:pt>
                <c:pt idx="3207">
                  <c:v>1</c:v>
                </c:pt>
                <c:pt idx="3208">
                  <c:v>1</c:v>
                </c:pt>
                <c:pt idx="3209">
                  <c:v>1</c:v>
                </c:pt>
                <c:pt idx="3210">
                  <c:v>1</c:v>
                </c:pt>
                <c:pt idx="3211">
                  <c:v>1</c:v>
                </c:pt>
                <c:pt idx="3212">
                  <c:v>1</c:v>
                </c:pt>
                <c:pt idx="3213">
                  <c:v>1</c:v>
                </c:pt>
                <c:pt idx="3214">
                  <c:v>1</c:v>
                </c:pt>
                <c:pt idx="3215">
                  <c:v>1</c:v>
                </c:pt>
                <c:pt idx="3216">
                  <c:v>1</c:v>
                </c:pt>
                <c:pt idx="3217">
                  <c:v>1</c:v>
                </c:pt>
                <c:pt idx="3218">
                  <c:v>1</c:v>
                </c:pt>
                <c:pt idx="3219">
                  <c:v>1</c:v>
                </c:pt>
                <c:pt idx="3220">
                  <c:v>1</c:v>
                </c:pt>
                <c:pt idx="3221">
                  <c:v>1</c:v>
                </c:pt>
                <c:pt idx="3222">
                  <c:v>1</c:v>
                </c:pt>
                <c:pt idx="3223">
                  <c:v>1</c:v>
                </c:pt>
                <c:pt idx="3224">
                  <c:v>1</c:v>
                </c:pt>
                <c:pt idx="3225">
                  <c:v>1</c:v>
                </c:pt>
                <c:pt idx="3226">
                  <c:v>1</c:v>
                </c:pt>
                <c:pt idx="3227">
                  <c:v>1</c:v>
                </c:pt>
                <c:pt idx="3228">
                  <c:v>1</c:v>
                </c:pt>
                <c:pt idx="3229">
                  <c:v>1</c:v>
                </c:pt>
                <c:pt idx="3230">
                  <c:v>1</c:v>
                </c:pt>
                <c:pt idx="3231">
                  <c:v>1</c:v>
                </c:pt>
                <c:pt idx="3232">
                  <c:v>1</c:v>
                </c:pt>
                <c:pt idx="3233">
                  <c:v>1</c:v>
                </c:pt>
                <c:pt idx="3234">
                  <c:v>1</c:v>
                </c:pt>
                <c:pt idx="3235">
                  <c:v>1</c:v>
                </c:pt>
                <c:pt idx="3236">
                  <c:v>1</c:v>
                </c:pt>
                <c:pt idx="3237">
                  <c:v>1</c:v>
                </c:pt>
                <c:pt idx="3238">
                  <c:v>1</c:v>
                </c:pt>
                <c:pt idx="3239">
                  <c:v>1</c:v>
                </c:pt>
                <c:pt idx="3240">
                  <c:v>1</c:v>
                </c:pt>
                <c:pt idx="3241">
                  <c:v>1</c:v>
                </c:pt>
                <c:pt idx="3242">
                  <c:v>1</c:v>
                </c:pt>
                <c:pt idx="3243">
                  <c:v>1</c:v>
                </c:pt>
                <c:pt idx="3244">
                  <c:v>1</c:v>
                </c:pt>
                <c:pt idx="3245">
                  <c:v>1</c:v>
                </c:pt>
                <c:pt idx="3246">
                  <c:v>1</c:v>
                </c:pt>
                <c:pt idx="3247">
                  <c:v>1</c:v>
                </c:pt>
                <c:pt idx="3248">
                  <c:v>1</c:v>
                </c:pt>
                <c:pt idx="3249">
                  <c:v>1</c:v>
                </c:pt>
                <c:pt idx="3250">
                  <c:v>1</c:v>
                </c:pt>
                <c:pt idx="3251">
                  <c:v>1</c:v>
                </c:pt>
                <c:pt idx="3252">
                  <c:v>1</c:v>
                </c:pt>
                <c:pt idx="3253">
                  <c:v>1</c:v>
                </c:pt>
                <c:pt idx="3254">
                  <c:v>1</c:v>
                </c:pt>
                <c:pt idx="3255">
                  <c:v>1</c:v>
                </c:pt>
                <c:pt idx="3256">
                  <c:v>1</c:v>
                </c:pt>
                <c:pt idx="3257">
                  <c:v>1</c:v>
                </c:pt>
                <c:pt idx="3258">
                  <c:v>1</c:v>
                </c:pt>
                <c:pt idx="3259">
                  <c:v>1</c:v>
                </c:pt>
                <c:pt idx="3260">
                  <c:v>1</c:v>
                </c:pt>
                <c:pt idx="3261">
                  <c:v>1</c:v>
                </c:pt>
                <c:pt idx="3262">
                  <c:v>1</c:v>
                </c:pt>
                <c:pt idx="3263">
                  <c:v>1</c:v>
                </c:pt>
                <c:pt idx="3264">
                  <c:v>1</c:v>
                </c:pt>
                <c:pt idx="3265">
                  <c:v>1</c:v>
                </c:pt>
                <c:pt idx="3266">
                  <c:v>1</c:v>
                </c:pt>
                <c:pt idx="3267">
                  <c:v>1</c:v>
                </c:pt>
                <c:pt idx="3268">
                  <c:v>1</c:v>
                </c:pt>
                <c:pt idx="3269">
                  <c:v>1</c:v>
                </c:pt>
                <c:pt idx="3270">
                  <c:v>1</c:v>
                </c:pt>
                <c:pt idx="3271">
                  <c:v>1</c:v>
                </c:pt>
                <c:pt idx="3272">
                  <c:v>1</c:v>
                </c:pt>
                <c:pt idx="3273">
                  <c:v>1</c:v>
                </c:pt>
                <c:pt idx="3274">
                  <c:v>1</c:v>
                </c:pt>
                <c:pt idx="3275">
                  <c:v>1</c:v>
                </c:pt>
                <c:pt idx="3276">
                  <c:v>1</c:v>
                </c:pt>
                <c:pt idx="3277">
                  <c:v>1</c:v>
                </c:pt>
                <c:pt idx="3278">
                  <c:v>1</c:v>
                </c:pt>
                <c:pt idx="3279">
                  <c:v>1</c:v>
                </c:pt>
                <c:pt idx="3280">
                  <c:v>1</c:v>
                </c:pt>
                <c:pt idx="3281">
                  <c:v>1</c:v>
                </c:pt>
                <c:pt idx="3282">
                  <c:v>1</c:v>
                </c:pt>
                <c:pt idx="3283">
                  <c:v>1</c:v>
                </c:pt>
                <c:pt idx="3284">
                  <c:v>1</c:v>
                </c:pt>
                <c:pt idx="3285">
                  <c:v>1</c:v>
                </c:pt>
                <c:pt idx="3286">
                  <c:v>1</c:v>
                </c:pt>
                <c:pt idx="3287">
                  <c:v>1</c:v>
                </c:pt>
                <c:pt idx="3288">
                  <c:v>1</c:v>
                </c:pt>
                <c:pt idx="3289">
                  <c:v>1</c:v>
                </c:pt>
                <c:pt idx="3290">
                  <c:v>1</c:v>
                </c:pt>
                <c:pt idx="3291">
                  <c:v>1</c:v>
                </c:pt>
                <c:pt idx="3292">
                  <c:v>1</c:v>
                </c:pt>
                <c:pt idx="3293">
                  <c:v>1</c:v>
                </c:pt>
                <c:pt idx="3294">
                  <c:v>1</c:v>
                </c:pt>
                <c:pt idx="3295">
                  <c:v>1</c:v>
                </c:pt>
                <c:pt idx="3296">
                  <c:v>1</c:v>
                </c:pt>
                <c:pt idx="3297">
                  <c:v>1</c:v>
                </c:pt>
                <c:pt idx="3298">
                  <c:v>1</c:v>
                </c:pt>
                <c:pt idx="3299">
                  <c:v>1</c:v>
                </c:pt>
                <c:pt idx="3300">
                  <c:v>1</c:v>
                </c:pt>
                <c:pt idx="3301">
                  <c:v>1</c:v>
                </c:pt>
                <c:pt idx="3302">
                  <c:v>1</c:v>
                </c:pt>
                <c:pt idx="3303">
                  <c:v>1</c:v>
                </c:pt>
                <c:pt idx="3304">
                  <c:v>1</c:v>
                </c:pt>
                <c:pt idx="3305">
                  <c:v>1</c:v>
                </c:pt>
                <c:pt idx="3306">
                  <c:v>1</c:v>
                </c:pt>
                <c:pt idx="3307">
                  <c:v>1</c:v>
                </c:pt>
                <c:pt idx="3308">
                  <c:v>1</c:v>
                </c:pt>
                <c:pt idx="3309">
                  <c:v>1</c:v>
                </c:pt>
                <c:pt idx="3310">
                  <c:v>1</c:v>
                </c:pt>
                <c:pt idx="3311">
                  <c:v>1</c:v>
                </c:pt>
                <c:pt idx="3312">
                  <c:v>1</c:v>
                </c:pt>
                <c:pt idx="3313">
                  <c:v>1</c:v>
                </c:pt>
                <c:pt idx="3314">
                  <c:v>1</c:v>
                </c:pt>
                <c:pt idx="3315">
                  <c:v>1</c:v>
                </c:pt>
                <c:pt idx="3316">
                  <c:v>1</c:v>
                </c:pt>
                <c:pt idx="3317">
                  <c:v>1</c:v>
                </c:pt>
                <c:pt idx="3318">
                  <c:v>1</c:v>
                </c:pt>
                <c:pt idx="3319">
                  <c:v>1</c:v>
                </c:pt>
                <c:pt idx="3320">
                  <c:v>1</c:v>
                </c:pt>
                <c:pt idx="3321">
                  <c:v>1</c:v>
                </c:pt>
                <c:pt idx="3322">
                  <c:v>1</c:v>
                </c:pt>
                <c:pt idx="3323">
                  <c:v>1</c:v>
                </c:pt>
                <c:pt idx="3324">
                  <c:v>1</c:v>
                </c:pt>
                <c:pt idx="3325">
                  <c:v>1</c:v>
                </c:pt>
                <c:pt idx="3326">
                  <c:v>1</c:v>
                </c:pt>
                <c:pt idx="3327">
                  <c:v>1</c:v>
                </c:pt>
                <c:pt idx="3328">
                  <c:v>1</c:v>
                </c:pt>
                <c:pt idx="3329">
                  <c:v>1</c:v>
                </c:pt>
                <c:pt idx="3330">
                  <c:v>1</c:v>
                </c:pt>
                <c:pt idx="3331">
                  <c:v>1</c:v>
                </c:pt>
                <c:pt idx="3332">
                  <c:v>1</c:v>
                </c:pt>
                <c:pt idx="3333">
                  <c:v>1</c:v>
                </c:pt>
                <c:pt idx="3334">
                  <c:v>1</c:v>
                </c:pt>
                <c:pt idx="3335">
                  <c:v>1</c:v>
                </c:pt>
                <c:pt idx="3336">
                  <c:v>1</c:v>
                </c:pt>
                <c:pt idx="3337">
                  <c:v>1</c:v>
                </c:pt>
                <c:pt idx="3338">
                  <c:v>1</c:v>
                </c:pt>
                <c:pt idx="3339">
                  <c:v>1</c:v>
                </c:pt>
                <c:pt idx="3340">
                  <c:v>1</c:v>
                </c:pt>
                <c:pt idx="3341">
                  <c:v>1</c:v>
                </c:pt>
                <c:pt idx="3342">
                  <c:v>1</c:v>
                </c:pt>
                <c:pt idx="3343">
                  <c:v>1</c:v>
                </c:pt>
                <c:pt idx="3344">
                  <c:v>1</c:v>
                </c:pt>
                <c:pt idx="3345">
                  <c:v>1</c:v>
                </c:pt>
                <c:pt idx="3346">
                  <c:v>1</c:v>
                </c:pt>
                <c:pt idx="3347">
                  <c:v>1</c:v>
                </c:pt>
                <c:pt idx="3348">
                  <c:v>1</c:v>
                </c:pt>
                <c:pt idx="3349">
                  <c:v>1</c:v>
                </c:pt>
                <c:pt idx="3350">
                  <c:v>1</c:v>
                </c:pt>
                <c:pt idx="3351">
                  <c:v>1</c:v>
                </c:pt>
                <c:pt idx="3352">
                  <c:v>1</c:v>
                </c:pt>
                <c:pt idx="3353">
                  <c:v>1</c:v>
                </c:pt>
                <c:pt idx="3354">
                  <c:v>1</c:v>
                </c:pt>
                <c:pt idx="3355">
                  <c:v>1</c:v>
                </c:pt>
                <c:pt idx="3356">
                  <c:v>1</c:v>
                </c:pt>
                <c:pt idx="3357">
                  <c:v>1</c:v>
                </c:pt>
                <c:pt idx="3358">
                  <c:v>1</c:v>
                </c:pt>
                <c:pt idx="3359">
                  <c:v>1</c:v>
                </c:pt>
                <c:pt idx="3360">
                  <c:v>1</c:v>
                </c:pt>
                <c:pt idx="3361">
                  <c:v>1</c:v>
                </c:pt>
                <c:pt idx="3362">
                  <c:v>1</c:v>
                </c:pt>
                <c:pt idx="3363">
                  <c:v>1</c:v>
                </c:pt>
                <c:pt idx="3364">
                  <c:v>1</c:v>
                </c:pt>
                <c:pt idx="3365">
                  <c:v>1</c:v>
                </c:pt>
                <c:pt idx="3366">
                  <c:v>1</c:v>
                </c:pt>
                <c:pt idx="3367">
                  <c:v>1</c:v>
                </c:pt>
                <c:pt idx="3368">
                  <c:v>1</c:v>
                </c:pt>
                <c:pt idx="3369">
                  <c:v>1</c:v>
                </c:pt>
                <c:pt idx="3370">
                  <c:v>1</c:v>
                </c:pt>
                <c:pt idx="3371">
                  <c:v>1</c:v>
                </c:pt>
                <c:pt idx="3372">
                  <c:v>1</c:v>
                </c:pt>
                <c:pt idx="3373">
                  <c:v>1</c:v>
                </c:pt>
                <c:pt idx="3374">
                  <c:v>1</c:v>
                </c:pt>
                <c:pt idx="3375">
                  <c:v>1</c:v>
                </c:pt>
                <c:pt idx="3376">
                  <c:v>1</c:v>
                </c:pt>
                <c:pt idx="3377">
                  <c:v>1</c:v>
                </c:pt>
                <c:pt idx="3378">
                  <c:v>1</c:v>
                </c:pt>
                <c:pt idx="3379">
                  <c:v>1</c:v>
                </c:pt>
                <c:pt idx="3380">
                  <c:v>1</c:v>
                </c:pt>
                <c:pt idx="3381">
                  <c:v>1</c:v>
                </c:pt>
                <c:pt idx="3382">
                  <c:v>1</c:v>
                </c:pt>
                <c:pt idx="3383">
                  <c:v>1</c:v>
                </c:pt>
                <c:pt idx="3384">
                  <c:v>1</c:v>
                </c:pt>
                <c:pt idx="3385">
                  <c:v>1</c:v>
                </c:pt>
                <c:pt idx="3386">
                  <c:v>1</c:v>
                </c:pt>
                <c:pt idx="3387">
                  <c:v>1</c:v>
                </c:pt>
                <c:pt idx="3388">
                  <c:v>1</c:v>
                </c:pt>
                <c:pt idx="3389">
                  <c:v>1</c:v>
                </c:pt>
                <c:pt idx="3390">
                  <c:v>1</c:v>
                </c:pt>
                <c:pt idx="3391">
                  <c:v>1</c:v>
                </c:pt>
                <c:pt idx="3392">
                  <c:v>1</c:v>
                </c:pt>
                <c:pt idx="3393">
                  <c:v>1</c:v>
                </c:pt>
                <c:pt idx="3394">
                  <c:v>1</c:v>
                </c:pt>
                <c:pt idx="3395">
                  <c:v>1</c:v>
                </c:pt>
                <c:pt idx="3396">
                  <c:v>1</c:v>
                </c:pt>
                <c:pt idx="3397">
                  <c:v>1</c:v>
                </c:pt>
                <c:pt idx="3398">
                  <c:v>1</c:v>
                </c:pt>
                <c:pt idx="3399">
                  <c:v>1</c:v>
                </c:pt>
                <c:pt idx="3400">
                  <c:v>1</c:v>
                </c:pt>
                <c:pt idx="3401">
                  <c:v>1</c:v>
                </c:pt>
                <c:pt idx="3402">
                  <c:v>1</c:v>
                </c:pt>
                <c:pt idx="3403">
                  <c:v>1</c:v>
                </c:pt>
                <c:pt idx="3404">
                  <c:v>1</c:v>
                </c:pt>
                <c:pt idx="3405">
                  <c:v>1</c:v>
                </c:pt>
                <c:pt idx="3406">
                  <c:v>1</c:v>
                </c:pt>
                <c:pt idx="3407">
                  <c:v>1</c:v>
                </c:pt>
                <c:pt idx="3408">
                  <c:v>1</c:v>
                </c:pt>
                <c:pt idx="3409">
                  <c:v>1</c:v>
                </c:pt>
                <c:pt idx="3410">
                  <c:v>1</c:v>
                </c:pt>
                <c:pt idx="3411">
                  <c:v>1</c:v>
                </c:pt>
                <c:pt idx="3412">
                  <c:v>1</c:v>
                </c:pt>
                <c:pt idx="3413">
                  <c:v>1</c:v>
                </c:pt>
                <c:pt idx="3414">
                  <c:v>1</c:v>
                </c:pt>
                <c:pt idx="3415">
                  <c:v>1</c:v>
                </c:pt>
                <c:pt idx="3416">
                  <c:v>1</c:v>
                </c:pt>
                <c:pt idx="3417">
                  <c:v>1</c:v>
                </c:pt>
                <c:pt idx="3418">
                  <c:v>1</c:v>
                </c:pt>
                <c:pt idx="3419">
                  <c:v>1</c:v>
                </c:pt>
                <c:pt idx="3420">
                  <c:v>1</c:v>
                </c:pt>
                <c:pt idx="3421">
                  <c:v>1</c:v>
                </c:pt>
                <c:pt idx="3422">
                  <c:v>1</c:v>
                </c:pt>
                <c:pt idx="3423">
                  <c:v>1</c:v>
                </c:pt>
                <c:pt idx="3424">
                  <c:v>1</c:v>
                </c:pt>
                <c:pt idx="3425">
                  <c:v>1</c:v>
                </c:pt>
                <c:pt idx="3426">
                  <c:v>1</c:v>
                </c:pt>
                <c:pt idx="3427">
                  <c:v>1</c:v>
                </c:pt>
                <c:pt idx="3428">
                  <c:v>1</c:v>
                </c:pt>
                <c:pt idx="3429">
                  <c:v>1</c:v>
                </c:pt>
                <c:pt idx="3430">
                  <c:v>1</c:v>
                </c:pt>
                <c:pt idx="3431">
                  <c:v>1</c:v>
                </c:pt>
                <c:pt idx="3432">
                  <c:v>1</c:v>
                </c:pt>
                <c:pt idx="3433">
                  <c:v>1</c:v>
                </c:pt>
                <c:pt idx="3434">
                  <c:v>1</c:v>
                </c:pt>
                <c:pt idx="3435">
                  <c:v>1</c:v>
                </c:pt>
                <c:pt idx="3436">
                  <c:v>1</c:v>
                </c:pt>
                <c:pt idx="3437">
                  <c:v>1</c:v>
                </c:pt>
                <c:pt idx="3438">
                  <c:v>1</c:v>
                </c:pt>
                <c:pt idx="3439">
                  <c:v>1</c:v>
                </c:pt>
                <c:pt idx="3440">
                  <c:v>1</c:v>
                </c:pt>
                <c:pt idx="3441">
                  <c:v>1</c:v>
                </c:pt>
                <c:pt idx="3442">
                  <c:v>1</c:v>
                </c:pt>
                <c:pt idx="3443">
                  <c:v>1</c:v>
                </c:pt>
                <c:pt idx="3444">
                  <c:v>1</c:v>
                </c:pt>
                <c:pt idx="3445">
                  <c:v>1</c:v>
                </c:pt>
                <c:pt idx="3446">
                  <c:v>1</c:v>
                </c:pt>
                <c:pt idx="3447">
                  <c:v>1</c:v>
                </c:pt>
                <c:pt idx="3448">
                  <c:v>1</c:v>
                </c:pt>
                <c:pt idx="3449">
                  <c:v>1</c:v>
                </c:pt>
                <c:pt idx="3450">
                  <c:v>1</c:v>
                </c:pt>
                <c:pt idx="3451">
                  <c:v>1</c:v>
                </c:pt>
                <c:pt idx="3452">
                  <c:v>1</c:v>
                </c:pt>
                <c:pt idx="3453">
                  <c:v>1</c:v>
                </c:pt>
                <c:pt idx="3454">
                  <c:v>1</c:v>
                </c:pt>
                <c:pt idx="3455">
                  <c:v>1</c:v>
                </c:pt>
                <c:pt idx="3456">
                  <c:v>1</c:v>
                </c:pt>
                <c:pt idx="3457">
                  <c:v>1</c:v>
                </c:pt>
                <c:pt idx="3458">
                  <c:v>1</c:v>
                </c:pt>
                <c:pt idx="3459">
                  <c:v>1</c:v>
                </c:pt>
                <c:pt idx="3460">
                  <c:v>1</c:v>
                </c:pt>
                <c:pt idx="3461">
                  <c:v>1</c:v>
                </c:pt>
                <c:pt idx="3462">
                  <c:v>1</c:v>
                </c:pt>
                <c:pt idx="3463">
                  <c:v>1</c:v>
                </c:pt>
                <c:pt idx="3464">
                  <c:v>1</c:v>
                </c:pt>
                <c:pt idx="3465">
                  <c:v>1</c:v>
                </c:pt>
                <c:pt idx="3466">
                  <c:v>1</c:v>
                </c:pt>
                <c:pt idx="3467">
                  <c:v>1</c:v>
                </c:pt>
                <c:pt idx="3468">
                  <c:v>1</c:v>
                </c:pt>
                <c:pt idx="3469">
                  <c:v>1</c:v>
                </c:pt>
                <c:pt idx="3470">
                  <c:v>1</c:v>
                </c:pt>
                <c:pt idx="3471">
                  <c:v>1</c:v>
                </c:pt>
                <c:pt idx="3472">
                  <c:v>1</c:v>
                </c:pt>
                <c:pt idx="3473">
                  <c:v>1</c:v>
                </c:pt>
                <c:pt idx="3474">
                  <c:v>1</c:v>
                </c:pt>
                <c:pt idx="3475">
                  <c:v>1</c:v>
                </c:pt>
                <c:pt idx="3476">
                  <c:v>1</c:v>
                </c:pt>
                <c:pt idx="3477">
                  <c:v>1</c:v>
                </c:pt>
                <c:pt idx="3478">
                  <c:v>1</c:v>
                </c:pt>
                <c:pt idx="3479">
                  <c:v>1</c:v>
                </c:pt>
                <c:pt idx="3480">
                  <c:v>1</c:v>
                </c:pt>
                <c:pt idx="3481">
                  <c:v>1</c:v>
                </c:pt>
                <c:pt idx="3482">
                  <c:v>1</c:v>
                </c:pt>
                <c:pt idx="3483">
                  <c:v>1</c:v>
                </c:pt>
                <c:pt idx="3484">
                  <c:v>1</c:v>
                </c:pt>
                <c:pt idx="3485">
                  <c:v>1</c:v>
                </c:pt>
                <c:pt idx="3486">
                  <c:v>1</c:v>
                </c:pt>
                <c:pt idx="3487">
                  <c:v>1</c:v>
                </c:pt>
                <c:pt idx="3488">
                  <c:v>1</c:v>
                </c:pt>
                <c:pt idx="3489">
                  <c:v>1</c:v>
                </c:pt>
                <c:pt idx="3490">
                  <c:v>1</c:v>
                </c:pt>
                <c:pt idx="3491">
                  <c:v>1</c:v>
                </c:pt>
                <c:pt idx="3492">
                  <c:v>1</c:v>
                </c:pt>
                <c:pt idx="3493">
                  <c:v>1</c:v>
                </c:pt>
                <c:pt idx="3494">
                  <c:v>1</c:v>
                </c:pt>
                <c:pt idx="3495">
                  <c:v>1</c:v>
                </c:pt>
                <c:pt idx="3496">
                  <c:v>1</c:v>
                </c:pt>
                <c:pt idx="3497">
                  <c:v>1</c:v>
                </c:pt>
                <c:pt idx="3498">
                  <c:v>1</c:v>
                </c:pt>
                <c:pt idx="3499">
                  <c:v>1</c:v>
                </c:pt>
                <c:pt idx="3500">
                  <c:v>1</c:v>
                </c:pt>
                <c:pt idx="3501">
                  <c:v>1</c:v>
                </c:pt>
                <c:pt idx="3502">
                  <c:v>1</c:v>
                </c:pt>
                <c:pt idx="3503">
                  <c:v>1</c:v>
                </c:pt>
                <c:pt idx="3504">
                  <c:v>1</c:v>
                </c:pt>
                <c:pt idx="3505">
                  <c:v>1</c:v>
                </c:pt>
                <c:pt idx="3506">
                  <c:v>1</c:v>
                </c:pt>
                <c:pt idx="3507">
                  <c:v>1</c:v>
                </c:pt>
                <c:pt idx="3508">
                  <c:v>1</c:v>
                </c:pt>
                <c:pt idx="3509">
                  <c:v>1</c:v>
                </c:pt>
                <c:pt idx="3510">
                  <c:v>1</c:v>
                </c:pt>
                <c:pt idx="3511">
                  <c:v>1</c:v>
                </c:pt>
                <c:pt idx="3512">
                  <c:v>1</c:v>
                </c:pt>
                <c:pt idx="3513">
                  <c:v>1</c:v>
                </c:pt>
                <c:pt idx="3514">
                  <c:v>1</c:v>
                </c:pt>
                <c:pt idx="3515">
                  <c:v>1</c:v>
                </c:pt>
                <c:pt idx="3516">
                  <c:v>1</c:v>
                </c:pt>
                <c:pt idx="3517">
                  <c:v>1</c:v>
                </c:pt>
                <c:pt idx="3518">
                  <c:v>1</c:v>
                </c:pt>
                <c:pt idx="3519">
                  <c:v>1</c:v>
                </c:pt>
                <c:pt idx="3520">
                  <c:v>1</c:v>
                </c:pt>
                <c:pt idx="3521">
                  <c:v>1</c:v>
                </c:pt>
                <c:pt idx="3522">
                  <c:v>1</c:v>
                </c:pt>
                <c:pt idx="3523">
                  <c:v>1</c:v>
                </c:pt>
                <c:pt idx="3524">
                  <c:v>1</c:v>
                </c:pt>
                <c:pt idx="3525">
                  <c:v>1</c:v>
                </c:pt>
                <c:pt idx="3526">
                  <c:v>1</c:v>
                </c:pt>
                <c:pt idx="3527">
                  <c:v>1</c:v>
                </c:pt>
                <c:pt idx="3528">
                  <c:v>1</c:v>
                </c:pt>
                <c:pt idx="3529">
                  <c:v>1</c:v>
                </c:pt>
                <c:pt idx="3530">
                  <c:v>1</c:v>
                </c:pt>
                <c:pt idx="3531">
                  <c:v>1</c:v>
                </c:pt>
                <c:pt idx="3532">
                  <c:v>1</c:v>
                </c:pt>
                <c:pt idx="3533">
                  <c:v>1</c:v>
                </c:pt>
                <c:pt idx="3534">
                  <c:v>1</c:v>
                </c:pt>
                <c:pt idx="3535">
                  <c:v>1</c:v>
                </c:pt>
                <c:pt idx="3536">
                  <c:v>1</c:v>
                </c:pt>
                <c:pt idx="3537">
                  <c:v>1</c:v>
                </c:pt>
                <c:pt idx="3538">
                  <c:v>1</c:v>
                </c:pt>
                <c:pt idx="3539">
                  <c:v>1</c:v>
                </c:pt>
                <c:pt idx="3540">
                  <c:v>1</c:v>
                </c:pt>
                <c:pt idx="3541">
                  <c:v>1</c:v>
                </c:pt>
                <c:pt idx="3542">
                  <c:v>1</c:v>
                </c:pt>
                <c:pt idx="3543">
                  <c:v>1</c:v>
                </c:pt>
                <c:pt idx="3544">
                  <c:v>1</c:v>
                </c:pt>
                <c:pt idx="3545">
                  <c:v>1</c:v>
                </c:pt>
                <c:pt idx="3546">
                  <c:v>1</c:v>
                </c:pt>
                <c:pt idx="3547">
                  <c:v>1</c:v>
                </c:pt>
                <c:pt idx="3548">
                  <c:v>1</c:v>
                </c:pt>
                <c:pt idx="3549">
                  <c:v>1</c:v>
                </c:pt>
                <c:pt idx="3550">
                  <c:v>1</c:v>
                </c:pt>
                <c:pt idx="3551">
                  <c:v>1</c:v>
                </c:pt>
                <c:pt idx="3552">
                  <c:v>1</c:v>
                </c:pt>
                <c:pt idx="3553">
                  <c:v>1</c:v>
                </c:pt>
                <c:pt idx="3554">
                  <c:v>1</c:v>
                </c:pt>
                <c:pt idx="3555">
                  <c:v>1</c:v>
                </c:pt>
                <c:pt idx="3556">
                  <c:v>1</c:v>
                </c:pt>
                <c:pt idx="3557">
                  <c:v>1</c:v>
                </c:pt>
                <c:pt idx="3558">
                  <c:v>1</c:v>
                </c:pt>
                <c:pt idx="3559">
                  <c:v>1</c:v>
                </c:pt>
                <c:pt idx="3560">
                  <c:v>1</c:v>
                </c:pt>
                <c:pt idx="3561">
                  <c:v>1</c:v>
                </c:pt>
                <c:pt idx="3562">
                  <c:v>1</c:v>
                </c:pt>
                <c:pt idx="3563">
                  <c:v>1</c:v>
                </c:pt>
                <c:pt idx="3564">
                  <c:v>1</c:v>
                </c:pt>
                <c:pt idx="3565">
                  <c:v>1</c:v>
                </c:pt>
                <c:pt idx="3566">
                  <c:v>1</c:v>
                </c:pt>
                <c:pt idx="3567">
                  <c:v>1</c:v>
                </c:pt>
                <c:pt idx="3568">
                  <c:v>1</c:v>
                </c:pt>
                <c:pt idx="3569">
                  <c:v>1</c:v>
                </c:pt>
                <c:pt idx="3570">
                  <c:v>1</c:v>
                </c:pt>
                <c:pt idx="3571">
                  <c:v>1</c:v>
                </c:pt>
                <c:pt idx="3572">
                  <c:v>1</c:v>
                </c:pt>
                <c:pt idx="3573">
                  <c:v>1</c:v>
                </c:pt>
                <c:pt idx="3574">
                  <c:v>1</c:v>
                </c:pt>
                <c:pt idx="3575">
                  <c:v>1</c:v>
                </c:pt>
                <c:pt idx="3576">
                  <c:v>1</c:v>
                </c:pt>
                <c:pt idx="3577">
                  <c:v>1</c:v>
                </c:pt>
                <c:pt idx="3578">
                  <c:v>1</c:v>
                </c:pt>
                <c:pt idx="3579">
                  <c:v>1</c:v>
                </c:pt>
                <c:pt idx="3580">
                  <c:v>1</c:v>
                </c:pt>
                <c:pt idx="3581">
                  <c:v>1</c:v>
                </c:pt>
                <c:pt idx="3582">
                  <c:v>1</c:v>
                </c:pt>
                <c:pt idx="3583">
                  <c:v>1</c:v>
                </c:pt>
                <c:pt idx="3584">
                  <c:v>1</c:v>
                </c:pt>
                <c:pt idx="3585">
                  <c:v>1</c:v>
                </c:pt>
                <c:pt idx="3586">
                  <c:v>1</c:v>
                </c:pt>
                <c:pt idx="3587">
                  <c:v>1</c:v>
                </c:pt>
                <c:pt idx="3588">
                  <c:v>1</c:v>
                </c:pt>
                <c:pt idx="3589">
                  <c:v>1</c:v>
                </c:pt>
                <c:pt idx="3590">
                  <c:v>1</c:v>
                </c:pt>
                <c:pt idx="3591">
                  <c:v>1</c:v>
                </c:pt>
                <c:pt idx="3592">
                  <c:v>1</c:v>
                </c:pt>
                <c:pt idx="3593">
                  <c:v>1</c:v>
                </c:pt>
                <c:pt idx="3594">
                  <c:v>1</c:v>
                </c:pt>
                <c:pt idx="3595">
                  <c:v>1</c:v>
                </c:pt>
                <c:pt idx="3596">
                  <c:v>1</c:v>
                </c:pt>
                <c:pt idx="3597">
                  <c:v>1</c:v>
                </c:pt>
                <c:pt idx="3598">
                  <c:v>1</c:v>
                </c:pt>
                <c:pt idx="3599">
                  <c:v>1</c:v>
                </c:pt>
                <c:pt idx="3600">
                  <c:v>1</c:v>
                </c:pt>
                <c:pt idx="3601">
                  <c:v>1</c:v>
                </c:pt>
                <c:pt idx="3602">
                  <c:v>1</c:v>
                </c:pt>
                <c:pt idx="3603">
                  <c:v>1</c:v>
                </c:pt>
                <c:pt idx="3604">
                  <c:v>1</c:v>
                </c:pt>
                <c:pt idx="3605">
                  <c:v>1</c:v>
                </c:pt>
                <c:pt idx="3606">
                  <c:v>1</c:v>
                </c:pt>
                <c:pt idx="3607">
                  <c:v>1</c:v>
                </c:pt>
                <c:pt idx="3608">
                  <c:v>1</c:v>
                </c:pt>
                <c:pt idx="3609">
                  <c:v>1</c:v>
                </c:pt>
                <c:pt idx="3610">
                  <c:v>1</c:v>
                </c:pt>
                <c:pt idx="3611">
                  <c:v>1</c:v>
                </c:pt>
                <c:pt idx="3612">
                  <c:v>1</c:v>
                </c:pt>
                <c:pt idx="3613">
                  <c:v>1</c:v>
                </c:pt>
                <c:pt idx="3614">
                  <c:v>1</c:v>
                </c:pt>
                <c:pt idx="3615">
                  <c:v>1</c:v>
                </c:pt>
                <c:pt idx="3616">
                  <c:v>1</c:v>
                </c:pt>
                <c:pt idx="3617">
                  <c:v>1</c:v>
                </c:pt>
                <c:pt idx="3618">
                  <c:v>1</c:v>
                </c:pt>
                <c:pt idx="3619">
                  <c:v>1</c:v>
                </c:pt>
                <c:pt idx="3620">
                  <c:v>1</c:v>
                </c:pt>
                <c:pt idx="3621">
                  <c:v>1</c:v>
                </c:pt>
                <c:pt idx="3622">
                  <c:v>1</c:v>
                </c:pt>
                <c:pt idx="3623">
                  <c:v>1</c:v>
                </c:pt>
                <c:pt idx="3624">
                  <c:v>1</c:v>
                </c:pt>
                <c:pt idx="3625">
                  <c:v>1</c:v>
                </c:pt>
                <c:pt idx="3626">
                  <c:v>1</c:v>
                </c:pt>
                <c:pt idx="3627">
                  <c:v>1</c:v>
                </c:pt>
                <c:pt idx="3628">
                  <c:v>1</c:v>
                </c:pt>
                <c:pt idx="3629">
                  <c:v>1</c:v>
                </c:pt>
                <c:pt idx="3630">
                  <c:v>1</c:v>
                </c:pt>
                <c:pt idx="3631">
                  <c:v>1</c:v>
                </c:pt>
                <c:pt idx="3632">
                  <c:v>1</c:v>
                </c:pt>
                <c:pt idx="3633">
                  <c:v>1</c:v>
                </c:pt>
                <c:pt idx="3634">
                  <c:v>1</c:v>
                </c:pt>
                <c:pt idx="3635">
                  <c:v>1</c:v>
                </c:pt>
                <c:pt idx="3636">
                  <c:v>1</c:v>
                </c:pt>
                <c:pt idx="3637">
                  <c:v>1</c:v>
                </c:pt>
                <c:pt idx="3638">
                  <c:v>1</c:v>
                </c:pt>
                <c:pt idx="3639">
                  <c:v>1</c:v>
                </c:pt>
                <c:pt idx="3640">
                  <c:v>1</c:v>
                </c:pt>
                <c:pt idx="3641">
                  <c:v>1</c:v>
                </c:pt>
                <c:pt idx="3642">
                  <c:v>1</c:v>
                </c:pt>
                <c:pt idx="3643">
                  <c:v>1</c:v>
                </c:pt>
                <c:pt idx="3644">
                  <c:v>1</c:v>
                </c:pt>
                <c:pt idx="3645">
                  <c:v>1</c:v>
                </c:pt>
                <c:pt idx="3646">
                  <c:v>1</c:v>
                </c:pt>
                <c:pt idx="3647">
                  <c:v>1</c:v>
                </c:pt>
                <c:pt idx="3648">
                  <c:v>1</c:v>
                </c:pt>
                <c:pt idx="3649">
                  <c:v>1</c:v>
                </c:pt>
                <c:pt idx="3650">
                  <c:v>1</c:v>
                </c:pt>
                <c:pt idx="3651">
                  <c:v>1</c:v>
                </c:pt>
                <c:pt idx="3652">
                  <c:v>1</c:v>
                </c:pt>
                <c:pt idx="3653">
                  <c:v>1</c:v>
                </c:pt>
                <c:pt idx="3654">
                  <c:v>1</c:v>
                </c:pt>
                <c:pt idx="3655">
                  <c:v>1</c:v>
                </c:pt>
                <c:pt idx="3656">
                  <c:v>1</c:v>
                </c:pt>
                <c:pt idx="3657">
                  <c:v>1</c:v>
                </c:pt>
                <c:pt idx="3658">
                  <c:v>1</c:v>
                </c:pt>
                <c:pt idx="3659">
                  <c:v>1</c:v>
                </c:pt>
                <c:pt idx="3660">
                  <c:v>1</c:v>
                </c:pt>
                <c:pt idx="3661">
                  <c:v>1</c:v>
                </c:pt>
                <c:pt idx="3662">
                  <c:v>1</c:v>
                </c:pt>
                <c:pt idx="3663">
                  <c:v>1</c:v>
                </c:pt>
                <c:pt idx="3664">
                  <c:v>1</c:v>
                </c:pt>
                <c:pt idx="3665">
                  <c:v>1</c:v>
                </c:pt>
                <c:pt idx="3666">
                  <c:v>1</c:v>
                </c:pt>
                <c:pt idx="3667">
                  <c:v>1</c:v>
                </c:pt>
                <c:pt idx="3668">
                  <c:v>1</c:v>
                </c:pt>
                <c:pt idx="3669">
                  <c:v>1</c:v>
                </c:pt>
                <c:pt idx="3670">
                  <c:v>1</c:v>
                </c:pt>
                <c:pt idx="3671">
                  <c:v>1</c:v>
                </c:pt>
                <c:pt idx="3672">
                  <c:v>1</c:v>
                </c:pt>
                <c:pt idx="3673">
                  <c:v>1</c:v>
                </c:pt>
                <c:pt idx="3674">
                  <c:v>1</c:v>
                </c:pt>
                <c:pt idx="3675">
                  <c:v>1</c:v>
                </c:pt>
                <c:pt idx="3676">
                  <c:v>1</c:v>
                </c:pt>
                <c:pt idx="3677">
                  <c:v>1</c:v>
                </c:pt>
                <c:pt idx="3678">
                  <c:v>1</c:v>
                </c:pt>
                <c:pt idx="3679">
                  <c:v>1</c:v>
                </c:pt>
                <c:pt idx="3680">
                  <c:v>1</c:v>
                </c:pt>
                <c:pt idx="3681">
                  <c:v>1</c:v>
                </c:pt>
                <c:pt idx="3682">
                  <c:v>1</c:v>
                </c:pt>
                <c:pt idx="3683">
                  <c:v>1</c:v>
                </c:pt>
                <c:pt idx="3684">
                  <c:v>1</c:v>
                </c:pt>
                <c:pt idx="3685">
                  <c:v>1</c:v>
                </c:pt>
                <c:pt idx="3686">
                  <c:v>1</c:v>
                </c:pt>
                <c:pt idx="3687">
                  <c:v>1</c:v>
                </c:pt>
                <c:pt idx="3688">
                  <c:v>1</c:v>
                </c:pt>
                <c:pt idx="3689">
                  <c:v>1</c:v>
                </c:pt>
                <c:pt idx="3690">
                  <c:v>1</c:v>
                </c:pt>
                <c:pt idx="3691">
                  <c:v>1</c:v>
                </c:pt>
                <c:pt idx="3692">
                  <c:v>1</c:v>
                </c:pt>
                <c:pt idx="3693">
                  <c:v>1</c:v>
                </c:pt>
                <c:pt idx="3694">
                  <c:v>1</c:v>
                </c:pt>
                <c:pt idx="3695">
                  <c:v>1</c:v>
                </c:pt>
                <c:pt idx="3696">
                  <c:v>1</c:v>
                </c:pt>
                <c:pt idx="3697">
                  <c:v>1</c:v>
                </c:pt>
                <c:pt idx="3698">
                  <c:v>1</c:v>
                </c:pt>
                <c:pt idx="3699">
                  <c:v>1</c:v>
                </c:pt>
                <c:pt idx="3700">
                  <c:v>1</c:v>
                </c:pt>
                <c:pt idx="3701">
                  <c:v>1</c:v>
                </c:pt>
                <c:pt idx="3702">
                  <c:v>1</c:v>
                </c:pt>
                <c:pt idx="3703">
                  <c:v>1</c:v>
                </c:pt>
                <c:pt idx="3704">
                  <c:v>1</c:v>
                </c:pt>
                <c:pt idx="3705">
                  <c:v>1</c:v>
                </c:pt>
                <c:pt idx="3706">
                  <c:v>1</c:v>
                </c:pt>
                <c:pt idx="3707">
                  <c:v>1</c:v>
                </c:pt>
                <c:pt idx="3708">
                  <c:v>1</c:v>
                </c:pt>
                <c:pt idx="3709">
                  <c:v>1</c:v>
                </c:pt>
                <c:pt idx="3710">
                  <c:v>1</c:v>
                </c:pt>
                <c:pt idx="3711">
                  <c:v>1</c:v>
                </c:pt>
                <c:pt idx="3712">
                  <c:v>1</c:v>
                </c:pt>
                <c:pt idx="3713">
                  <c:v>1</c:v>
                </c:pt>
                <c:pt idx="3714">
                  <c:v>1</c:v>
                </c:pt>
                <c:pt idx="3715">
                  <c:v>1</c:v>
                </c:pt>
                <c:pt idx="3716">
                  <c:v>1</c:v>
                </c:pt>
                <c:pt idx="3717">
                  <c:v>1</c:v>
                </c:pt>
                <c:pt idx="3718">
                  <c:v>1</c:v>
                </c:pt>
                <c:pt idx="3719">
                  <c:v>1</c:v>
                </c:pt>
                <c:pt idx="3720">
                  <c:v>1</c:v>
                </c:pt>
                <c:pt idx="3721">
                  <c:v>1</c:v>
                </c:pt>
                <c:pt idx="3722">
                  <c:v>1</c:v>
                </c:pt>
                <c:pt idx="3723">
                  <c:v>1</c:v>
                </c:pt>
                <c:pt idx="3724">
                  <c:v>1</c:v>
                </c:pt>
                <c:pt idx="3725">
                  <c:v>1</c:v>
                </c:pt>
                <c:pt idx="3726">
                  <c:v>1</c:v>
                </c:pt>
                <c:pt idx="3727">
                  <c:v>1</c:v>
                </c:pt>
                <c:pt idx="3728">
                  <c:v>1</c:v>
                </c:pt>
                <c:pt idx="3729">
                  <c:v>1</c:v>
                </c:pt>
                <c:pt idx="3730">
                  <c:v>1</c:v>
                </c:pt>
                <c:pt idx="3731">
                  <c:v>1</c:v>
                </c:pt>
                <c:pt idx="3732">
                  <c:v>1</c:v>
                </c:pt>
                <c:pt idx="3733">
                  <c:v>1</c:v>
                </c:pt>
                <c:pt idx="3734">
                  <c:v>1</c:v>
                </c:pt>
                <c:pt idx="3735">
                  <c:v>1</c:v>
                </c:pt>
                <c:pt idx="3736">
                  <c:v>1</c:v>
                </c:pt>
                <c:pt idx="3737">
                  <c:v>1</c:v>
                </c:pt>
                <c:pt idx="3738">
                  <c:v>1</c:v>
                </c:pt>
                <c:pt idx="3739">
                  <c:v>1</c:v>
                </c:pt>
                <c:pt idx="3740">
                  <c:v>1</c:v>
                </c:pt>
                <c:pt idx="3741">
                  <c:v>1</c:v>
                </c:pt>
                <c:pt idx="3742">
                  <c:v>1</c:v>
                </c:pt>
                <c:pt idx="3743">
                  <c:v>1</c:v>
                </c:pt>
                <c:pt idx="3744">
                  <c:v>1</c:v>
                </c:pt>
                <c:pt idx="3745">
                  <c:v>1</c:v>
                </c:pt>
                <c:pt idx="3746">
                  <c:v>1</c:v>
                </c:pt>
                <c:pt idx="3747">
                  <c:v>1</c:v>
                </c:pt>
                <c:pt idx="3748">
                  <c:v>1</c:v>
                </c:pt>
                <c:pt idx="3749">
                  <c:v>1</c:v>
                </c:pt>
                <c:pt idx="3750">
                  <c:v>1</c:v>
                </c:pt>
                <c:pt idx="3751">
                  <c:v>1</c:v>
                </c:pt>
                <c:pt idx="3752">
                  <c:v>1</c:v>
                </c:pt>
                <c:pt idx="3753">
                  <c:v>1</c:v>
                </c:pt>
                <c:pt idx="3754">
                  <c:v>1</c:v>
                </c:pt>
                <c:pt idx="3755">
                  <c:v>1</c:v>
                </c:pt>
                <c:pt idx="3756">
                  <c:v>1</c:v>
                </c:pt>
                <c:pt idx="3757">
                  <c:v>1</c:v>
                </c:pt>
                <c:pt idx="3758">
                  <c:v>1</c:v>
                </c:pt>
                <c:pt idx="3759">
                  <c:v>1</c:v>
                </c:pt>
                <c:pt idx="3760">
                  <c:v>1</c:v>
                </c:pt>
                <c:pt idx="3761">
                  <c:v>1</c:v>
                </c:pt>
                <c:pt idx="3762">
                  <c:v>1</c:v>
                </c:pt>
                <c:pt idx="3763">
                  <c:v>1</c:v>
                </c:pt>
                <c:pt idx="3764">
                  <c:v>1</c:v>
                </c:pt>
                <c:pt idx="3765">
                  <c:v>1</c:v>
                </c:pt>
                <c:pt idx="3766">
                  <c:v>1</c:v>
                </c:pt>
                <c:pt idx="3767">
                  <c:v>1</c:v>
                </c:pt>
                <c:pt idx="3768">
                  <c:v>1</c:v>
                </c:pt>
                <c:pt idx="3769">
                  <c:v>1</c:v>
                </c:pt>
                <c:pt idx="3770">
                  <c:v>1</c:v>
                </c:pt>
                <c:pt idx="3771">
                  <c:v>1</c:v>
                </c:pt>
                <c:pt idx="3772">
                  <c:v>1</c:v>
                </c:pt>
                <c:pt idx="3773">
                  <c:v>1</c:v>
                </c:pt>
                <c:pt idx="3774">
                  <c:v>1</c:v>
                </c:pt>
                <c:pt idx="3775">
                  <c:v>1</c:v>
                </c:pt>
                <c:pt idx="3776">
                  <c:v>1</c:v>
                </c:pt>
                <c:pt idx="3777">
                  <c:v>1</c:v>
                </c:pt>
                <c:pt idx="3778">
                  <c:v>1</c:v>
                </c:pt>
                <c:pt idx="3779">
                  <c:v>1</c:v>
                </c:pt>
                <c:pt idx="3780">
                  <c:v>1</c:v>
                </c:pt>
                <c:pt idx="3781">
                  <c:v>1</c:v>
                </c:pt>
                <c:pt idx="3782">
                  <c:v>1</c:v>
                </c:pt>
                <c:pt idx="3783">
                  <c:v>1</c:v>
                </c:pt>
                <c:pt idx="3784">
                  <c:v>1</c:v>
                </c:pt>
                <c:pt idx="3785">
                  <c:v>1</c:v>
                </c:pt>
                <c:pt idx="3786">
                  <c:v>1</c:v>
                </c:pt>
                <c:pt idx="3787">
                  <c:v>1</c:v>
                </c:pt>
                <c:pt idx="3788">
                  <c:v>1</c:v>
                </c:pt>
                <c:pt idx="3789">
                  <c:v>1</c:v>
                </c:pt>
                <c:pt idx="3790">
                  <c:v>1</c:v>
                </c:pt>
                <c:pt idx="3791">
                  <c:v>1</c:v>
                </c:pt>
                <c:pt idx="3792">
                  <c:v>1</c:v>
                </c:pt>
                <c:pt idx="3793">
                  <c:v>1</c:v>
                </c:pt>
                <c:pt idx="3794">
                  <c:v>1</c:v>
                </c:pt>
                <c:pt idx="3795">
                  <c:v>1</c:v>
                </c:pt>
                <c:pt idx="3796">
                  <c:v>1</c:v>
                </c:pt>
                <c:pt idx="3797">
                  <c:v>1</c:v>
                </c:pt>
                <c:pt idx="3798">
                  <c:v>1</c:v>
                </c:pt>
                <c:pt idx="3799">
                  <c:v>1</c:v>
                </c:pt>
                <c:pt idx="3800">
                  <c:v>1</c:v>
                </c:pt>
                <c:pt idx="3801">
                  <c:v>1</c:v>
                </c:pt>
                <c:pt idx="3802">
                  <c:v>1</c:v>
                </c:pt>
                <c:pt idx="3803">
                  <c:v>1</c:v>
                </c:pt>
                <c:pt idx="3804">
                  <c:v>1</c:v>
                </c:pt>
                <c:pt idx="3805">
                  <c:v>1</c:v>
                </c:pt>
                <c:pt idx="3806">
                  <c:v>1</c:v>
                </c:pt>
                <c:pt idx="3807">
                  <c:v>1</c:v>
                </c:pt>
                <c:pt idx="3808">
                  <c:v>1</c:v>
                </c:pt>
                <c:pt idx="3809">
                  <c:v>1</c:v>
                </c:pt>
                <c:pt idx="3810">
                  <c:v>1</c:v>
                </c:pt>
                <c:pt idx="3811">
                  <c:v>1</c:v>
                </c:pt>
                <c:pt idx="3812">
                  <c:v>1</c:v>
                </c:pt>
                <c:pt idx="3813">
                  <c:v>1</c:v>
                </c:pt>
                <c:pt idx="3814">
                  <c:v>1</c:v>
                </c:pt>
                <c:pt idx="3815">
                  <c:v>1</c:v>
                </c:pt>
                <c:pt idx="3816">
                  <c:v>1</c:v>
                </c:pt>
                <c:pt idx="3817">
                  <c:v>1</c:v>
                </c:pt>
                <c:pt idx="3818">
                  <c:v>1</c:v>
                </c:pt>
                <c:pt idx="3819">
                  <c:v>1</c:v>
                </c:pt>
                <c:pt idx="3820">
                  <c:v>1</c:v>
                </c:pt>
                <c:pt idx="3821">
                  <c:v>1</c:v>
                </c:pt>
                <c:pt idx="3822">
                  <c:v>1</c:v>
                </c:pt>
                <c:pt idx="3823">
                  <c:v>1</c:v>
                </c:pt>
                <c:pt idx="3824">
                  <c:v>1</c:v>
                </c:pt>
                <c:pt idx="3825">
                  <c:v>1</c:v>
                </c:pt>
                <c:pt idx="3826">
                  <c:v>1</c:v>
                </c:pt>
                <c:pt idx="3827">
                  <c:v>1</c:v>
                </c:pt>
                <c:pt idx="3828">
                  <c:v>1</c:v>
                </c:pt>
                <c:pt idx="3829">
                  <c:v>1</c:v>
                </c:pt>
                <c:pt idx="3830">
                  <c:v>1</c:v>
                </c:pt>
                <c:pt idx="3831">
                  <c:v>1</c:v>
                </c:pt>
                <c:pt idx="3832">
                  <c:v>1</c:v>
                </c:pt>
                <c:pt idx="3833">
                  <c:v>1</c:v>
                </c:pt>
                <c:pt idx="3834">
                  <c:v>1</c:v>
                </c:pt>
                <c:pt idx="3835">
                  <c:v>1</c:v>
                </c:pt>
                <c:pt idx="3836">
                  <c:v>0</c:v>
                </c:pt>
                <c:pt idx="3837">
                  <c:v>0</c:v>
                </c:pt>
                <c:pt idx="3838">
                  <c:v>0</c:v>
                </c:pt>
                <c:pt idx="3839">
                  <c:v>0</c:v>
                </c:pt>
                <c:pt idx="3840">
                  <c:v>0</c:v>
                </c:pt>
                <c:pt idx="3841">
                  <c:v>0</c:v>
                </c:pt>
                <c:pt idx="3842">
                  <c:v>0</c:v>
                </c:pt>
                <c:pt idx="3843">
                  <c:v>0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0</c:v>
                </c:pt>
                <c:pt idx="3854">
                  <c:v>0</c:v>
                </c:pt>
                <c:pt idx="3855">
                  <c:v>0</c:v>
                </c:pt>
                <c:pt idx="3856">
                  <c:v>0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0</c:v>
                </c:pt>
                <c:pt idx="3872">
                  <c:v>0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  <c:pt idx="3896">
                  <c:v>0</c:v>
                </c:pt>
                <c:pt idx="3897">
                  <c:v>0</c:v>
                </c:pt>
                <c:pt idx="3898">
                  <c:v>0</c:v>
                </c:pt>
                <c:pt idx="3899">
                  <c:v>0</c:v>
                </c:pt>
                <c:pt idx="3900">
                  <c:v>0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0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0</c:v>
                </c:pt>
                <c:pt idx="3940">
                  <c:v>0</c:v>
                </c:pt>
                <c:pt idx="3941">
                  <c:v>0</c:v>
                </c:pt>
                <c:pt idx="3942">
                  <c:v>0</c:v>
                </c:pt>
                <c:pt idx="3943">
                  <c:v>0</c:v>
                </c:pt>
                <c:pt idx="3944">
                  <c:v>0</c:v>
                </c:pt>
                <c:pt idx="3945">
                  <c:v>0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0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0</c:v>
                </c:pt>
                <c:pt idx="3973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0</c:v>
                </c:pt>
                <c:pt idx="3979">
                  <c:v>0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0</c:v>
                </c:pt>
                <c:pt idx="3985">
                  <c:v>0</c:v>
                </c:pt>
                <c:pt idx="3986">
                  <c:v>0</c:v>
                </c:pt>
                <c:pt idx="3987">
                  <c:v>0</c:v>
                </c:pt>
                <c:pt idx="3988">
                  <c:v>0</c:v>
                </c:pt>
                <c:pt idx="3989">
                  <c:v>0</c:v>
                </c:pt>
                <c:pt idx="3990">
                  <c:v>0</c:v>
                </c:pt>
                <c:pt idx="3991">
                  <c:v>0</c:v>
                </c:pt>
                <c:pt idx="3992">
                  <c:v>0</c:v>
                </c:pt>
                <c:pt idx="3993">
                  <c:v>0</c:v>
                </c:pt>
                <c:pt idx="3994">
                  <c:v>0</c:v>
                </c:pt>
                <c:pt idx="3995">
                  <c:v>0</c:v>
                </c:pt>
                <c:pt idx="399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F1C-43AA-A870-867B9906CD6A}"/>
            </c:ext>
          </c:extLst>
        </c:ser>
        <c:ser>
          <c:idx val="3"/>
          <c:order val="4"/>
          <c:tx>
            <c:strRef>
              <c:f>'איור 6 נתונים'!$M$3</c:f>
              <c:strCache>
                <c:ptCount val="1"/>
                <c:pt idx="0">
                  <c:v>Inflation Target</c:v>
                </c:pt>
              </c:strCache>
            </c:strRef>
          </c:tx>
          <c:spPr>
            <a:ln w="1270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  <c:marker>
            <c:symbol val="none"/>
          </c:marker>
          <c:cat>
            <c:numRef>
              <c:f>'איור 6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6 נתונים'!$M$4:$M$4000</c:f>
              <c:numCache>
                <c:formatCode>0.000</c:formatCode>
                <c:ptCount val="3997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3</c:v>
                </c:pt>
                <c:pt idx="37">
                  <c:v>3</c:v>
                </c:pt>
                <c:pt idx="38">
                  <c:v>3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3</c:v>
                </c:pt>
                <c:pt idx="55">
                  <c:v>3</c:v>
                </c:pt>
                <c:pt idx="56">
                  <c:v>3</c:v>
                </c:pt>
                <c:pt idx="57">
                  <c:v>3</c:v>
                </c:pt>
                <c:pt idx="58">
                  <c:v>3</c:v>
                </c:pt>
                <c:pt idx="59">
                  <c:v>3</c:v>
                </c:pt>
                <c:pt idx="60">
                  <c:v>3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3</c:v>
                </c:pt>
                <c:pt idx="66">
                  <c:v>3</c:v>
                </c:pt>
                <c:pt idx="67">
                  <c:v>3</c:v>
                </c:pt>
                <c:pt idx="68">
                  <c:v>3</c:v>
                </c:pt>
                <c:pt idx="69">
                  <c:v>3</c:v>
                </c:pt>
                <c:pt idx="70">
                  <c:v>3</c:v>
                </c:pt>
                <c:pt idx="71">
                  <c:v>3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3</c:v>
                </c:pt>
                <c:pt idx="86">
                  <c:v>3</c:v>
                </c:pt>
                <c:pt idx="87">
                  <c:v>3</c:v>
                </c:pt>
                <c:pt idx="88">
                  <c:v>3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3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3</c:v>
                </c:pt>
                <c:pt idx="124">
                  <c:v>3</c:v>
                </c:pt>
                <c:pt idx="125">
                  <c:v>3</c:v>
                </c:pt>
                <c:pt idx="126">
                  <c:v>3</c:v>
                </c:pt>
                <c:pt idx="127">
                  <c:v>3</c:v>
                </c:pt>
                <c:pt idx="128">
                  <c:v>3</c:v>
                </c:pt>
                <c:pt idx="129">
                  <c:v>3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3</c:v>
                </c:pt>
                <c:pt idx="134">
                  <c:v>3</c:v>
                </c:pt>
                <c:pt idx="135">
                  <c:v>3</c:v>
                </c:pt>
                <c:pt idx="136">
                  <c:v>3</c:v>
                </c:pt>
                <c:pt idx="137">
                  <c:v>3</c:v>
                </c:pt>
                <c:pt idx="138">
                  <c:v>3</c:v>
                </c:pt>
                <c:pt idx="139">
                  <c:v>3</c:v>
                </c:pt>
                <c:pt idx="140">
                  <c:v>3</c:v>
                </c:pt>
                <c:pt idx="141">
                  <c:v>3</c:v>
                </c:pt>
                <c:pt idx="142">
                  <c:v>3</c:v>
                </c:pt>
                <c:pt idx="143">
                  <c:v>3</c:v>
                </c:pt>
                <c:pt idx="144">
                  <c:v>3</c:v>
                </c:pt>
                <c:pt idx="145">
                  <c:v>3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3</c:v>
                </c:pt>
                <c:pt idx="162">
                  <c:v>3</c:v>
                </c:pt>
                <c:pt idx="163">
                  <c:v>3</c:v>
                </c:pt>
                <c:pt idx="164">
                  <c:v>3</c:v>
                </c:pt>
                <c:pt idx="165">
                  <c:v>3</c:v>
                </c:pt>
                <c:pt idx="166">
                  <c:v>3</c:v>
                </c:pt>
                <c:pt idx="167">
                  <c:v>3</c:v>
                </c:pt>
                <c:pt idx="168">
                  <c:v>3</c:v>
                </c:pt>
                <c:pt idx="169">
                  <c:v>3</c:v>
                </c:pt>
                <c:pt idx="170">
                  <c:v>3</c:v>
                </c:pt>
                <c:pt idx="171">
                  <c:v>3</c:v>
                </c:pt>
                <c:pt idx="172">
                  <c:v>3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3</c:v>
                </c:pt>
                <c:pt idx="180">
                  <c:v>3</c:v>
                </c:pt>
                <c:pt idx="181">
                  <c:v>3</c:v>
                </c:pt>
                <c:pt idx="182">
                  <c:v>3</c:v>
                </c:pt>
                <c:pt idx="183">
                  <c:v>3</c:v>
                </c:pt>
                <c:pt idx="184">
                  <c:v>3</c:v>
                </c:pt>
                <c:pt idx="185">
                  <c:v>3</c:v>
                </c:pt>
                <c:pt idx="186">
                  <c:v>3</c:v>
                </c:pt>
                <c:pt idx="187">
                  <c:v>3</c:v>
                </c:pt>
                <c:pt idx="188">
                  <c:v>3</c:v>
                </c:pt>
                <c:pt idx="189">
                  <c:v>3</c:v>
                </c:pt>
                <c:pt idx="190">
                  <c:v>3</c:v>
                </c:pt>
                <c:pt idx="191">
                  <c:v>3</c:v>
                </c:pt>
                <c:pt idx="192">
                  <c:v>3</c:v>
                </c:pt>
                <c:pt idx="193">
                  <c:v>3</c:v>
                </c:pt>
                <c:pt idx="194">
                  <c:v>3</c:v>
                </c:pt>
                <c:pt idx="195">
                  <c:v>3</c:v>
                </c:pt>
                <c:pt idx="196">
                  <c:v>3</c:v>
                </c:pt>
                <c:pt idx="197">
                  <c:v>3</c:v>
                </c:pt>
                <c:pt idx="198">
                  <c:v>3</c:v>
                </c:pt>
                <c:pt idx="199">
                  <c:v>3</c:v>
                </c:pt>
                <c:pt idx="200">
                  <c:v>3</c:v>
                </c:pt>
                <c:pt idx="201">
                  <c:v>3</c:v>
                </c:pt>
                <c:pt idx="202">
                  <c:v>3</c:v>
                </c:pt>
                <c:pt idx="203">
                  <c:v>3</c:v>
                </c:pt>
                <c:pt idx="204">
                  <c:v>3</c:v>
                </c:pt>
                <c:pt idx="205">
                  <c:v>3</c:v>
                </c:pt>
                <c:pt idx="206">
                  <c:v>3</c:v>
                </c:pt>
                <c:pt idx="207">
                  <c:v>3</c:v>
                </c:pt>
                <c:pt idx="208">
                  <c:v>3</c:v>
                </c:pt>
                <c:pt idx="209">
                  <c:v>3</c:v>
                </c:pt>
                <c:pt idx="210">
                  <c:v>3</c:v>
                </c:pt>
                <c:pt idx="211">
                  <c:v>3</c:v>
                </c:pt>
                <c:pt idx="212">
                  <c:v>3</c:v>
                </c:pt>
                <c:pt idx="213">
                  <c:v>3</c:v>
                </c:pt>
                <c:pt idx="214">
                  <c:v>3</c:v>
                </c:pt>
                <c:pt idx="215">
                  <c:v>3</c:v>
                </c:pt>
                <c:pt idx="216">
                  <c:v>3</c:v>
                </c:pt>
                <c:pt idx="217">
                  <c:v>3</c:v>
                </c:pt>
                <c:pt idx="218">
                  <c:v>3</c:v>
                </c:pt>
                <c:pt idx="219">
                  <c:v>3</c:v>
                </c:pt>
                <c:pt idx="220">
                  <c:v>3</c:v>
                </c:pt>
                <c:pt idx="221">
                  <c:v>3</c:v>
                </c:pt>
                <c:pt idx="222">
                  <c:v>3</c:v>
                </c:pt>
                <c:pt idx="223">
                  <c:v>3</c:v>
                </c:pt>
                <c:pt idx="224">
                  <c:v>3</c:v>
                </c:pt>
                <c:pt idx="225">
                  <c:v>3</c:v>
                </c:pt>
                <c:pt idx="226">
                  <c:v>3</c:v>
                </c:pt>
                <c:pt idx="227">
                  <c:v>3</c:v>
                </c:pt>
                <c:pt idx="228">
                  <c:v>3</c:v>
                </c:pt>
                <c:pt idx="229">
                  <c:v>3</c:v>
                </c:pt>
                <c:pt idx="230">
                  <c:v>3</c:v>
                </c:pt>
                <c:pt idx="231">
                  <c:v>3</c:v>
                </c:pt>
                <c:pt idx="232">
                  <c:v>3</c:v>
                </c:pt>
                <c:pt idx="233">
                  <c:v>3</c:v>
                </c:pt>
                <c:pt idx="234">
                  <c:v>3</c:v>
                </c:pt>
                <c:pt idx="235">
                  <c:v>3</c:v>
                </c:pt>
                <c:pt idx="236">
                  <c:v>3</c:v>
                </c:pt>
                <c:pt idx="237">
                  <c:v>3</c:v>
                </c:pt>
                <c:pt idx="238">
                  <c:v>3</c:v>
                </c:pt>
                <c:pt idx="239">
                  <c:v>3</c:v>
                </c:pt>
                <c:pt idx="240">
                  <c:v>3</c:v>
                </c:pt>
                <c:pt idx="241">
                  <c:v>3</c:v>
                </c:pt>
                <c:pt idx="242">
                  <c:v>3</c:v>
                </c:pt>
                <c:pt idx="243">
                  <c:v>3</c:v>
                </c:pt>
                <c:pt idx="244">
                  <c:v>3</c:v>
                </c:pt>
                <c:pt idx="245">
                  <c:v>3</c:v>
                </c:pt>
                <c:pt idx="246">
                  <c:v>3</c:v>
                </c:pt>
                <c:pt idx="247">
                  <c:v>3</c:v>
                </c:pt>
                <c:pt idx="248">
                  <c:v>3</c:v>
                </c:pt>
                <c:pt idx="249">
                  <c:v>3</c:v>
                </c:pt>
                <c:pt idx="250">
                  <c:v>3</c:v>
                </c:pt>
                <c:pt idx="251">
                  <c:v>3</c:v>
                </c:pt>
                <c:pt idx="252">
                  <c:v>3</c:v>
                </c:pt>
                <c:pt idx="253">
                  <c:v>3</c:v>
                </c:pt>
                <c:pt idx="254">
                  <c:v>3</c:v>
                </c:pt>
                <c:pt idx="255">
                  <c:v>3</c:v>
                </c:pt>
                <c:pt idx="256">
                  <c:v>3</c:v>
                </c:pt>
                <c:pt idx="257">
                  <c:v>3</c:v>
                </c:pt>
                <c:pt idx="258">
                  <c:v>3</c:v>
                </c:pt>
                <c:pt idx="259">
                  <c:v>3</c:v>
                </c:pt>
                <c:pt idx="260">
                  <c:v>3</c:v>
                </c:pt>
                <c:pt idx="261">
                  <c:v>3</c:v>
                </c:pt>
                <c:pt idx="262">
                  <c:v>3</c:v>
                </c:pt>
                <c:pt idx="263">
                  <c:v>3</c:v>
                </c:pt>
                <c:pt idx="264">
                  <c:v>3</c:v>
                </c:pt>
                <c:pt idx="265">
                  <c:v>3</c:v>
                </c:pt>
                <c:pt idx="266">
                  <c:v>3</c:v>
                </c:pt>
                <c:pt idx="267">
                  <c:v>3</c:v>
                </c:pt>
                <c:pt idx="268">
                  <c:v>3</c:v>
                </c:pt>
                <c:pt idx="269">
                  <c:v>3</c:v>
                </c:pt>
                <c:pt idx="270">
                  <c:v>3</c:v>
                </c:pt>
                <c:pt idx="271">
                  <c:v>3</c:v>
                </c:pt>
                <c:pt idx="272">
                  <c:v>3</c:v>
                </c:pt>
                <c:pt idx="273">
                  <c:v>3</c:v>
                </c:pt>
                <c:pt idx="274">
                  <c:v>3</c:v>
                </c:pt>
                <c:pt idx="275">
                  <c:v>3</c:v>
                </c:pt>
                <c:pt idx="276">
                  <c:v>3</c:v>
                </c:pt>
                <c:pt idx="277">
                  <c:v>3</c:v>
                </c:pt>
                <c:pt idx="278">
                  <c:v>3</c:v>
                </c:pt>
                <c:pt idx="279">
                  <c:v>3</c:v>
                </c:pt>
                <c:pt idx="280">
                  <c:v>3</c:v>
                </c:pt>
                <c:pt idx="281">
                  <c:v>3</c:v>
                </c:pt>
                <c:pt idx="282">
                  <c:v>3</c:v>
                </c:pt>
                <c:pt idx="283">
                  <c:v>3</c:v>
                </c:pt>
                <c:pt idx="284">
                  <c:v>3</c:v>
                </c:pt>
                <c:pt idx="285">
                  <c:v>3</c:v>
                </c:pt>
                <c:pt idx="286">
                  <c:v>3</c:v>
                </c:pt>
                <c:pt idx="287">
                  <c:v>3</c:v>
                </c:pt>
                <c:pt idx="288">
                  <c:v>3</c:v>
                </c:pt>
                <c:pt idx="289">
                  <c:v>3</c:v>
                </c:pt>
                <c:pt idx="290">
                  <c:v>3</c:v>
                </c:pt>
                <c:pt idx="291">
                  <c:v>3</c:v>
                </c:pt>
                <c:pt idx="292">
                  <c:v>3</c:v>
                </c:pt>
                <c:pt idx="293">
                  <c:v>3</c:v>
                </c:pt>
                <c:pt idx="294">
                  <c:v>3</c:v>
                </c:pt>
                <c:pt idx="295">
                  <c:v>3</c:v>
                </c:pt>
                <c:pt idx="296">
                  <c:v>3</c:v>
                </c:pt>
                <c:pt idx="297">
                  <c:v>3</c:v>
                </c:pt>
                <c:pt idx="298">
                  <c:v>3</c:v>
                </c:pt>
                <c:pt idx="299">
                  <c:v>3</c:v>
                </c:pt>
                <c:pt idx="300">
                  <c:v>3</c:v>
                </c:pt>
                <c:pt idx="301">
                  <c:v>3</c:v>
                </c:pt>
                <c:pt idx="302">
                  <c:v>3</c:v>
                </c:pt>
                <c:pt idx="303">
                  <c:v>3</c:v>
                </c:pt>
                <c:pt idx="304">
                  <c:v>3</c:v>
                </c:pt>
                <c:pt idx="305">
                  <c:v>3</c:v>
                </c:pt>
                <c:pt idx="306">
                  <c:v>3</c:v>
                </c:pt>
                <c:pt idx="307">
                  <c:v>3</c:v>
                </c:pt>
                <c:pt idx="308">
                  <c:v>3</c:v>
                </c:pt>
                <c:pt idx="309">
                  <c:v>3</c:v>
                </c:pt>
                <c:pt idx="310">
                  <c:v>3</c:v>
                </c:pt>
                <c:pt idx="311">
                  <c:v>3</c:v>
                </c:pt>
                <c:pt idx="312">
                  <c:v>3</c:v>
                </c:pt>
                <c:pt idx="313">
                  <c:v>3</c:v>
                </c:pt>
                <c:pt idx="314">
                  <c:v>3</c:v>
                </c:pt>
                <c:pt idx="315">
                  <c:v>3</c:v>
                </c:pt>
                <c:pt idx="316">
                  <c:v>3</c:v>
                </c:pt>
                <c:pt idx="317">
                  <c:v>3</c:v>
                </c:pt>
                <c:pt idx="318">
                  <c:v>3</c:v>
                </c:pt>
                <c:pt idx="319">
                  <c:v>3</c:v>
                </c:pt>
                <c:pt idx="320">
                  <c:v>3</c:v>
                </c:pt>
                <c:pt idx="321">
                  <c:v>3</c:v>
                </c:pt>
                <c:pt idx="322">
                  <c:v>3</c:v>
                </c:pt>
                <c:pt idx="323">
                  <c:v>3</c:v>
                </c:pt>
                <c:pt idx="324">
                  <c:v>3</c:v>
                </c:pt>
                <c:pt idx="325">
                  <c:v>3</c:v>
                </c:pt>
                <c:pt idx="326">
                  <c:v>3</c:v>
                </c:pt>
                <c:pt idx="327">
                  <c:v>3</c:v>
                </c:pt>
                <c:pt idx="328">
                  <c:v>3</c:v>
                </c:pt>
                <c:pt idx="329">
                  <c:v>3</c:v>
                </c:pt>
                <c:pt idx="330">
                  <c:v>3</c:v>
                </c:pt>
                <c:pt idx="331">
                  <c:v>3</c:v>
                </c:pt>
                <c:pt idx="332">
                  <c:v>3</c:v>
                </c:pt>
                <c:pt idx="333">
                  <c:v>3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3</c:v>
                </c:pt>
                <c:pt idx="338">
                  <c:v>3</c:v>
                </c:pt>
                <c:pt idx="339">
                  <c:v>3</c:v>
                </c:pt>
                <c:pt idx="340">
                  <c:v>3</c:v>
                </c:pt>
                <c:pt idx="341">
                  <c:v>3</c:v>
                </c:pt>
                <c:pt idx="342">
                  <c:v>3</c:v>
                </c:pt>
                <c:pt idx="343">
                  <c:v>3</c:v>
                </c:pt>
                <c:pt idx="344">
                  <c:v>3</c:v>
                </c:pt>
                <c:pt idx="345">
                  <c:v>3</c:v>
                </c:pt>
                <c:pt idx="346">
                  <c:v>3</c:v>
                </c:pt>
                <c:pt idx="347">
                  <c:v>3</c:v>
                </c:pt>
                <c:pt idx="348">
                  <c:v>3</c:v>
                </c:pt>
                <c:pt idx="349">
                  <c:v>3</c:v>
                </c:pt>
                <c:pt idx="350">
                  <c:v>3</c:v>
                </c:pt>
                <c:pt idx="351">
                  <c:v>3</c:v>
                </c:pt>
                <c:pt idx="352">
                  <c:v>3</c:v>
                </c:pt>
                <c:pt idx="353">
                  <c:v>3</c:v>
                </c:pt>
                <c:pt idx="354">
                  <c:v>3</c:v>
                </c:pt>
                <c:pt idx="355">
                  <c:v>3</c:v>
                </c:pt>
                <c:pt idx="356">
                  <c:v>3</c:v>
                </c:pt>
                <c:pt idx="357">
                  <c:v>3</c:v>
                </c:pt>
                <c:pt idx="358">
                  <c:v>3</c:v>
                </c:pt>
                <c:pt idx="359">
                  <c:v>3</c:v>
                </c:pt>
                <c:pt idx="360">
                  <c:v>3</c:v>
                </c:pt>
                <c:pt idx="361">
                  <c:v>3</c:v>
                </c:pt>
                <c:pt idx="362">
                  <c:v>3</c:v>
                </c:pt>
                <c:pt idx="363">
                  <c:v>3</c:v>
                </c:pt>
                <c:pt idx="364">
                  <c:v>3</c:v>
                </c:pt>
                <c:pt idx="365">
                  <c:v>3</c:v>
                </c:pt>
                <c:pt idx="366">
                  <c:v>3</c:v>
                </c:pt>
                <c:pt idx="367">
                  <c:v>3</c:v>
                </c:pt>
                <c:pt idx="368">
                  <c:v>3</c:v>
                </c:pt>
                <c:pt idx="369">
                  <c:v>3</c:v>
                </c:pt>
                <c:pt idx="370">
                  <c:v>3</c:v>
                </c:pt>
                <c:pt idx="371">
                  <c:v>3</c:v>
                </c:pt>
                <c:pt idx="372">
                  <c:v>3</c:v>
                </c:pt>
                <c:pt idx="373">
                  <c:v>3</c:v>
                </c:pt>
                <c:pt idx="374">
                  <c:v>3</c:v>
                </c:pt>
                <c:pt idx="375">
                  <c:v>3</c:v>
                </c:pt>
                <c:pt idx="376">
                  <c:v>3</c:v>
                </c:pt>
                <c:pt idx="377">
                  <c:v>3</c:v>
                </c:pt>
                <c:pt idx="378">
                  <c:v>3</c:v>
                </c:pt>
                <c:pt idx="379">
                  <c:v>3</c:v>
                </c:pt>
                <c:pt idx="380">
                  <c:v>3</c:v>
                </c:pt>
                <c:pt idx="381">
                  <c:v>3</c:v>
                </c:pt>
                <c:pt idx="382">
                  <c:v>3</c:v>
                </c:pt>
                <c:pt idx="383">
                  <c:v>3</c:v>
                </c:pt>
                <c:pt idx="384">
                  <c:v>3</c:v>
                </c:pt>
                <c:pt idx="385">
                  <c:v>3</c:v>
                </c:pt>
                <c:pt idx="386">
                  <c:v>3</c:v>
                </c:pt>
                <c:pt idx="387">
                  <c:v>3</c:v>
                </c:pt>
                <c:pt idx="388">
                  <c:v>3</c:v>
                </c:pt>
                <c:pt idx="389">
                  <c:v>3</c:v>
                </c:pt>
                <c:pt idx="390">
                  <c:v>3</c:v>
                </c:pt>
                <c:pt idx="391">
                  <c:v>3</c:v>
                </c:pt>
                <c:pt idx="392">
                  <c:v>3</c:v>
                </c:pt>
                <c:pt idx="393">
                  <c:v>3</c:v>
                </c:pt>
                <c:pt idx="394">
                  <c:v>3</c:v>
                </c:pt>
                <c:pt idx="395">
                  <c:v>3</c:v>
                </c:pt>
                <c:pt idx="396">
                  <c:v>3</c:v>
                </c:pt>
                <c:pt idx="397">
                  <c:v>3</c:v>
                </c:pt>
                <c:pt idx="398">
                  <c:v>3</c:v>
                </c:pt>
                <c:pt idx="399">
                  <c:v>3</c:v>
                </c:pt>
                <c:pt idx="400">
                  <c:v>3</c:v>
                </c:pt>
                <c:pt idx="401">
                  <c:v>3</c:v>
                </c:pt>
                <c:pt idx="402">
                  <c:v>3</c:v>
                </c:pt>
                <c:pt idx="403">
                  <c:v>3</c:v>
                </c:pt>
                <c:pt idx="404">
                  <c:v>3</c:v>
                </c:pt>
                <c:pt idx="405">
                  <c:v>3</c:v>
                </c:pt>
                <c:pt idx="406">
                  <c:v>3</c:v>
                </c:pt>
                <c:pt idx="407">
                  <c:v>3</c:v>
                </c:pt>
                <c:pt idx="408">
                  <c:v>3</c:v>
                </c:pt>
                <c:pt idx="409">
                  <c:v>3</c:v>
                </c:pt>
                <c:pt idx="410">
                  <c:v>3</c:v>
                </c:pt>
                <c:pt idx="411">
                  <c:v>3</c:v>
                </c:pt>
                <c:pt idx="412">
                  <c:v>3</c:v>
                </c:pt>
                <c:pt idx="413">
                  <c:v>3</c:v>
                </c:pt>
                <c:pt idx="414">
                  <c:v>3</c:v>
                </c:pt>
                <c:pt idx="415">
                  <c:v>3</c:v>
                </c:pt>
                <c:pt idx="416">
                  <c:v>3</c:v>
                </c:pt>
                <c:pt idx="417">
                  <c:v>3</c:v>
                </c:pt>
                <c:pt idx="418">
                  <c:v>3</c:v>
                </c:pt>
                <c:pt idx="419">
                  <c:v>3</c:v>
                </c:pt>
                <c:pt idx="420">
                  <c:v>3</c:v>
                </c:pt>
                <c:pt idx="421">
                  <c:v>3</c:v>
                </c:pt>
                <c:pt idx="422">
                  <c:v>3</c:v>
                </c:pt>
                <c:pt idx="423">
                  <c:v>3</c:v>
                </c:pt>
                <c:pt idx="424">
                  <c:v>3</c:v>
                </c:pt>
                <c:pt idx="425">
                  <c:v>3</c:v>
                </c:pt>
                <c:pt idx="426">
                  <c:v>3</c:v>
                </c:pt>
                <c:pt idx="427">
                  <c:v>3</c:v>
                </c:pt>
                <c:pt idx="428">
                  <c:v>3</c:v>
                </c:pt>
                <c:pt idx="429">
                  <c:v>3</c:v>
                </c:pt>
                <c:pt idx="430">
                  <c:v>3</c:v>
                </c:pt>
                <c:pt idx="431">
                  <c:v>3</c:v>
                </c:pt>
                <c:pt idx="432">
                  <c:v>3</c:v>
                </c:pt>
                <c:pt idx="433">
                  <c:v>3</c:v>
                </c:pt>
                <c:pt idx="434">
                  <c:v>3</c:v>
                </c:pt>
                <c:pt idx="435">
                  <c:v>3</c:v>
                </c:pt>
                <c:pt idx="436">
                  <c:v>3</c:v>
                </c:pt>
                <c:pt idx="437">
                  <c:v>3</c:v>
                </c:pt>
                <c:pt idx="438">
                  <c:v>3</c:v>
                </c:pt>
                <c:pt idx="439">
                  <c:v>3</c:v>
                </c:pt>
                <c:pt idx="440">
                  <c:v>3</c:v>
                </c:pt>
                <c:pt idx="441">
                  <c:v>3</c:v>
                </c:pt>
                <c:pt idx="442">
                  <c:v>3</c:v>
                </c:pt>
                <c:pt idx="443">
                  <c:v>3</c:v>
                </c:pt>
                <c:pt idx="444">
                  <c:v>3</c:v>
                </c:pt>
                <c:pt idx="445">
                  <c:v>3</c:v>
                </c:pt>
                <c:pt idx="446">
                  <c:v>3</c:v>
                </c:pt>
                <c:pt idx="447">
                  <c:v>3</c:v>
                </c:pt>
                <c:pt idx="448">
                  <c:v>3</c:v>
                </c:pt>
                <c:pt idx="449">
                  <c:v>3</c:v>
                </c:pt>
                <c:pt idx="450">
                  <c:v>3</c:v>
                </c:pt>
                <c:pt idx="451">
                  <c:v>3</c:v>
                </c:pt>
                <c:pt idx="452">
                  <c:v>3</c:v>
                </c:pt>
                <c:pt idx="453">
                  <c:v>3</c:v>
                </c:pt>
                <c:pt idx="454">
                  <c:v>3</c:v>
                </c:pt>
                <c:pt idx="455">
                  <c:v>3</c:v>
                </c:pt>
                <c:pt idx="456">
                  <c:v>3</c:v>
                </c:pt>
                <c:pt idx="457">
                  <c:v>3</c:v>
                </c:pt>
                <c:pt idx="458">
                  <c:v>3</c:v>
                </c:pt>
                <c:pt idx="459">
                  <c:v>3</c:v>
                </c:pt>
                <c:pt idx="460">
                  <c:v>3</c:v>
                </c:pt>
                <c:pt idx="461">
                  <c:v>3</c:v>
                </c:pt>
                <c:pt idx="462">
                  <c:v>3</c:v>
                </c:pt>
                <c:pt idx="463">
                  <c:v>3</c:v>
                </c:pt>
                <c:pt idx="464">
                  <c:v>3</c:v>
                </c:pt>
                <c:pt idx="465">
                  <c:v>3</c:v>
                </c:pt>
                <c:pt idx="466">
                  <c:v>3</c:v>
                </c:pt>
                <c:pt idx="467">
                  <c:v>3</c:v>
                </c:pt>
                <c:pt idx="468">
                  <c:v>3</c:v>
                </c:pt>
                <c:pt idx="469">
                  <c:v>3</c:v>
                </c:pt>
                <c:pt idx="470">
                  <c:v>3</c:v>
                </c:pt>
                <c:pt idx="471">
                  <c:v>3</c:v>
                </c:pt>
                <c:pt idx="472">
                  <c:v>3</c:v>
                </c:pt>
                <c:pt idx="473">
                  <c:v>3</c:v>
                </c:pt>
                <c:pt idx="474">
                  <c:v>3</c:v>
                </c:pt>
                <c:pt idx="475">
                  <c:v>3</c:v>
                </c:pt>
                <c:pt idx="476">
                  <c:v>3</c:v>
                </c:pt>
                <c:pt idx="477">
                  <c:v>3</c:v>
                </c:pt>
                <c:pt idx="478">
                  <c:v>3</c:v>
                </c:pt>
                <c:pt idx="479">
                  <c:v>3</c:v>
                </c:pt>
                <c:pt idx="480">
                  <c:v>3</c:v>
                </c:pt>
                <c:pt idx="481">
                  <c:v>3</c:v>
                </c:pt>
                <c:pt idx="482">
                  <c:v>3</c:v>
                </c:pt>
                <c:pt idx="483">
                  <c:v>3</c:v>
                </c:pt>
                <c:pt idx="484">
                  <c:v>3</c:v>
                </c:pt>
                <c:pt idx="485">
                  <c:v>3</c:v>
                </c:pt>
                <c:pt idx="486">
                  <c:v>3</c:v>
                </c:pt>
                <c:pt idx="487">
                  <c:v>3</c:v>
                </c:pt>
                <c:pt idx="488">
                  <c:v>3</c:v>
                </c:pt>
                <c:pt idx="489">
                  <c:v>3</c:v>
                </c:pt>
                <c:pt idx="490">
                  <c:v>3</c:v>
                </c:pt>
                <c:pt idx="491">
                  <c:v>3</c:v>
                </c:pt>
                <c:pt idx="492">
                  <c:v>3</c:v>
                </c:pt>
                <c:pt idx="493">
                  <c:v>3</c:v>
                </c:pt>
                <c:pt idx="494">
                  <c:v>3</c:v>
                </c:pt>
                <c:pt idx="495">
                  <c:v>3</c:v>
                </c:pt>
                <c:pt idx="496">
                  <c:v>3</c:v>
                </c:pt>
                <c:pt idx="497">
                  <c:v>3</c:v>
                </c:pt>
                <c:pt idx="498">
                  <c:v>3</c:v>
                </c:pt>
                <c:pt idx="499">
                  <c:v>3</c:v>
                </c:pt>
                <c:pt idx="500">
                  <c:v>3</c:v>
                </c:pt>
                <c:pt idx="501">
                  <c:v>3</c:v>
                </c:pt>
                <c:pt idx="502">
                  <c:v>3</c:v>
                </c:pt>
                <c:pt idx="503">
                  <c:v>3</c:v>
                </c:pt>
                <c:pt idx="504">
                  <c:v>3</c:v>
                </c:pt>
                <c:pt idx="505">
                  <c:v>3</c:v>
                </c:pt>
                <c:pt idx="506">
                  <c:v>3</c:v>
                </c:pt>
                <c:pt idx="507">
                  <c:v>3</c:v>
                </c:pt>
                <c:pt idx="508">
                  <c:v>3</c:v>
                </c:pt>
                <c:pt idx="509">
                  <c:v>3</c:v>
                </c:pt>
                <c:pt idx="510">
                  <c:v>3</c:v>
                </c:pt>
                <c:pt idx="511">
                  <c:v>3</c:v>
                </c:pt>
                <c:pt idx="512">
                  <c:v>3</c:v>
                </c:pt>
                <c:pt idx="513">
                  <c:v>3</c:v>
                </c:pt>
                <c:pt idx="514">
                  <c:v>3</c:v>
                </c:pt>
                <c:pt idx="515">
                  <c:v>3</c:v>
                </c:pt>
                <c:pt idx="516">
                  <c:v>3</c:v>
                </c:pt>
                <c:pt idx="517">
                  <c:v>3</c:v>
                </c:pt>
                <c:pt idx="518">
                  <c:v>3</c:v>
                </c:pt>
                <c:pt idx="519">
                  <c:v>3</c:v>
                </c:pt>
                <c:pt idx="520">
                  <c:v>3</c:v>
                </c:pt>
                <c:pt idx="521">
                  <c:v>3</c:v>
                </c:pt>
                <c:pt idx="522">
                  <c:v>3</c:v>
                </c:pt>
                <c:pt idx="523">
                  <c:v>3</c:v>
                </c:pt>
                <c:pt idx="524">
                  <c:v>3</c:v>
                </c:pt>
                <c:pt idx="525">
                  <c:v>3</c:v>
                </c:pt>
                <c:pt idx="526">
                  <c:v>3</c:v>
                </c:pt>
                <c:pt idx="527">
                  <c:v>3</c:v>
                </c:pt>
                <c:pt idx="528">
                  <c:v>3</c:v>
                </c:pt>
                <c:pt idx="529">
                  <c:v>3</c:v>
                </c:pt>
                <c:pt idx="530">
                  <c:v>3</c:v>
                </c:pt>
                <c:pt idx="531">
                  <c:v>3</c:v>
                </c:pt>
                <c:pt idx="532">
                  <c:v>3</c:v>
                </c:pt>
                <c:pt idx="533">
                  <c:v>3</c:v>
                </c:pt>
                <c:pt idx="534">
                  <c:v>3</c:v>
                </c:pt>
                <c:pt idx="535">
                  <c:v>3</c:v>
                </c:pt>
                <c:pt idx="536">
                  <c:v>3</c:v>
                </c:pt>
                <c:pt idx="537">
                  <c:v>3</c:v>
                </c:pt>
                <c:pt idx="538">
                  <c:v>3</c:v>
                </c:pt>
                <c:pt idx="539">
                  <c:v>3</c:v>
                </c:pt>
                <c:pt idx="540">
                  <c:v>3</c:v>
                </c:pt>
                <c:pt idx="541">
                  <c:v>3</c:v>
                </c:pt>
                <c:pt idx="542">
                  <c:v>3</c:v>
                </c:pt>
                <c:pt idx="543">
                  <c:v>3</c:v>
                </c:pt>
                <c:pt idx="544">
                  <c:v>3</c:v>
                </c:pt>
                <c:pt idx="545">
                  <c:v>3</c:v>
                </c:pt>
                <c:pt idx="546">
                  <c:v>3</c:v>
                </c:pt>
                <c:pt idx="547">
                  <c:v>3</c:v>
                </c:pt>
                <c:pt idx="548">
                  <c:v>3</c:v>
                </c:pt>
                <c:pt idx="549">
                  <c:v>3</c:v>
                </c:pt>
                <c:pt idx="550">
                  <c:v>3</c:v>
                </c:pt>
                <c:pt idx="551">
                  <c:v>3</c:v>
                </c:pt>
                <c:pt idx="552">
                  <c:v>3</c:v>
                </c:pt>
                <c:pt idx="553">
                  <c:v>3</c:v>
                </c:pt>
                <c:pt idx="554">
                  <c:v>3</c:v>
                </c:pt>
                <c:pt idx="555">
                  <c:v>3</c:v>
                </c:pt>
                <c:pt idx="556">
                  <c:v>3</c:v>
                </c:pt>
                <c:pt idx="557">
                  <c:v>3</c:v>
                </c:pt>
                <c:pt idx="558">
                  <c:v>3</c:v>
                </c:pt>
                <c:pt idx="559">
                  <c:v>3</c:v>
                </c:pt>
                <c:pt idx="560">
                  <c:v>3</c:v>
                </c:pt>
                <c:pt idx="561">
                  <c:v>3</c:v>
                </c:pt>
                <c:pt idx="562">
                  <c:v>3</c:v>
                </c:pt>
                <c:pt idx="563">
                  <c:v>3</c:v>
                </c:pt>
                <c:pt idx="564">
                  <c:v>3</c:v>
                </c:pt>
                <c:pt idx="565">
                  <c:v>3</c:v>
                </c:pt>
                <c:pt idx="566">
                  <c:v>3</c:v>
                </c:pt>
                <c:pt idx="567">
                  <c:v>3</c:v>
                </c:pt>
                <c:pt idx="568">
                  <c:v>3</c:v>
                </c:pt>
                <c:pt idx="569">
                  <c:v>3</c:v>
                </c:pt>
                <c:pt idx="570">
                  <c:v>3</c:v>
                </c:pt>
                <c:pt idx="571">
                  <c:v>3</c:v>
                </c:pt>
                <c:pt idx="572">
                  <c:v>3</c:v>
                </c:pt>
                <c:pt idx="573">
                  <c:v>3</c:v>
                </c:pt>
                <c:pt idx="574">
                  <c:v>3</c:v>
                </c:pt>
                <c:pt idx="575">
                  <c:v>3</c:v>
                </c:pt>
                <c:pt idx="576">
                  <c:v>3</c:v>
                </c:pt>
                <c:pt idx="577">
                  <c:v>3</c:v>
                </c:pt>
                <c:pt idx="578">
                  <c:v>3</c:v>
                </c:pt>
                <c:pt idx="579">
                  <c:v>3</c:v>
                </c:pt>
                <c:pt idx="580">
                  <c:v>3</c:v>
                </c:pt>
                <c:pt idx="581">
                  <c:v>3</c:v>
                </c:pt>
                <c:pt idx="582">
                  <c:v>3</c:v>
                </c:pt>
                <c:pt idx="583">
                  <c:v>3</c:v>
                </c:pt>
                <c:pt idx="584">
                  <c:v>3</c:v>
                </c:pt>
                <c:pt idx="585">
                  <c:v>3</c:v>
                </c:pt>
                <c:pt idx="586">
                  <c:v>3</c:v>
                </c:pt>
                <c:pt idx="587">
                  <c:v>3</c:v>
                </c:pt>
                <c:pt idx="588">
                  <c:v>3</c:v>
                </c:pt>
                <c:pt idx="589">
                  <c:v>3</c:v>
                </c:pt>
                <c:pt idx="590">
                  <c:v>3</c:v>
                </c:pt>
                <c:pt idx="591">
                  <c:v>3</c:v>
                </c:pt>
                <c:pt idx="592">
                  <c:v>3</c:v>
                </c:pt>
                <c:pt idx="593">
                  <c:v>3</c:v>
                </c:pt>
                <c:pt idx="594">
                  <c:v>3</c:v>
                </c:pt>
                <c:pt idx="595">
                  <c:v>3</c:v>
                </c:pt>
                <c:pt idx="596">
                  <c:v>3</c:v>
                </c:pt>
                <c:pt idx="597">
                  <c:v>3</c:v>
                </c:pt>
                <c:pt idx="598">
                  <c:v>3</c:v>
                </c:pt>
                <c:pt idx="599">
                  <c:v>3</c:v>
                </c:pt>
                <c:pt idx="600">
                  <c:v>3</c:v>
                </c:pt>
                <c:pt idx="601">
                  <c:v>3</c:v>
                </c:pt>
                <c:pt idx="602">
                  <c:v>3</c:v>
                </c:pt>
                <c:pt idx="603">
                  <c:v>3</c:v>
                </c:pt>
                <c:pt idx="604">
                  <c:v>3</c:v>
                </c:pt>
                <c:pt idx="605">
                  <c:v>3</c:v>
                </c:pt>
                <c:pt idx="606">
                  <c:v>3</c:v>
                </c:pt>
                <c:pt idx="607">
                  <c:v>3</c:v>
                </c:pt>
                <c:pt idx="608">
                  <c:v>3</c:v>
                </c:pt>
                <c:pt idx="609">
                  <c:v>3</c:v>
                </c:pt>
                <c:pt idx="610">
                  <c:v>3</c:v>
                </c:pt>
                <c:pt idx="611">
                  <c:v>3</c:v>
                </c:pt>
                <c:pt idx="612">
                  <c:v>3</c:v>
                </c:pt>
                <c:pt idx="613">
                  <c:v>3</c:v>
                </c:pt>
                <c:pt idx="614">
                  <c:v>3</c:v>
                </c:pt>
                <c:pt idx="615">
                  <c:v>3</c:v>
                </c:pt>
                <c:pt idx="616">
                  <c:v>3</c:v>
                </c:pt>
                <c:pt idx="617">
                  <c:v>3</c:v>
                </c:pt>
                <c:pt idx="618">
                  <c:v>3</c:v>
                </c:pt>
                <c:pt idx="619">
                  <c:v>3</c:v>
                </c:pt>
                <c:pt idx="620">
                  <c:v>3</c:v>
                </c:pt>
                <c:pt idx="621">
                  <c:v>3</c:v>
                </c:pt>
                <c:pt idx="622">
                  <c:v>3</c:v>
                </c:pt>
                <c:pt idx="623">
                  <c:v>3</c:v>
                </c:pt>
                <c:pt idx="624">
                  <c:v>3</c:v>
                </c:pt>
                <c:pt idx="625">
                  <c:v>3</c:v>
                </c:pt>
                <c:pt idx="626">
                  <c:v>3</c:v>
                </c:pt>
                <c:pt idx="627">
                  <c:v>3</c:v>
                </c:pt>
                <c:pt idx="628">
                  <c:v>3</c:v>
                </c:pt>
                <c:pt idx="629">
                  <c:v>3</c:v>
                </c:pt>
                <c:pt idx="630">
                  <c:v>3</c:v>
                </c:pt>
                <c:pt idx="631">
                  <c:v>3</c:v>
                </c:pt>
                <c:pt idx="632">
                  <c:v>3</c:v>
                </c:pt>
                <c:pt idx="633">
                  <c:v>3</c:v>
                </c:pt>
                <c:pt idx="634">
                  <c:v>3</c:v>
                </c:pt>
                <c:pt idx="635">
                  <c:v>3</c:v>
                </c:pt>
                <c:pt idx="636">
                  <c:v>3</c:v>
                </c:pt>
                <c:pt idx="637">
                  <c:v>3</c:v>
                </c:pt>
                <c:pt idx="638">
                  <c:v>3</c:v>
                </c:pt>
                <c:pt idx="639">
                  <c:v>3</c:v>
                </c:pt>
                <c:pt idx="640">
                  <c:v>3</c:v>
                </c:pt>
                <c:pt idx="641">
                  <c:v>3</c:v>
                </c:pt>
                <c:pt idx="642">
                  <c:v>3</c:v>
                </c:pt>
                <c:pt idx="643">
                  <c:v>3</c:v>
                </c:pt>
                <c:pt idx="644">
                  <c:v>3</c:v>
                </c:pt>
                <c:pt idx="645">
                  <c:v>3</c:v>
                </c:pt>
                <c:pt idx="646">
                  <c:v>3</c:v>
                </c:pt>
                <c:pt idx="647">
                  <c:v>3</c:v>
                </c:pt>
                <c:pt idx="648">
                  <c:v>3</c:v>
                </c:pt>
                <c:pt idx="649">
                  <c:v>3</c:v>
                </c:pt>
                <c:pt idx="650">
                  <c:v>3</c:v>
                </c:pt>
                <c:pt idx="651">
                  <c:v>3</c:v>
                </c:pt>
                <c:pt idx="652">
                  <c:v>3</c:v>
                </c:pt>
                <c:pt idx="653">
                  <c:v>3</c:v>
                </c:pt>
                <c:pt idx="654">
                  <c:v>3</c:v>
                </c:pt>
                <c:pt idx="655">
                  <c:v>3</c:v>
                </c:pt>
                <c:pt idx="656">
                  <c:v>3</c:v>
                </c:pt>
                <c:pt idx="657">
                  <c:v>3</c:v>
                </c:pt>
                <c:pt idx="658">
                  <c:v>3</c:v>
                </c:pt>
                <c:pt idx="659">
                  <c:v>3</c:v>
                </c:pt>
                <c:pt idx="660">
                  <c:v>3</c:v>
                </c:pt>
                <c:pt idx="661">
                  <c:v>3</c:v>
                </c:pt>
                <c:pt idx="662">
                  <c:v>3</c:v>
                </c:pt>
                <c:pt idx="663">
                  <c:v>3</c:v>
                </c:pt>
                <c:pt idx="664">
                  <c:v>3</c:v>
                </c:pt>
                <c:pt idx="665">
                  <c:v>3</c:v>
                </c:pt>
                <c:pt idx="666">
                  <c:v>3</c:v>
                </c:pt>
                <c:pt idx="667">
                  <c:v>3</c:v>
                </c:pt>
                <c:pt idx="668">
                  <c:v>3</c:v>
                </c:pt>
                <c:pt idx="669">
                  <c:v>3</c:v>
                </c:pt>
                <c:pt idx="670">
                  <c:v>3</c:v>
                </c:pt>
                <c:pt idx="671">
                  <c:v>3</c:v>
                </c:pt>
                <c:pt idx="672">
                  <c:v>3</c:v>
                </c:pt>
                <c:pt idx="673">
                  <c:v>3</c:v>
                </c:pt>
                <c:pt idx="674">
                  <c:v>3</c:v>
                </c:pt>
                <c:pt idx="675">
                  <c:v>3</c:v>
                </c:pt>
                <c:pt idx="676">
                  <c:v>3</c:v>
                </c:pt>
                <c:pt idx="677">
                  <c:v>3</c:v>
                </c:pt>
                <c:pt idx="678">
                  <c:v>3</c:v>
                </c:pt>
                <c:pt idx="679">
                  <c:v>3</c:v>
                </c:pt>
                <c:pt idx="680">
                  <c:v>3</c:v>
                </c:pt>
                <c:pt idx="681">
                  <c:v>3</c:v>
                </c:pt>
                <c:pt idx="682">
                  <c:v>3</c:v>
                </c:pt>
                <c:pt idx="683">
                  <c:v>3</c:v>
                </c:pt>
                <c:pt idx="684">
                  <c:v>3</c:v>
                </c:pt>
                <c:pt idx="685">
                  <c:v>3</c:v>
                </c:pt>
                <c:pt idx="686">
                  <c:v>3</c:v>
                </c:pt>
                <c:pt idx="687">
                  <c:v>3</c:v>
                </c:pt>
                <c:pt idx="688">
                  <c:v>3</c:v>
                </c:pt>
                <c:pt idx="689">
                  <c:v>3</c:v>
                </c:pt>
                <c:pt idx="690">
                  <c:v>3</c:v>
                </c:pt>
                <c:pt idx="691">
                  <c:v>3</c:v>
                </c:pt>
                <c:pt idx="692">
                  <c:v>3</c:v>
                </c:pt>
                <c:pt idx="693">
                  <c:v>3</c:v>
                </c:pt>
                <c:pt idx="694">
                  <c:v>3</c:v>
                </c:pt>
                <c:pt idx="695">
                  <c:v>3</c:v>
                </c:pt>
                <c:pt idx="696">
                  <c:v>3</c:v>
                </c:pt>
                <c:pt idx="697">
                  <c:v>3</c:v>
                </c:pt>
                <c:pt idx="698">
                  <c:v>3</c:v>
                </c:pt>
                <c:pt idx="699">
                  <c:v>3</c:v>
                </c:pt>
                <c:pt idx="700">
                  <c:v>3</c:v>
                </c:pt>
                <c:pt idx="701">
                  <c:v>3</c:v>
                </c:pt>
                <c:pt idx="702">
                  <c:v>3</c:v>
                </c:pt>
                <c:pt idx="703">
                  <c:v>3</c:v>
                </c:pt>
                <c:pt idx="704">
                  <c:v>3</c:v>
                </c:pt>
                <c:pt idx="705">
                  <c:v>3</c:v>
                </c:pt>
                <c:pt idx="706">
                  <c:v>3</c:v>
                </c:pt>
                <c:pt idx="707">
                  <c:v>3</c:v>
                </c:pt>
                <c:pt idx="708">
                  <c:v>3</c:v>
                </c:pt>
                <c:pt idx="709">
                  <c:v>3</c:v>
                </c:pt>
                <c:pt idx="710">
                  <c:v>3</c:v>
                </c:pt>
                <c:pt idx="711">
                  <c:v>3</c:v>
                </c:pt>
                <c:pt idx="712">
                  <c:v>3</c:v>
                </c:pt>
                <c:pt idx="713">
                  <c:v>3</c:v>
                </c:pt>
                <c:pt idx="714">
                  <c:v>3</c:v>
                </c:pt>
                <c:pt idx="715">
                  <c:v>3</c:v>
                </c:pt>
                <c:pt idx="716">
                  <c:v>3</c:v>
                </c:pt>
                <c:pt idx="717">
                  <c:v>3</c:v>
                </c:pt>
                <c:pt idx="718">
                  <c:v>3</c:v>
                </c:pt>
                <c:pt idx="719">
                  <c:v>3</c:v>
                </c:pt>
                <c:pt idx="720">
                  <c:v>3</c:v>
                </c:pt>
                <c:pt idx="721">
                  <c:v>3</c:v>
                </c:pt>
                <c:pt idx="722">
                  <c:v>3</c:v>
                </c:pt>
                <c:pt idx="723">
                  <c:v>3</c:v>
                </c:pt>
                <c:pt idx="724">
                  <c:v>3</c:v>
                </c:pt>
                <c:pt idx="725">
                  <c:v>3</c:v>
                </c:pt>
                <c:pt idx="726">
                  <c:v>3</c:v>
                </c:pt>
                <c:pt idx="727">
                  <c:v>3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3</c:v>
                </c:pt>
                <c:pt idx="732">
                  <c:v>3</c:v>
                </c:pt>
                <c:pt idx="733">
                  <c:v>3</c:v>
                </c:pt>
                <c:pt idx="734">
                  <c:v>3</c:v>
                </c:pt>
                <c:pt idx="735">
                  <c:v>3</c:v>
                </c:pt>
                <c:pt idx="736">
                  <c:v>3</c:v>
                </c:pt>
                <c:pt idx="737">
                  <c:v>3</c:v>
                </c:pt>
                <c:pt idx="738">
                  <c:v>3</c:v>
                </c:pt>
                <c:pt idx="739">
                  <c:v>3</c:v>
                </c:pt>
                <c:pt idx="740">
                  <c:v>3</c:v>
                </c:pt>
                <c:pt idx="741">
                  <c:v>3</c:v>
                </c:pt>
                <c:pt idx="742">
                  <c:v>3</c:v>
                </c:pt>
                <c:pt idx="743">
                  <c:v>3</c:v>
                </c:pt>
                <c:pt idx="744">
                  <c:v>3</c:v>
                </c:pt>
                <c:pt idx="745">
                  <c:v>3</c:v>
                </c:pt>
                <c:pt idx="746">
                  <c:v>3</c:v>
                </c:pt>
                <c:pt idx="747">
                  <c:v>3</c:v>
                </c:pt>
                <c:pt idx="748">
                  <c:v>3</c:v>
                </c:pt>
                <c:pt idx="749">
                  <c:v>3</c:v>
                </c:pt>
                <c:pt idx="750">
                  <c:v>3</c:v>
                </c:pt>
                <c:pt idx="751">
                  <c:v>3</c:v>
                </c:pt>
                <c:pt idx="752">
                  <c:v>3</c:v>
                </c:pt>
                <c:pt idx="753">
                  <c:v>3</c:v>
                </c:pt>
                <c:pt idx="754">
                  <c:v>3</c:v>
                </c:pt>
                <c:pt idx="755">
                  <c:v>3</c:v>
                </c:pt>
                <c:pt idx="756">
                  <c:v>3</c:v>
                </c:pt>
                <c:pt idx="757">
                  <c:v>3</c:v>
                </c:pt>
                <c:pt idx="758">
                  <c:v>3</c:v>
                </c:pt>
                <c:pt idx="759">
                  <c:v>3</c:v>
                </c:pt>
                <c:pt idx="760">
                  <c:v>3</c:v>
                </c:pt>
                <c:pt idx="761">
                  <c:v>3</c:v>
                </c:pt>
                <c:pt idx="762">
                  <c:v>3</c:v>
                </c:pt>
                <c:pt idx="763">
                  <c:v>3</c:v>
                </c:pt>
                <c:pt idx="764">
                  <c:v>3</c:v>
                </c:pt>
                <c:pt idx="765">
                  <c:v>3</c:v>
                </c:pt>
                <c:pt idx="766">
                  <c:v>3</c:v>
                </c:pt>
                <c:pt idx="767">
                  <c:v>3</c:v>
                </c:pt>
                <c:pt idx="768">
                  <c:v>3</c:v>
                </c:pt>
                <c:pt idx="769">
                  <c:v>3</c:v>
                </c:pt>
                <c:pt idx="770">
                  <c:v>3</c:v>
                </c:pt>
                <c:pt idx="771">
                  <c:v>3</c:v>
                </c:pt>
                <c:pt idx="772">
                  <c:v>3</c:v>
                </c:pt>
                <c:pt idx="773">
                  <c:v>3</c:v>
                </c:pt>
                <c:pt idx="774">
                  <c:v>3</c:v>
                </c:pt>
                <c:pt idx="775">
                  <c:v>3</c:v>
                </c:pt>
                <c:pt idx="776">
                  <c:v>3</c:v>
                </c:pt>
                <c:pt idx="777">
                  <c:v>3</c:v>
                </c:pt>
                <c:pt idx="778">
                  <c:v>3</c:v>
                </c:pt>
                <c:pt idx="779">
                  <c:v>3</c:v>
                </c:pt>
                <c:pt idx="780">
                  <c:v>3</c:v>
                </c:pt>
                <c:pt idx="781">
                  <c:v>3</c:v>
                </c:pt>
                <c:pt idx="782">
                  <c:v>3</c:v>
                </c:pt>
                <c:pt idx="783">
                  <c:v>3</c:v>
                </c:pt>
                <c:pt idx="784">
                  <c:v>3</c:v>
                </c:pt>
                <c:pt idx="785">
                  <c:v>3</c:v>
                </c:pt>
                <c:pt idx="786">
                  <c:v>3</c:v>
                </c:pt>
                <c:pt idx="787">
                  <c:v>3</c:v>
                </c:pt>
                <c:pt idx="788">
                  <c:v>3</c:v>
                </c:pt>
                <c:pt idx="789">
                  <c:v>3</c:v>
                </c:pt>
                <c:pt idx="790">
                  <c:v>3</c:v>
                </c:pt>
                <c:pt idx="791">
                  <c:v>3</c:v>
                </c:pt>
                <c:pt idx="792">
                  <c:v>3</c:v>
                </c:pt>
                <c:pt idx="793">
                  <c:v>3</c:v>
                </c:pt>
                <c:pt idx="794">
                  <c:v>3</c:v>
                </c:pt>
                <c:pt idx="795">
                  <c:v>3</c:v>
                </c:pt>
                <c:pt idx="796">
                  <c:v>3</c:v>
                </c:pt>
                <c:pt idx="797">
                  <c:v>3</c:v>
                </c:pt>
                <c:pt idx="798">
                  <c:v>3</c:v>
                </c:pt>
                <c:pt idx="799">
                  <c:v>3</c:v>
                </c:pt>
                <c:pt idx="800">
                  <c:v>3</c:v>
                </c:pt>
                <c:pt idx="801">
                  <c:v>3</c:v>
                </c:pt>
                <c:pt idx="802">
                  <c:v>3</c:v>
                </c:pt>
                <c:pt idx="803">
                  <c:v>3</c:v>
                </c:pt>
                <c:pt idx="804">
                  <c:v>3</c:v>
                </c:pt>
                <c:pt idx="805">
                  <c:v>3</c:v>
                </c:pt>
                <c:pt idx="806">
                  <c:v>3</c:v>
                </c:pt>
                <c:pt idx="807">
                  <c:v>3</c:v>
                </c:pt>
                <c:pt idx="808">
                  <c:v>3</c:v>
                </c:pt>
                <c:pt idx="809">
                  <c:v>3</c:v>
                </c:pt>
                <c:pt idx="810">
                  <c:v>3</c:v>
                </c:pt>
                <c:pt idx="811">
                  <c:v>3</c:v>
                </c:pt>
                <c:pt idx="812">
                  <c:v>3</c:v>
                </c:pt>
                <c:pt idx="813">
                  <c:v>3</c:v>
                </c:pt>
                <c:pt idx="814">
                  <c:v>3</c:v>
                </c:pt>
                <c:pt idx="815">
                  <c:v>3</c:v>
                </c:pt>
                <c:pt idx="816">
                  <c:v>3</c:v>
                </c:pt>
                <c:pt idx="817">
                  <c:v>3</c:v>
                </c:pt>
                <c:pt idx="818">
                  <c:v>3</c:v>
                </c:pt>
                <c:pt idx="819">
                  <c:v>3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3</c:v>
                </c:pt>
                <c:pt idx="824">
                  <c:v>3</c:v>
                </c:pt>
                <c:pt idx="825">
                  <c:v>3</c:v>
                </c:pt>
                <c:pt idx="826">
                  <c:v>3</c:v>
                </c:pt>
                <c:pt idx="827">
                  <c:v>3</c:v>
                </c:pt>
                <c:pt idx="828">
                  <c:v>3</c:v>
                </c:pt>
                <c:pt idx="829">
                  <c:v>3</c:v>
                </c:pt>
                <c:pt idx="830">
                  <c:v>3</c:v>
                </c:pt>
                <c:pt idx="831">
                  <c:v>3</c:v>
                </c:pt>
                <c:pt idx="832">
                  <c:v>3</c:v>
                </c:pt>
                <c:pt idx="833">
                  <c:v>3</c:v>
                </c:pt>
                <c:pt idx="834">
                  <c:v>3</c:v>
                </c:pt>
                <c:pt idx="835">
                  <c:v>3</c:v>
                </c:pt>
                <c:pt idx="836">
                  <c:v>3</c:v>
                </c:pt>
                <c:pt idx="837">
                  <c:v>3</c:v>
                </c:pt>
                <c:pt idx="838">
                  <c:v>3</c:v>
                </c:pt>
                <c:pt idx="839">
                  <c:v>3</c:v>
                </c:pt>
                <c:pt idx="840">
                  <c:v>3</c:v>
                </c:pt>
                <c:pt idx="841">
                  <c:v>3</c:v>
                </c:pt>
                <c:pt idx="842">
                  <c:v>3</c:v>
                </c:pt>
                <c:pt idx="843">
                  <c:v>3</c:v>
                </c:pt>
                <c:pt idx="844">
                  <c:v>3</c:v>
                </c:pt>
                <c:pt idx="845">
                  <c:v>3</c:v>
                </c:pt>
                <c:pt idx="846">
                  <c:v>3</c:v>
                </c:pt>
                <c:pt idx="847">
                  <c:v>3</c:v>
                </c:pt>
                <c:pt idx="848">
                  <c:v>3</c:v>
                </c:pt>
                <c:pt idx="849">
                  <c:v>3</c:v>
                </c:pt>
                <c:pt idx="850">
                  <c:v>3</c:v>
                </c:pt>
                <c:pt idx="851">
                  <c:v>3</c:v>
                </c:pt>
                <c:pt idx="852">
                  <c:v>3</c:v>
                </c:pt>
                <c:pt idx="853">
                  <c:v>3</c:v>
                </c:pt>
                <c:pt idx="854">
                  <c:v>3</c:v>
                </c:pt>
                <c:pt idx="855">
                  <c:v>3</c:v>
                </c:pt>
                <c:pt idx="856">
                  <c:v>3</c:v>
                </c:pt>
                <c:pt idx="857">
                  <c:v>3</c:v>
                </c:pt>
                <c:pt idx="858">
                  <c:v>3</c:v>
                </c:pt>
                <c:pt idx="859">
                  <c:v>3</c:v>
                </c:pt>
                <c:pt idx="860">
                  <c:v>3</c:v>
                </c:pt>
                <c:pt idx="861">
                  <c:v>3</c:v>
                </c:pt>
                <c:pt idx="862">
                  <c:v>3</c:v>
                </c:pt>
                <c:pt idx="863">
                  <c:v>3</c:v>
                </c:pt>
                <c:pt idx="864">
                  <c:v>3</c:v>
                </c:pt>
                <c:pt idx="865">
                  <c:v>3</c:v>
                </c:pt>
                <c:pt idx="866">
                  <c:v>3</c:v>
                </c:pt>
                <c:pt idx="867">
                  <c:v>3</c:v>
                </c:pt>
                <c:pt idx="868">
                  <c:v>3</c:v>
                </c:pt>
                <c:pt idx="869">
                  <c:v>3</c:v>
                </c:pt>
                <c:pt idx="870">
                  <c:v>3</c:v>
                </c:pt>
                <c:pt idx="871">
                  <c:v>3</c:v>
                </c:pt>
                <c:pt idx="872">
                  <c:v>3</c:v>
                </c:pt>
                <c:pt idx="873">
                  <c:v>3</c:v>
                </c:pt>
                <c:pt idx="874">
                  <c:v>3</c:v>
                </c:pt>
                <c:pt idx="875">
                  <c:v>3</c:v>
                </c:pt>
                <c:pt idx="876">
                  <c:v>3</c:v>
                </c:pt>
                <c:pt idx="877">
                  <c:v>3</c:v>
                </c:pt>
                <c:pt idx="878">
                  <c:v>3</c:v>
                </c:pt>
                <c:pt idx="879">
                  <c:v>3</c:v>
                </c:pt>
                <c:pt idx="880">
                  <c:v>3</c:v>
                </c:pt>
                <c:pt idx="881">
                  <c:v>3</c:v>
                </c:pt>
                <c:pt idx="882">
                  <c:v>3</c:v>
                </c:pt>
                <c:pt idx="883">
                  <c:v>3</c:v>
                </c:pt>
                <c:pt idx="884">
                  <c:v>3</c:v>
                </c:pt>
                <c:pt idx="885">
                  <c:v>3</c:v>
                </c:pt>
                <c:pt idx="886">
                  <c:v>3</c:v>
                </c:pt>
                <c:pt idx="887">
                  <c:v>3</c:v>
                </c:pt>
                <c:pt idx="888">
                  <c:v>3</c:v>
                </c:pt>
                <c:pt idx="889">
                  <c:v>3</c:v>
                </c:pt>
                <c:pt idx="890">
                  <c:v>3</c:v>
                </c:pt>
                <c:pt idx="891">
                  <c:v>3</c:v>
                </c:pt>
                <c:pt idx="892">
                  <c:v>3</c:v>
                </c:pt>
                <c:pt idx="893">
                  <c:v>3</c:v>
                </c:pt>
                <c:pt idx="894">
                  <c:v>3</c:v>
                </c:pt>
                <c:pt idx="895">
                  <c:v>3</c:v>
                </c:pt>
                <c:pt idx="896">
                  <c:v>3</c:v>
                </c:pt>
                <c:pt idx="897">
                  <c:v>3</c:v>
                </c:pt>
                <c:pt idx="898">
                  <c:v>3</c:v>
                </c:pt>
                <c:pt idx="899">
                  <c:v>3</c:v>
                </c:pt>
                <c:pt idx="900">
                  <c:v>3</c:v>
                </c:pt>
                <c:pt idx="901">
                  <c:v>3</c:v>
                </c:pt>
                <c:pt idx="902">
                  <c:v>3</c:v>
                </c:pt>
                <c:pt idx="903">
                  <c:v>3</c:v>
                </c:pt>
                <c:pt idx="904">
                  <c:v>3</c:v>
                </c:pt>
                <c:pt idx="905">
                  <c:v>3</c:v>
                </c:pt>
                <c:pt idx="906">
                  <c:v>3</c:v>
                </c:pt>
                <c:pt idx="907">
                  <c:v>3</c:v>
                </c:pt>
                <c:pt idx="908">
                  <c:v>3</c:v>
                </c:pt>
                <c:pt idx="909">
                  <c:v>3</c:v>
                </c:pt>
                <c:pt idx="910">
                  <c:v>3</c:v>
                </c:pt>
                <c:pt idx="911">
                  <c:v>3</c:v>
                </c:pt>
                <c:pt idx="912">
                  <c:v>3</c:v>
                </c:pt>
                <c:pt idx="913">
                  <c:v>3</c:v>
                </c:pt>
                <c:pt idx="914">
                  <c:v>3</c:v>
                </c:pt>
                <c:pt idx="915">
                  <c:v>3</c:v>
                </c:pt>
                <c:pt idx="916">
                  <c:v>3</c:v>
                </c:pt>
                <c:pt idx="917">
                  <c:v>3</c:v>
                </c:pt>
                <c:pt idx="918">
                  <c:v>3</c:v>
                </c:pt>
                <c:pt idx="919">
                  <c:v>3</c:v>
                </c:pt>
                <c:pt idx="920">
                  <c:v>3</c:v>
                </c:pt>
                <c:pt idx="921">
                  <c:v>3</c:v>
                </c:pt>
                <c:pt idx="922">
                  <c:v>3</c:v>
                </c:pt>
                <c:pt idx="923">
                  <c:v>3</c:v>
                </c:pt>
                <c:pt idx="924">
                  <c:v>3</c:v>
                </c:pt>
                <c:pt idx="925">
                  <c:v>3</c:v>
                </c:pt>
                <c:pt idx="926">
                  <c:v>3</c:v>
                </c:pt>
                <c:pt idx="927">
                  <c:v>3</c:v>
                </c:pt>
                <c:pt idx="928">
                  <c:v>3</c:v>
                </c:pt>
                <c:pt idx="929">
                  <c:v>3</c:v>
                </c:pt>
                <c:pt idx="930">
                  <c:v>3</c:v>
                </c:pt>
                <c:pt idx="931">
                  <c:v>3</c:v>
                </c:pt>
                <c:pt idx="932">
                  <c:v>3</c:v>
                </c:pt>
                <c:pt idx="933">
                  <c:v>3</c:v>
                </c:pt>
                <c:pt idx="934">
                  <c:v>3</c:v>
                </c:pt>
                <c:pt idx="935">
                  <c:v>3</c:v>
                </c:pt>
                <c:pt idx="936">
                  <c:v>3</c:v>
                </c:pt>
                <c:pt idx="937">
                  <c:v>3</c:v>
                </c:pt>
                <c:pt idx="938">
                  <c:v>3</c:v>
                </c:pt>
                <c:pt idx="939">
                  <c:v>3</c:v>
                </c:pt>
                <c:pt idx="940">
                  <c:v>3</c:v>
                </c:pt>
                <c:pt idx="941">
                  <c:v>3</c:v>
                </c:pt>
                <c:pt idx="942">
                  <c:v>3</c:v>
                </c:pt>
                <c:pt idx="943">
                  <c:v>3</c:v>
                </c:pt>
                <c:pt idx="944">
                  <c:v>3</c:v>
                </c:pt>
                <c:pt idx="945">
                  <c:v>3</c:v>
                </c:pt>
                <c:pt idx="946">
                  <c:v>3</c:v>
                </c:pt>
                <c:pt idx="947">
                  <c:v>3</c:v>
                </c:pt>
                <c:pt idx="948">
                  <c:v>3</c:v>
                </c:pt>
                <c:pt idx="949">
                  <c:v>3</c:v>
                </c:pt>
                <c:pt idx="950">
                  <c:v>3</c:v>
                </c:pt>
                <c:pt idx="951">
                  <c:v>3</c:v>
                </c:pt>
                <c:pt idx="952">
                  <c:v>3</c:v>
                </c:pt>
                <c:pt idx="953">
                  <c:v>3</c:v>
                </c:pt>
                <c:pt idx="954">
                  <c:v>3</c:v>
                </c:pt>
                <c:pt idx="955">
                  <c:v>3</c:v>
                </c:pt>
                <c:pt idx="956">
                  <c:v>3</c:v>
                </c:pt>
                <c:pt idx="957">
                  <c:v>3</c:v>
                </c:pt>
                <c:pt idx="958">
                  <c:v>3</c:v>
                </c:pt>
                <c:pt idx="959">
                  <c:v>3</c:v>
                </c:pt>
                <c:pt idx="960">
                  <c:v>3</c:v>
                </c:pt>
                <c:pt idx="961">
                  <c:v>3</c:v>
                </c:pt>
                <c:pt idx="962">
                  <c:v>3</c:v>
                </c:pt>
                <c:pt idx="963">
                  <c:v>3</c:v>
                </c:pt>
                <c:pt idx="964">
                  <c:v>3</c:v>
                </c:pt>
                <c:pt idx="965">
                  <c:v>3</c:v>
                </c:pt>
                <c:pt idx="966">
                  <c:v>3</c:v>
                </c:pt>
                <c:pt idx="967">
                  <c:v>3</c:v>
                </c:pt>
                <c:pt idx="968">
                  <c:v>3</c:v>
                </c:pt>
                <c:pt idx="969">
                  <c:v>3</c:v>
                </c:pt>
                <c:pt idx="970">
                  <c:v>3</c:v>
                </c:pt>
                <c:pt idx="971">
                  <c:v>3</c:v>
                </c:pt>
                <c:pt idx="972">
                  <c:v>3</c:v>
                </c:pt>
                <c:pt idx="973">
                  <c:v>3</c:v>
                </c:pt>
                <c:pt idx="974">
                  <c:v>3</c:v>
                </c:pt>
                <c:pt idx="975">
                  <c:v>3</c:v>
                </c:pt>
                <c:pt idx="976">
                  <c:v>3</c:v>
                </c:pt>
                <c:pt idx="977">
                  <c:v>3</c:v>
                </c:pt>
                <c:pt idx="978">
                  <c:v>3</c:v>
                </c:pt>
                <c:pt idx="979">
                  <c:v>3</c:v>
                </c:pt>
                <c:pt idx="980">
                  <c:v>3</c:v>
                </c:pt>
                <c:pt idx="981">
                  <c:v>3</c:v>
                </c:pt>
                <c:pt idx="982">
                  <c:v>3</c:v>
                </c:pt>
                <c:pt idx="983">
                  <c:v>3</c:v>
                </c:pt>
                <c:pt idx="984">
                  <c:v>3</c:v>
                </c:pt>
                <c:pt idx="985">
                  <c:v>3</c:v>
                </c:pt>
                <c:pt idx="986">
                  <c:v>3</c:v>
                </c:pt>
                <c:pt idx="987">
                  <c:v>3</c:v>
                </c:pt>
                <c:pt idx="988">
                  <c:v>3</c:v>
                </c:pt>
                <c:pt idx="989">
                  <c:v>3</c:v>
                </c:pt>
                <c:pt idx="990">
                  <c:v>3</c:v>
                </c:pt>
                <c:pt idx="991">
                  <c:v>3</c:v>
                </c:pt>
                <c:pt idx="992">
                  <c:v>3</c:v>
                </c:pt>
                <c:pt idx="993">
                  <c:v>3</c:v>
                </c:pt>
                <c:pt idx="994">
                  <c:v>3</c:v>
                </c:pt>
                <c:pt idx="995">
                  <c:v>3</c:v>
                </c:pt>
                <c:pt idx="996">
                  <c:v>3</c:v>
                </c:pt>
                <c:pt idx="997">
                  <c:v>3</c:v>
                </c:pt>
                <c:pt idx="998">
                  <c:v>3</c:v>
                </c:pt>
                <c:pt idx="999">
                  <c:v>3</c:v>
                </c:pt>
                <c:pt idx="1000">
                  <c:v>3</c:v>
                </c:pt>
                <c:pt idx="1001">
                  <c:v>3</c:v>
                </c:pt>
                <c:pt idx="1002">
                  <c:v>3</c:v>
                </c:pt>
                <c:pt idx="1003">
                  <c:v>3</c:v>
                </c:pt>
                <c:pt idx="1004">
                  <c:v>3</c:v>
                </c:pt>
                <c:pt idx="1005">
                  <c:v>3</c:v>
                </c:pt>
                <c:pt idx="1006">
                  <c:v>3</c:v>
                </c:pt>
                <c:pt idx="1007">
                  <c:v>3</c:v>
                </c:pt>
                <c:pt idx="1008">
                  <c:v>3</c:v>
                </c:pt>
                <c:pt idx="1009">
                  <c:v>3</c:v>
                </c:pt>
                <c:pt idx="1010">
                  <c:v>3</c:v>
                </c:pt>
                <c:pt idx="1011">
                  <c:v>3</c:v>
                </c:pt>
                <c:pt idx="1012">
                  <c:v>3</c:v>
                </c:pt>
                <c:pt idx="1013">
                  <c:v>3</c:v>
                </c:pt>
                <c:pt idx="1014">
                  <c:v>3</c:v>
                </c:pt>
                <c:pt idx="1015">
                  <c:v>3</c:v>
                </c:pt>
                <c:pt idx="1016">
                  <c:v>3</c:v>
                </c:pt>
                <c:pt idx="1017">
                  <c:v>3</c:v>
                </c:pt>
                <c:pt idx="1018">
                  <c:v>3</c:v>
                </c:pt>
                <c:pt idx="1019">
                  <c:v>3</c:v>
                </c:pt>
                <c:pt idx="1020">
                  <c:v>3</c:v>
                </c:pt>
                <c:pt idx="1021">
                  <c:v>3</c:v>
                </c:pt>
                <c:pt idx="1022">
                  <c:v>3</c:v>
                </c:pt>
                <c:pt idx="1023">
                  <c:v>3</c:v>
                </c:pt>
                <c:pt idx="1024">
                  <c:v>3</c:v>
                </c:pt>
                <c:pt idx="1025">
                  <c:v>3</c:v>
                </c:pt>
                <c:pt idx="1026">
                  <c:v>3</c:v>
                </c:pt>
                <c:pt idx="1027">
                  <c:v>3</c:v>
                </c:pt>
                <c:pt idx="1028">
                  <c:v>3</c:v>
                </c:pt>
                <c:pt idx="1029">
                  <c:v>3</c:v>
                </c:pt>
                <c:pt idx="1030">
                  <c:v>3</c:v>
                </c:pt>
                <c:pt idx="1031">
                  <c:v>3</c:v>
                </c:pt>
                <c:pt idx="1032">
                  <c:v>3</c:v>
                </c:pt>
                <c:pt idx="1033">
                  <c:v>3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3</c:v>
                </c:pt>
                <c:pt idx="1038">
                  <c:v>3</c:v>
                </c:pt>
                <c:pt idx="1039">
                  <c:v>3</c:v>
                </c:pt>
                <c:pt idx="1040">
                  <c:v>3</c:v>
                </c:pt>
                <c:pt idx="1041">
                  <c:v>3</c:v>
                </c:pt>
                <c:pt idx="1042">
                  <c:v>3</c:v>
                </c:pt>
                <c:pt idx="1043">
                  <c:v>3</c:v>
                </c:pt>
                <c:pt idx="1044">
                  <c:v>3</c:v>
                </c:pt>
                <c:pt idx="1045">
                  <c:v>3</c:v>
                </c:pt>
                <c:pt idx="1046">
                  <c:v>3</c:v>
                </c:pt>
                <c:pt idx="1047">
                  <c:v>3</c:v>
                </c:pt>
                <c:pt idx="1048">
                  <c:v>3</c:v>
                </c:pt>
                <c:pt idx="1049">
                  <c:v>3</c:v>
                </c:pt>
                <c:pt idx="1050">
                  <c:v>3</c:v>
                </c:pt>
                <c:pt idx="1051">
                  <c:v>3</c:v>
                </c:pt>
                <c:pt idx="1052">
                  <c:v>3</c:v>
                </c:pt>
                <c:pt idx="1053">
                  <c:v>3</c:v>
                </c:pt>
                <c:pt idx="1054">
                  <c:v>3</c:v>
                </c:pt>
                <c:pt idx="1055">
                  <c:v>3</c:v>
                </c:pt>
                <c:pt idx="1056">
                  <c:v>3</c:v>
                </c:pt>
                <c:pt idx="1057">
                  <c:v>3</c:v>
                </c:pt>
                <c:pt idx="1058">
                  <c:v>3</c:v>
                </c:pt>
                <c:pt idx="1059">
                  <c:v>3</c:v>
                </c:pt>
                <c:pt idx="1060">
                  <c:v>3</c:v>
                </c:pt>
                <c:pt idx="1061">
                  <c:v>3</c:v>
                </c:pt>
                <c:pt idx="1062">
                  <c:v>3</c:v>
                </c:pt>
                <c:pt idx="1063">
                  <c:v>3</c:v>
                </c:pt>
                <c:pt idx="1064">
                  <c:v>3</c:v>
                </c:pt>
                <c:pt idx="1065">
                  <c:v>3</c:v>
                </c:pt>
                <c:pt idx="1066">
                  <c:v>3</c:v>
                </c:pt>
                <c:pt idx="1067">
                  <c:v>3</c:v>
                </c:pt>
                <c:pt idx="1068">
                  <c:v>3</c:v>
                </c:pt>
                <c:pt idx="1069">
                  <c:v>3</c:v>
                </c:pt>
                <c:pt idx="1070">
                  <c:v>3</c:v>
                </c:pt>
                <c:pt idx="1071">
                  <c:v>3</c:v>
                </c:pt>
                <c:pt idx="1072">
                  <c:v>3</c:v>
                </c:pt>
                <c:pt idx="1073">
                  <c:v>3</c:v>
                </c:pt>
                <c:pt idx="1074">
                  <c:v>3</c:v>
                </c:pt>
                <c:pt idx="1075">
                  <c:v>3</c:v>
                </c:pt>
                <c:pt idx="1076">
                  <c:v>3</c:v>
                </c:pt>
                <c:pt idx="1077">
                  <c:v>3</c:v>
                </c:pt>
                <c:pt idx="1078">
                  <c:v>3</c:v>
                </c:pt>
                <c:pt idx="1079">
                  <c:v>3</c:v>
                </c:pt>
                <c:pt idx="1080">
                  <c:v>3</c:v>
                </c:pt>
                <c:pt idx="1081">
                  <c:v>3</c:v>
                </c:pt>
                <c:pt idx="1082">
                  <c:v>3</c:v>
                </c:pt>
                <c:pt idx="1083">
                  <c:v>3</c:v>
                </c:pt>
                <c:pt idx="1084">
                  <c:v>3</c:v>
                </c:pt>
                <c:pt idx="1085">
                  <c:v>3</c:v>
                </c:pt>
                <c:pt idx="1086">
                  <c:v>3</c:v>
                </c:pt>
                <c:pt idx="1087">
                  <c:v>3</c:v>
                </c:pt>
                <c:pt idx="1088">
                  <c:v>3</c:v>
                </c:pt>
                <c:pt idx="1089">
                  <c:v>3</c:v>
                </c:pt>
                <c:pt idx="1090">
                  <c:v>3</c:v>
                </c:pt>
                <c:pt idx="1091">
                  <c:v>3</c:v>
                </c:pt>
                <c:pt idx="1092">
                  <c:v>3</c:v>
                </c:pt>
                <c:pt idx="1093">
                  <c:v>3</c:v>
                </c:pt>
                <c:pt idx="1094">
                  <c:v>3</c:v>
                </c:pt>
                <c:pt idx="1095">
                  <c:v>3</c:v>
                </c:pt>
                <c:pt idx="1096">
                  <c:v>3</c:v>
                </c:pt>
                <c:pt idx="1097">
                  <c:v>3</c:v>
                </c:pt>
                <c:pt idx="1098">
                  <c:v>3</c:v>
                </c:pt>
                <c:pt idx="1099">
                  <c:v>3</c:v>
                </c:pt>
                <c:pt idx="1100">
                  <c:v>3</c:v>
                </c:pt>
                <c:pt idx="1101">
                  <c:v>3</c:v>
                </c:pt>
                <c:pt idx="1102">
                  <c:v>3</c:v>
                </c:pt>
                <c:pt idx="1103">
                  <c:v>3</c:v>
                </c:pt>
                <c:pt idx="1104">
                  <c:v>3</c:v>
                </c:pt>
                <c:pt idx="1105">
                  <c:v>3</c:v>
                </c:pt>
                <c:pt idx="1106">
                  <c:v>3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3</c:v>
                </c:pt>
                <c:pt idx="1111">
                  <c:v>3</c:v>
                </c:pt>
                <c:pt idx="1112">
                  <c:v>3</c:v>
                </c:pt>
                <c:pt idx="1113">
                  <c:v>3</c:v>
                </c:pt>
                <c:pt idx="1114">
                  <c:v>3</c:v>
                </c:pt>
                <c:pt idx="1115">
                  <c:v>3</c:v>
                </c:pt>
                <c:pt idx="1116">
                  <c:v>3</c:v>
                </c:pt>
                <c:pt idx="1117">
                  <c:v>3</c:v>
                </c:pt>
                <c:pt idx="1118">
                  <c:v>3</c:v>
                </c:pt>
                <c:pt idx="1119">
                  <c:v>3</c:v>
                </c:pt>
                <c:pt idx="1120">
                  <c:v>3</c:v>
                </c:pt>
                <c:pt idx="1121">
                  <c:v>3</c:v>
                </c:pt>
                <c:pt idx="1122">
                  <c:v>3</c:v>
                </c:pt>
                <c:pt idx="1123">
                  <c:v>3</c:v>
                </c:pt>
                <c:pt idx="1124">
                  <c:v>3</c:v>
                </c:pt>
                <c:pt idx="1125">
                  <c:v>3</c:v>
                </c:pt>
                <c:pt idx="1126">
                  <c:v>3</c:v>
                </c:pt>
                <c:pt idx="1127">
                  <c:v>3</c:v>
                </c:pt>
                <c:pt idx="1128">
                  <c:v>3</c:v>
                </c:pt>
                <c:pt idx="1129">
                  <c:v>3</c:v>
                </c:pt>
                <c:pt idx="1130">
                  <c:v>3</c:v>
                </c:pt>
                <c:pt idx="1131">
                  <c:v>3</c:v>
                </c:pt>
                <c:pt idx="1132">
                  <c:v>3</c:v>
                </c:pt>
                <c:pt idx="1133">
                  <c:v>3</c:v>
                </c:pt>
                <c:pt idx="1134">
                  <c:v>3</c:v>
                </c:pt>
                <c:pt idx="1135">
                  <c:v>3</c:v>
                </c:pt>
                <c:pt idx="1136">
                  <c:v>3</c:v>
                </c:pt>
                <c:pt idx="1137">
                  <c:v>3</c:v>
                </c:pt>
                <c:pt idx="1138">
                  <c:v>3</c:v>
                </c:pt>
                <c:pt idx="1139">
                  <c:v>3</c:v>
                </c:pt>
                <c:pt idx="1140">
                  <c:v>3</c:v>
                </c:pt>
                <c:pt idx="1141">
                  <c:v>3</c:v>
                </c:pt>
                <c:pt idx="1142">
                  <c:v>3</c:v>
                </c:pt>
                <c:pt idx="1143">
                  <c:v>3</c:v>
                </c:pt>
                <c:pt idx="1144">
                  <c:v>3</c:v>
                </c:pt>
                <c:pt idx="1145">
                  <c:v>3</c:v>
                </c:pt>
                <c:pt idx="1146">
                  <c:v>3</c:v>
                </c:pt>
                <c:pt idx="1147">
                  <c:v>3</c:v>
                </c:pt>
                <c:pt idx="1148">
                  <c:v>3</c:v>
                </c:pt>
                <c:pt idx="1149">
                  <c:v>3</c:v>
                </c:pt>
                <c:pt idx="1150">
                  <c:v>3</c:v>
                </c:pt>
                <c:pt idx="1151">
                  <c:v>3</c:v>
                </c:pt>
                <c:pt idx="1152">
                  <c:v>3</c:v>
                </c:pt>
                <c:pt idx="1153">
                  <c:v>3</c:v>
                </c:pt>
                <c:pt idx="1154">
                  <c:v>3</c:v>
                </c:pt>
                <c:pt idx="1155">
                  <c:v>3</c:v>
                </c:pt>
                <c:pt idx="1156">
                  <c:v>3</c:v>
                </c:pt>
                <c:pt idx="1157">
                  <c:v>3</c:v>
                </c:pt>
                <c:pt idx="1158">
                  <c:v>3</c:v>
                </c:pt>
                <c:pt idx="1159">
                  <c:v>3</c:v>
                </c:pt>
                <c:pt idx="1160">
                  <c:v>3</c:v>
                </c:pt>
                <c:pt idx="1161">
                  <c:v>3</c:v>
                </c:pt>
                <c:pt idx="1162">
                  <c:v>3</c:v>
                </c:pt>
                <c:pt idx="1163">
                  <c:v>3</c:v>
                </c:pt>
                <c:pt idx="1164">
                  <c:v>3</c:v>
                </c:pt>
                <c:pt idx="1165">
                  <c:v>3</c:v>
                </c:pt>
                <c:pt idx="1166">
                  <c:v>3</c:v>
                </c:pt>
                <c:pt idx="1167">
                  <c:v>3</c:v>
                </c:pt>
                <c:pt idx="1168">
                  <c:v>3</c:v>
                </c:pt>
                <c:pt idx="1169">
                  <c:v>3</c:v>
                </c:pt>
                <c:pt idx="1170">
                  <c:v>3</c:v>
                </c:pt>
                <c:pt idx="1171">
                  <c:v>3</c:v>
                </c:pt>
                <c:pt idx="1172">
                  <c:v>3</c:v>
                </c:pt>
                <c:pt idx="1173">
                  <c:v>3</c:v>
                </c:pt>
                <c:pt idx="1174">
                  <c:v>3</c:v>
                </c:pt>
                <c:pt idx="1175">
                  <c:v>3</c:v>
                </c:pt>
                <c:pt idx="1176">
                  <c:v>3</c:v>
                </c:pt>
                <c:pt idx="1177">
                  <c:v>3</c:v>
                </c:pt>
                <c:pt idx="1178">
                  <c:v>3</c:v>
                </c:pt>
                <c:pt idx="1179">
                  <c:v>3</c:v>
                </c:pt>
                <c:pt idx="1180">
                  <c:v>3</c:v>
                </c:pt>
                <c:pt idx="1181">
                  <c:v>3</c:v>
                </c:pt>
                <c:pt idx="1182">
                  <c:v>3</c:v>
                </c:pt>
                <c:pt idx="1183">
                  <c:v>3</c:v>
                </c:pt>
                <c:pt idx="1184">
                  <c:v>3</c:v>
                </c:pt>
                <c:pt idx="1185">
                  <c:v>3</c:v>
                </c:pt>
                <c:pt idx="1186">
                  <c:v>3</c:v>
                </c:pt>
                <c:pt idx="1187">
                  <c:v>3</c:v>
                </c:pt>
                <c:pt idx="1188">
                  <c:v>3</c:v>
                </c:pt>
                <c:pt idx="1189">
                  <c:v>3</c:v>
                </c:pt>
                <c:pt idx="1190">
                  <c:v>3</c:v>
                </c:pt>
                <c:pt idx="1191">
                  <c:v>3</c:v>
                </c:pt>
                <c:pt idx="1192">
                  <c:v>3</c:v>
                </c:pt>
                <c:pt idx="1193">
                  <c:v>3</c:v>
                </c:pt>
                <c:pt idx="1194">
                  <c:v>3</c:v>
                </c:pt>
                <c:pt idx="1195">
                  <c:v>3</c:v>
                </c:pt>
                <c:pt idx="1196">
                  <c:v>3</c:v>
                </c:pt>
                <c:pt idx="1197">
                  <c:v>3</c:v>
                </c:pt>
                <c:pt idx="1198">
                  <c:v>3</c:v>
                </c:pt>
                <c:pt idx="1199">
                  <c:v>3</c:v>
                </c:pt>
                <c:pt idx="1200">
                  <c:v>3</c:v>
                </c:pt>
                <c:pt idx="1201">
                  <c:v>3</c:v>
                </c:pt>
                <c:pt idx="1202">
                  <c:v>3</c:v>
                </c:pt>
                <c:pt idx="1203">
                  <c:v>3</c:v>
                </c:pt>
                <c:pt idx="1204">
                  <c:v>3</c:v>
                </c:pt>
                <c:pt idx="1205">
                  <c:v>3</c:v>
                </c:pt>
                <c:pt idx="1206">
                  <c:v>3</c:v>
                </c:pt>
                <c:pt idx="1207">
                  <c:v>3</c:v>
                </c:pt>
                <c:pt idx="1208">
                  <c:v>3</c:v>
                </c:pt>
                <c:pt idx="1209">
                  <c:v>3</c:v>
                </c:pt>
                <c:pt idx="1210">
                  <c:v>3</c:v>
                </c:pt>
                <c:pt idx="1211">
                  <c:v>3</c:v>
                </c:pt>
                <c:pt idx="1212">
                  <c:v>3</c:v>
                </c:pt>
                <c:pt idx="1213">
                  <c:v>3</c:v>
                </c:pt>
                <c:pt idx="1214">
                  <c:v>3</c:v>
                </c:pt>
                <c:pt idx="1215">
                  <c:v>3</c:v>
                </c:pt>
                <c:pt idx="1216">
                  <c:v>3</c:v>
                </c:pt>
                <c:pt idx="1217">
                  <c:v>3</c:v>
                </c:pt>
                <c:pt idx="1218">
                  <c:v>3</c:v>
                </c:pt>
                <c:pt idx="1219">
                  <c:v>3</c:v>
                </c:pt>
                <c:pt idx="1220">
                  <c:v>3</c:v>
                </c:pt>
                <c:pt idx="1221">
                  <c:v>3</c:v>
                </c:pt>
                <c:pt idx="1222">
                  <c:v>3</c:v>
                </c:pt>
                <c:pt idx="1223">
                  <c:v>3</c:v>
                </c:pt>
                <c:pt idx="1224">
                  <c:v>3</c:v>
                </c:pt>
                <c:pt idx="1225">
                  <c:v>3</c:v>
                </c:pt>
                <c:pt idx="1226">
                  <c:v>3</c:v>
                </c:pt>
                <c:pt idx="1227">
                  <c:v>3</c:v>
                </c:pt>
                <c:pt idx="1228">
                  <c:v>3</c:v>
                </c:pt>
                <c:pt idx="1229">
                  <c:v>3</c:v>
                </c:pt>
                <c:pt idx="1230">
                  <c:v>3</c:v>
                </c:pt>
                <c:pt idx="1231">
                  <c:v>3</c:v>
                </c:pt>
                <c:pt idx="1232">
                  <c:v>3</c:v>
                </c:pt>
                <c:pt idx="1233">
                  <c:v>3</c:v>
                </c:pt>
                <c:pt idx="1234">
                  <c:v>3</c:v>
                </c:pt>
                <c:pt idx="1235">
                  <c:v>3</c:v>
                </c:pt>
                <c:pt idx="1236">
                  <c:v>3</c:v>
                </c:pt>
                <c:pt idx="1237">
                  <c:v>3</c:v>
                </c:pt>
                <c:pt idx="1238">
                  <c:v>3</c:v>
                </c:pt>
                <c:pt idx="1239">
                  <c:v>3</c:v>
                </c:pt>
                <c:pt idx="1240">
                  <c:v>3</c:v>
                </c:pt>
                <c:pt idx="1241">
                  <c:v>3</c:v>
                </c:pt>
                <c:pt idx="1242">
                  <c:v>3</c:v>
                </c:pt>
                <c:pt idx="1243">
                  <c:v>3</c:v>
                </c:pt>
                <c:pt idx="1244">
                  <c:v>3</c:v>
                </c:pt>
                <c:pt idx="1245">
                  <c:v>3</c:v>
                </c:pt>
                <c:pt idx="1246">
                  <c:v>3</c:v>
                </c:pt>
                <c:pt idx="1247">
                  <c:v>3</c:v>
                </c:pt>
                <c:pt idx="1248">
                  <c:v>3</c:v>
                </c:pt>
                <c:pt idx="1249">
                  <c:v>3</c:v>
                </c:pt>
                <c:pt idx="1250">
                  <c:v>3</c:v>
                </c:pt>
                <c:pt idx="1251">
                  <c:v>3</c:v>
                </c:pt>
                <c:pt idx="1252">
                  <c:v>3</c:v>
                </c:pt>
                <c:pt idx="1253">
                  <c:v>3</c:v>
                </c:pt>
                <c:pt idx="1254">
                  <c:v>3</c:v>
                </c:pt>
                <c:pt idx="1255">
                  <c:v>3</c:v>
                </c:pt>
                <c:pt idx="1256">
                  <c:v>3</c:v>
                </c:pt>
                <c:pt idx="1257">
                  <c:v>3</c:v>
                </c:pt>
                <c:pt idx="1258">
                  <c:v>3</c:v>
                </c:pt>
                <c:pt idx="1259">
                  <c:v>3</c:v>
                </c:pt>
                <c:pt idx="1260">
                  <c:v>3</c:v>
                </c:pt>
                <c:pt idx="1261">
                  <c:v>3</c:v>
                </c:pt>
                <c:pt idx="1262">
                  <c:v>3</c:v>
                </c:pt>
                <c:pt idx="1263">
                  <c:v>3</c:v>
                </c:pt>
                <c:pt idx="1264">
                  <c:v>3</c:v>
                </c:pt>
                <c:pt idx="1265">
                  <c:v>3</c:v>
                </c:pt>
                <c:pt idx="1266">
                  <c:v>3</c:v>
                </c:pt>
                <c:pt idx="1267">
                  <c:v>3</c:v>
                </c:pt>
                <c:pt idx="1268">
                  <c:v>3</c:v>
                </c:pt>
                <c:pt idx="1269">
                  <c:v>3</c:v>
                </c:pt>
                <c:pt idx="1270">
                  <c:v>3</c:v>
                </c:pt>
                <c:pt idx="1271">
                  <c:v>3</c:v>
                </c:pt>
                <c:pt idx="1272">
                  <c:v>3</c:v>
                </c:pt>
                <c:pt idx="1273">
                  <c:v>3</c:v>
                </c:pt>
                <c:pt idx="1274">
                  <c:v>3</c:v>
                </c:pt>
                <c:pt idx="1275">
                  <c:v>3</c:v>
                </c:pt>
                <c:pt idx="1276">
                  <c:v>3</c:v>
                </c:pt>
                <c:pt idx="1277">
                  <c:v>3</c:v>
                </c:pt>
                <c:pt idx="1278">
                  <c:v>3</c:v>
                </c:pt>
                <c:pt idx="1279">
                  <c:v>3</c:v>
                </c:pt>
                <c:pt idx="1280">
                  <c:v>3</c:v>
                </c:pt>
                <c:pt idx="1281">
                  <c:v>3</c:v>
                </c:pt>
                <c:pt idx="1282">
                  <c:v>3</c:v>
                </c:pt>
                <c:pt idx="1283">
                  <c:v>3</c:v>
                </c:pt>
                <c:pt idx="1284">
                  <c:v>3</c:v>
                </c:pt>
                <c:pt idx="1285">
                  <c:v>3</c:v>
                </c:pt>
                <c:pt idx="1286">
                  <c:v>3</c:v>
                </c:pt>
                <c:pt idx="1287">
                  <c:v>3</c:v>
                </c:pt>
                <c:pt idx="1288">
                  <c:v>3</c:v>
                </c:pt>
                <c:pt idx="1289">
                  <c:v>3</c:v>
                </c:pt>
                <c:pt idx="1290">
                  <c:v>3</c:v>
                </c:pt>
                <c:pt idx="1291">
                  <c:v>3</c:v>
                </c:pt>
                <c:pt idx="1292">
                  <c:v>3</c:v>
                </c:pt>
                <c:pt idx="1293">
                  <c:v>3</c:v>
                </c:pt>
                <c:pt idx="1294">
                  <c:v>3</c:v>
                </c:pt>
                <c:pt idx="1295">
                  <c:v>3</c:v>
                </c:pt>
                <c:pt idx="1296">
                  <c:v>3</c:v>
                </c:pt>
                <c:pt idx="1297">
                  <c:v>3</c:v>
                </c:pt>
                <c:pt idx="1298">
                  <c:v>3</c:v>
                </c:pt>
                <c:pt idx="1299">
                  <c:v>3</c:v>
                </c:pt>
                <c:pt idx="1300">
                  <c:v>3</c:v>
                </c:pt>
                <c:pt idx="1301">
                  <c:v>3</c:v>
                </c:pt>
                <c:pt idx="1302">
                  <c:v>3</c:v>
                </c:pt>
                <c:pt idx="1303">
                  <c:v>3</c:v>
                </c:pt>
                <c:pt idx="1304">
                  <c:v>3</c:v>
                </c:pt>
                <c:pt idx="1305">
                  <c:v>3</c:v>
                </c:pt>
                <c:pt idx="1306">
                  <c:v>3</c:v>
                </c:pt>
                <c:pt idx="1307">
                  <c:v>3</c:v>
                </c:pt>
                <c:pt idx="1308">
                  <c:v>3</c:v>
                </c:pt>
                <c:pt idx="1309">
                  <c:v>3</c:v>
                </c:pt>
                <c:pt idx="1310">
                  <c:v>3</c:v>
                </c:pt>
                <c:pt idx="1311">
                  <c:v>3</c:v>
                </c:pt>
                <c:pt idx="1312">
                  <c:v>3</c:v>
                </c:pt>
                <c:pt idx="1313">
                  <c:v>3</c:v>
                </c:pt>
                <c:pt idx="1314">
                  <c:v>3</c:v>
                </c:pt>
                <c:pt idx="1315">
                  <c:v>3</c:v>
                </c:pt>
                <c:pt idx="1316">
                  <c:v>3</c:v>
                </c:pt>
                <c:pt idx="1317">
                  <c:v>3</c:v>
                </c:pt>
                <c:pt idx="1318">
                  <c:v>3</c:v>
                </c:pt>
                <c:pt idx="1319">
                  <c:v>3</c:v>
                </c:pt>
                <c:pt idx="1320">
                  <c:v>3</c:v>
                </c:pt>
                <c:pt idx="1321">
                  <c:v>3</c:v>
                </c:pt>
                <c:pt idx="1322">
                  <c:v>3</c:v>
                </c:pt>
                <c:pt idx="1323">
                  <c:v>3</c:v>
                </c:pt>
                <c:pt idx="1324">
                  <c:v>3</c:v>
                </c:pt>
                <c:pt idx="1325">
                  <c:v>3</c:v>
                </c:pt>
                <c:pt idx="1326">
                  <c:v>3</c:v>
                </c:pt>
                <c:pt idx="1327">
                  <c:v>3</c:v>
                </c:pt>
                <c:pt idx="1328">
                  <c:v>3</c:v>
                </c:pt>
                <c:pt idx="1329">
                  <c:v>3</c:v>
                </c:pt>
                <c:pt idx="1330">
                  <c:v>3</c:v>
                </c:pt>
                <c:pt idx="1331">
                  <c:v>3</c:v>
                </c:pt>
                <c:pt idx="1332">
                  <c:v>3</c:v>
                </c:pt>
                <c:pt idx="1333">
                  <c:v>3</c:v>
                </c:pt>
                <c:pt idx="1334">
                  <c:v>3</c:v>
                </c:pt>
                <c:pt idx="1335">
                  <c:v>3</c:v>
                </c:pt>
                <c:pt idx="1336">
                  <c:v>3</c:v>
                </c:pt>
                <c:pt idx="1337">
                  <c:v>3</c:v>
                </c:pt>
                <c:pt idx="1338">
                  <c:v>3</c:v>
                </c:pt>
                <c:pt idx="1339">
                  <c:v>3</c:v>
                </c:pt>
                <c:pt idx="1340">
                  <c:v>3</c:v>
                </c:pt>
                <c:pt idx="1341">
                  <c:v>3</c:v>
                </c:pt>
                <c:pt idx="1342">
                  <c:v>3</c:v>
                </c:pt>
                <c:pt idx="1343">
                  <c:v>3</c:v>
                </c:pt>
                <c:pt idx="1344">
                  <c:v>3</c:v>
                </c:pt>
                <c:pt idx="1345">
                  <c:v>3</c:v>
                </c:pt>
                <c:pt idx="1346">
                  <c:v>3</c:v>
                </c:pt>
                <c:pt idx="1347">
                  <c:v>3</c:v>
                </c:pt>
                <c:pt idx="1348">
                  <c:v>3</c:v>
                </c:pt>
                <c:pt idx="1349">
                  <c:v>3</c:v>
                </c:pt>
                <c:pt idx="1350">
                  <c:v>3</c:v>
                </c:pt>
                <c:pt idx="1351">
                  <c:v>3</c:v>
                </c:pt>
                <c:pt idx="1352">
                  <c:v>3</c:v>
                </c:pt>
                <c:pt idx="1353">
                  <c:v>3</c:v>
                </c:pt>
                <c:pt idx="1354">
                  <c:v>3</c:v>
                </c:pt>
                <c:pt idx="1355">
                  <c:v>3</c:v>
                </c:pt>
                <c:pt idx="1356">
                  <c:v>3</c:v>
                </c:pt>
                <c:pt idx="1357">
                  <c:v>3</c:v>
                </c:pt>
                <c:pt idx="1358">
                  <c:v>3</c:v>
                </c:pt>
                <c:pt idx="1359">
                  <c:v>3</c:v>
                </c:pt>
                <c:pt idx="1360">
                  <c:v>3</c:v>
                </c:pt>
                <c:pt idx="1361">
                  <c:v>3</c:v>
                </c:pt>
                <c:pt idx="1362">
                  <c:v>3</c:v>
                </c:pt>
                <c:pt idx="1363">
                  <c:v>3</c:v>
                </c:pt>
                <c:pt idx="1364">
                  <c:v>3</c:v>
                </c:pt>
                <c:pt idx="1365">
                  <c:v>3</c:v>
                </c:pt>
                <c:pt idx="1366">
                  <c:v>3</c:v>
                </c:pt>
                <c:pt idx="1367">
                  <c:v>3</c:v>
                </c:pt>
                <c:pt idx="1368">
                  <c:v>3</c:v>
                </c:pt>
                <c:pt idx="1369">
                  <c:v>3</c:v>
                </c:pt>
                <c:pt idx="1370">
                  <c:v>3</c:v>
                </c:pt>
                <c:pt idx="1371">
                  <c:v>3</c:v>
                </c:pt>
                <c:pt idx="1372">
                  <c:v>3</c:v>
                </c:pt>
                <c:pt idx="1373">
                  <c:v>3</c:v>
                </c:pt>
                <c:pt idx="1374">
                  <c:v>3</c:v>
                </c:pt>
                <c:pt idx="1375">
                  <c:v>3</c:v>
                </c:pt>
                <c:pt idx="1376">
                  <c:v>3</c:v>
                </c:pt>
                <c:pt idx="1377">
                  <c:v>3</c:v>
                </c:pt>
                <c:pt idx="1378">
                  <c:v>3</c:v>
                </c:pt>
                <c:pt idx="1379">
                  <c:v>3</c:v>
                </c:pt>
                <c:pt idx="1380">
                  <c:v>3</c:v>
                </c:pt>
                <c:pt idx="1381">
                  <c:v>3</c:v>
                </c:pt>
                <c:pt idx="1382">
                  <c:v>3</c:v>
                </c:pt>
                <c:pt idx="1383">
                  <c:v>3</c:v>
                </c:pt>
                <c:pt idx="1384">
                  <c:v>3</c:v>
                </c:pt>
                <c:pt idx="1385">
                  <c:v>3</c:v>
                </c:pt>
                <c:pt idx="1386">
                  <c:v>3</c:v>
                </c:pt>
                <c:pt idx="1387">
                  <c:v>3</c:v>
                </c:pt>
                <c:pt idx="1388">
                  <c:v>3</c:v>
                </c:pt>
                <c:pt idx="1389">
                  <c:v>3</c:v>
                </c:pt>
                <c:pt idx="1390">
                  <c:v>3</c:v>
                </c:pt>
                <c:pt idx="1391">
                  <c:v>3</c:v>
                </c:pt>
                <c:pt idx="1392">
                  <c:v>3</c:v>
                </c:pt>
                <c:pt idx="1393">
                  <c:v>3</c:v>
                </c:pt>
                <c:pt idx="1394">
                  <c:v>3</c:v>
                </c:pt>
                <c:pt idx="1395">
                  <c:v>3</c:v>
                </c:pt>
                <c:pt idx="1396">
                  <c:v>3</c:v>
                </c:pt>
                <c:pt idx="1397">
                  <c:v>3</c:v>
                </c:pt>
                <c:pt idx="1398">
                  <c:v>3</c:v>
                </c:pt>
                <c:pt idx="1399">
                  <c:v>3</c:v>
                </c:pt>
                <c:pt idx="1400">
                  <c:v>3</c:v>
                </c:pt>
                <c:pt idx="1401">
                  <c:v>3</c:v>
                </c:pt>
                <c:pt idx="1402">
                  <c:v>3</c:v>
                </c:pt>
                <c:pt idx="1403">
                  <c:v>3</c:v>
                </c:pt>
                <c:pt idx="1404">
                  <c:v>3</c:v>
                </c:pt>
                <c:pt idx="1405">
                  <c:v>3</c:v>
                </c:pt>
                <c:pt idx="1406">
                  <c:v>3</c:v>
                </c:pt>
                <c:pt idx="1407">
                  <c:v>3</c:v>
                </c:pt>
                <c:pt idx="1408">
                  <c:v>3</c:v>
                </c:pt>
                <c:pt idx="1409">
                  <c:v>3</c:v>
                </c:pt>
                <c:pt idx="1410">
                  <c:v>3</c:v>
                </c:pt>
                <c:pt idx="1411">
                  <c:v>3</c:v>
                </c:pt>
                <c:pt idx="1412">
                  <c:v>3</c:v>
                </c:pt>
                <c:pt idx="1413">
                  <c:v>3</c:v>
                </c:pt>
                <c:pt idx="1414">
                  <c:v>3</c:v>
                </c:pt>
                <c:pt idx="1415">
                  <c:v>3</c:v>
                </c:pt>
                <c:pt idx="1416">
                  <c:v>3</c:v>
                </c:pt>
                <c:pt idx="1417">
                  <c:v>3</c:v>
                </c:pt>
                <c:pt idx="1418">
                  <c:v>3</c:v>
                </c:pt>
                <c:pt idx="1419">
                  <c:v>3</c:v>
                </c:pt>
                <c:pt idx="1420">
                  <c:v>3</c:v>
                </c:pt>
                <c:pt idx="1421">
                  <c:v>3</c:v>
                </c:pt>
                <c:pt idx="1422">
                  <c:v>3</c:v>
                </c:pt>
                <c:pt idx="1423">
                  <c:v>3</c:v>
                </c:pt>
                <c:pt idx="1424">
                  <c:v>3</c:v>
                </c:pt>
                <c:pt idx="1425">
                  <c:v>3</c:v>
                </c:pt>
                <c:pt idx="1426">
                  <c:v>3</c:v>
                </c:pt>
                <c:pt idx="1427">
                  <c:v>3</c:v>
                </c:pt>
                <c:pt idx="1428">
                  <c:v>3</c:v>
                </c:pt>
                <c:pt idx="1429">
                  <c:v>3</c:v>
                </c:pt>
                <c:pt idx="1430">
                  <c:v>3</c:v>
                </c:pt>
                <c:pt idx="1431">
                  <c:v>3</c:v>
                </c:pt>
                <c:pt idx="1432">
                  <c:v>3</c:v>
                </c:pt>
                <c:pt idx="1433">
                  <c:v>3</c:v>
                </c:pt>
                <c:pt idx="1434">
                  <c:v>3</c:v>
                </c:pt>
                <c:pt idx="1435">
                  <c:v>3</c:v>
                </c:pt>
                <c:pt idx="1436">
                  <c:v>3</c:v>
                </c:pt>
                <c:pt idx="1437">
                  <c:v>3</c:v>
                </c:pt>
                <c:pt idx="1438">
                  <c:v>3</c:v>
                </c:pt>
                <c:pt idx="1439">
                  <c:v>3</c:v>
                </c:pt>
                <c:pt idx="1440">
                  <c:v>3</c:v>
                </c:pt>
                <c:pt idx="1441">
                  <c:v>3</c:v>
                </c:pt>
                <c:pt idx="1442">
                  <c:v>3</c:v>
                </c:pt>
                <c:pt idx="1443">
                  <c:v>3</c:v>
                </c:pt>
                <c:pt idx="1444">
                  <c:v>3</c:v>
                </c:pt>
                <c:pt idx="1445">
                  <c:v>3</c:v>
                </c:pt>
                <c:pt idx="1446">
                  <c:v>3</c:v>
                </c:pt>
                <c:pt idx="1447">
                  <c:v>3</c:v>
                </c:pt>
                <c:pt idx="1448">
                  <c:v>3</c:v>
                </c:pt>
                <c:pt idx="1449">
                  <c:v>3</c:v>
                </c:pt>
                <c:pt idx="1450">
                  <c:v>3</c:v>
                </c:pt>
                <c:pt idx="1451">
                  <c:v>3</c:v>
                </c:pt>
                <c:pt idx="1452">
                  <c:v>3</c:v>
                </c:pt>
                <c:pt idx="1453">
                  <c:v>3</c:v>
                </c:pt>
                <c:pt idx="1454">
                  <c:v>3</c:v>
                </c:pt>
                <c:pt idx="1455">
                  <c:v>3</c:v>
                </c:pt>
                <c:pt idx="1456">
                  <c:v>3</c:v>
                </c:pt>
                <c:pt idx="1457">
                  <c:v>3</c:v>
                </c:pt>
                <c:pt idx="1458">
                  <c:v>3</c:v>
                </c:pt>
                <c:pt idx="1459">
                  <c:v>3</c:v>
                </c:pt>
                <c:pt idx="1460">
                  <c:v>3</c:v>
                </c:pt>
                <c:pt idx="1461">
                  <c:v>3</c:v>
                </c:pt>
                <c:pt idx="1462">
                  <c:v>3</c:v>
                </c:pt>
                <c:pt idx="1463">
                  <c:v>3</c:v>
                </c:pt>
                <c:pt idx="1464">
                  <c:v>3</c:v>
                </c:pt>
                <c:pt idx="1465">
                  <c:v>3</c:v>
                </c:pt>
                <c:pt idx="1466">
                  <c:v>3</c:v>
                </c:pt>
                <c:pt idx="1467">
                  <c:v>3</c:v>
                </c:pt>
                <c:pt idx="1468">
                  <c:v>3</c:v>
                </c:pt>
                <c:pt idx="1469">
                  <c:v>3</c:v>
                </c:pt>
                <c:pt idx="1470">
                  <c:v>3</c:v>
                </c:pt>
                <c:pt idx="1471">
                  <c:v>3</c:v>
                </c:pt>
                <c:pt idx="1472">
                  <c:v>3</c:v>
                </c:pt>
                <c:pt idx="1473">
                  <c:v>3</c:v>
                </c:pt>
                <c:pt idx="1474">
                  <c:v>3</c:v>
                </c:pt>
                <c:pt idx="1475">
                  <c:v>3</c:v>
                </c:pt>
                <c:pt idx="1476">
                  <c:v>3</c:v>
                </c:pt>
                <c:pt idx="1477">
                  <c:v>3</c:v>
                </c:pt>
                <c:pt idx="1478">
                  <c:v>3</c:v>
                </c:pt>
                <c:pt idx="1479">
                  <c:v>3</c:v>
                </c:pt>
                <c:pt idx="1480">
                  <c:v>3</c:v>
                </c:pt>
                <c:pt idx="1481">
                  <c:v>3</c:v>
                </c:pt>
                <c:pt idx="1482">
                  <c:v>3</c:v>
                </c:pt>
                <c:pt idx="1483">
                  <c:v>3</c:v>
                </c:pt>
                <c:pt idx="1484">
                  <c:v>3</c:v>
                </c:pt>
                <c:pt idx="1485">
                  <c:v>3</c:v>
                </c:pt>
                <c:pt idx="1486">
                  <c:v>3</c:v>
                </c:pt>
                <c:pt idx="1487">
                  <c:v>3</c:v>
                </c:pt>
                <c:pt idx="1488">
                  <c:v>3</c:v>
                </c:pt>
                <c:pt idx="1489">
                  <c:v>3</c:v>
                </c:pt>
                <c:pt idx="1490">
                  <c:v>3</c:v>
                </c:pt>
                <c:pt idx="1491">
                  <c:v>3</c:v>
                </c:pt>
                <c:pt idx="1492">
                  <c:v>3</c:v>
                </c:pt>
                <c:pt idx="1493">
                  <c:v>3</c:v>
                </c:pt>
                <c:pt idx="1494">
                  <c:v>3</c:v>
                </c:pt>
                <c:pt idx="1495">
                  <c:v>3</c:v>
                </c:pt>
                <c:pt idx="1496">
                  <c:v>3</c:v>
                </c:pt>
                <c:pt idx="1497">
                  <c:v>3</c:v>
                </c:pt>
                <c:pt idx="1498">
                  <c:v>3</c:v>
                </c:pt>
                <c:pt idx="1499">
                  <c:v>3</c:v>
                </c:pt>
                <c:pt idx="1500">
                  <c:v>3</c:v>
                </c:pt>
                <c:pt idx="1501">
                  <c:v>3</c:v>
                </c:pt>
                <c:pt idx="1502">
                  <c:v>3</c:v>
                </c:pt>
                <c:pt idx="1503">
                  <c:v>3</c:v>
                </c:pt>
                <c:pt idx="1504">
                  <c:v>3</c:v>
                </c:pt>
                <c:pt idx="1505">
                  <c:v>3</c:v>
                </c:pt>
                <c:pt idx="1506">
                  <c:v>3</c:v>
                </c:pt>
                <c:pt idx="1507">
                  <c:v>3</c:v>
                </c:pt>
                <c:pt idx="1508">
                  <c:v>3</c:v>
                </c:pt>
                <c:pt idx="1509">
                  <c:v>3</c:v>
                </c:pt>
                <c:pt idx="1510">
                  <c:v>3</c:v>
                </c:pt>
                <c:pt idx="1511">
                  <c:v>3</c:v>
                </c:pt>
                <c:pt idx="1512">
                  <c:v>3</c:v>
                </c:pt>
                <c:pt idx="1513">
                  <c:v>3</c:v>
                </c:pt>
                <c:pt idx="1514">
                  <c:v>3</c:v>
                </c:pt>
                <c:pt idx="1515">
                  <c:v>3</c:v>
                </c:pt>
                <c:pt idx="1516">
                  <c:v>3</c:v>
                </c:pt>
                <c:pt idx="1517">
                  <c:v>3</c:v>
                </c:pt>
                <c:pt idx="1518">
                  <c:v>3</c:v>
                </c:pt>
                <c:pt idx="1519">
                  <c:v>3</c:v>
                </c:pt>
                <c:pt idx="1520">
                  <c:v>3</c:v>
                </c:pt>
                <c:pt idx="1521">
                  <c:v>3</c:v>
                </c:pt>
                <c:pt idx="1522">
                  <c:v>3</c:v>
                </c:pt>
                <c:pt idx="1523">
                  <c:v>3</c:v>
                </c:pt>
                <c:pt idx="1524">
                  <c:v>3</c:v>
                </c:pt>
                <c:pt idx="1525">
                  <c:v>3</c:v>
                </c:pt>
                <c:pt idx="1526">
                  <c:v>3</c:v>
                </c:pt>
                <c:pt idx="1527">
                  <c:v>3</c:v>
                </c:pt>
                <c:pt idx="1528">
                  <c:v>3</c:v>
                </c:pt>
                <c:pt idx="1529">
                  <c:v>3</c:v>
                </c:pt>
                <c:pt idx="1530">
                  <c:v>3</c:v>
                </c:pt>
                <c:pt idx="1531">
                  <c:v>3</c:v>
                </c:pt>
                <c:pt idx="1532">
                  <c:v>3</c:v>
                </c:pt>
                <c:pt idx="1533">
                  <c:v>3</c:v>
                </c:pt>
                <c:pt idx="1534">
                  <c:v>3</c:v>
                </c:pt>
                <c:pt idx="1535">
                  <c:v>3</c:v>
                </c:pt>
                <c:pt idx="1536">
                  <c:v>3</c:v>
                </c:pt>
                <c:pt idx="1537">
                  <c:v>3</c:v>
                </c:pt>
                <c:pt idx="1538">
                  <c:v>3</c:v>
                </c:pt>
                <c:pt idx="1539">
                  <c:v>3</c:v>
                </c:pt>
                <c:pt idx="1540">
                  <c:v>3</c:v>
                </c:pt>
                <c:pt idx="1541">
                  <c:v>3</c:v>
                </c:pt>
                <c:pt idx="1542">
                  <c:v>3</c:v>
                </c:pt>
                <c:pt idx="1543">
                  <c:v>3</c:v>
                </c:pt>
                <c:pt idx="1544">
                  <c:v>3</c:v>
                </c:pt>
                <c:pt idx="1545">
                  <c:v>3</c:v>
                </c:pt>
                <c:pt idx="1546">
                  <c:v>3</c:v>
                </c:pt>
                <c:pt idx="1547">
                  <c:v>3</c:v>
                </c:pt>
                <c:pt idx="1548">
                  <c:v>3</c:v>
                </c:pt>
                <c:pt idx="1549">
                  <c:v>3</c:v>
                </c:pt>
                <c:pt idx="1550">
                  <c:v>3</c:v>
                </c:pt>
                <c:pt idx="1551">
                  <c:v>3</c:v>
                </c:pt>
                <c:pt idx="1552">
                  <c:v>3</c:v>
                </c:pt>
                <c:pt idx="1553">
                  <c:v>3</c:v>
                </c:pt>
                <c:pt idx="1554">
                  <c:v>3</c:v>
                </c:pt>
                <c:pt idx="1555">
                  <c:v>3</c:v>
                </c:pt>
                <c:pt idx="1556">
                  <c:v>3</c:v>
                </c:pt>
                <c:pt idx="1557">
                  <c:v>3</c:v>
                </c:pt>
                <c:pt idx="1558">
                  <c:v>3</c:v>
                </c:pt>
                <c:pt idx="1559">
                  <c:v>3</c:v>
                </c:pt>
                <c:pt idx="1560">
                  <c:v>3</c:v>
                </c:pt>
                <c:pt idx="1561">
                  <c:v>3</c:v>
                </c:pt>
                <c:pt idx="1562">
                  <c:v>3</c:v>
                </c:pt>
                <c:pt idx="1563">
                  <c:v>3</c:v>
                </c:pt>
                <c:pt idx="1564">
                  <c:v>3</c:v>
                </c:pt>
                <c:pt idx="1565">
                  <c:v>3</c:v>
                </c:pt>
                <c:pt idx="1566">
                  <c:v>3</c:v>
                </c:pt>
                <c:pt idx="1567">
                  <c:v>3</c:v>
                </c:pt>
                <c:pt idx="1568">
                  <c:v>3</c:v>
                </c:pt>
                <c:pt idx="1569">
                  <c:v>3</c:v>
                </c:pt>
                <c:pt idx="1570">
                  <c:v>3</c:v>
                </c:pt>
                <c:pt idx="1571">
                  <c:v>3</c:v>
                </c:pt>
                <c:pt idx="1572">
                  <c:v>3</c:v>
                </c:pt>
                <c:pt idx="1573">
                  <c:v>3</c:v>
                </c:pt>
                <c:pt idx="1574">
                  <c:v>3</c:v>
                </c:pt>
                <c:pt idx="1575">
                  <c:v>3</c:v>
                </c:pt>
                <c:pt idx="1576">
                  <c:v>3</c:v>
                </c:pt>
                <c:pt idx="1577">
                  <c:v>3</c:v>
                </c:pt>
                <c:pt idx="1578">
                  <c:v>3</c:v>
                </c:pt>
                <c:pt idx="1579">
                  <c:v>3</c:v>
                </c:pt>
                <c:pt idx="1580">
                  <c:v>3</c:v>
                </c:pt>
                <c:pt idx="1581">
                  <c:v>3</c:v>
                </c:pt>
                <c:pt idx="1582">
                  <c:v>3</c:v>
                </c:pt>
                <c:pt idx="1583">
                  <c:v>3</c:v>
                </c:pt>
                <c:pt idx="1584">
                  <c:v>3</c:v>
                </c:pt>
                <c:pt idx="1585">
                  <c:v>3</c:v>
                </c:pt>
                <c:pt idx="1586">
                  <c:v>3</c:v>
                </c:pt>
                <c:pt idx="1587">
                  <c:v>3</c:v>
                </c:pt>
                <c:pt idx="1588">
                  <c:v>3</c:v>
                </c:pt>
                <c:pt idx="1589">
                  <c:v>3</c:v>
                </c:pt>
                <c:pt idx="1590">
                  <c:v>3</c:v>
                </c:pt>
                <c:pt idx="1591">
                  <c:v>3</c:v>
                </c:pt>
                <c:pt idx="1592">
                  <c:v>3</c:v>
                </c:pt>
                <c:pt idx="1593">
                  <c:v>3</c:v>
                </c:pt>
                <c:pt idx="1594">
                  <c:v>3</c:v>
                </c:pt>
                <c:pt idx="1595">
                  <c:v>3</c:v>
                </c:pt>
                <c:pt idx="1596">
                  <c:v>3</c:v>
                </c:pt>
                <c:pt idx="1597">
                  <c:v>3</c:v>
                </c:pt>
                <c:pt idx="1598">
                  <c:v>3</c:v>
                </c:pt>
                <c:pt idx="1599">
                  <c:v>3</c:v>
                </c:pt>
                <c:pt idx="1600">
                  <c:v>3</c:v>
                </c:pt>
                <c:pt idx="1601">
                  <c:v>3</c:v>
                </c:pt>
                <c:pt idx="1602">
                  <c:v>3</c:v>
                </c:pt>
                <c:pt idx="1603">
                  <c:v>3</c:v>
                </c:pt>
                <c:pt idx="1604">
                  <c:v>3</c:v>
                </c:pt>
                <c:pt idx="1605">
                  <c:v>3</c:v>
                </c:pt>
                <c:pt idx="1606">
                  <c:v>3</c:v>
                </c:pt>
                <c:pt idx="1607">
                  <c:v>3</c:v>
                </c:pt>
                <c:pt idx="1608">
                  <c:v>3</c:v>
                </c:pt>
                <c:pt idx="1609">
                  <c:v>3</c:v>
                </c:pt>
                <c:pt idx="1610">
                  <c:v>3</c:v>
                </c:pt>
                <c:pt idx="1611">
                  <c:v>3</c:v>
                </c:pt>
                <c:pt idx="1612">
                  <c:v>3</c:v>
                </c:pt>
                <c:pt idx="1613">
                  <c:v>3</c:v>
                </c:pt>
                <c:pt idx="1614">
                  <c:v>3</c:v>
                </c:pt>
                <c:pt idx="1615">
                  <c:v>3</c:v>
                </c:pt>
                <c:pt idx="1616">
                  <c:v>3</c:v>
                </c:pt>
                <c:pt idx="1617">
                  <c:v>3</c:v>
                </c:pt>
                <c:pt idx="1618">
                  <c:v>3</c:v>
                </c:pt>
                <c:pt idx="1619">
                  <c:v>3</c:v>
                </c:pt>
                <c:pt idx="1620">
                  <c:v>3</c:v>
                </c:pt>
                <c:pt idx="1621">
                  <c:v>3</c:v>
                </c:pt>
                <c:pt idx="1622">
                  <c:v>3</c:v>
                </c:pt>
                <c:pt idx="1623">
                  <c:v>3</c:v>
                </c:pt>
                <c:pt idx="1624">
                  <c:v>3</c:v>
                </c:pt>
                <c:pt idx="1625">
                  <c:v>3</c:v>
                </c:pt>
                <c:pt idx="1626">
                  <c:v>3</c:v>
                </c:pt>
                <c:pt idx="1627">
                  <c:v>3</c:v>
                </c:pt>
                <c:pt idx="1628">
                  <c:v>3</c:v>
                </c:pt>
                <c:pt idx="1629">
                  <c:v>3</c:v>
                </c:pt>
                <c:pt idx="1630">
                  <c:v>3</c:v>
                </c:pt>
                <c:pt idx="1631">
                  <c:v>3</c:v>
                </c:pt>
                <c:pt idx="1632">
                  <c:v>3</c:v>
                </c:pt>
                <c:pt idx="1633">
                  <c:v>3</c:v>
                </c:pt>
                <c:pt idx="1634">
                  <c:v>3</c:v>
                </c:pt>
                <c:pt idx="1635">
                  <c:v>3</c:v>
                </c:pt>
                <c:pt idx="1636">
                  <c:v>3</c:v>
                </c:pt>
                <c:pt idx="1637">
                  <c:v>3</c:v>
                </c:pt>
                <c:pt idx="1638">
                  <c:v>3</c:v>
                </c:pt>
                <c:pt idx="1639">
                  <c:v>3</c:v>
                </c:pt>
                <c:pt idx="1640">
                  <c:v>3</c:v>
                </c:pt>
                <c:pt idx="1641">
                  <c:v>3</c:v>
                </c:pt>
                <c:pt idx="1642">
                  <c:v>3</c:v>
                </c:pt>
                <c:pt idx="1643">
                  <c:v>3</c:v>
                </c:pt>
                <c:pt idx="1644">
                  <c:v>3</c:v>
                </c:pt>
                <c:pt idx="1645">
                  <c:v>3</c:v>
                </c:pt>
                <c:pt idx="1646">
                  <c:v>3</c:v>
                </c:pt>
                <c:pt idx="1647">
                  <c:v>3</c:v>
                </c:pt>
                <c:pt idx="1648">
                  <c:v>3</c:v>
                </c:pt>
                <c:pt idx="1649">
                  <c:v>3</c:v>
                </c:pt>
                <c:pt idx="1650">
                  <c:v>3</c:v>
                </c:pt>
                <c:pt idx="1651">
                  <c:v>3</c:v>
                </c:pt>
                <c:pt idx="1652">
                  <c:v>3</c:v>
                </c:pt>
                <c:pt idx="1653">
                  <c:v>3</c:v>
                </c:pt>
                <c:pt idx="1654">
                  <c:v>3</c:v>
                </c:pt>
                <c:pt idx="1655">
                  <c:v>3</c:v>
                </c:pt>
                <c:pt idx="1656">
                  <c:v>3</c:v>
                </c:pt>
                <c:pt idx="1657">
                  <c:v>3</c:v>
                </c:pt>
                <c:pt idx="1658">
                  <c:v>3</c:v>
                </c:pt>
                <c:pt idx="1659">
                  <c:v>3</c:v>
                </c:pt>
                <c:pt idx="1660">
                  <c:v>3</c:v>
                </c:pt>
                <c:pt idx="1661">
                  <c:v>3</c:v>
                </c:pt>
                <c:pt idx="1662">
                  <c:v>3</c:v>
                </c:pt>
                <c:pt idx="1663">
                  <c:v>3</c:v>
                </c:pt>
                <c:pt idx="1664">
                  <c:v>3</c:v>
                </c:pt>
                <c:pt idx="1665">
                  <c:v>3</c:v>
                </c:pt>
                <c:pt idx="1666">
                  <c:v>3</c:v>
                </c:pt>
                <c:pt idx="1667">
                  <c:v>3</c:v>
                </c:pt>
                <c:pt idx="1668">
                  <c:v>3</c:v>
                </c:pt>
                <c:pt idx="1669">
                  <c:v>3</c:v>
                </c:pt>
                <c:pt idx="1670">
                  <c:v>3</c:v>
                </c:pt>
                <c:pt idx="1671">
                  <c:v>3</c:v>
                </c:pt>
                <c:pt idx="1672">
                  <c:v>3</c:v>
                </c:pt>
                <c:pt idx="1673">
                  <c:v>3</c:v>
                </c:pt>
                <c:pt idx="1674">
                  <c:v>3</c:v>
                </c:pt>
                <c:pt idx="1675">
                  <c:v>3</c:v>
                </c:pt>
                <c:pt idx="1676">
                  <c:v>3</c:v>
                </c:pt>
                <c:pt idx="1677">
                  <c:v>3</c:v>
                </c:pt>
                <c:pt idx="1678">
                  <c:v>3</c:v>
                </c:pt>
                <c:pt idx="1679">
                  <c:v>3</c:v>
                </c:pt>
                <c:pt idx="1680">
                  <c:v>3</c:v>
                </c:pt>
                <c:pt idx="1681">
                  <c:v>3</c:v>
                </c:pt>
                <c:pt idx="1682">
                  <c:v>3</c:v>
                </c:pt>
                <c:pt idx="1683">
                  <c:v>3</c:v>
                </c:pt>
                <c:pt idx="1684">
                  <c:v>3</c:v>
                </c:pt>
                <c:pt idx="1685">
                  <c:v>3</c:v>
                </c:pt>
                <c:pt idx="1686">
                  <c:v>3</c:v>
                </c:pt>
                <c:pt idx="1687">
                  <c:v>3</c:v>
                </c:pt>
                <c:pt idx="1688">
                  <c:v>3</c:v>
                </c:pt>
                <c:pt idx="1689">
                  <c:v>3</c:v>
                </c:pt>
                <c:pt idx="1690">
                  <c:v>3</c:v>
                </c:pt>
                <c:pt idx="1691">
                  <c:v>3</c:v>
                </c:pt>
                <c:pt idx="1692">
                  <c:v>3</c:v>
                </c:pt>
                <c:pt idx="1693">
                  <c:v>3</c:v>
                </c:pt>
                <c:pt idx="1694">
                  <c:v>3</c:v>
                </c:pt>
                <c:pt idx="1695">
                  <c:v>3</c:v>
                </c:pt>
                <c:pt idx="1696">
                  <c:v>3</c:v>
                </c:pt>
                <c:pt idx="1697">
                  <c:v>3</c:v>
                </c:pt>
                <c:pt idx="1698">
                  <c:v>3</c:v>
                </c:pt>
                <c:pt idx="1699">
                  <c:v>3</c:v>
                </c:pt>
                <c:pt idx="1700">
                  <c:v>3</c:v>
                </c:pt>
                <c:pt idx="1701">
                  <c:v>3</c:v>
                </c:pt>
                <c:pt idx="1702">
                  <c:v>3</c:v>
                </c:pt>
                <c:pt idx="1703">
                  <c:v>3</c:v>
                </c:pt>
                <c:pt idx="1704">
                  <c:v>3</c:v>
                </c:pt>
                <c:pt idx="1705">
                  <c:v>3</c:v>
                </c:pt>
                <c:pt idx="1706">
                  <c:v>3</c:v>
                </c:pt>
                <c:pt idx="1707">
                  <c:v>3</c:v>
                </c:pt>
                <c:pt idx="1708">
                  <c:v>3</c:v>
                </c:pt>
                <c:pt idx="1709">
                  <c:v>3</c:v>
                </c:pt>
                <c:pt idx="1710">
                  <c:v>3</c:v>
                </c:pt>
                <c:pt idx="1711">
                  <c:v>3</c:v>
                </c:pt>
                <c:pt idx="1712">
                  <c:v>3</c:v>
                </c:pt>
                <c:pt idx="1713">
                  <c:v>3</c:v>
                </c:pt>
                <c:pt idx="1714">
                  <c:v>3</c:v>
                </c:pt>
                <c:pt idx="1715">
                  <c:v>3</c:v>
                </c:pt>
                <c:pt idx="1716">
                  <c:v>3</c:v>
                </c:pt>
                <c:pt idx="1717">
                  <c:v>3</c:v>
                </c:pt>
                <c:pt idx="1718">
                  <c:v>3</c:v>
                </c:pt>
                <c:pt idx="1719">
                  <c:v>3</c:v>
                </c:pt>
                <c:pt idx="1720">
                  <c:v>3</c:v>
                </c:pt>
                <c:pt idx="1721">
                  <c:v>3</c:v>
                </c:pt>
                <c:pt idx="1722">
                  <c:v>3</c:v>
                </c:pt>
                <c:pt idx="1723">
                  <c:v>3</c:v>
                </c:pt>
                <c:pt idx="1724">
                  <c:v>3</c:v>
                </c:pt>
                <c:pt idx="1725">
                  <c:v>3</c:v>
                </c:pt>
                <c:pt idx="1726">
                  <c:v>3</c:v>
                </c:pt>
                <c:pt idx="1727">
                  <c:v>3</c:v>
                </c:pt>
                <c:pt idx="1728">
                  <c:v>3</c:v>
                </c:pt>
                <c:pt idx="1729">
                  <c:v>3</c:v>
                </c:pt>
                <c:pt idx="1730">
                  <c:v>3</c:v>
                </c:pt>
                <c:pt idx="1731">
                  <c:v>3</c:v>
                </c:pt>
                <c:pt idx="1732">
                  <c:v>3</c:v>
                </c:pt>
                <c:pt idx="1733">
                  <c:v>3</c:v>
                </c:pt>
                <c:pt idx="1734">
                  <c:v>3</c:v>
                </c:pt>
                <c:pt idx="1735">
                  <c:v>3</c:v>
                </c:pt>
                <c:pt idx="1736">
                  <c:v>3</c:v>
                </c:pt>
                <c:pt idx="1737">
                  <c:v>3</c:v>
                </c:pt>
                <c:pt idx="1738">
                  <c:v>3</c:v>
                </c:pt>
                <c:pt idx="1739">
                  <c:v>3</c:v>
                </c:pt>
                <c:pt idx="1740">
                  <c:v>3</c:v>
                </c:pt>
                <c:pt idx="1741">
                  <c:v>3</c:v>
                </c:pt>
                <c:pt idx="1742">
                  <c:v>3</c:v>
                </c:pt>
                <c:pt idx="1743">
                  <c:v>3</c:v>
                </c:pt>
                <c:pt idx="1744">
                  <c:v>3</c:v>
                </c:pt>
                <c:pt idx="1745">
                  <c:v>3</c:v>
                </c:pt>
                <c:pt idx="1746">
                  <c:v>3</c:v>
                </c:pt>
                <c:pt idx="1747">
                  <c:v>3</c:v>
                </c:pt>
                <c:pt idx="1748">
                  <c:v>3</c:v>
                </c:pt>
                <c:pt idx="1749">
                  <c:v>3</c:v>
                </c:pt>
                <c:pt idx="1750">
                  <c:v>3</c:v>
                </c:pt>
                <c:pt idx="1751">
                  <c:v>3</c:v>
                </c:pt>
                <c:pt idx="1752">
                  <c:v>3</c:v>
                </c:pt>
                <c:pt idx="1753">
                  <c:v>3</c:v>
                </c:pt>
                <c:pt idx="1754">
                  <c:v>3</c:v>
                </c:pt>
                <c:pt idx="1755">
                  <c:v>3</c:v>
                </c:pt>
                <c:pt idx="1756">
                  <c:v>3</c:v>
                </c:pt>
                <c:pt idx="1757">
                  <c:v>3</c:v>
                </c:pt>
                <c:pt idx="1758">
                  <c:v>3</c:v>
                </c:pt>
                <c:pt idx="1759">
                  <c:v>3</c:v>
                </c:pt>
                <c:pt idx="1760">
                  <c:v>3</c:v>
                </c:pt>
                <c:pt idx="1761">
                  <c:v>3</c:v>
                </c:pt>
                <c:pt idx="1762">
                  <c:v>3</c:v>
                </c:pt>
                <c:pt idx="1763">
                  <c:v>3</c:v>
                </c:pt>
                <c:pt idx="1764">
                  <c:v>3</c:v>
                </c:pt>
                <c:pt idx="1765">
                  <c:v>3</c:v>
                </c:pt>
                <c:pt idx="1766">
                  <c:v>3</c:v>
                </c:pt>
                <c:pt idx="1767">
                  <c:v>3</c:v>
                </c:pt>
                <c:pt idx="1768">
                  <c:v>3</c:v>
                </c:pt>
                <c:pt idx="1769">
                  <c:v>3</c:v>
                </c:pt>
                <c:pt idx="1770">
                  <c:v>3</c:v>
                </c:pt>
                <c:pt idx="1771">
                  <c:v>3</c:v>
                </c:pt>
                <c:pt idx="1772">
                  <c:v>3</c:v>
                </c:pt>
                <c:pt idx="1773">
                  <c:v>3</c:v>
                </c:pt>
                <c:pt idx="1774">
                  <c:v>3</c:v>
                </c:pt>
                <c:pt idx="1775">
                  <c:v>3</c:v>
                </c:pt>
                <c:pt idx="1776">
                  <c:v>3</c:v>
                </c:pt>
                <c:pt idx="1777">
                  <c:v>3</c:v>
                </c:pt>
                <c:pt idx="1778">
                  <c:v>3</c:v>
                </c:pt>
                <c:pt idx="1779">
                  <c:v>3</c:v>
                </c:pt>
                <c:pt idx="1780">
                  <c:v>3</c:v>
                </c:pt>
                <c:pt idx="1781">
                  <c:v>3</c:v>
                </c:pt>
                <c:pt idx="1782">
                  <c:v>3</c:v>
                </c:pt>
                <c:pt idx="1783">
                  <c:v>3</c:v>
                </c:pt>
                <c:pt idx="1784">
                  <c:v>3</c:v>
                </c:pt>
                <c:pt idx="1785">
                  <c:v>3</c:v>
                </c:pt>
                <c:pt idx="1786">
                  <c:v>3</c:v>
                </c:pt>
                <c:pt idx="1787">
                  <c:v>3</c:v>
                </c:pt>
                <c:pt idx="1788">
                  <c:v>3</c:v>
                </c:pt>
                <c:pt idx="1789">
                  <c:v>3</c:v>
                </c:pt>
                <c:pt idx="1790">
                  <c:v>3</c:v>
                </c:pt>
                <c:pt idx="1791">
                  <c:v>3</c:v>
                </c:pt>
                <c:pt idx="1792">
                  <c:v>3</c:v>
                </c:pt>
                <c:pt idx="1793">
                  <c:v>3</c:v>
                </c:pt>
                <c:pt idx="1794">
                  <c:v>3</c:v>
                </c:pt>
                <c:pt idx="1795">
                  <c:v>3</c:v>
                </c:pt>
                <c:pt idx="1796">
                  <c:v>3</c:v>
                </c:pt>
                <c:pt idx="1797">
                  <c:v>3</c:v>
                </c:pt>
                <c:pt idx="1798">
                  <c:v>3</c:v>
                </c:pt>
                <c:pt idx="1799">
                  <c:v>3</c:v>
                </c:pt>
                <c:pt idx="1800">
                  <c:v>3</c:v>
                </c:pt>
                <c:pt idx="1801">
                  <c:v>3</c:v>
                </c:pt>
                <c:pt idx="1802">
                  <c:v>3</c:v>
                </c:pt>
                <c:pt idx="1803">
                  <c:v>3</c:v>
                </c:pt>
                <c:pt idx="1804">
                  <c:v>3</c:v>
                </c:pt>
                <c:pt idx="1805">
                  <c:v>3</c:v>
                </c:pt>
                <c:pt idx="1806">
                  <c:v>3</c:v>
                </c:pt>
                <c:pt idx="1807">
                  <c:v>3</c:v>
                </c:pt>
                <c:pt idx="1808">
                  <c:v>3</c:v>
                </c:pt>
                <c:pt idx="1809">
                  <c:v>3</c:v>
                </c:pt>
                <c:pt idx="1810">
                  <c:v>3</c:v>
                </c:pt>
                <c:pt idx="1811">
                  <c:v>3</c:v>
                </c:pt>
                <c:pt idx="1812">
                  <c:v>3</c:v>
                </c:pt>
                <c:pt idx="1813">
                  <c:v>3</c:v>
                </c:pt>
                <c:pt idx="1814">
                  <c:v>3</c:v>
                </c:pt>
                <c:pt idx="1815">
                  <c:v>3</c:v>
                </c:pt>
                <c:pt idx="1816">
                  <c:v>3</c:v>
                </c:pt>
                <c:pt idx="1817">
                  <c:v>3</c:v>
                </c:pt>
                <c:pt idx="1818">
                  <c:v>3</c:v>
                </c:pt>
                <c:pt idx="1819">
                  <c:v>3</c:v>
                </c:pt>
                <c:pt idx="1820">
                  <c:v>3</c:v>
                </c:pt>
                <c:pt idx="1821">
                  <c:v>3</c:v>
                </c:pt>
                <c:pt idx="1822">
                  <c:v>3</c:v>
                </c:pt>
                <c:pt idx="1823">
                  <c:v>3</c:v>
                </c:pt>
                <c:pt idx="1824">
                  <c:v>3</c:v>
                </c:pt>
                <c:pt idx="1825">
                  <c:v>3</c:v>
                </c:pt>
                <c:pt idx="1826">
                  <c:v>3</c:v>
                </c:pt>
                <c:pt idx="1827">
                  <c:v>3</c:v>
                </c:pt>
                <c:pt idx="1828">
                  <c:v>3</c:v>
                </c:pt>
                <c:pt idx="1829">
                  <c:v>3</c:v>
                </c:pt>
                <c:pt idx="1830">
                  <c:v>3</c:v>
                </c:pt>
                <c:pt idx="1831">
                  <c:v>3</c:v>
                </c:pt>
                <c:pt idx="1832">
                  <c:v>3</c:v>
                </c:pt>
                <c:pt idx="1833">
                  <c:v>3</c:v>
                </c:pt>
                <c:pt idx="1834">
                  <c:v>3</c:v>
                </c:pt>
                <c:pt idx="1835">
                  <c:v>3</c:v>
                </c:pt>
                <c:pt idx="1836">
                  <c:v>3</c:v>
                </c:pt>
                <c:pt idx="1837">
                  <c:v>3</c:v>
                </c:pt>
                <c:pt idx="1838">
                  <c:v>3</c:v>
                </c:pt>
                <c:pt idx="1839">
                  <c:v>3</c:v>
                </c:pt>
                <c:pt idx="1840">
                  <c:v>3</c:v>
                </c:pt>
                <c:pt idx="1841">
                  <c:v>3</c:v>
                </c:pt>
                <c:pt idx="1842">
                  <c:v>3</c:v>
                </c:pt>
                <c:pt idx="1843">
                  <c:v>3</c:v>
                </c:pt>
                <c:pt idx="1844">
                  <c:v>3</c:v>
                </c:pt>
                <c:pt idx="1845">
                  <c:v>3</c:v>
                </c:pt>
                <c:pt idx="1846">
                  <c:v>3</c:v>
                </c:pt>
                <c:pt idx="1847">
                  <c:v>3</c:v>
                </c:pt>
                <c:pt idx="1848">
                  <c:v>3</c:v>
                </c:pt>
                <c:pt idx="1849">
                  <c:v>3</c:v>
                </c:pt>
                <c:pt idx="1850">
                  <c:v>3</c:v>
                </c:pt>
                <c:pt idx="1851">
                  <c:v>3</c:v>
                </c:pt>
                <c:pt idx="1852">
                  <c:v>3</c:v>
                </c:pt>
                <c:pt idx="1853">
                  <c:v>3</c:v>
                </c:pt>
                <c:pt idx="1854">
                  <c:v>3</c:v>
                </c:pt>
                <c:pt idx="1855">
                  <c:v>3</c:v>
                </c:pt>
                <c:pt idx="1856">
                  <c:v>3</c:v>
                </c:pt>
                <c:pt idx="1857">
                  <c:v>3</c:v>
                </c:pt>
                <c:pt idx="1858">
                  <c:v>3</c:v>
                </c:pt>
                <c:pt idx="1859">
                  <c:v>3</c:v>
                </c:pt>
                <c:pt idx="1860">
                  <c:v>3</c:v>
                </c:pt>
                <c:pt idx="1861">
                  <c:v>3</c:v>
                </c:pt>
                <c:pt idx="1862">
                  <c:v>3</c:v>
                </c:pt>
                <c:pt idx="1863">
                  <c:v>3</c:v>
                </c:pt>
                <c:pt idx="1864">
                  <c:v>3</c:v>
                </c:pt>
                <c:pt idx="1865">
                  <c:v>3</c:v>
                </c:pt>
                <c:pt idx="1866">
                  <c:v>3</c:v>
                </c:pt>
                <c:pt idx="1867">
                  <c:v>3</c:v>
                </c:pt>
                <c:pt idx="1868">
                  <c:v>3</c:v>
                </c:pt>
                <c:pt idx="1869">
                  <c:v>3</c:v>
                </c:pt>
                <c:pt idx="1870">
                  <c:v>3</c:v>
                </c:pt>
                <c:pt idx="1871">
                  <c:v>3</c:v>
                </c:pt>
                <c:pt idx="1872">
                  <c:v>3</c:v>
                </c:pt>
                <c:pt idx="1873">
                  <c:v>3</c:v>
                </c:pt>
                <c:pt idx="1874">
                  <c:v>3</c:v>
                </c:pt>
                <c:pt idx="1875">
                  <c:v>3</c:v>
                </c:pt>
                <c:pt idx="1876">
                  <c:v>3</c:v>
                </c:pt>
                <c:pt idx="1877">
                  <c:v>3</c:v>
                </c:pt>
                <c:pt idx="1878">
                  <c:v>3</c:v>
                </c:pt>
                <c:pt idx="1879">
                  <c:v>3</c:v>
                </c:pt>
                <c:pt idx="1880">
                  <c:v>3</c:v>
                </c:pt>
                <c:pt idx="1881">
                  <c:v>3</c:v>
                </c:pt>
                <c:pt idx="1882">
                  <c:v>3</c:v>
                </c:pt>
                <c:pt idx="1883">
                  <c:v>3</c:v>
                </c:pt>
                <c:pt idx="1884">
                  <c:v>3</c:v>
                </c:pt>
                <c:pt idx="1885">
                  <c:v>3</c:v>
                </c:pt>
                <c:pt idx="1886">
                  <c:v>3</c:v>
                </c:pt>
                <c:pt idx="1887">
                  <c:v>3</c:v>
                </c:pt>
                <c:pt idx="1888">
                  <c:v>3</c:v>
                </c:pt>
                <c:pt idx="1889">
                  <c:v>3</c:v>
                </c:pt>
                <c:pt idx="1890">
                  <c:v>3</c:v>
                </c:pt>
                <c:pt idx="1891">
                  <c:v>3</c:v>
                </c:pt>
                <c:pt idx="1892">
                  <c:v>3</c:v>
                </c:pt>
                <c:pt idx="1893">
                  <c:v>3</c:v>
                </c:pt>
                <c:pt idx="1894">
                  <c:v>3</c:v>
                </c:pt>
                <c:pt idx="1895">
                  <c:v>3</c:v>
                </c:pt>
                <c:pt idx="1896">
                  <c:v>3</c:v>
                </c:pt>
                <c:pt idx="1897">
                  <c:v>3</c:v>
                </c:pt>
                <c:pt idx="1898">
                  <c:v>3</c:v>
                </c:pt>
                <c:pt idx="1899">
                  <c:v>3</c:v>
                </c:pt>
                <c:pt idx="1900">
                  <c:v>3</c:v>
                </c:pt>
                <c:pt idx="1901">
                  <c:v>3</c:v>
                </c:pt>
                <c:pt idx="1902">
                  <c:v>3</c:v>
                </c:pt>
                <c:pt idx="1903">
                  <c:v>3</c:v>
                </c:pt>
                <c:pt idx="1904">
                  <c:v>3</c:v>
                </c:pt>
                <c:pt idx="1905">
                  <c:v>3</c:v>
                </c:pt>
                <c:pt idx="1906">
                  <c:v>3</c:v>
                </c:pt>
                <c:pt idx="1907">
                  <c:v>3</c:v>
                </c:pt>
                <c:pt idx="1908">
                  <c:v>3</c:v>
                </c:pt>
                <c:pt idx="1909">
                  <c:v>3</c:v>
                </c:pt>
                <c:pt idx="1910">
                  <c:v>3</c:v>
                </c:pt>
                <c:pt idx="1911">
                  <c:v>3</c:v>
                </c:pt>
                <c:pt idx="1912">
                  <c:v>3</c:v>
                </c:pt>
                <c:pt idx="1913">
                  <c:v>3</c:v>
                </c:pt>
                <c:pt idx="1914">
                  <c:v>3</c:v>
                </c:pt>
                <c:pt idx="1915">
                  <c:v>3</c:v>
                </c:pt>
                <c:pt idx="1916">
                  <c:v>3</c:v>
                </c:pt>
                <c:pt idx="1917">
                  <c:v>3</c:v>
                </c:pt>
                <c:pt idx="1918">
                  <c:v>3</c:v>
                </c:pt>
                <c:pt idx="1919">
                  <c:v>3</c:v>
                </c:pt>
                <c:pt idx="1920">
                  <c:v>3</c:v>
                </c:pt>
                <c:pt idx="1921">
                  <c:v>3</c:v>
                </c:pt>
                <c:pt idx="1922">
                  <c:v>3</c:v>
                </c:pt>
                <c:pt idx="1923">
                  <c:v>3</c:v>
                </c:pt>
                <c:pt idx="1924">
                  <c:v>3</c:v>
                </c:pt>
                <c:pt idx="1925">
                  <c:v>3</c:v>
                </c:pt>
                <c:pt idx="1926">
                  <c:v>3</c:v>
                </c:pt>
                <c:pt idx="1927">
                  <c:v>3</c:v>
                </c:pt>
                <c:pt idx="1928">
                  <c:v>3</c:v>
                </c:pt>
                <c:pt idx="1929">
                  <c:v>3</c:v>
                </c:pt>
                <c:pt idx="1930">
                  <c:v>3</c:v>
                </c:pt>
                <c:pt idx="1931">
                  <c:v>3</c:v>
                </c:pt>
                <c:pt idx="1932">
                  <c:v>3</c:v>
                </c:pt>
                <c:pt idx="1933">
                  <c:v>3</c:v>
                </c:pt>
                <c:pt idx="1934">
                  <c:v>3</c:v>
                </c:pt>
                <c:pt idx="1935">
                  <c:v>3</c:v>
                </c:pt>
                <c:pt idx="1936">
                  <c:v>3</c:v>
                </c:pt>
                <c:pt idx="1937">
                  <c:v>3</c:v>
                </c:pt>
                <c:pt idx="1938">
                  <c:v>3</c:v>
                </c:pt>
                <c:pt idx="1939">
                  <c:v>3</c:v>
                </c:pt>
                <c:pt idx="1940">
                  <c:v>3</c:v>
                </c:pt>
                <c:pt idx="1941">
                  <c:v>3</c:v>
                </c:pt>
                <c:pt idx="1942">
                  <c:v>3</c:v>
                </c:pt>
                <c:pt idx="1943">
                  <c:v>3</c:v>
                </c:pt>
                <c:pt idx="1944">
                  <c:v>3</c:v>
                </c:pt>
                <c:pt idx="1945">
                  <c:v>3</c:v>
                </c:pt>
                <c:pt idx="1946">
                  <c:v>3</c:v>
                </c:pt>
                <c:pt idx="1947">
                  <c:v>3</c:v>
                </c:pt>
                <c:pt idx="1948">
                  <c:v>3</c:v>
                </c:pt>
                <c:pt idx="1949">
                  <c:v>3</c:v>
                </c:pt>
                <c:pt idx="1950">
                  <c:v>3</c:v>
                </c:pt>
                <c:pt idx="1951">
                  <c:v>3</c:v>
                </c:pt>
                <c:pt idx="1952">
                  <c:v>3</c:v>
                </c:pt>
                <c:pt idx="1953">
                  <c:v>3</c:v>
                </c:pt>
                <c:pt idx="1954">
                  <c:v>3</c:v>
                </c:pt>
                <c:pt idx="1955">
                  <c:v>3</c:v>
                </c:pt>
                <c:pt idx="1956">
                  <c:v>3</c:v>
                </c:pt>
                <c:pt idx="1957">
                  <c:v>3</c:v>
                </c:pt>
                <c:pt idx="1958">
                  <c:v>3</c:v>
                </c:pt>
                <c:pt idx="1959">
                  <c:v>3</c:v>
                </c:pt>
                <c:pt idx="1960">
                  <c:v>3</c:v>
                </c:pt>
                <c:pt idx="1961">
                  <c:v>3</c:v>
                </c:pt>
                <c:pt idx="1962">
                  <c:v>3</c:v>
                </c:pt>
                <c:pt idx="1963">
                  <c:v>3</c:v>
                </c:pt>
                <c:pt idx="1964">
                  <c:v>3</c:v>
                </c:pt>
                <c:pt idx="1965">
                  <c:v>3</c:v>
                </c:pt>
                <c:pt idx="1966">
                  <c:v>3</c:v>
                </c:pt>
                <c:pt idx="1967">
                  <c:v>3</c:v>
                </c:pt>
                <c:pt idx="1968">
                  <c:v>3</c:v>
                </c:pt>
                <c:pt idx="1969">
                  <c:v>3</c:v>
                </c:pt>
                <c:pt idx="1970">
                  <c:v>3</c:v>
                </c:pt>
                <c:pt idx="1971">
                  <c:v>3</c:v>
                </c:pt>
                <c:pt idx="1972">
                  <c:v>3</c:v>
                </c:pt>
                <c:pt idx="1973">
                  <c:v>3</c:v>
                </c:pt>
                <c:pt idx="1974">
                  <c:v>3</c:v>
                </c:pt>
                <c:pt idx="1975">
                  <c:v>3</c:v>
                </c:pt>
                <c:pt idx="1976">
                  <c:v>3</c:v>
                </c:pt>
                <c:pt idx="1977">
                  <c:v>3</c:v>
                </c:pt>
                <c:pt idx="1978">
                  <c:v>3</c:v>
                </c:pt>
                <c:pt idx="1979">
                  <c:v>3</c:v>
                </c:pt>
                <c:pt idx="1980">
                  <c:v>3</c:v>
                </c:pt>
                <c:pt idx="1981">
                  <c:v>3</c:v>
                </c:pt>
                <c:pt idx="1982">
                  <c:v>3</c:v>
                </c:pt>
                <c:pt idx="1983">
                  <c:v>3</c:v>
                </c:pt>
                <c:pt idx="1984">
                  <c:v>3</c:v>
                </c:pt>
                <c:pt idx="1985">
                  <c:v>3</c:v>
                </c:pt>
                <c:pt idx="1986">
                  <c:v>3</c:v>
                </c:pt>
                <c:pt idx="1987">
                  <c:v>3</c:v>
                </c:pt>
                <c:pt idx="1988">
                  <c:v>3</c:v>
                </c:pt>
                <c:pt idx="1989">
                  <c:v>3</c:v>
                </c:pt>
                <c:pt idx="1990">
                  <c:v>3</c:v>
                </c:pt>
                <c:pt idx="1991">
                  <c:v>3</c:v>
                </c:pt>
                <c:pt idx="1992">
                  <c:v>3</c:v>
                </c:pt>
                <c:pt idx="1993">
                  <c:v>3</c:v>
                </c:pt>
                <c:pt idx="1994">
                  <c:v>3</c:v>
                </c:pt>
                <c:pt idx="1995">
                  <c:v>3</c:v>
                </c:pt>
                <c:pt idx="1996">
                  <c:v>3</c:v>
                </c:pt>
                <c:pt idx="1997">
                  <c:v>3</c:v>
                </c:pt>
                <c:pt idx="1998">
                  <c:v>3</c:v>
                </c:pt>
                <c:pt idx="1999">
                  <c:v>3</c:v>
                </c:pt>
                <c:pt idx="2000">
                  <c:v>3</c:v>
                </c:pt>
                <c:pt idx="2001">
                  <c:v>3</c:v>
                </c:pt>
                <c:pt idx="2002">
                  <c:v>3</c:v>
                </c:pt>
                <c:pt idx="2003">
                  <c:v>3</c:v>
                </c:pt>
                <c:pt idx="2004">
                  <c:v>3</c:v>
                </c:pt>
                <c:pt idx="2005">
                  <c:v>3</c:v>
                </c:pt>
                <c:pt idx="2006">
                  <c:v>3</c:v>
                </c:pt>
                <c:pt idx="2007">
                  <c:v>3</c:v>
                </c:pt>
                <c:pt idx="2008">
                  <c:v>3</c:v>
                </c:pt>
                <c:pt idx="2009">
                  <c:v>3</c:v>
                </c:pt>
                <c:pt idx="2010">
                  <c:v>3</c:v>
                </c:pt>
                <c:pt idx="2011">
                  <c:v>3</c:v>
                </c:pt>
                <c:pt idx="2012">
                  <c:v>3</c:v>
                </c:pt>
                <c:pt idx="2013">
                  <c:v>3</c:v>
                </c:pt>
                <c:pt idx="2014">
                  <c:v>3</c:v>
                </c:pt>
                <c:pt idx="2015">
                  <c:v>3</c:v>
                </c:pt>
                <c:pt idx="2016">
                  <c:v>3</c:v>
                </c:pt>
                <c:pt idx="2017">
                  <c:v>3</c:v>
                </c:pt>
                <c:pt idx="2018">
                  <c:v>3</c:v>
                </c:pt>
                <c:pt idx="2019">
                  <c:v>3</c:v>
                </c:pt>
                <c:pt idx="2020">
                  <c:v>3</c:v>
                </c:pt>
                <c:pt idx="2021">
                  <c:v>3</c:v>
                </c:pt>
                <c:pt idx="2022">
                  <c:v>3</c:v>
                </c:pt>
                <c:pt idx="2023">
                  <c:v>3</c:v>
                </c:pt>
                <c:pt idx="2024">
                  <c:v>3</c:v>
                </c:pt>
                <c:pt idx="2025">
                  <c:v>3</c:v>
                </c:pt>
                <c:pt idx="2026">
                  <c:v>3</c:v>
                </c:pt>
                <c:pt idx="2027">
                  <c:v>3</c:v>
                </c:pt>
                <c:pt idx="2028">
                  <c:v>3</c:v>
                </c:pt>
                <c:pt idx="2029">
                  <c:v>3</c:v>
                </c:pt>
                <c:pt idx="2030">
                  <c:v>3</c:v>
                </c:pt>
                <c:pt idx="2031">
                  <c:v>3</c:v>
                </c:pt>
                <c:pt idx="2032">
                  <c:v>3</c:v>
                </c:pt>
                <c:pt idx="2033">
                  <c:v>3</c:v>
                </c:pt>
                <c:pt idx="2034">
                  <c:v>3</c:v>
                </c:pt>
                <c:pt idx="2035">
                  <c:v>3</c:v>
                </c:pt>
                <c:pt idx="2036">
                  <c:v>3</c:v>
                </c:pt>
                <c:pt idx="2037">
                  <c:v>3</c:v>
                </c:pt>
                <c:pt idx="2038">
                  <c:v>3</c:v>
                </c:pt>
                <c:pt idx="2039">
                  <c:v>3</c:v>
                </c:pt>
                <c:pt idx="2040">
                  <c:v>3</c:v>
                </c:pt>
                <c:pt idx="2041">
                  <c:v>3</c:v>
                </c:pt>
                <c:pt idx="2042">
                  <c:v>3</c:v>
                </c:pt>
                <c:pt idx="2043">
                  <c:v>3</c:v>
                </c:pt>
                <c:pt idx="2044">
                  <c:v>3</c:v>
                </c:pt>
                <c:pt idx="2045">
                  <c:v>3</c:v>
                </c:pt>
                <c:pt idx="2046">
                  <c:v>3</c:v>
                </c:pt>
                <c:pt idx="2047">
                  <c:v>3</c:v>
                </c:pt>
                <c:pt idx="2048">
                  <c:v>3</c:v>
                </c:pt>
                <c:pt idx="2049">
                  <c:v>3</c:v>
                </c:pt>
                <c:pt idx="2050">
                  <c:v>3</c:v>
                </c:pt>
                <c:pt idx="2051">
                  <c:v>3</c:v>
                </c:pt>
                <c:pt idx="2052">
                  <c:v>3</c:v>
                </c:pt>
                <c:pt idx="2053">
                  <c:v>3</c:v>
                </c:pt>
                <c:pt idx="2054">
                  <c:v>3</c:v>
                </c:pt>
                <c:pt idx="2055">
                  <c:v>3</c:v>
                </c:pt>
                <c:pt idx="2056">
                  <c:v>3</c:v>
                </c:pt>
                <c:pt idx="2057">
                  <c:v>3</c:v>
                </c:pt>
                <c:pt idx="2058">
                  <c:v>3</c:v>
                </c:pt>
                <c:pt idx="2059">
                  <c:v>3</c:v>
                </c:pt>
                <c:pt idx="2060">
                  <c:v>3</c:v>
                </c:pt>
                <c:pt idx="2061">
                  <c:v>3</c:v>
                </c:pt>
                <c:pt idx="2062">
                  <c:v>3</c:v>
                </c:pt>
                <c:pt idx="2063">
                  <c:v>3</c:v>
                </c:pt>
                <c:pt idx="2064">
                  <c:v>3</c:v>
                </c:pt>
                <c:pt idx="2065">
                  <c:v>3</c:v>
                </c:pt>
                <c:pt idx="2066">
                  <c:v>3</c:v>
                </c:pt>
                <c:pt idx="2067">
                  <c:v>3</c:v>
                </c:pt>
                <c:pt idx="2068">
                  <c:v>3</c:v>
                </c:pt>
                <c:pt idx="2069">
                  <c:v>3</c:v>
                </c:pt>
                <c:pt idx="2070">
                  <c:v>3</c:v>
                </c:pt>
                <c:pt idx="2071">
                  <c:v>3</c:v>
                </c:pt>
                <c:pt idx="2072">
                  <c:v>3</c:v>
                </c:pt>
                <c:pt idx="2073">
                  <c:v>3</c:v>
                </c:pt>
                <c:pt idx="2074">
                  <c:v>3</c:v>
                </c:pt>
                <c:pt idx="2075">
                  <c:v>3</c:v>
                </c:pt>
                <c:pt idx="2076">
                  <c:v>3</c:v>
                </c:pt>
                <c:pt idx="2077">
                  <c:v>3</c:v>
                </c:pt>
                <c:pt idx="2078">
                  <c:v>3</c:v>
                </c:pt>
                <c:pt idx="2079">
                  <c:v>3</c:v>
                </c:pt>
                <c:pt idx="2080">
                  <c:v>3</c:v>
                </c:pt>
                <c:pt idx="2081">
                  <c:v>3</c:v>
                </c:pt>
                <c:pt idx="2082">
                  <c:v>3</c:v>
                </c:pt>
                <c:pt idx="2083">
                  <c:v>3</c:v>
                </c:pt>
                <c:pt idx="2084">
                  <c:v>3</c:v>
                </c:pt>
                <c:pt idx="2085">
                  <c:v>3</c:v>
                </c:pt>
                <c:pt idx="2086">
                  <c:v>3</c:v>
                </c:pt>
                <c:pt idx="2087">
                  <c:v>3</c:v>
                </c:pt>
                <c:pt idx="2088">
                  <c:v>3</c:v>
                </c:pt>
                <c:pt idx="2089">
                  <c:v>3</c:v>
                </c:pt>
                <c:pt idx="2090">
                  <c:v>3</c:v>
                </c:pt>
                <c:pt idx="2091">
                  <c:v>3</c:v>
                </c:pt>
                <c:pt idx="2092">
                  <c:v>3</c:v>
                </c:pt>
                <c:pt idx="2093">
                  <c:v>3</c:v>
                </c:pt>
                <c:pt idx="2094">
                  <c:v>3</c:v>
                </c:pt>
                <c:pt idx="2095">
                  <c:v>3</c:v>
                </c:pt>
                <c:pt idx="2096">
                  <c:v>3</c:v>
                </c:pt>
                <c:pt idx="2097">
                  <c:v>3</c:v>
                </c:pt>
                <c:pt idx="2098">
                  <c:v>3</c:v>
                </c:pt>
                <c:pt idx="2099">
                  <c:v>3</c:v>
                </c:pt>
                <c:pt idx="2100">
                  <c:v>3</c:v>
                </c:pt>
                <c:pt idx="2101">
                  <c:v>3</c:v>
                </c:pt>
                <c:pt idx="2102">
                  <c:v>3</c:v>
                </c:pt>
                <c:pt idx="2103">
                  <c:v>3</c:v>
                </c:pt>
                <c:pt idx="2104">
                  <c:v>3</c:v>
                </c:pt>
                <c:pt idx="2105">
                  <c:v>3</c:v>
                </c:pt>
                <c:pt idx="2106">
                  <c:v>3</c:v>
                </c:pt>
                <c:pt idx="2107">
                  <c:v>3</c:v>
                </c:pt>
                <c:pt idx="2108">
                  <c:v>3</c:v>
                </c:pt>
                <c:pt idx="2109">
                  <c:v>3</c:v>
                </c:pt>
                <c:pt idx="2110">
                  <c:v>3</c:v>
                </c:pt>
                <c:pt idx="2111">
                  <c:v>3</c:v>
                </c:pt>
                <c:pt idx="2112">
                  <c:v>3</c:v>
                </c:pt>
                <c:pt idx="2113">
                  <c:v>3</c:v>
                </c:pt>
                <c:pt idx="2114">
                  <c:v>3</c:v>
                </c:pt>
                <c:pt idx="2115">
                  <c:v>3</c:v>
                </c:pt>
                <c:pt idx="2116">
                  <c:v>3</c:v>
                </c:pt>
                <c:pt idx="2117">
                  <c:v>3</c:v>
                </c:pt>
                <c:pt idx="2118">
                  <c:v>3</c:v>
                </c:pt>
                <c:pt idx="2119">
                  <c:v>3</c:v>
                </c:pt>
                <c:pt idx="2120">
                  <c:v>3</c:v>
                </c:pt>
                <c:pt idx="2121">
                  <c:v>3</c:v>
                </c:pt>
                <c:pt idx="2122">
                  <c:v>3</c:v>
                </c:pt>
                <c:pt idx="2123">
                  <c:v>3</c:v>
                </c:pt>
                <c:pt idx="2124">
                  <c:v>3</c:v>
                </c:pt>
                <c:pt idx="2125">
                  <c:v>3</c:v>
                </c:pt>
                <c:pt idx="2126">
                  <c:v>3</c:v>
                </c:pt>
                <c:pt idx="2127">
                  <c:v>3</c:v>
                </c:pt>
                <c:pt idx="2128">
                  <c:v>3</c:v>
                </c:pt>
                <c:pt idx="2129">
                  <c:v>3</c:v>
                </c:pt>
                <c:pt idx="2130">
                  <c:v>3</c:v>
                </c:pt>
                <c:pt idx="2131">
                  <c:v>3</c:v>
                </c:pt>
                <c:pt idx="2132">
                  <c:v>3</c:v>
                </c:pt>
                <c:pt idx="2133">
                  <c:v>3</c:v>
                </c:pt>
                <c:pt idx="2134">
                  <c:v>3</c:v>
                </c:pt>
                <c:pt idx="2135">
                  <c:v>3</c:v>
                </c:pt>
                <c:pt idx="2136">
                  <c:v>3</c:v>
                </c:pt>
                <c:pt idx="2137">
                  <c:v>3</c:v>
                </c:pt>
                <c:pt idx="2138">
                  <c:v>3</c:v>
                </c:pt>
                <c:pt idx="2139">
                  <c:v>3</c:v>
                </c:pt>
                <c:pt idx="2140">
                  <c:v>3</c:v>
                </c:pt>
                <c:pt idx="2141">
                  <c:v>3</c:v>
                </c:pt>
                <c:pt idx="2142">
                  <c:v>3</c:v>
                </c:pt>
                <c:pt idx="2143">
                  <c:v>3</c:v>
                </c:pt>
                <c:pt idx="2144">
                  <c:v>3</c:v>
                </c:pt>
                <c:pt idx="2145">
                  <c:v>3</c:v>
                </c:pt>
                <c:pt idx="2146">
                  <c:v>3</c:v>
                </c:pt>
                <c:pt idx="2147">
                  <c:v>3</c:v>
                </c:pt>
                <c:pt idx="2148">
                  <c:v>3</c:v>
                </c:pt>
                <c:pt idx="2149">
                  <c:v>3</c:v>
                </c:pt>
                <c:pt idx="2150">
                  <c:v>3</c:v>
                </c:pt>
                <c:pt idx="2151">
                  <c:v>3</c:v>
                </c:pt>
                <c:pt idx="2152">
                  <c:v>3</c:v>
                </c:pt>
                <c:pt idx="2153">
                  <c:v>3</c:v>
                </c:pt>
                <c:pt idx="2154">
                  <c:v>3</c:v>
                </c:pt>
                <c:pt idx="2155">
                  <c:v>3</c:v>
                </c:pt>
                <c:pt idx="2156">
                  <c:v>3</c:v>
                </c:pt>
                <c:pt idx="2157">
                  <c:v>3</c:v>
                </c:pt>
                <c:pt idx="2158">
                  <c:v>3</c:v>
                </c:pt>
                <c:pt idx="2159">
                  <c:v>3</c:v>
                </c:pt>
                <c:pt idx="2160">
                  <c:v>3</c:v>
                </c:pt>
                <c:pt idx="2161">
                  <c:v>3</c:v>
                </c:pt>
                <c:pt idx="2162">
                  <c:v>3</c:v>
                </c:pt>
                <c:pt idx="2163">
                  <c:v>3</c:v>
                </c:pt>
                <c:pt idx="2164">
                  <c:v>3</c:v>
                </c:pt>
                <c:pt idx="2165">
                  <c:v>3</c:v>
                </c:pt>
                <c:pt idx="2166">
                  <c:v>3</c:v>
                </c:pt>
                <c:pt idx="2167">
                  <c:v>3</c:v>
                </c:pt>
                <c:pt idx="2168">
                  <c:v>3</c:v>
                </c:pt>
                <c:pt idx="2169">
                  <c:v>3</c:v>
                </c:pt>
                <c:pt idx="2170">
                  <c:v>3</c:v>
                </c:pt>
                <c:pt idx="2171">
                  <c:v>3</c:v>
                </c:pt>
                <c:pt idx="2172">
                  <c:v>3</c:v>
                </c:pt>
                <c:pt idx="2173">
                  <c:v>3</c:v>
                </c:pt>
                <c:pt idx="2174">
                  <c:v>3</c:v>
                </c:pt>
                <c:pt idx="2175">
                  <c:v>3</c:v>
                </c:pt>
                <c:pt idx="2176">
                  <c:v>3</c:v>
                </c:pt>
                <c:pt idx="2177">
                  <c:v>3</c:v>
                </c:pt>
                <c:pt idx="2178">
                  <c:v>3</c:v>
                </c:pt>
                <c:pt idx="2179">
                  <c:v>3</c:v>
                </c:pt>
                <c:pt idx="2180">
                  <c:v>3</c:v>
                </c:pt>
                <c:pt idx="2181">
                  <c:v>3</c:v>
                </c:pt>
                <c:pt idx="2182">
                  <c:v>3</c:v>
                </c:pt>
                <c:pt idx="2183">
                  <c:v>3</c:v>
                </c:pt>
                <c:pt idx="2184">
                  <c:v>3</c:v>
                </c:pt>
                <c:pt idx="2185">
                  <c:v>3</c:v>
                </c:pt>
                <c:pt idx="2186">
                  <c:v>3</c:v>
                </c:pt>
                <c:pt idx="2187">
                  <c:v>3</c:v>
                </c:pt>
                <c:pt idx="2188">
                  <c:v>3</c:v>
                </c:pt>
                <c:pt idx="2189">
                  <c:v>3</c:v>
                </c:pt>
                <c:pt idx="2190">
                  <c:v>3</c:v>
                </c:pt>
                <c:pt idx="2191">
                  <c:v>3</c:v>
                </c:pt>
                <c:pt idx="2192">
                  <c:v>3</c:v>
                </c:pt>
                <c:pt idx="2193">
                  <c:v>3</c:v>
                </c:pt>
                <c:pt idx="2194">
                  <c:v>3</c:v>
                </c:pt>
                <c:pt idx="2195">
                  <c:v>3</c:v>
                </c:pt>
                <c:pt idx="2196">
                  <c:v>3</c:v>
                </c:pt>
                <c:pt idx="2197">
                  <c:v>3</c:v>
                </c:pt>
                <c:pt idx="2198">
                  <c:v>3</c:v>
                </c:pt>
                <c:pt idx="2199">
                  <c:v>3</c:v>
                </c:pt>
                <c:pt idx="2200">
                  <c:v>3</c:v>
                </c:pt>
                <c:pt idx="2201">
                  <c:v>3</c:v>
                </c:pt>
                <c:pt idx="2202">
                  <c:v>3</c:v>
                </c:pt>
                <c:pt idx="2203">
                  <c:v>3</c:v>
                </c:pt>
                <c:pt idx="2204">
                  <c:v>3</c:v>
                </c:pt>
                <c:pt idx="2205">
                  <c:v>3</c:v>
                </c:pt>
                <c:pt idx="2206">
                  <c:v>3</c:v>
                </c:pt>
                <c:pt idx="2207">
                  <c:v>3</c:v>
                </c:pt>
                <c:pt idx="2208">
                  <c:v>3</c:v>
                </c:pt>
                <c:pt idx="2209">
                  <c:v>3</c:v>
                </c:pt>
                <c:pt idx="2210">
                  <c:v>3</c:v>
                </c:pt>
                <c:pt idx="2211">
                  <c:v>3</c:v>
                </c:pt>
                <c:pt idx="2212">
                  <c:v>3</c:v>
                </c:pt>
                <c:pt idx="2213">
                  <c:v>3</c:v>
                </c:pt>
                <c:pt idx="2214">
                  <c:v>3</c:v>
                </c:pt>
                <c:pt idx="2215">
                  <c:v>3</c:v>
                </c:pt>
                <c:pt idx="2216">
                  <c:v>3</c:v>
                </c:pt>
                <c:pt idx="2217">
                  <c:v>3</c:v>
                </c:pt>
                <c:pt idx="2218">
                  <c:v>3</c:v>
                </c:pt>
                <c:pt idx="2219">
                  <c:v>3</c:v>
                </c:pt>
                <c:pt idx="2220">
                  <c:v>3</c:v>
                </c:pt>
                <c:pt idx="2221">
                  <c:v>3</c:v>
                </c:pt>
                <c:pt idx="2222">
                  <c:v>3</c:v>
                </c:pt>
                <c:pt idx="2223">
                  <c:v>3</c:v>
                </c:pt>
                <c:pt idx="2224">
                  <c:v>3</c:v>
                </c:pt>
                <c:pt idx="2225">
                  <c:v>3</c:v>
                </c:pt>
                <c:pt idx="2226">
                  <c:v>3</c:v>
                </c:pt>
                <c:pt idx="2227">
                  <c:v>3</c:v>
                </c:pt>
                <c:pt idx="2228">
                  <c:v>3</c:v>
                </c:pt>
                <c:pt idx="2229">
                  <c:v>3</c:v>
                </c:pt>
                <c:pt idx="2230">
                  <c:v>3</c:v>
                </c:pt>
                <c:pt idx="2231">
                  <c:v>3</c:v>
                </c:pt>
                <c:pt idx="2232">
                  <c:v>3</c:v>
                </c:pt>
                <c:pt idx="2233">
                  <c:v>3</c:v>
                </c:pt>
                <c:pt idx="2234">
                  <c:v>3</c:v>
                </c:pt>
                <c:pt idx="2235">
                  <c:v>3</c:v>
                </c:pt>
                <c:pt idx="2236">
                  <c:v>3</c:v>
                </c:pt>
                <c:pt idx="2237">
                  <c:v>3</c:v>
                </c:pt>
                <c:pt idx="2238">
                  <c:v>3</c:v>
                </c:pt>
                <c:pt idx="2239">
                  <c:v>3</c:v>
                </c:pt>
                <c:pt idx="2240">
                  <c:v>3</c:v>
                </c:pt>
                <c:pt idx="2241">
                  <c:v>3</c:v>
                </c:pt>
                <c:pt idx="2242">
                  <c:v>3</c:v>
                </c:pt>
                <c:pt idx="2243">
                  <c:v>3</c:v>
                </c:pt>
                <c:pt idx="2244">
                  <c:v>3</c:v>
                </c:pt>
                <c:pt idx="2245">
                  <c:v>3</c:v>
                </c:pt>
                <c:pt idx="2246">
                  <c:v>3</c:v>
                </c:pt>
                <c:pt idx="2247">
                  <c:v>3</c:v>
                </c:pt>
                <c:pt idx="2248">
                  <c:v>3</c:v>
                </c:pt>
                <c:pt idx="2249">
                  <c:v>3</c:v>
                </c:pt>
                <c:pt idx="2250">
                  <c:v>3</c:v>
                </c:pt>
                <c:pt idx="2251">
                  <c:v>3</c:v>
                </c:pt>
                <c:pt idx="2252">
                  <c:v>3</c:v>
                </c:pt>
                <c:pt idx="2253">
                  <c:v>3</c:v>
                </c:pt>
                <c:pt idx="2254">
                  <c:v>3</c:v>
                </c:pt>
                <c:pt idx="2255">
                  <c:v>3</c:v>
                </c:pt>
                <c:pt idx="2256">
                  <c:v>3</c:v>
                </c:pt>
                <c:pt idx="2257">
                  <c:v>3</c:v>
                </c:pt>
                <c:pt idx="2258">
                  <c:v>3</c:v>
                </c:pt>
                <c:pt idx="2259">
                  <c:v>3</c:v>
                </c:pt>
                <c:pt idx="2260">
                  <c:v>3</c:v>
                </c:pt>
                <c:pt idx="2261">
                  <c:v>3</c:v>
                </c:pt>
                <c:pt idx="2262">
                  <c:v>3</c:v>
                </c:pt>
                <c:pt idx="2263">
                  <c:v>3</c:v>
                </c:pt>
                <c:pt idx="2264">
                  <c:v>3</c:v>
                </c:pt>
                <c:pt idx="2265">
                  <c:v>3</c:v>
                </c:pt>
                <c:pt idx="2266">
                  <c:v>3</c:v>
                </c:pt>
                <c:pt idx="2267">
                  <c:v>3</c:v>
                </c:pt>
                <c:pt idx="2268">
                  <c:v>3</c:v>
                </c:pt>
                <c:pt idx="2269">
                  <c:v>3</c:v>
                </c:pt>
                <c:pt idx="2270">
                  <c:v>3</c:v>
                </c:pt>
                <c:pt idx="2271">
                  <c:v>3</c:v>
                </c:pt>
                <c:pt idx="2272">
                  <c:v>3</c:v>
                </c:pt>
                <c:pt idx="2273">
                  <c:v>3</c:v>
                </c:pt>
                <c:pt idx="2274">
                  <c:v>3</c:v>
                </c:pt>
                <c:pt idx="2275">
                  <c:v>3</c:v>
                </c:pt>
                <c:pt idx="2276">
                  <c:v>3</c:v>
                </c:pt>
                <c:pt idx="2277">
                  <c:v>3</c:v>
                </c:pt>
                <c:pt idx="2278">
                  <c:v>3</c:v>
                </c:pt>
                <c:pt idx="2279">
                  <c:v>3</c:v>
                </c:pt>
                <c:pt idx="2280">
                  <c:v>3</c:v>
                </c:pt>
                <c:pt idx="2281">
                  <c:v>3</c:v>
                </c:pt>
                <c:pt idx="2282">
                  <c:v>3</c:v>
                </c:pt>
                <c:pt idx="2283">
                  <c:v>3</c:v>
                </c:pt>
                <c:pt idx="2284">
                  <c:v>3</c:v>
                </c:pt>
                <c:pt idx="2285">
                  <c:v>3</c:v>
                </c:pt>
                <c:pt idx="2286">
                  <c:v>3</c:v>
                </c:pt>
                <c:pt idx="2287">
                  <c:v>3</c:v>
                </c:pt>
                <c:pt idx="2288">
                  <c:v>3</c:v>
                </c:pt>
                <c:pt idx="2289">
                  <c:v>3</c:v>
                </c:pt>
                <c:pt idx="2290">
                  <c:v>3</c:v>
                </c:pt>
                <c:pt idx="2291">
                  <c:v>3</c:v>
                </c:pt>
                <c:pt idx="2292">
                  <c:v>3</c:v>
                </c:pt>
                <c:pt idx="2293">
                  <c:v>3</c:v>
                </c:pt>
                <c:pt idx="2294">
                  <c:v>3</c:v>
                </c:pt>
                <c:pt idx="2295">
                  <c:v>3</c:v>
                </c:pt>
                <c:pt idx="2296">
                  <c:v>3</c:v>
                </c:pt>
                <c:pt idx="2297">
                  <c:v>3</c:v>
                </c:pt>
                <c:pt idx="2298">
                  <c:v>3</c:v>
                </c:pt>
                <c:pt idx="2299">
                  <c:v>3</c:v>
                </c:pt>
                <c:pt idx="2300">
                  <c:v>3</c:v>
                </c:pt>
                <c:pt idx="2301">
                  <c:v>3</c:v>
                </c:pt>
                <c:pt idx="2302">
                  <c:v>3</c:v>
                </c:pt>
                <c:pt idx="2303">
                  <c:v>3</c:v>
                </c:pt>
                <c:pt idx="2304">
                  <c:v>3</c:v>
                </c:pt>
                <c:pt idx="2305">
                  <c:v>3</c:v>
                </c:pt>
                <c:pt idx="2306">
                  <c:v>3</c:v>
                </c:pt>
                <c:pt idx="2307">
                  <c:v>3</c:v>
                </c:pt>
                <c:pt idx="2308">
                  <c:v>3</c:v>
                </c:pt>
                <c:pt idx="2309">
                  <c:v>3</c:v>
                </c:pt>
                <c:pt idx="2310">
                  <c:v>3</c:v>
                </c:pt>
                <c:pt idx="2311">
                  <c:v>3</c:v>
                </c:pt>
                <c:pt idx="2312">
                  <c:v>3</c:v>
                </c:pt>
                <c:pt idx="2313">
                  <c:v>3</c:v>
                </c:pt>
                <c:pt idx="2314">
                  <c:v>3</c:v>
                </c:pt>
                <c:pt idx="2315">
                  <c:v>3</c:v>
                </c:pt>
                <c:pt idx="2316">
                  <c:v>3</c:v>
                </c:pt>
                <c:pt idx="2317">
                  <c:v>3</c:v>
                </c:pt>
                <c:pt idx="2318">
                  <c:v>3</c:v>
                </c:pt>
                <c:pt idx="2319">
                  <c:v>3</c:v>
                </c:pt>
                <c:pt idx="2320">
                  <c:v>3</c:v>
                </c:pt>
                <c:pt idx="2321">
                  <c:v>3</c:v>
                </c:pt>
                <c:pt idx="2322">
                  <c:v>3</c:v>
                </c:pt>
                <c:pt idx="2323">
                  <c:v>3</c:v>
                </c:pt>
                <c:pt idx="2324">
                  <c:v>3</c:v>
                </c:pt>
                <c:pt idx="2325">
                  <c:v>3</c:v>
                </c:pt>
                <c:pt idx="2326">
                  <c:v>3</c:v>
                </c:pt>
                <c:pt idx="2327">
                  <c:v>3</c:v>
                </c:pt>
                <c:pt idx="2328">
                  <c:v>3</c:v>
                </c:pt>
                <c:pt idx="2329">
                  <c:v>3</c:v>
                </c:pt>
                <c:pt idx="2330">
                  <c:v>3</c:v>
                </c:pt>
                <c:pt idx="2331">
                  <c:v>3</c:v>
                </c:pt>
                <c:pt idx="2332">
                  <c:v>3</c:v>
                </c:pt>
                <c:pt idx="2333">
                  <c:v>3</c:v>
                </c:pt>
                <c:pt idx="2334">
                  <c:v>3</c:v>
                </c:pt>
                <c:pt idx="2335">
                  <c:v>3</c:v>
                </c:pt>
                <c:pt idx="2336">
                  <c:v>3</c:v>
                </c:pt>
                <c:pt idx="2337">
                  <c:v>3</c:v>
                </c:pt>
                <c:pt idx="2338">
                  <c:v>3</c:v>
                </c:pt>
                <c:pt idx="2339">
                  <c:v>3</c:v>
                </c:pt>
                <c:pt idx="2340">
                  <c:v>3</c:v>
                </c:pt>
                <c:pt idx="2341">
                  <c:v>3</c:v>
                </c:pt>
                <c:pt idx="2342">
                  <c:v>3</c:v>
                </c:pt>
                <c:pt idx="2343">
                  <c:v>3</c:v>
                </c:pt>
                <c:pt idx="2344">
                  <c:v>3</c:v>
                </c:pt>
                <c:pt idx="2345">
                  <c:v>3</c:v>
                </c:pt>
                <c:pt idx="2346">
                  <c:v>3</c:v>
                </c:pt>
                <c:pt idx="2347">
                  <c:v>3</c:v>
                </c:pt>
                <c:pt idx="2348">
                  <c:v>3</c:v>
                </c:pt>
                <c:pt idx="2349">
                  <c:v>3</c:v>
                </c:pt>
                <c:pt idx="2350">
                  <c:v>3</c:v>
                </c:pt>
                <c:pt idx="2351">
                  <c:v>3</c:v>
                </c:pt>
                <c:pt idx="2352">
                  <c:v>3</c:v>
                </c:pt>
                <c:pt idx="2353">
                  <c:v>3</c:v>
                </c:pt>
                <c:pt idx="2354">
                  <c:v>3</c:v>
                </c:pt>
                <c:pt idx="2355">
                  <c:v>3</c:v>
                </c:pt>
                <c:pt idx="2356">
                  <c:v>3</c:v>
                </c:pt>
                <c:pt idx="2357">
                  <c:v>3</c:v>
                </c:pt>
                <c:pt idx="2358">
                  <c:v>3</c:v>
                </c:pt>
                <c:pt idx="2359">
                  <c:v>3</c:v>
                </c:pt>
                <c:pt idx="2360">
                  <c:v>3</c:v>
                </c:pt>
                <c:pt idx="2361">
                  <c:v>3</c:v>
                </c:pt>
                <c:pt idx="2362">
                  <c:v>3</c:v>
                </c:pt>
                <c:pt idx="2363">
                  <c:v>3</c:v>
                </c:pt>
                <c:pt idx="2364">
                  <c:v>3</c:v>
                </c:pt>
                <c:pt idx="2365">
                  <c:v>3</c:v>
                </c:pt>
                <c:pt idx="2366">
                  <c:v>3</c:v>
                </c:pt>
                <c:pt idx="2367">
                  <c:v>3</c:v>
                </c:pt>
                <c:pt idx="2368">
                  <c:v>3</c:v>
                </c:pt>
                <c:pt idx="2369">
                  <c:v>3</c:v>
                </c:pt>
                <c:pt idx="2370">
                  <c:v>3</c:v>
                </c:pt>
                <c:pt idx="2371">
                  <c:v>3</c:v>
                </c:pt>
                <c:pt idx="2372">
                  <c:v>3</c:v>
                </c:pt>
                <c:pt idx="2373">
                  <c:v>3</c:v>
                </c:pt>
                <c:pt idx="2374">
                  <c:v>3</c:v>
                </c:pt>
                <c:pt idx="2375">
                  <c:v>3</c:v>
                </c:pt>
                <c:pt idx="2376">
                  <c:v>3</c:v>
                </c:pt>
                <c:pt idx="2377">
                  <c:v>3</c:v>
                </c:pt>
                <c:pt idx="2378">
                  <c:v>3</c:v>
                </c:pt>
                <c:pt idx="2379">
                  <c:v>3</c:v>
                </c:pt>
                <c:pt idx="2380">
                  <c:v>3</c:v>
                </c:pt>
                <c:pt idx="2381">
                  <c:v>3</c:v>
                </c:pt>
                <c:pt idx="2382">
                  <c:v>3</c:v>
                </c:pt>
                <c:pt idx="2383">
                  <c:v>3</c:v>
                </c:pt>
                <c:pt idx="2384">
                  <c:v>3</c:v>
                </c:pt>
                <c:pt idx="2385">
                  <c:v>3</c:v>
                </c:pt>
                <c:pt idx="2386">
                  <c:v>3</c:v>
                </c:pt>
                <c:pt idx="2387">
                  <c:v>3</c:v>
                </c:pt>
                <c:pt idx="2388">
                  <c:v>3</c:v>
                </c:pt>
                <c:pt idx="2389">
                  <c:v>3</c:v>
                </c:pt>
                <c:pt idx="2390">
                  <c:v>3</c:v>
                </c:pt>
                <c:pt idx="2391">
                  <c:v>3</c:v>
                </c:pt>
                <c:pt idx="2392">
                  <c:v>3</c:v>
                </c:pt>
                <c:pt idx="2393">
                  <c:v>3</c:v>
                </c:pt>
                <c:pt idx="2394">
                  <c:v>3</c:v>
                </c:pt>
                <c:pt idx="2395">
                  <c:v>3</c:v>
                </c:pt>
                <c:pt idx="2396">
                  <c:v>3</c:v>
                </c:pt>
                <c:pt idx="2397">
                  <c:v>3</c:v>
                </c:pt>
                <c:pt idx="2398">
                  <c:v>3</c:v>
                </c:pt>
                <c:pt idx="2399">
                  <c:v>3</c:v>
                </c:pt>
                <c:pt idx="2400">
                  <c:v>3</c:v>
                </c:pt>
                <c:pt idx="2401">
                  <c:v>3</c:v>
                </c:pt>
                <c:pt idx="2402">
                  <c:v>3</c:v>
                </c:pt>
                <c:pt idx="2403">
                  <c:v>3</c:v>
                </c:pt>
                <c:pt idx="2404">
                  <c:v>3</c:v>
                </c:pt>
                <c:pt idx="2405">
                  <c:v>3</c:v>
                </c:pt>
                <c:pt idx="2406">
                  <c:v>3</c:v>
                </c:pt>
                <c:pt idx="2407">
                  <c:v>3</c:v>
                </c:pt>
                <c:pt idx="2408">
                  <c:v>3</c:v>
                </c:pt>
                <c:pt idx="2409">
                  <c:v>3</c:v>
                </c:pt>
                <c:pt idx="2410">
                  <c:v>3</c:v>
                </c:pt>
                <c:pt idx="2411">
                  <c:v>3</c:v>
                </c:pt>
                <c:pt idx="2412">
                  <c:v>3</c:v>
                </c:pt>
                <c:pt idx="2413">
                  <c:v>3</c:v>
                </c:pt>
                <c:pt idx="2414">
                  <c:v>3</c:v>
                </c:pt>
                <c:pt idx="2415">
                  <c:v>3</c:v>
                </c:pt>
                <c:pt idx="2416">
                  <c:v>3</c:v>
                </c:pt>
                <c:pt idx="2417">
                  <c:v>3</c:v>
                </c:pt>
                <c:pt idx="2418">
                  <c:v>3</c:v>
                </c:pt>
                <c:pt idx="2419">
                  <c:v>3</c:v>
                </c:pt>
                <c:pt idx="2420">
                  <c:v>3</c:v>
                </c:pt>
                <c:pt idx="2421">
                  <c:v>3</c:v>
                </c:pt>
                <c:pt idx="2422">
                  <c:v>3</c:v>
                </c:pt>
                <c:pt idx="2423">
                  <c:v>3</c:v>
                </c:pt>
                <c:pt idx="2424">
                  <c:v>3</c:v>
                </c:pt>
                <c:pt idx="2425">
                  <c:v>3</c:v>
                </c:pt>
                <c:pt idx="2426">
                  <c:v>3</c:v>
                </c:pt>
                <c:pt idx="2427">
                  <c:v>3</c:v>
                </c:pt>
                <c:pt idx="2428">
                  <c:v>3</c:v>
                </c:pt>
                <c:pt idx="2429">
                  <c:v>3</c:v>
                </c:pt>
                <c:pt idx="2430">
                  <c:v>3</c:v>
                </c:pt>
                <c:pt idx="2431">
                  <c:v>3</c:v>
                </c:pt>
                <c:pt idx="2432">
                  <c:v>3</c:v>
                </c:pt>
                <c:pt idx="2433">
                  <c:v>3</c:v>
                </c:pt>
                <c:pt idx="2434">
                  <c:v>3</c:v>
                </c:pt>
                <c:pt idx="2435">
                  <c:v>3</c:v>
                </c:pt>
                <c:pt idx="2436">
                  <c:v>3</c:v>
                </c:pt>
                <c:pt idx="2437">
                  <c:v>3</c:v>
                </c:pt>
                <c:pt idx="2438">
                  <c:v>3</c:v>
                </c:pt>
                <c:pt idx="2439">
                  <c:v>3</c:v>
                </c:pt>
                <c:pt idx="2440">
                  <c:v>3</c:v>
                </c:pt>
                <c:pt idx="2441">
                  <c:v>3</c:v>
                </c:pt>
                <c:pt idx="2442">
                  <c:v>3</c:v>
                </c:pt>
                <c:pt idx="2443">
                  <c:v>3</c:v>
                </c:pt>
                <c:pt idx="2444">
                  <c:v>3</c:v>
                </c:pt>
                <c:pt idx="2445">
                  <c:v>3</c:v>
                </c:pt>
                <c:pt idx="2446">
                  <c:v>3</c:v>
                </c:pt>
                <c:pt idx="2447">
                  <c:v>3</c:v>
                </c:pt>
                <c:pt idx="2448">
                  <c:v>3</c:v>
                </c:pt>
                <c:pt idx="2449">
                  <c:v>3</c:v>
                </c:pt>
                <c:pt idx="2450">
                  <c:v>3</c:v>
                </c:pt>
                <c:pt idx="2451">
                  <c:v>3</c:v>
                </c:pt>
                <c:pt idx="2452">
                  <c:v>3</c:v>
                </c:pt>
                <c:pt idx="2453">
                  <c:v>3</c:v>
                </c:pt>
                <c:pt idx="2454">
                  <c:v>3</c:v>
                </c:pt>
                <c:pt idx="2455">
                  <c:v>3</c:v>
                </c:pt>
                <c:pt idx="2456">
                  <c:v>3</c:v>
                </c:pt>
                <c:pt idx="2457">
                  <c:v>3</c:v>
                </c:pt>
                <c:pt idx="2458">
                  <c:v>3</c:v>
                </c:pt>
                <c:pt idx="2459">
                  <c:v>3</c:v>
                </c:pt>
                <c:pt idx="2460">
                  <c:v>3</c:v>
                </c:pt>
                <c:pt idx="2461">
                  <c:v>3</c:v>
                </c:pt>
                <c:pt idx="2462">
                  <c:v>3</c:v>
                </c:pt>
                <c:pt idx="2463">
                  <c:v>3</c:v>
                </c:pt>
                <c:pt idx="2464">
                  <c:v>3</c:v>
                </c:pt>
                <c:pt idx="2465">
                  <c:v>3</c:v>
                </c:pt>
                <c:pt idx="2466">
                  <c:v>3</c:v>
                </c:pt>
                <c:pt idx="2467">
                  <c:v>3</c:v>
                </c:pt>
                <c:pt idx="2468">
                  <c:v>3</c:v>
                </c:pt>
                <c:pt idx="2469">
                  <c:v>3</c:v>
                </c:pt>
                <c:pt idx="2470">
                  <c:v>3</c:v>
                </c:pt>
                <c:pt idx="2471">
                  <c:v>3</c:v>
                </c:pt>
                <c:pt idx="2472">
                  <c:v>3</c:v>
                </c:pt>
                <c:pt idx="2473">
                  <c:v>3</c:v>
                </c:pt>
                <c:pt idx="2474">
                  <c:v>3</c:v>
                </c:pt>
                <c:pt idx="2475">
                  <c:v>3</c:v>
                </c:pt>
                <c:pt idx="2476">
                  <c:v>3</c:v>
                </c:pt>
                <c:pt idx="2477">
                  <c:v>3</c:v>
                </c:pt>
                <c:pt idx="2478">
                  <c:v>3</c:v>
                </c:pt>
                <c:pt idx="2479">
                  <c:v>3</c:v>
                </c:pt>
                <c:pt idx="2480">
                  <c:v>3</c:v>
                </c:pt>
                <c:pt idx="2481">
                  <c:v>3</c:v>
                </c:pt>
                <c:pt idx="2482">
                  <c:v>3</c:v>
                </c:pt>
                <c:pt idx="2483">
                  <c:v>3</c:v>
                </c:pt>
                <c:pt idx="2484">
                  <c:v>3</c:v>
                </c:pt>
                <c:pt idx="2485">
                  <c:v>3</c:v>
                </c:pt>
                <c:pt idx="2486">
                  <c:v>3</c:v>
                </c:pt>
                <c:pt idx="2487">
                  <c:v>3</c:v>
                </c:pt>
                <c:pt idx="2488">
                  <c:v>3</c:v>
                </c:pt>
                <c:pt idx="2489">
                  <c:v>3</c:v>
                </c:pt>
                <c:pt idx="2490">
                  <c:v>3</c:v>
                </c:pt>
                <c:pt idx="2491">
                  <c:v>3</c:v>
                </c:pt>
                <c:pt idx="2492">
                  <c:v>3</c:v>
                </c:pt>
                <c:pt idx="2493">
                  <c:v>3</c:v>
                </c:pt>
                <c:pt idx="2494">
                  <c:v>3</c:v>
                </c:pt>
                <c:pt idx="2495">
                  <c:v>3</c:v>
                </c:pt>
                <c:pt idx="2496">
                  <c:v>3</c:v>
                </c:pt>
                <c:pt idx="2497">
                  <c:v>3</c:v>
                </c:pt>
                <c:pt idx="2498">
                  <c:v>3</c:v>
                </c:pt>
                <c:pt idx="2499">
                  <c:v>3</c:v>
                </c:pt>
                <c:pt idx="2500">
                  <c:v>3</c:v>
                </c:pt>
                <c:pt idx="2501">
                  <c:v>3</c:v>
                </c:pt>
                <c:pt idx="2502">
                  <c:v>3</c:v>
                </c:pt>
                <c:pt idx="2503">
                  <c:v>3</c:v>
                </c:pt>
                <c:pt idx="2504">
                  <c:v>3</c:v>
                </c:pt>
                <c:pt idx="2505">
                  <c:v>3</c:v>
                </c:pt>
                <c:pt idx="2506">
                  <c:v>3</c:v>
                </c:pt>
                <c:pt idx="2507">
                  <c:v>3</c:v>
                </c:pt>
                <c:pt idx="2508">
                  <c:v>3</c:v>
                </c:pt>
                <c:pt idx="2509">
                  <c:v>3</c:v>
                </c:pt>
                <c:pt idx="2510">
                  <c:v>3</c:v>
                </c:pt>
                <c:pt idx="2511">
                  <c:v>3</c:v>
                </c:pt>
                <c:pt idx="2512">
                  <c:v>3</c:v>
                </c:pt>
                <c:pt idx="2513">
                  <c:v>3</c:v>
                </c:pt>
                <c:pt idx="2514">
                  <c:v>3</c:v>
                </c:pt>
                <c:pt idx="2515">
                  <c:v>3</c:v>
                </c:pt>
                <c:pt idx="2516">
                  <c:v>3</c:v>
                </c:pt>
                <c:pt idx="2517">
                  <c:v>3</c:v>
                </c:pt>
                <c:pt idx="2518">
                  <c:v>3</c:v>
                </c:pt>
                <c:pt idx="2519">
                  <c:v>3</c:v>
                </c:pt>
                <c:pt idx="2520">
                  <c:v>3</c:v>
                </c:pt>
                <c:pt idx="2521">
                  <c:v>3</c:v>
                </c:pt>
                <c:pt idx="2522">
                  <c:v>3</c:v>
                </c:pt>
                <c:pt idx="2523">
                  <c:v>3</c:v>
                </c:pt>
                <c:pt idx="2524">
                  <c:v>3</c:v>
                </c:pt>
                <c:pt idx="2525">
                  <c:v>3</c:v>
                </c:pt>
                <c:pt idx="2526">
                  <c:v>3</c:v>
                </c:pt>
                <c:pt idx="2527">
                  <c:v>3</c:v>
                </c:pt>
                <c:pt idx="2528">
                  <c:v>3</c:v>
                </c:pt>
                <c:pt idx="2529">
                  <c:v>3</c:v>
                </c:pt>
                <c:pt idx="2530">
                  <c:v>3</c:v>
                </c:pt>
                <c:pt idx="2531">
                  <c:v>3</c:v>
                </c:pt>
                <c:pt idx="2532">
                  <c:v>3</c:v>
                </c:pt>
                <c:pt idx="2533">
                  <c:v>3</c:v>
                </c:pt>
                <c:pt idx="2534">
                  <c:v>3</c:v>
                </c:pt>
                <c:pt idx="2535">
                  <c:v>3</c:v>
                </c:pt>
                <c:pt idx="2536">
                  <c:v>3</c:v>
                </c:pt>
                <c:pt idx="2537">
                  <c:v>3</c:v>
                </c:pt>
                <c:pt idx="2538">
                  <c:v>3</c:v>
                </c:pt>
                <c:pt idx="2539">
                  <c:v>3</c:v>
                </c:pt>
                <c:pt idx="2540">
                  <c:v>3</c:v>
                </c:pt>
                <c:pt idx="2541">
                  <c:v>3</c:v>
                </c:pt>
                <c:pt idx="2542">
                  <c:v>3</c:v>
                </c:pt>
                <c:pt idx="2543">
                  <c:v>3</c:v>
                </c:pt>
                <c:pt idx="2544">
                  <c:v>3</c:v>
                </c:pt>
                <c:pt idx="2545">
                  <c:v>3</c:v>
                </c:pt>
                <c:pt idx="2546">
                  <c:v>3</c:v>
                </c:pt>
                <c:pt idx="2547">
                  <c:v>3</c:v>
                </c:pt>
                <c:pt idx="2548">
                  <c:v>3</c:v>
                </c:pt>
                <c:pt idx="2549">
                  <c:v>3</c:v>
                </c:pt>
                <c:pt idx="2550">
                  <c:v>3</c:v>
                </c:pt>
                <c:pt idx="2551">
                  <c:v>3</c:v>
                </c:pt>
                <c:pt idx="2552">
                  <c:v>3</c:v>
                </c:pt>
                <c:pt idx="2553">
                  <c:v>3</c:v>
                </c:pt>
                <c:pt idx="2554">
                  <c:v>3</c:v>
                </c:pt>
                <c:pt idx="2555">
                  <c:v>3</c:v>
                </c:pt>
                <c:pt idx="2556">
                  <c:v>3</c:v>
                </c:pt>
                <c:pt idx="2557">
                  <c:v>3</c:v>
                </c:pt>
                <c:pt idx="2558">
                  <c:v>3</c:v>
                </c:pt>
                <c:pt idx="2559">
                  <c:v>3</c:v>
                </c:pt>
                <c:pt idx="2560">
                  <c:v>3</c:v>
                </c:pt>
                <c:pt idx="2561">
                  <c:v>3</c:v>
                </c:pt>
                <c:pt idx="2562">
                  <c:v>3</c:v>
                </c:pt>
                <c:pt idx="2563">
                  <c:v>3</c:v>
                </c:pt>
                <c:pt idx="2564">
                  <c:v>3</c:v>
                </c:pt>
                <c:pt idx="2565">
                  <c:v>3</c:v>
                </c:pt>
                <c:pt idx="2566">
                  <c:v>3</c:v>
                </c:pt>
                <c:pt idx="2567">
                  <c:v>3</c:v>
                </c:pt>
                <c:pt idx="2568">
                  <c:v>3</c:v>
                </c:pt>
                <c:pt idx="2569">
                  <c:v>3</c:v>
                </c:pt>
                <c:pt idx="2570">
                  <c:v>3</c:v>
                </c:pt>
                <c:pt idx="2571">
                  <c:v>3</c:v>
                </c:pt>
                <c:pt idx="2572">
                  <c:v>3</c:v>
                </c:pt>
                <c:pt idx="2573">
                  <c:v>3</c:v>
                </c:pt>
                <c:pt idx="2574">
                  <c:v>3</c:v>
                </c:pt>
                <c:pt idx="2575">
                  <c:v>3</c:v>
                </c:pt>
                <c:pt idx="2576">
                  <c:v>3</c:v>
                </c:pt>
                <c:pt idx="2577">
                  <c:v>3</c:v>
                </c:pt>
                <c:pt idx="2578">
                  <c:v>3</c:v>
                </c:pt>
                <c:pt idx="2579">
                  <c:v>3</c:v>
                </c:pt>
                <c:pt idx="2580">
                  <c:v>3</c:v>
                </c:pt>
                <c:pt idx="2581">
                  <c:v>3</c:v>
                </c:pt>
                <c:pt idx="2582">
                  <c:v>3</c:v>
                </c:pt>
                <c:pt idx="2583">
                  <c:v>3</c:v>
                </c:pt>
                <c:pt idx="2584">
                  <c:v>3</c:v>
                </c:pt>
                <c:pt idx="2585">
                  <c:v>3</c:v>
                </c:pt>
                <c:pt idx="2586">
                  <c:v>3</c:v>
                </c:pt>
                <c:pt idx="2587">
                  <c:v>3</c:v>
                </c:pt>
                <c:pt idx="2588">
                  <c:v>3</c:v>
                </c:pt>
                <c:pt idx="2589">
                  <c:v>3</c:v>
                </c:pt>
                <c:pt idx="2590">
                  <c:v>3</c:v>
                </c:pt>
                <c:pt idx="2591">
                  <c:v>3</c:v>
                </c:pt>
                <c:pt idx="2592">
                  <c:v>3</c:v>
                </c:pt>
                <c:pt idx="2593">
                  <c:v>3</c:v>
                </c:pt>
                <c:pt idx="2594">
                  <c:v>3</c:v>
                </c:pt>
                <c:pt idx="2595">
                  <c:v>3</c:v>
                </c:pt>
                <c:pt idx="2596">
                  <c:v>3</c:v>
                </c:pt>
                <c:pt idx="2597">
                  <c:v>3</c:v>
                </c:pt>
                <c:pt idx="2598">
                  <c:v>3</c:v>
                </c:pt>
                <c:pt idx="2599">
                  <c:v>3</c:v>
                </c:pt>
                <c:pt idx="2600">
                  <c:v>3</c:v>
                </c:pt>
                <c:pt idx="2601">
                  <c:v>3</c:v>
                </c:pt>
                <c:pt idx="2602">
                  <c:v>3</c:v>
                </c:pt>
                <c:pt idx="2603">
                  <c:v>3</c:v>
                </c:pt>
                <c:pt idx="2604">
                  <c:v>3</c:v>
                </c:pt>
                <c:pt idx="2605">
                  <c:v>3</c:v>
                </c:pt>
                <c:pt idx="2606">
                  <c:v>3</c:v>
                </c:pt>
                <c:pt idx="2607">
                  <c:v>3</c:v>
                </c:pt>
                <c:pt idx="2608">
                  <c:v>3</c:v>
                </c:pt>
                <c:pt idx="2609">
                  <c:v>3</c:v>
                </c:pt>
                <c:pt idx="2610">
                  <c:v>3</c:v>
                </c:pt>
                <c:pt idx="2611">
                  <c:v>3</c:v>
                </c:pt>
                <c:pt idx="2612">
                  <c:v>3</c:v>
                </c:pt>
                <c:pt idx="2613">
                  <c:v>3</c:v>
                </c:pt>
                <c:pt idx="2614">
                  <c:v>3</c:v>
                </c:pt>
                <c:pt idx="2615">
                  <c:v>3</c:v>
                </c:pt>
                <c:pt idx="2616">
                  <c:v>3</c:v>
                </c:pt>
                <c:pt idx="2617">
                  <c:v>3</c:v>
                </c:pt>
                <c:pt idx="2618">
                  <c:v>3</c:v>
                </c:pt>
                <c:pt idx="2619">
                  <c:v>3</c:v>
                </c:pt>
                <c:pt idx="2620">
                  <c:v>3</c:v>
                </c:pt>
                <c:pt idx="2621">
                  <c:v>3</c:v>
                </c:pt>
                <c:pt idx="2622">
                  <c:v>3</c:v>
                </c:pt>
                <c:pt idx="2623">
                  <c:v>3</c:v>
                </c:pt>
                <c:pt idx="2624">
                  <c:v>3</c:v>
                </c:pt>
                <c:pt idx="2625">
                  <c:v>3</c:v>
                </c:pt>
                <c:pt idx="2626">
                  <c:v>3</c:v>
                </c:pt>
                <c:pt idx="2627">
                  <c:v>3</c:v>
                </c:pt>
                <c:pt idx="2628">
                  <c:v>3</c:v>
                </c:pt>
                <c:pt idx="2629">
                  <c:v>3</c:v>
                </c:pt>
                <c:pt idx="2630">
                  <c:v>3</c:v>
                </c:pt>
                <c:pt idx="2631">
                  <c:v>3</c:v>
                </c:pt>
                <c:pt idx="2632">
                  <c:v>3</c:v>
                </c:pt>
                <c:pt idx="2633">
                  <c:v>3</c:v>
                </c:pt>
                <c:pt idx="2634">
                  <c:v>3</c:v>
                </c:pt>
                <c:pt idx="2635">
                  <c:v>3</c:v>
                </c:pt>
                <c:pt idx="2636">
                  <c:v>3</c:v>
                </c:pt>
                <c:pt idx="2637">
                  <c:v>3</c:v>
                </c:pt>
                <c:pt idx="2638">
                  <c:v>3</c:v>
                </c:pt>
                <c:pt idx="2639">
                  <c:v>3</c:v>
                </c:pt>
                <c:pt idx="2640">
                  <c:v>3</c:v>
                </c:pt>
                <c:pt idx="2641">
                  <c:v>3</c:v>
                </c:pt>
                <c:pt idx="2642">
                  <c:v>3</c:v>
                </c:pt>
                <c:pt idx="2643">
                  <c:v>3</c:v>
                </c:pt>
                <c:pt idx="2644">
                  <c:v>3</c:v>
                </c:pt>
                <c:pt idx="2645">
                  <c:v>3</c:v>
                </c:pt>
                <c:pt idx="2646">
                  <c:v>3</c:v>
                </c:pt>
                <c:pt idx="2647">
                  <c:v>3</c:v>
                </c:pt>
                <c:pt idx="2648">
                  <c:v>3</c:v>
                </c:pt>
                <c:pt idx="2649">
                  <c:v>3</c:v>
                </c:pt>
                <c:pt idx="2650">
                  <c:v>3</c:v>
                </c:pt>
                <c:pt idx="2651">
                  <c:v>3</c:v>
                </c:pt>
                <c:pt idx="2652">
                  <c:v>3</c:v>
                </c:pt>
                <c:pt idx="2653">
                  <c:v>3</c:v>
                </c:pt>
                <c:pt idx="2654">
                  <c:v>3</c:v>
                </c:pt>
                <c:pt idx="2655">
                  <c:v>3</c:v>
                </c:pt>
                <c:pt idx="2656">
                  <c:v>3</c:v>
                </c:pt>
                <c:pt idx="2657">
                  <c:v>3</c:v>
                </c:pt>
                <c:pt idx="2658">
                  <c:v>3</c:v>
                </c:pt>
                <c:pt idx="2659">
                  <c:v>3</c:v>
                </c:pt>
                <c:pt idx="2660">
                  <c:v>3</c:v>
                </c:pt>
                <c:pt idx="2661">
                  <c:v>3</c:v>
                </c:pt>
                <c:pt idx="2662">
                  <c:v>3</c:v>
                </c:pt>
                <c:pt idx="2663">
                  <c:v>3</c:v>
                </c:pt>
                <c:pt idx="2664">
                  <c:v>3</c:v>
                </c:pt>
                <c:pt idx="2665">
                  <c:v>3</c:v>
                </c:pt>
                <c:pt idx="2666">
                  <c:v>3</c:v>
                </c:pt>
                <c:pt idx="2667">
                  <c:v>3</c:v>
                </c:pt>
                <c:pt idx="2668">
                  <c:v>3</c:v>
                </c:pt>
                <c:pt idx="2669">
                  <c:v>3</c:v>
                </c:pt>
                <c:pt idx="2670">
                  <c:v>3</c:v>
                </c:pt>
                <c:pt idx="2671">
                  <c:v>3</c:v>
                </c:pt>
                <c:pt idx="2672">
                  <c:v>3</c:v>
                </c:pt>
                <c:pt idx="2673">
                  <c:v>3</c:v>
                </c:pt>
                <c:pt idx="2674">
                  <c:v>3</c:v>
                </c:pt>
                <c:pt idx="2675">
                  <c:v>3</c:v>
                </c:pt>
                <c:pt idx="2676">
                  <c:v>3</c:v>
                </c:pt>
                <c:pt idx="2677">
                  <c:v>3</c:v>
                </c:pt>
                <c:pt idx="2678">
                  <c:v>3</c:v>
                </c:pt>
                <c:pt idx="2679">
                  <c:v>3</c:v>
                </c:pt>
                <c:pt idx="2680">
                  <c:v>3</c:v>
                </c:pt>
                <c:pt idx="2681">
                  <c:v>3</c:v>
                </c:pt>
                <c:pt idx="2682">
                  <c:v>3</c:v>
                </c:pt>
                <c:pt idx="2683">
                  <c:v>3</c:v>
                </c:pt>
                <c:pt idx="2684">
                  <c:v>3</c:v>
                </c:pt>
                <c:pt idx="2685">
                  <c:v>3</c:v>
                </c:pt>
                <c:pt idx="2686">
                  <c:v>3</c:v>
                </c:pt>
                <c:pt idx="2687">
                  <c:v>3</c:v>
                </c:pt>
                <c:pt idx="2688">
                  <c:v>3</c:v>
                </c:pt>
                <c:pt idx="2689">
                  <c:v>3</c:v>
                </c:pt>
                <c:pt idx="2690">
                  <c:v>3</c:v>
                </c:pt>
                <c:pt idx="2691">
                  <c:v>3</c:v>
                </c:pt>
                <c:pt idx="2692">
                  <c:v>3</c:v>
                </c:pt>
                <c:pt idx="2693">
                  <c:v>3</c:v>
                </c:pt>
                <c:pt idx="2694">
                  <c:v>3</c:v>
                </c:pt>
                <c:pt idx="2695">
                  <c:v>3</c:v>
                </c:pt>
                <c:pt idx="2696">
                  <c:v>3</c:v>
                </c:pt>
                <c:pt idx="2697">
                  <c:v>3</c:v>
                </c:pt>
                <c:pt idx="2698">
                  <c:v>3</c:v>
                </c:pt>
                <c:pt idx="2699">
                  <c:v>3</c:v>
                </c:pt>
                <c:pt idx="2700">
                  <c:v>3</c:v>
                </c:pt>
                <c:pt idx="2701">
                  <c:v>3</c:v>
                </c:pt>
                <c:pt idx="2702">
                  <c:v>3</c:v>
                </c:pt>
                <c:pt idx="2703">
                  <c:v>3</c:v>
                </c:pt>
                <c:pt idx="2704">
                  <c:v>3</c:v>
                </c:pt>
                <c:pt idx="2705">
                  <c:v>3</c:v>
                </c:pt>
                <c:pt idx="2706">
                  <c:v>3</c:v>
                </c:pt>
                <c:pt idx="2707">
                  <c:v>3</c:v>
                </c:pt>
                <c:pt idx="2708">
                  <c:v>3</c:v>
                </c:pt>
                <c:pt idx="2709">
                  <c:v>3</c:v>
                </c:pt>
                <c:pt idx="2710">
                  <c:v>3</c:v>
                </c:pt>
                <c:pt idx="2711">
                  <c:v>3</c:v>
                </c:pt>
                <c:pt idx="2712">
                  <c:v>3</c:v>
                </c:pt>
                <c:pt idx="2713">
                  <c:v>3</c:v>
                </c:pt>
                <c:pt idx="2714">
                  <c:v>3</c:v>
                </c:pt>
                <c:pt idx="2715">
                  <c:v>3</c:v>
                </c:pt>
                <c:pt idx="2716">
                  <c:v>3</c:v>
                </c:pt>
                <c:pt idx="2717">
                  <c:v>3</c:v>
                </c:pt>
                <c:pt idx="2718">
                  <c:v>3</c:v>
                </c:pt>
                <c:pt idx="2719">
                  <c:v>3</c:v>
                </c:pt>
                <c:pt idx="2720">
                  <c:v>3</c:v>
                </c:pt>
                <c:pt idx="2721">
                  <c:v>3</c:v>
                </c:pt>
                <c:pt idx="2722">
                  <c:v>3</c:v>
                </c:pt>
                <c:pt idx="2723">
                  <c:v>3</c:v>
                </c:pt>
                <c:pt idx="2724">
                  <c:v>3</c:v>
                </c:pt>
                <c:pt idx="2725">
                  <c:v>3</c:v>
                </c:pt>
                <c:pt idx="2726">
                  <c:v>3</c:v>
                </c:pt>
                <c:pt idx="2727">
                  <c:v>3</c:v>
                </c:pt>
                <c:pt idx="2728">
                  <c:v>3</c:v>
                </c:pt>
                <c:pt idx="2729">
                  <c:v>3</c:v>
                </c:pt>
                <c:pt idx="2730">
                  <c:v>3</c:v>
                </c:pt>
                <c:pt idx="2731">
                  <c:v>3</c:v>
                </c:pt>
                <c:pt idx="2732">
                  <c:v>3</c:v>
                </c:pt>
                <c:pt idx="2733">
                  <c:v>3</c:v>
                </c:pt>
                <c:pt idx="2734">
                  <c:v>3</c:v>
                </c:pt>
                <c:pt idx="2735">
                  <c:v>3</c:v>
                </c:pt>
                <c:pt idx="2736">
                  <c:v>3</c:v>
                </c:pt>
                <c:pt idx="2737">
                  <c:v>3</c:v>
                </c:pt>
                <c:pt idx="2738">
                  <c:v>3</c:v>
                </c:pt>
                <c:pt idx="2739">
                  <c:v>3</c:v>
                </c:pt>
                <c:pt idx="2740">
                  <c:v>3</c:v>
                </c:pt>
                <c:pt idx="2741">
                  <c:v>3</c:v>
                </c:pt>
                <c:pt idx="2742">
                  <c:v>3</c:v>
                </c:pt>
                <c:pt idx="2743">
                  <c:v>3</c:v>
                </c:pt>
                <c:pt idx="2744">
                  <c:v>3</c:v>
                </c:pt>
                <c:pt idx="2745">
                  <c:v>3</c:v>
                </c:pt>
                <c:pt idx="2746">
                  <c:v>3</c:v>
                </c:pt>
                <c:pt idx="2747">
                  <c:v>3</c:v>
                </c:pt>
                <c:pt idx="2748">
                  <c:v>3</c:v>
                </c:pt>
                <c:pt idx="2749">
                  <c:v>3</c:v>
                </c:pt>
                <c:pt idx="2750">
                  <c:v>3</c:v>
                </c:pt>
                <c:pt idx="2751">
                  <c:v>3</c:v>
                </c:pt>
                <c:pt idx="2752">
                  <c:v>3</c:v>
                </c:pt>
                <c:pt idx="2753">
                  <c:v>3</c:v>
                </c:pt>
                <c:pt idx="2754">
                  <c:v>3</c:v>
                </c:pt>
                <c:pt idx="2755">
                  <c:v>3</c:v>
                </c:pt>
                <c:pt idx="2756">
                  <c:v>3</c:v>
                </c:pt>
                <c:pt idx="2757">
                  <c:v>3</c:v>
                </c:pt>
                <c:pt idx="2758">
                  <c:v>3</c:v>
                </c:pt>
                <c:pt idx="2759">
                  <c:v>3</c:v>
                </c:pt>
                <c:pt idx="2760">
                  <c:v>3</c:v>
                </c:pt>
                <c:pt idx="2761">
                  <c:v>3</c:v>
                </c:pt>
                <c:pt idx="2762">
                  <c:v>3</c:v>
                </c:pt>
                <c:pt idx="2763">
                  <c:v>3</c:v>
                </c:pt>
                <c:pt idx="2764">
                  <c:v>3</c:v>
                </c:pt>
                <c:pt idx="2765">
                  <c:v>3</c:v>
                </c:pt>
                <c:pt idx="2766">
                  <c:v>3</c:v>
                </c:pt>
                <c:pt idx="2767">
                  <c:v>3</c:v>
                </c:pt>
                <c:pt idx="2768">
                  <c:v>3</c:v>
                </c:pt>
                <c:pt idx="2769">
                  <c:v>3</c:v>
                </c:pt>
                <c:pt idx="2770">
                  <c:v>3</c:v>
                </c:pt>
                <c:pt idx="2771">
                  <c:v>3</c:v>
                </c:pt>
                <c:pt idx="2772">
                  <c:v>3</c:v>
                </c:pt>
                <c:pt idx="2773">
                  <c:v>3</c:v>
                </c:pt>
                <c:pt idx="2774">
                  <c:v>3</c:v>
                </c:pt>
                <c:pt idx="2775">
                  <c:v>3</c:v>
                </c:pt>
                <c:pt idx="2776">
                  <c:v>3</c:v>
                </c:pt>
                <c:pt idx="2777">
                  <c:v>3</c:v>
                </c:pt>
                <c:pt idx="2778">
                  <c:v>3</c:v>
                </c:pt>
                <c:pt idx="2779">
                  <c:v>3</c:v>
                </c:pt>
                <c:pt idx="2780">
                  <c:v>3</c:v>
                </c:pt>
                <c:pt idx="2781">
                  <c:v>3</c:v>
                </c:pt>
                <c:pt idx="2782">
                  <c:v>3</c:v>
                </c:pt>
                <c:pt idx="2783">
                  <c:v>3</c:v>
                </c:pt>
                <c:pt idx="2784">
                  <c:v>3</c:v>
                </c:pt>
                <c:pt idx="2785">
                  <c:v>3</c:v>
                </c:pt>
                <c:pt idx="2786">
                  <c:v>3</c:v>
                </c:pt>
                <c:pt idx="2787">
                  <c:v>3</c:v>
                </c:pt>
                <c:pt idx="2788">
                  <c:v>3</c:v>
                </c:pt>
                <c:pt idx="2789">
                  <c:v>3</c:v>
                </c:pt>
                <c:pt idx="2790">
                  <c:v>3</c:v>
                </c:pt>
                <c:pt idx="2791">
                  <c:v>3</c:v>
                </c:pt>
                <c:pt idx="2792">
                  <c:v>3</c:v>
                </c:pt>
                <c:pt idx="2793">
                  <c:v>3</c:v>
                </c:pt>
                <c:pt idx="2794">
                  <c:v>3</c:v>
                </c:pt>
                <c:pt idx="2795">
                  <c:v>3</c:v>
                </c:pt>
                <c:pt idx="2796">
                  <c:v>3</c:v>
                </c:pt>
                <c:pt idx="2797">
                  <c:v>3</c:v>
                </c:pt>
                <c:pt idx="2798">
                  <c:v>3</c:v>
                </c:pt>
                <c:pt idx="2799">
                  <c:v>3</c:v>
                </c:pt>
                <c:pt idx="2800">
                  <c:v>3</c:v>
                </c:pt>
                <c:pt idx="2801">
                  <c:v>3</c:v>
                </c:pt>
                <c:pt idx="2802">
                  <c:v>3</c:v>
                </c:pt>
                <c:pt idx="2803">
                  <c:v>3</c:v>
                </c:pt>
                <c:pt idx="2804">
                  <c:v>3</c:v>
                </c:pt>
                <c:pt idx="2805">
                  <c:v>3</c:v>
                </c:pt>
                <c:pt idx="2806">
                  <c:v>3</c:v>
                </c:pt>
                <c:pt idx="2807">
                  <c:v>3</c:v>
                </c:pt>
                <c:pt idx="2808">
                  <c:v>3</c:v>
                </c:pt>
                <c:pt idx="2809">
                  <c:v>3</c:v>
                </c:pt>
                <c:pt idx="2810">
                  <c:v>3</c:v>
                </c:pt>
                <c:pt idx="2811">
                  <c:v>3</c:v>
                </c:pt>
                <c:pt idx="2812">
                  <c:v>3</c:v>
                </c:pt>
                <c:pt idx="2813">
                  <c:v>3</c:v>
                </c:pt>
                <c:pt idx="2814">
                  <c:v>3</c:v>
                </c:pt>
                <c:pt idx="2815">
                  <c:v>3</c:v>
                </c:pt>
                <c:pt idx="2816">
                  <c:v>3</c:v>
                </c:pt>
                <c:pt idx="2817">
                  <c:v>3</c:v>
                </c:pt>
                <c:pt idx="2818">
                  <c:v>3</c:v>
                </c:pt>
                <c:pt idx="2819">
                  <c:v>3</c:v>
                </c:pt>
                <c:pt idx="2820">
                  <c:v>3</c:v>
                </c:pt>
                <c:pt idx="2821">
                  <c:v>3</c:v>
                </c:pt>
                <c:pt idx="2822">
                  <c:v>3</c:v>
                </c:pt>
                <c:pt idx="2823">
                  <c:v>3</c:v>
                </c:pt>
                <c:pt idx="2824">
                  <c:v>3</c:v>
                </c:pt>
                <c:pt idx="2825">
                  <c:v>3</c:v>
                </c:pt>
                <c:pt idx="2826">
                  <c:v>3</c:v>
                </c:pt>
                <c:pt idx="2827">
                  <c:v>3</c:v>
                </c:pt>
                <c:pt idx="2828">
                  <c:v>3</c:v>
                </c:pt>
                <c:pt idx="2829">
                  <c:v>3</c:v>
                </c:pt>
                <c:pt idx="2830">
                  <c:v>3</c:v>
                </c:pt>
                <c:pt idx="2831">
                  <c:v>3</c:v>
                </c:pt>
                <c:pt idx="2832">
                  <c:v>3</c:v>
                </c:pt>
                <c:pt idx="2833">
                  <c:v>3</c:v>
                </c:pt>
                <c:pt idx="2834">
                  <c:v>3</c:v>
                </c:pt>
                <c:pt idx="2835">
                  <c:v>3</c:v>
                </c:pt>
                <c:pt idx="2836">
                  <c:v>3</c:v>
                </c:pt>
                <c:pt idx="2837">
                  <c:v>3</c:v>
                </c:pt>
                <c:pt idx="2838">
                  <c:v>3</c:v>
                </c:pt>
                <c:pt idx="2839">
                  <c:v>3</c:v>
                </c:pt>
                <c:pt idx="2840">
                  <c:v>3</c:v>
                </c:pt>
                <c:pt idx="2841">
                  <c:v>3</c:v>
                </c:pt>
                <c:pt idx="2842">
                  <c:v>3</c:v>
                </c:pt>
                <c:pt idx="2843">
                  <c:v>3</c:v>
                </c:pt>
                <c:pt idx="2844">
                  <c:v>3</c:v>
                </c:pt>
                <c:pt idx="2845">
                  <c:v>3</c:v>
                </c:pt>
                <c:pt idx="2846">
                  <c:v>3</c:v>
                </c:pt>
                <c:pt idx="2847">
                  <c:v>3</c:v>
                </c:pt>
                <c:pt idx="2848">
                  <c:v>3</c:v>
                </c:pt>
                <c:pt idx="2849">
                  <c:v>3</c:v>
                </c:pt>
                <c:pt idx="2850">
                  <c:v>3</c:v>
                </c:pt>
                <c:pt idx="2851">
                  <c:v>3</c:v>
                </c:pt>
                <c:pt idx="2852">
                  <c:v>3</c:v>
                </c:pt>
                <c:pt idx="2853">
                  <c:v>3</c:v>
                </c:pt>
                <c:pt idx="2854">
                  <c:v>3</c:v>
                </c:pt>
                <c:pt idx="2855">
                  <c:v>3</c:v>
                </c:pt>
                <c:pt idx="2856">
                  <c:v>3</c:v>
                </c:pt>
                <c:pt idx="2857">
                  <c:v>3</c:v>
                </c:pt>
                <c:pt idx="2858">
                  <c:v>3</c:v>
                </c:pt>
                <c:pt idx="2859">
                  <c:v>3</c:v>
                </c:pt>
                <c:pt idx="2860">
                  <c:v>3</c:v>
                </c:pt>
                <c:pt idx="2861">
                  <c:v>3</c:v>
                </c:pt>
                <c:pt idx="2862">
                  <c:v>3</c:v>
                </c:pt>
                <c:pt idx="2863">
                  <c:v>3</c:v>
                </c:pt>
                <c:pt idx="2864">
                  <c:v>3</c:v>
                </c:pt>
                <c:pt idx="2865">
                  <c:v>3</c:v>
                </c:pt>
                <c:pt idx="2866">
                  <c:v>3</c:v>
                </c:pt>
                <c:pt idx="2867">
                  <c:v>3</c:v>
                </c:pt>
                <c:pt idx="2868">
                  <c:v>3</c:v>
                </c:pt>
                <c:pt idx="2869">
                  <c:v>3</c:v>
                </c:pt>
                <c:pt idx="2870">
                  <c:v>3</c:v>
                </c:pt>
                <c:pt idx="2871">
                  <c:v>3</c:v>
                </c:pt>
                <c:pt idx="2872">
                  <c:v>3</c:v>
                </c:pt>
                <c:pt idx="2873">
                  <c:v>3</c:v>
                </c:pt>
                <c:pt idx="2874">
                  <c:v>3</c:v>
                </c:pt>
                <c:pt idx="2875">
                  <c:v>3</c:v>
                </c:pt>
                <c:pt idx="2876">
                  <c:v>3</c:v>
                </c:pt>
                <c:pt idx="2877">
                  <c:v>3</c:v>
                </c:pt>
                <c:pt idx="2878">
                  <c:v>3</c:v>
                </c:pt>
                <c:pt idx="2879">
                  <c:v>3</c:v>
                </c:pt>
                <c:pt idx="2880">
                  <c:v>3</c:v>
                </c:pt>
                <c:pt idx="2881">
                  <c:v>3</c:v>
                </c:pt>
                <c:pt idx="2882">
                  <c:v>3</c:v>
                </c:pt>
                <c:pt idx="2883">
                  <c:v>3</c:v>
                </c:pt>
                <c:pt idx="2884">
                  <c:v>3</c:v>
                </c:pt>
                <c:pt idx="2885">
                  <c:v>3</c:v>
                </c:pt>
                <c:pt idx="2886">
                  <c:v>3</c:v>
                </c:pt>
                <c:pt idx="2887">
                  <c:v>3</c:v>
                </c:pt>
                <c:pt idx="2888">
                  <c:v>3</c:v>
                </c:pt>
                <c:pt idx="2889">
                  <c:v>3</c:v>
                </c:pt>
                <c:pt idx="2890">
                  <c:v>3</c:v>
                </c:pt>
                <c:pt idx="2891">
                  <c:v>3</c:v>
                </c:pt>
                <c:pt idx="2892">
                  <c:v>3</c:v>
                </c:pt>
                <c:pt idx="2893">
                  <c:v>3</c:v>
                </c:pt>
                <c:pt idx="2894">
                  <c:v>3</c:v>
                </c:pt>
                <c:pt idx="2895">
                  <c:v>3</c:v>
                </c:pt>
                <c:pt idx="2896">
                  <c:v>3</c:v>
                </c:pt>
                <c:pt idx="2897">
                  <c:v>3</c:v>
                </c:pt>
                <c:pt idx="2898">
                  <c:v>3</c:v>
                </c:pt>
                <c:pt idx="2899">
                  <c:v>3</c:v>
                </c:pt>
                <c:pt idx="2900">
                  <c:v>3</c:v>
                </c:pt>
                <c:pt idx="2901">
                  <c:v>3</c:v>
                </c:pt>
                <c:pt idx="2902">
                  <c:v>3</c:v>
                </c:pt>
                <c:pt idx="2903">
                  <c:v>3</c:v>
                </c:pt>
                <c:pt idx="2904">
                  <c:v>3</c:v>
                </c:pt>
                <c:pt idx="2905">
                  <c:v>3</c:v>
                </c:pt>
                <c:pt idx="2906">
                  <c:v>3</c:v>
                </c:pt>
                <c:pt idx="2907">
                  <c:v>3</c:v>
                </c:pt>
                <c:pt idx="2908">
                  <c:v>3</c:v>
                </c:pt>
                <c:pt idx="2909">
                  <c:v>3</c:v>
                </c:pt>
                <c:pt idx="2910">
                  <c:v>3</c:v>
                </c:pt>
                <c:pt idx="2911">
                  <c:v>3</c:v>
                </c:pt>
                <c:pt idx="2912">
                  <c:v>3</c:v>
                </c:pt>
                <c:pt idx="2913">
                  <c:v>3</c:v>
                </c:pt>
                <c:pt idx="2914">
                  <c:v>3</c:v>
                </c:pt>
                <c:pt idx="2915">
                  <c:v>3</c:v>
                </c:pt>
                <c:pt idx="2916">
                  <c:v>3</c:v>
                </c:pt>
                <c:pt idx="2917">
                  <c:v>3</c:v>
                </c:pt>
                <c:pt idx="2918">
                  <c:v>3</c:v>
                </c:pt>
                <c:pt idx="2919">
                  <c:v>3</c:v>
                </c:pt>
                <c:pt idx="2920">
                  <c:v>3</c:v>
                </c:pt>
                <c:pt idx="2921">
                  <c:v>3</c:v>
                </c:pt>
                <c:pt idx="2922">
                  <c:v>3</c:v>
                </c:pt>
                <c:pt idx="2923">
                  <c:v>3</c:v>
                </c:pt>
                <c:pt idx="2924">
                  <c:v>3</c:v>
                </c:pt>
                <c:pt idx="2925">
                  <c:v>3</c:v>
                </c:pt>
                <c:pt idx="2926">
                  <c:v>3</c:v>
                </c:pt>
                <c:pt idx="2927">
                  <c:v>3</c:v>
                </c:pt>
                <c:pt idx="2928">
                  <c:v>3</c:v>
                </c:pt>
                <c:pt idx="2929">
                  <c:v>3</c:v>
                </c:pt>
                <c:pt idx="2930">
                  <c:v>3</c:v>
                </c:pt>
                <c:pt idx="2931">
                  <c:v>3</c:v>
                </c:pt>
                <c:pt idx="2932">
                  <c:v>3</c:v>
                </c:pt>
                <c:pt idx="2933">
                  <c:v>3</c:v>
                </c:pt>
                <c:pt idx="2934">
                  <c:v>3</c:v>
                </c:pt>
                <c:pt idx="2935">
                  <c:v>3</c:v>
                </c:pt>
                <c:pt idx="2936">
                  <c:v>3</c:v>
                </c:pt>
                <c:pt idx="2937">
                  <c:v>3</c:v>
                </c:pt>
                <c:pt idx="2938">
                  <c:v>3</c:v>
                </c:pt>
                <c:pt idx="2939">
                  <c:v>3</c:v>
                </c:pt>
                <c:pt idx="2940">
                  <c:v>3</c:v>
                </c:pt>
                <c:pt idx="2941">
                  <c:v>3</c:v>
                </c:pt>
                <c:pt idx="2942">
                  <c:v>3</c:v>
                </c:pt>
                <c:pt idx="2943">
                  <c:v>3</c:v>
                </c:pt>
                <c:pt idx="2944">
                  <c:v>3</c:v>
                </c:pt>
                <c:pt idx="2945">
                  <c:v>3</c:v>
                </c:pt>
                <c:pt idx="2946">
                  <c:v>3</c:v>
                </c:pt>
                <c:pt idx="2947">
                  <c:v>3</c:v>
                </c:pt>
                <c:pt idx="2948">
                  <c:v>3</c:v>
                </c:pt>
                <c:pt idx="2949">
                  <c:v>3</c:v>
                </c:pt>
                <c:pt idx="2950">
                  <c:v>3</c:v>
                </c:pt>
                <c:pt idx="2951">
                  <c:v>3</c:v>
                </c:pt>
                <c:pt idx="2952">
                  <c:v>3</c:v>
                </c:pt>
                <c:pt idx="2953">
                  <c:v>3</c:v>
                </c:pt>
                <c:pt idx="2954">
                  <c:v>3</c:v>
                </c:pt>
                <c:pt idx="2955">
                  <c:v>3</c:v>
                </c:pt>
                <c:pt idx="2956">
                  <c:v>3</c:v>
                </c:pt>
                <c:pt idx="2957">
                  <c:v>3</c:v>
                </c:pt>
                <c:pt idx="2958">
                  <c:v>3</c:v>
                </c:pt>
                <c:pt idx="2959">
                  <c:v>3</c:v>
                </c:pt>
                <c:pt idx="2960">
                  <c:v>3</c:v>
                </c:pt>
                <c:pt idx="2961">
                  <c:v>3</c:v>
                </c:pt>
                <c:pt idx="2962">
                  <c:v>3</c:v>
                </c:pt>
                <c:pt idx="2963">
                  <c:v>3</c:v>
                </c:pt>
                <c:pt idx="2964">
                  <c:v>3</c:v>
                </c:pt>
                <c:pt idx="2965">
                  <c:v>3</c:v>
                </c:pt>
                <c:pt idx="2966">
                  <c:v>3</c:v>
                </c:pt>
                <c:pt idx="2967">
                  <c:v>3</c:v>
                </c:pt>
                <c:pt idx="2968">
                  <c:v>3</c:v>
                </c:pt>
                <c:pt idx="2969">
                  <c:v>3</c:v>
                </c:pt>
                <c:pt idx="2970">
                  <c:v>3</c:v>
                </c:pt>
                <c:pt idx="2971">
                  <c:v>3</c:v>
                </c:pt>
                <c:pt idx="2972">
                  <c:v>3</c:v>
                </c:pt>
                <c:pt idx="2973">
                  <c:v>3</c:v>
                </c:pt>
                <c:pt idx="2974">
                  <c:v>3</c:v>
                </c:pt>
                <c:pt idx="2975">
                  <c:v>3</c:v>
                </c:pt>
                <c:pt idx="2976">
                  <c:v>3</c:v>
                </c:pt>
                <c:pt idx="2977">
                  <c:v>3</c:v>
                </c:pt>
                <c:pt idx="2978">
                  <c:v>3</c:v>
                </c:pt>
                <c:pt idx="2979">
                  <c:v>3</c:v>
                </c:pt>
                <c:pt idx="2980">
                  <c:v>3</c:v>
                </c:pt>
                <c:pt idx="2981">
                  <c:v>3</c:v>
                </c:pt>
                <c:pt idx="2982">
                  <c:v>3</c:v>
                </c:pt>
                <c:pt idx="2983">
                  <c:v>3</c:v>
                </c:pt>
                <c:pt idx="2984">
                  <c:v>3</c:v>
                </c:pt>
                <c:pt idx="2985">
                  <c:v>3</c:v>
                </c:pt>
                <c:pt idx="2986">
                  <c:v>3</c:v>
                </c:pt>
                <c:pt idx="2987">
                  <c:v>3</c:v>
                </c:pt>
                <c:pt idx="2988">
                  <c:v>3</c:v>
                </c:pt>
                <c:pt idx="2989">
                  <c:v>3</c:v>
                </c:pt>
                <c:pt idx="2990">
                  <c:v>3</c:v>
                </c:pt>
                <c:pt idx="2991">
                  <c:v>3</c:v>
                </c:pt>
                <c:pt idx="2992">
                  <c:v>3</c:v>
                </c:pt>
                <c:pt idx="2993">
                  <c:v>3</c:v>
                </c:pt>
                <c:pt idx="2994">
                  <c:v>3</c:v>
                </c:pt>
                <c:pt idx="2995">
                  <c:v>3</c:v>
                </c:pt>
                <c:pt idx="2996">
                  <c:v>3</c:v>
                </c:pt>
                <c:pt idx="2997">
                  <c:v>3</c:v>
                </c:pt>
                <c:pt idx="2998">
                  <c:v>3</c:v>
                </c:pt>
                <c:pt idx="2999">
                  <c:v>3</c:v>
                </c:pt>
                <c:pt idx="3000">
                  <c:v>3</c:v>
                </c:pt>
                <c:pt idx="3001">
                  <c:v>3</c:v>
                </c:pt>
                <c:pt idx="3002">
                  <c:v>3</c:v>
                </c:pt>
                <c:pt idx="3003">
                  <c:v>3</c:v>
                </c:pt>
                <c:pt idx="3004">
                  <c:v>3</c:v>
                </c:pt>
                <c:pt idx="3005">
                  <c:v>3</c:v>
                </c:pt>
                <c:pt idx="3006">
                  <c:v>3</c:v>
                </c:pt>
                <c:pt idx="3007">
                  <c:v>3</c:v>
                </c:pt>
                <c:pt idx="3008">
                  <c:v>3</c:v>
                </c:pt>
                <c:pt idx="3009">
                  <c:v>3</c:v>
                </c:pt>
                <c:pt idx="3010">
                  <c:v>3</c:v>
                </c:pt>
                <c:pt idx="3011">
                  <c:v>3</c:v>
                </c:pt>
                <c:pt idx="3012">
                  <c:v>3</c:v>
                </c:pt>
                <c:pt idx="3013">
                  <c:v>3</c:v>
                </c:pt>
                <c:pt idx="3014">
                  <c:v>3</c:v>
                </c:pt>
                <c:pt idx="3015">
                  <c:v>3</c:v>
                </c:pt>
                <c:pt idx="3016">
                  <c:v>3</c:v>
                </c:pt>
                <c:pt idx="3017">
                  <c:v>3</c:v>
                </c:pt>
                <c:pt idx="3018">
                  <c:v>3</c:v>
                </c:pt>
                <c:pt idx="3019">
                  <c:v>3</c:v>
                </c:pt>
                <c:pt idx="3020">
                  <c:v>3</c:v>
                </c:pt>
                <c:pt idx="3021">
                  <c:v>3</c:v>
                </c:pt>
                <c:pt idx="3022">
                  <c:v>3</c:v>
                </c:pt>
                <c:pt idx="3023">
                  <c:v>3</c:v>
                </c:pt>
                <c:pt idx="3024">
                  <c:v>3</c:v>
                </c:pt>
                <c:pt idx="3025">
                  <c:v>3</c:v>
                </c:pt>
                <c:pt idx="3026">
                  <c:v>3</c:v>
                </c:pt>
                <c:pt idx="3027">
                  <c:v>3</c:v>
                </c:pt>
                <c:pt idx="3028">
                  <c:v>3</c:v>
                </c:pt>
                <c:pt idx="3029">
                  <c:v>3</c:v>
                </c:pt>
                <c:pt idx="3030">
                  <c:v>3</c:v>
                </c:pt>
                <c:pt idx="3031">
                  <c:v>3</c:v>
                </c:pt>
                <c:pt idx="3032">
                  <c:v>3</c:v>
                </c:pt>
                <c:pt idx="3033">
                  <c:v>3</c:v>
                </c:pt>
                <c:pt idx="3034">
                  <c:v>3</c:v>
                </c:pt>
                <c:pt idx="3035">
                  <c:v>3</c:v>
                </c:pt>
                <c:pt idx="3036">
                  <c:v>3</c:v>
                </c:pt>
                <c:pt idx="3037">
                  <c:v>3</c:v>
                </c:pt>
                <c:pt idx="3038">
                  <c:v>3</c:v>
                </c:pt>
                <c:pt idx="3039">
                  <c:v>3</c:v>
                </c:pt>
                <c:pt idx="3040">
                  <c:v>3</c:v>
                </c:pt>
                <c:pt idx="3041">
                  <c:v>3</c:v>
                </c:pt>
                <c:pt idx="3042">
                  <c:v>3</c:v>
                </c:pt>
                <c:pt idx="3043">
                  <c:v>3</c:v>
                </c:pt>
                <c:pt idx="3044">
                  <c:v>3</c:v>
                </c:pt>
                <c:pt idx="3045">
                  <c:v>3</c:v>
                </c:pt>
                <c:pt idx="3046">
                  <c:v>3</c:v>
                </c:pt>
                <c:pt idx="3047">
                  <c:v>3</c:v>
                </c:pt>
                <c:pt idx="3048">
                  <c:v>3</c:v>
                </c:pt>
                <c:pt idx="3049">
                  <c:v>3</c:v>
                </c:pt>
                <c:pt idx="3050">
                  <c:v>3</c:v>
                </c:pt>
                <c:pt idx="3051">
                  <c:v>3</c:v>
                </c:pt>
                <c:pt idx="3052">
                  <c:v>3</c:v>
                </c:pt>
                <c:pt idx="3053">
                  <c:v>3</c:v>
                </c:pt>
                <c:pt idx="3054">
                  <c:v>3</c:v>
                </c:pt>
                <c:pt idx="3055">
                  <c:v>3</c:v>
                </c:pt>
                <c:pt idx="3056">
                  <c:v>3</c:v>
                </c:pt>
                <c:pt idx="3057">
                  <c:v>3</c:v>
                </c:pt>
                <c:pt idx="3058">
                  <c:v>3</c:v>
                </c:pt>
                <c:pt idx="3059">
                  <c:v>3</c:v>
                </c:pt>
                <c:pt idx="3060">
                  <c:v>3</c:v>
                </c:pt>
                <c:pt idx="3061">
                  <c:v>3</c:v>
                </c:pt>
                <c:pt idx="3062">
                  <c:v>3</c:v>
                </c:pt>
                <c:pt idx="3063">
                  <c:v>3</c:v>
                </c:pt>
                <c:pt idx="3064">
                  <c:v>3</c:v>
                </c:pt>
                <c:pt idx="3065">
                  <c:v>3</c:v>
                </c:pt>
                <c:pt idx="3066">
                  <c:v>3</c:v>
                </c:pt>
                <c:pt idx="3067">
                  <c:v>3</c:v>
                </c:pt>
                <c:pt idx="3068">
                  <c:v>3</c:v>
                </c:pt>
                <c:pt idx="3069">
                  <c:v>3</c:v>
                </c:pt>
                <c:pt idx="3070">
                  <c:v>3</c:v>
                </c:pt>
                <c:pt idx="3071">
                  <c:v>3</c:v>
                </c:pt>
                <c:pt idx="3072">
                  <c:v>3</c:v>
                </c:pt>
                <c:pt idx="3073">
                  <c:v>3</c:v>
                </c:pt>
                <c:pt idx="3074">
                  <c:v>3</c:v>
                </c:pt>
                <c:pt idx="3075">
                  <c:v>3</c:v>
                </c:pt>
                <c:pt idx="3076">
                  <c:v>3</c:v>
                </c:pt>
                <c:pt idx="3077">
                  <c:v>3</c:v>
                </c:pt>
                <c:pt idx="3078">
                  <c:v>3</c:v>
                </c:pt>
                <c:pt idx="3079">
                  <c:v>3</c:v>
                </c:pt>
                <c:pt idx="3080">
                  <c:v>3</c:v>
                </c:pt>
                <c:pt idx="3081">
                  <c:v>3</c:v>
                </c:pt>
                <c:pt idx="3082">
                  <c:v>3</c:v>
                </c:pt>
                <c:pt idx="3083">
                  <c:v>3</c:v>
                </c:pt>
                <c:pt idx="3084">
                  <c:v>3</c:v>
                </c:pt>
                <c:pt idx="3085">
                  <c:v>3</c:v>
                </c:pt>
                <c:pt idx="3086">
                  <c:v>3</c:v>
                </c:pt>
                <c:pt idx="3087">
                  <c:v>3</c:v>
                </c:pt>
                <c:pt idx="3088">
                  <c:v>3</c:v>
                </c:pt>
                <c:pt idx="3089">
                  <c:v>3</c:v>
                </c:pt>
                <c:pt idx="3090">
                  <c:v>3</c:v>
                </c:pt>
                <c:pt idx="3091">
                  <c:v>3</c:v>
                </c:pt>
                <c:pt idx="3092">
                  <c:v>3</c:v>
                </c:pt>
                <c:pt idx="3093">
                  <c:v>3</c:v>
                </c:pt>
                <c:pt idx="3094">
                  <c:v>3</c:v>
                </c:pt>
                <c:pt idx="3095">
                  <c:v>3</c:v>
                </c:pt>
                <c:pt idx="3096">
                  <c:v>3</c:v>
                </c:pt>
                <c:pt idx="3097">
                  <c:v>3</c:v>
                </c:pt>
                <c:pt idx="3098">
                  <c:v>3</c:v>
                </c:pt>
                <c:pt idx="3099">
                  <c:v>3</c:v>
                </c:pt>
                <c:pt idx="3100">
                  <c:v>3</c:v>
                </c:pt>
                <c:pt idx="3101">
                  <c:v>3</c:v>
                </c:pt>
                <c:pt idx="3102">
                  <c:v>3</c:v>
                </c:pt>
                <c:pt idx="3103">
                  <c:v>3</c:v>
                </c:pt>
                <c:pt idx="3104">
                  <c:v>3</c:v>
                </c:pt>
                <c:pt idx="3105">
                  <c:v>3</c:v>
                </c:pt>
                <c:pt idx="3106">
                  <c:v>3</c:v>
                </c:pt>
                <c:pt idx="3107">
                  <c:v>3</c:v>
                </c:pt>
                <c:pt idx="3108">
                  <c:v>3</c:v>
                </c:pt>
                <c:pt idx="3109">
                  <c:v>3</c:v>
                </c:pt>
                <c:pt idx="3110">
                  <c:v>3</c:v>
                </c:pt>
                <c:pt idx="3111">
                  <c:v>3</c:v>
                </c:pt>
                <c:pt idx="3112">
                  <c:v>3</c:v>
                </c:pt>
                <c:pt idx="3113">
                  <c:v>3</c:v>
                </c:pt>
                <c:pt idx="3114">
                  <c:v>3</c:v>
                </c:pt>
                <c:pt idx="3115">
                  <c:v>3</c:v>
                </c:pt>
                <c:pt idx="3116">
                  <c:v>3</c:v>
                </c:pt>
                <c:pt idx="3117">
                  <c:v>3</c:v>
                </c:pt>
                <c:pt idx="3118">
                  <c:v>3</c:v>
                </c:pt>
                <c:pt idx="3119">
                  <c:v>3</c:v>
                </c:pt>
                <c:pt idx="3120">
                  <c:v>3</c:v>
                </c:pt>
                <c:pt idx="3121">
                  <c:v>3</c:v>
                </c:pt>
                <c:pt idx="3122">
                  <c:v>3</c:v>
                </c:pt>
                <c:pt idx="3123">
                  <c:v>3</c:v>
                </c:pt>
                <c:pt idx="3124">
                  <c:v>3</c:v>
                </c:pt>
                <c:pt idx="3125">
                  <c:v>3</c:v>
                </c:pt>
                <c:pt idx="3126">
                  <c:v>3</c:v>
                </c:pt>
                <c:pt idx="3127">
                  <c:v>3</c:v>
                </c:pt>
                <c:pt idx="3128">
                  <c:v>3</c:v>
                </c:pt>
                <c:pt idx="3129">
                  <c:v>3</c:v>
                </c:pt>
                <c:pt idx="3130">
                  <c:v>3</c:v>
                </c:pt>
                <c:pt idx="3131">
                  <c:v>3</c:v>
                </c:pt>
                <c:pt idx="3132">
                  <c:v>3</c:v>
                </c:pt>
                <c:pt idx="3133">
                  <c:v>3</c:v>
                </c:pt>
                <c:pt idx="3134">
                  <c:v>3</c:v>
                </c:pt>
                <c:pt idx="3135">
                  <c:v>3</c:v>
                </c:pt>
                <c:pt idx="3136">
                  <c:v>3</c:v>
                </c:pt>
                <c:pt idx="3137">
                  <c:v>3</c:v>
                </c:pt>
                <c:pt idx="3138">
                  <c:v>3</c:v>
                </c:pt>
                <c:pt idx="3139">
                  <c:v>3</c:v>
                </c:pt>
                <c:pt idx="3140">
                  <c:v>3</c:v>
                </c:pt>
                <c:pt idx="3141">
                  <c:v>3</c:v>
                </c:pt>
                <c:pt idx="3142">
                  <c:v>3</c:v>
                </c:pt>
                <c:pt idx="3143">
                  <c:v>3</c:v>
                </c:pt>
                <c:pt idx="3144">
                  <c:v>3</c:v>
                </c:pt>
                <c:pt idx="3145">
                  <c:v>3</c:v>
                </c:pt>
                <c:pt idx="3146">
                  <c:v>3</c:v>
                </c:pt>
                <c:pt idx="3147">
                  <c:v>3</c:v>
                </c:pt>
                <c:pt idx="3148">
                  <c:v>3</c:v>
                </c:pt>
                <c:pt idx="3149">
                  <c:v>3</c:v>
                </c:pt>
                <c:pt idx="3150">
                  <c:v>3</c:v>
                </c:pt>
                <c:pt idx="3151">
                  <c:v>3</c:v>
                </c:pt>
                <c:pt idx="3152">
                  <c:v>3</c:v>
                </c:pt>
                <c:pt idx="3153">
                  <c:v>3</c:v>
                </c:pt>
                <c:pt idx="3154">
                  <c:v>3</c:v>
                </c:pt>
                <c:pt idx="3155">
                  <c:v>3</c:v>
                </c:pt>
                <c:pt idx="3156">
                  <c:v>3</c:v>
                </c:pt>
                <c:pt idx="3157">
                  <c:v>3</c:v>
                </c:pt>
                <c:pt idx="3158">
                  <c:v>3</c:v>
                </c:pt>
                <c:pt idx="3159">
                  <c:v>3</c:v>
                </c:pt>
                <c:pt idx="3160">
                  <c:v>3</c:v>
                </c:pt>
                <c:pt idx="3161">
                  <c:v>3</c:v>
                </c:pt>
                <c:pt idx="3162">
                  <c:v>3</c:v>
                </c:pt>
                <c:pt idx="3163">
                  <c:v>3</c:v>
                </c:pt>
                <c:pt idx="3164">
                  <c:v>3</c:v>
                </c:pt>
                <c:pt idx="3165">
                  <c:v>3</c:v>
                </c:pt>
                <c:pt idx="3166">
                  <c:v>3</c:v>
                </c:pt>
                <c:pt idx="3167">
                  <c:v>3</c:v>
                </c:pt>
                <c:pt idx="3168">
                  <c:v>3</c:v>
                </c:pt>
                <c:pt idx="3169">
                  <c:v>3</c:v>
                </c:pt>
                <c:pt idx="3170">
                  <c:v>3</c:v>
                </c:pt>
                <c:pt idx="3171">
                  <c:v>3</c:v>
                </c:pt>
                <c:pt idx="3172">
                  <c:v>3</c:v>
                </c:pt>
                <c:pt idx="3173">
                  <c:v>3</c:v>
                </c:pt>
                <c:pt idx="3174">
                  <c:v>3</c:v>
                </c:pt>
                <c:pt idx="3175">
                  <c:v>3</c:v>
                </c:pt>
                <c:pt idx="3176">
                  <c:v>3</c:v>
                </c:pt>
                <c:pt idx="3177">
                  <c:v>3</c:v>
                </c:pt>
                <c:pt idx="3178">
                  <c:v>3</c:v>
                </c:pt>
                <c:pt idx="3179">
                  <c:v>3</c:v>
                </c:pt>
                <c:pt idx="3180">
                  <c:v>3</c:v>
                </c:pt>
                <c:pt idx="3181">
                  <c:v>3</c:v>
                </c:pt>
                <c:pt idx="3182">
                  <c:v>3</c:v>
                </c:pt>
                <c:pt idx="3183">
                  <c:v>3</c:v>
                </c:pt>
                <c:pt idx="3184">
                  <c:v>3</c:v>
                </c:pt>
                <c:pt idx="3185">
                  <c:v>3</c:v>
                </c:pt>
                <c:pt idx="3186">
                  <c:v>3</c:v>
                </c:pt>
                <c:pt idx="3187">
                  <c:v>3</c:v>
                </c:pt>
                <c:pt idx="3188">
                  <c:v>3</c:v>
                </c:pt>
                <c:pt idx="3189">
                  <c:v>3</c:v>
                </c:pt>
                <c:pt idx="3190">
                  <c:v>3</c:v>
                </c:pt>
                <c:pt idx="3191">
                  <c:v>3</c:v>
                </c:pt>
                <c:pt idx="3192">
                  <c:v>3</c:v>
                </c:pt>
                <c:pt idx="3193">
                  <c:v>3</c:v>
                </c:pt>
                <c:pt idx="3194">
                  <c:v>3</c:v>
                </c:pt>
                <c:pt idx="3195">
                  <c:v>3</c:v>
                </c:pt>
                <c:pt idx="3196">
                  <c:v>3</c:v>
                </c:pt>
                <c:pt idx="3197">
                  <c:v>3</c:v>
                </c:pt>
                <c:pt idx="3198">
                  <c:v>3</c:v>
                </c:pt>
                <c:pt idx="3199">
                  <c:v>3</c:v>
                </c:pt>
                <c:pt idx="3200">
                  <c:v>3</c:v>
                </c:pt>
                <c:pt idx="3201">
                  <c:v>3</c:v>
                </c:pt>
                <c:pt idx="3202">
                  <c:v>3</c:v>
                </c:pt>
                <c:pt idx="3203">
                  <c:v>3</c:v>
                </c:pt>
                <c:pt idx="3204">
                  <c:v>3</c:v>
                </c:pt>
                <c:pt idx="3205">
                  <c:v>3</c:v>
                </c:pt>
                <c:pt idx="3206">
                  <c:v>3</c:v>
                </c:pt>
                <c:pt idx="3207">
                  <c:v>3</c:v>
                </c:pt>
                <c:pt idx="3208">
                  <c:v>3</c:v>
                </c:pt>
                <c:pt idx="3209">
                  <c:v>3</c:v>
                </c:pt>
                <c:pt idx="3210">
                  <c:v>3</c:v>
                </c:pt>
                <c:pt idx="3211">
                  <c:v>3</c:v>
                </c:pt>
                <c:pt idx="3212">
                  <c:v>3</c:v>
                </c:pt>
                <c:pt idx="3213">
                  <c:v>3</c:v>
                </c:pt>
                <c:pt idx="3214">
                  <c:v>3</c:v>
                </c:pt>
                <c:pt idx="3215">
                  <c:v>3</c:v>
                </c:pt>
                <c:pt idx="3216">
                  <c:v>3</c:v>
                </c:pt>
                <c:pt idx="3217">
                  <c:v>3</c:v>
                </c:pt>
                <c:pt idx="3218">
                  <c:v>3</c:v>
                </c:pt>
                <c:pt idx="3219">
                  <c:v>3</c:v>
                </c:pt>
                <c:pt idx="3220">
                  <c:v>3</c:v>
                </c:pt>
                <c:pt idx="3221">
                  <c:v>3</c:v>
                </c:pt>
                <c:pt idx="3222">
                  <c:v>3</c:v>
                </c:pt>
                <c:pt idx="3223">
                  <c:v>3</c:v>
                </c:pt>
                <c:pt idx="3224">
                  <c:v>3</c:v>
                </c:pt>
                <c:pt idx="3225">
                  <c:v>3</c:v>
                </c:pt>
                <c:pt idx="3226">
                  <c:v>3</c:v>
                </c:pt>
                <c:pt idx="3227">
                  <c:v>3</c:v>
                </c:pt>
                <c:pt idx="3228">
                  <c:v>3</c:v>
                </c:pt>
                <c:pt idx="3229">
                  <c:v>3</c:v>
                </c:pt>
                <c:pt idx="3230">
                  <c:v>3</c:v>
                </c:pt>
                <c:pt idx="3231">
                  <c:v>3</c:v>
                </c:pt>
                <c:pt idx="3232">
                  <c:v>3</c:v>
                </c:pt>
                <c:pt idx="3233">
                  <c:v>3</c:v>
                </c:pt>
                <c:pt idx="3234">
                  <c:v>3</c:v>
                </c:pt>
                <c:pt idx="3235">
                  <c:v>3</c:v>
                </c:pt>
                <c:pt idx="3236">
                  <c:v>3</c:v>
                </c:pt>
                <c:pt idx="3237">
                  <c:v>3</c:v>
                </c:pt>
                <c:pt idx="3238">
                  <c:v>3</c:v>
                </c:pt>
                <c:pt idx="3239">
                  <c:v>3</c:v>
                </c:pt>
                <c:pt idx="3240">
                  <c:v>3</c:v>
                </c:pt>
                <c:pt idx="3241">
                  <c:v>3</c:v>
                </c:pt>
                <c:pt idx="3242">
                  <c:v>3</c:v>
                </c:pt>
                <c:pt idx="3243">
                  <c:v>3</c:v>
                </c:pt>
                <c:pt idx="3244">
                  <c:v>3</c:v>
                </c:pt>
                <c:pt idx="3245">
                  <c:v>3</c:v>
                </c:pt>
                <c:pt idx="3246">
                  <c:v>3</c:v>
                </c:pt>
                <c:pt idx="3247">
                  <c:v>3</c:v>
                </c:pt>
                <c:pt idx="3248">
                  <c:v>3</c:v>
                </c:pt>
                <c:pt idx="3249">
                  <c:v>3</c:v>
                </c:pt>
                <c:pt idx="3250">
                  <c:v>3</c:v>
                </c:pt>
                <c:pt idx="3251">
                  <c:v>3</c:v>
                </c:pt>
                <c:pt idx="3252">
                  <c:v>3</c:v>
                </c:pt>
                <c:pt idx="3253">
                  <c:v>3</c:v>
                </c:pt>
                <c:pt idx="3254">
                  <c:v>3</c:v>
                </c:pt>
                <c:pt idx="3255">
                  <c:v>3</c:v>
                </c:pt>
                <c:pt idx="3256">
                  <c:v>3</c:v>
                </c:pt>
                <c:pt idx="3257">
                  <c:v>3</c:v>
                </c:pt>
                <c:pt idx="3258">
                  <c:v>3</c:v>
                </c:pt>
                <c:pt idx="3259">
                  <c:v>3</c:v>
                </c:pt>
                <c:pt idx="3260">
                  <c:v>3</c:v>
                </c:pt>
                <c:pt idx="3261">
                  <c:v>3</c:v>
                </c:pt>
                <c:pt idx="3262">
                  <c:v>3</c:v>
                </c:pt>
                <c:pt idx="3263">
                  <c:v>3</c:v>
                </c:pt>
                <c:pt idx="3264">
                  <c:v>3</c:v>
                </c:pt>
                <c:pt idx="3265">
                  <c:v>3</c:v>
                </c:pt>
                <c:pt idx="3266">
                  <c:v>3</c:v>
                </c:pt>
                <c:pt idx="3267">
                  <c:v>3</c:v>
                </c:pt>
                <c:pt idx="3268">
                  <c:v>3</c:v>
                </c:pt>
                <c:pt idx="3269">
                  <c:v>3</c:v>
                </c:pt>
                <c:pt idx="3270">
                  <c:v>3</c:v>
                </c:pt>
                <c:pt idx="3271">
                  <c:v>3</c:v>
                </c:pt>
                <c:pt idx="3272">
                  <c:v>3</c:v>
                </c:pt>
                <c:pt idx="3273">
                  <c:v>3</c:v>
                </c:pt>
                <c:pt idx="3274">
                  <c:v>3</c:v>
                </c:pt>
                <c:pt idx="3275">
                  <c:v>3</c:v>
                </c:pt>
                <c:pt idx="3276">
                  <c:v>3</c:v>
                </c:pt>
                <c:pt idx="3277">
                  <c:v>3</c:v>
                </c:pt>
                <c:pt idx="3278">
                  <c:v>3</c:v>
                </c:pt>
                <c:pt idx="3279">
                  <c:v>3</c:v>
                </c:pt>
                <c:pt idx="3280">
                  <c:v>3</c:v>
                </c:pt>
                <c:pt idx="3281">
                  <c:v>3</c:v>
                </c:pt>
                <c:pt idx="3282">
                  <c:v>3</c:v>
                </c:pt>
                <c:pt idx="3283">
                  <c:v>3</c:v>
                </c:pt>
                <c:pt idx="3284">
                  <c:v>3</c:v>
                </c:pt>
                <c:pt idx="3285">
                  <c:v>3</c:v>
                </c:pt>
                <c:pt idx="3286">
                  <c:v>3</c:v>
                </c:pt>
                <c:pt idx="3287">
                  <c:v>3</c:v>
                </c:pt>
                <c:pt idx="3288">
                  <c:v>3</c:v>
                </c:pt>
                <c:pt idx="3289">
                  <c:v>3</c:v>
                </c:pt>
                <c:pt idx="3290">
                  <c:v>3</c:v>
                </c:pt>
                <c:pt idx="3291">
                  <c:v>3</c:v>
                </c:pt>
                <c:pt idx="3292">
                  <c:v>3</c:v>
                </c:pt>
                <c:pt idx="3293">
                  <c:v>3</c:v>
                </c:pt>
                <c:pt idx="3294">
                  <c:v>3</c:v>
                </c:pt>
                <c:pt idx="3295">
                  <c:v>3</c:v>
                </c:pt>
                <c:pt idx="3296">
                  <c:v>3</c:v>
                </c:pt>
                <c:pt idx="3297">
                  <c:v>3</c:v>
                </c:pt>
                <c:pt idx="3298">
                  <c:v>3</c:v>
                </c:pt>
                <c:pt idx="3299">
                  <c:v>3</c:v>
                </c:pt>
                <c:pt idx="3300">
                  <c:v>3</c:v>
                </c:pt>
                <c:pt idx="3301">
                  <c:v>3</c:v>
                </c:pt>
                <c:pt idx="3302">
                  <c:v>3</c:v>
                </c:pt>
                <c:pt idx="3303">
                  <c:v>3</c:v>
                </c:pt>
                <c:pt idx="3304">
                  <c:v>3</c:v>
                </c:pt>
                <c:pt idx="3305">
                  <c:v>3</c:v>
                </c:pt>
                <c:pt idx="3306">
                  <c:v>3</c:v>
                </c:pt>
                <c:pt idx="3307">
                  <c:v>3</c:v>
                </c:pt>
                <c:pt idx="3308">
                  <c:v>3</c:v>
                </c:pt>
                <c:pt idx="3309">
                  <c:v>3</c:v>
                </c:pt>
                <c:pt idx="3310">
                  <c:v>3</c:v>
                </c:pt>
                <c:pt idx="3311">
                  <c:v>3</c:v>
                </c:pt>
                <c:pt idx="3312">
                  <c:v>3</c:v>
                </c:pt>
                <c:pt idx="3313">
                  <c:v>3</c:v>
                </c:pt>
                <c:pt idx="3314">
                  <c:v>3</c:v>
                </c:pt>
                <c:pt idx="3315">
                  <c:v>3</c:v>
                </c:pt>
                <c:pt idx="3316">
                  <c:v>3</c:v>
                </c:pt>
                <c:pt idx="3317">
                  <c:v>3</c:v>
                </c:pt>
                <c:pt idx="3318">
                  <c:v>3</c:v>
                </c:pt>
                <c:pt idx="3319">
                  <c:v>3</c:v>
                </c:pt>
                <c:pt idx="3320">
                  <c:v>3</c:v>
                </c:pt>
                <c:pt idx="3321">
                  <c:v>3</c:v>
                </c:pt>
                <c:pt idx="3322">
                  <c:v>3</c:v>
                </c:pt>
                <c:pt idx="3323">
                  <c:v>3</c:v>
                </c:pt>
                <c:pt idx="3324">
                  <c:v>3</c:v>
                </c:pt>
                <c:pt idx="3325">
                  <c:v>3</c:v>
                </c:pt>
                <c:pt idx="3326">
                  <c:v>3</c:v>
                </c:pt>
                <c:pt idx="3327">
                  <c:v>3</c:v>
                </c:pt>
                <c:pt idx="3328">
                  <c:v>3</c:v>
                </c:pt>
                <c:pt idx="3329">
                  <c:v>3</c:v>
                </c:pt>
                <c:pt idx="3330">
                  <c:v>3</c:v>
                </c:pt>
                <c:pt idx="3331">
                  <c:v>3</c:v>
                </c:pt>
                <c:pt idx="3332">
                  <c:v>3</c:v>
                </c:pt>
                <c:pt idx="3333">
                  <c:v>3</c:v>
                </c:pt>
                <c:pt idx="3334">
                  <c:v>3</c:v>
                </c:pt>
                <c:pt idx="3335">
                  <c:v>3</c:v>
                </c:pt>
                <c:pt idx="3336">
                  <c:v>3</c:v>
                </c:pt>
                <c:pt idx="3337">
                  <c:v>3</c:v>
                </c:pt>
                <c:pt idx="3338">
                  <c:v>3</c:v>
                </c:pt>
                <c:pt idx="3339">
                  <c:v>3</c:v>
                </c:pt>
                <c:pt idx="3340">
                  <c:v>3</c:v>
                </c:pt>
                <c:pt idx="3341">
                  <c:v>3</c:v>
                </c:pt>
                <c:pt idx="3342">
                  <c:v>3</c:v>
                </c:pt>
                <c:pt idx="3343">
                  <c:v>3</c:v>
                </c:pt>
                <c:pt idx="3344">
                  <c:v>3</c:v>
                </c:pt>
                <c:pt idx="3345">
                  <c:v>3</c:v>
                </c:pt>
                <c:pt idx="3346">
                  <c:v>3</c:v>
                </c:pt>
                <c:pt idx="3347">
                  <c:v>3</c:v>
                </c:pt>
                <c:pt idx="3348">
                  <c:v>3</c:v>
                </c:pt>
                <c:pt idx="3349">
                  <c:v>3</c:v>
                </c:pt>
                <c:pt idx="3350">
                  <c:v>3</c:v>
                </c:pt>
                <c:pt idx="3351">
                  <c:v>3</c:v>
                </c:pt>
                <c:pt idx="3352">
                  <c:v>3</c:v>
                </c:pt>
                <c:pt idx="3353">
                  <c:v>3</c:v>
                </c:pt>
                <c:pt idx="3354">
                  <c:v>3</c:v>
                </c:pt>
                <c:pt idx="3355">
                  <c:v>3</c:v>
                </c:pt>
                <c:pt idx="3356">
                  <c:v>3</c:v>
                </c:pt>
                <c:pt idx="3357">
                  <c:v>3</c:v>
                </c:pt>
                <c:pt idx="3358">
                  <c:v>3</c:v>
                </c:pt>
                <c:pt idx="3359">
                  <c:v>3</c:v>
                </c:pt>
                <c:pt idx="3360">
                  <c:v>3</c:v>
                </c:pt>
                <c:pt idx="3361">
                  <c:v>3</c:v>
                </c:pt>
                <c:pt idx="3362">
                  <c:v>3</c:v>
                </c:pt>
                <c:pt idx="3363">
                  <c:v>3</c:v>
                </c:pt>
                <c:pt idx="3364">
                  <c:v>3</c:v>
                </c:pt>
                <c:pt idx="3365">
                  <c:v>3</c:v>
                </c:pt>
                <c:pt idx="3366">
                  <c:v>3</c:v>
                </c:pt>
                <c:pt idx="3367">
                  <c:v>3</c:v>
                </c:pt>
                <c:pt idx="3368">
                  <c:v>3</c:v>
                </c:pt>
                <c:pt idx="3369">
                  <c:v>3</c:v>
                </c:pt>
                <c:pt idx="3370">
                  <c:v>3</c:v>
                </c:pt>
                <c:pt idx="3371">
                  <c:v>3</c:v>
                </c:pt>
                <c:pt idx="3372">
                  <c:v>3</c:v>
                </c:pt>
                <c:pt idx="3373">
                  <c:v>3</c:v>
                </c:pt>
                <c:pt idx="3374">
                  <c:v>3</c:v>
                </c:pt>
                <c:pt idx="3375">
                  <c:v>3</c:v>
                </c:pt>
                <c:pt idx="3376">
                  <c:v>3</c:v>
                </c:pt>
                <c:pt idx="3377">
                  <c:v>3</c:v>
                </c:pt>
                <c:pt idx="3378">
                  <c:v>3</c:v>
                </c:pt>
                <c:pt idx="3379">
                  <c:v>3</c:v>
                </c:pt>
                <c:pt idx="3380">
                  <c:v>3</c:v>
                </c:pt>
                <c:pt idx="3381">
                  <c:v>3</c:v>
                </c:pt>
                <c:pt idx="3382">
                  <c:v>3</c:v>
                </c:pt>
                <c:pt idx="3383">
                  <c:v>3</c:v>
                </c:pt>
                <c:pt idx="3384">
                  <c:v>3</c:v>
                </c:pt>
                <c:pt idx="3385">
                  <c:v>3</c:v>
                </c:pt>
                <c:pt idx="3386">
                  <c:v>3</c:v>
                </c:pt>
                <c:pt idx="3387">
                  <c:v>3</c:v>
                </c:pt>
                <c:pt idx="3388">
                  <c:v>3</c:v>
                </c:pt>
                <c:pt idx="3389">
                  <c:v>3</c:v>
                </c:pt>
                <c:pt idx="3390">
                  <c:v>3</c:v>
                </c:pt>
                <c:pt idx="3391">
                  <c:v>3</c:v>
                </c:pt>
                <c:pt idx="3392">
                  <c:v>3</c:v>
                </c:pt>
                <c:pt idx="3393">
                  <c:v>3</c:v>
                </c:pt>
                <c:pt idx="3394">
                  <c:v>3</c:v>
                </c:pt>
                <c:pt idx="3395">
                  <c:v>3</c:v>
                </c:pt>
                <c:pt idx="3396">
                  <c:v>3</c:v>
                </c:pt>
                <c:pt idx="3397">
                  <c:v>3</c:v>
                </c:pt>
                <c:pt idx="3398">
                  <c:v>3</c:v>
                </c:pt>
                <c:pt idx="3399">
                  <c:v>3</c:v>
                </c:pt>
                <c:pt idx="3400">
                  <c:v>3</c:v>
                </c:pt>
                <c:pt idx="3401">
                  <c:v>3</c:v>
                </c:pt>
                <c:pt idx="3402">
                  <c:v>3</c:v>
                </c:pt>
                <c:pt idx="3403">
                  <c:v>3</c:v>
                </c:pt>
                <c:pt idx="3404">
                  <c:v>3</c:v>
                </c:pt>
                <c:pt idx="3405">
                  <c:v>3</c:v>
                </c:pt>
                <c:pt idx="3406">
                  <c:v>3</c:v>
                </c:pt>
                <c:pt idx="3407">
                  <c:v>3</c:v>
                </c:pt>
                <c:pt idx="3408">
                  <c:v>3</c:v>
                </c:pt>
                <c:pt idx="3409">
                  <c:v>3</c:v>
                </c:pt>
                <c:pt idx="3410">
                  <c:v>3</c:v>
                </c:pt>
                <c:pt idx="3411">
                  <c:v>3</c:v>
                </c:pt>
                <c:pt idx="3412">
                  <c:v>3</c:v>
                </c:pt>
                <c:pt idx="3413">
                  <c:v>3</c:v>
                </c:pt>
                <c:pt idx="3414">
                  <c:v>3</c:v>
                </c:pt>
                <c:pt idx="3415">
                  <c:v>3</c:v>
                </c:pt>
                <c:pt idx="3416">
                  <c:v>3</c:v>
                </c:pt>
                <c:pt idx="3417">
                  <c:v>3</c:v>
                </c:pt>
                <c:pt idx="3418">
                  <c:v>3</c:v>
                </c:pt>
                <c:pt idx="3419">
                  <c:v>3</c:v>
                </c:pt>
                <c:pt idx="3420">
                  <c:v>3</c:v>
                </c:pt>
                <c:pt idx="3421">
                  <c:v>3</c:v>
                </c:pt>
                <c:pt idx="3422">
                  <c:v>3</c:v>
                </c:pt>
                <c:pt idx="3423">
                  <c:v>3</c:v>
                </c:pt>
                <c:pt idx="3424">
                  <c:v>3</c:v>
                </c:pt>
                <c:pt idx="3425">
                  <c:v>3</c:v>
                </c:pt>
                <c:pt idx="3426">
                  <c:v>3</c:v>
                </c:pt>
                <c:pt idx="3427">
                  <c:v>3</c:v>
                </c:pt>
                <c:pt idx="3428">
                  <c:v>3</c:v>
                </c:pt>
                <c:pt idx="3429">
                  <c:v>3</c:v>
                </c:pt>
                <c:pt idx="3430">
                  <c:v>3</c:v>
                </c:pt>
                <c:pt idx="3431">
                  <c:v>3</c:v>
                </c:pt>
                <c:pt idx="3432">
                  <c:v>3</c:v>
                </c:pt>
                <c:pt idx="3433">
                  <c:v>3</c:v>
                </c:pt>
                <c:pt idx="3434">
                  <c:v>3</c:v>
                </c:pt>
                <c:pt idx="3435">
                  <c:v>3</c:v>
                </c:pt>
                <c:pt idx="3436">
                  <c:v>3</c:v>
                </c:pt>
                <c:pt idx="3437">
                  <c:v>3</c:v>
                </c:pt>
                <c:pt idx="3438">
                  <c:v>3</c:v>
                </c:pt>
                <c:pt idx="3439">
                  <c:v>3</c:v>
                </c:pt>
                <c:pt idx="3440">
                  <c:v>3</c:v>
                </c:pt>
                <c:pt idx="3441">
                  <c:v>3</c:v>
                </c:pt>
                <c:pt idx="3442">
                  <c:v>3</c:v>
                </c:pt>
                <c:pt idx="3443">
                  <c:v>3</c:v>
                </c:pt>
                <c:pt idx="3444">
                  <c:v>3</c:v>
                </c:pt>
                <c:pt idx="3445">
                  <c:v>3</c:v>
                </c:pt>
                <c:pt idx="3446">
                  <c:v>3</c:v>
                </c:pt>
                <c:pt idx="3447">
                  <c:v>3</c:v>
                </c:pt>
                <c:pt idx="3448">
                  <c:v>3</c:v>
                </c:pt>
                <c:pt idx="3449">
                  <c:v>3</c:v>
                </c:pt>
                <c:pt idx="3450">
                  <c:v>3</c:v>
                </c:pt>
                <c:pt idx="3451">
                  <c:v>3</c:v>
                </c:pt>
                <c:pt idx="3452">
                  <c:v>3</c:v>
                </c:pt>
                <c:pt idx="3453">
                  <c:v>3</c:v>
                </c:pt>
                <c:pt idx="3454">
                  <c:v>3</c:v>
                </c:pt>
                <c:pt idx="3455">
                  <c:v>3</c:v>
                </c:pt>
                <c:pt idx="3456">
                  <c:v>3</c:v>
                </c:pt>
                <c:pt idx="3457">
                  <c:v>3</c:v>
                </c:pt>
                <c:pt idx="3458">
                  <c:v>3</c:v>
                </c:pt>
                <c:pt idx="3459">
                  <c:v>3</c:v>
                </c:pt>
                <c:pt idx="3460">
                  <c:v>3</c:v>
                </c:pt>
                <c:pt idx="3461">
                  <c:v>3</c:v>
                </c:pt>
                <c:pt idx="3462">
                  <c:v>3</c:v>
                </c:pt>
                <c:pt idx="3463">
                  <c:v>3</c:v>
                </c:pt>
                <c:pt idx="3464">
                  <c:v>3</c:v>
                </c:pt>
                <c:pt idx="3465">
                  <c:v>3</c:v>
                </c:pt>
                <c:pt idx="3466">
                  <c:v>3</c:v>
                </c:pt>
                <c:pt idx="3467">
                  <c:v>3</c:v>
                </c:pt>
                <c:pt idx="3468">
                  <c:v>3</c:v>
                </c:pt>
                <c:pt idx="3469">
                  <c:v>3</c:v>
                </c:pt>
                <c:pt idx="3470">
                  <c:v>3</c:v>
                </c:pt>
                <c:pt idx="3471">
                  <c:v>3</c:v>
                </c:pt>
                <c:pt idx="3472">
                  <c:v>3</c:v>
                </c:pt>
                <c:pt idx="3473">
                  <c:v>3</c:v>
                </c:pt>
                <c:pt idx="3474">
                  <c:v>3</c:v>
                </c:pt>
                <c:pt idx="3475">
                  <c:v>3</c:v>
                </c:pt>
                <c:pt idx="3476">
                  <c:v>3</c:v>
                </c:pt>
                <c:pt idx="3477">
                  <c:v>3</c:v>
                </c:pt>
                <c:pt idx="3478">
                  <c:v>3</c:v>
                </c:pt>
                <c:pt idx="3479">
                  <c:v>3</c:v>
                </c:pt>
                <c:pt idx="3480">
                  <c:v>3</c:v>
                </c:pt>
                <c:pt idx="3481">
                  <c:v>3</c:v>
                </c:pt>
                <c:pt idx="3482">
                  <c:v>3</c:v>
                </c:pt>
                <c:pt idx="3483">
                  <c:v>3</c:v>
                </c:pt>
                <c:pt idx="3484">
                  <c:v>3</c:v>
                </c:pt>
                <c:pt idx="3485">
                  <c:v>3</c:v>
                </c:pt>
                <c:pt idx="3486">
                  <c:v>3</c:v>
                </c:pt>
                <c:pt idx="3487">
                  <c:v>3</c:v>
                </c:pt>
                <c:pt idx="3488">
                  <c:v>3</c:v>
                </c:pt>
                <c:pt idx="3489">
                  <c:v>3</c:v>
                </c:pt>
                <c:pt idx="3490">
                  <c:v>3</c:v>
                </c:pt>
                <c:pt idx="3491">
                  <c:v>3</c:v>
                </c:pt>
                <c:pt idx="3492">
                  <c:v>3</c:v>
                </c:pt>
                <c:pt idx="3493">
                  <c:v>3</c:v>
                </c:pt>
                <c:pt idx="3494">
                  <c:v>3</c:v>
                </c:pt>
                <c:pt idx="3495">
                  <c:v>3</c:v>
                </c:pt>
                <c:pt idx="3496">
                  <c:v>3</c:v>
                </c:pt>
                <c:pt idx="3497">
                  <c:v>3</c:v>
                </c:pt>
                <c:pt idx="3498">
                  <c:v>3</c:v>
                </c:pt>
                <c:pt idx="3499">
                  <c:v>3</c:v>
                </c:pt>
                <c:pt idx="3500">
                  <c:v>3</c:v>
                </c:pt>
                <c:pt idx="3501">
                  <c:v>3</c:v>
                </c:pt>
                <c:pt idx="3502">
                  <c:v>3</c:v>
                </c:pt>
                <c:pt idx="3503">
                  <c:v>3</c:v>
                </c:pt>
                <c:pt idx="3504">
                  <c:v>3</c:v>
                </c:pt>
                <c:pt idx="3505">
                  <c:v>3</c:v>
                </c:pt>
                <c:pt idx="3506">
                  <c:v>3</c:v>
                </c:pt>
                <c:pt idx="3507">
                  <c:v>3</c:v>
                </c:pt>
                <c:pt idx="3508">
                  <c:v>3</c:v>
                </c:pt>
                <c:pt idx="3509">
                  <c:v>3</c:v>
                </c:pt>
                <c:pt idx="3510">
                  <c:v>3</c:v>
                </c:pt>
                <c:pt idx="3511">
                  <c:v>3</c:v>
                </c:pt>
                <c:pt idx="3512">
                  <c:v>3</c:v>
                </c:pt>
                <c:pt idx="3513">
                  <c:v>3</c:v>
                </c:pt>
                <c:pt idx="3514">
                  <c:v>3</c:v>
                </c:pt>
                <c:pt idx="3515">
                  <c:v>3</c:v>
                </c:pt>
                <c:pt idx="3516">
                  <c:v>3</c:v>
                </c:pt>
                <c:pt idx="3517">
                  <c:v>3</c:v>
                </c:pt>
                <c:pt idx="3518">
                  <c:v>3</c:v>
                </c:pt>
                <c:pt idx="3519">
                  <c:v>3</c:v>
                </c:pt>
                <c:pt idx="3520">
                  <c:v>3</c:v>
                </c:pt>
                <c:pt idx="3521">
                  <c:v>3</c:v>
                </c:pt>
                <c:pt idx="3522">
                  <c:v>3</c:v>
                </c:pt>
                <c:pt idx="3523">
                  <c:v>3</c:v>
                </c:pt>
                <c:pt idx="3524">
                  <c:v>3</c:v>
                </c:pt>
                <c:pt idx="3525">
                  <c:v>3</c:v>
                </c:pt>
                <c:pt idx="3526">
                  <c:v>3</c:v>
                </c:pt>
                <c:pt idx="3527">
                  <c:v>3</c:v>
                </c:pt>
                <c:pt idx="3528">
                  <c:v>3</c:v>
                </c:pt>
                <c:pt idx="3529">
                  <c:v>3</c:v>
                </c:pt>
                <c:pt idx="3530">
                  <c:v>3</c:v>
                </c:pt>
                <c:pt idx="3531">
                  <c:v>3</c:v>
                </c:pt>
                <c:pt idx="3532">
                  <c:v>3</c:v>
                </c:pt>
                <c:pt idx="3533">
                  <c:v>3</c:v>
                </c:pt>
                <c:pt idx="3534">
                  <c:v>3</c:v>
                </c:pt>
                <c:pt idx="3535">
                  <c:v>3</c:v>
                </c:pt>
                <c:pt idx="3536">
                  <c:v>3</c:v>
                </c:pt>
                <c:pt idx="3537">
                  <c:v>3</c:v>
                </c:pt>
                <c:pt idx="3538">
                  <c:v>3</c:v>
                </c:pt>
                <c:pt idx="3539">
                  <c:v>3</c:v>
                </c:pt>
                <c:pt idx="3540">
                  <c:v>3</c:v>
                </c:pt>
                <c:pt idx="3541">
                  <c:v>3</c:v>
                </c:pt>
                <c:pt idx="3542">
                  <c:v>3</c:v>
                </c:pt>
                <c:pt idx="3543">
                  <c:v>3</c:v>
                </c:pt>
                <c:pt idx="3544">
                  <c:v>3</c:v>
                </c:pt>
                <c:pt idx="3545">
                  <c:v>3</c:v>
                </c:pt>
                <c:pt idx="3546">
                  <c:v>3</c:v>
                </c:pt>
                <c:pt idx="3547">
                  <c:v>3</c:v>
                </c:pt>
                <c:pt idx="3548">
                  <c:v>3</c:v>
                </c:pt>
                <c:pt idx="3549">
                  <c:v>3</c:v>
                </c:pt>
                <c:pt idx="3550">
                  <c:v>3</c:v>
                </c:pt>
                <c:pt idx="3551">
                  <c:v>3</c:v>
                </c:pt>
                <c:pt idx="3552">
                  <c:v>3</c:v>
                </c:pt>
                <c:pt idx="3553">
                  <c:v>3</c:v>
                </c:pt>
                <c:pt idx="3554">
                  <c:v>3</c:v>
                </c:pt>
                <c:pt idx="3555">
                  <c:v>3</c:v>
                </c:pt>
                <c:pt idx="3556">
                  <c:v>3</c:v>
                </c:pt>
                <c:pt idx="3557">
                  <c:v>3</c:v>
                </c:pt>
                <c:pt idx="3558">
                  <c:v>3</c:v>
                </c:pt>
                <c:pt idx="3559">
                  <c:v>3</c:v>
                </c:pt>
                <c:pt idx="3560">
                  <c:v>3</c:v>
                </c:pt>
                <c:pt idx="3561">
                  <c:v>3</c:v>
                </c:pt>
                <c:pt idx="3562">
                  <c:v>3</c:v>
                </c:pt>
                <c:pt idx="3563">
                  <c:v>3</c:v>
                </c:pt>
                <c:pt idx="3564">
                  <c:v>3</c:v>
                </c:pt>
                <c:pt idx="3565">
                  <c:v>3</c:v>
                </c:pt>
                <c:pt idx="3566">
                  <c:v>3</c:v>
                </c:pt>
                <c:pt idx="3567">
                  <c:v>3</c:v>
                </c:pt>
                <c:pt idx="3568">
                  <c:v>3</c:v>
                </c:pt>
                <c:pt idx="3569">
                  <c:v>3</c:v>
                </c:pt>
                <c:pt idx="3570">
                  <c:v>3</c:v>
                </c:pt>
                <c:pt idx="3571">
                  <c:v>3</c:v>
                </c:pt>
                <c:pt idx="3572">
                  <c:v>3</c:v>
                </c:pt>
                <c:pt idx="3573">
                  <c:v>3</c:v>
                </c:pt>
                <c:pt idx="3574">
                  <c:v>3</c:v>
                </c:pt>
                <c:pt idx="3575">
                  <c:v>3</c:v>
                </c:pt>
                <c:pt idx="3576">
                  <c:v>3</c:v>
                </c:pt>
                <c:pt idx="3577">
                  <c:v>3</c:v>
                </c:pt>
                <c:pt idx="3578">
                  <c:v>3</c:v>
                </c:pt>
                <c:pt idx="3579">
                  <c:v>3</c:v>
                </c:pt>
                <c:pt idx="3580">
                  <c:v>3</c:v>
                </c:pt>
                <c:pt idx="3581">
                  <c:v>3</c:v>
                </c:pt>
                <c:pt idx="3582">
                  <c:v>3</c:v>
                </c:pt>
                <c:pt idx="3583">
                  <c:v>3</c:v>
                </c:pt>
                <c:pt idx="3584">
                  <c:v>3</c:v>
                </c:pt>
                <c:pt idx="3585">
                  <c:v>3</c:v>
                </c:pt>
                <c:pt idx="3586">
                  <c:v>3</c:v>
                </c:pt>
                <c:pt idx="3587">
                  <c:v>3</c:v>
                </c:pt>
                <c:pt idx="3588">
                  <c:v>3</c:v>
                </c:pt>
                <c:pt idx="3589">
                  <c:v>3</c:v>
                </c:pt>
                <c:pt idx="3590">
                  <c:v>3</c:v>
                </c:pt>
                <c:pt idx="3591">
                  <c:v>3</c:v>
                </c:pt>
                <c:pt idx="3592">
                  <c:v>3</c:v>
                </c:pt>
                <c:pt idx="3593">
                  <c:v>3</c:v>
                </c:pt>
                <c:pt idx="3594">
                  <c:v>3</c:v>
                </c:pt>
                <c:pt idx="3595">
                  <c:v>3</c:v>
                </c:pt>
                <c:pt idx="3596">
                  <c:v>3</c:v>
                </c:pt>
                <c:pt idx="3597">
                  <c:v>3</c:v>
                </c:pt>
                <c:pt idx="3598">
                  <c:v>3</c:v>
                </c:pt>
                <c:pt idx="3599">
                  <c:v>3</c:v>
                </c:pt>
                <c:pt idx="3600">
                  <c:v>3</c:v>
                </c:pt>
                <c:pt idx="3601">
                  <c:v>3</c:v>
                </c:pt>
                <c:pt idx="3602">
                  <c:v>3</c:v>
                </c:pt>
                <c:pt idx="3603">
                  <c:v>3</c:v>
                </c:pt>
                <c:pt idx="3604">
                  <c:v>3</c:v>
                </c:pt>
                <c:pt idx="3605">
                  <c:v>3</c:v>
                </c:pt>
                <c:pt idx="3606">
                  <c:v>3</c:v>
                </c:pt>
                <c:pt idx="3607">
                  <c:v>3</c:v>
                </c:pt>
                <c:pt idx="3608">
                  <c:v>3</c:v>
                </c:pt>
                <c:pt idx="3609">
                  <c:v>3</c:v>
                </c:pt>
                <c:pt idx="3610">
                  <c:v>3</c:v>
                </c:pt>
                <c:pt idx="3611">
                  <c:v>3</c:v>
                </c:pt>
                <c:pt idx="3612">
                  <c:v>3</c:v>
                </c:pt>
                <c:pt idx="3613">
                  <c:v>3</c:v>
                </c:pt>
                <c:pt idx="3614">
                  <c:v>3</c:v>
                </c:pt>
                <c:pt idx="3615">
                  <c:v>3</c:v>
                </c:pt>
                <c:pt idx="3616">
                  <c:v>3</c:v>
                </c:pt>
                <c:pt idx="3617">
                  <c:v>3</c:v>
                </c:pt>
                <c:pt idx="3618">
                  <c:v>3</c:v>
                </c:pt>
                <c:pt idx="3619">
                  <c:v>3</c:v>
                </c:pt>
                <c:pt idx="3620">
                  <c:v>3</c:v>
                </c:pt>
                <c:pt idx="3621">
                  <c:v>3</c:v>
                </c:pt>
                <c:pt idx="3622">
                  <c:v>3</c:v>
                </c:pt>
                <c:pt idx="3623">
                  <c:v>3</c:v>
                </c:pt>
                <c:pt idx="3624">
                  <c:v>3</c:v>
                </c:pt>
                <c:pt idx="3625">
                  <c:v>3</c:v>
                </c:pt>
                <c:pt idx="3626">
                  <c:v>3</c:v>
                </c:pt>
                <c:pt idx="3627">
                  <c:v>3</c:v>
                </c:pt>
                <c:pt idx="3628">
                  <c:v>3</c:v>
                </c:pt>
                <c:pt idx="3629">
                  <c:v>3</c:v>
                </c:pt>
                <c:pt idx="3630">
                  <c:v>3</c:v>
                </c:pt>
                <c:pt idx="3631">
                  <c:v>3</c:v>
                </c:pt>
                <c:pt idx="3632">
                  <c:v>3</c:v>
                </c:pt>
                <c:pt idx="3633">
                  <c:v>3</c:v>
                </c:pt>
                <c:pt idx="3634">
                  <c:v>3</c:v>
                </c:pt>
                <c:pt idx="3635">
                  <c:v>3</c:v>
                </c:pt>
                <c:pt idx="3636">
                  <c:v>3</c:v>
                </c:pt>
                <c:pt idx="3637">
                  <c:v>3</c:v>
                </c:pt>
                <c:pt idx="3638">
                  <c:v>3</c:v>
                </c:pt>
                <c:pt idx="3639">
                  <c:v>3</c:v>
                </c:pt>
                <c:pt idx="3640">
                  <c:v>3</c:v>
                </c:pt>
                <c:pt idx="3641">
                  <c:v>3</c:v>
                </c:pt>
                <c:pt idx="3642">
                  <c:v>3</c:v>
                </c:pt>
                <c:pt idx="3643">
                  <c:v>3</c:v>
                </c:pt>
                <c:pt idx="3644">
                  <c:v>3</c:v>
                </c:pt>
                <c:pt idx="3645">
                  <c:v>3</c:v>
                </c:pt>
                <c:pt idx="3646">
                  <c:v>3</c:v>
                </c:pt>
                <c:pt idx="3647">
                  <c:v>3</c:v>
                </c:pt>
                <c:pt idx="3648">
                  <c:v>3</c:v>
                </c:pt>
                <c:pt idx="3649">
                  <c:v>3</c:v>
                </c:pt>
                <c:pt idx="3650">
                  <c:v>3</c:v>
                </c:pt>
                <c:pt idx="3651">
                  <c:v>3</c:v>
                </c:pt>
                <c:pt idx="3652">
                  <c:v>3</c:v>
                </c:pt>
                <c:pt idx="3653">
                  <c:v>3</c:v>
                </c:pt>
                <c:pt idx="3654">
                  <c:v>3</c:v>
                </c:pt>
                <c:pt idx="3655">
                  <c:v>3</c:v>
                </c:pt>
                <c:pt idx="3656">
                  <c:v>3</c:v>
                </c:pt>
                <c:pt idx="3657">
                  <c:v>3</c:v>
                </c:pt>
                <c:pt idx="3658">
                  <c:v>3</c:v>
                </c:pt>
                <c:pt idx="3659">
                  <c:v>3</c:v>
                </c:pt>
                <c:pt idx="3660">
                  <c:v>3</c:v>
                </c:pt>
                <c:pt idx="3661">
                  <c:v>3</c:v>
                </c:pt>
                <c:pt idx="3662">
                  <c:v>3</c:v>
                </c:pt>
                <c:pt idx="3663">
                  <c:v>3</c:v>
                </c:pt>
                <c:pt idx="3664">
                  <c:v>3</c:v>
                </c:pt>
                <c:pt idx="3665">
                  <c:v>3</c:v>
                </c:pt>
                <c:pt idx="3666">
                  <c:v>3</c:v>
                </c:pt>
                <c:pt idx="3667">
                  <c:v>3</c:v>
                </c:pt>
                <c:pt idx="3668">
                  <c:v>3</c:v>
                </c:pt>
                <c:pt idx="3669">
                  <c:v>3</c:v>
                </c:pt>
                <c:pt idx="3670">
                  <c:v>3</c:v>
                </c:pt>
                <c:pt idx="3671">
                  <c:v>3</c:v>
                </c:pt>
                <c:pt idx="3672">
                  <c:v>3</c:v>
                </c:pt>
                <c:pt idx="3673">
                  <c:v>3</c:v>
                </c:pt>
                <c:pt idx="3674">
                  <c:v>3</c:v>
                </c:pt>
                <c:pt idx="3675">
                  <c:v>3</c:v>
                </c:pt>
                <c:pt idx="3676">
                  <c:v>3</c:v>
                </c:pt>
                <c:pt idx="3677">
                  <c:v>3</c:v>
                </c:pt>
                <c:pt idx="3678">
                  <c:v>3</c:v>
                </c:pt>
                <c:pt idx="3679">
                  <c:v>3</c:v>
                </c:pt>
                <c:pt idx="3680">
                  <c:v>3</c:v>
                </c:pt>
                <c:pt idx="3681">
                  <c:v>3</c:v>
                </c:pt>
                <c:pt idx="3682">
                  <c:v>3</c:v>
                </c:pt>
                <c:pt idx="3683">
                  <c:v>3</c:v>
                </c:pt>
                <c:pt idx="3684">
                  <c:v>3</c:v>
                </c:pt>
                <c:pt idx="3685">
                  <c:v>3</c:v>
                </c:pt>
                <c:pt idx="3686">
                  <c:v>3</c:v>
                </c:pt>
                <c:pt idx="3687">
                  <c:v>3</c:v>
                </c:pt>
                <c:pt idx="3688">
                  <c:v>3</c:v>
                </c:pt>
                <c:pt idx="3689">
                  <c:v>3</c:v>
                </c:pt>
                <c:pt idx="3690">
                  <c:v>3</c:v>
                </c:pt>
                <c:pt idx="3691">
                  <c:v>3</c:v>
                </c:pt>
                <c:pt idx="3692">
                  <c:v>3</c:v>
                </c:pt>
                <c:pt idx="3693">
                  <c:v>3</c:v>
                </c:pt>
                <c:pt idx="3694">
                  <c:v>3</c:v>
                </c:pt>
                <c:pt idx="3695">
                  <c:v>3</c:v>
                </c:pt>
                <c:pt idx="3696">
                  <c:v>3</c:v>
                </c:pt>
                <c:pt idx="3697">
                  <c:v>3</c:v>
                </c:pt>
                <c:pt idx="3698">
                  <c:v>3</c:v>
                </c:pt>
                <c:pt idx="3699">
                  <c:v>3</c:v>
                </c:pt>
                <c:pt idx="3700">
                  <c:v>3</c:v>
                </c:pt>
                <c:pt idx="3701">
                  <c:v>3</c:v>
                </c:pt>
                <c:pt idx="3702">
                  <c:v>3</c:v>
                </c:pt>
                <c:pt idx="3703">
                  <c:v>3</c:v>
                </c:pt>
                <c:pt idx="3704">
                  <c:v>3</c:v>
                </c:pt>
                <c:pt idx="3705">
                  <c:v>3</c:v>
                </c:pt>
                <c:pt idx="3706">
                  <c:v>3</c:v>
                </c:pt>
                <c:pt idx="3707">
                  <c:v>3</c:v>
                </c:pt>
                <c:pt idx="3708">
                  <c:v>3</c:v>
                </c:pt>
                <c:pt idx="3709">
                  <c:v>3</c:v>
                </c:pt>
                <c:pt idx="3710">
                  <c:v>3</c:v>
                </c:pt>
                <c:pt idx="3711">
                  <c:v>3</c:v>
                </c:pt>
                <c:pt idx="3712">
                  <c:v>3</c:v>
                </c:pt>
                <c:pt idx="3713">
                  <c:v>3</c:v>
                </c:pt>
                <c:pt idx="3714">
                  <c:v>3</c:v>
                </c:pt>
                <c:pt idx="3715">
                  <c:v>3</c:v>
                </c:pt>
                <c:pt idx="3716">
                  <c:v>3</c:v>
                </c:pt>
                <c:pt idx="3717">
                  <c:v>3</c:v>
                </c:pt>
                <c:pt idx="3718">
                  <c:v>3</c:v>
                </c:pt>
                <c:pt idx="3719">
                  <c:v>3</c:v>
                </c:pt>
                <c:pt idx="3720">
                  <c:v>3</c:v>
                </c:pt>
                <c:pt idx="3721">
                  <c:v>3</c:v>
                </c:pt>
                <c:pt idx="3722">
                  <c:v>3</c:v>
                </c:pt>
                <c:pt idx="3723">
                  <c:v>3</c:v>
                </c:pt>
                <c:pt idx="3724">
                  <c:v>3</c:v>
                </c:pt>
                <c:pt idx="3725">
                  <c:v>3</c:v>
                </c:pt>
                <c:pt idx="3726">
                  <c:v>3</c:v>
                </c:pt>
                <c:pt idx="3727">
                  <c:v>3</c:v>
                </c:pt>
                <c:pt idx="3728">
                  <c:v>3</c:v>
                </c:pt>
                <c:pt idx="3729">
                  <c:v>3</c:v>
                </c:pt>
                <c:pt idx="3730">
                  <c:v>3</c:v>
                </c:pt>
                <c:pt idx="3731">
                  <c:v>3</c:v>
                </c:pt>
                <c:pt idx="3732">
                  <c:v>3</c:v>
                </c:pt>
                <c:pt idx="3733">
                  <c:v>3</c:v>
                </c:pt>
                <c:pt idx="3734">
                  <c:v>3</c:v>
                </c:pt>
                <c:pt idx="3735">
                  <c:v>3</c:v>
                </c:pt>
                <c:pt idx="3736">
                  <c:v>3</c:v>
                </c:pt>
                <c:pt idx="3737">
                  <c:v>3</c:v>
                </c:pt>
                <c:pt idx="3738">
                  <c:v>3</c:v>
                </c:pt>
                <c:pt idx="3739">
                  <c:v>3</c:v>
                </c:pt>
                <c:pt idx="3740">
                  <c:v>3</c:v>
                </c:pt>
                <c:pt idx="3741">
                  <c:v>3</c:v>
                </c:pt>
                <c:pt idx="3742">
                  <c:v>3</c:v>
                </c:pt>
                <c:pt idx="3743">
                  <c:v>3</c:v>
                </c:pt>
                <c:pt idx="3744">
                  <c:v>3</c:v>
                </c:pt>
                <c:pt idx="3745">
                  <c:v>3</c:v>
                </c:pt>
                <c:pt idx="3746">
                  <c:v>3</c:v>
                </c:pt>
                <c:pt idx="3747">
                  <c:v>3</c:v>
                </c:pt>
                <c:pt idx="3748">
                  <c:v>3</c:v>
                </c:pt>
                <c:pt idx="3749">
                  <c:v>3</c:v>
                </c:pt>
                <c:pt idx="3750">
                  <c:v>3</c:v>
                </c:pt>
                <c:pt idx="3751">
                  <c:v>3</c:v>
                </c:pt>
                <c:pt idx="3752">
                  <c:v>3</c:v>
                </c:pt>
                <c:pt idx="3753">
                  <c:v>3</c:v>
                </c:pt>
                <c:pt idx="3754">
                  <c:v>3</c:v>
                </c:pt>
                <c:pt idx="3755">
                  <c:v>3</c:v>
                </c:pt>
                <c:pt idx="3756">
                  <c:v>3</c:v>
                </c:pt>
                <c:pt idx="3757">
                  <c:v>3</c:v>
                </c:pt>
                <c:pt idx="3758">
                  <c:v>3</c:v>
                </c:pt>
                <c:pt idx="3759">
                  <c:v>3</c:v>
                </c:pt>
                <c:pt idx="3760">
                  <c:v>3</c:v>
                </c:pt>
                <c:pt idx="3761">
                  <c:v>3</c:v>
                </c:pt>
                <c:pt idx="3762">
                  <c:v>3</c:v>
                </c:pt>
                <c:pt idx="3763">
                  <c:v>3</c:v>
                </c:pt>
                <c:pt idx="3764">
                  <c:v>3</c:v>
                </c:pt>
                <c:pt idx="3765">
                  <c:v>3</c:v>
                </c:pt>
                <c:pt idx="3766">
                  <c:v>3</c:v>
                </c:pt>
                <c:pt idx="3767">
                  <c:v>3</c:v>
                </c:pt>
                <c:pt idx="3768">
                  <c:v>3</c:v>
                </c:pt>
                <c:pt idx="3769">
                  <c:v>3</c:v>
                </c:pt>
                <c:pt idx="3770">
                  <c:v>3</c:v>
                </c:pt>
                <c:pt idx="3771">
                  <c:v>3</c:v>
                </c:pt>
                <c:pt idx="3772">
                  <c:v>3</c:v>
                </c:pt>
                <c:pt idx="3773">
                  <c:v>3</c:v>
                </c:pt>
                <c:pt idx="3774">
                  <c:v>3</c:v>
                </c:pt>
                <c:pt idx="3775">
                  <c:v>3</c:v>
                </c:pt>
                <c:pt idx="3776">
                  <c:v>3</c:v>
                </c:pt>
                <c:pt idx="3777">
                  <c:v>3</c:v>
                </c:pt>
                <c:pt idx="3778">
                  <c:v>3</c:v>
                </c:pt>
                <c:pt idx="3779">
                  <c:v>3</c:v>
                </c:pt>
                <c:pt idx="3780">
                  <c:v>3</c:v>
                </c:pt>
                <c:pt idx="3781">
                  <c:v>3</c:v>
                </c:pt>
                <c:pt idx="3782">
                  <c:v>3</c:v>
                </c:pt>
                <c:pt idx="3783">
                  <c:v>3</c:v>
                </c:pt>
                <c:pt idx="3784">
                  <c:v>3</c:v>
                </c:pt>
                <c:pt idx="3785">
                  <c:v>3</c:v>
                </c:pt>
                <c:pt idx="3786">
                  <c:v>3</c:v>
                </c:pt>
                <c:pt idx="3787">
                  <c:v>3</c:v>
                </c:pt>
                <c:pt idx="3788">
                  <c:v>3</c:v>
                </c:pt>
                <c:pt idx="3789">
                  <c:v>3</c:v>
                </c:pt>
                <c:pt idx="3790">
                  <c:v>3</c:v>
                </c:pt>
                <c:pt idx="3791">
                  <c:v>3</c:v>
                </c:pt>
                <c:pt idx="3792">
                  <c:v>3</c:v>
                </c:pt>
                <c:pt idx="3793">
                  <c:v>3</c:v>
                </c:pt>
                <c:pt idx="3794">
                  <c:v>3</c:v>
                </c:pt>
                <c:pt idx="3795">
                  <c:v>3</c:v>
                </c:pt>
                <c:pt idx="3796">
                  <c:v>3</c:v>
                </c:pt>
                <c:pt idx="3797">
                  <c:v>3</c:v>
                </c:pt>
                <c:pt idx="3798">
                  <c:v>3</c:v>
                </c:pt>
                <c:pt idx="3799">
                  <c:v>3</c:v>
                </c:pt>
                <c:pt idx="3800">
                  <c:v>3</c:v>
                </c:pt>
                <c:pt idx="3801">
                  <c:v>3</c:v>
                </c:pt>
                <c:pt idx="3802">
                  <c:v>3</c:v>
                </c:pt>
                <c:pt idx="3803">
                  <c:v>3</c:v>
                </c:pt>
                <c:pt idx="3804">
                  <c:v>3</c:v>
                </c:pt>
                <c:pt idx="3805">
                  <c:v>3</c:v>
                </c:pt>
                <c:pt idx="3806">
                  <c:v>3</c:v>
                </c:pt>
                <c:pt idx="3807">
                  <c:v>3</c:v>
                </c:pt>
                <c:pt idx="3808">
                  <c:v>3</c:v>
                </c:pt>
                <c:pt idx="3809">
                  <c:v>3</c:v>
                </c:pt>
                <c:pt idx="3810">
                  <c:v>3</c:v>
                </c:pt>
                <c:pt idx="3811">
                  <c:v>3</c:v>
                </c:pt>
                <c:pt idx="3812">
                  <c:v>3</c:v>
                </c:pt>
                <c:pt idx="3813">
                  <c:v>3</c:v>
                </c:pt>
                <c:pt idx="3814">
                  <c:v>3</c:v>
                </c:pt>
                <c:pt idx="3815">
                  <c:v>3</c:v>
                </c:pt>
                <c:pt idx="3816">
                  <c:v>3</c:v>
                </c:pt>
                <c:pt idx="3817">
                  <c:v>3</c:v>
                </c:pt>
                <c:pt idx="3818">
                  <c:v>3</c:v>
                </c:pt>
                <c:pt idx="3819">
                  <c:v>3</c:v>
                </c:pt>
                <c:pt idx="3820">
                  <c:v>3</c:v>
                </c:pt>
                <c:pt idx="3821">
                  <c:v>3</c:v>
                </c:pt>
                <c:pt idx="3822">
                  <c:v>3</c:v>
                </c:pt>
                <c:pt idx="3823">
                  <c:v>3</c:v>
                </c:pt>
                <c:pt idx="3824">
                  <c:v>3</c:v>
                </c:pt>
                <c:pt idx="3825">
                  <c:v>3</c:v>
                </c:pt>
                <c:pt idx="3826">
                  <c:v>3</c:v>
                </c:pt>
                <c:pt idx="3827">
                  <c:v>3</c:v>
                </c:pt>
                <c:pt idx="3828">
                  <c:v>3</c:v>
                </c:pt>
                <c:pt idx="3829">
                  <c:v>3</c:v>
                </c:pt>
                <c:pt idx="3830">
                  <c:v>3</c:v>
                </c:pt>
                <c:pt idx="3831">
                  <c:v>3</c:v>
                </c:pt>
                <c:pt idx="3832">
                  <c:v>3</c:v>
                </c:pt>
                <c:pt idx="3833">
                  <c:v>3</c:v>
                </c:pt>
                <c:pt idx="3834">
                  <c:v>3</c:v>
                </c:pt>
                <c:pt idx="3835">
                  <c:v>3</c:v>
                </c:pt>
                <c:pt idx="3836">
                  <c:v>0</c:v>
                </c:pt>
                <c:pt idx="3837">
                  <c:v>0</c:v>
                </c:pt>
                <c:pt idx="3838">
                  <c:v>0</c:v>
                </c:pt>
                <c:pt idx="3839">
                  <c:v>0</c:v>
                </c:pt>
                <c:pt idx="3840">
                  <c:v>0</c:v>
                </c:pt>
                <c:pt idx="3841">
                  <c:v>0</c:v>
                </c:pt>
                <c:pt idx="3842">
                  <c:v>0</c:v>
                </c:pt>
                <c:pt idx="3843">
                  <c:v>0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0</c:v>
                </c:pt>
                <c:pt idx="3854">
                  <c:v>0</c:v>
                </c:pt>
                <c:pt idx="3855">
                  <c:v>0</c:v>
                </c:pt>
                <c:pt idx="3856">
                  <c:v>0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0</c:v>
                </c:pt>
                <c:pt idx="3872">
                  <c:v>0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  <c:pt idx="3896">
                  <c:v>0</c:v>
                </c:pt>
                <c:pt idx="3897">
                  <c:v>0</c:v>
                </c:pt>
                <c:pt idx="3898">
                  <c:v>0</c:v>
                </c:pt>
                <c:pt idx="3899">
                  <c:v>0</c:v>
                </c:pt>
                <c:pt idx="3900">
                  <c:v>0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0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0</c:v>
                </c:pt>
                <c:pt idx="3940">
                  <c:v>0</c:v>
                </c:pt>
                <c:pt idx="3941">
                  <c:v>0</c:v>
                </c:pt>
                <c:pt idx="3942">
                  <c:v>0</c:v>
                </c:pt>
                <c:pt idx="3943">
                  <c:v>0</c:v>
                </c:pt>
                <c:pt idx="3944">
                  <c:v>0</c:v>
                </c:pt>
                <c:pt idx="3945">
                  <c:v>0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0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0</c:v>
                </c:pt>
                <c:pt idx="3973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0</c:v>
                </c:pt>
                <c:pt idx="3979">
                  <c:v>0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0</c:v>
                </c:pt>
                <c:pt idx="3985">
                  <c:v>0</c:v>
                </c:pt>
                <c:pt idx="3986">
                  <c:v>0</c:v>
                </c:pt>
                <c:pt idx="3987">
                  <c:v>0</c:v>
                </c:pt>
                <c:pt idx="3988">
                  <c:v>0</c:v>
                </c:pt>
                <c:pt idx="3989">
                  <c:v>0</c:v>
                </c:pt>
                <c:pt idx="3990">
                  <c:v>0</c:v>
                </c:pt>
                <c:pt idx="3991">
                  <c:v>0</c:v>
                </c:pt>
                <c:pt idx="3992">
                  <c:v>0</c:v>
                </c:pt>
                <c:pt idx="3993">
                  <c:v>0</c:v>
                </c:pt>
                <c:pt idx="3994">
                  <c:v>0</c:v>
                </c:pt>
                <c:pt idx="3995">
                  <c:v>0</c:v>
                </c:pt>
                <c:pt idx="399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F1C-43AA-A870-867B9906CD6A}"/>
            </c:ext>
          </c:extLst>
        </c:ser>
        <c:ser>
          <c:idx val="5"/>
          <c:order val="5"/>
          <c:tx>
            <c:strRef>
              <c:f>'איור 6 נתונים'!$N$3</c:f>
              <c:strCache>
                <c:ptCount val="1"/>
                <c:pt idx="0">
                  <c:v>interest rate decision</c:v>
                </c:pt>
              </c:strCache>
            </c:strRef>
          </c:tx>
          <c:spPr>
            <a:ln w="3810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c:spPr>
          <c:marker>
            <c:symbol val="none"/>
          </c:marker>
          <c:dPt>
            <c:idx val="3112"/>
            <c:bubble3D val="0"/>
            <c:spPr>
              <a:ln w="12700">
                <a:solidFill>
                  <a:schemeClr val="tx1">
                    <a:lumMod val="65000"/>
                    <a:lumOff val="35000"/>
                  </a:schemeClr>
                </a:solidFill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06-2F1C-43AA-A870-867B9906CD6A}"/>
              </c:ext>
            </c:extLst>
          </c:dPt>
          <c:cat>
            <c:numRef>
              <c:f>'איור 6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6 נתונים'!$N$4:$N$4000</c:f>
              <c:numCache>
                <c:formatCode>0</c:formatCode>
                <c:ptCount val="3997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F1C-43AA-A870-867B9906CD6A}"/>
            </c:ext>
          </c:extLst>
        </c:ser>
        <c:ser>
          <c:idx val="6"/>
          <c:order val="6"/>
          <c:tx>
            <c:strRef>
              <c:f>'איור 6 נתונים'!$K$3</c:f>
              <c:strCache>
                <c:ptCount val="1"/>
                <c:pt idx="0">
                  <c:v>Inflation contracts by quotes</c:v>
                </c:pt>
              </c:strCache>
            </c:strRef>
          </c:tx>
          <c:spPr>
            <a:ln w="22225">
              <a:solidFill>
                <a:srgbClr val="3C8639"/>
              </a:solidFill>
            </a:ln>
          </c:spPr>
          <c:marker>
            <c:symbol val="none"/>
          </c:marker>
          <c:val>
            <c:numRef>
              <c:f>'איור 6 נתונים'!$K$4:$K$4000</c:f>
              <c:numCache>
                <c:formatCode>0.000</c:formatCode>
                <c:ptCount val="3997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-0.15333333333332999</c:v>
                </c:pt>
                <c:pt idx="4">
                  <c:v>-0.14000000000000001</c:v>
                </c:pt>
                <c:pt idx="5">
                  <c:v>-0.14000000000000001</c:v>
                </c:pt>
                <c:pt idx="6">
                  <c:v>-0.16</c:v>
                </c:pt>
                <c:pt idx="7">
                  <c:v>-0.15</c:v>
                </c:pt>
                <c:pt idx="8">
                  <c:v>#N/A</c:v>
                </c:pt>
                <c:pt idx="9">
                  <c:v>#N/A</c:v>
                </c:pt>
                <c:pt idx="10">
                  <c:v>-0.15</c:v>
                </c:pt>
                <c:pt idx="11">
                  <c:v>-0.29333333333333</c:v>
                </c:pt>
                <c:pt idx="12">
                  <c:v>-0.27500000000000002</c:v>
                </c:pt>
                <c:pt idx="13">
                  <c:v>-0.25</c:v>
                </c:pt>
                <c:pt idx="14">
                  <c:v>-0.42</c:v>
                </c:pt>
                <c:pt idx="15">
                  <c:v>#N/A</c:v>
                </c:pt>
                <c:pt idx="16">
                  <c:v>#N/A</c:v>
                </c:pt>
                <c:pt idx="17">
                  <c:v>-0.49</c:v>
                </c:pt>
                <c:pt idx="18">
                  <c:v>-0.49</c:v>
                </c:pt>
                <c:pt idx="19">
                  <c:v>-0.48</c:v>
                </c:pt>
                <c:pt idx="20">
                  <c:v>-0.49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-0.49</c:v>
                </c:pt>
                <c:pt idx="25">
                  <c:v>-0.49</c:v>
                </c:pt>
                <c:pt idx="26">
                  <c:v>-0.51333333333332998</c:v>
                </c:pt>
                <c:pt idx="27">
                  <c:v>-0.47499999999999998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-0.47499999999999998</c:v>
                </c:pt>
                <c:pt idx="32">
                  <c:v>-0.5</c:v>
                </c:pt>
                <c:pt idx="33">
                  <c:v>-0.5</c:v>
                </c:pt>
                <c:pt idx="34">
                  <c:v>-0.5</c:v>
                </c:pt>
                <c:pt idx="35">
                  <c:v>-0.5</c:v>
                </c:pt>
                <c:pt idx="36">
                  <c:v>#N/A</c:v>
                </c:pt>
                <c:pt idx="37">
                  <c:v>#N/A</c:v>
                </c:pt>
                <c:pt idx="38">
                  <c:v>-0.52333333333332999</c:v>
                </c:pt>
                <c:pt idx="39">
                  <c:v>-0.52</c:v>
                </c:pt>
                <c:pt idx="40">
                  <c:v>-0.57499999999999996</c:v>
                </c:pt>
                <c:pt idx="41">
                  <c:v>-0.62</c:v>
                </c:pt>
                <c:pt idx="42">
                  <c:v>-0.5</c:v>
                </c:pt>
                <c:pt idx="43">
                  <c:v>#N/A</c:v>
                </c:pt>
                <c:pt idx="44">
                  <c:v>#N/A</c:v>
                </c:pt>
                <c:pt idx="45">
                  <c:v>-0.58499999999999996</c:v>
                </c:pt>
                <c:pt idx="46">
                  <c:v>-0.47</c:v>
                </c:pt>
                <c:pt idx="47">
                  <c:v>-0.45</c:v>
                </c:pt>
                <c:pt idx="48">
                  <c:v>-0.49</c:v>
                </c:pt>
                <c:pt idx="49">
                  <c:v>-0.49</c:v>
                </c:pt>
                <c:pt idx="50">
                  <c:v>#N/A</c:v>
                </c:pt>
                <c:pt idx="51">
                  <c:v>#N/A</c:v>
                </c:pt>
                <c:pt idx="52">
                  <c:v>-0.46500000000000002</c:v>
                </c:pt>
                <c:pt idx="53">
                  <c:v>-0.48333333333333001</c:v>
                </c:pt>
                <c:pt idx="54">
                  <c:v>-0.44500000000000001</c:v>
                </c:pt>
                <c:pt idx="55">
                  <c:v>-0.45</c:v>
                </c:pt>
                <c:pt idx="56">
                  <c:v>-0.44500000000000001</c:v>
                </c:pt>
                <c:pt idx="57">
                  <c:v>#N/A</c:v>
                </c:pt>
                <c:pt idx="58">
                  <c:v>#N/A</c:v>
                </c:pt>
                <c:pt idx="59">
                  <c:v>-0.45</c:v>
                </c:pt>
                <c:pt idx="60">
                  <c:v>-0.41</c:v>
                </c:pt>
                <c:pt idx="61">
                  <c:v>-0.42</c:v>
                </c:pt>
                <c:pt idx="62">
                  <c:v>-0.42</c:v>
                </c:pt>
                <c:pt idx="63">
                  <c:v>-0.42</c:v>
                </c:pt>
                <c:pt idx="64">
                  <c:v>#N/A</c:v>
                </c:pt>
                <c:pt idx="65">
                  <c:v>#N/A</c:v>
                </c:pt>
                <c:pt idx="66">
                  <c:v>-0.38</c:v>
                </c:pt>
                <c:pt idx="67">
                  <c:v>-0.37</c:v>
                </c:pt>
                <c:pt idx="68">
                  <c:v>-0.38</c:v>
                </c:pt>
                <c:pt idx="69">
                  <c:v>-0.38</c:v>
                </c:pt>
                <c:pt idx="70">
                  <c:v>-0.41</c:v>
                </c:pt>
                <c:pt idx="71">
                  <c:v>#N/A</c:v>
                </c:pt>
                <c:pt idx="72">
                  <c:v>#N/A</c:v>
                </c:pt>
                <c:pt idx="73">
                  <c:v>-0.38</c:v>
                </c:pt>
                <c:pt idx="74">
                  <c:v>-0.45</c:v>
                </c:pt>
                <c:pt idx="75">
                  <c:v>-0.2</c:v>
                </c:pt>
                <c:pt idx="76">
                  <c:v>-0.13</c:v>
                </c:pt>
                <c:pt idx="77">
                  <c:v>-0.115</c:v>
                </c:pt>
                <c:pt idx="78">
                  <c:v>#N/A</c:v>
                </c:pt>
                <c:pt idx="79">
                  <c:v>#N/A</c:v>
                </c:pt>
                <c:pt idx="80">
                  <c:v>-0.21333333333332999</c:v>
                </c:pt>
                <c:pt idx="81">
                  <c:v>-0.08</c:v>
                </c:pt>
                <c:pt idx="82">
                  <c:v>-0.08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-9.3333333333330007E-2</c:v>
                </c:pt>
                <c:pt idx="89">
                  <c:v>-0.09</c:v>
                </c:pt>
                <c:pt idx="90">
                  <c:v>-0.13</c:v>
                </c:pt>
                <c:pt idx="91">
                  <c:v>-0.15</c:v>
                </c:pt>
                <c:pt idx="92">
                  <c:v>#N/A</c:v>
                </c:pt>
                <c:pt idx="93">
                  <c:v>#N/A</c:v>
                </c:pt>
                <c:pt idx="94">
                  <c:v>-0.15</c:v>
                </c:pt>
                <c:pt idx="95">
                  <c:v>-0.14499999999999999</c:v>
                </c:pt>
                <c:pt idx="96">
                  <c:v>-0.14499999999999999</c:v>
                </c:pt>
                <c:pt idx="97">
                  <c:v>-0.15</c:v>
                </c:pt>
                <c:pt idx="98">
                  <c:v>-0.15</c:v>
                </c:pt>
                <c:pt idx="99">
                  <c:v>#N/A</c:v>
                </c:pt>
                <c:pt idx="100">
                  <c:v>#N/A</c:v>
                </c:pt>
                <c:pt idx="101">
                  <c:v>-0.15</c:v>
                </c:pt>
                <c:pt idx="102">
                  <c:v>-0.15</c:v>
                </c:pt>
                <c:pt idx="103">
                  <c:v>-0.08</c:v>
                </c:pt>
                <c:pt idx="104">
                  <c:v>-7.0000000000000007E-2</c:v>
                </c:pt>
                <c:pt idx="105">
                  <c:v>-8.5300000000000001E-2</c:v>
                </c:pt>
                <c:pt idx="106">
                  <c:v>#N/A</c:v>
                </c:pt>
                <c:pt idx="107">
                  <c:v>#N/A</c:v>
                </c:pt>
                <c:pt idx="108">
                  <c:v>0.13</c:v>
                </c:pt>
                <c:pt idx="109">
                  <c:v>0.14499999999999999</c:v>
                </c:pt>
                <c:pt idx="110">
                  <c:v>0.14499999999999999</c:v>
                </c:pt>
                <c:pt idx="111">
                  <c:v>0.15</c:v>
                </c:pt>
                <c:pt idx="112">
                  <c:v>0.15</c:v>
                </c:pt>
                <c:pt idx="113">
                  <c:v>#N/A</c:v>
                </c:pt>
                <c:pt idx="114">
                  <c:v>#N/A</c:v>
                </c:pt>
                <c:pt idx="115">
                  <c:v>0.16</c:v>
                </c:pt>
                <c:pt idx="116">
                  <c:v>0.16</c:v>
                </c:pt>
                <c:pt idx="117">
                  <c:v>0.16500000000000001</c:v>
                </c:pt>
                <c:pt idx="118">
                  <c:v>0.18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0.18</c:v>
                </c:pt>
                <c:pt idx="123">
                  <c:v>0.18</c:v>
                </c:pt>
                <c:pt idx="124">
                  <c:v>0.18</c:v>
                </c:pt>
                <c:pt idx="125">
                  <c:v>0.18</c:v>
                </c:pt>
                <c:pt idx="126">
                  <c:v>0.18</c:v>
                </c:pt>
                <c:pt idx="127">
                  <c:v>#N/A</c:v>
                </c:pt>
                <c:pt idx="128">
                  <c:v>#N/A</c:v>
                </c:pt>
                <c:pt idx="129">
                  <c:v>0.18666666666666001</c:v>
                </c:pt>
                <c:pt idx="130">
                  <c:v>0.19</c:v>
                </c:pt>
                <c:pt idx="131">
                  <c:v>0.18</c:v>
                </c:pt>
                <c:pt idx="132">
                  <c:v>0.18</c:v>
                </c:pt>
                <c:pt idx="133">
                  <c:v>0.18</c:v>
                </c:pt>
                <c:pt idx="134">
                  <c:v>#N/A</c:v>
                </c:pt>
                <c:pt idx="135">
                  <c:v>#N/A</c:v>
                </c:pt>
                <c:pt idx="136">
                  <c:v>0.18</c:v>
                </c:pt>
                <c:pt idx="137">
                  <c:v>0.18</c:v>
                </c:pt>
                <c:pt idx="138">
                  <c:v>0.17</c:v>
                </c:pt>
                <c:pt idx="139">
                  <c:v>0.16</c:v>
                </c:pt>
                <c:pt idx="140">
                  <c:v>0.16</c:v>
                </c:pt>
                <c:pt idx="141">
                  <c:v>#N/A</c:v>
                </c:pt>
                <c:pt idx="142">
                  <c:v>#N/A</c:v>
                </c:pt>
                <c:pt idx="143">
                  <c:v>0.16500000000000001</c:v>
                </c:pt>
                <c:pt idx="144">
                  <c:v>0.16500000000000001</c:v>
                </c:pt>
                <c:pt idx="145">
                  <c:v>0.17499999999999999</c:v>
                </c:pt>
                <c:pt idx="146">
                  <c:v>0.17499999999999999</c:v>
                </c:pt>
                <c:pt idx="147">
                  <c:v>0.16</c:v>
                </c:pt>
                <c:pt idx="148">
                  <c:v>#N/A</c:v>
                </c:pt>
                <c:pt idx="149">
                  <c:v>#N/A</c:v>
                </c:pt>
                <c:pt idx="150">
                  <c:v>0.17499999999999999</c:v>
                </c:pt>
                <c:pt idx="151">
                  <c:v>0.185</c:v>
                </c:pt>
                <c:pt idx="152">
                  <c:v>#N/A</c:v>
                </c:pt>
                <c:pt idx="153">
                  <c:v>0.11</c:v>
                </c:pt>
                <c:pt idx="154">
                  <c:v>0.19</c:v>
                </c:pt>
                <c:pt idx="155">
                  <c:v>#N/A</c:v>
                </c:pt>
                <c:pt idx="156">
                  <c:v>#N/A</c:v>
                </c:pt>
                <c:pt idx="157">
                  <c:v>0.19</c:v>
                </c:pt>
                <c:pt idx="158">
                  <c:v>0.2</c:v>
                </c:pt>
                <c:pt idx="159">
                  <c:v>0.2</c:v>
                </c:pt>
                <c:pt idx="160">
                  <c:v>#N/A</c:v>
                </c:pt>
                <c:pt idx="161">
                  <c:v>0.17333333333333001</c:v>
                </c:pt>
                <c:pt idx="162">
                  <c:v>#N/A</c:v>
                </c:pt>
                <c:pt idx="163">
                  <c:v>#N/A</c:v>
                </c:pt>
                <c:pt idx="164">
                  <c:v>0.22</c:v>
                </c:pt>
                <c:pt idx="165">
                  <c:v>0.215</c:v>
                </c:pt>
                <c:pt idx="166">
                  <c:v>0.21</c:v>
                </c:pt>
                <c:pt idx="167">
                  <c:v>0.2</c:v>
                </c:pt>
                <c:pt idx="168">
                  <c:v>0.21</c:v>
                </c:pt>
                <c:pt idx="169">
                  <c:v>#N/A</c:v>
                </c:pt>
                <c:pt idx="170">
                  <c:v>#N/A</c:v>
                </c:pt>
                <c:pt idx="171">
                  <c:v>0.20666666666666</c:v>
                </c:pt>
                <c:pt idx="172">
                  <c:v>0.25</c:v>
                </c:pt>
                <c:pt idx="173">
                  <c:v>0.22500000000000001</c:v>
                </c:pt>
                <c:pt idx="174">
                  <c:v>0.25</c:v>
                </c:pt>
                <c:pt idx="175">
                  <c:v>0.21</c:v>
                </c:pt>
                <c:pt idx="176">
                  <c:v>#N/A</c:v>
                </c:pt>
                <c:pt idx="177">
                  <c:v>#N/A</c:v>
                </c:pt>
                <c:pt idx="178">
                  <c:v>0.18666666666666001</c:v>
                </c:pt>
                <c:pt idx="179">
                  <c:v>0.2</c:v>
                </c:pt>
                <c:pt idx="180">
                  <c:v>0.19</c:v>
                </c:pt>
                <c:pt idx="181">
                  <c:v>0.19500000000000001</c:v>
                </c:pt>
                <c:pt idx="182">
                  <c:v>0.19</c:v>
                </c:pt>
                <c:pt idx="183">
                  <c:v>#N/A</c:v>
                </c:pt>
                <c:pt idx="184">
                  <c:v>#N/A</c:v>
                </c:pt>
                <c:pt idx="185">
                  <c:v>0.19</c:v>
                </c:pt>
                <c:pt idx="186">
                  <c:v>0.19333333333333</c:v>
                </c:pt>
                <c:pt idx="187">
                  <c:v>0.2</c:v>
                </c:pt>
                <c:pt idx="188">
                  <c:v>0.23</c:v>
                </c:pt>
                <c:pt idx="189">
                  <c:v>0.23</c:v>
                </c:pt>
                <c:pt idx="190">
                  <c:v>#N/A</c:v>
                </c:pt>
                <c:pt idx="191">
                  <c:v>#N/A</c:v>
                </c:pt>
                <c:pt idx="192">
                  <c:v>0.23</c:v>
                </c:pt>
                <c:pt idx="193">
                  <c:v>0.23</c:v>
                </c:pt>
                <c:pt idx="194">
                  <c:v>0.23749999999999999</c:v>
                </c:pt>
                <c:pt idx="195">
                  <c:v>0.25979999999999998</c:v>
                </c:pt>
                <c:pt idx="196">
                  <c:v>0.2581</c:v>
                </c:pt>
                <c:pt idx="197">
                  <c:v>#N/A</c:v>
                </c:pt>
                <c:pt idx="198">
                  <c:v>#N/A</c:v>
                </c:pt>
                <c:pt idx="199">
                  <c:v>0.23499999999999999</c:v>
                </c:pt>
                <c:pt idx="200">
                  <c:v>0.3</c:v>
                </c:pt>
                <c:pt idx="201">
                  <c:v>0.33</c:v>
                </c:pt>
                <c:pt idx="202">
                  <c:v>0.32</c:v>
                </c:pt>
                <c:pt idx="203">
                  <c:v>0.32</c:v>
                </c:pt>
                <c:pt idx="204">
                  <c:v>#N/A</c:v>
                </c:pt>
                <c:pt idx="205">
                  <c:v>#N/A</c:v>
                </c:pt>
                <c:pt idx="206">
                  <c:v>0.32500000000000001</c:v>
                </c:pt>
                <c:pt idx="207">
                  <c:v>0.32500000000000001</c:v>
                </c:pt>
                <c:pt idx="208">
                  <c:v>0.27333333333332999</c:v>
                </c:pt>
                <c:pt idx="209">
                  <c:v>0.34</c:v>
                </c:pt>
                <c:pt idx="210">
                  <c:v>0.33</c:v>
                </c:pt>
                <c:pt idx="211">
                  <c:v>#N/A</c:v>
                </c:pt>
                <c:pt idx="212">
                  <c:v>#N/A</c:v>
                </c:pt>
                <c:pt idx="213">
                  <c:v>0.28000000000000003</c:v>
                </c:pt>
                <c:pt idx="214">
                  <c:v>0.28000000000000003</c:v>
                </c:pt>
                <c:pt idx="215">
                  <c:v>0.28000000000000003</c:v>
                </c:pt>
                <c:pt idx="216">
                  <c:v>0.26</c:v>
                </c:pt>
                <c:pt idx="217">
                  <c:v>0.26</c:v>
                </c:pt>
                <c:pt idx="218">
                  <c:v>#N/A</c:v>
                </c:pt>
                <c:pt idx="219">
                  <c:v>#N/A</c:v>
                </c:pt>
                <c:pt idx="220">
                  <c:v>0.26</c:v>
                </c:pt>
                <c:pt idx="221">
                  <c:v>0.26</c:v>
                </c:pt>
                <c:pt idx="222">
                  <c:v>0.26</c:v>
                </c:pt>
                <c:pt idx="223">
                  <c:v>0.245</c:v>
                </c:pt>
                <c:pt idx="224">
                  <c:v>0.24</c:v>
                </c:pt>
                <c:pt idx="225">
                  <c:v>#N/A</c:v>
                </c:pt>
                <c:pt idx="226">
                  <c:v>#N/A</c:v>
                </c:pt>
                <c:pt idx="227">
                  <c:v>0.29333333333333</c:v>
                </c:pt>
                <c:pt idx="228">
                  <c:v>0.34499999999999997</c:v>
                </c:pt>
                <c:pt idx="229">
                  <c:v>0.34499999999999997</c:v>
                </c:pt>
                <c:pt idx="230">
                  <c:v>0.34499999999999997</c:v>
                </c:pt>
                <c:pt idx="231">
                  <c:v>0.36</c:v>
                </c:pt>
                <c:pt idx="232">
                  <c:v>#N/A</c:v>
                </c:pt>
                <c:pt idx="233">
                  <c:v>#N/A</c:v>
                </c:pt>
                <c:pt idx="234">
                  <c:v>0.34499999999999997</c:v>
                </c:pt>
                <c:pt idx="235">
                  <c:v>0.34</c:v>
                </c:pt>
                <c:pt idx="236">
                  <c:v>#N/A</c:v>
                </c:pt>
                <c:pt idx="237">
                  <c:v>0.34</c:v>
                </c:pt>
                <c:pt idx="238">
                  <c:v>0.34</c:v>
                </c:pt>
                <c:pt idx="239">
                  <c:v>#N/A</c:v>
                </c:pt>
                <c:pt idx="240">
                  <c:v>#N/A</c:v>
                </c:pt>
                <c:pt idx="241">
                  <c:v>0.34</c:v>
                </c:pt>
                <c:pt idx="242">
                  <c:v>0.34499999999999997</c:v>
                </c:pt>
                <c:pt idx="243">
                  <c:v>0.36333333333333001</c:v>
                </c:pt>
                <c:pt idx="244">
                  <c:v>0.37</c:v>
                </c:pt>
                <c:pt idx="245">
                  <c:v>0.37</c:v>
                </c:pt>
                <c:pt idx="246">
                  <c:v>#N/A</c:v>
                </c:pt>
                <c:pt idx="247">
                  <c:v>#N/A</c:v>
                </c:pt>
                <c:pt idx="248">
                  <c:v>0.36</c:v>
                </c:pt>
                <c:pt idx="249">
                  <c:v>0.37</c:v>
                </c:pt>
                <c:pt idx="250">
                  <c:v>0.37</c:v>
                </c:pt>
                <c:pt idx="251">
                  <c:v>#N/A</c:v>
                </c:pt>
                <c:pt idx="252">
                  <c:v>0.37</c:v>
                </c:pt>
                <c:pt idx="253">
                  <c:v>#N/A</c:v>
                </c:pt>
                <c:pt idx="254">
                  <c:v>#N/A</c:v>
                </c:pt>
                <c:pt idx="255">
                  <c:v>0.37</c:v>
                </c:pt>
                <c:pt idx="256">
                  <c:v>0.35</c:v>
                </c:pt>
                <c:pt idx="257">
                  <c:v>0.37</c:v>
                </c:pt>
                <c:pt idx="258">
                  <c:v>0.37</c:v>
                </c:pt>
                <c:pt idx="259">
                  <c:v>0.3</c:v>
                </c:pt>
                <c:pt idx="260">
                  <c:v>#N/A</c:v>
                </c:pt>
                <c:pt idx="261">
                  <c:v>#N/A</c:v>
                </c:pt>
                <c:pt idx="262">
                  <c:v>0.34</c:v>
                </c:pt>
                <c:pt idx="263">
                  <c:v>0.31</c:v>
                </c:pt>
                <c:pt idx="264">
                  <c:v>0.32500000000000001</c:v>
                </c:pt>
                <c:pt idx="265">
                  <c:v>0.31</c:v>
                </c:pt>
                <c:pt idx="266">
                  <c:v>0.30499999999999999</c:v>
                </c:pt>
                <c:pt idx="267">
                  <c:v>#N/A</c:v>
                </c:pt>
                <c:pt idx="268">
                  <c:v>#N/A</c:v>
                </c:pt>
                <c:pt idx="269">
                  <c:v>0.33</c:v>
                </c:pt>
                <c:pt idx="270">
                  <c:v>0.33</c:v>
                </c:pt>
                <c:pt idx="271">
                  <c:v>0.31</c:v>
                </c:pt>
                <c:pt idx="272">
                  <c:v>0.31</c:v>
                </c:pt>
                <c:pt idx="273">
                  <c:v>0.32666666666666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0.31</c:v>
                </c:pt>
                <c:pt idx="279">
                  <c:v>0.31</c:v>
                </c:pt>
                <c:pt idx="280">
                  <c:v>0.31</c:v>
                </c:pt>
                <c:pt idx="281">
                  <c:v>#N/A</c:v>
                </c:pt>
                <c:pt idx="282">
                  <c:v>#N/A</c:v>
                </c:pt>
                <c:pt idx="283">
                  <c:v>0.31</c:v>
                </c:pt>
                <c:pt idx="284">
                  <c:v>0.31</c:v>
                </c:pt>
                <c:pt idx="285">
                  <c:v>#N/A</c:v>
                </c:pt>
                <c:pt idx="286">
                  <c:v>0.31</c:v>
                </c:pt>
                <c:pt idx="287">
                  <c:v>0.31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0.315</c:v>
                </c:pt>
                <c:pt idx="292">
                  <c:v>0.31</c:v>
                </c:pt>
                <c:pt idx="293">
                  <c:v>0.31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0.31</c:v>
                </c:pt>
                <c:pt idx="299">
                  <c:v>0.31</c:v>
                </c:pt>
                <c:pt idx="300">
                  <c:v>0.21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0.31</c:v>
                </c:pt>
                <c:pt idx="305">
                  <c:v>0.31</c:v>
                </c:pt>
                <c:pt idx="306">
                  <c:v>0.31</c:v>
                </c:pt>
                <c:pt idx="307">
                  <c:v>0.31</c:v>
                </c:pt>
                <c:pt idx="308">
                  <c:v>0.31</c:v>
                </c:pt>
                <c:pt idx="309">
                  <c:v>#N/A</c:v>
                </c:pt>
                <c:pt idx="310">
                  <c:v>#N/A</c:v>
                </c:pt>
                <c:pt idx="311">
                  <c:v>0.31</c:v>
                </c:pt>
                <c:pt idx="312">
                  <c:v>#N/A</c:v>
                </c:pt>
                <c:pt idx="313">
                  <c:v>0.31</c:v>
                </c:pt>
                <c:pt idx="314">
                  <c:v>0.315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0.33</c:v>
                </c:pt>
                <c:pt idx="319">
                  <c:v>0.35</c:v>
                </c:pt>
                <c:pt idx="320">
                  <c:v>0.375</c:v>
                </c:pt>
                <c:pt idx="321">
                  <c:v>0.4</c:v>
                </c:pt>
                <c:pt idx="322">
                  <c:v>0.4</c:v>
                </c:pt>
                <c:pt idx="323">
                  <c:v>#N/A</c:v>
                </c:pt>
                <c:pt idx="324">
                  <c:v>#N/A</c:v>
                </c:pt>
                <c:pt idx="325">
                  <c:v>0.4</c:v>
                </c:pt>
                <c:pt idx="326">
                  <c:v>0.4</c:v>
                </c:pt>
                <c:pt idx="327">
                  <c:v>0.4</c:v>
                </c:pt>
                <c:pt idx="328">
                  <c:v>0.4</c:v>
                </c:pt>
                <c:pt idx="329">
                  <c:v>0.31</c:v>
                </c:pt>
                <c:pt idx="330">
                  <c:v>#N/A</c:v>
                </c:pt>
                <c:pt idx="331">
                  <c:v>#N/A</c:v>
                </c:pt>
                <c:pt idx="332">
                  <c:v>0.4</c:v>
                </c:pt>
                <c:pt idx="333">
                  <c:v>#N/A</c:v>
                </c:pt>
                <c:pt idx="334">
                  <c:v>0.4</c:v>
                </c:pt>
                <c:pt idx="335">
                  <c:v>0.4</c:v>
                </c:pt>
                <c:pt idx="336">
                  <c:v>0.4</c:v>
                </c:pt>
                <c:pt idx="337">
                  <c:v>#N/A</c:v>
                </c:pt>
                <c:pt idx="338">
                  <c:v>#N/A</c:v>
                </c:pt>
                <c:pt idx="339">
                  <c:v>0.4</c:v>
                </c:pt>
                <c:pt idx="340">
                  <c:v>0.35499999999999998</c:v>
                </c:pt>
                <c:pt idx="341">
                  <c:v>0.4</c:v>
                </c:pt>
                <c:pt idx="342">
                  <c:v>#N/A</c:v>
                </c:pt>
                <c:pt idx="343">
                  <c:v>0.11</c:v>
                </c:pt>
                <c:pt idx="344">
                  <c:v>#N/A</c:v>
                </c:pt>
                <c:pt idx="345">
                  <c:v>#N/A</c:v>
                </c:pt>
                <c:pt idx="346">
                  <c:v>0.44333333333333003</c:v>
                </c:pt>
                <c:pt idx="347">
                  <c:v>0.45500000000000002</c:v>
                </c:pt>
                <c:pt idx="348">
                  <c:v>0.45500000000000002</c:v>
                </c:pt>
                <c:pt idx="349">
                  <c:v>0.46</c:v>
                </c:pt>
                <c:pt idx="350">
                  <c:v>0.43</c:v>
                </c:pt>
                <c:pt idx="351">
                  <c:v>#N/A</c:v>
                </c:pt>
                <c:pt idx="352">
                  <c:v>#N/A</c:v>
                </c:pt>
                <c:pt idx="353">
                  <c:v>0.40500000000000003</c:v>
                </c:pt>
                <c:pt idx="354">
                  <c:v>0.39</c:v>
                </c:pt>
                <c:pt idx="355">
                  <c:v>0.39</c:v>
                </c:pt>
                <c:pt idx="356">
                  <c:v>0.38</c:v>
                </c:pt>
                <c:pt idx="357">
                  <c:v>0.4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0.39</c:v>
                </c:pt>
                <c:pt idx="362">
                  <c:v>0.36499999999999999</c:v>
                </c:pt>
                <c:pt idx="363">
                  <c:v>0.35499999999999998</c:v>
                </c:pt>
                <c:pt idx="364">
                  <c:v>0.34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0.35</c:v>
                </c:pt>
                <c:pt idx="369">
                  <c:v>0.35</c:v>
                </c:pt>
                <c:pt idx="370">
                  <c:v>0.41</c:v>
                </c:pt>
                <c:pt idx="371">
                  <c:v>0.35499999999999998</c:v>
                </c:pt>
                <c:pt idx="372">
                  <c:v>#N/A</c:v>
                </c:pt>
                <c:pt idx="373">
                  <c:v>#N/A</c:v>
                </c:pt>
                <c:pt idx="374">
                  <c:v>0.36499999999999999</c:v>
                </c:pt>
                <c:pt idx="375">
                  <c:v>0.36499999999999999</c:v>
                </c:pt>
                <c:pt idx="376">
                  <c:v>0.36499999999999999</c:v>
                </c:pt>
                <c:pt idx="377">
                  <c:v>0.35499999999999998</c:v>
                </c:pt>
                <c:pt idx="378">
                  <c:v>0.35499999999999998</c:v>
                </c:pt>
                <c:pt idx="379">
                  <c:v>#N/A</c:v>
                </c:pt>
                <c:pt idx="380">
                  <c:v>#N/A</c:v>
                </c:pt>
                <c:pt idx="381">
                  <c:v>0.35</c:v>
                </c:pt>
                <c:pt idx="382">
                  <c:v>0.35666666666666003</c:v>
                </c:pt>
                <c:pt idx="383">
                  <c:v>0.36</c:v>
                </c:pt>
                <c:pt idx="384">
                  <c:v>0.34499999999999997</c:v>
                </c:pt>
                <c:pt idx="385">
                  <c:v>0.33</c:v>
                </c:pt>
                <c:pt idx="386">
                  <c:v>#N/A</c:v>
                </c:pt>
                <c:pt idx="387">
                  <c:v>#N/A</c:v>
                </c:pt>
                <c:pt idx="388">
                  <c:v>0.34</c:v>
                </c:pt>
                <c:pt idx="389">
                  <c:v>0.3</c:v>
                </c:pt>
                <c:pt idx="390">
                  <c:v>0.28999999999999998</c:v>
                </c:pt>
                <c:pt idx="391">
                  <c:v>0.29499999999999998</c:v>
                </c:pt>
                <c:pt idx="392">
                  <c:v>0.29499999999999998</c:v>
                </c:pt>
                <c:pt idx="393">
                  <c:v>#N/A</c:v>
                </c:pt>
                <c:pt idx="394">
                  <c:v>#N/A</c:v>
                </c:pt>
                <c:pt idx="395">
                  <c:v>0.29499999999999998</c:v>
                </c:pt>
                <c:pt idx="396">
                  <c:v>0.3</c:v>
                </c:pt>
                <c:pt idx="397">
                  <c:v>0.28999999999999998</c:v>
                </c:pt>
                <c:pt idx="398">
                  <c:v>0.29333333333333</c:v>
                </c:pt>
                <c:pt idx="399">
                  <c:v>0.3</c:v>
                </c:pt>
                <c:pt idx="400">
                  <c:v>#N/A</c:v>
                </c:pt>
                <c:pt idx="401">
                  <c:v>#N/A</c:v>
                </c:pt>
                <c:pt idx="402">
                  <c:v>0.3</c:v>
                </c:pt>
                <c:pt idx="403">
                  <c:v>0.3</c:v>
                </c:pt>
                <c:pt idx="404">
                  <c:v>0.28000000000000003</c:v>
                </c:pt>
                <c:pt idx="405">
                  <c:v>0.29333333333333</c:v>
                </c:pt>
                <c:pt idx="406">
                  <c:v>0.28499999999999998</c:v>
                </c:pt>
                <c:pt idx="407">
                  <c:v>#N/A</c:v>
                </c:pt>
                <c:pt idx="408">
                  <c:v>#N/A</c:v>
                </c:pt>
                <c:pt idx="409">
                  <c:v>0.28000000000000003</c:v>
                </c:pt>
                <c:pt idx="410">
                  <c:v>0.28999999999999998</c:v>
                </c:pt>
                <c:pt idx="411">
                  <c:v>0.28999999999999998</c:v>
                </c:pt>
                <c:pt idx="412">
                  <c:v>0.17</c:v>
                </c:pt>
                <c:pt idx="413">
                  <c:v>0.17499999999999999</c:v>
                </c:pt>
                <c:pt idx="414">
                  <c:v>#N/A</c:v>
                </c:pt>
                <c:pt idx="415">
                  <c:v>#N/A</c:v>
                </c:pt>
                <c:pt idx="416">
                  <c:v>0.18</c:v>
                </c:pt>
                <c:pt idx="417">
                  <c:v>0.17499999999999999</c:v>
                </c:pt>
                <c:pt idx="418">
                  <c:v>0.18</c:v>
                </c:pt>
                <c:pt idx="419">
                  <c:v>0.18</c:v>
                </c:pt>
                <c:pt idx="420">
                  <c:v>0.18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0.15</c:v>
                </c:pt>
                <c:pt idx="427">
                  <c:v>0.14499999999999999</c:v>
                </c:pt>
                <c:pt idx="428">
                  <c:v>#N/A</c:v>
                </c:pt>
                <c:pt idx="429">
                  <c:v>#N/A</c:v>
                </c:pt>
                <c:pt idx="430">
                  <c:v>0.15</c:v>
                </c:pt>
                <c:pt idx="431">
                  <c:v>0.13</c:v>
                </c:pt>
                <c:pt idx="432">
                  <c:v>0.1</c:v>
                </c:pt>
                <c:pt idx="433">
                  <c:v>9.5000000000000001E-2</c:v>
                </c:pt>
                <c:pt idx="434">
                  <c:v>0.06</c:v>
                </c:pt>
                <c:pt idx="435">
                  <c:v>#N/A</c:v>
                </c:pt>
                <c:pt idx="436">
                  <c:v>#N/A</c:v>
                </c:pt>
                <c:pt idx="437">
                  <c:v>7.0000000000000007E-2</c:v>
                </c:pt>
                <c:pt idx="438">
                  <c:v>0.02</c:v>
                </c:pt>
                <c:pt idx="439">
                  <c:v>5.2499999999999998E-2</c:v>
                </c:pt>
                <c:pt idx="440">
                  <c:v>0</c:v>
                </c:pt>
                <c:pt idx="441">
                  <c:v>-0.01</c:v>
                </c:pt>
                <c:pt idx="442">
                  <c:v>#N/A</c:v>
                </c:pt>
                <c:pt idx="443">
                  <c:v>#N/A</c:v>
                </c:pt>
                <c:pt idx="444">
                  <c:v>-3.5E-4</c:v>
                </c:pt>
                <c:pt idx="445">
                  <c:v>7.0000000000000007E-2</c:v>
                </c:pt>
                <c:pt idx="446">
                  <c:v>7.0000000000000007E-2</c:v>
                </c:pt>
                <c:pt idx="447">
                  <c:v>0.1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0.1</c:v>
                </c:pt>
                <c:pt idx="452">
                  <c:v>6.5000000000000002E-2</c:v>
                </c:pt>
                <c:pt idx="453">
                  <c:v>0.02</c:v>
                </c:pt>
                <c:pt idx="454">
                  <c:v>0.02</c:v>
                </c:pt>
                <c:pt idx="455">
                  <c:v>3.5000000000000003E-2</c:v>
                </c:pt>
                <c:pt idx="456">
                  <c:v>#N/A</c:v>
                </c:pt>
                <c:pt idx="457">
                  <c:v>#N/A</c:v>
                </c:pt>
                <c:pt idx="458">
                  <c:v>0.02</c:v>
                </c:pt>
                <c:pt idx="459">
                  <c:v>4.4999999999999998E-2</c:v>
                </c:pt>
                <c:pt idx="460">
                  <c:v>0.06</c:v>
                </c:pt>
                <c:pt idx="461">
                  <c:v>0.06</c:v>
                </c:pt>
                <c:pt idx="462">
                  <c:v>8.6666666666659994E-2</c:v>
                </c:pt>
                <c:pt idx="463">
                  <c:v>#N/A</c:v>
                </c:pt>
                <c:pt idx="464">
                  <c:v>#N/A</c:v>
                </c:pt>
                <c:pt idx="465">
                  <c:v>0.1</c:v>
                </c:pt>
                <c:pt idx="466">
                  <c:v>#N/A</c:v>
                </c:pt>
                <c:pt idx="467">
                  <c:v>9.6666666666660003E-2</c:v>
                </c:pt>
                <c:pt idx="468">
                  <c:v>0.11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0.14499999999999999</c:v>
                </c:pt>
                <c:pt idx="474">
                  <c:v>0.16</c:v>
                </c:pt>
                <c:pt idx="475">
                  <c:v>0.16</c:v>
                </c:pt>
                <c:pt idx="476">
                  <c:v>0.17666666666666</c:v>
                </c:pt>
                <c:pt idx="477">
                  <c:v>#N/A</c:v>
                </c:pt>
                <c:pt idx="478">
                  <c:v>#N/A</c:v>
                </c:pt>
                <c:pt idx="479">
                  <c:v>0.18</c:v>
                </c:pt>
                <c:pt idx="480">
                  <c:v>0.28000000000000003</c:v>
                </c:pt>
                <c:pt idx="481">
                  <c:v>0.28666666666666002</c:v>
                </c:pt>
                <c:pt idx="482">
                  <c:v>0.28749999999999998</c:v>
                </c:pt>
                <c:pt idx="483">
                  <c:v>0.28999999999999998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0.11</c:v>
                </c:pt>
                <c:pt idx="488">
                  <c:v>0.28999999999999998</c:v>
                </c:pt>
                <c:pt idx="489">
                  <c:v>0.28999999999999998</c:v>
                </c:pt>
                <c:pt idx="490">
                  <c:v>0.3</c:v>
                </c:pt>
                <c:pt idx="491">
                  <c:v>#N/A</c:v>
                </c:pt>
                <c:pt idx="492">
                  <c:v>#N/A</c:v>
                </c:pt>
                <c:pt idx="493">
                  <c:v>0.28499999999999998</c:v>
                </c:pt>
                <c:pt idx="494">
                  <c:v>0.29666666666665997</c:v>
                </c:pt>
                <c:pt idx="495">
                  <c:v>0.3</c:v>
                </c:pt>
                <c:pt idx="496">
                  <c:v>0.28999999999999998</c:v>
                </c:pt>
                <c:pt idx="497">
                  <c:v>0.3</c:v>
                </c:pt>
                <c:pt idx="498">
                  <c:v>#N/A</c:v>
                </c:pt>
                <c:pt idx="499">
                  <c:v>#N/A</c:v>
                </c:pt>
                <c:pt idx="500">
                  <c:v>0.375</c:v>
                </c:pt>
                <c:pt idx="501">
                  <c:v>0.35333333333333</c:v>
                </c:pt>
                <c:pt idx="502">
                  <c:v>0.35333333333333</c:v>
                </c:pt>
                <c:pt idx="503">
                  <c:v>0.34999999999998999</c:v>
                </c:pt>
                <c:pt idx="504">
                  <c:v>0.35</c:v>
                </c:pt>
                <c:pt idx="505">
                  <c:v>#N/A</c:v>
                </c:pt>
                <c:pt idx="506">
                  <c:v>#N/A</c:v>
                </c:pt>
                <c:pt idx="507">
                  <c:v>0.43</c:v>
                </c:pt>
                <c:pt idx="508">
                  <c:v>0.44</c:v>
                </c:pt>
                <c:pt idx="509">
                  <c:v>0.4425</c:v>
                </c:pt>
                <c:pt idx="510">
                  <c:v>0.4</c:v>
                </c:pt>
                <c:pt idx="511">
                  <c:v>0.48249999999999998</c:v>
                </c:pt>
                <c:pt idx="512">
                  <c:v>#N/A</c:v>
                </c:pt>
                <c:pt idx="513">
                  <c:v>#N/A</c:v>
                </c:pt>
                <c:pt idx="514">
                  <c:v>0.4</c:v>
                </c:pt>
                <c:pt idx="515">
                  <c:v>0.42499999999999999</c:v>
                </c:pt>
                <c:pt idx="516">
                  <c:v>#N/A</c:v>
                </c:pt>
                <c:pt idx="517">
                  <c:v>0.4</c:v>
                </c:pt>
                <c:pt idx="518">
                  <c:v>0.4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0.4</c:v>
                </c:pt>
                <c:pt idx="523">
                  <c:v>0.41749999999999998</c:v>
                </c:pt>
                <c:pt idx="524">
                  <c:v>0.40333333333332999</c:v>
                </c:pt>
                <c:pt idx="525">
                  <c:v>0.4</c:v>
                </c:pt>
                <c:pt idx="526">
                  <c:v>#N/A</c:v>
                </c:pt>
                <c:pt idx="527">
                  <c:v>#N/A</c:v>
                </c:pt>
                <c:pt idx="528">
                  <c:v>0.39</c:v>
                </c:pt>
                <c:pt idx="529">
                  <c:v>0.38</c:v>
                </c:pt>
                <c:pt idx="530">
                  <c:v>0.3</c:v>
                </c:pt>
                <c:pt idx="531">
                  <c:v>0.32500000000000001</c:v>
                </c:pt>
                <c:pt idx="532">
                  <c:v>0.27500000000000002</c:v>
                </c:pt>
                <c:pt idx="533">
                  <c:v>#N/A</c:v>
                </c:pt>
                <c:pt idx="534">
                  <c:v>#N/A</c:v>
                </c:pt>
                <c:pt idx="535">
                  <c:v>0.27666666666666001</c:v>
                </c:pt>
                <c:pt idx="536">
                  <c:v>0.24</c:v>
                </c:pt>
                <c:pt idx="537">
                  <c:v>0.23333333333333001</c:v>
                </c:pt>
                <c:pt idx="538">
                  <c:v>0.23749999999999999</c:v>
                </c:pt>
                <c:pt idx="539">
                  <c:v>0.19</c:v>
                </c:pt>
                <c:pt idx="540">
                  <c:v>#N/A</c:v>
                </c:pt>
                <c:pt idx="541">
                  <c:v>#N/A</c:v>
                </c:pt>
                <c:pt idx="542">
                  <c:v>0.22500000000000001</c:v>
                </c:pt>
                <c:pt idx="543">
                  <c:v>0.215</c:v>
                </c:pt>
                <c:pt idx="544">
                  <c:v>0.19</c:v>
                </c:pt>
                <c:pt idx="545">
                  <c:v>0.19166666666665999</c:v>
                </c:pt>
                <c:pt idx="546">
                  <c:v>0.19</c:v>
                </c:pt>
                <c:pt idx="547">
                  <c:v>#N/A</c:v>
                </c:pt>
                <c:pt idx="548">
                  <c:v>#N/A</c:v>
                </c:pt>
                <c:pt idx="549">
                  <c:v>0.185</c:v>
                </c:pt>
                <c:pt idx="550">
                  <c:v>0.18</c:v>
                </c:pt>
                <c:pt idx="551">
                  <c:v>0.18</c:v>
                </c:pt>
                <c:pt idx="552">
                  <c:v>0.2</c:v>
                </c:pt>
                <c:pt idx="553">
                  <c:v>0.2</c:v>
                </c:pt>
                <c:pt idx="554">
                  <c:v>#N/A</c:v>
                </c:pt>
                <c:pt idx="555">
                  <c:v>#N/A</c:v>
                </c:pt>
                <c:pt idx="556">
                  <c:v>0.2</c:v>
                </c:pt>
                <c:pt idx="557">
                  <c:v>0.18666666666666001</c:v>
                </c:pt>
                <c:pt idx="558">
                  <c:v>0.2</c:v>
                </c:pt>
                <c:pt idx="559">
                  <c:v>0.18666666666666001</c:v>
                </c:pt>
                <c:pt idx="560">
                  <c:v>0.2</c:v>
                </c:pt>
                <c:pt idx="561">
                  <c:v>#N/A</c:v>
                </c:pt>
                <c:pt idx="562">
                  <c:v>#N/A</c:v>
                </c:pt>
                <c:pt idx="563">
                  <c:v>0.24333333333332999</c:v>
                </c:pt>
                <c:pt idx="564">
                  <c:v>0.25</c:v>
                </c:pt>
                <c:pt idx="565">
                  <c:v>0.25333333333333002</c:v>
                </c:pt>
                <c:pt idx="566">
                  <c:v>0.26</c:v>
                </c:pt>
                <c:pt idx="567">
                  <c:v>0.26500000000000001</c:v>
                </c:pt>
                <c:pt idx="568">
                  <c:v>#N/A</c:v>
                </c:pt>
                <c:pt idx="569">
                  <c:v>#N/A</c:v>
                </c:pt>
                <c:pt idx="570">
                  <c:v>0.25333333333333002</c:v>
                </c:pt>
                <c:pt idx="571">
                  <c:v>0.21</c:v>
                </c:pt>
                <c:pt idx="572">
                  <c:v>0.22333333333333</c:v>
                </c:pt>
                <c:pt idx="573">
                  <c:v>0.23</c:v>
                </c:pt>
                <c:pt idx="574">
                  <c:v>0.21</c:v>
                </c:pt>
                <c:pt idx="575">
                  <c:v>#N/A</c:v>
                </c:pt>
                <c:pt idx="576">
                  <c:v>#N/A</c:v>
                </c:pt>
                <c:pt idx="577">
                  <c:v>0.20333333333333001</c:v>
                </c:pt>
                <c:pt idx="578">
                  <c:v>0.21</c:v>
                </c:pt>
                <c:pt idx="579">
                  <c:v>0.20499999999999999</c:v>
                </c:pt>
                <c:pt idx="580">
                  <c:v>0.22500000000000001</c:v>
                </c:pt>
                <c:pt idx="581">
                  <c:v>0.19666666666665999</c:v>
                </c:pt>
                <c:pt idx="582">
                  <c:v>#N/A</c:v>
                </c:pt>
                <c:pt idx="583">
                  <c:v>#N/A</c:v>
                </c:pt>
                <c:pt idx="584">
                  <c:v>0.22</c:v>
                </c:pt>
                <c:pt idx="585">
                  <c:v>0.21333333333332999</c:v>
                </c:pt>
                <c:pt idx="586">
                  <c:v>0.22</c:v>
                </c:pt>
                <c:pt idx="587">
                  <c:v>0.22</c:v>
                </c:pt>
                <c:pt idx="588">
                  <c:v>0.21333333333332999</c:v>
                </c:pt>
                <c:pt idx="589">
                  <c:v>#N/A</c:v>
                </c:pt>
                <c:pt idx="590">
                  <c:v>#N/A</c:v>
                </c:pt>
                <c:pt idx="591">
                  <c:v>0.21333333333332999</c:v>
                </c:pt>
                <c:pt idx="592">
                  <c:v>0.21</c:v>
                </c:pt>
                <c:pt idx="593">
                  <c:v>0.24</c:v>
                </c:pt>
                <c:pt idx="594">
                  <c:v>0.24666666666666001</c:v>
                </c:pt>
                <c:pt idx="595">
                  <c:v>0.245</c:v>
                </c:pt>
                <c:pt idx="596">
                  <c:v>#N/A</c:v>
                </c:pt>
                <c:pt idx="597">
                  <c:v>#N/A</c:v>
                </c:pt>
                <c:pt idx="598">
                  <c:v>0.24333333333332999</c:v>
                </c:pt>
                <c:pt idx="599">
                  <c:v>0.24333333333332999</c:v>
                </c:pt>
                <c:pt idx="600">
                  <c:v>0.24</c:v>
                </c:pt>
                <c:pt idx="601">
                  <c:v>0.23</c:v>
                </c:pt>
                <c:pt idx="602">
                  <c:v>0.26500000000000001</c:v>
                </c:pt>
                <c:pt idx="603">
                  <c:v>#N/A</c:v>
                </c:pt>
                <c:pt idx="604">
                  <c:v>#N/A</c:v>
                </c:pt>
                <c:pt idx="605">
                  <c:v>0.22</c:v>
                </c:pt>
                <c:pt idx="606">
                  <c:v>0.23</c:v>
                </c:pt>
                <c:pt idx="607">
                  <c:v>0.23</c:v>
                </c:pt>
                <c:pt idx="608">
                  <c:v>0.23</c:v>
                </c:pt>
                <c:pt idx="609">
                  <c:v>0.22</c:v>
                </c:pt>
                <c:pt idx="610">
                  <c:v>#N/A</c:v>
                </c:pt>
                <c:pt idx="611">
                  <c:v>#N/A</c:v>
                </c:pt>
                <c:pt idx="612">
                  <c:v>0.23</c:v>
                </c:pt>
                <c:pt idx="613">
                  <c:v>0.22</c:v>
                </c:pt>
                <c:pt idx="614">
                  <c:v>0.22500000000000001</c:v>
                </c:pt>
                <c:pt idx="615">
                  <c:v>0.23</c:v>
                </c:pt>
                <c:pt idx="616">
                  <c:v>0.22</c:v>
                </c:pt>
                <c:pt idx="617">
                  <c:v>#N/A</c:v>
                </c:pt>
                <c:pt idx="618">
                  <c:v>#N/A</c:v>
                </c:pt>
                <c:pt idx="619">
                  <c:v>0.22500000000000001</c:v>
                </c:pt>
                <c:pt idx="620">
                  <c:v>0.23</c:v>
                </c:pt>
                <c:pt idx="621">
                  <c:v>0.24</c:v>
                </c:pt>
                <c:pt idx="622">
                  <c:v>0.25</c:v>
                </c:pt>
                <c:pt idx="623">
                  <c:v>0.25</c:v>
                </c:pt>
                <c:pt idx="624">
                  <c:v>#N/A</c:v>
                </c:pt>
                <c:pt idx="625">
                  <c:v>#N/A</c:v>
                </c:pt>
                <c:pt idx="626">
                  <c:v>0.26500000000000001</c:v>
                </c:pt>
                <c:pt idx="627">
                  <c:v>0.21333333333332999</c:v>
                </c:pt>
                <c:pt idx="628">
                  <c:v>0.2</c:v>
                </c:pt>
                <c:pt idx="629">
                  <c:v>0.185</c:v>
                </c:pt>
                <c:pt idx="630">
                  <c:v>0.185</c:v>
                </c:pt>
                <c:pt idx="631">
                  <c:v>#N/A</c:v>
                </c:pt>
                <c:pt idx="632">
                  <c:v>#N/A</c:v>
                </c:pt>
                <c:pt idx="633">
                  <c:v>0.15333333333332999</c:v>
                </c:pt>
                <c:pt idx="634">
                  <c:v>0.16</c:v>
                </c:pt>
                <c:pt idx="635">
                  <c:v>0.14333333333333001</c:v>
                </c:pt>
                <c:pt idx="636">
                  <c:v>0.14333333333333001</c:v>
                </c:pt>
                <c:pt idx="637">
                  <c:v>0.15</c:v>
                </c:pt>
                <c:pt idx="638">
                  <c:v>#N/A</c:v>
                </c:pt>
                <c:pt idx="639">
                  <c:v>#N/A</c:v>
                </c:pt>
                <c:pt idx="640">
                  <c:v>0.14000000000000001</c:v>
                </c:pt>
                <c:pt idx="641">
                  <c:v>0.16</c:v>
                </c:pt>
                <c:pt idx="642">
                  <c:v>0.15</c:v>
                </c:pt>
                <c:pt idx="643">
                  <c:v>0.16</c:v>
                </c:pt>
                <c:pt idx="644">
                  <c:v>0.13</c:v>
                </c:pt>
                <c:pt idx="645">
                  <c:v>#N/A</c:v>
                </c:pt>
                <c:pt idx="646">
                  <c:v>#N/A</c:v>
                </c:pt>
                <c:pt idx="647">
                  <c:v>0.15</c:v>
                </c:pt>
                <c:pt idx="648">
                  <c:v>0.13</c:v>
                </c:pt>
                <c:pt idx="649">
                  <c:v>0.21504999999999999</c:v>
                </c:pt>
                <c:pt idx="650">
                  <c:v>0.16</c:v>
                </c:pt>
                <c:pt idx="651">
                  <c:v>0.14499999999999999</c:v>
                </c:pt>
                <c:pt idx="652">
                  <c:v>#N/A</c:v>
                </c:pt>
                <c:pt idx="653">
                  <c:v>#N/A</c:v>
                </c:pt>
                <c:pt idx="654">
                  <c:v>0.23499999999999999</c:v>
                </c:pt>
                <c:pt idx="655">
                  <c:v>0.23499999999999999</c:v>
                </c:pt>
                <c:pt idx="656">
                  <c:v>0.23499999999999999</c:v>
                </c:pt>
                <c:pt idx="657">
                  <c:v>0.23333333333333001</c:v>
                </c:pt>
                <c:pt idx="658">
                  <c:v>0.22333333333333</c:v>
                </c:pt>
                <c:pt idx="659">
                  <c:v>#N/A</c:v>
                </c:pt>
                <c:pt idx="660">
                  <c:v>#N/A</c:v>
                </c:pt>
                <c:pt idx="661">
                  <c:v>0.21</c:v>
                </c:pt>
                <c:pt idx="662">
                  <c:v>0.21</c:v>
                </c:pt>
                <c:pt idx="663">
                  <c:v>0.21</c:v>
                </c:pt>
                <c:pt idx="664">
                  <c:v>0.21</c:v>
                </c:pt>
                <c:pt idx="665">
                  <c:v>0.21</c:v>
                </c:pt>
                <c:pt idx="666">
                  <c:v>#N/A</c:v>
                </c:pt>
                <c:pt idx="667">
                  <c:v>#N/A</c:v>
                </c:pt>
                <c:pt idx="668">
                  <c:v>0.215</c:v>
                </c:pt>
                <c:pt idx="669">
                  <c:v>0.25166666666665999</c:v>
                </c:pt>
                <c:pt idx="670">
                  <c:v>0.25</c:v>
                </c:pt>
                <c:pt idx="671">
                  <c:v>0.25333333333333002</c:v>
                </c:pt>
                <c:pt idx="672">
                  <c:v>0.25</c:v>
                </c:pt>
                <c:pt idx="673">
                  <c:v>#N/A</c:v>
                </c:pt>
                <c:pt idx="674">
                  <c:v>#N/A</c:v>
                </c:pt>
                <c:pt idx="675">
                  <c:v>0.245</c:v>
                </c:pt>
                <c:pt idx="676">
                  <c:v>0.255</c:v>
                </c:pt>
                <c:pt idx="677">
                  <c:v>0.25</c:v>
                </c:pt>
                <c:pt idx="678">
                  <c:v>0.25</c:v>
                </c:pt>
                <c:pt idx="679">
                  <c:v>0.25</c:v>
                </c:pt>
                <c:pt idx="680">
                  <c:v>#N/A</c:v>
                </c:pt>
                <c:pt idx="681">
                  <c:v>#N/A</c:v>
                </c:pt>
                <c:pt idx="682">
                  <c:v>0.25666666666665999</c:v>
                </c:pt>
                <c:pt idx="683">
                  <c:v>0.25</c:v>
                </c:pt>
                <c:pt idx="684">
                  <c:v>0.27666666666666001</c:v>
                </c:pt>
                <c:pt idx="685">
                  <c:v>0.34499999999999997</c:v>
                </c:pt>
                <c:pt idx="686">
                  <c:v>0.35</c:v>
                </c:pt>
                <c:pt idx="687">
                  <c:v>#N/A</c:v>
                </c:pt>
                <c:pt idx="688">
                  <c:v>#N/A</c:v>
                </c:pt>
                <c:pt idx="689">
                  <c:v>0.33</c:v>
                </c:pt>
                <c:pt idx="690">
                  <c:v>0.4</c:v>
                </c:pt>
                <c:pt idx="691">
                  <c:v>0.39</c:v>
                </c:pt>
                <c:pt idx="692">
                  <c:v>0.45</c:v>
                </c:pt>
                <c:pt idx="693">
                  <c:v>0.46</c:v>
                </c:pt>
                <c:pt idx="694">
                  <c:v>#N/A</c:v>
                </c:pt>
                <c:pt idx="695">
                  <c:v>#N/A</c:v>
                </c:pt>
                <c:pt idx="696">
                  <c:v>0.47</c:v>
                </c:pt>
                <c:pt idx="697">
                  <c:v>0.47</c:v>
                </c:pt>
                <c:pt idx="698">
                  <c:v>0.48249999999999998</c:v>
                </c:pt>
                <c:pt idx="699">
                  <c:v>0.51</c:v>
                </c:pt>
                <c:pt idx="700">
                  <c:v>0.51</c:v>
                </c:pt>
                <c:pt idx="701">
                  <c:v>#N/A</c:v>
                </c:pt>
                <c:pt idx="702">
                  <c:v>#N/A</c:v>
                </c:pt>
                <c:pt idx="703">
                  <c:v>0.51</c:v>
                </c:pt>
                <c:pt idx="704">
                  <c:v>0.51666666666665995</c:v>
                </c:pt>
                <c:pt idx="705">
                  <c:v>0.52333333333332999</c:v>
                </c:pt>
                <c:pt idx="706">
                  <c:v>0.53</c:v>
                </c:pt>
                <c:pt idx="707">
                  <c:v>0.53</c:v>
                </c:pt>
                <c:pt idx="708">
                  <c:v>#N/A</c:v>
                </c:pt>
                <c:pt idx="709">
                  <c:v>#N/A</c:v>
                </c:pt>
                <c:pt idx="710">
                  <c:v>0.53</c:v>
                </c:pt>
                <c:pt idx="711">
                  <c:v>0.51</c:v>
                </c:pt>
                <c:pt idx="712">
                  <c:v>0.495</c:v>
                </c:pt>
                <c:pt idx="713">
                  <c:v>0.495</c:v>
                </c:pt>
                <c:pt idx="714">
                  <c:v>0.47499999999999998</c:v>
                </c:pt>
                <c:pt idx="715">
                  <c:v>#N/A</c:v>
                </c:pt>
                <c:pt idx="716">
                  <c:v>#N/A</c:v>
                </c:pt>
                <c:pt idx="717">
                  <c:v>0.47499999999999998</c:v>
                </c:pt>
                <c:pt idx="718">
                  <c:v>0.45</c:v>
                </c:pt>
                <c:pt idx="719">
                  <c:v>0.43</c:v>
                </c:pt>
                <c:pt idx="720">
                  <c:v>0.42499999999999999</c:v>
                </c:pt>
                <c:pt idx="721">
                  <c:v>0.42499999999999999</c:v>
                </c:pt>
                <c:pt idx="722">
                  <c:v>#N/A</c:v>
                </c:pt>
                <c:pt idx="723">
                  <c:v>#N/A</c:v>
                </c:pt>
                <c:pt idx="724">
                  <c:v>0.42</c:v>
                </c:pt>
                <c:pt idx="725">
                  <c:v>0.44</c:v>
                </c:pt>
                <c:pt idx="726">
                  <c:v>0.42</c:v>
                </c:pt>
                <c:pt idx="727">
                  <c:v>0.42499999999999999</c:v>
                </c:pt>
                <c:pt idx="728">
                  <c:v>0.42499999999999999</c:v>
                </c:pt>
                <c:pt idx="729">
                  <c:v>#N/A</c:v>
                </c:pt>
                <c:pt idx="730">
                  <c:v>#N/A</c:v>
                </c:pt>
                <c:pt idx="731">
                  <c:v>0.43</c:v>
                </c:pt>
                <c:pt idx="732">
                  <c:v>0.42499999999999999</c:v>
                </c:pt>
                <c:pt idx="733">
                  <c:v>0.38</c:v>
                </c:pt>
                <c:pt idx="734">
                  <c:v>0.38</c:v>
                </c:pt>
                <c:pt idx="735">
                  <c:v>0.38</c:v>
                </c:pt>
                <c:pt idx="736">
                  <c:v>#N/A</c:v>
                </c:pt>
                <c:pt idx="737">
                  <c:v>#N/A</c:v>
                </c:pt>
                <c:pt idx="738">
                  <c:v>0.36</c:v>
                </c:pt>
                <c:pt idx="739">
                  <c:v>0.35666666666666003</c:v>
                </c:pt>
                <c:pt idx="740">
                  <c:v>0.36</c:v>
                </c:pt>
                <c:pt idx="741">
                  <c:v>0.36</c:v>
                </c:pt>
                <c:pt idx="742">
                  <c:v>0.36</c:v>
                </c:pt>
                <c:pt idx="743">
                  <c:v>#N/A</c:v>
                </c:pt>
                <c:pt idx="744">
                  <c:v>#N/A</c:v>
                </c:pt>
                <c:pt idx="745">
                  <c:v>0.35499999999999998</c:v>
                </c:pt>
                <c:pt idx="746">
                  <c:v>0.36666666666665998</c:v>
                </c:pt>
                <c:pt idx="747">
                  <c:v>0.38500000000000001</c:v>
                </c:pt>
                <c:pt idx="748">
                  <c:v>0.37</c:v>
                </c:pt>
                <c:pt idx="749">
                  <c:v>0.37333333333333002</c:v>
                </c:pt>
                <c:pt idx="750">
                  <c:v>#N/A</c:v>
                </c:pt>
                <c:pt idx="751">
                  <c:v>#N/A</c:v>
                </c:pt>
                <c:pt idx="752">
                  <c:v>0.38</c:v>
                </c:pt>
                <c:pt idx="753">
                  <c:v>0.4</c:v>
                </c:pt>
                <c:pt idx="754">
                  <c:v>0.42499999999999999</c:v>
                </c:pt>
                <c:pt idx="755">
                  <c:v>0.44500000000000001</c:v>
                </c:pt>
                <c:pt idx="756">
                  <c:v>0.45</c:v>
                </c:pt>
                <c:pt idx="757">
                  <c:v>#N/A</c:v>
                </c:pt>
                <c:pt idx="758">
                  <c:v>#N/A</c:v>
                </c:pt>
                <c:pt idx="759">
                  <c:v>0.44</c:v>
                </c:pt>
                <c:pt idx="760">
                  <c:v>0.44</c:v>
                </c:pt>
                <c:pt idx="761">
                  <c:v>0.47499999999999998</c:v>
                </c:pt>
                <c:pt idx="762">
                  <c:v>0.47499999999999998</c:v>
                </c:pt>
                <c:pt idx="763">
                  <c:v>0.5</c:v>
                </c:pt>
                <c:pt idx="764">
                  <c:v>#N/A</c:v>
                </c:pt>
                <c:pt idx="765">
                  <c:v>#N/A</c:v>
                </c:pt>
                <c:pt idx="766">
                  <c:v>0.5</c:v>
                </c:pt>
                <c:pt idx="767">
                  <c:v>0.51500000000000001</c:v>
                </c:pt>
                <c:pt idx="768">
                  <c:v>0.51</c:v>
                </c:pt>
                <c:pt idx="769">
                  <c:v>0.5</c:v>
                </c:pt>
                <c:pt idx="770">
                  <c:v>0.42</c:v>
                </c:pt>
                <c:pt idx="771">
                  <c:v>#N/A</c:v>
                </c:pt>
                <c:pt idx="772">
                  <c:v>#N/A</c:v>
                </c:pt>
                <c:pt idx="773">
                  <c:v>0.5</c:v>
                </c:pt>
                <c:pt idx="774">
                  <c:v>0.49</c:v>
                </c:pt>
                <c:pt idx="775">
                  <c:v>0.45</c:v>
                </c:pt>
                <c:pt idx="776">
                  <c:v>0.5</c:v>
                </c:pt>
                <c:pt idx="777">
                  <c:v>0.52</c:v>
                </c:pt>
                <c:pt idx="778">
                  <c:v>#N/A</c:v>
                </c:pt>
                <c:pt idx="779">
                  <c:v>#N/A</c:v>
                </c:pt>
                <c:pt idx="780">
                  <c:v>0.51500000000000001</c:v>
                </c:pt>
                <c:pt idx="781">
                  <c:v>0.6</c:v>
                </c:pt>
                <c:pt idx="782">
                  <c:v>0.61499999999999999</c:v>
                </c:pt>
                <c:pt idx="783">
                  <c:v>0.625</c:v>
                </c:pt>
                <c:pt idx="784">
                  <c:v>0.64</c:v>
                </c:pt>
                <c:pt idx="785">
                  <c:v>#N/A</c:v>
                </c:pt>
                <c:pt idx="786">
                  <c:v>#N/A</c:v>
                </c:pt>
                <c:pt idx="787">
                  <c:v>0.63</c:v>
                </c:pt>
                <c:pt idx="788">
                  <c:v>0.64500000000000002</c:v>
                </c:pt>
                <c:pt idx="789">
                  <c:v>0.6</c:v>
                </c:pt>
                <c:pt idx="790">
                  <c:v>0.62</c:v>
                </c:pt>
                <c:pt idx="791">
                  <c:v>0.6</c:v>
                </c:pt>
                <c:pt idx="792">
                  <c:v>#N/A</c:v>
                </c:pt>
                <c:pt idx="793">
                  <c:v>#N/A</c:v>
                </c:pt>
                <c:pt idx="794">
                  <c:v>0.6</c:v>
                </c:pt>
                <c:pt idx="795">
                  <c:v>0.6</c:v>
                </c:pt>
                <c:pt idx="796">
                  <c:v>0.6</c:v>
                </c:pt>
                <c:pt idx="797">
                  <c:v>0.6</c:v>
                </c:pt>
                <c:pt idx="798">
                  <c:v>0.6</c:v>
                </c:pt>
                <c:pt idx="799">
                  <c:v>#N/A</c:v>
                </c:pt>
                <c:pt idx="800">
                  <c:v>#N/A</c:v>
                </c:pt>
                <c:pt idx="801">
                  <c:v>0.61</c:v>
                </c:pt>
                <c:pt idx="802">
                  <c:v>0.62</c:v>
                </c:pt>
                <c:pt idx="803">
                  <c:v>0.61</c:v>
                </c:pt>
                <c:pt idx="804">
                  <c:v>0.59499999999999997</c:v>
                </c:pt>
                <c:pt idx="805">
                  <c:v>0.6</c:v>
                </c:pt>
                <c:pt idx="806">
                  <c:v>#N/A</c:v>
                </c:pt>
                <c:pt idx="807">
                  <c:v>#N/A</c:v>
                </c:pt>
                <c:pt idx="808">
                  <c:v>0.59666666666666002</c:v>
                </c:pt>
                <c:pt idx="809">
                  <c:v>0.59</c:v>
                </c:pt>
                <c:pt idx="810">
                  <c:v>0.57999999999999996</c:v>
                </c:pt>
                <c:pt idx="811">
                  <c:v>0.57999999999999996</c:v>
                </c:pt>
                <c:pt idx="812">
                  <c:v>0.57999999999999996</c:v>
                </c:pt>
                <c:pt idx="813">
                  <c:v>#N/A</c:v>
                </c:pt>
                <c:pt idx="814">
                  <c:v>#N/A</c:v>
                </c:pt>
                <c:pt idx="815">
                  <c:v>0.57999999999999996</c:v>
                </c:pt>
                <c:pt idx="816">
                  <c:v>0.58166666666666</c:v>
                </c:pt>
                <c:pt idx="817">
                  <c:v>0.57999999999999996</c:v>
                </c:pt>
                <c:pt idx="818">
                  <c:v>0.58333333333333004</c:v>
                </c:pt>
                <c:pt idx="819">
                  <c:v>0.57999999999999996</c:v>
                </c:pt>
                <c:pt idx="820">
                  <c:v>#N/A</c:v>
                </c:pt>
                <c:pt idx="821">
                  <c:v>#N/A</c:v>
                </c:pt>
                <c:pt idx="822">
                  <c:v>0.59</c:v>
                </c:pt>
                <c:pt idx="823">
                  <c:v>0.57999999999999996</c:v>
                </c:pt>
                <c:pt idx="824">
                  <c:v>0.57999999999999996</c:v>
                </c:pt>
                <c:pt idx="825">
                  <c:v>0.59</c:v>
                </c:pt>
                <c:pt idx="826">
                  <c:v>0.57999999999999996</c:v>
                </c:pt>
                <c:pt idx="827">
                  <c:v>#N/A</c:v>
                </c:pt>
                <c:pt idx="828">
                  <c:v>#N/A</c:v>
                </c:pt>
                <c:pt idx="829">
                  <c:v>0.58333333333333004</c:v>
                </c:pt>
                <c:pt idx="830">
                  <c:v>0.59</c:v>
                </c:pt>
                <c:pt idx="831">
                  <c:v>0.58833333333333004</c:v>
                </c:pt>
                <c:pt idx="832">
                  <c:v>0.59</c:v>
                </c:pt>
                <c:pt idx="833">
                  <c:v>0.59</c:v>
                </c:pt>
                <c:pt idx="834">
                  <c:v>#N/A</c:v>
                </c:pt>
                <c:pt idx="835">
                  <c:v>#N/A</c:v>
                </c:pt>
                <c:pt idx="836">
                  <c:v>0.68500000000000005</c:v>
                </c:pt>
                <c:pt idx="837">
                  <c:v>0.73333333333332995</c:v>
                </c:pt>
                <c:pt idx="838">
                  <c:v>0.75</c:v>
                </c:pt>
                <c:pt idx="839">
                  <c:v>0.57999999999999996</c:v>
                </c:pt>
                <c:pt idx="840">
                  <c:v>0.75</c:v>
                </c:pt>
                <c:pt idx="841">
                  <c:v>#N/A</c:v>
                </c:pt>
                <c:pt idx="842">
                  <c:v>#N/A</c:v>
                </c:pt>
                <c:pt idx="843">
                  <c:v>0.81</c:v>
                </c:pt>
                <c:pt idx="844">
                  <c:v>0.83</c:v>
                </c:pt>
                <c:pt idx="845">
                  <c:v>0.83666666666666001</c:v>
                </c:pt>
                <c:pt idx="846">
                  <c:v>0.86</c:v>
                </c:pt>
                <c:pt idx="847">
                  <c:v>0.87</c:v>
                </c:pt>
                <c:pt idx="848">
                  <c:v>#N/A</c:v>
                </c:pt>
                <c:pt idx="849">
                  <c:v>#N/A</c:v>
                </c:pt>
                <c:pt idx="850">
                  <c:v>0.87</c:v>
                </c:pt>
                <c:pt idx="851">
                  <c:v>0.88</c:v>
                </c:pt>
                <c:pt idx="852">
                  <c:v>0.89</c:v>
                </c:pt>
                <c:pt idx="853">
                  <c:v>0.89</c:v>
                </c:pt>
                <c:pt idx="854">
                  <c:v>0.89</c:v>
                </c:pt>
                <c:pt idx="855">
                  <c:v>#N/A</c:v>
                </c:pt>
                <c:pt idx="856">
                  <c:v>#N/A</c:v>
                </c:pt>
                <c:pt idx="857">
                  <c:v>0.875</c:v>
                </c:pt>
                <c:pt idx="858">
                  <c:v>0.89500000000000002</c:v>
                </c:pt>
                <c:pt idx="859">
                  <c:v>0.89</c:v>
                </c:pt>
                <c:pt idx="860">
                  <c:v>0.88</c:v>
                </c:pt>
                <c:pt idx="861">
                  <c:v>0.88</c:v>
                </c:pt>
                <c:pt idx="862">
                  <c:v>#N/A</c:v>
                </c:pt>
                <c:pt idx="863">
                  <c:v>#N/A</c:v>
                </c:pt>
                <c:pt idx="864">
                  <c:v>0.9</c:v>
                </c:pt>
                <c:pt idx="865">
                  <c:v>0.90500000000000003</c:v>
                </c:pt>
                <c:pt idx="866">
                  <c:v>0.88500000000000001</c:v>
                </c:pt>
                <c:pt idx="867">
                  <c:v>0.88500000000000001</c:v>
                </c:pt>
                <c:pt idx="868">
                  <c:v>0.89</c:v>
                </c:pt>
                <c:pt idx="869">
                  <c:v>#N/A</c:v>
                </c:pt>
                <c:pt idx="870">
                  <c:v>#N/A</c:v>
                </c:pt>
                <c:pt idx="871">
                  <c:v>0.88500000000000001</c:v>
                </c:pt>
                <c:pt idx="872">
                  <c:v>0.94</c:v>
                </c:pt>
                <c:pt idx="873">
                  <c:v>0.91</c:v>
                </c:pt>
                <c:pt idx="874">
                  <c:v>0.91</c:v>
                </c:pt>
                <c:pt idx="875">
                  <c:v>0.94</c:v>
                </c:pt>
                <c:pt idx="876">
                  <c:v>#N/A</c:v>
                </c:pt>
                <c:pt idx="877">
                  <c:v>#N/A</c:v>
                </c:pt>
                <c:pt idx="878">
                  <c:v>0.93</c:v>
                </c:pt>
                <c:pt idx="879">
                  <c:v>0.9</c:v>
                </c:pt>
                <c:pt idx="880">
                  <c:v>0.88</c:v>
                </c:pt>
                <c:pt idx="881">
                  <c:v>0.91500000000000004</c:v>
                </c:pt>
                <c:pt idx="882">
                  <c:v>0.92</c:v>
                </c:pt>
                <c:pt idx="883">
                  <c:v>#N/A</c:v>
                </c:pt>
                <c:pt idx="884">
                  <c:v>#N/A</c:v>
                </c:pt>
                <c:pt idx="885">
                  <c:v>0.9</c:v>
                </c:pt>
                <c:pt idx="886">
                  <c:v>0.89</c:v>
                </c:pt>
                <c:pt idx="887">
                  <c:v>0.9</c:v>
                </c:pt>
                <c:pt idx="888">
                  <c:v>0.91</c:v>
                </c:pt>
                <c:pt idx="889">
                  <c:v>0.94</c:v>
                </c:pt>
                <c:pt idx="890">
                  <c:v>#N/A</c:v>
                </c:pt>
                <c:pt idx="891">
                  <c:v>#N/A</c:v>
                </c:pt>
                <c:pt idx="892">
                  <c:v>0.94</c:v>
                </c:pt>
                <c:pt idx="893">
                  <c:v>0.95</c:v>
                </c:pt>
                <c:pt idx="894">
                  <c:v>0.92500000000000004</c:v>
                </c:pt>
                <c:pt idx="895">
                  <c:v>1</c:v>
                </c:pt>
                <c:pt idx="896">
                  <c:v>0.9</c:v>
                </c:pt>
                <c:pt idx="897">
                  <c:v>#N/A</c:v>
                </c:pt>
                <c:pt idx="898">
                  <c:v>#N/A</c:v>
                </c:pt>
                <c:pt idx="899">
                  <c:v>1.0900000000000001</c:v>
                </c:pt>
                <c:pt idx="900">
                  <c:v>1.0933333333333299</c:v>
                </c:pt>
                <c:pt idx="901">
                  <c:v>1.175</c:v>
                </c:pt>
                <c:pt idx="902">
                  <c:v>1.2350000000000001</c:v>
                </c:pt>
                <c:pt idx="903">
                  <c:v>1.24</c:v>
                </c:pt>
                <c:pt idx="904">
                  <c:v>#N/A</c:v>
                </c:pt>
                <c:pt idx="905">
                  <c:v>#N/A</c:v>
                </c:pt>
                <c:pt idx="906">
                  <c:v>1.2233333333333301</c:v>
                </c:pt>
                <c:pt idx="907">
                  <c:v>1.24</c:v>
                </c:pt>
                <c:pt idx="908">
                  <c:v>1.2</c:v>
                </c:pt>
                <c:pt idx="909">
                  <c:v>1.21</c:v>
                </c:pt>
                <c:pt idx="910">
                  <c:v>1.2</c:v>
                </c:pt>
                <c:pt idx="911">
                  <c:v>#N/A</c:v>
                </c:pt>
                <c:pt idx="912">
                  <c:v>#N/A</c:v>
                </c:pt>
                <c:pt idx="913">
                  <c:v>1.21</c:v>
                </c:pt>
                <c:pt idx="914">
                  <c:v>1.22</c:v>
                </c:pt>
                <c:pt idx="915">
                  <c:v>1.22</c:v>
                </c:pt>
                <c:pt idx="916">
                  <c:v>1.24</c:v>
                </c:pt>
                <c:pt idx="917">
                  <c:v>1.24</c:v>
                </c:pt>
                <c:pt idx="918">
                  <c:v>#N/A</c:v>
                </c:pt>
                <c:pt idx="919">
                  <c:v>#N/A</c:v>
                </c:pt>
                <c:pt idx="920">
                  <c:v>1.2233333333333301</c:v>
                </c:pt>
                <c:pt idx="921">
                  <c:v>1.22</c:v>
                </c:pt>
                <c:pt idx="922">
                  <c:v>#N/A</c:v>
                </c:pt>
                <c:pt idx="923">
                  <c:v>1.2</c:v>
                </c:pt>
                <c:pt idx="924">
                  <c:v>1.19</c:v>
                </c:pt>
                <c:pt idx="925">
                  <c:v>#N/A</c:v>
                </c:pt>
                <c:pt idx="926">
                  <c:v>#N/A</c:v>
                </c:pt>
                <c:pt idx="927">
                  <c:v>1.23</c:v>
                </c:pt>
                <c:pt idx="928">
                  <c:v>1.25</c:v>
                </c:pt>
                <c:pt idx="929">
                  <c:v>1.25</c:v>
                </c:pt>
                <c:pt idx="930">
                  <c:v>1.25</c:v>
                </c:pt>
                <c:pt idx="931">
                  <c:v>1.25</c:v>
                </c:pt>
                <c:pt idx="932">
                  <c:v>#N/A</c:v>
                </c:pt>
                <c:pt idx="933">
                  <c:v>#N/A</c:v>
                </c:pt>
                <c:pt idx="934">
                  <c:v>1.25</c:v>
                </c:pt>
                <c:pt idx="935">
                  <c:v>1.2575000000000001</c:v>
                </c:pt>
                <c:pt idx="936">
                  <c:v>1.29</c:v>
                </c:pt>
                <c:pt idx="937">
                  <c:v>1.27</c:v>
                </c:pt>
                <c:pt idx="938">
                  <c:v>1.3</c:v>
                </c:pt>
                <c:pt idx="939">
                  <c:v>#N/A</c:v>
                </c:pt>
                <c:pt idx="940">
                  <c:v>#N/A</c:v>
                </c:pt>
                <c:pt idx="941">
                  <c:v>1.25</c:v>
                </c:pt>
                <c:pt idx="942">
                  <c:v>1.24</c:v>
                </c:pt>
                <c:pt idx="943">
                  <c:v>1.23</c:v>
                </c:pt>
                <c:pt idx="944">
                  <c:v>1.23</c:v>
                </c:pt>
                <c:pt idx="945">
                  <c:v>1.21</c:v>
                </c:pt>
                <c:pt idx="946">
                  <c:v>#N/A</c:v>
                </c:pt>
                <c:pt idx="947">
                  <c:v>#N/A</c:v>
                </c:pt>
                <c:pt idx="948">
                  <c:v>1.21</c:v>
                </c:pt>
                <c:pt idx="949">
                  <c:v>1.21</c:v>
                </c:pt>
                <c:pt idx="950">
                  <c:v>1.21</c:v>
                </c:pt>
                <c:pt idx="951">
                  <c:v>1.22</c:v>
                </c:pt>
                <c:pt idx="952">
                  <c:v>1.22</c:v>
                </c:pt>
                <c:pt idx="953">
                  <c:v>#N/A</c:v>
                </c:pt>
                <c:pt idx="954">
                  <c:v>#N/A</c:v>
                </c:pt>
                <c:pt idx="955">
                  <c:v>1.25</c:v>
                </c:pt>
                <c:pt idx="956">
                  <c:v>1.25</c:v>
                </c:pt>
                <c:pt idx="957">
                  <c:v>1.24</c:v>
                </c:pt>
                <c:pt idx="958">
                  <c:v>1.2</c:v>
                </c:pt>
                <c:pt idx="959">
                  <c:v>1.2</c:v>
                </c:pt>
                <c:pt idx="960">
                  <c:v>#N/A</c:v>
                </c:pt>
                <c:pt idx="961">
                  <c:v>#N/A</c:v>
                </c:pt>
                <c:pt idx="962">
                  <c:v>1.27</c:v>
                </c:pt>
                <c:pt idx="963">
                  <c:v>1.22</c:v>
                </c:pt>
                <c:pt idx="964">
                  <c:v>1.21</c:v>
                </c:pt>
                <c:pt idx="965">
                  <c:v>1.22</c:v>
                </c:pt>
                <c:pt idx="966">
                  <c:v>1.23</c:v>
                </c:pt>
                <c:pt idx="967">
                  <c:v>#N/A</c:v>
                </c:pt>
                <c:pt idx="968">
                  <c:v>#N/A</c:v>
                </c:pt>
                <c:pt idx="969">
                  <c:v>1.23</c:v>
                </c:pt>
                <c:pt idx="970">
                  <c:v>1.2150000000000001</c:v>
                </c:pt>
                <c:pt idx="971">
                  <c:v>1.23</c:v>
                </c:pt>
                <c:pt idx="972">
                  <c:v>1.21</c:v>
                </c:pt>
                <c:pt idx="973">
                  <c:v>1.2150000000000001</c:v>
                </c:pt>
                <c:pt idx="974">
                  <c:v>#N/A</c:v>
                </c:pt>
                <c:pt idx="975">
                  <c:v>#N/A</c:v>
                </c:pt>
                <c:pt idx="976">
                  <c:v>1.21</c:v>
                </c:pt>
                <c:pt idx="977">
                  <c:v>1.2</c:v>
                </c:pt>
                <c:pt idx="978">
                  <c:v>1.2</c:v>
                </c:pt>
                <c:pt idx="979">
                  <c:v>1.2</c:v>
                </c:pt>
                <c:pt idx="980">
                  <c:v>1.2</c:v>
                </c:pt>
                <c:pt idx="981">
                  <c:v>#N/A</c:v>
                </c:pt>
                <c:pt idx="982">
                  <c:v>#N/A</c:v>
                </c:pt>
                <c:pt idx="983">
                  <c:v>1.21</c:v>
                </c:pt>
                <c:pt idx="984">
                  <c:v>1.21</c:v>
                </c:pt>
                <c:pt idx="985">
                  <c:v>1.21</c:v>
                </c:pt>
                <c:pt idx="986">
                  <c:v>1.2</c:v>
                </c:pt>
                <c:pt idx="987">
                  <c:v>1.175</c:v>
                </c:pt>
                <c:pt idx="988">
                  <c:v>#N/A</c:v>
                </c:pt>
                <c:pt idx="989">
                  <c:v>#N/A</c:v>
                </c:pt>
                <c:pt idx="990">
                  <c:v>1.21</c:v>
                </c:pt>
                <c:pt idx="991">
                  <c:v>1.21</c:v>
                </c:pt>
                <c:pt idx="992">
                  <c:v>1.21</c:v>
                </c:pt>
                <c:pt idx="993">
                  <c:v>1.2</c:v>
                </c:pt>
                <c:pt idx="994">
                  <c:v>1.17</c:v>
                </c:pt>
                <c:pt idx="995">
                  <c:v>#N/A</c:v>
                </c:pt>
                <c:pt idx="996">
                  <c:v>#N/A</c:v>
                </c:pt>
                <c:pt idx="997">
                  <c:v>1.21</c:v>
                </c:pt>
                <c:pt idx="998">
                  <c:v>1.19</c:v>
                </c:pt>
                <c:pt idx="999">
                  <c:v>1.1299999999999999</c:v>
                </c:pt>
                <c:pt idx="1000">
                  <c:v>1.1299999999999999</c:v>
                </c:pt>
                <c:pt idx="1001">
                  <c:v>1.1399999999999999</c:v>
                </c:pt>
                <c:pt idx="1002">
                  <c:v>#N/A</c:v>
                </c:pt>
                <c:pt idx="1003">
                  <c:v>#N/A</c:v>
                </c:pt>
                <c:pt idx="1004">
                  <c:v>1.21</c:v>
                </c:pt>
                <c:pt idx="1005">
                  <c:v>1.125</c:v>
                </c:pt>
                <c:pt idx="1006">
                  <c:v>1.1499999999999999</c:v>
                </c:pt>
                <c:pt idx="1007">
                  <c:v>1.14333333333333</c:v>
                </c:pt>
                <c:pt idx="1008">
                  <c:v>1.165</c:v>
                </c:pt>
                <c:pt idx="1009">
                  <c:v>#N/A</c:v>
                </c:pt>
                <c:pt idx="1010">
                  <c:v>#N/A</c:v>
                </c:pt>
                <c:pt idx="1011">
                  <c:v>1.17</c:v>
                </c:pt>
                <c:pt idx="1012">
                  <c:v>1.17</c:v>
                </c:pt>
                <c:pt idx="1013">
                  <c:v>1.17</c:v>
                </c:pt>
                <c:pt idx="1014">
                  <c:v>1.1399999999999999</c:v>
                </c:pt>
                <c:pt idx="1015">
                  <c:v>1.1499999999999999</c:v>
                </c:pt>
                <c:pt idx="1016">
                  <c:v>#N/A</c:v>
                </c:pt>
                <c:pt idx="1017">
                  <c:v>#N/A</c:v>
                </c:pt>
                <c:pt idx="1018">
                  <c:v>1.1200000000000001</c:v>
                </c:pt>
                <c:pt idx="1019">
                  <c:v>1.0900000000000001</c:v>
                </c:pt>
                <c:pt idx="1020">
                  <c:v>1.0900000000000001</c:v>
                </c:pt>
                <c:pt idx="1021">
                  <c:v>1.11333333333333</c:v>
                </c:pt>
                <c:pt idx="1022">
                  <c:v>1.11333333333333</c:v>
                </c:pt>
                <c:pt idx="1023">
                  <c:v>#N/A</c:v>
                </c:pt>
                <c:pt idx="1024">
                  <c:v>#N/A</c:v>
                </c:pt>
                <c:pt idx="1025">
                  <c:v>1.08666666666666</c:v>
                </c:pt>
                <c:pt idx="1026">
                  <c:v>1.0649999999999999</c:v>
                </c:pt>
                <c:pt idx="1027">
                  <c:v>1.0649999999999999</c:v>
                </c:pt>
                <c:pt idx="1028">
                  <c:v>1.07</c:v>
                </c:pt>
                <c:pt idx="1029">
                  <c:v>1.03</c:v>
                </c:pt>
                <c:pt idx="1030">
                  <c:v>#N/A</c:v>
                </c:pt>
                <c:pt idx="1031">
                  <c:v>#N/A</c:v>
                </c:pt>
                <c:pt idx="1032">
                  <c:v>1.0449999999999999</c:v>
                </c:pt>
                <c:pt idx="1033">
                  <c:v>1.04</c:v>
                </c:pt>
                <c:pt idx="1034">
                  <c:v>1.05</c:v>
                </c:pt>
                <c:pt idx="1035">
                  <c:v>1.05</c:v>
                </c:pt>
                <c:pt idx="1036">
                  <c:v>1.05</c:v>
                </c:pt>
                <c:pt idx="1037">
                  <c:v>#N/A</c:v>
                </c:pt>
                <c:pt idx="1038">
                  <c:v>#N/A</c:v>
                </c:pt>
                <c:pt idx="1039">
                  <c:v>1.05</c:v>
                </c:pt>
                <c:pt idx="1040">
                  <c:v>1.05</c:v>
                </c:pt>
                <c:pt idx="1041">
                  <c:v>1.0549999999999999</c:v>
                </c:pt>
                <c:pt idx="1042">
                  <c:v>1.08</c:v>
                </c:pt>
                <c:pt idx="1043">
                  <c:v>1.04</c:v>
                </c:pt>
                <c:pt idx="1044">
                  <c:v>#N/A</c:v>
                </c:pt>
                <c:pt idx="1045">
                  <c:v>#N/A</c:v>
                </c:pt>
                <c:pt idx="1046">
                  <c:v>1.0649999999999999</c:v>
                </c:pt>
                <c:pt idx="1047">
                  <c:v>1.0649999999999999</c:v>
                </c:pt>
                <c:pt idx="1048">
                  <c:v>1.0549999999999999</c:v>
                </c:pt>
                <c:pt idx="1049">
                  <c:v>1.05</c:v>
                </c:pt>
                <c:pt idx="1050">
                  <c:v>1.05</c:v>
                </c:pt>
                <c:pt idx="1051">
                  <c:v>#N/A</c:v>
                </c:pt>
                <c:pt idx="1052">
                  <c:v>#N/A</c:v>
                </c:pt>
                <c:pt idx="1053">
                  <c:v>1.0549999999999999</c:v>
                </c:pt>
                <c:pt idx="1054">
                  <c:v>1.02</c:v>
                </c:pt>
                <c:pt idx="1055">
                  <c:v>1</c:v>
                </c:pt>
                <c:pt idx="1056">
                  <c:v>1</c:v>
                </c:pt>
                <c:pt idx="1057">
                  <c:v>0.99</c:v>
                </c:pt>
                <c:pt idx="1058">
                  <c:v>#N/A</c:v>
                </c:pt>
                <c:pt idx="1059">
                  <c:v>#N/A</c:v>
                </c:pt>
                <c:pt idx="1060">
                  <c:v>0.995</c:v>
                </c:pt>
                <c:pt idx="1061">
                  <c:v>0.99</c:v>
                </c:pt>
                <c:pt idx="1062">
                  <c:v>1.0249999999999999</c:v>
                </c:pt>
                <c:pt idx="1063">
                  <c:v>0.99</c:v>
                </c:pt>
                <c:pt idx="1064">
                  <c:v>0.92</c:v>
                </c:pt>
                <c:pt idx="1065">
                  <c:v>#N/A</c:v>
                </c:pt>
                <c:pt idx="1066">
                  <c:v>#N/A</c:v>
                </c:pt>
                <c:pt idx="1067">
                  <c:v>0.95499999999999996</c:v>
                </c:pt>
                <c:pt idx="1068">
                  <c:v>1.0249999999999999</c:v>
                </c:pt>
                <c:pt idx="1069">
                  <c:v>0.98</c:v>
                </c:pt>
                <c:pt idx="1070">
                  <c:v>1.0166666666666599</c:v>
                </c:pt>
                <c:pt idx="1071">
                  <c:v>1</c:v>
                </c:pt>
                <c:pt idx="1072">
                  <c:v>#N/A</c:v>
                </c:pt>
                <c:pt idx="1073">
                  <c:v>#N/A</c:v>
                </c:pt>
                <c:pt idx="1074">
                  <c:v>1.0166666666666599</c:v>
                </c:pt>
                <c:pt idx="1075">
                  <c:v>1</c:v>
                </c:pt>
                <c:pt idx="1076">
                  <c:v>1.0375000000000001</c:v>
                </c:pt>
                <c:pt idx="1077">
                  <c:v>1.1000000000000001</c:v>
                </c:pt>
                <c:pt idx="1078">
                  <c:v>1.1992</c:v>
                </c:pt>
                <c:pt idx="1079">
                  <c:v>#N/A</c:v>
                </c:pt>
                <c:pt idx="1080">
                  <c:v>#N/A</c:v>
                </c:pt>
                <c:pt idx="1081">
                  <c:v>1.1466666666666601</c:v>
                </c:pt>
                <c:pt idx="1082">
                  <c:v>1.2</c:v>
                </c:pt>
                <c:pt idx="1083">
                  <c:v>1.18</c:v>
                </c:pt>
                <c:pt idx="1084">
                  <c:v>1.1599999999999999</c:v>
                </c:pt>
                <c:pt idx="1085">
                  <c:v>1.1499999999999999</c:v>
                </c:pt>
                <c:pt idx="1086">
                  <c:v>#N/A</c:v>
                </c:pt>
                <c:pt idx="1087">
                  <c:v>#N/A</c:v>
                </c:pt>
                <c:pt idx="1088">
                  <c:v>1.1499999999999999</c:v>
                </c:pt>
                <c:pt idx="1089">
                  <c:v>1.1499999999999999</c:v>
                </c:pt>
                <c:pt idx="1090">
                  <c:v>1.1499999999999999</c:v>
                </c:pt>
                <c:pt idx="1091">
                  <c:v>1.1100000000000001</c:v>
                </c:pt>
                <c:pt idx="1092">
                  <c:v>1.1100000000000001</c:v>
                </c:pt>
                <c:pt idx="1093">
                  <c:v>#N/A</c:v>
                </c:pt>
                <c:pt idx="1094">
                  <c:v>#N/A</c:v>
                </c:pt>
                <c:pt idx="1095">
                  <c:v>1.07</c:v>
                </c:pt>
                <c:pt idx="1096">
                  <c:v>1</c:v>
                </c:pt>
                <c:pt idx="1097">
                  <c:v>1.1100000000000001</c:v>
                </c:pt>
                <c:pt idx="1098">
                  <c:v>1.1200000000000001</c:v>
                </c:pt>
                <c:pt idx="1099">
                  <c:v>1</c:v>
                </c:pt>
                <c:pt idx="1100">
                  <c:v>#N/A</c:v>
                </c:pt>
                <c:pt idx="1101">
                  <c:v>#N/A</c:v>
                </c:pt>
                <c:pt idx="1102">
                  <c:v>1.11333333333333</c:v>
                </c:pt>
                <c:pt idx="1103">
                  <c:v>1.105</c:v>
                </c:pt>
                <c:pt idx="1104">
                  <c:v>1.1100000000000001</c:v>
                </c:pt>
                <c:pt idx="1105">
                  <c:v>1.1100000000000001</c:v>
                </c:pt>
                <c:pt idx="1106">
                  <c:v>1.1200000000000001</c:v>
                </c:pt>
                <c:pt idx="1107">
                  <c:v>#N/A</c:v>
                </c:pt>
                <c:pt idx="1108">
                  <c:v>#N/A</c:v>
                </c:pt>
                <c:pt idx="1109">
                  <c:v>1.11333333333333</c:v>
                </c:pt>
                <c:pt idx="1110">
                  <c:v>1.105</c:v>
                </c:pt>
                <c:pt idx="1111">
                  <c:v>1.0349999999999999</c:v>
                </c:pt>
                <c:pt idx="1112">
                  <c:v>1.0900000000000001</c:v>
                </c:pt>
                <c:pt idx="1113">
                  <c:v>1.0900000000000001</c:v>
                </c:pt>
                <c:pt idx="1114">
                  <c:v>#N/A</c:v>
                </c:pt>
                <c:pt idx="1115">
                  <c:v>#N/A</c:v>
                </c:pt>
                <c:pt idx="1116">
                  <c:v>1.07</c:v>
                </c:pt>
                <c:pt idx="1117">
                  <c:v>1.075</c:v>
                </c:pt>
                <c:pt idx="1118">
                  <c:v>1.07666666666666</c:v>
                </c:pt>
                <c:pt idx="1119">
                  <c:v>1.07666666666666</c:v>
                </c:pt>
                <c:pt idx="1120">
                  <c:v>1.07</c:v>
                </c:pt>
                <c:pt idx="1121">
                  <c:v>#N/A</c:v>
                </c:pt>
                <c:pt idx="1122">
                  <c:v>#N/A</c:v>
                </c:pt>
                <c:pt idx="1123">
                  <c:v>1.075</c:v>
                </c:pt>
                <c:pt idx="1124">
                  <c:v>1.075</c:v>
                </c:pt>
                <c:pt idx="1125">
                  <c:v>1.07666666666666</c:v>
                </c:pt>
                <c:pt idx="1126">
                  <c:v>1.07</c:v>
                </c:pt>
                <c:pt idx="1127">
                  <c:v>1.0900000000000001</c:v>
                </c:pt>
                <c:pt idx="1128">
                  <c:v>#N/A</c:v>
                </c:pt>
                <c:pt idx="1129">
                  <c:v>#N/A</c:v>
                </c:pt>
                <c:pt idx="1130">
                  <c:v>1.0900000000000001</c:v>
                </c:pt>
                <c:pt idx="1131">
                  <c:v>1.08</c:v>
                </c:pt>
                <c:pt idx="1132">
                  <c:v>1.07</c:v>
                </c:pt>
                <c:pt idx="1133">
                  <c:v>1.07</c:v>
                </c:pt>
                <c:pt idx="1134">
                  <c:v>1.0649999999999999</c:v>
                </c:pt>
                <c:pt idx="1135">
                  <c:v>#N/A</c:v>
                </c:pt>
                <c:pt idx="1136">
                  <c:v>#N/A</c:v>
                </c:pt>
                <c:pt idx="1137">
                  <c:v>1.05</c:v>
                </c:pt>
                <c:pt idx="1138">
                  <c:v>1.05</c:v>
                </c:pt>
                <c:pt idx="1139">
                  <c:v>1.02</c:v>
                </c:pt>
                <c:pt idx="1140">
                  <c:v>1.03</c:v>
                </c:pt>
                <c:pt idx="1141">
                  <c:v>1.02</c:v>
                </c:pt>
                <c:pt idx="1142">
                  <c:v>#N/A</c:v>
                </c:pt>
                <c:pt idx="1143">
                  <c:v>#N/A</c:v>
                </c:pt>
                <c:pt idx="1144">
                  <c:v>1.05</c:v>
                </c:pt>
                <c:pt idx="1145">
                  <c:v>1.05</c:v>
                </c:pt>
                <c:pt idx="1146">
                  <c:v>1.05</c:v>
                </c:pt>
                <c:pt idx="1147">
                  <c:v>1.05</c:v>
                </c:pt>
                <c:pt idx="1148">
                  <c:v>1.05</c:v>
                </c:pt>
                <c:pt idx="1149">
                  <c:v>#N/A</c:v>
                </c:pt>
                <c:pt idx="1150">
                  <c:v>#N/A</c:v>
                </c:pt>
                <c:pt idx="1151">
                  <c:v>1.05</c:v>
                </c:pt>
                <c:pt idx="1152">
                  <c:v>1.06</c:v>
                </c:pt>
                <c:pt idx="1153">
                  <c:v>1.06</c:v>
                </c:pt>
                <c:pt idx="1154">
                  <c:v>1.0733333333333299</c:v>
                </c:pt>
                <c:pt idx="1155">
                  <c:v>1.1200000000000001</c:v>
                </c:pt>
                <c:pt idx="1156">
                  <c:v>#N/A</c:v>
                </c:pt>
                <c:pt idx="1157">
                  <c:v>#N/A</c:v>
                </c:pt>
                <c:pt idx="1158">
                  <c:v>1.1200000000000001</c:v>
                </c:pt>
                <c:pt idx="1159">
                  <c:v>1.1299999999999999</c:v>
                </c:pt>
                <c:pt idx="1160">
                  <c:v>1.1200000000000001</c:v>
                </c:pt>
                <c:pt idx="1161">
                  <c:v>1.1200000000000001</c:v>
                </c:pt>
                <c:pt idx="1162">
                  <c:v>1.1200000000000001</c:v>
                </c:pt>
                <c:pt idx="1163">
                  <c:v>#N/A</c:v>
                </c:pt>
                <c:pt idx="1164">
                  <c:v>#N/A</c:v>
                </c:pt>
                <c:pt idx="1165">
                  <c:v>1.1033333333333299</c:v>
                </c:pt>
                <c:pt idx="1166">
                  <c:v>1.1033333333333299</c:v>
                </c:pt>
                <c:pt idx="1167">
                  <c:v>1.1200000000000001</c:v>
                </c:pt>
                <c:pt idx="1168">
                  <c:v>1.1033333333333299</c:v>
                </c:pt>
                <c:pt idx="1169">
                  <c:v>1.095</c:v>
                </c:pt>
                <c:pt idx="1170">
                  <c:v>#N/A</c:v>
                </c:pt>
                <c:pt idx="1171">
                  <c:v>#N/A</c:v>
                </c:pt>
                <c:pt idx="1172">
                  <c:v>1.175</c:v>
                </c:pt>
                <c:pt idx="1173">
                  <c:v>1.2</c:v>
                </c:pt>
                <c:pt idx="1174">
                  <c:v>1.1766666666666601</c:v>
                </c:pt>
                <c:pt idx="1175">
                  <c:v>#N/A</c:v>
                </c:pt>
                <c:pt idx="1176">
                  <c:v>1.1766666666666601</c:v>
                </c:pt>
                <c:pt idx="1177">
                  <c:v>#N/A</c:v>
                </c:pt>
                <c:pt idx="1178">
                  <c:v>#N/A</c:v>
                </c:pt>
                <c:pt idx="1179">
                  <c:v>1.18</c:v>
                </c:pt>
                <c:pt idx="1180">
                  <c:v>1.18</c:v>
                </c:pt>
                <c:pt idx="1181">
                  <c:v>1.155</c:v>
                </c:pt>
                <c:pt idx="1182">
                  <c:v>1.07</c:v>
                </c:pt>
                <c:pt idx="1183">
                  <c:v>1.25</c:v>
                </c:pt>
                <c:pt idx="1184">
                  <c:v>#N/A</c:v>
                </c:pt>
                <c:pt idx="1185">
                  <c:v>#N/A</c:v>
                </c:pt>
                <c:pt idx="1186">
                  <c:v>1.2466666666666599</c:v>
                </c:pt>
                <c:pt idx="1187">
                  <c:v>1.2533333333333301</c:v>
                </c:pt>
                <c:pt idx="1188">
                  <c:v>1.2533333333333301</c:v>
                </c:pt>
                <c:pt idx="1189">
                  <c:v>1.26</c:v>
                </c:pt>
                <c:pt idx="1190">
                  <c:v>1.25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1.25</c:v>
                </c:pt>
                <c:pt idx="1196">
                  <c:v>1.26</c:v>
                </c:pt>
                <c:pt idx="1197">
                  <c:v>1.1729499999999999</c:v>
                </c:pt>
                <c:pt idx="1198">
                  <c:v>#N/A</c:v>
                </c:pt>
                <c:pt idx="1199">
                  <c:v>#N/A</c:v>
                </c:pt>
                <c:pt idx="1200">
                  <c:v>1.25</c:v>
                </c:pt>
                <c:pt idx="1201">
                  <c:v>1.27</c:v>
                </c:pt>
                <c:pt idx="1202">
                  <c:v>1.2833333333333301</c:v>
                </c:pt>
                <c:pt idx="1203">
                  <c:v>1.3</c:v>
                </c:pt>
                <c:pt idx="1204">
                  <c:v>1.3</c:v>
                </c:pt>
                <c:pt idx="1205">
                  <c:v>#N/A</c:v>
                </c:pt>
                <c:pt idx="1206">
                  <c:v>#N/A</c:v>
                </c:pt>
                <c:pt idx="1207">
                  <c:v>1.25</c:v>
                </c:pt>
                <c:pt idx="1208">
                  <c:v>1.2833333333333301</c:v>
                </c:pt>
                <c:pt idx="1209">
                  <c:v>1.3</c:v>
                </c:pt>
                <c:pt idx="1210">
                  <c:v>1.2749999999999999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1.2833333333333301</c:v>
                </c:pt>
                <c:pt idx="1215">
                  <c:v>1.2833333333333301</c:v>
                </c:pt>
                <c:pt idx="1216">
                  <c:v>1.2749999999999999</c:v>
                </c:pt>
                <c:pt idx="1217">
                  <c:v>1.3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1.3</c:v>
                </c:pt>
                <c:pt idx="1222">
                  <c:v>1.2833333333333301</c:v>
                </c:pt>
                <c:pt idx="1223">
                  <c:v>1.3</c:v>
                </c:pt>
                <c:pt idx="1224">
                  <c:v>#N/A</c:v>
                </c:pt>
                <c:pt idx="1225">
                  <c:v>1.3</c:v>
                </c:pt>
                <c:pt idx="1226">
                  <c:v>#N/A</c:v>
                </c:pt>
                <c:pt idx="1227">
                  <c:v>#N/A</c:v>
                </c:pt>
                <c:pt idx="1228">
                  <c:v>1.2833333333333301</c:v>
                </c:pt>
                <c:pt idx="1229">
                  <c:v>1.2949999999999999</c:v>
                </c:pt>
                <c:pt idx="1230">
                  <c:v>1.29</c:v>
                </c:pt>
                <c:pt idx="1231">
                  <c:v>1.2666666666666599</c:v>
                </c:pt>
                <c:pt idx="1232">
                  <c:v>1.2633333333333301</c:v>
                </c:pt>
                <c:pt idx="1233">
                  <c:v>#N/A</c:v>
                </c:pt>
                <c:pt idx="1234">
                  <c:v>#N/A</c:v>
                </c:pt>
                <c:pt idx="1235">
                  <c:v>1.27</c:v>
                </c:pt>
                <c:pt idx="1236">
                  <c:v>1.27</c:v>
                </c:pt>
                <c:pt idx="1237">
                  <c:v>1.27</c:v>
                </c:pt>
                <c:pt idx="1238">
                  <c:v>1.27</c:v>
                </c:pt>
                <c:pt idx="1239">
                  <c:v>1.27</c:v>
                </c:pt>
                <c:pt idx="1240">
                  <c:v>#N/A</c:v>
                </c:pt>
                <c:pt idx="1241">
                  <c:v>#N/A</c:v>
                </c:pt>
                <c:pt idx="1242">
                  <c:v>1.26</c:v>
                </c:pt>
                <c:pt idx="1243">
                  <c:v>0.76500000000000001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1.2649999999999999</c:v>
                </c:pt>
                <c:pt idx="1250">
                  <c:v>1.27</c:v>
                </c:pt>
                <c:pt idx="1251">
                  <c:v>1.27</c:v>
                </c:pt>
                <c:pt idx="1252">
                  <c:v>0.76500000000000001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1.27</c:v>
                </c:pt>
                <c:pt idx="1257">
                  <c:v>1.27</c:v>
                </c:pt>
                <c:pt idx="1258">
                  <c:v>1.27</c:v>
                </c:pt>
                <c:pt idx="1259">
                  <c:v>1.27</c:v>
                </c:pt>
                <c:pt idx="1260">
                  <c:v>1.28</c:v>
                </c:pt>
                <c:pt idx="1261">
                  <c:v>#N/A</c:v>
                </c:pt>
                <c:pt idx="1262">
                  <c:v>#N/A</c:v>
                </c:pt>
                <c:pt idx="1263">
                  <c:v>1.28666666666666</c:v>
                </c:pt>
                <c:pt idx="1264">
                  <c:v>1.2849999999999999</c:v>
                </c:pt>
                <c:pt idx="1265">
                  <c:v>1.29666666666666</c:v>
                </c:pt>
                <c:pt idx="1266">
                  <c:v>1.28</c:v>
                </c:pt>
                <c:pt idx="1267">
                  <c:v>1.2666666666666599</c:v>
                </c:pt>
                <c:pt idx="1268">
                  <c:v>#N/A</c:v>
                </c:pt>
                <c:pt idx="1269">
                  <c:v>#N/A</c:v>
                </c:pt>
                <c:pt idx="1270">
                  <c:v>1.26</c:v>
                </c:pt>
                <c:pt idx="1271">
                  <c:v>1.2166666666666599</c:v>
                </c:pt>
                <c:pt idx="1272">
                  <c:v>1.22</c:v>
                </c:pt>
                <c:pt idx="1273">
                  <c:v>1.2066666666666599</c:v>
                </c:pt>
                <c:pt idx="1274">
                  <c:v>1.20333333333333</c:v>
                </c:pt>
                <c:pt idx="1275">
                  <c:v>#N/A</c:v>
                </c:pt>
                <c:pt idx="1276">
                  <c:v>#N/A</c:v>
                </c:pt>
                <c:pt idx="1277">
                  <c:v>1.20333333333333</c:v>
                </c:pt>
                <c:pt idx="1278">
                  <c:v>1.2050000000000001</c:v>
                </c:pt>
                <c:pt idx="1279">
                  <c:v>1.19</c:v>
                </c:pt>
                <c:pt idx="1280">
                  <c:v>1.1766666666666601</c:v>
                </c:pt>
                <c:pt idx="1281">
                  <c:v>1.19</c:v>
                </c:pt>
                <c:pt idx="1282">
                  <c:v>#N/A</c:v>
                </c:pt>
                <c:pt idx="1283">
                  <c:v>#N/A</c:v>
                </c:pt>
                <c:pt idx="1284">
                  <c:v>1.1499999999999999</c:v>
                </c:pt>
                <c:pt idx="1285">
                  <c:v>#N/A</c:v>
                </c:pt>
                <c:pt idx="1286">
                  <c:v>1.165</c:v>
                </c:pt>
                <c:pt idx="1287">
                  <c:v>1.165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1.1499999999999999</c:v>
                </c:pt>
                <c:pt idx="1292">
                  <c:v>1.115</c:v>
                </c:pt>
                <c:pt idx="1293">
                  <c:v>1.0833333333333299</c:v>
                </c:pt>
                <c:pt idx="1294">
                  <c:v>1.08</c:v>
                </c:pt>
                <c:pt idx="1295">
                  <c:v>1.08</c:v>
                </c:pt>
                <c:pt idx="1296">
                  <c:v>#N/A</c:v>
                </c:pt>
                <c:pt idx="1297">
                  <c:v>#N/A</c:v>
                </c:pt>
                <c:pt idx="1298">
                  <c:v>1.08</c:v>
                </c:pt>
                <c:pt idx="1299">
                  <c:v>1.08</c:v>
                </c:pt>
                <c:pt idx="1300">
                  <c:v>1.08</c:v>
                </c:pt>
                <c:pt idx="1301">
                  <c:v>1.08</c:v>
                </c:pt>
                <c:pt idx="1302">
                  <c:v>1.08</c:v>
                </c:pt>
                <c:pt idx="1303">
                  <c:v>#N/A</c:v>
                </c:pt>
                <c:pt idx="1304">
                  <c:v>#N/A</c:v>
                </c:pt>
                <c:pt idx="1305">
                  <c:v>1.0833333333333299</c:v>
                </c:pt>
                <c:pt idx="1306">
                  <c:v>1.075</c:v>
                </c:pt>
                <c:pt idx="1307">
                  <c:v>1.05</c:v>
                </c:pt>
                <c:pt idx="1308">
                  <c:v>1.0575000000000001</c:v>
                </c:pt>
                <c:pt idx="1309">
                  <c:v>1.0549999999999999</c:v>
                </c:pt>
                <c:pt idx="1310">
                  <c:v>#N/A</c:v>
                </c:pt>
                <c:pt idx="1311">
                  <c:v>#N/A</c:v>
                </c:pt>
                <c:pt idx="1312">
                  <c:v>1.0549999999999999</c:v>
                </c:pt>
                <c:pt idx="1313">
                  <c:v>1.0533333333333299</c:v>
                </c:pt>
                <c:pt idx="1314">
                  <c:v>1.05</c:v>
                </c:pt>
                <c:pt idx="1315">
                  <c:v>1.05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1.05</c:v>
                </c:pt>
                <c:pt idx="1320">
                  <c:v>1.05</c:v>
                </c:pt>
                <c:pt idx="1321">
                  <c:v>1.05</c:v>
                </c:pt>
                <c:pt idx="1322">
                  <c:v>1.0549999999999999</c:v>
                </c:pt>
                <c:pt idx="1323">
                  <c:v>1.0449999999999999</c:v>
                </c:pt>
                <c:pt idx="1324">
                  <c:v>#N/A</c:v>
                </c:pt>
                <c:pt idx="1325">
                  <c:v>#N/A</c:v>
                </c:pt>
                <c:pt idx="1326">
                  <c:v>0.99</c:v>
                </c:pt>
                <c:pt idx="1327">
                  <c:v>0.98666666666666003</c:v>
                </c:pt>
                <c:pt idx="1328">
                  <c:v>0.99</c:v>
                </c:pt>
                <c:pt idx="1329">
                  <c:v>0.99</c:v>
                </c:pt>
                <c:pt idx="1330">
                  <c:v>0.99</c:v>
                </c:pt>
                <c:pt idx="1331">
                  <c:v>#N/A</c:v>
                </c:pt>
                <c:pt idx="1332">
                  <c:v>#N/A</c:v>
                </c:pt>
                <c:pt idx="1333">
                  <c:v>0.98</c:v>
                </c:pt>
                <c:pt idx="1334">
                  <c:v>0.97499999999999998</c:v>
                </c:pt>
                <c:pt idx="1335">
                  <c:v>0.98</c:v>
                </c:pt>
                <c:pt idx="1336">
                  <c:v>0.98</c:v>
                </c:pt>
                <c:pt idx="1337">
                  <c:v>0.97</c:v>
                </c:pt>
                <c:pt idx="1338">
                  <c:v>#N/A</c:v>
                </c:pt>
                <c:pt idx="1339">
                  <c:v>#N/A</c:v>
                </c:pt>
                <c:pt idx="1340">
                  <c:v>0.97</c:v>
                </c:pt>
                <c:pt idx="1341">
                  <c:v>0.98</c:v>
                </c:pt>
                <c:pt idx="1342">
                  <c:v>0.98</c:v>
                </c:pt>
                <c:pt idx="1343">
                  <c:v>0.97</c:v>
                </c:pt>
                <c:pt idx="1344">
                  <c:v>0.97</c:v>
                </c:pt>
                <c:pt idx="1345">
                  <c:v>#N/A</c:v>
                </c:pt>
                <c:pt idx="1346">
                  <c:v>#N/A</c:v>
                </c:pt>
                <c:pt idx="1347">
                  <c:v>0.96666666666666001</c:v>
                </c:pt>
                <c:pt idx="1348">
                  <c:v>0.98</c:v>
                </c:pt>
                <c:pt idx="1349">
                  <c:v>0.96</c:v>
                </c:pt>
                <c:pt idx="1350">
                  <c:v>0.96</c:v>
                </c:pt>
                <c:pt idx="1351">
                  <c:v>0.96</c:v>
                </c:pt>
                <c:pt idx="1352">
                  <c:v>#N/A</c:v>
                </c:pt>
                <c:pt idx="1353">
                  <c:v>#N/A</c:v>
                </c:pt>
                <c:pt idx="1354">
                  <c:v>0.97666666666666002</c:v>
                </c:pt>
                <c:pt idx="1355">
                  <c:v>#N/A</c:v>
                </c:pt>
                <c:pt idx="1356">
                  <c:v>0.97</c:v>
                </c:pt>
                <c:pt idx="1357">
                  <c:v>0.97</c:v>
                </c:pt>
                <c:pt idx="1358">
                  <c:v>0.97</c:v>
                </c:pt>
                <c:pt idx="1359">
                  <c:v>#N/A</c:v>
                </c:pt>
                <c:pt idx="1360">
                  <c:v>#N/A</c:v>
                </c:pt>
                <c:pt idx="1361">
                  <c:v>0.97</c:v>
                </c:pt>
                <c:pt idx="1362">
                  <c:v>0.97153333333333003</c:v>
                </c:pt>
                <c:pt idx="1363">
                  <c:v>0.97499999999999998</c:v>
                </c:pt>
                <c:pt idx="1364">
                  <c:v>0.97499999999999998</c:v>
                </c:pt>
                <c:pt idx="1365">
                  <c:v>0.97499999999999998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0.97499999999999998</c:v>
                </c:pt>
                <c:pt idx="1371">
                  <c:v>0.97499999999999998</c:v>
                </c:pt>
                <c:pt idx="1372">
                  <c:v>0.97</c:v>
                </c:pt>
                <c:pt idx="1373">
                  <c:v>#N/A</c:v>
                </c:pt>
                <c:pt idx="1374">
                  <c:v>#N/A</c:v>
                </c:pt>
                <c:pt idx="1375">
                  <c:v>0.97</c:v>
                </c:pt>
                <c:pt idx="1376">
                  <c:v>#N/A</c:v>
                </c:pt>
                <c:pt idx="1377">
                  <c:v>#N/A</c:v>
                </c:pt>
                <c:pt idx="1378">
                  <c:v>0.96333333333333004</c:v>
                </c:pt>
                <c:pt idx="1379">
                  <c:v>0.95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0.95</c:v>
                </c:pt>
                <c:pt idx="1384">
                  <c:v>0.95</c:v>
                </c:pt>
                <c:pt idx="1385">
                  <c:v>1</c:v>
                </c:pt>
                <c:pt idx="1386">
                  <c:v>1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1</c:v>
                </c:pt>
                <c:pt idx="1391">
                  <c:v>1</c:v>
                </c:pt>
                <c:pt idx="1392">
                  <c:v>1</c:v>
                </c:pt>
                <c:pt idx="1393">
                  <c:v>1</c:v>
                </c:pt>
                <c:pt idx="1394">
                  <c:v>#N/A</c:v>
                </c:pt>
                <c:pt idx="1395">
                  <c:v>#N/A</c:v>
                </c:pt>
                <c:pt idx="1396">
                  <c:v>0.98</c:v>
                </c:pt>
                <c:pt idx="1397">
                  <c:v>1.01</c:v>
                </c:pt>
                <c:pt idx="1398">
                  <c:v>1.0033333333333301</c:v>
                </c:pt>
                <c:pt idx="1399">
                  <c:v>1.0033333333333301</c:v>
                </c:pt>
                <c:pt idx="1400">
                  <c:v>1.01</c:v>
                </c:pt>
                <c:pt idx="1401">
                  <c:v>#N/A</c:v>
                </c:pt>
                <c:pt idx="1402">
                  <c:v>#N/A</c:v>
                </c:pt>
                <c:pt idx="1403">
                  <c:v>1.0049999999999999</c:v>
                </c:pt>
                <c:pt idx="1404">
                  <c:v>1.01</c:v>
                </c:pt>
                <c:pt idx="1405">
                  <c:v>1.0066666666666599</c:v>
                </c:pt>
                <c:pt idx="1406">
                  <c:v>1.0066666666666599</c:v>
                </c:pt>
                <c:pt idx="1407">
                  <c:v>1.0049999999999999</c:v>
                </c:pt>
                <c:pt idx="1408">
                  <c:v>#N/A</c:v>
                </c:pt>
                <c:pt idx="1409">
                  <c:v>#N/A</c:v>
                </c:pt>
                <c:pt idx="1410">
                  <c:v>1.01</c:v>
                </c:pt>
                <c:pt idx="1411">
                  <c:v>1</c:v>
                </c:pt>
                <c:pt idx="1412">
                  <c:v>1.01</c:v>
                </c:pt>
                <c:pt idx="1413">
                  <c:v>1.01</c:v>
                </c:pt>
                <c:pt idx="1414">
                  <c:v>1.0133333333333301</c:v>
                </c:pt>
                <c:pt idx="1415">
                  <c:v>#N/A</c:v>
                </c:pt>
                <c:pt idx="1416">
                  <c:v>#N/A</c:v>
                </c:pt>
                <c:pt idx="1417">
                  <c:v>1.0166666666666599</c:v>
                </c:pt>
                <c:pt idx="1418">
                  <c:v>1.0149999999999999</c:v>
                </c:pt>
                <c:pt idx="1419">
                  <c:v>0.995</c:v>
                </c:pt>
                <c:pt idx="1420">
                  <c:v>0.99333333333332996</c:v>
                </c:pt>
                <c:pt idx="1421">
                  <c:v>0.99</c:v>
                </c:pt>
                <c:pt idx="1422">
                  <c:v>#N/A</c:v>
                </c:pt>
                <c:pt idx="1423">
                  <c:v>#N/A</c:v>
                </c:pt>
                <c:pt idx="1424">
                  <c:v>0.98</c:v>
                </c:pt>
                <c:pt idx="1425">
                  <c:v>0.95</c:v>
                </c:pt>
                <c:pt idx="1426">
                  <c:v>0.88</c:v>
                </c:pt>
                <c:pt idx="1427">
                  <c:v>0.87333333333332996</c:v>
                </c:pt>
                <c:pt idx="1428">
                  <c:v>0.87333333333332996</c:v>
                </c:pt>
                <c:pt idx="1429">
                  <c:v>#N/A</c:v>
                </c:pt>
                <c:pt idx="1430">
                  <c:v>#N/A</c:v>
                </c:pt>
                <c:pt idx="1431">
                  <c:v>0.86</c:v>
                </c:pt>
                <c:pt idx="1432">
                  <c:v>0.90500000000000003</c:v>
                </c:pt>
                <c:pt idx="1433">
                  <c:v>0.93</c:v>
                </c:pt>
                <c:pt idx="1434">
                  <c:v>0.86</c:v>
                </c:pt>
                <c:pt idx="1435">
                  <c:v>0.86</c:v>
                </c:pt>
                <c:pt idx="1436">
                  <c:v>#N/A</c:v>
                </c:pt>
                <c:pt idx="1437">
                  <c:v>#N/A</c:v>
                </c:pt>
                <c:pt idx="1438">
                  <c:v>0.90500000000000003</c:v>
                </c:pt>
                <c:pt idx="1439">
                  <c:v>0.85</c:v>
                </c:pt>
                <c:pt idx="1440">
                  <c:v>0.86</c:v>
                </c:pt>
                <c:pt idx="1441">
                  <c:v>0.86</c:v>
                </c:pt>
                <c:pt idx="1442">
                  <c:v>0.84499999999999997</c:v>
                </c:pt>
                <c:pt idx="1443">
                  <c:v>#N/A</c:v>
                </c:pt>
                <c:pt idx="1444">
                  <c:v>#N/A</c:v>
                </c:pt>
                <c:pt idx="1445">
                  <c:v>0.81</c:v>
                </c:pt>
                <c:pt idx="1446">
                  <c:v>0.80666666666665998</c:v>
                </c:pt>
                <c:pt idx="1447">
                  <c:v>0.8</c:v>
                </c:pt>
                <c:pt idx="1448">
                  <c:v>0.78</c:v>
                </c:pt>
                <c:pt idx="1449">
                  <c:v>0.80500000000000005</c:v>
                </c:pt>
                <c:pt idx="1450">
                  <c:v>#N/A</c:v>
                </c:pt>
                <c:pt idx="1451">
                  <c:v>#N/A</c:v>
                </c:pt>
                <c:pt idx="1452">
                  <c:v>0.78</c:v>
                </c:pt>
                <c:pt idx="1453">
                  <c:v>0.78</c:v>
                </c:pt>
                <c:pt idx="1454">
                  <c:v>0.78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0.78</c:v>
                </c:pt>
                <c:pt idx="1460">
                  <c:v>0.77</c:v>
                </c:pt>
                <c:pt idx="1461">
                  <c:v>#N/A</c:v>
                </c:pt>
                <c:pt idx="1462">
                  <c:v>#N/A</c:v>
                </c:pt>
                <c:pt idx="1463">
                  <c:v>0.76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0.84</c:v>
                </c:pt>
                <c:pt idx="1468">
                  <c:v>0.83499999999999996</c:v>
                </c:pt>
                <c:pt idx="1469">
                  <c:v>0.83</c:v>
                </c:pt>
                <c:pt idx="1470">
                  <c:v>0.83</c:v>
                </c:pt>
                <c:pt idx="1471">
                  <c:v>#N/A</c:v>
                </c:pt>
                <c:pt idx="1472">
                  <c:v>#N/A</c:v>
                </c:pt>
                <c:pt idx="1473">
                  <c:v>0.83333333333333004</c:v>
                </c:pt>
                <c:pt idx="1474">
                  <c:v>0.82666666666666</c:v>
                </c:pt>
                <c:pt idx="1475">
                  <c:v>0.82666666666666</c:v>
                </c:pt>
                <c:pt idx="1476">
                  <c:v>0.82666666666666</c:v>
                </c:pt>
                <c:pt idx="1477">
                  <c:v>0.83</c:v>
                </c:pt>
                <c:pt idx="1478">
                  <c:v>#N/A</c:v>
                </c:pt>
                <c:pt idx="1479">
                  <c:v>#N/A</c:v>
                </c:pt>
                <c:pt idx="1480">
                  <c:v>0.82333333333333003</c:v>
                </c:pt>
                <c:pt idx="1481">
                  <c:v>0.82499999999999996</c:v>
                </c:pt>
                <c:pt idx="1482">
                  <c:v>0.82</c:v>
                </c:pt>
                <c:pt idx="1483">
                  <c:v>0.82499999999999996</c:v>
                </c:pt>
                <c:pt idx="1484">
                  <c:v>0.82</c:v>
                </c:pt>
                <c:pt idx="1485">
                  <c:v>#N/A</c:v>
                </c:pt>
                <c:pt idx="1486">
                  <c:v>#N/A</c:v>
                </c:pt>
                <c:pt idx="1487">
                  <c:v>0.79</c:v>
                </c:pt>
                <c:pt idx="1488">
                  <c:v>0.78</c:v>
                </c:pt>
                <c:pt idx="1489">
                  <c:v>0.77333333333332999</c:v>
                </c:pt>
                <c:pt idx="1490">
                  <c:v>0.77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1.1033333333333299</c:v>
                </c:pt>
                <c:pt idx="1495">
                  <c:v>0.77</c:v>
                </c:pt>
                <c:pt idx="1496">
                  <c:v>0.77</c:v>
                </c:pt>
                <c:pt idx="1497">
                  <c:v>0.77</c:v>
                </c:pt>
                <c:pt idx="1498">
                  <c:v>0.77</c:v>
                </c:pt>
                <c:pt idx="1499">
                  <c:v>#N/A</c:v>
                </c:pt>
                <c:pt idx="1500">
                  <c:v>#N/A</c:v>
                </c:pt>
                <c:pt idx="1501">
                  <c:v>0.77</c:v>
                </c:pt>
                <c:pt idx="1502">
                  <c:v>0.76500000000000001</c:v>
                </c:pt>
                <c:pt idx="1503">
                  <c:v>0.77166666666665995</c:v>
                </c:pt>
                <c:pt idx="1504">
                  <c:v>0.77500000000000002</c:v>
                </c:pt>
                <c:pt idx="1505">
                  <c:v>0.77</c:v>
                </c:pt>
                <c:pt idx="1506">
                  <c:v>#N/A</c:v>
                </c:pt>
                <c:pt idx="1507">
                  <c:v>#N/A</c:v>
                </c:pt>
                <c:pt idx="1508">
                  <c:v>0.76166666666666005</c:v>
                </c:pt>
                <c:pt idx="1509">
                  <c:v>0.76</c:v>
                </c:pt>
                <c:pt idx="1510">
                  <c:v>0.76</c:v>
                </c:pt>
                <c:pt idx="1511">
                  <c:v>0.75</c:v>
                </c:pt>
                <c:pt idx="1512">
                  <c:v>0.75333333333332997</c:v>
                </c:pt>
                <c:pt idx="1513">
                  <c:v>#N/A</c:v>
                </c:pt>
                <c:pt idx="1514">
                  <c:v>#N/A</c:v>
                </c:pt>
                <c:pt idx="1515">
                  <c:v>0.75333333333332997</c:v>
                </c:pt>
                <c:pt idx="1516">
                  <c:v>0.75</c:v>
                </c:pt>
                <c:pt idx="1517">
                  <c:v>0.72</c:v>
                </c:pt>
                <c:pt idx="1518">
                  <c:v>0.59</c:v>
                </c:pt>
                <c:pt idx="1519">
                  <c:v>0.58333333333333004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0.6</c:v>
                </c:pt>
                <c:pt idx="1524">
                  <c:v>0.59333333333333005</c:v>
                </c:pt>
                <c:pt idx="1525">
                  <c:v>0.56999999999999995</c:v>
                </c:pt>
                <c:pt idx="1526">
                  <c:v>0.20499999999999999</c:v>
                </c:pt>
                <c:pt idx="1527">
                  <c:v>#N/A</c:v>
                </c:pt>
                <c:pt idx="1528">
                  <c:v>#N/A</c:v>
                </c:pt>
                <c:pt idx="1529">
                  <c:v>0.70499999999999996</c:v>
                </c:pt>
                <c:pt idx="1530">
                  <c:v>0.76</c:v>
                </c:pt>
                <c:pt idx="1531">
                  <c:v>0.61</c:v>
                </c:pt>
                <c:pt idx="1532">
                  <c:v>#N/A</c:v>
                </c:pt>
                <c:pt idx="1533">
                  <c:v>0.70499999999999996</c:v>
                </c:pt>
                <c:pt idx="1534">
                  <c:v>#N/A</c:v>
                </c:pt>
                <c:pt idx="1535">
                  <c:v>#N/A</c:v>
                </c:pt>
                <c:pt idx="1536">
                  <c:v>0.26</c:v>
                </c:pt>
                <c:pt idx="1537">
                  <c:v>0.76</c:v>
                </c:pt>
                <c:pt idx="1538">
                  <c:v>0.76</c:v>
                </c:pt>
                <c:pt idx="1539">
                  <c:v>0.56999999999999995</c:v>
                </c:pt>
                <c:pt idx="1540">
                  <c:v>0.03</c:v>
                </c:pt>
                <c:pt idx="1541">
                  <c:v>#N/A</c:v>
                </c:pt>
                <c:pt idx="1542">
                  <c:v>#N/A</c:v>
                </c:pt>
                <c:pt idx="1543">
                  <c:v>-0.02</c:v>
                </c:pt>
                <c:pt idx="1544">
                  <c:v>0.115</c:v>
                </c:pt>
                <c:pt idx="1545">
                  <c:v>-0.01</c:v>
                </c:pt>
                <c:pt idx="1546">
                  <c:v>#N/A</c:v>
                </c:pt>
                <c:pt idx="1547">
                  <c:v>-0.12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-0.22</c:v>
                </c:pt>
                <c:pt idx="1552">
                  <c:v>-0.22</c:v>
                </c:pt>
                <c:pt idx="1553">
                  <c:v>-0.125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-0.125</c:v>
                </c:pt>
                <c:pt idx="1558">
                  <c:v>-0.25</c:v>
                </c:pt>
                <c:pt idx="1559">
                  <c:v>#N/A</c:v>
                </c:pt>
                <c:pt idx="1560">
                  <c:v>#N/A</c:v>
                </c:pt>
                <c:pt idx="1561">
                  <c:v>0.65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-0.28749999999999998</c:v>
                </c:pt>
                <c:pt idx="1568">
                  <c:v>-0.3</c:v>
                </c:pt>
                <c:pt idx="1569">
                  <c:v>#N/A</c:v>
                </c:pt>
                <c:pt idx="1570">
                  <c:v>#N/A</c:v>
                </c:pt>
                <c:pt idx="1571">
                  <c:v>0.65</c:v>
                </c:pt>
                <c:pt idx="1572">
                  <c:v>#N/A</c:v>
                </c:pt>
                <c:pt idx="1573">
                  <c:v>#N/A</c:v>
                </c:pt>
                <c:pt idx="1574">
                  <c:v>-0.45</c:v>
                </c:pt>
                <c:pt idx="1575">
                  <c:v>-0.35</c:v>
                </c:pt>
                <c:pt idx="1576">
                  <c:v>#N/A</c:v>
                </c:pt>
                <c:pt idx="1577">
                  <c:v>#N/A</c:v>
                </c:pt>
                <c:pt idx="1578">
                  <c:v>0.1</c:v>
                </c:pt>
                <c:pt idx="1579">
                  <c:v>-0.5</c:v>
                </c:pt>
                <c:pt idx="1580">
                  <c:v>#N/A</c:v>
                </c:pt>
                <c:pt idx="1581">
                  <c:v>#N/A</c:v>
                </c:pt>
                <c:pt idx="1582">
                  <c:v>-0.45</c:v>
                </c:pt>
                <c:pt idx="1583">
                  <c:v>#N/A</c:v>
                </c:pt>
                <c:pt idx="1584">
                  <c:v>#N/A</c:v>
                </c:pt>
                <c:pt idx="1585">
                  <c:v>7.4999999999999997E-2</c:v>
                </c:pt>
                <c:pt idx="1586">
                  <c:v>-0.47499999999999998</c:v>
                </c:pt>
                <c:pt idx="1587">
                  <c:v>-0.55000000000000004</c:v>
                </c:pt>
                <c:pt idx="1588">
                  <c:v>-0.6</c:v>
                </c:pt>
                <c:pt idx="1589">
                  <c:v>-0.6</c:v>
                </c:pt>
                <c:pt idx="1590">
                  <c:v>#N/A</c:v>
                </c:pt>
                <c:pt idx="1591">
                  <c:v>#N/A</c:v>
                </c:pt>
                <c:pt idx="1592">
                  <c:v>-0.25</c:v>
                </c:pt>
                <c:pt idx="1593">
                  <c:v>-0.7</c:v>
                </c:pt>
                <c:pt idx="1594">
                  <c:v>-0.8</c:v>
                </c:pt>
                <c:pt idx="1595">
                  <c:v>-0.8</c:v>
                </c:pt>
                <c:pt idx="1596">
                  <c:v>-0.7</c:v>
                </c:pt>
                <c:pt idx="1597">
                  <c:v>#N/A</c:v>
                </c:pt>
                <c:pt idx="1598">
                  <c:v>#N/A</c:v>
                </c:pt>
                <c:pt idx="1599">
                  <c:v>-0.13333333333333</c:v>
                </c:pt>
                <c:pt idx="1600">
                  <c:v>-0.06</c:v>
                </c:pt>
                <c:pt idx="1601">
                  <c:v>#N/A</c:v>
                </c:pt>
                <c:pt idx="1602">
                  <c:v>0.21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0.24</c:v>
                </c:pt>
                <c:pt idx="1607">
                  <c:v>0.25</c:v>
                </c:pt>
                <c:pt idx="1608">
                  <c:v>0.3</c:v>
                </c:pt>
                <c:pt idx="1609">
                  <c:v>0.3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0.32</c:v>
                </c:pt>
                <c:pt idx="1614">
                  <c:v>0.32</c:v>
                </c:pt>
                <c:pt idx="1615">
                  <c:v>0.34333333333332999</c:v>
                </c:pt>
                <c:pt idx="1616">
                  <c:v>0.43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0.51</c:v>
                </c:pt>
                <c:pt idx="1622">
                  <c:v>0.53</c:v>
                </c:pt>
                <c:pt idx="1623">
                  <c:v>0.46750000000000003</c:v>
                </c:pt>
                <c:pt idx="1624">
                  <c:v>0.42</c:v>
                </c:pt>
                <c:pt idx="1625">
                  <c:v>#N/A</c:v>
                </c:pt>
                <c:pt idx="1626">
                  <c:v>#N/A</c:v>
                </c:pt>
                <c:pt idx="1627">
                  <c:v>0.33</c:v>
                </c:pt>
                <c:pt idx="1628">
                  <c:v>0.375</c:v>
                </c:pt>
                <c:pt idx="1629">
                  <c:v>0.41</c:v>
                </c:pt>
                <c:pt idx="1630">
                  <c:v>0.35</c:v>
                </c:pt>
                <c:pt idx="1631">
                  <c:v>0.35</c:v>
                </c:pt>
                <c:pt idx="1632">
                  <c:v>#N/A</c:v>
                </c:pt>
                <c:pt idx="1633">
                  <c:v>#N/A</c:v>
                </c:pt>
                <c:pt idx="1634">
                  <c:v>0.32</c:v>
                </c:pt>
                <c:pt idx="1635">
                  <c:v>0.32</c:v>
                </c:pt>
                <c:pt idx="1636">
                  <c:v>0.32</c:v>
                </c:pt>
                <c:pt idx="1637">
                  <c:v>0.3</c:v>
                </c:pt>
                <c:pt idx="1638">
                  <c:v>0.32</c:v>
                </c:pt>
                <c:pt idx="1639">
                  <c:v>#N/A</c:v>
                </c:pt>
                <c:pt idx="1640">
                  <c:v>#N/A</c:v>
                </c:pt>
                <c:pt idx="1641">
                  <c:v>0.15</c:v>
                </c:pt>
                <c:pt idx="1642">
                  <c:v>0.19333333333333</c:v>
                </c:pt>
                <c:pt idx="1643">
                  <c:v>0.2</c:v>
                </c:pt>
                <c:pt idx="1644">
                  <c:v>0.19333333333333</c:v>
                </c:pt>
                <c:pt idx="1645">
                  <c:v>0.18</c:v>
                </c:pt>
                <c:pt idx="1646">
                  <c:v>#N/A</c:v>
                </c:pt>
                <c:pt idx="1647">
                  <c:v>#N/A</c:v>
                </c:pt>
                <c:pt idx="1648">
                  <c:v>0.2</c:v>
                </c:pt>
                <c:pt idx="1649">
                  <c:v>0.2</c:v>
                </c:pt>
                <c:pt idx="1650">
                  <c:v>#N/A</c:v>
                </c:pt>
                <c:pt idx="1651">
                  <c:v>0.2</c:v>
                </c:pt>
                <c:pt idx="1652">
                  <c:v>0.14000000000000001</c:v>
                </c:pt>
                <c:pt idx="1653">
                  <c:v>#N/A</c:v>
                </c:pt>
                <c:pt idx="1654">
                  <c:v>#N/A</c:v>
                </c:pt>
                <c:pt idx="1655">
                  <c:v>0.13500000000000001</c:v>
                </c:pt>
                <c:pt idx="1656">
                  <c:v>0.13</c:v>
                </c:pt>
                <c:pt idx="1657">
                  <c:v>0.1</c:v>
                </c:pt>
                <c:pt idx="1658">
                  <c:v>0.1</c:v>
                </c:pt>
                <c:pt idx="1659">
                  <c:v>-5.0000000000000001E-4</c:v>
                </c:pt>
                <c:pt idx="1660">
                  <c:v>#N/A</c:v>
                </c:pt>
                <c:pt idx="1661">
                  <c:v>#N/A</c:v>
                </c:pt>
                <c:pt idx="1662">
                  <c:v>0</c:v>
                </c:pt>
                <c:pt idx="1663">
                  <c:v>6.1033333333329998E-2</c:v>
                </c:pt>
                <c:pt idx="1664">
                  <c:v>-1.4999999999999999E-4</c:v>
                </c:pt>
                <c:pt idx="1665">
                  <c:v>-0.03</c:v>
                </c:pt>
                <c:pt idx="1666">
                  <c:v>-0.03</c:v>
                </c:pt>
                <c:pt idx="1667">
                  <c:v>#N/A</c:v>
                </c:pt>
                <c:pt idx="1668">
                  <c:v>#N/A</c:v>
                </c:pt>
                <c:pt idx="1669">
                  <c:v>0.04</c:v>
                </c:pt>
                <c:pt idx="1670">
                  <c:v>#N/A</c:v>
                </c:pt>
                <c:pt idx="1671">
                  <c:v>-0.03</c:v>
                </c:pt>
                <c:pt idx="1672">
                  <c:v>#N/A</c:v>
                </c:pt>
                <c:pt idx="1673">
                  <c:v>7.4999999999999997E-2</c:v>
                </c:pt>
                <c:pt idx="1674">
                  <c:v>#N/A</c:v>
                </c:pt>
                <c:pt idx="1675">
                  <c:v>#N/A</c:v>
                </c:pt>
                <c:pt idx="1676">
                  <c:v>-0.03</c:v>
                </c:pt>
                <c:pt idx="1677">
                  <c:v>-0.03</c:v>
                </c:pt>
                <c:pt idx="1678">
                  <c:v>-0.03</c:v>
                </c:pt>
                <c:pt idx="1679">
                  <c:v>-4.3333333333329997E-2</c:v>
                </c:pt>
                <c:pt idx="1680">
                  <c:v>-0.04</c:v>
                </c:pt>
                <c:pt idx="1681">
                  <c:v>#N/A</c:v>
                </c:pt>
                <c:pt idx="1682">
                  <c:v>#N/A</c:v>
                </c:pt>
                <c:pt idx="1683">
                  <c:v>-0.06</c:v>
                </c:pt>
                <c:pt idx="1684">
                  <c:v>-0.06</c:v>
                </c:pt>
                <c:pt idx="1685">
                  <c:v>#N/A</c:v>
                </c:pt>
                <c:pt idx="1686">
                  <c:v>0.03</c:v>
                </c:pt>
                <c:pt idx="1687">
                  <c:v>0.05</c:v>
                </c:pt>
                <c:pt idx="1688">
                  <c:v>#N/A</c:v>
                </c:pt>
                <c:pt idx="1689">
                  <c:v>#N/A</c:v>
                </c:pt>
                <c:pt idx="1690">
                  <c:v>0.10666666666666</c:v>
                </c:pt>
                <c:pt idx="1691">
                  <c:v>0.125</c:v>
                </c:pt>
                <c:pt idx="1692">
                  <c:v>0.1</c:v>
                </c:pt>
                <c:pt idx="1693">
                  <c:v>#N/A</c:v>
                </c:pt>
                <c:pt idx="1694">
                  <c:v>0.125</c:v>
                </c:pt>
                <c:pt idx="1695">
                  <c:v>#N/A</c:v>
                </c:pt>
                <c:pt idx="1696">
                  <c:v>#N/A</c:v>
                </c:pt>
                <c:pt idx="1697">
                  <c:v>0.15</c:v>
                </c:pt>
                <c:pt idx="1698">
                  <c:v>0.125</c:v>
                </c:pt>
                <c:pt idx="1699">
                  <c:v>0.13333333333333</c:v>
                </c:pt>
                <c:pt idx="1700">
                  <c:v>0.1</c:v>
                </c:pt>
                <c:pt idx="1701">
                  <c:v>0.125</c:v>
                </c:pt>
                <c:pt idx="1702">
                  <c:v>#N/A</c:v>
                </c:pt>
                <c:pt idx="1703">
                  <c:v>#N/A</c:v>
                </c:pt>
                <c:pt idx="1704">
                  <c:v>0.13833333333333001</c:v>
                </c:pt>
                <c:pt idx="1705">
                  <c:v>0.14249999999999999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0</c:v>
                </c:pt>
                <c:pt idx="1714">
                  <c:v>-2.5000000000000001E-3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0</c:v>
                </c:pt>
                <c:pt idx="1719">
                  <c:v>#N/A</c:v>
                </c:pt>
                <c:pt idx="1720">
                  <c:v>-5.96E-2</c:v>
                </c:pt>
                <c:pt idx="1721">
                  <c:v>-0.05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-0.08</c:v>
                </c:pt>
                <c:pt idx="1726">
                  <c:v>-0.08</c:v>
                </c:pt>
                <c:pt idx="1727">
                  <c:v>-0.08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-0.16</c:v>
                </c:pt>
                <c:pt idx="1735">
                  <c:v>-0.16500000000000001</c:v>
                </c:pt>
                <c:pt idx="1736">
                  <c:v>-0.15</c:v>
                </c:pt>
                <c:pt idx="1737">
                  <c:v>#N/A</c:v>
                </c:pt>
                <c:pt idx="1738">
                  <c:v>#N/A</c:v>
                </c:pt>
                <c:pt idx="1739">
                  <c:v>-0.15</c:v>
                </c:pt>
                <c:pt idx="1740">
                  <c:v>-0.15</c:v>
                </c:pt>
                <c:pt idx="1741">
                  <c:v>-0.15</c:v>
                </c:pt>
                <c:pt idx="1742">
                  <c:v>-0.15</c:v>
                </c:pt>
                <c:pt idx="1743">
                  <c:v>-0.15</c:v>
                </c:pt>
                <c:pt idx="1744">
                  <c:v>#N/A</c:v>
                </c:pt>
                <c:pt idx="1745">
                  <c:v>#N/A</c:v>
                </c:pt>
                <c:pt idx="1746">
                  <c:v>-0.21</c:v>
                </c:pt>
                <c:pt idx="1747">
                  <c:v>-0.2</c:v>
                </c:pt>
                <c:pt idx="1748">
                  <c:v>-0.22</c:v>
                </c:pt>
                <c:pt idx="1749">
                  <c:v>-0.25</c:v>
                </c:pt>
                <c:pt idx="1750">
                  <c:v>-0.2165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-0.2</c:v>
                </c:pt>
                <c:pt idx="1755">
                  <c:v>-0.08</c:v>
                </c:pt>
                <c:pt idx="1756">
                  <c:v>-0.09</c:v>
                </c:pt>
                <c:pt idx="1757">
                  <c:v>-0.12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-0.14000000000000001</c:v>
                </c:pt>
                <c:pt idx="1762">
                  <c:v>-0.15</c:v>
                </c:pt>
                <c:pt idx="1763">
                  <c:v>-0.35</c:v>
                </c:pt>
                <c:pt idx="1764">
                  <c:v>-0.31</c:v>
                </c:pt>
                <c:pt idx="1765">
                  <c:v>#N/A</c:v>
                </c:pt>
                <c:pt idx="1766">
                  <c:v>#N/A</c:v>
                </c:pt>
                <c:pt idx="1767">
                  <c:v>-0.35</c:v>
                </c:pt>
                <c:pt idx="1768">
                  <c:v>-0.3</c:v>
                </c:pt>
                <c:pt idx="1769">
                  <c:v>#N/A</c:v>
                </c:pt>
                <c:pt idx="1770">
                  <c:v>#N/A</c:v>
                </c:pt>
                <c:pt idx="1771">
                  <c:v>-0.3</c:v>
                </c:pt>
                <c:pt idx="1772">
                  <c:v>#N/A</c:v>
                </c:pt>
                <c:pt idx="1773">
                  <c:v>#N/A</c:v>
                </c:pt>
                <c:pt idx="1774">
                  <c:v>-0.16</c:v>
                </c:pt>
                <c:pt idx="1775">
                  <c:v>-2.2100000000000002E-2</c:v>
                </c:pt>
                <c:pt idx="1776">
                  <c:v>#N/A</c:v>
                </c:pt>
                <c:pt idx="1777">
                  <c:v>-0.03</c:v>
                </c:pt>
                <c:pt idx="1778">
                  <c:v>-0.03</c:v>
                </c:pt>
                <c:pt idx="1779">
                  <c:v>#N/A</c:v>
                </c:pt>
                <c:pt idx="1780">
                  <c:v>#N/A</c:v>
                </c:pt>
                <c:pt idx="1781">
                  <c:v>-0.11333333333333</c:v>
                </c:pt>
                <c:pt idx="1782">
                  <c:v>-0.09</c:v>
                </c:pt>
                <c:pt idx="1783">
                  <c:v>0.11</c:v>
                </c:pt>
                <c:pt idx="1784">
                  <c:v>0.13</c:v>
                </c:pt>
                <c:pt idx="1785">
                  <c:v>-0.09</c:v>
                </c:pt>
                <c:pt idx="1786">
                  <c:v>#N/A</c:v>
                </c:pt>
                <c:pt idx="1787">
                  <c:v>#N/A</c:v>
                </c:pt>
                <c:pt idx="1788">
                  <c:v>0.15</c:v>
                </c:pt>
                <c:pt idx="1789">
                  <c:v>0.15</c:v>
                </c:pt>
                <c:pt idx="1790">
                  <c:v>0.17499999999999999</c:v>
                </c:pt>
                <c:pt idx="1791">
                  <c:v>0.17499999999999999</c:v>
                </c:pt>
                <c:pt idx="1792">
                  <c:v>0.18</c:v>
                </c:pt>
                <c:pt idx="1793">
                  <c:v>#N/A</c:v>
                </c:pt>
                <c:pt idx="1794">
                  <c:v>#N/A</c:v>
                </c:pt>
                <c:pt idx="1795">
                  <c:v>0.17333333333333001</c:v>
                </c:pt>
                <c:pt idx="1796">
                  <c:v>0.17</c:v>
                </c:pt>
                <c:pt idx="1797">
                  <c:v>0.18</c:v>
                </c:pt>
                <c:pt idx="1798">
                  <c:v>0.18</c:v>
                </c:pt>
                <c:pt idx="1799">
                  <c:v>0.18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0.18</c:v>
                </c:pt>
                <c:pt idx="1804">
                  <c:v>0.18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0.245</c:v>
                </c:pt>
                <c:pt idx="1811">
                  <c:v>0.2</c:v>
                </c:pt>
                <c:pt idx="1812">
                  <c:v>0.2</c:v>
                </c:pt>
                <c:pt idx="1813">
                  <c:v>0.23</c:v>
                </c:pt>
                <c:pt idx="1814">
                  <c:v>#N/A</c:v>
                </c:pt>
                <c:pt idx="1815">
                  <c:v>#N/A</c:v>
                </c:pt>
                <c:pt idx="1816">
                  <c:v>0.23</c:v>
                </c:pt>
                <c:pt idx="1817">
                  <c:v>0.23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0.23</c:v>
                </c:pt>
                <c:pt idx="1824">
                  <c:v>0.22333333333333</c:v>
                </c:pt>
                <c:pt idx="1825">
                  <c:v>0.22</c:v>
                </c:pt>
                <c:pt idx="1826">
                  <c:v>0.255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0.28333333333333</c:v>
                </c:pt>
                <c:pt idx="1831">
                  <c:v>0.35</c:v>
                </c:pt>
                <c:pt idx="1832">
                  <c:v>0.4</c:v>
                </c:pt>
                <c:pt idx="1833">
                  <c:v>0.4</c:v>
                </c:pt>
                <c:pt idx="1834">
                  <c:v>0.48</c:v>
                </c:pt>
                <c:pt idx="1835">
                  <c:v>#N/A</c:v>
                </c:pt>
                <c:pt idx="1836">
                  <c:v>#N/A</c:v>
                </c:pt>
                <c:pt idx="1837">
                  <c:v>0.5</c:v>
                </c:pt>
                <c:pt idx="1838">
                  <c:v>0.55000000000000004</c:v>
                </c:pt>
                <c:pt idx="1839">
                  <c:v>0.57999999999999996</c:v>
                </c:pt>
                <c:pt idx="1840">
                  <c:v>0.62</c:v>
                </c:pt>
                <c:pt idx="1841">
                  <c:v>0.63</c:v>
                </c:pt>
                <c:pt idx="1842">
                  <c:v>#N/A</c:v>
                </c:pt>
                <c:pt idx="1843">
                  <c:v>#N/A</c:v>
                </c:pt>
                <c:pt idx="1844">
                  <c:v>0.66</c:v>
                </c:pt>
                <c:pt idx="1845">
                  <c:v>0.75</c:v>
                </c:pt>
                <c:pt idx="1846">
                  <c:v>0.75666666666666005</c:v>
                </c:pt>
                <c:pt idx="1847">
                  <c:v>0.75</c:v>
                </c:pt>
                <c:pt idx="1848">
                  <c:v>0.75</c:v>
                </c:pt>
                <c:pt idx="1849">
                  <c:v>#N/A</c:v>
                </c:pt>
                <c:pt idx="1850">
                  <c:v>#N/A</c:v>
                </c:pt>
                <c:pt idx="1851">
                  <c:v>0.76</c:v>
                </c:pt>
                <c:pt idx="1852">
                  <c:v>0.73</c:v>
                </c:pt>
                <c:pt idx="1853">
                  <c:v>#N/A</c:v>
                </c:pt>
                <c:pt idx="1854">
                  <c:v>#N/A</c:v>
                </c:pt>
                <c:pt idx="1855">
                  <c:v>0.7</c:v>
                </c:pt>
                <c:pt idx="1856">
                  <c:v>#N/A</c:v>
                </c:pt>
                <c:pt idx="1857">
                  <c:v>#N/A</c:v>
                </c:pt>
                <c:pt idx="1858">
                  <c:v>0.71</c:v>
                </c:pt>
                <c:pt idx="1859">
                  <c:v>0.74</c:v>
                </c:pt>
                <c:pt idx="1860">
                  <c:v>0.73</c:v>
                </c:pt>
                <c:pt idx="1861">
                  <c:v>#N/A</c:v>
                </c:pt>
                <c:pt idx="1862">
                  <c:v>0.75</c:v>
                </c:pt>
                <c:pt idx="1863">
                  <c:v>#N/A</c:v>
                </c:pt>
                <c:pt idx="1864">
                  <c:v>#N/A</c:v>
                </c:pt>
                <c:pt idx="1865">
                  <c:v>0.75</c:v>
                </c:pt>
                <c:pt idx="1866">
                  <c:v>0.75</c:v>
                </c:pt>
                <c:pt idx="1867">
                  <c:v>0.76666666666665995</c:v>
                </c:pt>
                <c:pt idx="1868">
                  <c:v>0.75</c:v>
                </c:pt>
                <c:pt idx="1869">
                  <c:v>0.8</c:v>
                </c:pt>
                <c:pt idx="1870">
                  <c:v>#N/A</c:v>
                </c:pt>
                <c:pt idx="1871">
                  <c:v>#N/A</c:v>
                </c:pt>
                <c:pt idx="1872">
                  <c:v>0.8</c:v>
                </c:pt>
                <c:pt idx="1873">
                  <c:v>0.96</c:v>
                </c:pt>
                <c:pt idx="1874">
                  <c:v>1.01</c:v>
                </c:pt>
                <c:pt idx="1875">
                  <c:v>1</c:v>
                </c:pt>
                <c:pt idx="1876">
                  <c:v>1.01</c:v>
                </c:pt>
                <c:pt idx="1877">
                  <c:v>#N/A</c:v>
                </c:pt>
                <c:pt idx="1878">
                  <c:v>#N/A</c:v>
                </c:pt>
                <c:pt idx="1879">
                  <c:v>1.01</c:v>
                </c:pt>
                <c:pt idx="1880">
                  <c:v>1.03</c:v>
                </c:pt>
                <c:pt idx="1881">
                  <c:v>1.0549999999999999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1.1200000000000001</c:v>
                </c:pt>
                <c:pt idx="1887">
                  <c:v>1.1499999999999999</c:v>
                </c:pt>
                <c:pt idx="1888">
                  <c:v>1.1499999999999999</c:v>
                </c:pt>
                <c:pt idx="1889">
                  <c:v>1.1499999999999999</c:v>
                </c:pt>
                <c:pt idx="1890">
                  <c:v>1.18</c:v>
                </c:pt>
                <c:pt idx="1891">
                  <c:v>#N/A</c:v>
                </c:pt>
                <c:pt idx="1892">
                  <c:v>#N/A</c:v>
                </c:pt>
                <c:pt idx="1893">
                  <c:v>1.2466666666666599</c:v>
                </c:pt>
                <c:pt idx="1894">
                  <c:v>1.3</c:v>
                </c:pt>
                <c:pt idx="1895">
                  <c:v>1.2933333333333299</c:v>
                </c:pt>
                <c:pt idx="1896">
                  <c:v>1.3</c:v>
                </c:pt>
                <c:pt idx="1897">
                  <c:v>1.3</c:v>
                </c:pt>
                <c:pt idx="1898">
                  <c:v>#N/A</c:v>
                </c:pt>
                <c:pt idx="1899">
                  <c:v>#N/A</c:v>
                </c:pt>
                <c:pt idx="1900">
                  <c:v>1.28</c:v>
                </c:pt>
                <c:pt idx="1901">
                  <c:v>1.38</c:v>
                </c:pt>
                <c:pt idx="1902">
                  <c:v>1.41</c:v>
                </c:pt>
                <c:pt idx="1903">
                  <c:v>1.42</c:v>
                </c:pt>
                <c:pt idx="1904">
                  <c:v>1.42</c:v>
                </c:pt>
                <c:pt idx="1905">
                  <c:v>#N/A</c:v>
                </c:pt>
                <c:pt idx="1906">
                  <c:v>#N/A</c:v>
                </c:pt>
                <c:pt idx="1907">
                  <c:v>1.43</c:v>
                </c:pt>
                <c:pt idx="1908">
                  <c:v>#N/A</c:v>
                </c:pt>
                <c:pt idx="1909">
                  <c:v>#N/A</c:v>
                </c:pt>
                <c:pt idx="1910">
                  <c:v>1.4</c:v>
                </c:pt>
                <c:pt idx="1911">
                  <c:v>1.395</c:v>
                </c:pt>
                <c:pt idx="1912">
                  <c:v>#N/A</c:v>
                </c:pt>
                <c:pt idx="1913">
                  <c:v>#N/A</c:v>
                </c:pt>
                <c:pt idx="1914">
                  <c:v>1.395</c:v>
                </c:pt>
                <c:pt idx="1915">
                  <c:v>1.39</c:v>
                </c:pt>
                <c:pt idx="1916">
                  <c:v>1.4</c:v>
                </c:pt>
                <c:pt idx="1917">
                  <c:v>#N/A</c:v>
                </c:pt>
                <c:pt idx="1918">
                  <c:v>1.38</c:v>
                </c:pt>
                <c:pt idx="1919">
                  <c:v>#N/A</c:v>
                </c:pt>
                <c:pt idx="1920">
                  <c:v>#N/A</c:v>
                </c:pt>
                <c:pt idx="1921">
                  <c:v>1.4</c:v>
                </c:pt>
                <c:pt idx="1922">
                  <c:v>1.39</c:v>
                </c:pt>
                <c:pt idx="1923">
                  <c:v>1.3774999999999999</c:v>
                </c:pt>
                <c:pt idx="1924">
                  <c:v>1.3774999999999999</c:v>
                </c:pt>
                <c:pt idx="1925">
                  <c:v>1.375</c:v>
                </c:pt>
                <c:pt idx="1926">
                  <c:v>#N/A</c:v>
                </c:pt>
                <c:pt idx="1927">
                  <c:v>#N/A</c:v>
                </c:pt>
                <c:pt idx="1928">
                  <c:v>1.39</c:v>
                </c:pt>
                <c:pt idx="1929">
                  <c:v>1.38</c:v>
                </c:pt>
                <c:pt idx="1930">
                  <c:v>1.35</c:v>
                </c:pt>
                <c:pt idx="1931">
                  <c:v>#N/A</c:v>
                </c:pt>
                <c:pt idx="1932">
                  <c:v>1.35</c:v>
                </c:pt>
                <c:pt idx="1933">
                  <c:v>#N/A</c:v>
                </c:pt>
                <c:pt idx="1934">
                  <c:v>#N/A</c:v>
                </c:pt>
                <c:pt idx="1935">
                  <c:v>1.40333333333333</c:v>
                </c:pt>
                <c:pt idx="1936">
                  <c:v>1.4</c:v>
                </c:pt>
                <c:pt idx="1937">
                  <c:v>1.39</c:v>
                </c:pt>
                <c:pt idx="1938">
                  <c:v>1.38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1.395</c:v>
                </c:pt>
                <c:pt idx="1943">
                  <c:v>1.38</c:v>
                </c:pt>
                <c:pt idx="1944">
                  <c:v>1.39</c:v>
                </c:pt>
                <c:pt idx="1945">
                  <c:v>1.44</c:v>
                </c:pt>
                <c:pt idx="1946">
                  <c:v>1.43</c:v>
                </c:pt>
                <c:pt idx="1947">
                  <c:v>#N/A</c:v>
                </c:pt>
                <c:pt idx="1948">
                  <c:v>#N/A</c:v>
                </c:pt>
                <c:pt idx="1949">
                  <c:v>1.52</c:v>
                </c:pt>
                <c:pt idx="1950">
                  <c:v>1.615</c:v>
                </c:pt>
                <c:pt idx="1951">
                  <c:v>1.8</c:v>
                </c:pt>
                <c:pt idx="1952">
                  <c:v>1.81</c:v>
                </c:pt>
                <c:pt idx="1953">
                  <c:v>1.7150000000000001</c:v>
                </c:pt>
                <c:pt idx="1954">
                  <c:v>#N/A</c:v>
                </c:pt>
                <c:pt idx="1955">
                  <c:v>#N/A</c:v>
                </c:pt>
                <c:pt idx="1956">
                  <c:v>1.90333333333333</c:v>
                </c:pt>
                <c:pt idx="1957">
                  <c:v>1.97</c:v>
                </c:pt>
                <c:pt idx="1958">
                  <c:v>2.0750000000000002</c:v>
                </c:pt>
                <c:pt idx="1959">
                  <c:v>2.1625000000000001</c:v>
                </c:pt>
                <c:pt idx="1960">
                  <c:v>2.1749999999999998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1.9750000000000001</c:v>
                </c:pt>
                <c:pt idx="1965">
                  <c:v>1.98</c:v>
                </c:pt>
                <c:pt idx="1966">
                  <c:v>1.915</c:v>
                </c:pt>
                <c:pt idx="1967">
                  <c:v>1.9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1.92</c:v>
                </c:pt>
                <c:pt idx="1972">
                  <c:v>1.94</c:v>
                </c:pt>
                <c:pt idx="1973">
                  <c:v>1.88</c:v>
                </c:pt>
                <c:pt idx="1974">
                  <c:v>1.89</c:v>
                </c:pt>
                <c:pt idx="1975">
                  <c:v>#N/A</c:v>
                </c:pt>
                <c:pt idx="1976">
                  <c:v>#N/A</c:v>
                </c:pt>
                <c:pt idx="1977">
                  <c:v>1.9</c:v>
                </c:pt>
                <c:pt idx="1978">
                  <c:v>1.9575</c:v>
                </c:pt>
                <c:pt idx="1979">
                  <c:v>1.97</c:v>
                </c:pt>
                <c:pt idx="1980">
                  <c:v>1.95</c:v>
                </c:pt>
                <c:pt idx="1981">
                  <c:v>1.95</c:v>
                </c:pt>
                <c:pt idx="1982">
                  <c:v>#N/A</c:v>
                </c:pt>
                <c:pt idx="1983">
                  <c:v>#N/A</c:v>
                </c:pt>
                <c:pt idx="1984">
                  <c:v>1.9750000000000001</c:v>
                </c:pt>
                <c:pt idx="1985">
                  <c:v>1.9624999999999999</c:v>
                </c:pt>
                <c:pt idx="1986">
                  <c:v>#N/A</c:v>
                </c:pt>
                <c:pt idx="1987">
                  <c:v>1.9850000000000001</c:v>
                </c:pt>
                <c:pt idx="1988">
                  <c:v>2.02</c:v>
                </c:pt>
                <c:pt idx="1989">
                  <c:v>#N/A</c:v>
                </c:pt>
                <c:pt idx="1990">
                  <c:v>#N/A</c:v>
                </c:pt>
                <c:pt idx="1991">
                  <c:v>2.0299999999999998</c:v>
                </c:pt>
                <c:pt idx="1992">
                  <c:v>1.94</c:v>
                </c:pt>
                <c:pt idx="1993">
                  <c:v>1.93333333333333</c:v>
                </c:pt>
                <c:pt idx="1994">
                  <c:v>1.95</c:v>
                </c:pt>
                <c:pt idx="1995">
                  <c:v>1.93</c:v>
                </c:pt>
                <c:pt idx="1996">
                  <c:v>#N/A</c:v>
                </c:pt>
                <c:pt idx="1997">
                  <c:v>#N/A</c:v>
                </c:pt>
                <c:pt idx="1998">
                  <c:v>1.9075</c:v>
                </c:pt>
                <c:pt idx="1999">
                  <c:v>1.915</c:v>
                </c:pt>
                <c:pt idx="2000">
                  <c:v>#N/A</c:v>
                </c:pt>
                <c:pt idx="2001">
                  <c:v>#N/A</c:v>
                </c:pt>
                <c:pt idx="2002">
                  <c:v>1.9</c:v>
                </c:pt>
                <c:pt idx="2003">
                  <c:v>#N/A</c:v>
                </c:pt>
                <c:pt idx="2004">
                  <c:v>#N/A</c:v>
                </c:pt>
                <c:pt idx="2005">
                  <c:v>1.86</c:v>
                </c:pt>
                <c:pt idx="2006">
                  <c:v>1.85</c:v>
                </c:pt>
                <c:pt idx="2007">
                  <c:v>1.845</c:v>
                </c:pt>
                <c:pt idx="2008">
                  <c:v>1.8583333333333301</c:v>
                </c:pt>
                <c:pt idx="2009">
                  <c:v>1.825</c:v>
                </c:pt>
                <c:pt idx="2010">
                  <c:v>#N/A</c:v>
                </c:pt>
                <c:pt idx="2011">
                  <c:v>#N/A</c:v>
                </c:pt>
                <c:pt idx="2012">
                  <c:v>1.84375</c:v>
                </c:pt>
                <c:pt idx="2013">
                  <c:v>1.845</c:v>
                </c:pt>
                <c:pt idx="2014">
                  <c:v>1.8487499999999999</c:v>
                </c:pt>
                <c:pt idx="2015">
                  <c:v>1.8474999999999999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1.81666666666666</c:v>
                </c:pt>
                <c:pt idx="2020">
                  <c:v>1.8</c:v>
                </c:pt>
                <c:pt idx="2021">
                  <c:v>1.87</c:v>
                </c:pt>
                <c:pt idx="2022">
                  <c:v>1.85</c:v>
                </c:pt>
                <c:pt idx="2023">
                  <c:v>1.85</c:v>
                </c:pt>
                <c:pt idx="2024">
                  <c:v>#N/A</c:v>
                </c:pt>
                <c:pt idx="2025">
                  <c:v>#N/A</c:v>
                </c:pt>
                <c:pt idx="2026">
                  <c:v>1.56</c:v>
                </c:pt>
                <c:pt idx="2027">
                  <c:v>1.8</c:v>
                </c:pt>
                <c:pt idx="2028">
                  <c:v>1.78</c:v>
                </c:pt>
                <c:pt idx="2029">
                  <c:v>1.5349999999999999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1.5349999999999999</c:v>
                </c:pt>
                <c:pt idx="2034">
                  <c:v>1.77</c:v>
                </c:pt>
                <c:pt idx="2035">
                  <c:v>1.8</c:v>
                </c:pt>
                <c:pt idx="2036">
                  <c:v>#N/A</c:v>
                </c:pt>
                <c:pt idx="2037">
                  <c:v>1.7833333333333301</c:v>
                </c:pt>
                <c:pt idx="2038">
                  <c:v>#N/A</c:v>
                </c:pt>
                <c:pt idx="2039">
                  <c:v>#N/A</c:v>
                </c:pt>
                <c:pt idx="2040">
                  <c:v>1.8</c:v>
                </c:pt>
                <c:pt idx="2041">
                  <c:v>1.75</c:v>
                </c:pt>
                <c:pt idx="2042">
                  <c:v>1.7450000000000001</c:v>
                </c:pt>
                <c:pt idx="2043">
                  <c:v>1.74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1.75</c:v>
                </c:pt>
                <c:pt idx="2049">
                  <c:v>1.74</c:v>
                </c:pt>
                <c:pt idx="2050">
                  <c:v>#N/A</c:v>
                </c:pt>
                <c:pt idx="2051">
                  <c:v>1.75</c:v>
                </c:pt>
                <c:pt idx="2052">
                  <c:v>#N/A</c:v>
                </c:pt>
                <c:pt idx="2053">
                  <c:v>#N/A</c:v>
                </c:pt>
                <c:pt idx="2054">
                  <c:v>1.8049999999999999</c:v>
                </c:pt>
                <c:pt idx="2055">
                  <c:v>1.79</c:v>
                </c:pt>
                <c:pt idx="2056">
                  <c:v>1.78</c:v>
                </c:pt>
                <c:pt idx="2057">
                  <c:v>1.79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1.77</c:v>
                </c:pt>
                <c:pt idx="2062">
                  <c:v>1.77</c:v>
                </c:pt>
                <c:pt idx="2063">
                  <c:v>1.77</c:v>
                </c:pt>
                <c:pt idx="2064">
                  <c:v>1.77</c:v>
                </c:pt>
                <c:pt idx="2065">
                  <c:v>1.77</c:v>
                </c:pt>
                <c:pt idx="2066">
                  <c:v>#N/A</c:v>
                </c:pt>
                <c:pt idx="2067">
                  <c:v>#N/A</c:v>
                </c:pt>
                <c:pt idx="2068">
                  <c:v>1.83</c:v>
                </c:pt>
                <c:pt idx="2069">
                  <c:v>1.9125000000000001</c:v>
                </c:pt>
                <c:pt idx="2070">
                  <c:v>1.8374999999999999</c:v>
                </c:pt>
                <c:pt idx="2071">
                  <c:v>1.93</c:v>
                </c:pt>
                <c:pt idx="2072">
                  <c:v>1.96</c:v>
                </c:pt>
                <c:pt idx="2073">
                  <c:v>#N/A</c:v>
                </c:pt>
                <c:pt idx="2074">
                  <c:v>#N/A</c:v>
                </c:pt>
                <c:pt idx="2075">
                  <c:v>1.96</c:v>
                </c:pt>
                <c:pt idx="2076">
                  <c:v>#N/A</c:v>
                </c:pt>
                <c:pt idx="2077">
                  <c:v>#N/A</c:v>
                </c:pt>
                <c:pt idx="2078">
                  <c:v>1.97</c:v>
                </c:pt>
                <c:pt idx="2079">
                  <c:v>1.98</c:v>
                </c:pt>
                <c:pt idx="2080">
                  <c:v>#N/A</c:v>
                </c:pt>
                <c:pt idx="2081">
                  <c:v>#N/A</c:v>
                </c:pt>
                <c:pt idx="2082">
                  <c:v>2.0499999999999998</c:v>
                </c:pt>
                <c:pt idx="2083">
                  <c:v>2.0550000000000002</c:v>
                </c:pt>
                <c:pt idx="2084">
                  <c:v>2.08</c:v>
                </c:pt>
                <c:pt idx="2085">
                  <c:v>#N/A</c:v>
                </c:pt>
                <c:pt idx="2086">
                  <c:v>2.0499999999999998</c:v>
                </c:pt>
                <c:pt idx="2087">
                  <c:v>#N/A</c:v>
                </c:pt>
                <c:pt idx="2088">
                  <c:v>#N/A</c:v>
                </c:pt>
                <c:pt idx="2089">
                  <c:v>2.08</c:v>
                </c:pt>
                <c:pt idx="2090">
                  <c:v>#N/A</c:v>
                </c:pt>
                <c:pt idx="2091">
                  <c:v>2.08</c:v>
                </c:pt>
                <c:pt idx="2092">
                  <c:v>2.11</c:v>
                </c:pt>
                <c:pt idx="2093">
                  <c:v>2.17</c:v>
                </c:pt>
                <c:pt idx="2094">
                  <c:v>#N/A</c:v>
                </c:pt>
                <c:pt idx="2095">
                  <c:v>#N/A</c:v>
                </c:pt>
                <c:pt idx="2096">
                  <c:v>2.125</c:v>
                </c:pt>
                <c:pt idx="2097">
                  <c:v>#N/A</c:v>
                </c:pt>
                <c:pt idx="2098">
                  <c:v>#N/A</c:v>
                </c:pt>
                <c:pt idx="2099">
                  <c:v>2.2566666666666602</c:v>
                </c:pt>
                <c:pt idx="2100">
                  <c:v>2.2949999999999999</c:v>
                </c:pt>
                <c:pt idx="2101">
                  <c:v>#N/A</c:v>
                </c:pt>
                <c:pt idx="2102">
                  <c:v>#N/A</c:v>
                </c:pt>
                <c:pt idx="2103">
                  <c:v>2.2974999999999999</c:v>
                </c:pt>
                <c:pt idx="2104">
                  <c:v>2.3199999999999998</c:v>
                </c:pt>
                <c:pt idx="2105">
                  <c:v>2.395</c:v>
                </c:pt>
                <c:pt idx="2106">
                  <c:v>2.4249999999999998</c:v>
                </c:pt>
                <c:pt idx="2107">
                  <c:v>2.4249999999999998</c:v>
                </c:pt>
                <c:pt idx="2108">
                  <c:v>#N/A</c:v>
                </c:pt>
                <c:pt idx="2109">
                  <c:v>#N/A</c:v>
                </c:pt>
                <c:pt idx="2110">
                  <c:v>2.5</c:v>
                </c:pt>
                <c:pt idx="2111">
                  <c:v>2.5</c:v>
                </c:pt>
                <c:pt idx="2112">
                  <c:v>2.6150000000000002</c:v>
                </c:pt>
                <c:pt idx="2113">
                  <c:v>2.63</c:v>
                </c:pt>
                <c:pt idx="2114">
                  <c:v>2.63</c:v>
                </c:pt>
                <c:pt idx="2115">
                  <c:v>#N/A</c:v>
                </c:pt>
                <c:pt idx="2116">
                  <c:v>#N/A</c:v>
                </c:pt>
                <c:pt idx="2117">
                  <c:v>2.63</c:v>
                </c:pt>
                <c:pt idx="2118">
                  <c:v>2.63</c:v>
                </c:pt>
                <c:pt idx="2119">
                  <c:v>2.61</c:v>
                </c:pt>
                <c:pt idx="2120">
                  <c:v>2.64</c:v>
                </c:pt>
                <c:pt idx="2121">
                  <c:v>2.63</c:v>
                </c:pt>
                <c:pt idx="2122">
                  <c:v>#N/A</c:v>
                </c:pt>
                <c:pt idx="2123">
                  <c:v>#N/A</c:v>
                </c:pt>
                <c:pt idx="2124">
                  <c:v>2.65</c:v>
                </c:pt>
                <c:pt idx="2125">
                  <c:v>2.69</c:v>
                </c:pt>
                <c:pt idx="2126">
                  <c:v>2.7</c:v>
                </c:pt>
                <c:pt idx="2127">
                  <c:v>2.62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2.62</c:v>
                </c:pt>
                <c:pt idx="2132">
                  <c:v>2.61</c:v>
                </c:pt>
                <c:pt idx="2133">
                  <c:v>2.57</c:v>
                </c:pt>
                <c:pt idx="2134">
                  <c:v>2.5499999999999998</c:v>
                </c:pt>
                <c:pt idx="2135">
                  <c:v>2.57</c:v>
                </c:pt>
                <c:pt idx="2136">
                  <c:v>#N/A</c:v>
                </c:pt>
                <c:pt idx="2137">
                  <c:v>#N/A</c:v>
                </c:pt>
                <c:pt idx="2138">
                  <c:v>2.5499999999999998</c:v>
                </c:pt>
                <c:pt idx="2139">
                  <c:v>2.5499999999999998</c:v>
                </c:pt>
                <c:pt idx="2140">
                  <c:v>2.65</c:v>
                </c:pt>
                <c:pt idx="2141">
                  <c:v>2.6924999999999999</c:v>
                </c:pt>
                <c:pt idx="2142">
                  <c:v>2.7149999999999999</c:v>
                </c:pt>
                <c:pt idx="2143">
                  <c:v>#N/A</c:v>
                </c:pt>
                <c:pt idx="2144">
                  <c:v>#N/A</c:v>
                </c:pt>
                <c:pt idx="2145">
                  <c:v>2.6575000000000002</c:v>
                </c:pt>
                <c:pt idx="2146">
                  <c:v>2.5724999999999998</c:v>
                </c:pt>
                <c:pt idx="2147">
                  <c:v>2.5724999999999998</c:v>
                </c:pt>
                <c:pt idx="2148">
                  <c:v>2.5499999999999998</c:v>
                </c:pt>
                <c:pt idx="2149">
                  <c:v>2.5499999999999998</c:v>
                </c:pt>
                <c:pt idx="2150">
                  <c:v>#N/A</c:v>
                </c:pt>
                <c:pt idx="2151">
                  <c:v>#N/A</c:v>
                </c:pt>
                <c:pt idx="2152">
                  <c:v>2.5499999999999998</c:v>
                </c:pt>
                <c:pt idx="2153">
                  <c:v>2.5150000000000001</c:v>
                </c:pt>
                <c:pt idx="2154">
                  <c:v>2.5099999999999998</c:v>
                </c:pt>
                <c:pt idx="2155">
                  <c:v>2.6</c:v>
                </c:pt>
                <c:pt idx="2156">
                  <c:v>2.5</c:v>
                </c:pt>
                <c:pt idx="2157">
                  <c:v>#N/A</c:v>
                </c:pt>
                <c:pt idx="2158">
                  <c:v>#N/A</c:v>
                </c:pt>
                <c:pt idx="2159">
                  <c:v>2.5</c:v>
                </c:pt>
                <c:pt idx="2160">
                  <c:v>2.42</c:v>
                </c:pt>
                <c:pt idx="2161">
                  <c:v>2.4500000000000002</c:v>
                </c:pt>
                <c:pt idx="2162">
                  <c:v>#N/A</c:v>
                </c:pt>
                <c:pt idx="2163">
                  <c:v>2.4249999999999998</c:v>
                </c:pt>
                <c:pt idx="2164">
                  <c:v>#N/A</c:v>
                </c:pt>
                <c:pt idx="2165">
                  <c:v>#N/A</c:v>
                </c:pt>
                <c:pt idx="2166">
                  <c:v>2.41</c:v>
                </c:pt>
                <c:pt idx="2167">
                  <c:v>2.42</c:v>
                </c:pt>
                <c:pt idx="2168">
                  <c:v>2.4049999999999998</c:v>
                </c:pt>
                <c:pt idx="2169">
                  <c:v>2.4300000000000002</c:v>
                </c:pt>
                <c:pt idx="2170">
                  <c:v>2.4300000000000002</c:v>
                </c:pt>
                <c:pt idx="2171">
                  <c:v>#N/A</c:v>
                </c:pt>
                <c:pt idx="2172">
                  <c:v>#N/A</c:v>
                </c:pt>
                <c:pt idx="2173">
                  <c:v>2.4300000000000002</c:v>
                </c:pt>
                <c:pt idx="2174">
                  <c:v>2.4300000000000002</c:v>
                </c:pt>
                <c:pt idx="2175">
                  <c:v>2.44</c:v>
                </c:pt>
                <c:pt idx="2176">
                  <c:v>2.3250000000000002</c:v>
                </c:pt>
                <c:pt idx="2177">
                  <c:v>2.3250000000000002</c:v>
                </c:pt>
                <c:pt idx="2178">
                  <c:v>#N/A</c:v>
                </c:pt>
                <c:pt idx="2179">
                  <c:v>#N/A</c:v>
                </c:pt>
                <c:pt idx="2180">
                  <c:v>2.2749999999999999</c:v>
                </c:pt>
                <c:pt idx="2181">
                  <c:v>2.2749999999999999</c:v>
                </c:pt>
                <c:pt idx="2182">
                  <c:v>#N/A</c:v>
                </c:pt>
                <c:pt idx="2183">
                  <c:v>2.2749999999999999</c:v>
                </c:pt>
                <c:pt idx="2184">
                  <c:v>2.27</c:v>
                </c:pt>
                <c:pt idx="2185">
                  <c:v>#N/A</c:v>
                </c:pt>
                <c:pt idx="2186">
                  <c:v>#N/A</c:v>
                </c:pt>
                <c:pt idx="2187">
                  <c:v>2.2749999999999999</c:v>
                </c:pt>
                <c:pt idx="2188">
                  <c:v>2.2799999999999998</c:v>
                </c:pt>
                <c:pt idx="2189">
                  <c:v>2.2799999999999998</c:v>
                </c:pt>
                <c:pt idx="2190">
                  <c:v>2.37</c:v>
                </c:pt>
                <c:pt idx="2191">
                  <c:v>2.39</c:v>
                </c:pt>
                <c:pt idx="2192">
                  <c:v>#N/A</c:v>
                </c:pt>
                <c:pt idx="2193">
                  <c:v>#N/A</c:v>
                </c:pt>
                <c:pt idx="2194">
                  <c:v>2.4033333333333302</c:v>
                </c:pt>
                <c:pt idx="2195">
                  <c:v>2.35</c:v>
                </c:pt>
                <c:pt idx="2196">
                  <c:v>2.46</c:v>
                </c:pt>
                <c:pt idx="2197">
                  <c:v>2.56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2.57</c:v>
                </c:pt>
                <c:pt idx="2202">
                  <c:v>#N/A</c:v>
                </c:pt>
                <c:pt idx="2203">
                  <c:v>2.64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2.6949999999999998</c:v>
                </c:pt>
                <c:pt idx="2209">
                  <c:v>2.6949999999999998</c:v>
                </c:pt>
                <c:pt idx="2210">
                  <c:v>#N/A</c:v>
                </c:pt>
                <c:pt idx="2211">
                  <c:v>#N/A</c:v>
                </c:pt>
                <c:pt idx="2212">
                  <c:v>2.7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2.585</c:v>
                </c:pt>
                <c:pt idx="2217">
                  <c:v>2.605</c:v>
                </c:pt>
                <c:pt idx="2218">
                  <c:v>2.6</c:v>
                </c:pt>
                <c:pt idx="2219">
                  <c:v>2.6</c:v>
                </c:pt>
                <c:pt idx="2220">
                  <c:v>#N/A</c:v>
                </c:pt>
                <c:pt idx="2221">
                  <c:v>#N/A</c:v>
                </c:pt>
                <c:pt idx="2222">
                  <c:v>2.6</c:v>
                </c:pt>
                <c:pt idx="2223">
                  <c:v>2.585</c:v>
                </c:pt>
                <c:pt idx="2224">
                  <c:v>2.5649999999999999</c:v>
                </c:pt>
                <c:pt idx="2225">
                  <c:v>2.5299999999999998</c:v>
                </c:pt>
                <c:pt idx="2226">
                  <c:v>2.5299999999999998</c:v>
                </c:pt>
                <c:pt idx="2227">
                  <c:v>#N/A</c:v>
                </c:pt>
                <c:pt idx="2228">
                  <c:v>#N/A</c:v>
                </c:pt>
                <c:pt idx="2229">
                  <c:v>2.5</c:v>
                </c:pt>
                <c:pt idx="2230">
                  <c:v>2.5</c:v>
                </c:pt>
                <c:pt idx="2231">
                  <c:v>2.5</c:v>
                </c:pt>
                <c:pt idx="2232">
                  <c:v>2.57</c:v>
                </c:pt>
                <c:pt idx="2233">
                  <c:v>2.6</c:v>
                </c:pt>
                <c:pt idx="2234">
                  <c:v>#N/A</c:v>
                </c:pt>
                <c:pt idx="2235">
                  <c:v>#N/A</c:v>
                </c:pt>
                <c:pt idx="2236">
                  <c:v>2.6</c:v>
                </c:pt>
                <c:pt idx="2237">
                  <c:v>2.645</c:v>
                </c:pt>
                <c:pt idx="2238">
                  <c:v>2.68</c:v>
                </c:pt>
                <c:pt idx="2239">
                  <c:v>2.665</c:v>
                </c:pt>
                <c:pt idx="2240">
                  <c:v>2.65</c:v>
                </c:pt>
                <c:pt idx="2241">
                  <c:v>#N/A</c:v>
                </c:pt>
                <c:pt idx="2242">
                  <c:v>#N/A</c:v>
                </c:pt>
                <c:pt idx="2243">
                  <c:v>2.65</c:v>
                </c:pt>
                <c:pt idx="2244">
                  <c:v>2.6349999999999998</c:v>
                </c:pt>
                <c:pt idx="2245">
                  <c:v>2.6549999999999998</c:v>
                </c:pt>
                <c:pt idx="2246">
                  <c:v>2.7949999999999999</c:v>
                </c:pt>
                <c:pt idx="2247">
                  <c:v>2.7949999999999999</c:v>
                </c:pt>
                <c:pt idx="2248">
                  <c:v>#N/A</c:v>
                </c:pt>
                <c:pt idx="2249">
                  <c:v>#N/A</c:v>
                </c:pt>
                <c:pt idx="2250">
                  <c:v>2.8</c:v>
                </c:pt>
                <c:pt idx="2251">
                  <c:v>2.9</c:v>
                </c:pt>
                <c:pt idx="2252">
                  <c:v>2.95</c:v>
                </c:pt>
                <c:pt idx="2253">
                  <c:v>3.125</c:v>
                </c:pt>
                <c:pt idx="2254">
                  <c:v>3.15</c:v>
                </c:pt>
                <c:pt idx="2255">
                  <c:v>#N/A</c:v>
                </c:pt>
                <c:pt idx="2256">
                  <c:v>#N/A</c:v>
                </c:pt>
                <c:pt idx="2257">
                  <c:v>3.5</c:v>
                </c:pt>
                <c:pt idx="2258">
                  <c:v>3.4750000000000001</c:v>
                </c:pt>
                <c:pt idx="2259">
                  <c:v>3.46</c:v>
                </c:pt>
                <c:pt idx="2260">
                  <c:v>3.415</c:v>
                </c:pt>
                <c:pt idx="2261">
                  <c:v>3.415</c:v>
                </c:pt>
                <c:pt idx="2262">
                  <c:v>#N/A</c:v>
                </c:pt>
                <c:pt idx="2263">
                  <c:v>#N/A</c:v>
                </c:pt>
                <c:pt idx="2264">
                  <c:v>3.38</c:v>
                </c:pt>
                <c:pt idx="2265">
                  <c:v>3.5</c:v>
                </c:pt>
                <c:pt idx="2266">
                  <c:v>3.3250000000000002</c:v>
                </c:pt>
                <c:pt idx="2267">
                  <c:v>#N/A</c:v>
                </c:pt>
                <c:pt idx="2268">
                  <c:v>3.35</c:v>
                </c:pt>
                <c:pt idx="2269">
                  <c:v>#N/A</c:v>
                </c:pt>
                <c:pt idx="2270">
                  <c:v>#N/A</c:v>
                </c:pt>
                <c:pt idx="2271">
                  <c:v>3.36</c:v>
                </c:pt>
                <c:pt idx="2272">
                  <c:v>3.36</c:v>
                </c:pt>
                <c:pt idx="2273">
                  <c:v>3.375</c:v>
                </c:pt>
                <c:pt idx="2274">
                  <c:v>3.375</c:v>
                </c:pt>
                <c:pt idx="2275">
                  <c:v>3.4750000000000001</c:v>
                </c:pt>
                <c:pt idx="2276">
                  <c:v>#N/A</c:v>
                </c:pt>
                <c:pt idx="2277">
                  <c:v>#N/A</c:v>
                </c:pt>
                <c:pt idx="2278">
                  <c:v>3.5</c:v>
                </c:pt>
                <c:pt idx="2279">
                  <c:v>3.625</c:v>
                </c:pt>
                <c:pt idx="2280">
                  <c:v>3.6</c:v>
                </c:pt>
                <c:pt idx="2281">
                  <c:v>3.5750000000000002</c:v>
                </c:pt>
                <c:pt idx="2282">
                  <c:v>3.6</c:v>
                </c:pt>
                <c:pt idx="2283">
                  <c:v>#N/A</c:v>
                </c:pt>
                <c:pt idx="2284">
                  <c:v>#N/A</c:v>
                </c:pt>
                <c:pt idx="2285">
                  <c:v>3.4849999999999999</c:v>
                </c:pt>
                <c:pt idx="2286">
                  <c:v>3.4</c:v>
                </c:pt>
                <c:pt idx="2287">
                  <c:v>3.3</c:v>
                </c:pt>
                <c:pt idx="2288">
                  <c:v>3.4</c:v>
                </c:pt>
                <c:pt idx="2289">
                  <c:v>3.45</c:v>
                </c:pt>
                <c:pt idx="2290">
                  <c:v>#N/A</c:v>
                </c:pt>
                <c:pt idx="2291">
                  <c:v>#N/A</c:v>
                </c:pt>
                <c:pt idx="2292">
                  <c:v>3.4</c:v>
                </c:pt>
                <c:pt idx="2293">
                  <c:v>#N/A</c:v>
                </c:pt>
                <c:pt idx="2294">
                  <c:v>3.45</c:v>
                </c:pt>
                <c:pt idx="2295">
                  <c:v>3.55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3.5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3.12333333333333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3.45</c:v>
                </c:pt>
                <c:pt idx="2318">
                  <c:v>#N/A</c:v>
                </c:pt>
                <c:pt idx="2319">
                  <c:v>#N/A</c:v>
                </c:pt>
                <c:pt idx="2320">
                  <c:v>3.5750000000000002</c:v>
                </c:pt>
                <c:pt idx="2321">
                  <c:v>3.5750000000000002</c:v>
                </c:pt>
                <c:pt idx="2322">
                  <c:v>3.625</c:v>
                </c:pt>
                <c:pt idx="2323">
                  <c:v>3.6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3.25</c:v>
                </c:pt>
                <c:pt idx="2328">
                  <c:v>3.2</c:v>
                </c:pt>
                <c:pt idx="2329">
                  <c:v>#N/A</c:v>
                </c:pt>
                <c:pt idx="2330">
                  <c:v>3.25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3.25</c:v>
                </c:pt>
                <c:pt idx="2335">
                  <c:v>3.1850000000000001</c:v>
                </c:pt>
                <c:pt idx="2336">
                  <c:v>3.1949999999999998</c:v>
                </c:pt>
                <c:pt idx="2337">
                  <c:v>3.1850000000000001</c:v>
                </c:pt>
                <c:pt idx="2338">
                  <c:v>3.1850000000000001</c:v>
                </c:pt>
                <c:pt idx="2339">
                  <c:v>#N/A</c:v>
                </c:pt>
                <c:pt idx="2340">
                  <c:v>#N/A</c:v>
                </c:pt>
                <c:pt idx="2341">
                  <c:v>3.1949999999999998</c:v>
                </c:pt>
                <c:pt idx="2342">
                  <c:v>3.2250000000000001</c:v>
                </c:pt>
                <c:pt idx="2343">
                  <c:v>3.25</c:v>
                </c:pt>
                <c:pt idx="2344">
                  <c:v>3.25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3.4</c:v>
                </c:pt>
                <c:pt idx="2349">
                  <c:v>3.32</c:v>
                </c:pt>
                <c:pt idx="2350">
                  <c:v>3.36</c:v>
                </c:pt>
                <c:pt idx="2351">
                  <c:v>#N/A</c:v>
                </c:pt>
                <c:pt idx="2352">
                  <c:v>3.4</c:v>
                </c:pt>
                <c:pt idx="2353">
                  <c:v>#N/A</c:v>
                </c:pt>
                <c:pt idx="2354">
                  <c:v>#N/A</c:v>
                </c:pt>
                <c:pt idx="2355">
                  <c:v>3.37</c:v>
                </c:pt>
                <c:pt idx="2356">
                  <c:v>3.5</c:v>
                </c:pt>
                <c:pt idx="2357">
                  <c:v>3.55</c:v>
                </c:pt>
                <c:pt idx="2358">
                  <c:v>3.4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3.3</c:v>
                </c:pt>
                <c:pt idx="2364">
                  <c:v>3.15</c:v>
                </c:pt>
                <c:pt idx="2365">
                  <c:v>3.22</c:v>
                </c:pt>
                <c:pt idx="2366">
                  <c:v>3.15</c:v>
                </c:pt>
                <c:pt idx="2367">
                  <c:v>#N/A</c:v>
                </c:pt>
                <c:pt idx="2368">
                  <c:v>#N/A</c:v>
                </c:pt>
                <c:pt idx="2369">
                  <c:v>3.15</c:v>
                </c:pt>
                <c:pt idx="2370">
                  <c:v>3.16</c:v>
                </c:pt>
                <c:pt idx="2371">
                  <c:v>3.21</c:v>
                </c:pt>
                <c:pt idx="2372">
                  <c:v>3.3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3.23</c:v>
                </c:pt>
                <c:pt idx="2377">
                  <c:v>3.2</c:v>
                </c:pt>
                <c:pt idx="2378">
                  <c:v>3.2</c:v>
                </c:pt>
                <c:pt idx="2379">
                  <c:v>#N/A</c:v>
                </c:pt>
                <c:pt idx="2380">
                  <c:v>3.2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3.2</c:v>
                </c:pt>
                <c:pt idx="2385">
                  <c:v>3.05</c:v>
                </c:pt>
                <c:pt idx="2386">
                  <c:v>#N/A</c:v>
                </c:pt>
                <c:pt idx="2387">
                  <c:v>3.1</c:v>
                </c:pt>
                <c:pt idx="2388">
                  <c:v>#N/A</c:v>
                </c:pt>
                <c:pt idx="2389">
                  <c:v>#N/A</c:v>
                </c:pt>
                <c:pt idx="2390">
                  <c:v>3.085</c:v>
                </c:pt>
                <c:pt idx="2391">
                  <c:v>#N/A</c:v>
                </c:pt>
                <c:pt idx="2392">
                  <c:v>3.1666666666666599</c:v>
                </c:pt>
                <c:pt idx="2393">
                  <c:v>#N/A</c:v>
                </c:pt>
                <c:pt idx="2394">
                  <c:v>3.1</c:v>
                </c:pt>
                <c:pt idx="2395">
                  <c:v>#N/A</c:v>
                </c:pt>
                <c:pt idx="2396">
                  <c:v>#N/A</c:v>
                </c:pt>
                <c:pt idx="2397">
                  <c:v>3.1</c:v>
                </c:pt>
                <c:pt idx="2398">
                  <c:v>#N/A</c:v>
                </c:pt>
                <c:pt idx="2399">
                  <c:v>3</c:v>
                </c:pt>
                <c:pt idx="2400">
                  <c:v>3.1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2.88</c:v>
                </c:pt>
                <c:pt idx="2405">
                  <c:v>2.83</c:v>
                </c:pt>
                <c:pt idx="2406">
                  <c:v>2.82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2.8</c:v>
                </c:pt>
                <c:pt idx="2412">
                  <c:v>#N/A</c:v>
                </c:pt>
                <c:pt idx="2413">
                  <c:v>2.73</c:v>
                </c:pt>
                <c:pt idx="2414">
                  <c:v>2.75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2.59</c:v>
                </c:pt>
                <c:pt idx="2420">
                  <c:v>2.57</c:v>
                </c:pt>
                <c:pt idx="2421">
                  <c:v>2.54</c:v>
                </c:pt>
                <c:pt idx="2422">
                  <c:v>2.5</c:v>
                </c:pt>
                <c:pt idx="2423">
                  <c:v>#N/A</c:v>
                </c:pt>
                <c:pt idx="2424">
                  <c:v>#N/A</c:v>
                </c:pt>
                <c:pt idx="2425">
                  <c:v>2.6</c:v>
                </c:pt>
                <c:pt idx="2426">
                  <c:v>2.6</c:v>
                </c:pt>
                <c:pt idx="2427">
                  <c:v>#N/A</c:v>
                </c:pt>
                <c:pt idx="2428">
                  <c:v>2.57</c:v>
                </c:pt>
                <c:pt idx="2429">
                  <c:v>2.5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2.58</c:v>
                </c:pt>
                <c:pt idx="2435">
                  <c:v>2.58</c:v>
                </c:pt>
                <c:pt idx="2436">
                  <c:v>2.58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2.64</c:v>
                </c:pt>
                <c:pt idx="2441">
                  <c:v>2.58</c:v>
                </c:pt>
                <c:pt idx="2442">
                  <c:v>2.64</c:v>
                </c:pt>
                <c:pt idx="2443">
                  <c:v>2.58</c:v>
                </c:pt>
                <c:pt idx="2444">
                  <c:v>#N/A</c:v>
                </c:pt>
                <c:pt idx="2445">
                  <c:v>#N/A</c:v>
                </c:pt>
                <c:pt idx="2446">
                  <c:v>2.64</c:v>
                </c:pt>
                <c:pt idx="2447">
                  <c:v>2.73</c:v>
                </c:pt>
                <c:pt idx="2448">
                  <c:v>2.7650000000000001</c:v>
                </c:pt>
                <c:pt idx="2449">
                  <c:v>2.85</c:v>
                </c:pt>
                <c:pt idx="2450">
                  <c:v>2.73</c:v>
                </c:pt>
                <c:pt idx="2451">
                  <c:v>#N/A</c:v>
                </c:pt>
                <c:pt idx="2452">
                  <c:v>#N/A</c:v>
                </c:pt>
                <c:pt idx="2453">
                  <c:v>2.73</c:v>
                </c:pt>
                <c:pt idx="2454">
                  <c:v>3.15</c:v>
                </c:pt>
                <c:pt idx="2455">
                  <c:v>3.2</c:v>
                </c:pt>
                <c:pt idx="2456">
                  <c:v>3.2833333333333301</c:v>
                </c:pt>
                <c:pt idx="2457">
                  <c:v>3.25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3.25</c:v>
                </c:pt>
                <c:pt idx="2463">
                  <c:v>3.25</c:v>
                </c:pt>
                <c:pt idx="2464">
                  <c:v>3.25</c:v>
                </c:pt>
                <c:pt idx="2465">
                  <c:v>#N/A</c:v>
                </c:pt>
                <c:pt idx="2466">
                  <c:v>#N/A</c:v>
                </c:pt>
                <c:pt idx="2467">
                  <c:v>3.05</c:v>
                </c:pt>
                <c:pt idx="2468">
                  <c:v>3.05</c:v>
                </c:pt>
                <c:pt idx="2469">
                  <c:v>#N/A</c:v>
                </c:pt>
                <c:pt idx="2470">
                  <c:v>3.04</c:v>
                </c:pt>
                <c:pt idx="2471">
                  <c:v>3.0449999999999999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3.1124999999999998</c:v>
                </c:pt>
                <c:pt idx="2484">
                  <c:v>3.1749999999999998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3.1749999999999998</c:v>
                </c:pt>
                <c:pt idx="2491">
                  <c:v>3.105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3.09</c:v>
                </c:pt>
                <c:pt idx="2504">
                  <c:v>3.06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3</c:v>
                </c:pt>
                <c:pt idx="2510">
                  <c:v>2.97</c:v>
                </c:pt>
                <c:pt idx="2511">
                  <c:v>2.9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3.1</c:v>
                </c:pt>
                <c:pt idx="2517">
                  <c:v>2.9</c:v>
                </c:pt>
                <c:pt idx="2518">
                  <c:v>3.1</c:v>
                </c:pt>
                <c:pt idx="2519">
                  <c:v>#N/A</c:v>
                </c:pt>
                <c:pt idx="2520">
                  <c:v>3.07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2.92</c:v>
                </c:pt>
                <c:pt idx="2525">
                  <c:v>2.92</c:v>
                </c:pt>
                <c:pt idx="2526">
                  <c:v>2.92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2.9</c:v>
                </c:pt>
                <c:pt idx="2532">
                  <c:v>2.92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2.85</c:v>
                </c:pt>
                <c:pt idx="2539">
                  <c:v>2.8</c:v>
                </c:pt>
                <c:pt idx="2540">
                  <c:v>2.8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2.8</c:v>
                </c:pt>
                <c:pt idx="2546">
                  <c:v>#N/A</c:v>
                </c:pt>
                <c:pt idx="2547">
                  <c:v>2.7</c:v>
                </c:pt>
                <c:pt idx="2548">
                  <c:v>2.7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2.7</c:v>
                </c:pt>
                <c:pt idx="2554">
                  <c:v>2.75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2.75</c:v>
                </c:pt>
                <c:pt idx="2559">
                  <c:v>2.73</c:v>
                </c:pt>
                <c:pt idx="2560">
                  <c:v>#N/A</c:v>
                </c:pt>
                <c:pt idx="2561">
                  <c:v>2.7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2.7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2.5499999999999998</c:v>
                </c:pt>
                <c:pt idx="2573">
                  <c:v>#N/A</c:v>
                </c:pt>
                <c:pt idx="2574">
                  <c:v>2.5499999999999998</c:v>
                </c:pt>
                <c:pt idx="2575">
                  <c:v>2.5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2.5</c:v>
                </c:pt>
                <c:pt idx="2580">
                  <c:v>2.5099999999999998</c:v>
                </c:pt>
                <c:pt idx="2581">
                  <c:v>2.5099999999999998</c:v>
                </c:pt>
                <c:pt idx="2582">
                  <c:v>2.5099999999999998</c:v>
                </c:pt>
                <c:pt idx="2583">
                  <c:v>2.52</c:v>
                </c:pt>
                <c:pt idx="2584">
                  <c:v>#N/A</c:v>
                </c:pt>
                <c:pt idx="2585">
                  <c:v>#N/A</c:v>
                </c:pt>
                <c:pt idx="2586">
                  <c:v>2.65</c:v>
                </c:pt>
                <c:pt idx="2587">
                  <c:v>2.65</c:v>
                </c:pt>
                <c:pt idx="2588">
                  <c:v>2.65</c:v>
                </c:pt>
                <c:pt idx="2589">
                  <c:v>2.6683333333333299</c:v>
                </c:pt>
                <c:pt idx="2590">
                  <c:v>2.65</c:v>
                </c:pt>
                <c:pt idx="2591">
                  <c:v>#N/A</c:v>
                </c:pt>
                <c:pt idx="2592">
                  <c:v>#N/A</c:v>
                </c:pt>
                <c:pt idx="2593">
                  <c:v>2.66</c:v>
                </c:pt>
                <c:pt idx="2594">
                  <c:v>2.6850000000000001</c:v>
                </c:pt>
                <c:pt idx="2595">
                  <c:v>2.6949999999999998</c:v>
                </c:pt>
                <c:pt idx="2596">
                  <c:v>2.71</c:v>
                </c:pt>
                <c:pt idx="2597">
                  <c:v>2.73</c:v>
                </c:pt>
                <c:pt idx="2598">
                  <c:v>#N/A</c:v>
                </c:pt>
                <c:pt idx="2599">
                  <c:v>#N/A</c:v>
                </c:pt>
                <c:pt idx="2600">
                  <c:v>2.835</c:v>
                </c:pt>
                <c:pt idx="2601">
                  <c:v>2.835</c:v>
                </c:pt>
                <c:pt idx="2602">
                  <c:v>2.85</c:v>
                </c:pt>
                <c:pt idx="2603">
                  <c:v>2.8616666666666601</c:v>
                </c:pt>
                <c:pt idx="2604">
                  <c:v>3</c:v>
                </c:pt>
                <c:pt idx="2605">
                  <c:v>#N/A</c:v>
                </c:pt>
                <c:pt idx="2606">
                  <c:v>#N/A</c:v>
                </c:pt>
                <c:pt idx="2607">
                  <c:v>3.0750000000000002</c:v>
                </c:pt>
                <c:pt idx="2608">
                  <c:v>3.2149999999999999</c:v>
                </c:pt>
                <c:pt idx="2609">
                  <c:v>3.375</c:v>
                </c:pt>
                <c:pt idx="2610">
                  <c:v>3.27</c:v>
                </c:pt>
                <c:pt idx="2611">
                  <c:v>3.3</c:v>
                </c:pt>
                <c:pt idx="2612">
                  <c:v>#N/A</c:v>
                </c:pt>
                <c:pt idx="2613">
                  <c:v>#N/A</c:v>
                </c:pt>
                <c:pt idx="2614">
                  <c:v>3.36</c:v>
                </c:pt>
                <c:pt idx="2615">
                  <c:v>3.44</c:v>
                </c:pt>
                <c:pt idx="2616">
                  <c:v>3.44</c:v>
                </c:pt>
                <c:pt idx="2617">
                  <c:v>3.44</c:v>
                </c:pt>
                <c:pt idx="2618">
                  <c:v>3.44</c:v>
                </c:pt>
                <c:pt idx="2619">
                  <c:v>#N/A</c:v>
                </c:pt>
                <c:pt idx="2620">
                  <c:v>#N/A</c:v>
                </c:pt>
                <c:pt idx="2621">
                  <c:v>3.25</c:v>
                </c:pt>
                <c:pt idx="2622">
                  <c:v>3.25</c:v>
                </c:pt>
                <c:pt idx="2623">
                  <c:v>3.25</c:v>
                </c:pt>
                <c:pt idx="2624">
                  <c:v>3.25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3.25</c:v>
                </c:pt>
                <c:pt idx="2629">
                  <c:v>3.19</c:v>
                </c:pt>
                <c:pt idx="2630">
                  <c:v>3.19</c:v>
                </c:pt>
                <c:pt idx="2631">
                  <c:v>3.19</c:v>
                </c:pt>
                <c:pt idx="2632">
                  <c:v>3.1850000000000001</c:v>
                </c:pt>
                <c:pt idx="2633">
                  <c:v>#N/A</c:v>
                </c:pt>
                <c:pt idx="2634">
                  <c:v>#N/A</c:v>
                </c:pt>
                <c:pt idx="2635">
                  <c:v>3.1850000000000001</c:v>
                </c:pt>
                <c:pt idx="2636">
                  <c:v>3.1850000000000001</c:v>
                </c:pt>
                <c:pt idx="2637">
                  <c:v>3.1850000000000001</c:v>
                </c:pt>
                <c:pt idx="2638">
                  <c:v>3.1850000000000001</c:v>
                </c:pt>
                <c:pt idx="2639">
                  <c:v>3.17</c:v>
                </c:pt>
                <c:pt idx="2640">
                  <c:v>#N/A</c:v>
                </c:pt>
                <c:pt idx="2641">
                  <c:v>#N/A</c:v>
                </c:pt>
                <c:pt idx="2642">
                  <c:v>3.1850000000000001</c:v>
                </c:pt>
                <c:pt idx="2643">
                  <c:v>3.11</c:v>
                </c:pt>
                <c:pt idx="2644">
                  <c:v>3.085</c:v>
                </c:pt>
                <c:pt idx="2645">
                  <c:v>3.0166666666666599</c:v>
                </c:pt>
                <c:pt idx="2646">
                  <c:v>3.0166666666666599</c:v>
                </c:pt>
                <c:pt idx="2647">
                  <c:v>#N/A</c:v>
                </c:pt>
                <c:pt idx="2648">
                  <c:v>#N/A</c:v>
                </c:pt>
                <c:pt idx="2649">
                  <c:v>3</c:v>
                </c:pt>
                <c:pt idx="2650">
                  <c:v>3.0249999999999999</c:v>
                </c:pt>
                <c:pt idx="2651">
                  <c:v>3.0249999999999999</c:v>
                </c:pt>
                <c:pt idx="2652">
                  <c:v>3.05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3</c:v>
                </c:pt>
                <c:pt idx="2657">
                  <c:v>3.0249999999999999</c:v>
                </c:pt>
                <c:pt idx="2658">
                  <c:v>3.05</c:v>
                </c:pt>
                <c:pt idx="2659">
                  <c:v>3.0166666666666599</c:v>
                </c:pt>
                <c:pt idx="2660">
                  <c:v>3.05</c:v>
                </c:pt>
                <c:pt idx="2661">
                  <c:v>#N/A</c:v>
                </c:pt>
                <c:pt idx="2662">
                  <c:v>#N/A</c:v>
                </c:pt>
                <c:pt idx="2663">
                  <c:v>3.0166666666666599</c:v>
                </c:pt>
                <c:pt idx="2664">
                  <c:v>3.0249999999999999</c:v>
                </c:pt>
                <c:pt idx="2665">
                  <c:v>3.0166666666666599</c:v>
                </c:pt>
                <c:pt idx="2666">
                  <c:v>3.0166666666666599</c:v>
                </c:pt>
                <c:pt idx="2667">
                  <c:v>3.0249999999999999</c:v>
                </c:pt>
                <c:pt idx="2668">
                  <c:v>#N/A</c:v>
                </c:pt>
                <c:pt idx="2669">
                  <c:v>#N/A</c:v>
                </c:pt>
                <c:pt idx="2670">
                  <c:v>3.0166666666666599</c:v>
                </c:pt>
                <c:pt idx="2671">
                  <c:v>3</c:v>
                </c:pt>
                <c:pt idx="2672">
                  <c:v>#N/A</c:v>
                </c:pt>
                <c:pt idx="2673">
                  <c:v>3.0249999999999999</c:v>
                </c:pt>
                <c:pt idx="2674">
                  <c:v>3.0249999999999999</c:v>
                </c:pt>
                <c:pt idx="2675">
                  <c:v>#N/A</c:v>
                </c:pt>
                <c:pt idx="2676">
                  <c:v>#N/A</c:v>
                </c:pt>
                <c:pt idx="2677">
                  <c:v>3.05</c:v>
                </c:pt>
                <c:pt idx="2678">
                  <c:v>3.0249999999999999</c:v>
                </c:pt>
                <c:pt idx="2679">
                  <c:v>3.0249999999999999</c:v>
                </c:pt>
                <c:pt idx="2680">
                  <c:v>3.0249999999999999</c:v>
                </c:pt>
                <c:pt idx="2681">
                  <c:v>3.0249999999999999</c:v>
                </c:pt>
                <c:pt idx="2682">
                  <c:v>#N/A</c:v>
                </c:pt>
                <c:pt idx="2683">
                  <c:v>#N/A</c:v>
                </c:pt>
                <c:pt idx="2684">
                  <c:v>2.95</c:v>
                </c:pt>
                <c:pt idx="2685">
                  <c:v>2.95</c:v>
                </c:pt>
                <c:pt idx="2686">
                  <c:v>2.95</c:v>
                </c:pt>
                <c:pt idx="2687">
                  <c:v>2.95</c:v>
                </c:pt>
                <c:pt idx="2688">
                  <c:v>2.93</c:v>
                </c:pt>
                <c:pt idx="2689">
                  <c:v>#N/A</c:v>
                </c:pt>
                <c:pt idx="2690">
                  <c:v>#N/A</c:v>
                </c:pt>
                <c:pt idx="2691">
                  <c:v>2.94</c:v>
                </c:pt>
                <c:pt idx="2692">
                  <c:v>2.95</c:v>
                </c:pt>
                <c:pt idx="2693">
                  <c:v>2.96</c:v>
                </c:pt>
                <c:pt idx="2694">
                  <c:v>2.97</c:v>
                </c:pt>
                <c:pt idx="2695">
                  <c:v>2.97</c:v>
                </c:pt>
                <c:pt idx="2696">
                  <c:v>#N/A</c:v>
                </c:pt>
                <c:pt idx="2697">
                  <c:v>#N/A</c:v>
                </c:pt>
                <c:pt idx="2698">
                  <c:v>2.95</c:v>
                </c:pt>
                <c:pt idx="2699">
                  <c:v>2.95</c:v>
                </c:pt>
                <c:pt idx="2700">
                  <c:v>2.99</c:v>
                </c:pt>
                <c:pt idx="2701">
                  <c:v>2.99</c:v>
                </c:pt>
                <c:pt idx="2702">
                  <c:v>3.07</c:v>
                </c:pt>
                <c:pt idx="2703">
                  <c:v>#N/A</c:v>
                </c:pt>
                <c:pt idx="2704">
                  <c:v>#N/A</c:v>
                </c:pt>
                <c:pt idx="2705">
                  <c:v>2.95</c:v>
                </c:pt>
                <c:pt idx="2706">
                  <c:v>3.0350000000000001</c:v>
                </c:pt>
                <c:pt idx="2707">
                  <c:v>3.05666666666666</c:v>
                </c:pt>
                <c:pt idx="2708">
                  <c:v>3.05666666666666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3.15</c:v>
                </c:pt>
                <c:pt idx="2714">
                  <c:v>3.14</c:v>
                </c:pt>
                <c:pt idx="2715">
                  <c:v>3.14</c:v>
                </c:pt>
                <c:pt idx="2716">
                  <c:v>3.13</c:v>
                </c:pt>
                <c:pt idx="2717">
                  <c:v>#N/A</c:v>
                </c:pt>
                <c:pt idx="2718">
                  <c:v>#N/A</c:v>
                </c:pt>
                <c:pt idx="2719">
                  <c:v>3</c:v>
                </c:pt>
                <c:pt idx="2720">
                  <c:v>2.9750000000000001</c:v>
                </c:pt>
                <c:pt idx="2721">
                  <c:v>3.0649999999999999</c:v>
                </c:pt>
                <c:pt idx="2722">
                  <c:v>3.0649999999999999</c:v>
                </c:pt>
                <c:pt idx="2723">
                  <c:v>2.7749999999999999</c:v>
                </c:pt>
                <c:pt idx="2724">
                  <c:v>#N/A</c:v>
                </c:pt>
                <c:pt idx="2725">
                  <c:v>#N/A</c:v>
                </c:pt>
                <c:pt idx="2726">
                  <c:v>2.7749999999999999</c:v>
                </c:pt>
                <c:pt idx="2727">
                  <c:v>2.7933333333333299</c:v>
                </c:pt>
                <c:pt idx="2728">
                  <c:v>2.7850000000000001</c:v>
                </c:pt>
                <c:pt idx="2729">
                  <c:v>2.78</c:v>
                </c:pt>
                <c:pt idx="2730">
                  <c:v>2.81</c:v>
                </c:pt>
                <c:pt idx="2731">
                  <c:v>#N/A</c:v>
                </c:pt>
                <c:pt idx="2732">
                  <c:v>#N/A</c:v>
                </c:pt>
                <c:pt idx="2733">
                  <c:v>2.4933333333333301</c:v>
                </c:pt>
                <c:pt idx="2734">
                  <c:v>2.83</c:v>
                </c:pt>
                <c:pt idx="2735">
                  <c:v>2.83</c:v>
                </c:pt>
                <c:pt idx="2736">
                  <c:v>2.4933333333333301</c:v>
                </c:pt>
                <c:pt idx="2737">
                  <c:v>2.83</c:v>
                </c:pt>
                <c:pt idx="2738">
                  <c:v>#N/A</c:v>
                </c:pt>
                <c:pt idx="2739">
                  <c:v>#N/A</c:v>
                </c:pt>
                <c:pt idx="2740">
                  <c:v>2.9</c:v>
                </c:pt>
                <c:pt idx="2741">
                  <c:v>2.915</c:v>
                </c:pt>
                <c:pt idx="2742">
                  <c:v>2.915</c:v>
                </c:pt>
                <c:pt idx="2743">
                  <c:v>2.915</c:v>
                </c:pt>
                <c:pt idx="2744">
                  <c:v>2.93</c:v>
                </c:pt>
                <c:pt idx="2745">
                  <c:v>#N/A</c:v>
                </c:pt>
                <c:pt idx="2746">
                  <c:v>#N/A</c:v>
                </c:pt>
                <c:pt idx="2747">
                  <c:v>2.93</c:v>
                </c:pt>
                <c:pt idx="2748">
                  <c:v>2.96</c:v>
                </c:pt>
                <c:pt idx="2749">
                  <c:v>2.9649999999999999</c:v>
                </c:pt>
                <c:pt idx="2750">
                  <c:v>2.95</c:v>
                </c:pt>
                <c:pt idx="2751">
                  <c:v>2.9350000000000001</c:v>
                </c:pt>
                <c:pt idx="2752">
                  <c:v>#N/A</c:v>
                </c:pt>
                <c:pt idx="2753">
                  <c:v>#N/A</c:v>
                </c:pt>
                <c:pt idx="2754">
                  <c:v>2.8050000000000002</c:v>
                </c:pt>
                <c:pt idx="2755">
                  <c:v>2.77</c:v>
                </c:pt>
                <c:pt idx="2756">
                  <c:v>2.45333333333333</c:v>
                </c:pt>
                <c:pt idx="2757">
                  <c:v>2.77</c:v>
                </c:pt>
                <c:pt idx="2758">
                  <c:v>2.7850000000000001</c:v>
                </c:pt>
                <c:pt idx="2759">
                  <c:v>#N/A</c:v>
                </c:pt>
                <c:pt idx="2760">
                  <c:v>#N/A</c:v>
                </c:pt>
                <c:pt idx="2761">
                  <c:v>2.81</c:v>
                </c:pt>
                <c:pt idx="2762">
                  <c:v>2.83</c:v>
                </c:pt>
                <c:pt idx="2763">
                  <c:v>2.81</c:v>
                </c:pt>
                <c:pt idx="2764">
                  <c:v>2.85</c:v>
                </c:pt>
                <c:pt idx="2765">
                  <c:v>2.83</c:v>
                </c:pt>
                <c:pt idx="2766">
                  <c:v>#N/A</c:v>
                </c:pt>
                <c:pt idx="2767">
                  <c:v>#N/A</c:v>
                </c:pt>
                <c:pt idx="2768">
                  <c:v>2.81</c:v>
                </c:pt>
                <c:pt idx="2769">
                  <c:v>2.8224999999999998</c:v>
                </c:pt>
                <c:pt idx="2770">
                  <c:v>2.8224999999999998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2.82</c:v>
                </c:pt>
                <c:pt idx="2776">
                  <c:v>2.8349999999999902</c:v>
                </c:pt>
                <c:pt idx="2777">
                  <c:v>2.835</c:v>
                </c:pt>
                <c:pt idx="2778">
                  <c:v>2.83</c:v>
                </c:pt>
                <c:pt idx="2779">
                  <c:v>2.83</c:v>
                </c:pt>
                <c:pt idx="2780">
                  <c:v>#N/A</c:v>
                </c:pt>
                <c:pt idx="2781">
                  <c:v>#N/A</c:v>
                </c:pt>
                <c:pt idx="2782">
                  <c:v>2.83</c:v>
                </c:pt>
                <c:pt idx="2783">
                  <c:v>2.83</c:v>
                </c:pt>
                <c:pt idx="2784">
                  <c:v>2.7650000000000001</c:v>
                </c:pt>
                <c:pt idx="2785">
                  <c:v>2.7650000000000001</c:v>
                </c:pt>
                <c:pt idx="2786">
                  <c:v>2.77</c:v>
                </c:pt>
                <c:pt idx="2787">
                  <c:v>#N/A</c:v>
                </c:pt>
                <c:pt idx="2788">
                  <c:v>#N/A</c:v>
                </c:pt>
                <c:pt idx="2789">
                  <c:v>2.89</c:v>
                </c:pt>
                <c:pt idx="2790">
                  <c:v>2.89</c:v>
                </c:pt>
                <c:pt idx="2791">
                  <c:v>2.89</c:v>
                </c:pt>
                <c:pt idx="2792">
                  <c:v>2.84666666666666</c:v>
                </c:pt>
                <c:pt idx="2793">
                  <c:v>2.84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2.875</c:v>
                </c:pt>
                <c:pt idx="2798">
                  <c:v>2.875</c:v>
                </c:pt>
                <c:pt idx="2799">
                  <c:v>2.855</c:v>
                </c:pt>
                <c:pt idx="2800">
                  <c:v>2.855</c:v>
                </c:pt>
                <c:pt idx="2801">
                  <c:v>#N/A</c:v>
                </c:pt>
                <c:pt idx="2802">
                  <c:v>#N/A</c:v>
                </c:pt>
                <c:pt idx="2803">
                  <c:v>2.87</c:v>
                </c:pt>
                <c:pt idx="2804">
                  <c:v>2.855</c:v>
                </c:pt>
                <c:pt idx="2805">
                  <c:v>2.855</c:v>
                </c:pt>
                <c:pt idx="2806">
                  <c:v>2.895</c:v>
                </c:pt>
                <c:pt idx="2807">
                  <c:v>2.895</c:v>
                </c:pt>
                <c:pt idx="2808">
                  <c:v>#N/A</c:v>
                </c:pt>
                <c:pt idx="2809">
                  <c:v>#N/A</c:v>
                </c:pt>
                <c:pt idx="2810">
                  <c:v>2.88</c:v>
                </c:pt>
                <c:pt idx="2811">
                  <c:v>2.88</c:v>
                </c:pt>
                <c:pt idx="2812">
                  <c:v>2.88</c:v>
                </c:pt>
                <c:pt idx="2813">
                  <c:v>2.86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2.8650000000000002</c:v>
                </c:pt>
                <c:pt idx="2818">
                  <c:v>2.8450000000000002</c:v>
                </c:pt>
                <c:pt idx="2819">
                  <c:v>2.8574999999999999</c:v>
                </c:pt>
                <c:pt idx="2820">
                  <c:v>2.8450000000000002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2.87</c:v>
                </c:pt>
                <c:pt idx="2826">
                  <c:v>2.8574999999999999</c:v>
                </c:pt>
                <c:pt idx="2827">
                  <c:v>2.8725000000000001</c:v>
                </c:pt>
                <c:pt idx="2828">
                  <c:v>2.8725000000000001</c:v>
                </c:pt>
                <c:pt idx="2829">
                  <c:v>#N/A</c:v>
                </c:pt>
                <c:pt idx="2830">
                  <c:v>#N/A</c:v>
                </c:pt>
                <c:pt idx="2831">
                  <c:v>2.87</c:v>
                </c:pt>
                <c:pt idx="2832">
                  <c:v>2.875</c:v>
                </c:pt>
                <c:pt idx="2833">
                  <c:v>2.875</c:v>
                </c:pt>
                <c:pt idx="2834">
                  <c:v>2.875</c:v>
                </c:pt>
                <c:pt idx="2835">
                  <c:v>2.88</c:v>
                </c:pt>
                <c:pt idx="2836">
                  <c:v>#N/A</c:v>
                </c:pt>
                <c:pt idx="2837">
                  <c:v>#N/A</c:v>
                </c:pt>
                <c:pt idx="2838">
                  <c:v>2.92</c:v>
                </c:pt>
                <c:pt idx="2839">
                  <c:v>2.9125000000000001</c:v>
                </c:pt>
                <c:pt idx="2840">
                  <c:v>2.8816666666666602</c:v>
                </c:pt>
                <c:pt idx="2841">
                  <c:v>2.74</c:v>
                </c:pt>
                <c:pt idx="2842">
                  <c:v>2.73</c:v>
                </c:pt>
                <c:pt idx="2843">
                  <c:v>#N/A</c:v>
                </c:pt>
                <c:pt idx="2844">
                  <c:v>#N/A</c:v>
                </c:pt>
                <c:pt idx="2845">
                  <c:v>2.71</c:v>
                </c:pt>
                <c:pt idx="2846">
                  <c:v>2.7050000000000001</c:v>
                </c:pt>
                <c:pt idx="2847">
                  <c:v>2.7725</c:v>
                </c:pt>
                <c:pt idx="2848">
                  <c:v>2.7549999999999999</c:v>
                </c:pt>
                <c:pt idx="2849">
                  <c:v>2.7549999999999999</c:v>
                </c:pt>
                <c:pt idx="2850">
                  <c:v>#N/A</c:v>
                </c:pt>
                <c:pt idx="2851">
                  <c:v>#N/A</c:v>
                </c:pt>
                <c:pt idx="2852">
                  <c:v>2.77</c:v>
                </c:pt>
                <c:pt idx="2853">
                  <c:v>2.82</c:v>
                </c:pt>
                <c:pt idx="2854">
                  <c:v>2.87</c:v>
                </c:pt>
                <c:pt idx="2855">
                  <c:v>2.86</c:v>
                </c:pt>
                <c:pt idx="2856">
                  <c:v>2.87</c:v>
                </c:pt>
                <c:pt idx="2857">
                  <c:v>#N/A</c:v>
                </c:pt>
                <c:pt idx="2858">
                  <c:v>#N/A</c:v>
                </c:pt>
                <c:pt idx="2859">
                  <c:v>2.8250000000000002</c:v>
                </c:pt>
                <c:pt idx="2860">
                  <c:v>2.84</c:v>
                </c:pt>
                <c:pt idx="2861">
                  <c:v>2.84</c:v>
                </c:pt>
                <c:pt idx="2862">
                  <c:v>2.84</c:v>
                </c:pt>
                <c:pt idx="2863">
                  <c:v>2.85</c:v>
                </c:pt>
                <c:pt idx="2864">
                  <c:v>#N/A</c:v>
                </c:pt>
                <c:pt idx="2865">
                  <c:v>#N/A</c:v>
                </c:pt>
                <c:pt idx="2866">
                  <c:v>2.82</c:v>
                </c:pt>
                <c:pt idx="2867">
                  <c:v>2.76</c:v>
                </c:pt>
                <c:pt idx="2868">
                  <c:v>2.76</c:v>
                </c:pt>
                <c:pt idx="2869">
                  <c:v>2.76</c:v>
                </c:pt>
                <c:pt idx="2870">
                  <c:v>2.76</c:v>
                </c:pt>
                <c:pt idx="2871">
                  <c:v>#N/A</c:v>
                </c:pt>
                <c:pt idx="2872">
                  <c:v>#N/A</c:v>
                </c:pt>
                <c:pt idx="2873">
                  <c:v>2.77</c:v>
                </c:pt>
                <c:pt idx="2874">
                  <c:v>2.76</c:v>
                </c:pt>
                <c:pt idx="2875">
                  <c:v>2.7250000000000001</c:v>
                </c:pt>
                <c:pt idx="2876">
                  <c:v>2.67</c:v>
                </c:pt>
                <c:pt idx="2877">
                  <c:v>2.7450000000000001</c:v>
                </c:pt>
                <c:pt idx="2878">
                  <c:v>#N/A</c:v>
                </c:pt>
                <c:pt idx="2879">
                  <c:v>#N/A</c:v>
                </c:pt>
                <c:pt idx="2880">
                  <c:v>2.57</c:v>
                </c:pt>
                <c:pt idx="2881">
                  <c:v>2.56</c:v>
                </c:pt>
                <c:pt idx="2882">
                  <c:v>2.56</c:v>
                </c:pt>
                <c:pt idx="2883">
                  <c:v>2.54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2.58</c:v>
                </c:pt>
                <c:pt idx="2888">
                  <c:v>2.5249999999999999</c:v>
                </c:pt>
                <c:pt idx="2889">
                  <c:v>2.5249999999999999</c:v>
                </c:pt>
                <c:pt idx="2890">
                  <c:v>2.52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2.6749999999999998</c:v>
                </c:pt>
                <c:pt idx="2895">
                  <c:v>2.5150000000000001</c:v>
                </c:pt>
                <c:pt idx="2896">
                  <c:v>2.5</c:v>
                </c:pt>
                <c:pt idx="2897">
                  <c:v>2.5150000000000001</c:v>
                </c:pt>
                <c:pt idx="2898">
                  <c:v>2.5</c:v>
                </c:pt>
                <c:pt idx="2899">
                  <c:v>#N/A</c:v>
                </c:pt>
                <c:pt idx="2900">
                  <c:v>#N/A</c:v>
                </c:pt>
                <c:pt idx="2901">
                  <c:v>2.5299999999999998</c:v>
                </c:pt>
                <c:pt idx="2902">
                  <c:v>#N/A</c:v>
                </c:pt>
                <c:pt idx="2903">
                  <c:v>2.5150000000000001</c:v>
                </c:pt>
                <c:pt idx="2904">
                  <c:v>2.4649999999999999</c:v>
                </c:pt>
                <c:pt idx="2905">
                  <c:v>2.4249999999999998</c:v>
                </c:pt>
                <c:pt idx="2906">
                  <c:v>#N/A</c:v>
                </c:pt>
                <c:pt idx="2907">
                  <c:v>#N/A</c:v>
                </c:pt>
                <c:pt idx="2908">
                  <c:v>2.4</c:v>
                </c:pt>
                <c:pt idx="2909">
                  <c:v>2.375</c:v>
                </c:pt>
                <c:pt idx="2910">
                  <c:v>2.39333333333333</c:v>
                </c:pt>
                <c:pt idx="2911">
                  <c:v>2.38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2.35</c:v>
                </c:pt>
                <c:pt idx="2917">
                  <c:v>2.35</c:v>
                </c:pt>
                <c:pt idx="2918">
                  <c:v>2.3883333333333301</c:v>
                </c:pt>
                <c:pt idx="2919">
                  <c:v>2.3725000000000001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2.38</c:v>
                </c:pt>
                <c:pt idx="2924">
                  <c:v>#N/A</c:v>
                </c:pt>
                <c:pt idx="2925">
                  <c:v>2.3849999999999998</c:v>
                </c:pt>
                <c:pt idx="2926">
                  <c:v>2.39</c:v>
                </c:pt>
                <c:pt idx="2927">
                  <c:v>#N/A</c:v>
                </c:pt>
                <c:pt idx="2928">
                  <c:v>#N/A</c:v>
                </c:pt>
                <c:pt idx="2929">
                  <c:v>2.4350000000000001</c:v>
                </c:pt>
                <c:pt idx="2930">
                  <c:v>2.4449999999999998</c:v>
                </c:pt>
                <c:pt idx="2931">
                  <c:v>2.4466666666666601</c:v>
                </c:pt>
                <c:pt idx="2932">
                  <c:v>2.4350000000000001</c:v>
                </c:pt>
                <c:pt idx="2933">
                  <c:v>2.42</c:v>
                </c:pt>
                <c:pt idx="2934">
                  <c:v>#N/A</c:v>
                </c:pt>
                <c:pt idx="2935">
                  <c:v>#N/A</c:v>
                </c:pt>
                <c:pt idx="2936">
                  <c:v>2.4500000000000002</c:v>
                </c:pt>
                <c:pt idx="2937">
                  <c:v>2.46</c:v>
                </c:pt>
                <c:pt idx="2938">
                  <c:v>2.4824999999999999</c:v>
                </c:pt>
                <c:pt idx="2939">
                  <c:v>2.4824999999999999</c:v>
                </c:pt>
                <c:pt idx="2940">
                  <c:v>2.4824999999999999</c:v>
                </c:pt>
                <c:pt idx="2941">
                  <c:v>#N/A</c:v>
                </c:pt>
                <c:pt idx="2942">
                  <c:v>#N/A</c:v>
                </c:pt>
                <c:pt idx="2943">
                  <c:v>3.55</c:v>
                </c:pt>
                <c:pt idx="2944">
                  <c:v>2.5233333333333299</c:v>
                </c:pt>
                <c:pt idx="2945">
                  <c:v>2.48</c:v>
                </c:pt>
                <c:pt idx="2946">
                  <c:v>2.48</c:v>
                </c:pt>
                <c:pt idx="2947">
                  <c:v>2.4700000000000002</c:v>
                </c:pt>
                <c:pt idx="2948">
                  <c:v>#N/A</c:v>
                </c:pt>
                <c:pt idx="2949">
                  <c:v>#N/A</c:v>
                </c:pt>
                <c:pt idx="2950">
                  <c:v>2.48</c:v>
                </c:pt>
                <c:pt idx="2951">
                  <c:v>2.4750000000000001</c:v>
                </c:pt>
                <c:pt idx="2952">
                  <c:v>2.4750000000000001</c:v>
                </c:pt>
                <c:pt idx="2953">
                  <c:v>2.4750000000000001</c:v>
                </c:pt>
                <c:pt idx="2954">
                  <c:v>2.4750000000000001</c:v>
                </c:pt>
                <c:pt idx="2955">
                  <c:v>#N/A</c:v>
                </c:pt>
                <c:pt idx="2956">
                  <c:v>#N/A</c:v>
                </c:pt>
                <c:pt idx="2957">
                  <c:v>2.48</c:v>
                </c:pt>
                <c:pt idx="2958">
                  <c:v>2.4750000000000001</c:v>
                </c:pt>
                <c:pt idx="2959">
                  <c:v>2.4700000000000002</c:v>
                </c:pt>
                <c:pt idx="2960">
                  <c:v>2.5750000000000002</c:v>
                </c:pt>
                <c:pt idx="2961">
                  <c:v>2.6</c:v>
                </c:pt>
                <c:pt idx="2962">
                  <c:v>#N/A</c:v>
                </c:pt>
                <c:pt idx="2963">
                  <c:v>#N/A</c:v>
                </c:pt>
                <c:pt idx="2964">
                  <c:v>2.5499999999999998</c:v>
                </c:pt>
                <c:pt idx="2965">
                  <c:v>#N/A</c:v>
                </c:pt>
                <c:pt idx="2966">
                  <c:v>2.6</c:v>
                </c:pt>
                <c:pt idx="2967">
                  <c:v>2.6850000000000001</c:v>
                </c:pt>
                <c:pt idx="2968">
                  <c:v>2.6850000000000001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2.66333333333333</c:v>
                </c:pt>
                <c:pt idx="2973">
                  <c:v>2.645</c:v>
                </c:pt>
                <c:pt idx="2974">
                  <c:v>2.665</c:v>
                </c:pt>
                <c:pt idx="2975">
                  <c:v>2.67</c:v>
                </c:pt>
                <c:pt idx="2976">
                  <c:v>#N/A</c:v>
                </c:pt>
                <c:pt idx="2977">
                  <c:v>#N/A</c:v>
                </c:pt>
                <c:pt idx="2978">
                  <c:v>2.6749999999999998</c:v>
                </c:pt>
                <c:pt idx="2979">
                  <c:v>2.67</c:v>
                </c:pt>
                <c:pt idx="2980">
                  <c:v>2.6749999999999998</c:v>
                </c:pt>
                <c:pt idx="2981">
                  <c:v>2.66</c:v>
                </c:pt>
                <c:pt idx="2982">
                  <c:v>2.66</c:v>
                </c:pt>
                <c:pt idx="2983">
                  <c:v>#N/A</c:v>
                </c:pt>
                <c:pt idx="2984">
                  <c:v>#N/A</c:v>
                </c:pt>
                <c:pt idx="2985">
                  <c:v>2.68</c:v>
                </c:pt>
                <c:pt idx="2986">
                  <c:v>#N/A</c:v>
                </c:pt>
                <c:pt idx="2987">
                  <c:v>2.605</c:v>
                </c:pt>
                <c:pt idx="2988">
                  <c:v>2.605</c:v>
                </c:pt>
                <c:pt idx="2989">
                  <c:v>2.605</c:v>
                </c:pt>
                <c:pt idx="2990">
                  <c:v>#N/A</c:v>
                </c:pt>
                <c:pt idx="2991">
                  <c:v>#N/A</c:v>
                </c:pt>
                <c:pt idx="2992">
                  <c:v>2.6</c:v>
                </c:pt>
                <c:pt idx="2993">
                  <c:v>2.585</c:v>
                </c:pt>
                <c:pt idx="2994">
                  <c:v>2.585</c:v>
                </c:pt>
                <c:pt idx="2995">
                  <c:v>2.585</c:v>
                </c:pt>
                <c:pt idx="2996">
                  <c:v>2.56</c:v>
                </c:pt>
                <c:pt idx="2997">
                  <c:v>#N/A</c:v>
                </c:pt>
                <c:pt idx="2998">
                  <c:v>#N/A</c:v>
                </c:pt>
                <c:pt idx="2999">
                  <c:v>2.66333333333333</c:v>
                </c:pt>
                <c:pt idx="3000">
                  <c:v>2.64</c:v>
                </c:pt>
                <c:pt idx="3001">
                  <c:v>2.65</c:v>
                </c:pt>
                <c:pt idx="3002">
                  <c:v>2.65</c:v>
                </c:pt>
                <c:pt idx="3003">
                  <c:v>2.65</c:v>
                </c:pt>
                <c:pt idx="3004">
                  <c:v>#N/A</c:v>
                </c:pt>
                <c:pt idx="3005">
                  <c:v>#N/A</c:v>
                </c:pt>
                <c:pt idx="3006">
                  <c:v>2.65</c:v>
                </c:pt>
                <c:pt idx="3007">
                  <c:v>2.66</c:v>
                </c:pt>
                <c:pt idx="3008">
                  <c:v>2.65</c:v>
                </c:pt>
                <c:pt idx="3009">
                  <c:v>2.65</c:v>
                </c:pt>
                <c:pt idx="3010">
                  <c:v>2.66</c:v>
                </c:pt>
                <c:pt idx="3011">
                  <c:v>#N/A</c:v>
                </c:pt>
                <c:pt idx="3012">
                  <c:v>#N/A</c:v>
                </c:pt>
                <c:pt idx="3013">
                  <c:v>2.64</c:v>
                </c:pt>
                <c:pt idx="3014">
                  <c:v>#N/A</c:v>
                </c:pt>
                <c:pt idx="3015">
                  <c:v>2.75</c:v>
                </c:pt>
                <c:pt idx="3016">
                  <c:v>2.7450000000000001</c:v>
                </c:pt>
                <c:pt idx="3017">
                  <c:v>2.74</c:v>
                </c:pt>
                <c:pt idx="3018">
                  <c:v>#N/A</c:v>
                </c:pt>
                <c:pt idx="3019">
                  <c:v>#N/A</c:v>
                </c:pt>
                <c:pt idx="3020">
                  <c:v>2.75</c:v>
                </c:pt>
                <c:pt idx="3021">
                  <c:v>#N/A</c:v>
                </c:pt>
                <c:pt idx="3022">
                  <c:v>2.7549999999999999</c:v>
                </c:pt>
                <c:pt idx="3023">
                  <c:v>2.7850000000000001</c:v>
                </c:pt>
                <c:pt idx="3024">
                  <c:v>2.73</c:v>
                </c:pt>
                <c:pt idx="3025">
                  <c:v>#N/A</c:v>
                </c:pt>
                <c:pt idx="3026">
                  <c:v>#N/A</c:v>
                </c:pt>
                <c:pt idx="3027">
                  <c:v>2.75</c:v>
                </c:pt>
                <c:pt idx="3028">
                  <c:v>2.875</c:v>
                </c:pt>
                <c:pt idx="3029">
                  <c:v>2.9</c:v>
                </c:pt>
                <c:pt idx="3030">
                  <c:v>2.9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2.86</c:v>
                </c:pt>
                <c:pt idx="3035">
                  <c:v>#N/A</c:v>
                </c:pt>
                <c:pt idx="3036">
                  <c:v>2.9</c:v>
                </c:pt>
                <c:pt idx="3037">
                  <c:v>2.9</c:v>
                </c:pt>
                <c:pt idx="3038">
                  <c:v>2.9</c:v>
                </c:pt>
                <c:pt idx="3039">
                  <c:v>#N/A</c:v>
                </c:pt>
                <c:pt idx="3040">
                  <c:v>#N/A</c:v>
                </c:pt>
                <c:pt idx="3041">
                  <c:v>2.9</c:v>
                </c:pt>
                <c:pt idx="3042">
                  <c:v>2.9</c:v>
                </c:pt>
                <c:pt idx="3043">
                  <c:v>2.94</c:v>
                </c:pt>
                <c:pt idx="3044">
                  <c:v>2.93</c:v>
                </c:pt>
                <c:pt idx="3045">
                  <c:v>2.95</c:v>
                </c:pt>
                <c:pt idx="3046">
                  <c:v>#N/A</c:v>
                </c:pt>
                <c:pt idx="3047">
                  <c:v>#N/A</c:v>
                </c:pt>
                <c:pt idx="3048">
                  <c:v>2.93</c:v>
                </c:pt>
                <c:pt idx="3049">
                  <c:v>2.93</c:v>
                </c:pt>
                <c:pt idx="3050">
                  <c:v>2.92</c:v>
                </c:pt>
                <c:pt idx="3051">
                  <c:v>2.9049999999999998</c:v>
                </c:pt>
                <c:pt idx="3052">
                  <c:v>2.9</c:v>
                </c:pt>
                <c:pt idx="3053">
                  <c:v>#N/A</c:v>
                </c:pt>
                <c:pt idx="3054">
                  <c:v>#N/A</c:v>
                </c:pt>
                <c:pt idx="3055">
                  <c:v>2.9049999999999998</c:v>
                </c:pt>
                <c:pt idx="3056">
                  <c:v>2.91</c:v>
                </c:pt>
                <c:pt idx="3057">
                  <c:v>2.9</c:v>
                </c:pt>
                <c:pt idx="3058">
                  <c:v>2.9249999999999998</c:v>
                </c:pt>
                <c:pt idx="3059">
                  <c:v>2.94</c:v>
                </c:pt>
                <c:pt idx="3060">
                  <c:v>#N/A</c:v>
                </c:pt>
                <c:pt idx="3061">
                  <c:v>#N/A</c:v>
                </c:pt>
                <c:pt idx="3062">
                  <c:v>2.9649999999999999</c:v>
                </c:pt>
                <c:pt idx="3063">
                  <c:v>2.9649999999999999</c:v>
                </c:pt>
                <c:pt idx="3064">
                  <c:v>3.0066666666666602</c:v>
                </c:pt>
                <c:pt idx="3065">
                  <c:v>2.9849999999999999</c:v>
                </c:pt>
                <c:pt idx="3066">
                  <c:v>2.97</c:v>
                </c:pt>
                <c:pt idx="3067">
                  <c:v>#N/A</c:v>
                </c:pt>
                <c:pt idx="3068">
                  <c:v>#N/A</c:v>
                </c:pt>
                <c:pt idx="3069">
                  <c:v>3</c:v>
                </c:pt>
                <c:pt idx="3070">
                  <c:v>3.05</c:v>
                </c:pt>
                <c:pt idx="3071">
                  <c:v>3.05</c:v>
                </c:pt>
                <c:pt idx="3072">
                  <c:v>#N/A</c:v>
                </c:pt>
                <c:pt idx="3073">
                  <c:v>3.05</c:v>
                </c:pt>
                <c:pt idx="3074">
                  <c:v>#N/A</c:v>
                </c:pt>
                <c:pt idx="3075">
                  <c:v>#N/A</c:v>
                </c:pt>
                <c:pt idx="3076">
                  <c:v>3.05</c:v>
                </c:pt>
                <c:pt idx="3077">
                  <c:v>2.9950000000000001</c:v>
                </c:pt>
                <c:pt idx="3078">
                  <c:v>3</c:v>
                </c:pt>
                <c:pt idx="3079">
                  <c:v>3</c:v>
                </c:pt>
                <c:pt idx="3080">
                  <c:v>3.05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2.99</c:v>
                </c:pt>
                <c:pt idx="3085">
                  <c:v>#N/A</c:v>
                </c:pt>
                <c:pt idx="3086">
                  <c:v>3.03</c:v>
                </c:pt>
                <c:pt idx="3087">
                  <c:v>2.9950000000000001</c:v>
                </c:pt>
                <c:pt idx="3088">
                  <c:v>#N/A</c:v>
                </c:pt>
                <c:pt idx="3089">
                  <c:v>#N/A</c:v>
                </c:pt>
                <c:pt idx="3090">
                  <c:v>2.9849999999999999</c:v>
                </c:pt>
                <c:pt idx="3091">
                  <c:v>2.9849999999999999</c:v>
                </c:pt>
                <c:pt idx="3092">
                  <c:v>2.97</c:v>
                </c:pt>
                <c:pt idx="3093">
                  <c:v>2.97</c:v>
                </c:pt>
                <c:pt idx="3094">
                  <c:v>2.97</c:v>
                </c:pt>
                <c:pt idx="3095">
                  <c:v>#N/A</c:v>
                </c:pt>
                <c:pt idx="3096">
                  <c:v>#N/A</c:v>
                </c:pt>
                <c:pt idx="3097">
                  <c:v>2.9350000000000001</c:v>
                </c:pt>
                <c:pt idx="3098">
                  <c:v>2.9350000000000001</c:v>
                </c:pt>
                <c:pt idx="3099">
                  <c:v>2.9249999999999998</c:v>
                </c:pt>
                <c:pt idx="3100">
                  <c:v>2.91</c:v>
                </c:pt>
                <c:pt idx="3101">
                  <c:v>2.9249999999999998</c:v>
                </c:pt>
                <c:pt idx="3102">
                  <c:v>#N/A</c:v>
                </c:pt>
                <c:pt idx="3103">
                  <c:v>#N/A</c:v>
                </c:pt>
                <c:pt idx="3104">
                  <c:v>2.91</c:v>
                </c:pt>
                <c:pt idx="3105">
                  <c:v>2.95</c:v>
                </c:pt>
                <c:pt idx="3106">
                  <c:v>2.91</c:v>
                </c:pt>
                <c:pt idx="3107">
                  <c:v>2.8650000000000002</c:v>
                </c:pt>
                <c:pt idx="3108">
                  <c:v>2.88</c:v>
                </c:pt>
                <c:pt idx="3109">
                  <c:v>#N/A</c:v>
                </c:pt>
                <c:pt idx="3110">
                  <c:v>#N/A</c:v>
                </c:pt>
                <c:pt idx="3111">
                  <c:v>2.7850000000000001</c:v>
                </c:pt>
                <c:pt idx="3112">
                  <c:v>2.7850000000000001</c:v>
                </c:pt>
                <c:pt idx="3113">
                  <c:v>2.7850000000000001</c:v>
                </c:pt>
                <c:pt idx="3114">
                  <c:v>2.7850000000000001</c:v>
                </c:pt>
                <c:pt idx="3115">
                  <c:v>2.7749999999999999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2.75</c:v>
                </c:pt>
                <c:pt idx="3120">
                  <c:v>2.76</c:v>
                </c:pt>
                <c:pt idx="3121">
                  <c:v>2.76</c:v>
                </c:pt>
                <c:pt idx="3122">
                  <c:v>2.78</c:v>
                </c:pt>
                <c:pt idx="3123">
                  <c:v>#N/A</c:v>
                </c:pt>
                <c:pt idx="3124">
                  <c:v>#N/A</c:v>
                </c:pt>
                <c:pt idx="3125">
                  <c:v>2.8</c:v>
                </c:pt>
                <c:pt idx="3126">
                  <c:v>2.8</c:v>
                </c:pt>
                <c:pt idx="3127">
                  <c:v>2.81</c:v>
                </c:pt>
                <c:pt idx="3128">
                  <c:v>2.8</c:v>
                </c:pt>
                <c:pt idx="3129">
                  <c:v>2.8</c:v>
                </c:pt>
                <c:pt idx="3130">
                  <c:v>#N/A</c:v>
                </c:pt>
                <c:pt idx="3131">
                  <c:v>#N/A</c:v>
                </c:pt>
                <c:pt idx="3132">
                  <c:v>2.8</c:v>
                </c:pt>
                <c:pt idx="3133">
                  <c:v>2.8</c:v>
                </c:pt>
                <c:pt idx="3134">
                  <c:v>2.81</c:v>
                </c:pt>
                <c:pt idx="3135">
                  <c:v>2.81</c:v>
                </c:pt>
                <c:pt idx="3136">
                  <c:v>2.81</c:v>
                </c:pt>
                <c:pt idx="3137">
                  <c:v>#N/A</c:v>
                </c:pt>
                <c:pt idx="3138">
                  <c:v>#N/A</c:v>
                </c:pt>
                <c:pt idx="3139">
                  <c:v>2.79</c:v>
                </c:pt>
                <c:pt idx="3140">
                  <c:v>2.8149999999999999</c:v>
                </c:pt>
                <c:pt idx="3141">
                  <c:v>2.82</c:v>
                </c:pt>
                <c:pt idx="3142">
                  <c:v>2.8149999999999999</c:v>
                </c:pt>
                <c:pt idx="3143">
                  <c:v>2.82</c:v>
                </c:pt>
                <c:pt idx="3144">
                  <c:v>#N/A</c:v>
                </c:pt>
                <c:pt idx="3145">
                  <c:v>#N/A</c:v>
                </c:pt>
                <c:pt idx="3146">
                  <c:v>2.81</c:v>
                </c:pt>
                <c:pt idx="3147">
                  <c:v>#N/A</c:v>
                </c:pt>
                <c:pt idx="3148">
                  <c:v>2.8149999999999999</c:v>
                </c:pt>
                <c:pt idx="3149">
                  <c:v>2.8149999999999999</c:v>
                </c:pt>
                <c:pt idx="3150">
                  <c:v>2.8149999999999999</c:v>
                </c:pt>
                <c:pt idx="3151">
                  <c:v>#N/A</c:v>
                </c:pt>
                <c:pt idx="3152">
                  <c:v>#N/A</c:v>
                </c:pt>
                <c:pt idx="3153">
                  <c:v>2.91</c:v>
                </c:pt>
                <c:pt idx="3154">
                  <c:v>2.91</c:v>
                </c:pt>
                <c:pt idx="3155">
                  <c:v>2.91</c:v>
                </c:pt>
                <c:pt idx="3156">
                  <c:v>2.91</c:v>
                </c:pt>
                <c:pt idx="3157">
                  <c:v>2.91</c:v>
                </c:pt>
                <c:pt idx="3158">
                  <c:v>#N/A</c:v>
                </c:pt>
                <c:pt idx="3159">
                  <c:v>#N/A</c:v>
                </c:pt>
                <c:pt idx="3160">
                  <c:v>2.9</c:v>
                </c:pt>
                <c:pt idx="3161">
                  <c:v>2.915</c:v>
                </c:pt>
                <c:pt idx="3162">
                  <c:v>2.915</c:v>
                </c:pt>
                <c:pt idx="3163">
                  <c:v>2.93</c:v>
                </c:pt>
                <c:pt idx="3164">
                  <c:v>2.93</c:v>
                </c:pt>
                <c:pt idx="3165">
                  <c:v>#N/A</c:v>
                </c:pt>
                <c:pt idx="3166">
                  <c:v>#N/A</c:v>
                </c:pt>
                <c:pt idx="3167">
                  <c:v>2.9</c:v>
                </c:pt>
                <c:pt idx="3168">
                  <c:v>2.915</c:v>
                </c:pt>
                <c:pt idx="3169">
                  <c:v>2.895</c:v>
                </c:pt>
                <c:pt idx="3170">
                  <c:v>2.895</c:v>
                </c:pt>
                <c:pt idx="3171">
                  <c:v>2.895</c:v>
                </c:pt>
                <c:pt idx="3172">
                  <c:v>#N/A</c:v>
                </c:pt>
                <c:pt idx="3173">
                  <c:v>#N/A</c:v>
                </c:pt>
                <c:pt idx="3174">
                  <c:v>2.895</c:v>
                </c:pt>
                <c:pt idx="3175">
                  <c:v>#N/A</c:v>
                </c:pt>
                <c:pt idx="3176">
                  <c:v>2.9125000000000001</c:v>
                </c:pt>
                <c:pt idx="3177">
                  <c:v>2.9125000000000001</c:v>
                </c:pt>
                <c:pt idx="3178">
                  <c:v>2.9125000000000001</c:v>
                </c:pt>
                <c:pt idx="3179">
                  <c:v>#N/A</c:v>
                </c:pt>
                <c:pt idx="3180">
                  <c:v>#N/A</c:v>
                </c:pt>
                <c:pt idx="3181">
                  <c:v>3</c:v>
                </c:pt>
                <c:pt idx="3182">
                  <c:v>2.9950000000000001</c:v>
                </c:pt>
                <c:pt idx="3183">
                  <c:v>2.9966666666666599</c:v>
                </c:pt>
                <c:pt idx="3184">
                  <c:v>2.9849999999999999</c:v>
                </c:pt>
                <c:pt idx="3185">
                  <c:v>2.99</c:v>
                </c:pt>
                <c:pt idx="3186">
                  <c:v>#N/A</c:v>
                </c:pt>
                <c:pt idx="3187">
                  <c:v>#N/A</c:v>
                </c:pt>
                <c:pt idx="3188">
                  <c:v>2.98</c:v>
                </c:pt>
                <c:pt idx="3189">
                  <c:v>2.9950000000000001</c:v>
                </c:pt>
                <c:pt idx="3190">
                  <c:v>2.99</c:v>
                </c:pt>
                <c:pt idx="3191">
                  <c:v>2.9350000000000001</c:v>
                </c:pt>
                <c:pt idx="3192">
                  <c:v>2.94</c:v>
                </c:pt>
                <c:pt idx="3193">
                  <c:v>#N/A</c:v>
                </c:pt>
                <c:pt idx="3194">
                  <c:v>#N/A</c:v>
                </c:pt>
                <c:pt idx="3195">
                  <c:v>2.93</c:v>
                </c:pt>
                <c:pt idx="3196">
                  <c:v>2.9350000000000001</c:v>
                </c:pt>
                <c:pt idx="3197">
                  <c:v>2.94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2.9649999999999999</c:v>
                </c:pt>
                <c:pt idx="3203">
                  <c:v>3</c:v>
                </c:pt>
                <c:pt idx="3204">
                  <c:v>2.9766666666666599</c:v>
                </c:pt>
                <c:pt idx="3205">
                  <c:v>2.9649999999999999</c:v>
                </c:pt>
                <c:pt idx="3206">
                  <c:v>3</c:v>
                </c:pt>
                <c:pt idx="3207">
                  <c:v>#N/A</c:v>
                </c:pt>
                <c:pt idx="3208">
                  <c:v>#N/A</c:v>
                </c:pt>
                <c:pt idx="3209">
                  <c:v>2.9649999999999999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2.93</c:v>
                </c:pt>
                <c:pt idx="3217">
                  <c:v>#N/A</c:v>
                </c:pt>
                <c:pt idx="3218">
                  <c:v>2.95</c:v>
                </c:pt>
                <c:pt idx="3219">
                  <c:v>2.97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2.9649999999999999</c:v>
                </c:pt>
                <c:pt idx="3224">
                  <c:v>2.9550000000000001</c:v>
                </c:pt>
                <c:pt idx="3225">
                  <c:v>2.9550000000000001</c:v>
                </c:pt>
                <c:pt idx="3226">
                  <c:v>2.94</c:v>
                </c:pt>
                <c:pt idx="3227">
                  <c:v>2.95</c:v>
                </c:pt>
                <c:pt idx="3228">
                  <c:v>#N/A</c:v>
                </c:pt>
                <c:pt idx="3229">
                  <c:v>#N/A</c:v>
                </c:pt>
                <c:pt idx="3230">
                  <c:v>2.93</c:v>
                </c:pt>
                <c:pt idx="3231">
                  <c:v>2.94</c:v>
                </c:pt>
                <c:pt idx="3232">
                  <c:v>2.895</c:v>
                </c:pt>
                <c:pt idx="3233">
                  <c:v>2.9</c:v>
                </c:pt>
                <c:pt idx="3234">
                  <c:v>2.895</c:v>
                </c:pt>
                <c:pt idx="3235">
                  <c:v>#N/A</c:v>
                </c:pt>
                <c:pt idx="3236">
                  <c:v>#N/A</c:v>
                </c:pt>
                <c:pt idx="3237">
                  <c:v>2.89</c:v>
                </c:pt>
                <c:pt idx="3238">
                  <c:v>#N/A</c:v>
                </c:pt>
                <c:pt idx="3239">
                  <c:v>2.92</c:v>
                </c:pt>
                <c:pt idx="3240">
                  <c:v>2.9249999999999998</c:v>
                </c:pt>
                <c:pt idx="3241">
                  <c:v>2.93</c:v>
                </c:pt>
                <c:pt idx="3242">
                  <c:v>#N/A</c:v>
                </c:pt>
                <c:pt idx="3243">
                  <c:v>#N/A</c:v>
                </c:pt>
                <c:pt idx="3244">
                  <c:v>2.85</c:v>
                </c:pt>
                <c:pt idx="3245">
                  <c:v>3</c:v>
                </c:pt>
                <c:pt idx="3246">
                  <c:v>2.8</c:v>
                </c:pt>
                <c:pt idx="3247">
                  <c:v>2.8050000000000002</c:v>
                </c:pt>
                <c:pt idx="3248">
                  <c:v>2.7650000000000001</c:v>
                </c:pt>
                <c:pt idx="3249">
                  <c:v>#N/A</c:v>
                </c:pt>
                <c:pt idx="3250">
                  <c:v>#N/A</c:v>
                </c:pt>
                <c:pt idx="3251">
                  <c:v>2.7149999999999999</c:v>
                </c:pt>
                <c:pt idx="3252">
                  <c:v>2.61</c:v>
                </c:pt>
                <c:pt idx="3253">
                  <c:v>2.6</c:v>
                </c:pt>
                <c:pt idx="3254">
                  <c:v>2.62</c:v>
                </c:pt>
                <c:pt idx="3255">
                  <c:v>2.605</c:v>
                </c:pt>
                <c:pt idx="3256">
                  <c:v>#N/A</c:v>
                </c:pt>
                <c:pt idx="3257">
                  <c:v>#N/A</c:v>
                </c:pt>
                <c:pt idx="3258">
                  <c:v>2.62</c:v>
                </c:pt>
                <c:pt idx="3259">
                  <c:v>#N/A</c:v>
                </c:pt>
                <c:pt idx="3260">
                  <c:v>2.53666666666666</c:v>
                </c:pt>
                <c:pt idx="3261">
                  <c:v>2.53666666666666</c:v>
                </c:pt>
                <c:pt idx="3262">
                  <c:v>2.605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2.62</c:v>
                </c:pt>
                <c:pt idx="3267">
                  <c:v>2.6</c:v>
                </c:pt>
                <c:pt idx="3268">
                  <c:v>2.5333333333333301</c:v>
                </c:pt>
                <c:pt idx="3269">
                  <c:v>2.4900000000000002</c:v>
                </c:pt>
                <c:pt idx="3270">
                  <c:v>#N/A</c:v>
                </c:pt>
                <c:pt idx="3271">
                  <c:v>#N/A</c:v>
                </c:pt>
                <c:pt idx="3272">
                  <c:v>2.5950000000000002</c:v>
                </c:pt>
                <c:pt idx="3273">
                  <c:v>2.5950000000000002</c:v>
                </c:pt>
                <c:pt idx="3274">
                  <c:v>2.5950000000000002</c:v>
                </c:pt>
                <c:pt idx="3275">
                  <c:v>2.5950000000000002</c:v>
                </c:pt>
                <c:pt idx="3276">
                  <c:v>2.5950000000000002</c:v>
                </c:pt>
                <c:pt idx="3277">
                  <c:v>#N/A</c:v>
                </c:pt>
                <c:pt idx="3278">
                  <c:v>#N/A</c:v>
                </c:pt>
                <c:pt idx="3279">
                  <c:v>2.65</c:v>
                </c:pt>
                <c:pt idx="3280">
                  <c:v>2.5950000000000002</c:v>
                </c:pt>
                <c:pt idx="3281">
                  <c:v>2.5950000000000002</c:v>
                </c:pt>
                <c:pt idx="3282">
                  <c:v>2.5950000000000002</c:v>
                </c:pt>
                <c:pt idx="3283">
                  <c:v>2.585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2.59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2.585</c:v>
                </c:pt>
                <c:pt idx="3294">
                  <c:v>2.5649999999999999</c:v>
                </c:pt>
                <c:pt idx="3295">
                  <c:v>2.5649999999999999</c:v>
                </c:pt>
                <c:pt idx="3296">
                  <c:v>2.4900000000000002</c:v>
                </c:pt>
                <c:pt idx="3297">
                  <c:v>2.5649999999999999</c:v>
                </c:pt>
                <c:pt idx="3298">
                  <c:v>#N/A</c:v>
                </c:pt>
                <c:pt idx="3299">
                  <c:v>#N/A</c:v>
                </c:pt>
                <c:pt idx="3300">
                  <c:v>2.5499999999999998</c:v>
                </c:pt>
                <c:pt idx="3301">
                  <c:v>2.5499999999999998</c:v>
                </c:pt>
                <c:pt idx="3302">
                  <c:v>2.5499999999999998</c:v>
                </c:pt>
                <c:pt idx="3303">
                  <c:v>2.5649999999999999</c:v>
                </c:pt>
                <c:pt idx="3304">
                  <c:v>2.5649999999999999</c:v>
                </c:pt>
                <c:pt idx="3305">
                  <c:v>#N/A</c:v>
                </c:pt>
                <c:pt idx="3306">
                  <c:v>#N/A</c:v>
                </c:pt>
                <c:pt idx="3307">
                  <c:v>2.58</c:v>
                </c:pt>
                <c:pt idx="3308">
                  <c:v>2.6</c:v>
                </c:pt>
                <c:pt idx="3309">
                  <c:v>2.59666666666666</c:v>
                </c:pt>
                <c:pt idx="3310">
                  <c:v>2.605</c:v>
                </c:pt>
                <c:pt idx="3311">
                  <c:v>2.605</c:v>
                </c:pt>
                <c:pt idx="3312">
                  <c:v>#N/A</c:v>
                </c:pt>
                <c:pt idx="3313">
                  <c:v>#N/A</c:v>
                </c:pt>
                <c:pt idx="3314">
                  <c:v>2.6</c:v>
                </c:pt>
                <c:pt idx="3315">
                  <c:v>2.605</c:v>
                </c:pt>
                <c:pt idx="3316">
                  <c:v>2.6066666666666598</c:v>
                </c:pt>
                <c:pt idx="3317">
                  <c:v>2.605</c:v>
                </c:pt>
                <c:pt idx="3318">
                  <c:v>2.605</c:v>
                </c:pt>
                <c:pt idx="3319">
                  <c:v>#N/A</c:v>
                </c:pt>
                <c:pt idx="3320">
                  <c:v>#N/A</c:v>
                </c:pt>
                <c:pt idx="3321">
                  <c:v>2.605</c:v>
                </c:pt>
                <c:pt idx="3322">
                  <c:v>2.605</c:v>
                </c:pt>
                <c:pt idx="3323">
                  <c:v>2.5649999999999999</c:v>
                </c:pt>
                <c:pt idx="3324">
                  <c:v>2.57</c:v>
                </c:pt>
                <c:pt idx="3325">
                  <c:v>2.5649999999999999</c:v>
                </c:pt>
                <c:pt idx="3326">
                  <c:v>#N/A</c:v>
                </c:pt>
                <c:pt idx="3327">
                  <c:v>#N/A</c:v>
                </c:pt>
                <c:pt idx="3328">
                  <c:v>2.56</c:v>
                </c:pt>
                <c:pt idx="3329">
                  <c:v>2.5674999999999999</c:v>
                </c:pt>
                <c:pt idx="3330">
                  <c:v>2.5716666666666601</c:v>
                </c:pt>
                <c:pt idx="3331">
                  <c:v>2.5550000000000002</c:v>
                </c:pt>
                <c:pt idx="3332">
                  <c:v>2.5550000000000002</c:v>
                </c:pt>
                <c:pt idx="3333">
                  <c:v>#N/A</c:v>
                </c:pt>
                <c:pt idx="3334">
                  <c:v>#N/A</c:v>
                </c:pt>
                <c:pt idx="3335">
                  <c:v>2.5550000000000002</c:v>
                </c:pt>
                <c:pt idx="3336">
                  <c:v>2.4049999999999998</c:v>
                </c:pt>
                <c:pt idx="3337">
                  <c:v>2.35</c:v>
                </c:pt>
                <c:pt idx="3338">
                  <c:v>2.35</c:v>
                </c:pt>
                <c:pt idx="3339">
                  <c:v>2.33</c:v>
                </c:pt>
                <c:pt idx="3340">
                  <c:v>#N/A</c:v>
                </c:pt>
                <c:pt idx="3341">
                  <c:v>#N/A</c:v>
                </c:pt>
                <c:pt idx="3342">
                  <c:v>2.37</c:v>
                </c:pt>
                <c:pt idx="3343">
                  <c:v>#N/A</c:v>
                </c:pt>
                <c:pt idx="3344">
                  <c:v>2.4033333333333302</c:v>
                </c:pt>
                <c:pt idx="3345">
                  <c:v>2.29</c:v>
                </c:pt>
                <c:pt idx="3346">
                  <c:v>2.3250000000000002</c:v>
                </c:pt>
                <c:pt idx="3347">
                  <c:v>#N/A</c:v>
                </c:pt>
                <c:pt idx="3348">
                  <c:v>#N/A</c:v>
                </c:pt>
                <c:pt idx="3349">
                  <c:v>2.37</c:v>
                </c:pt>
                <c:pt idx="3350">
                  <c:v>2.2000000000000002</c:v>
                </c:pt>
                <c:pt idx="3351">
                  <c:v>2.2000000000000002</c:v>
                </c:pt>
                <c:pt idx="3352">
                  <c:v>2.2000000000000002</c:v>
                </c:pt>
                <c:pt idx="3353">
                  <c:v>2.2000000000000002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2.2000000000000002</c:v>
                </c:pt>
                <c:pt idx="3358">
                  <c:v>2.18333333333333</c:v>
                </c:pt>
                <c:pt idx="3359">
                  <c:v>2.1749999999999998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2.15</c:v>
                </c:pt>
                <c:pt idx="3364">
                  <c:v>2.1766666666666601</c:v>
                </c:pt>
                <c:pt idx="3365">
                  <c:v>2.1749999999999998</c:v>
                </c:pt>
                <c:pt idx="3366">
                  <c:v>2.165</c:v>
                </c:pt>
                <c:pt idx="3367">
                  <c:v>2.17</c:v>
                </c:pt>
                <c:pt idx="3368">
                  <c:v>#N/A</c:v>
                </c:pt>
                <c:pt idx="3369">
                  <c:v>#N/A</c:v>
                </c:pt>
                <c:pt idx="3370">
                  <c:v>2.15</c:v>
                </c:pt>
                <c:pt idx="3371">
                  <c:v>2.1749999999999998</c:v>
                </c:pt>
                <c:pt idx="3372">
                  <c:v>2.1666666666666599</c:v>
                </c:pt>
                <c:pt idx="3373">
                  <c:v>2.15</c:v>
                </c:pt>
                <c:pt idx="3374">
                  <c:v>2.16</c:v>
                </c:pt>
                <c:pt idx="3375">
                  <c:v>#N/A</c:v>
                </c:pt>
                <c:pt idx="3376">
                  <c:v>#N/A</c:v>
                </c:pt>
                <c:pt idx="3377">
                  <c:v>2.16</c:v>
                </c:pt>
                <c:pt idx="3378">
                  <c:v>#N/A</c:v>
                </c:pt>
                <c:pt idx="3379">
                  <c:v>2.165</c:v>
                </c:pt>
                <c:pt idx="3380">
                  <c:v>2.2000000000000002</c:v>
                </c:pt>
                <c:pt idx="3381">
                  <c:v>2.17</c:v>
                </c:pt>
                <c:pt idx="3382">
                  <c:v>#N/A</c:v>
                </c:pt>
                <c:pt idx="3383">
                  <c:v>#N/A</c:v>
                </c:pt>
                <c:pt idx="3384">
                  <c:v>2.17</c:v>
                </c:pt>
                <c:pt idx="3385">
                  <c:v>2.17</c:v>
                </c:pt>
                <c:pt idx="3386">
                  <c:v>2.1133333333333302</c:v>
                </c:pt>
                <c:pt idx="3387">
                  <c:v>2.0299999999999998</c:v>
                </c:pt>
                <c:pt idx="3388">
                  <c:v>2.0299999999999998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2.0299999999999998</c:v>
                </c:pt>
                <c:pt idx="3393">
                  <c:v>2.0299999999999998</c:v>
                </c:pt>
                <c:pt idx="3394">
                  <c:v>2.0299999999999998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1.9850000000000001</c:v>
                </c:pt>
                <c:pt idx="3399">
                  <c:v>1.9850000000000001</c:v>
                </c:pt>
                <c:pt idx="3400">
                  <c:v>1.99</c:v>
                </c:pt>
                <c:pt idx="3401">
                  <c:v>2.0150000000000001</c:v>
                </c:pt>
                <c:pt idx="3402">
                  <c:v>2.0150000000000001</c:v>
                </c:pt>
                <c:pt idx="3403">
                  <c:v>#N/A</c:v>
                </c:pt>
                <c:pt idx="3404">
                  <c:v>#N/A</c:v>
                </c:pt>
                <c:pt idx="3405">
                  <c:v>2.0049999999999999</c:v>
                </c:pt>
                <c:pt idx="3406">
                  <c:v>1.9975000000000001</c:v>
                </c:pt>
                <c:pt idx="3407">
                  <c:v>1.99166666666666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2.0299999999999998</c:v>
                </c:pt>
                <c:pt idx="3413">
                  <c:v>2</c:v>
                </c:pt>
                <c:pt idx="3414">
                  <c:v>2</c:v>
                </c:pt>
                <c:pt idx="3415">
                  <c:v>1.99</c:v>
                </c:pt>
                <c:pt idx="3416">
                  <c:v>2.0049999999999999</c:v>
                </c:pt>
                <c:pt idx="3417">
                  <c:v>#N/A</c:v>
                </c:pt>
                <c:pt idx="3418">
                  <c:v>#N/A</c:v>
                </c:pt>
                <c:pt idx="3419">
                  <c:v>2.0099999999999998</c:v>
                </c:pt>
                <c:pt idx="3420">
                  <c:v>2.0049999999999999</c:v>
                </c:pt>
                <c:pt idx="3421">
                  <c:v>1.9933333333333301</c:v>
                </c:pt>
                <c:pt idx="3422">
                  <c:v>1.9833333333333301</c:v>
                </c:pt>
                <c:pt idx="3423">
                  <c:v>2</c:v>
                </c:pt>
                <c:pt idx="3424">
                  <c:v>#N/A</c:v>
                </c:pt>
                <c:pt idx="3425">
                  <c:v>#N/A</c:v>
                </c:pt>
                <c:pt idx="3426">
                  <c:v>1.9833333333333301</c:v>
                </c:pt>
                <c:pt idx="3427">
                  <c:v>2</c:v>
                </c:pt>
                <c:pt idx="3428">
                  <c:v>1.9833333333333301</c:v>
                </c:pt>
                <c:pt idx="3429">
                  <c:v>2</c:v>
                </c:pt>
                <c:pt idx="3430">
                  <c:v>2</c:v>
                </c:pt>
                <c:pt idx="3431">
                  <c:v>#N/A</c:v>
                </c:pt>
                <c:pt idx="3432">
                  <c:v>#N/A</c:v>
                </c:pt>
                <c:pt idx="3433">
                  <c:v>2</c:v>
                </c:pt>
                <c:pt idx="3434">
                  <c:v>1.99</c:v>
                </c:pt>
                <c:pt idx="3435">
                  <c:v>1.98</c:v>
                </c:pt>
                <c:pt idx="3436">
                  <c:v>1.9550000000000001</c:v>
                </c:pt>
                <c:pt idx="3437">
                  <c:v>1.96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1.95</c:v>
                </c:pt>
                <c:pt idx="3442">
                  <c:v>1.9766666666666599</c:v>
                </c:pt>
                <c:pt idx="3443">
                  <c:v>1.98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1.9650000000000001</c:v>
                </c:pt>
                <c:pt idx="3448">
                  <c:v>1.9750000000000001</c:v>
                </c:pt>
                <c:pt idx="3449">
                  <c:v>1.9666666666666599</c:v>
                </c:pt>
                <c:pt idx="3450">
                  <c:v>1.9666666666666599</c:v>
                </c:pt>
                <c:pt idx="3451">
                  <c:v>1.98</c:v>
                </c:pt>
                <c:pt idx="3452">
                  <c:v>#N/A</c:v>
                </c:pt>
                <c:pt idx="3453">
                  <c:v>#N/A</c:v>
                </c:pt>
                <c:pt idx="3454">
                  <c:v>1.95</c:v>
                </c:pt>
                <c:pt idx="3455">
                  <c:v>2.0249999999999999</c:v>
                </c:pt>
                <c:pt idx="3456">
                  <c:v>2.0249999999999999</c:v>
                </c:pt>
                <c:pt idx="3457">
                  <c:v>2.0249999999999999</c:v>
                </c:pt>
                <c:pt idx="3458">
                  <c:v>2.1</c:v>
                </c:pt>
                <c:pt idx="3459">
                  <c:v>#N/A</c:v>
                </c:pt>
                <c:pt idx="3460">
                  <c:v>#N/A</c:v>
                </c:pt>
                <c:pt idx="3461">
                  <c:v>2.08</c:v>
                </c:pt>
                <c:pt idx="3462">
                  <c:v>2.0649999999999999</c:v>
                </c:pt>
                <c:pt idx="3463">
                  <c:v>2.0499999999999998</c:v>
                </c:pt>
                <c:pt idx="3464">
                  <c:v>2.0499999999999998</c:v>
                </c:pt>
                <c:pt idx="3465">
                  <c:v>2.04</c:v>
                </c:pt>
                <c:pt idx="3466">
                  <c:v>#N/A</c:v>
                </c:pt>
                <c:pt idx="3467">
                  <c:v>#N/A</c:v>
                </c:pt>
                <c:pt idx="3468">
                  <c:v>1.99</c:v>
                </c:pt>
                <c:pt idx="3469">
                  <c:v>#N/A</c:v>
                </c:pt>
                <c:pt idx="3470">
                  <c:v>1.9566666666666599</c:v>
                </c:pt>
                <c:pt idx="3471">
                  <c:v>1.89333333333333</c:v>
                </c:pt>
                <c:pt idx="3472">
                  <c:v>1.865</c:v>
                </c:pt>
                <c:pt idx="3473">
                  <c:v>#N/A</c:v>
                </c:pt>
                <c:pt idx="3474">
                  <c:v>#N/A</c:v>
                </c:pt>
                <c:pt idx="3475">
                  <c:v>1.86666666666666</c:v>
                </c:pt>
                <c:pt idx="3476">
                  <c:v>1.88333333333333</c:v>
                </c:pt>
                <c:pt idx="3477">
                  <c:v>1.9</c:v>
                </c:pt>
                <c:pt idx="3478">
                  <c:v>1.89</c:v>
                </c:pt>
                <c:pt idx="3479">
                  <c:v>1.925</c:v>
                </c:pt>
                <c:pt idx="3480">
                  <c:v>#N/A</c:v>
                </c:pt>
                <c:pt idx="3481">
                  <c:v>#N/A</c:v>
                </c:pt>
                <c:pt idx="3482">
                  <c:v>1.905</c:v>
                </c:pt>
                <c:pt idx="3483">
                  <c:v>1.91</c:v>
                </c:pt>
                <c:pt idx="3484">
                  <c:v>1.94333333333333</c:v>
                </c:pt>
                <c:pt idx="3485">
                  <c:v>1.915</c:v>
                </c:pt>
                <c:pt idx="3486">
                  <c:v>1.91</c:v>
                </c:pt>
                <c:pt idx="3487">
                  <c:v>#N/A</c:v>
                </c:pt>
                <c:pt idx="3488">
                  <c:v>#N/A</c:v>
                </c:pt>
                <c:pt idx="3489">
                  <c:v>1.915</c:v>
                </c:pt>
                <c:pt idx="3490">
                  <c:v>1.91</c:v>
                </c:pt>
                <c:pt idx="3491">
                  <c:v>1.9</c:v>
                </c:pt>
                <c:pt idx="3492">
                  <c:v>1.915</c:v>
                </c:pt>
                <c:pt idx="3493">
                  <c:v>1.915</c:v>
                </c:pt>
                <c:pt idx="3494">
                  <c:v>#N/A</c:v>
                </c:pt>
                <c:pt idx="3495">
                  <c:v>#N/A</c:v>
                </c:pt>
                <c:pt idx="3496">
                  <c:v>1.915</c:v>
                </c:pt>
                <c:pt idx="3497">
                  <c:v>1.91</c:v>
                </c:pt>
                <c:pt idx="3498">
                  <c:v>1.9566666666666599</c:v>
                </c:pt>
                <c:pt idx="3499">
                  <c:v>1.9766666666666599</c:v>
                </c:pt>
                <c:pt idx="3500">
                  <c:v>1.9966666666666599</c:v>
                </c:pt>
                <c:pt idx="3501">
                  <c:v>#N/A</c:v>
                </c:pt>
                <c:pt idx="3502">
                  <c:v>#N/A</c:v>
                </c:pt>
                <c:pt idx="3503">
                  <c:v>2</c:v>
                </c:pt>
                <c:pt idx="3504">
                  <c:v>2.04</c:v>
                </c:pt>
                <c:pt idx="3505">
                  <c:v>2.02</c:v>
                </c:pt>
                <c:pt idx="3506">
                  <c:v>2.0099999999999998</c:v>
                </c:pt>
                <c:pt idx="3507">
                  <c:v>2.0099999999999998</c:v>
                </c:pt>
                <c:pt idx="3508">
                  <c:v>#N/A</c:v>
                </c:pt>
                <c:pt idx="3509">
                  <c:v>#N/A</c:v>
                </c:pt>
                <c:pt idx="3510">
                  <c:v>2</c:v>
                </c:pt>
                <c:pt idx="3511">
                  <c:v>1.9550000000000001</c:v>
                </c:pt>
                <c:pt idx="3512">
                  <c:v>1.875</c:v>
                </c:pt>
                <c:pt idx="3513">
                  <c:v>1.9</c:v>
                </c:pt>
                <c:pt idx="3514">
                  <c:v>1.87</c:v>
                </c:pt>
                <c:pt idx="3515">
                  <c:v>#N/A</c:v>
                </c:pt>
                <c:pt idx="3516">
                  <c:v>#N/A</c:v>
                </c:pt>
                <c:pt idx="3517">
                  <c:v>1.89</c:v>
                </c:pt>
                <c:pt idx="3518">
                  <c:v>1.895</c:v>
                </c:pt>
                <c:pt idx="3519">
                  <c:v>1.895</c:v>
                </c:pt>
                <c:pt idx="3520">
                  <c:v>1.895</c:v>
                </c:pt>
                <c:pt idx="3521">
                  <c:v>1.895</c:v>
                </c:pt>
                <c:pt idx="3522">
                  <c:v>#N/A</c:v>
                </c:pt>
                <c:pt idx="3523">
                  <c:v>#N/A</c:v>
                </c:pt>
                <c:pt idx="3524">
                  <c:v>1.93</c:v>
                </c:pt>
                <c:pt idx="3525">
                  <c:v>1.94</c:v>
                </c:pt>
                <c:pt idx="3526">
                  <c:v>1.9733333333333301</c:v>
                </c:pt>
                <c:pt idx="3527">
                  <c:v>2.0099999999999998</c:v>
                </c:pt>
                <c:pt idx="3528">
                  <c:v>2.0099999999999998</c:v>
                </c:pt>
                <c:pt idx="3529">
                  <c:v>#N/A</c:v>
                </c:pt>
                <c:pt idx="3530">
                  <c:v>#N/A</c:v>
                </c:pt>
                <c:pt idx="3531">
                  <c:v>2.0150000000000001</c:v>
                </c:pt>
                <c:pt idx="3532">
                  <c:v>2.0099999999999998</c:v>
                </c:pt>
                <c:pt idx="3533">
                  <c:v>2.0099999999999998</c:v>
                </c:pt>
                <c:pt idx="3534">
                  <c:v>1.9966666666666599</c:v>
                </c:pt>
                <c:pt idx="3535">
                  <c:v>2</c:v>
                </c:pt>
                <c:pt idx="3536">
                  <c:v>#N/A</c:v>
                </c:pt>
                <c:pt idx="3537">
                  <c:v>#N/A</c:v>
                </c:pt>
                <c:pt idx="3538">
                  <c:v>1.9950000000000001</c:v>
                </c:pt>
                <c:pt idx="3539">
                  <c:v>1.9950000000000001</c:v>
                </c:pt>
                <c:pt idx="3540">
                  <c:v>1.9966666666666599</c:v>
                </c:pt>
                <c:pt idx="3541">
                  <c:v>2.0133333333333301</c:v>
                </c:pt>
                <c:pt idx="3542">
                  <c:v>2.0649999999999999</c:v>
                </c:pt>
                <c:pt idx="3543">
                  <c:v>#N/A</c:v>
                </c:pt>
                <c:pt idx="3544">
                  <c:v>#N/A</c:v>
                </c:pt>
                <c:pt idx="3545">
                  <c:v>2.0249999999999999</c:v>
                </c:pt>
                <c:pt idx="3546">
                  <c:v>1.96</c:v>
                </c:pt>
                <c:pt idx="3547">
                  <c:v>1.925</c:v>
                </c:pt>
                <c:pt idx="3548">
                  <c:v>1.9566666666666599</c:v>
                </c:pt>
                <c:pt idx="3549">
                  <c:v>1.94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1.9566666666666599</c:v>
                </c:pt>
                <c:pt idx="3556">
                  <c:v>1.9450000000000001</c:v>
                </c:pt>
                <c:pt idx="3557">
                  <c:v>#N/A</c:v>
                </c:pt>
                <c:pt idx="3558">
                  <c:v>#N/A</c:v>
                </c:pt>
                <c:pt idx="3559">
                  <c:v>1.9566666666666599</c:v>
                </c:pt>
                <c:pt idx="3560">
                  <c:v>1.94333333333333</c:v>
                </c:pt>
                <c:pt idx="3561">
                  <c:v>1.94</c:v>
                </c:pt>
                <c:pt idx="3562">
                  <c:v>1.94</c:v>
                </c:pt>
                <c:pt idx="3563">
                  <c:v>1.94</c:v>
                </c:pt>
                <c:pt idx="3564">
                  <c:v>#N/A</c:v>
                </c:pt>
                <c:pt idx="3565">
                  <c:v>#N/A</c:v>
                </c:pt>
                <c:pt idx="3566">
                  <c:v>1.94</c:v>
                </c:pt>
                <c:pt idx="3567">
                  <c:v>#N/A</c:v>
                </c:pt>
                <c:pt idx="3568">
                  <c:v>1.94</c:v>
                </c:pt>
                <c:pt idx="3569">
                  <c:v>1.875</c:v>
                </c:pt>
                <c:pt idx="3570">
                  <c:v>1.85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1.82</c:v>
                </c:pt>
                <c:pt idx="3576">
                  <c:v>1.76</c:v>
                </c:pt>
                <c:pt idx="3577">
                  <c:v>1.75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1.76</c:v>
                </c:pt>
                <c:pt idx="3583">
                  <c:v>1.7450000000000001</c:v>
                </c:pt>
                <c:pt idx="3584">
                  <c:v>1.76</c:v>
                </c:pt>
                <c:pt idx="3585">
                  <c:v>#N/A</c:v>
                </c:pt>
                <c:pt idx="3586">
                  <c:v>#N/A</c:v>
                </c:pt>
                <c:pt idx="3587">
                  <c:v>1.76</c:v>
                </c:pt>
                <c:pt idx="3588">
                  <c:v>1.7549999999999999</c:v>
                </c:pt>
                <c:pt idx="3589">
                  <c:v>1.75</c:v>
                </c:pt>
                <c:pt idx="3590">
                  <c:v>1.7549999999999999</c:v>
                </c:pt>
                <c:pt idx="3591">
                  <c:v>1.75</c:v>
                </c:pt>
                <c:pt idx="3592">
                  <c:v>#N/A</c:v>
                </c:pt>
                <c:pt idx="3593">
                  <c:v>#N/A</c:v>
                </c:pt>
                <c:pt idx="3594">
                  <c:v>1.76</c:v>
                </c:pt>
                <c:pt idx="3595">
                  <c:v>1.7549999999999999</c:v>
                </c:pt>
                <c:pt idx="3596">
                  <c:v>1.7549999999999999</c:v>
                </c:pt>
                <c:pt idx="3597">
                  <c:v>1.7549999999999999</c:v>
                </c:pt>
                <c:pt idx="3598">
                  <c:v>1.7549999999999999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1.76</c:v>
                </c:pt>
                <c:pt idx="3603">
                  <c:v>#N/A</c:v>
                </c:pt>
                <c:pt idx="3604">
                  <c:v>#N/A</c:v>
                </c:pt>
                <c:pt idx="3605">
                  <c:v>1.7150000000000001</c:v>
                </c:pt>
                <c:pt idx="3606">
                  <c:v>#N/A</c:v>
                </c:pt>
                <c:pt idx="3607">
                  <c:v>#N/A</c:v>
                </c:pt>
                <c:pt idx="3608">
                  <c:v>1.7150000000000001</c:v>
                </c:pt>
                <c:pt idx="3609">
                  <c:v>1.7050000000000001</c:v>
                </c:pt>
                <c:pt idx="3610">
                  <c:v>1.7050000000000001</c:v>
                </c:pt>
                <c:pt idx="3611">
                  <c:v>1.7050000000000001</c:v>
                </c:pt>
                <c:pt idx="3612">
                  <c:v>1.68</c:v>
                </c:pt>
                <c:pt idx="3613">
                  <c:v>#N/A</c:v>
                </c:pt>
                <c:pt idx="3614">
                  <c:v>#N/A</c:v>
                </c:pt>
                <c:pt idx="3615">
                  <c:v>1.73</c:v>
                </c:pt>
                <c:pt idx="3616">
                  <c:v>1.7050000000000001</c:v>
                </c:pt>
                <c:pt idx="3617">
                  <c:v>1.68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1.69</c:v>
                </c:pt>
                <c:pt idx="3623">
                  <c:v>1.69</c:v>
                </c:pt>
                <c:pt idx="3624">
                  <c:v>1.68</c:v>
                </c:pt>
                <c:pt idx="3625">
                  <c:v>1.68</c:v>
                </c:pt>
                <c:pt idx="3626">
                  <c:v>1.68</c:v>
                </c:pt>
                <c:pt idx="3627">
                  <c:v>#N/A</c:v>
                </c:pt>
                <c:pt idx="3628">
                  <c:v>#N/A</c:v>
                </c:pt>
                <c:pt idx="3629">
                  <c:v>1.63</c:v>
                </c:pt>
                <c:pt idx="3630">
                  <c:v>1.63</c:v>
                </c:pt>
                <c:pt idx="3631">
                  <c:v>1.63</c:v>
                </c:pt>
                <c:pt idx="3632">
                  <c:v>1.6</c:v>
                </c:pt>
                <c:pt idx="3633">
                  <c:v>1.6</c:v>
                </c:pt>
                <c:pt idx="3634">
                  <c:v>#N/A</c:v>
                </c:pt>
                <c:pt idx="3635">
                  <c:v>#N/A</c:v>
                </c:pt>
                <c:pt idx="3636">
                  <c:v>1.645</c:v>
                </c:pt>
                <c:pt idx="3637">
                  <c:v>1.635</c:v>
                </c:pt>
                <c:pt idx="3638">
                  <c:v>1.635</c:v>
                </c:pt>
                <c:pt idx="3639">
                  <c:v>1.65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1.635</c:v>
                </c:pt>
                <c:pt idx="3644">
                  <c:v>1.635</c:v>
                </c:pt>
                <c:pt idx="3645">
                  <c:v>1.635</c:v>
                </c:pt>
                <c:pt idx="3646">
                  <c:v>1.65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1.635</c:v>
                </c:pt>
                <c:pt idx="3651">
                  <c:v>1.635</c:v>
                </c:pt>
                <c:pt idx="3652">
                  <c:v>1.625</c:v>
                </c:pt>
                <c:pt idx="3653">
                  <c:v>1.63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1.615</c:v>
                </c:pt>
                <c:pt idx="3658">
                  <c:v>1.615</c:v>
                </c:pt>
                <c:pt idx="3659">
                  <c:v>1.615</c:v>
                </c:pt>
                <c:pt idx="3660">
                  <c:v>1.615</c:v>
                </c:pt>
                <c:pt idx="3661">
                  <c:v>1.63</c:v>
                </c:pt>
                <c:pt idx="3662">
                  <c:v>#N/A</c:v>
                </c:pt>
                <c:pt idx="3663">
                  <c:v>#N/A</c:v>
                </c:pt>
                <c:pt idx="3664">
                  <c:v>1.6</c:v>
                </c:pt>
                <c:pt idx="3665">
                  <c:v>1.605</c:v>
                </c:pt>
                <c:pt idx="3666">
                  <c:v>1.615</c:v>
                </c:pt>
                <c:pt idx="3667">
                  <c:v>1.6</c:v>
                </c:pt>
                <c:pt idx="3668">
                  <c:v>1.615</c:v>
                </c:pt>
                <c:pt idx="3669">
                  <c:v>#N/A</c:v>
                </c:pt>
                <c:pt idx="3670">
                  <c:v>#N/A</c:v>
                </c:pt>
                <c:pt idx="3671">
                  <c:v>1.6</c:v>
                </c:pt>
                <c:pt idx="3672">
                  <c:v>1.585</c:v>
                </c:pt>
                <c:pt idx="3673">
                  <c:v>1.57</c:v>
                </c:pt>
                <c:pt idx="3674">
                  <c:v>1.53</c:v>
                </c:pt>
                <c:pt idx="3675">
                  <c:v>1.5149999999999999</c:v>
                </c:pt>
                <c:pt idx="3676">
                  <c:v>#N/A</c:v>
                </c:pt>
                <c:pt idx="3677">
                  <c:v>#N/A</c:v>
                </c:pt>
                <c:pt idx="3678">
                  <c:v>1.51</c:v>
                </c:pt>
                <c:pt idx="3679">
                  <c:v>1.5049999999999999</c:v>
                </c:pt>
                <c:pt idx="3680">
                  <c:v>1.5</c:v>
                </c:pt>
                <c:pt idx="3681">
                  <c:v>1.49</c:v>
                </c:pt>
                <c:pt idx="3682">
                  <c:v>1.47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1.46</c:v>
                </c:pt>
                <c:pt idx="3687">
                  <c:v>1.4850000000000001</c:v>
                </c:pt>
                <c:pt idx="3688">
                  <c:v>#N/A</c:v>
                </c:pt>
                <c:pt idx="3689">
                  <c:v>1.49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1.5</c:v>
                </c:pt>
                <c:pt idx="3694">
                  <c:v>1.49</c:v>
                </c:pt>
                <c:pt idx="3695">
                  <c:v>1.51</c:v>
                </c:pt>
                <c:pt idx="3696">
                  <c:v>1.49</c:v>
                </c:pt>
                <c:pt idx="3697">
                  <c:v>#N/A</c:v>
                </c:pt>
                <c:pt idx="3698">
                  <c:v>#N/A</c:v>
                </c:pt>
                <c:pt idx="3699">
                  <c:v>1.47</c:v>
                </c:pt>
                <c:pt idx="3700">
                  <c:v>1.46</c:v>
                </c:pt>
                <c:pt idx="3701">
                  <c:v>1.47</c:v>
                </c:pt>
                <c:pt idx="3702">
                  <c:v>1.46</c:v>
                </c:pt>
                <c:pt idx="3703">
                  <c:v>1.47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1.45</c:v>
                </c:pt>
                <c:pt idx="3708">
                  <c:v>1.45</c:v>
                </c:pt>
                <c:pt idx="3709">
                  <c:v>1.45</c:v>
                </c:pt>
                <c:pt idx="3710">
                  <c:v>1.45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1.45</c:v>
                </c:pt>
                <c:pt idx="3718">
                  <c:v>#N/A</c:v>
                </c:pt>
                <c:pt idx="3719">
                  <c:v>#N/A</c:v>
                </c:pt>
                <c:pt idx="3720">
                  <c:v>1.575</c:v>
                </c:pt>
                <c:pt idx="3721">
                  <c:v>#N/A</c:v>
                </c:pt>
                <c:pt idx="3722">
                  <c:v>#N/A</c:v>
                </c:pt>
                <c:pt idx="3723">
                  <c:v>1.65</c:v>
                </c:pt>
                <c:pt idx="3724">
                  <c:v>1.65</c:v>
                </c:pt>
                <c:pt idx="3725">
                  <c:v>#N/A</c:v>
                </c:pt>
                <c:pt idx="3726">
                  <c:v>#N/A</c:v>
                </c:pt>
                <c:pt idx="3727">
                  <c:v>1.65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1.8149999999999999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1.9</c:v>
                </c:pt>
                <c:pt idx="3736">
                  <c:v>#N/A</c:v>
                </c:pt>
                <c:pt idx="3737">
                  <c:v>#N/A</c:v>
                </c:pt>
                <c:pt idx="3738">
                  <c:v>1.95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2.0350000000000001</c:v>
                </c:pt>
                <c:pt idx="3759">
                  <c:v>2.02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1.92</c:v>
                </c:pt>
                <c:pt idx="3764">
                  <c:v>#N/A</c:v>
                </c:pt>
                <c:pt idx="3765">
                  <c:v>#N/A</c:v>
                </c:pt>
                <c:pt idx="3766">
                  <c:v>2.0099999999999998</c:v>
                </c:pt>
                <c:pt idx="3767">
                  <c:v>#N/A</c:v>
                </c:pt>
                <c:pt idx="3768">
                  <c:v>#N/A</c:v>
                </c:pt>
                <c:pt idx="3769">
                  <c:v>2.0049999999999999</c:v>
                </c:pt>
                <c:pt idx="3770">
                  <c:v>2.02</c:v>
                </c:pt>
                <c:pt idx="3771">
                  <c:v>#N/A</c:v>
                </c:pt>
                <c:pt idx="3772">
                  <c:v>#N/A</c:v>
                </c:pt>
                <c:pt idx="3773">
                  <c:v>2.0350000000000001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1.95</c:v>
                </c:pt>
                <c:pt idx="3780">
                  <c:v>1.95</c:v>
                </c:pt>
                <c:pt idx="3781">
                  <c:v>#N/A</c:v>
                </c:pt>
                <c:pt idx="3782">
                  <c:v>#N/A</c:v>
                </c:pt>
                <c:pt idx="3783">
                  <c:v>1.95</c:v>
                </c:pt>
                <c:pt idx="3784">
                  <c:v>1.95</c:v>
                </c:pt>
                <c:pt idx="3785">
                  <c:v>1.99</c:v>
                </c:pt>
                <c:pt idx="3786">
                  <c:v>2</c:v>
                </c:pt>
                <c:pt idx="3787">
                  <c:v>2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1.74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1.7</c:v>
                </c:pt>
                <c:pt idx="3799">
                  <c:v>1.55</c:v>
                </c:pt>
                <c:pt idx="3800">
                  <c:v>1.55</c:v>
                </c:pt>
                <c:pt idx="3801">
                  <c:v>1.46</c:v>
                </c:pt>
                <c:pt idx="3802">
                  <c:v>#N/A</c:v>
                </c:pt>
                <c:pt idx="3803">
                  <c:v>#N/A</c:v>
                </c:pt>
                <c:pt idx="3804">
                  <c:v>1.46</c:v>
                </c:pt>
                <c:pt idx="3805">
                  <c:v>1.46</c:v>
                </c:pt>
                <c:pt idx="3806">
                  <c:v>1.42</c:v>
                </c:pt>
                <c:pt idx="3807">
                  <c:v>1.42</c:v>
                </c:pt>
                <c:pt idx="3808">
                  <c:v>1.47</c:v>
                </c:pt>
                <c:pt idx="3809">
                  <c:v>#N/A</c:v>
                </c:pt>
                <c:pt idx="3810">
                  <c:v>#N/A</c:v>
                </c:pt>
                <c:pt idx="3811">
                  <c:v>1.49</c:v>
                </c:pt>
                <c:pt idx="3812">
                  <c:v>1.46</c:v>
                </c:pt>
                <c:pt idx="3813">
                  <c:v>1.51</c:v>
                </c:pt>
                <c:pt idx="3814">
                  <c:v>1.53</c:v>
                </c:pt>
                <c:pt idx="3815">
                  <c:v>1.53</c:v>
                </c:pt>
                <c:pt idx="3816">
                  <c:v>#N/A</c:v>
                </c:pt>
                <c:pt idx="3817">
                  <c:v>#N/A</c:v>
                </c:pt>
                <c:pt idx="3818">
                  <c:v>1.53</c:v>
                </c:pt>
                <c:pt idx="3819">
                  <c:v>1.44</c:v>
                </c:pt>
                <c:pt idx="3820">
                  <c:v>1.44</c:v>
                </c:pt>
                <c:pt idx="3821">
                  <c:v>1.44</c:v>
                </c:pt>
                <c:pt idx="3822">
                  <c:v>1.44</c:v>
                </c:pt>
                <c:pt idx="3823">
                  <c:v>#N/A</c:v>
                </c:pt>
                <c:pt idx="3824">
                  <c:v>#N/A</c:v>
                </c:pt>
                <c:pt idx="3825">
                  <c:v>1.47</c:v>
                </c:pt>
                <c:pt idx="3826">
                  <c:v>1.47</c:v>
                </c:pt>
                <c:pt idx="3827">
                  <c:v>1.4650000000000001</c:v>
                </c:pt>
                <c:pt idx="3828">
                  <c:v>1.45</c:v>
                </c:pt>
                <c:pt idx="3829">
                  <c:v>1.45</c:v>
                </c:pt>
                <c:pt idx="3830">
                  <c:v>#N/A</c:v>
                </c:pt>
                <c:pt idx="3831">
                  <c:v>#N/A</c:v>
                </c:pt>
                <c:pt idx="3832">
                  <c:v>1.4450000000000001</c:v>
                </c:pt>
                <c:pt idx="3833">
                  <c:v>1.4450000000000001</c:v>
                </c:pt>
                <c:pt idx="3834">
                  <c:v>1.45</c:v>
                </c:pt>
                <c:pt idx="3835">
                  <c:v>1.45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1C-43AA-A870-867B9906C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5939328"/>
        <c:axId val="219500928"/>
      </c:lineChart>
      <c:dateAx>
        <c:axId val="215939328"/>
        <c:scaling>
          <c:orientation val="minMax"/>
          <c:max val="46205"/>
          <c:min val="45870"/>
        </c:scaling>
        <c:delete val="0"/>
        <c:axPos val="b"/>
        <c:numFmt formatCode="mmm\-yy" sourceLinked="0"/>
        <c:majorTickMark val="none"/>
        <c:minorTickMark val="none"/>
        <c:tickLblPos val="low"/>
        <c:spPr>
          <a:ln w="3175">
            <a:noFill/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David"/>
                <a:cs typeface="Segoe UI" panose="020B0502040204020203" pitchFamily="34" charset="0"/>
              </a:defRPr>
            </a:pPr>
            <a:endParaRPr lang="he-IL"/>
          </a:p>
        </c:txPr>
        <c:crossAx val="219500928"/>
        <c:crossesAt val="0"/>
        <c:auto val="0"/>
        <c:lblOffset val="100"/>
        <c:baseTimeUnit val="days"/>
      </c:dateAx>
      <c:valAx>
        <c:axId val="219500928"/>
        <c:scaling>
          <c:orientation val="minMax"/>
          <c:max val="4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2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r>
                  <a:rPr lang="en-US" sz="12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%</a:t>
                </a:r>
                <a:endParaRPr lang="he-IL" sz="1200" b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c:rich>
          </c:tx>
          <c:layout>
            <c:manualLayout>
              <c:xMode val="edge"/>
              <c:yMode val="edge"/>
              <c:x val="8.948545861297539E-3"/>
              <c:y val="5.7703235526052499E-2"/>
            </c:manualLayout>
          </c:layout>
          <c:overlay val="0"/>
        </c:title>
        <c:numFmt formatCode="#,##0.0" sourceLinked="0"/>
        <c:majorTickMark val="none"/>
        <c:minorTickMark val="none"/>
        <c:tickLblPos val="nextTo"/>
        <c:spPr>
          <a:ln w="3175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David"/>
                <a:cs typeface="Segoe UI" panose="020B0502040204020203" pitchFamily="34" charset="0"/>
              </a:defRPr>
            </a:pPr>
            <a:endParaRPr lang="he-IL"/>
          </a:p>
        </c:txPr>
        <c:crossAx val="215939328"/>
        <c:crosses val="autoZero"/>
        <c:crossBetween val="between"/>
      </c:valAx>
      <c:spPr>
        <a:noFill/>
        <a:ln w="12700">
          <a:noFill/>
          <a:prstDash val="solid"/>
        </a:ln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1.3246571480355237E-2"/>
          <c:y val="0.95130337447448066"/>
          <c:w val="0.98419590168678583"/>
          <c:h val="4.7755375869496144E-2"/>
        </c:manualLayout>
      </c:layout>
      <c:overlay val="0"/>
      <c:spPr>
        <a:noFill/>
        <a:ln w="3175">
          <a:noFill/>
          <a:prstDash val="solid"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David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span"/>
    <c:showDLblsOverMax val="0"/>
  </c:chart>
  <c:spPr>
    <a:solidFill>
      <a:schemeClr val="bg1"/>
    </a:solidFill>
    <a:ln w="3175">
      <a:noFill/>
      <a:prstDash val="solid"/>
    </a:ln>
  </c:spPr>
  <c:txPr>
    <a:bodyPr/>
    <a:lstStyle/>
    <a:p>
      <a:pPr>
        <a:defRPr sz="1725" b="1" i="0" u="none" strike="noStrike" baseline="0">
          <a:solidFill>
            <a:srgbClr val="000000"/>
          </a:solidFill>
          <a:latin typeface="David"/>
          <a:ea typeface="David"/>
          <a:cs typeface="David"/>
        </a:defRPr>
      </a:pPr>
      <a:endParaRPr lang="he-IL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 b="1" dirty="0"/>
              <a:t>Figure </a:t>
            </a:r>
            <a:r>
              <a:rPr lang="en-US" sz="1400" b="1" dirty="0" smtClean="0"/>
              <a:t>7: </a:t>
            </a:r>
            <a:r>
              <a:rPr lang="en-US" sz="1400" b="1" dirty="0"/>
              <a:t>Forward Inflation Expectations to Various Ranges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Seasonally adjusted daily data, August 2025 - July 2026</a:t>
            </a:r>
            <a:endParaRPr lang="he-IL" sz="1400" dirty="0"/>
          </a:p>
        </c:rich>
      </c:tx>
      <c:layout>
        <c:manualLayout>
          <c:xMode val="edge"/>
          <c:yMode val="edge"/>
          <c:x val="0.25405882768832205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4085694045224701E-2"/>
          <c:y val="0.15999648770791183"/>
          <c:w val="0.90107815619991671"/>
          <c:h val="0.61344983680919474"/>
        </c:manualLayout>
      </c:layout>
      <c:lineChart>
        <c:grouping val="standard"/>
        <c:varyColors val="0"/>
        <c:ser>
          <c:idx val="1"/>
          <c:order val="0"/>
          <c:tx>
            <c:strRef>
              <c:f>'איור 7 נתונים'!$B$3</c:f>
              <c:strCache>
                <c:ptCount val="1"/>
                <c:pt idx="0">
                  <c:v>1-2</c:v>
                </c:pt>
              </c:strCache>
            </c:strRef>
          </c:tx>
          <c:spPr>
            <a:ln w="22225">
              <a:solidFill>
                <a:srgbClr val="D87585"/>
              </a:solidFill>
              <a:prstDash val="solid"/>
            </a:ln>
          </c:spPr>
          <c:marker>
            <c:symbol val="none"/>
          </c:marker>
          <c:cat>
            <c:numRef>
              <c:f>'איור 7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7 נתונים'!$B$4:$B$4000</c:f>
              <c:numCache>
                <c:formatCode>0.0</c:formatCode>
                <c:ptCount val="3997"/>
                <c:pt idx="0">
                  <c:v>0.75089496870000005</c:v>
                </c:pt>
                <c:pt idx="1">
                  <c:v>0.75089496870000005</c:v>
                </c:pt>
                <c:pt idx="2">
                  <c:v>0.75273522920000002</c:v>
                </c:pt>
                <c:pt idx="3">
                  <c:v>0.79726192549999997</c:v>
                </c:pt>
                <c:pt idx="4">
                  <c:v>0.74504546009999995</c:v>
                </c:pt>
                <c:pt idx="5">
                  <c:v>0.65989971550000004</c:v>
                </c:pt>
                <c:pt idx="6">
                  <c:v>0.51909824689999995</c:v>
                </c:pt>
                <c:pt idx="7">
                  <c:v>0.51909824689999995</c:v>
                </c:pt>
                <c:pt idx="8">
                  <c:v>0.51909824689999995</c:v>
                </c:pt>
                <c:pt idx="9">
                  <c:v>0.46443438310000001</c:v>
                </c:pt>
                <c:pt idx="10">
                  <c:v>0.42761543070000002</c:v>
                </c:pt>
                <c:pt idx="11">
                  <c:v>0.42137357609999998</c:v>
                </c:pt>
                <c:pt idx="12">
                  <c:v>0.51625941190000002</c:v>
                </c:pt>
                <c:pt idx="13">
                  <c:v>0.57049387360000003</c:v>
                </c:pt>
                <c:pt idx="14">
                  <c:v>0.57049387360000003</c:v>
                </c:pt>
                <c:pt idx="15">
                  <c:v>0.57049387360000003</c:v>
                </c:pt>
                <c:pt idx="16">
                  <c:v>0.53499282619999999</c:v>
                </c:pt>
                <c:pt idx="17">
                  <c:v>0.53479021589999998</c:v>
                </c:pt>
                <c:pt idx="18">
                  <c:v>0.46281544860000001</c:v>
                </c:pt>
                <c:pt idx="19">
                  <c:v>0.52895609580000003</c:v>
                </c:pt>
                <c:pt idx="20">
                  <c:v>0.6683603548</c:v>
                </c:pt>
                <c:pt idx="21">
                  <c:v>0.6683603548</c:v>
                </c:pt>
                <c:pt idx="22">
                  <c:v>0.6683603548</c:v>
                </c:pt>
                <c:pt idx="23">
                  <c:v>0.72011791930000002</c:v>
                </c:pt>
                <c:pt idx="24">
                  <c:v>0.72703994869999999</c:v>
                </c:pt>
                <c:pt idx="25">
                  <c:v>0.77264040239999998</c:v>
                </c:pt>
                <c:pt idx="26">
                  <c:v>0.84882027059999998</c:v>
                </c:pt>
                <c:pt idx="27">
                  <c:v>0.8659561415</c:v>
                </c:pt>
                <c:pt idx="28">
                  <c:v>0.8659561415</c:v>
                </c:pt>
                <c:pt idx="29">
                  <c:v>0.8659561415</c:v>
                </c:pt>
                <c:pt idx="30">
                  <c:v>0.81715296930000003</c:v>
                </c:pt>
                <c:pt idx="31">
                  <c:v>0.76328216110000002</c:v>
                </c:pt>
                <c:pt idx="32">
                  <c:v>0.70572464300000004</c:v>
                </c:pt>
                <c:pt idx="33">
                  <c:v>0.68311092679999996</c:v>
                </c:pt>
                <c:pt idx="34">
                  <c:v>0.74256033720000003</c:v>
                </c:pt>
                <c:pt idx="35">
                  <c:v>0.74256033720000003</c:v>
                </c:pt>
                <c:pt idx="36">
                  <c:v>0.74256033720000003</c:v>
                </c:pt>
                <c:pt idx="37">
                  <c:v>0.67223830090000003</c:v>
                </c:pt>
                <c:pt idx="38">
                  <c:v>0.58848110509999996</c:v>
                </c:pt>
                <c:pt idx="39">
                  <c:v>0.51563829750000001</c:v>
                </c:pt>
                <c:pt idx="40">
                  <c:v>0.48568725530000001</c:v>
                </c:pt>
                <c:pt idx="41">
                  <c:v>0.35903047929999998</c:v>
                </c:pt>
                <c:pt idx="42">
                  <c:v>0.35903047929999998</c:v>
                </c:pt>
                <c:pt idx="43">
                  <c:v>0.35903047929999998</c:v>
                </c:pt>
                <c:pt idx="44">
                  <c:v>0.46405900300000003</c:v>
                </c:pt>
                <c:pt idx="45">
                  <c:v>0.4701363026</c:v>
                </c:pt>
                <c:pt idx="46">
                  <c:v>0.56843737819999995</c:v>
                </c:pt>
                <c:pt idx="47">
                  <c:v>0.54091849510000001</c:v>
                </c:pt>
                <c:pt idx="48">
                  <c:v>0.58159179589999999</c:v>
                </c:pt>
                <c:pt idx="49">
                  <c:v>0.58159179589999999</c:v>
                </c:pt>
                <c:pt idx="50">
                  <c:v>0.58159179589999999</c:v>
                </c:pt>
                <c:pt idx="51">
                  <c:v>0.591685778</c:v>
                </c:pt>
                <c:pt idx="52">
                  <c:v>0.68932240180000004</c:v>
                </c:pt>
                <c:pt idx="53">
                  <c:v>0.68534396269999998</c:v>
                </c:pt>
                <c:pt idx="54">
                  <c:v>0.64644416910000002</c:v>
                </c:pt>
                <c:pt idx="55">
                  <c:v>0.69353078820000003</c:v>
                </c:pt>
                <c:pt idx="56">
                  <c:v>0.69353078820000003</c:v>
                </c:pt>
                <c:pt idx="57">
                  <c:v>0.69353078820000003</c:v>
                </c:pt>
                <c:pt idx="58">
                  <c:v>0.67337701220000001</c:v>
                </c:pt>
                <c:pt idx="59">
                  <c:v>0.73612147210000001</c:v>
                </c:pt>
                <c:pt idx="60">
                  <c:v>0.72244964190000005</c:v>
                </c:pt>
                <c:pt idx="61">
                  <c:v>0.73535803629999996</c:v>
                </c:pt>
                <c:pt idx="62">
                  <c:v>0.74603920430000004</c:v>
                </c:pt>
                <c:pt idx="63">
                  <c:v>0.74603920430000004</c:v>
                </c:pt>
                <c:pt idx="64">
                  <c:v>0.74603920430000004</c:v>
                </c:pt>
                <c:pt idx="65">
                  <c:v>0.76390833840000005</c:v>
                </c:pt>
                <c:pt idx="66">
                  <c:v>0.76129120210000001</c:v>
                </c:pt>
                <c:pt idx="67">
                  <c:v>0.76164583689999998</c:v>
                </c:pt>
                <c:pt idx="68">
                  <c:v>0.79273837840000005</c:v>
                </c:pt>
                <c:pt idx="69">
                  <c:v>0.76346607550000001</c:v>
                </c:pt>
                <c:pt idx="70">
                  <c:v>0.76346607550000001</c:v>
                </c:pt>
                <c:pt idx="71">
                  <c:v>0.76346607550000001</c:v>
                </c:pt>
                <c:pt idx="72">
                  <c:v>0.7180759363</c:v>
                </c:pt>
                <c:pt idx="73">
                  <c:v>0.78369138090000001</c:v>
                </c:pt>
                <c:pt idx="74">
                  <c:v>0.82131059200000001</c:v>
                </c:pt>
                <c:pt idx="75">
                  <c:v>0.88167007259999997</c:v>
                </c:pt>
                <c:pt idx="76">
                  <c:v>0.91926870189999998</c:v>
                </c:pt>
                <c:pt idx="77">
                  <c:v>0.91926870189999998</c:v>
                </c:pt>
                <c:pt idx="78">
                  <c:v>0.91926870189999998</c:v>
                </c:pt>
                <c:pt idx="79">
                  <c:v>0.94406878490000001</c:v>
                </c:pt>
                <c:pt idx="80">
                  <c:v>0.96109174870000003</c:v>
                </c:pt>
                <c:pt idx="81">
                  <c:v>0.97290208960000002</c:v>
                </c:pt>
                <c:pt idx="82">
                  <c:v>0.97582642829999999</c:v>
                </c:pt>
                <c:pt idx="83">
                  <c:v>0.97582642829999999</c:v>
                </c:pt>
                <c:pt idx="84">
                  <c:v>0.97582642829999999</c:v>
                </c:pt>
                <c:pt idx="85">
                  <c:v>0.97582642829999999</c:v>
                </c:pt>
                <c:pt idx="86">
                  <c:v>0.99655529929999997</c:v>
                </c:pt>
                <c:pt idx="87">
                  <c:v>0.95498587950000002</c:v>
                </c:pt>
                <c:pt idx="88">
                  <c:v>0.95963072819999995</c:v>
                </c:pt>
                <c:pt idx="89">
                  <c:v>1.0069408010000001</c:v>
                </c:pt>
                <c:pt idx="90">
                  <c:v>0.9219689968</c:v>
                </c:pt>
                <c:pt idx="91">
                  <c:v>0.9219689968</c:v>
                </c:pt>
                <c:pt idx="92">
                  <c:v>0.9219689968</c:v>
                </c:pt>
                <c:pt idx="93">
                  <c:v>0.91696341420000005</c:v>
                </c:pt>
                <c:pt idx="94">
                  <c:v>0.91939593389999996</c:v>
                </c:pt>
                <c:pt idx="95">
                  <c:v>0.93826556360000002</c:v>
                </c:pt>
                <c:pt idx="96">
                  <c:v>0.960174482</c:v>
                </c:pt>
                <c:pt idx="97">
                  <c:v>0.9536417814</c:v>
                </c:pt>
                <c:pt idx="98">
                  <c:v>0.9536417814</c:v>
                </c:pt>
                <c:pt idx="99">
                  <c:v>0.9536417814</c:v>
                </c:pt>
                <c:pt idx="100">
                  <c:v>0.92687056909999999</c:v>
                </c:pt>
                <c:pt idx="101">
                  <c:v>0.98998998510000003</c:v>
                </c:pt>
                <c:pt idx="102">
                  <c:v>0.99940897429999997</c:v>
                </c:pt>
                <c:pt idx="103">
                  <c:v>1.0187313196000001</c:v>
                </c:pt>
                <c:pt idx="104">
                  <c:v>1.0342031581</c:v>
                </c:pt>
                <c:pt idx="105">
                  <c:v>1.0342031581</c:v>
                </c:pt>
                <c:pt idx="106">
                  <c:v>1.0342031581</c:v>
                </c:pt>
                <c:pt idx="107">
                  <c:v>1.0319141458000001</c:v>
                </c:pt>
                <c:pt idx="108">
                  <c:v>1.0245767590999999</c:v>
                </c:pt>
                <c:pt idx="109">
                  <c:v>1.0247541556999999</c:v>
                </c:pt>
                <c:pt idx="110">
                  <c:v>1.0185560280999999</c:v>
                </c:pt>
                <c:pt idx="111">
                  <c:v>1.0288172593</c:v>
                </c:pt>
                <c:pt idx="112">
                  <c:v>1.0288172593</c:v>
                </c:pt>
                <c:pt idx="113">
                  <c:v>1.0288172593</c:v>
                </c:pt>
                <c:pt idx="114">
                  <c:v>1.0340058765</c:v>
                </c:pt>
                <c:pt idx="115">
                  <c:v>1.0742388531</c:v>
                </c:pt>
                <c:pt idx="116">
                  <c:v>1.1347371007</c:v>
                </c:pt>
                <c:pt idx="117">
                  <c:v>1.12950632</c:v>
                </c:pt>
                <c:pt idx="118">
                  <c:v>1.12950632</c:v>
                </c:pt>
                <c:pt idx="119">
                  <c:v>1.12950632</c:v>
                </c:pt>
                <c:pt idx="120">
                  <c:v>1.12950632</c:v>
                </c:pt>
                <c:pt idx="121">
                  <c:v>1.0560109741000001</c:v>
                </c:pt>
                <c:pt idx="122">
                  <c:v>0.98284271700000003</c:v>
                </c:pt>
                <c:pt idx="123">
                  <c:v>0.87529361709999998</c:v>
                </c:pt>
                <c:pt idx="124">
                  <c:v>0.829915187</c:v>
                </c:pt>
                <c:pt idx="125">
                  <c:v>0.82207298799999995</c:v>
                </c:pt>
                <c:pt idx="126">
                  <c:v>0.82207298799999995</c:v>
                </c:pt>
                <c:pt idx="127">
                  <c:v>0.82207298799999995</c:v>
                </c:pt>
                <c:pt idx="128">
                  <c:v>0.83207853610000004</c:v>
                </c:pt>
                <c:pt idx="129">
                  <c:v>0.83463191349999999</c:v>
                </c:pt>
                <c:pt idx="130">
                  <c:v>0.76207915930000003</c:v>
                </c:pt>
                <c:pt idx="131">
                  <c:v>0.76207915930000003</c:v>
                </c:pt>
                <c:pt idx="132">
                  <c:v>0.76207915930000003</c:v>
                </c:pt>
                <c:pt idx="133">
                  <c:v>0.76207915930000003</c:v>
                </c:pt>
                <c:pt idx="134">
                  <c:v>0.76207915930000003</c:v>
                </c:pt>
                <c:pt idx="135">
                  <c:v>0.73713185979999996</c:v>
                </c:pt>
                <c:pt idx="136">
                  <c:v>0.71591429439999998</c:v>
                </c:pt>
                <c:pt idx="137">
                  <c:v>0.74583318089999995</c:v>
                </c:pt>
                <c:pt idx="138">
                  <c:v>0.67779017539999997</c:v>
                </c:pt>
                <c:pt idx="139">
                  <c:v>0.70816174539999999</c:v>
                </c:pt>
                <c:pt idx="140">
                  <c:v>0.70816174539999999</c:v>
                </c:pt>
                <c:pt idx="141">
                  <c:v>0.70816174539999999</c:v>
                </c:pt>
                <c:pt idx="142">
                  <c:v>0.69533305739999995</c:v>
                </c:pt>
                <c:pt idx="143">
                  <c:v>0.66123188929999999</c:v>
                </c:pt>
                <c:pt idx="144">
                  <c:v>0.67593530329999996</c:v>
                </c:pt>
                <c:pt idx="145">
                  <c:v>0.65644675320000001</c:v>
                </c:pt>
                <c:pt idx="146">
                  <c:v>0.69503426319999995</c:v>
                </c:pt>
                <c:pt idx="147">
                  <c:v>0.69503426319999995</c:v>
                </c:pt>
                <c:pt idx="148">
                  <c:v>0.69503426319999995</c:v>
                </c:pt>
                <c:pt idx="149">
                  <c:v>0.70410679279999999</c:v>
                </c:pt>
                <c:pt idx="150">
                  <c:v>0.71754650409999998</c:v>
                </c:pt>
                <c:pt idx="151">
                  <c:v>0.73464967189999997</c:v>
                </c:pt>
                <c:pt idx="152">
                  <c:v>0.80105402039999996</c:v>
                </c:pt>
                <c:pt idx="153">
                  <c:v>0.77213641740000005</c:v>
                </c:pt>
                <c:pt idx="154">
                  <c:v>0.77213641740000005</c:v>
                </c:pt>
                <c:pt idx="155">
                  <c:v>0.77213641740000005</c:v>
                </c:pt>
                <c:pt idx="156">
                  <c:v>0.79458681769999995</c:v>
                </c:pt>
                <c:pt idx="157">
                  <c:v>0.79968439920000001</c:v>
                </c:pt>
                <c:pt idx="158">
                  <c:v>0.77686534309999999</c:v>
                </c:pt>
                <c:pt idx="159">
                  <c:v>0.70785731709999999</c:v>
                </c:pt>
                <c:pt idx="160">
                  <c:v>0.71338170560000003</c:v>
                </c:pt>
                <c:pt idx="161">
                  <c:v>0.71338170560000003</c:v>
                </c:pt>
                <c:pt idx="162">
                  <c:v>0.71338170560000003</c:v>
                </c:pt>
                <c:pt idx="163">
                  <c:v>0.71338170560000003</c:v>
                </c:pt>
                <c:pt idx="164">
                  <c:v>0.68059690669999995</c:v>
                </c:pt>
                <c:pt idx="165">
                  <c:v>0.65841700609999998</c:v>
                </c:pt>
                <c:pt idx="166">
                  <c:v>0.67332584610000001</c:v>
                </c:pt>
                <c:pt idx="167">
                  <c:v>0.65596067160000004</c:v>
                </c:pt>
                <c:pt idx="168">
                  <c:v>0.65596067160000004</c:v>
                </c:pt>
                <c:pt idx="169">
                  <c:v>0.65596067160000004</c:v>
                </c:pt>
                <c:pt idx="170">
                  <c:v>0.68705112270000002</c:v>
                </c:pt>
                <c:pt idx="171">
                  <c:v>0.66155831450000002</c:v>
                </c:pt>
                <c:pt idx="172">
                  <c:v>0.65468311810000002</c:v>
                </c:pt>
                <c:pt idx="173">
                  <c:v>0.72626576200000004</c:v>
                </c:pt>
                <c:pt idx="174">
                  <c:v>0.72419545939999996</c:v>
                </c:pt>
                <c:pt idx="175">
                  <c:v>0.72419545939999996</c:v>
                </c:pt>
                <c:pt idx="176">
                  <c:v>0.72419545939999996</c:v>
                </c:pt>
                <c:pt idx="177">
                  <c:v>0.62145864660000005</c:v>
                </c:pt>
                <c:pt idx="178">
                  <c:v>0.60018781170000002</c:v>
                </c:pt>
                <c:pt idx="179">
                  <c:v>0.68686366170000002</c:v>
                </c:pt>
                <c:pt idx="180">
                  <c:v>0.66339317870000003</c:v>
                </c:pt>
                <c:pt idx="181">
                  <c:v>0.66115483620000004</c:v>
                </c:pt>
                <c:pt idx="182">
                  <c:v>0.66115483620000004</c:v>
                </c:pt>
                <c:pt idx="183">
                  <c:v>0.66115483620000004</c:v>
                </c:pt>
                <c:pt idx="184">
                  <c:v>0.66542903080000004</c:v>
                </c:pt>
                <c:pt idx="185">
                  <c:v>0.6626402428</c:v>
                </c:pt>
                <c:pt idx="186">
                  <c:v>0.6698342209</c:v>
                </c:pt>
                <c:pt idx="187">
                  <c:v>0.65254644149999996</c:v>
                </c:pt>
                <c:pt idx="188">
                  <c:v>0.64860012160000002</c:v>
                </c:pt>
                <c:pt idx="189">
                  <c:v>0.64860012160000002</c:v>
                </c:pt>
                <c:pt idx="190">
                  <c:v>0.64860012160000002</c:v>
                </c:pt>
                <c:pt idx="191">
                  <c:v>0.6769339029</c:v>
                </c:pt>
                <c:pt idx="192">
                  <c:v>0.70231383869999997</c:v>
                </c:pt>
                <c:pt idx="193">
                  <c:v>0.73821992160000005</c:v>
                </c:pt>
                <c:pt idx="194">
                  <c:v>0.77382692750000004</c:v>
                </c:pt>
                <c:pt idx="195">
                  <c:v>0.80531737380000001</c:v>
                </c:pt>
                <c:pt idx="196">
                  <c:v>0.80531737380000001</c:v>
                </c:pt>
                <c:pt idx="197">
                  <c:v>0.80531737380000001</c:v>
                </c:pt>
                <c:pt idx="198">
                  <c:v>0.7971942125</c:v>
                </c:pt>
                <c:pt idx="199">
                  <c:v>0.77924543660000001</c:v>
                </c:pt>
                <c:pt idx="200">
                  <c:v>0.78936568709999999</c:v>
                </c:pt>
                <c:pt idx="201">
                  <c:v>0.77064024600000003</c:v>
                </c:pt>
                <c:pt idx="202">
                  <c:v>0.82767515030000005</c:v>
                </c:pt>
                <c:pt idx="203">
                  <c:v>0.82767515030000005</c:v>
                </c:pt>
                <c:pt idx="204">
                  <c:v>0.82767515030000005</c:v>
                </c:pt>
                <c:pt idx="205">
                  <c:v>0.80769345920000002</c:v>
                </c:pt>
                <c:pt idx="206">
                  <c:v>0.79726561839999999</c:v>
                </c:pt>
                <c:pt idx="207">
                  <c:v>0.77315278040000002</c:v>
                </c:pt>
                <c:pt idx="208">
                  <c:v>0.78202877950000005</c:v>
                </c:pt>
                <c:pt idx="209">
                  <c:v>0.76313252090000006</c:v>
                </c:pt>
                <c:pt idx="210">
                  <c:v>0.76313252090000006</c:v>
                </c:pt>
                <c:pt idx="211">
                  <c:v>0.76313252090000006</c:v>
                </c:pt>
                <c:pt idx="212">
                  <c:v>0.84495393809999997</c:v>
                </c:pt>
                <c:pt idx="213">
                  <c:v>0.84233193129999995</c:v>
                </c:pt>
                <c:pt idx="214">
                  <c:v>0.78873480490000003</c:v>
                </c:pt>
                <c:pt idx="215">
                  <c:v>0.70631237140000003</c:v>
                </c:pt>
                <c:pt idx="216">
                  <c:v>0.76808484070000005</c:v>
                </c:pt>
                <c:pt idx="217">
                  <c:v>0.76808484070000005</c:v>
                </c:pt>
                <c:pt idx="218">
                  <c:v>0.76808484070000005</c:v>
                </c:pt>
                <c:pt idx="219">
                  <c:v>0.72952832950000002</c:v>
                </c:pt>
                <c:pt idx="220">
                  <c:v>0.7159105657</c:v>
                </c:pt>
                <c:pt idx="221">
                  <c:v>0.69090663549999998</c:v>
                </c:pt>
                <c:pt idx="222">
                  <c:v>0.66891725759999998</c:v>
                </c:pt>
                <c:pt idx="223">
                  <c:v>0.61327170539999998</c:v>
                </c:pt>
                <c:pt idx="224">
                  <c:v>0.61327170539999998</c:v>
                </c:pt>
                <c:pt idx="225">
                  <c:v>0.61327170539999998</c:v>
                </c:pt>
                <c:pt idx="226">
                  <c:v>0.61327170539999998</c:v>
                </c:pt>
                <c:pt idx="227">
                  <c:v>0.58662934779999998</c:v>
                </c:pt>
                <c:pt idx="228">
                  <c:v>0.63628232009999997</c:v>
                </c:pt>
                <c:pt idx="229">
                  <c:v>0.60215759130000002</c:v>
                </c:pt>
                <c:pt idx="230">
                  <c:v>0.67453236650000004</c:v>
                </c:pt>
                <c:pt idx="231">
                  <c:v>0.67453236650000004</c:v>
                </c:pt>
                <c:pt idx="232">
                  <c:v>0.67453236650000004</c:v>
                </c:pt>
                <c:pt idx="233">
                  <c:v>0.69735383880000001</c:v>
                </c:pt>
                <c:pt idx="234">
                  <c:v>0.71061828589999998</c:v>
                </c:pt>
                <c:pt idx="235">
                  <c:v>0.64791934120000005</c:v>
                </c:pt>
                <c:pt idx="236">
                  <c:v>0.62187215299999998</c:v>
                </c:pt>
                <c:pt idx="237">
                  <c:v>0.65539888410000002</c:v>
                </c:pt>
                <c:pt idx="238">
                  <c:v>0.65539888410000002</c:v>
                </c:pt>
                <c:pt idx="239">
                  <c:v>0.65539888410000002</c:v>
                </c:pt>
                <c:pt idx="240">
                  <c:v>0.71155437840000002</c:v>
                </c:pt>
                <c:pt idx="241">
                  <c:v>0.76819187960000002</c:v>
                </c:pt>
                <c:pt idx="242">
                  <c:v>0.6978711112</c:v>
                </c:pt>
                <c:pt idx="243">
                  <c:v>0.73002700880000004</c:v>
                </c:pt>
                <c:pt idx="244">
                  <c:v>0.69335858589999999</c:v>
                </c:pt>
                <c:pt idx="245">
                  <c:v>0.69335858589999999</c:v>
                </c:pt>
                <c:pt idx="246">
                  <c:v>0.69335858589999999</c:v>
                </c:pt>
                <c:pt idx="247">
                  <c:v>0.75119972310000005</c:v>
                </c:pt>
                <c:pt idx="248">
                  <c:v>0.73451838049999996</c:v>
                </c:pt>
                <c:pt idx="249">
                  <c:v>0.71204702990000002</c:v>
                </c:pt>
                <c:pt idx="250">
                  <c:v>0.71429156419999995</c:v>
                </c:pt>
                <c:pt idx="251">
                  <c:v>0.68815416250000006</c:v>
                </c:pt>
                <c:pt idx="252">
                  <c:v>0.68815416250000006</c:v>
                </c:pt>
                <c:pt idx="253">
                  <c:v>0.68815416250000006</c:v>
                </c:pt>
                <c:pt idx="254">
                  <c:v>0.78128202150000003</c:v>
                </c:pt>
                <c:pt idx="255">
                  <c:v>0.78223480960000003</c:v>
                </c:pt>
                <c:pt idx="256">
                  <c:v>0.77381051999999995</c:v>
                </c:pt>
                <c:pt idx="257">
                  <c:v>0.79409667240000004</c:v>
                </c:pt>
                <c:pt idx="258">
                  <c:v>0.7696811657</c:v>
                </c:pt>
                <c:pt idx="259">
                  <c:v>0.7696811657</c:v>
                </c:pt>
                <c:pt idx="260">
                  <c:v>0.7696811657</c:v>
                </c:pt>
                <c:pt idx="261">
                  <c:v>0.78511511940000001</c:v>
                </c:pt>
                <c:pt idx="262">
                  <c:v>0.80491063880000002</c:v>
                </c:pt>
                <c:pt idx="263">
                  <c:v>0.76066992850000004</c:v>
                </c:pt>
                <c:pt idx="264">
                  <c:v>0.70424292840000002</c:v>
                </c:pt>
                <c:pt idx="265">
                  <c:v>0.68046002230000002</c:v>
                </c:pt>
                <c:pt idx="266">
                  <c:v>0.68046002230000002</c:v>
                </c:pt>
                <c:pt idx="267">
                  <c:v>0.68046002230000002</c:v>
                </c:pt>
                <c:pt idx="268">
                  <c:v>0.72077303780000002</c:v>
                </c:pt>
                <c:pt idx="269">
                  <c:v>0.70818421239999996</c:v>
                </c:pt>
                <c:pt idx="270">
                  <c:v>0.7571553406</c:v>
                </c:pt>
                <c:pt idx="271">
                  <c:v>0.71256097129999996</c:v>
                </c:pt>
                <c:pt idx="272">
                  <c:v>0.72615563819999995</c:v>
                </c:pt>
                <c:pt idx="273">
                  <c:v>0.72615563819999995</c:v>
                </c:pt>
                <c:pt idx="274">
                  <c:v>0.72615563819999995</c:v>
                </c:pt>
                <c:pt idx="275">
                  <c:v>0.72615563819999995</c:v>
                </c:pt>
                <c:pt idx="276">
                  <c:v>0.72615563819999995</c:v>
                </c:pt>
                <c:pt idx="277">
                  <c:v>0.72615563819999995</c:v>
                </c:pt>
                <c:pt idx="278">
                  <c:v>0.77893663660000001</c:v>
                </c:pt>
                <c:pt idx="279">
                  <c:v>0.78871321130000005</c:v>
                </c:pt>
                <c:pt idx="280">
                  <c:v>0.78871321130000005</c:v>
                </c:pt>
                <c:pt idx="281">
                  <c:v>0.78871321130000005</c:v>
                </c:pt>
                <c:pt idx="282">
                  <c:v>0.8330685806</c:v>
                </c:pt>
                <c:pt idx="283">
                  <c:v>0.82843223259999998</c:v>
                </c:pt>
                <c:pt idx="284">
                  <c:v>0.82843223259999998</c:v>
                </c:pt>
                <c:pt idx="285">
                  <c:v>0.82843223259999998</c:v>
                </c:pt>
                <c:pt idx="286">
                  <c:v>0.8080290389</c:v>
                </c:pt>
                <c:pt idx="287">
                  <c:v>0.8080290389</c:v>
                </c:pt>
                <c:pt idx="288">
                  <c:v>0.8080290389</c:v>
                </c:pt>
                <c:pt idx="289">
                  <c:v>0.8080290389</c:v>
                </c:pt>
                <c:pt idx="290">
                  <c:v>0.8080290389</c:v>
                </c:pt>
                <c:pt idx="291">
                  <c:v>0.78591350609999999</c:v>
                </c:pt>
                <c:pt idx="292">
                  <c:v>0.77950905999999998</c:v>
                </c:pt>
                <c:pt idx="293">
                  <c:v>0.79825962490000002</c:v>
                </c:pt>
                <c:pt idx="294">
                  <c:v>0.79825962490000002</c:v>
                </c:pt>
                <c:pt idx="295">
                  <c:v>0.79825962490000002</c:v>
                </c:pt>
                <c:pt idx="296">
                  <c:v>0.79825962490000002</c:v>
                </c:pt>
                <c:pt idx="297">
                  <c:v>0.79825962490000002</c:v>
                </c:pt>
                <c:pt idx="298">
                  <c:v>0.78566714969999996</c:v>
                </c:pt>
                <c:pt idx="299">
                  <c:v>0.74815986800000001</c:v>
                </c:pt>
                <c:pt idx="300">
                  <c:v>0.76073615729999999</c:v>
                </c:pt>
                <c:pt idx="301">
                  <c:v>0.76073615729999999</c:v>
                </c:pt>
                <c:pt idx="302">
                  <c:v>0.76073615729999999</c:v>
                </c:pt>
                <c:pt idx="303">
                  <c:v>0.76895365140000005</c:v>
                </c:pt>
                <c:pt idx="304">
                  <c:v>0.79772709730000002</c:v>
                </c:pt>
                <c:pt idx="305">
                  <c:v>0.79684357949999995</c:v>
                </c:pt>
                <c:pt idx="306">
                  <c:v>0.79251016789999995</c:v>
                </c:pt>
                <c:pt idx="307">
                  <c:v>0.81340618389999997</c:v>
                </c:pt>
                <c:pt idx="308">
                  <c:v>0.81340618389999997</c:v>
                </c:pt>
                <c:pt idx="309">
                  <c:v>0.81340618389999997</c:v>
                </c:pt>
                <c:pt idx="310">
                  <c:v>0.82188270949999997</c:v>
                </c:pt>
                <c:pt idx="311">
                  <c:v>0.79656054480000005</c:v>
                </c:pt>
                <c:pt idx="312">
                  <c:v>0.77311442360000004</c:v>
                </c:pt>
                <c:pt idx="313">
                  <c:v>0.78954519649999999</c:v>
                </c:pt>
                <c:pt idx="314">
                  <c:v>0.86062822589999999</c:v>
                </c:pt>
                <c:pt idx="315">
                  <c:v>0.86062822589999999</c:v>
                </c:pt>
                <c:pt idx="316">
                  <c:v>0.86062822589999999</c:v>
                </c:pt>
                <c:pt idx="317">
                  <c:v>0.87493117840000001</c:v>
                </c:pt>
                <c:pt idx="318">
                  <c:v>0.84152992439999996</c:v>
                </c:pt>
                <c:pt idx="319">
                  <c:v>0.81908751840000005</c:v>
                </c:pt>
                <c:pt idx="320">
                  <c:v>0.86140280940000002</c:v>
                </c:pt>
                <c:pt idx="321">
                  <c:v>0.98315017640000002</c:v>
                </c:pt>
                <c:pt idx="322">
                  <c:v>0.98315017640000002</c:v>
                </c:pt>
                <c:pt idx="323">
                  <c:v>0.98315017640000002</c:v>
                </c:pt>
                <c:pt idx="324">
                  <c:v>0.98008922990000003</c:v>
                </c:pt>
                <c:pt idx="325">
                  <c:v>1.016088112</c:v>
                </c:pt>
                <c:pt idx="326">
                  <c:v>1.0120790898000001</c:v>
                </c:pt>
                <c:pt idx="327">
                  <c:v>0.98281330190000005</c:v>
                </c:pt>
                <c:pt idx="328">
                  <c:v>0.91467918169999995</c:v>
                </c:pt>
                <c:pt idx="329">
                  <c:v>0.91467918169999995</c:v>
                </c:pt>
                <c:pt idx="330">
                  <c:v>0.91467918169999995</c:v>
                </c:pt>
                <c:pt idx="331">
                  <c:v>0.88440873860000002</c:v>
                </c:pt>
                <c:pt idx="332">
                  <c:v>0.91277962999999995</c:v>
                </c:pt>
                <c:pt idx="333">
                  <c:v>0.90963791110000003</c:v>
                </c:pt>
                <c:pt idx="334">
                  <c:v>0.79939708509999996</c:v>
                </c:pt>
                <c:pt idx="335">
                  <c:v>0.73341397789999996</c:v>
                </c:pt>
                <c:pt idx="336">
                  <c:v>0.73341397789999996</c:v>
                </c:pt>
                <c:pt idx="337">
                  <c:v>0.73341397789999996</c:v>
                </c:pt>
                <c:pt idx="338">
                  <c:v>0.74097542549999995</c:v>
                </c:pt>
                <c:pt idx="339">
                  <c:v>0.80994452809999995</c:v>
                </c:pt>
                <c:pt idx="340">
                  <c:v>0.76425665229999995</c:v>
                </c:pt>
                <c:pt idx="341">
                  <c:v>0.72560139930000001</c:v>
                </c:pt>
                <c:pt idx="342">
                  <c:v>0.73725126510000005</c:v>
                </c:pt>
                <c:pt idx="343">
                  <c:v>0.73725126510000005</c:v>
                </c:pt>
                <c:pt idx="344">
                  <c:v>0.73725126510000005</c:v>
                </c:pt>
                <c:pt idx="345">
                  <c:v>0.77100869839999997</c:v>
                </c:pt>
                <c:pt idx="346">
                  <c:v>0.79517975600000002</c:v>
                </c:pt>
                <c:pt idx="347">
                  <c:v>0.77655533480000005</c:v>
                </c:pt>
                <c:pt idx="348">
                  <c:v>0.81317163159999994</c:v>
                </c:pt>
                <c:pt idx="349">
                  <c:v>0.84693553840000002</c:v>
                </c:pt>
                <c:pt idx="350">
                  <c:v>0.84693553840000002</c:v>
                </c:pt>
                <c:pt idx="351">
                  <c:v>0.84693553840000002</c:v>
                </c:pt>
                <c:pt idx="352">
                  <c:v>0.73609059239999997</c:v>
                </c:pt>
                <c:pt idx="353">
                  <c:v>0.7289635351</c:v>
                </c:pt>
                <c:pt idx="354">
                  <c:v>0.65718732960000004</c:v>
                </c:pt>
                <c:pt idx="355">
                  <c:v>0.58638816149999995</c:v>
                </c:pt>
                <c:pt idx="356">
                  <c:v>0.54769317409999996</c:v>
                </c:pt>
                <c:pt idx="357">
                  <c:v>0.54769317409999996</c:v>
                </c:pt>
                <c:pt idx="358">
                  <c:v>0.54769317409999996</c:v>
                </c:pt>
                <c:pt idx="359">
                  <c:v>0.59695170789999996</c:v>
                </c:pt>
                <c:pt idx="360">
                  <c:v>0.60936913969999995</c:v>
                </c:pt>
                <c:pt idx="361">
                  <c:v>0.6729066507</c:v>
                </c:pt>
                <c:pt idx="362">
                  <c:v>0.61625728239999999</c:v>
                </c:pt>
                <c:pt idx="363">
                  <c:v>0.60350149289999999</c:v>
                </c:pt>
                <c:pt idx="364">
                  <c:v>0.60350149289999999</c:v>
                </c:pt>
                <c:pt idx="365">
                  <c:v>0.60350149289999999</c:v>
                </c:pt>
                <c:pt idx="366">
                  <c:v>0.56086080189999998</c:v>
                </c:pt>
                <c:pt idx="367">
                  <c:v>0.673970811</c:v>
                </c:pt>
                <c:pt idx="368">
                  <c:v>0.7259175095</c:v>
                </c:pt>
                <c:pt idx="369">
                  <c:v>0.74797524039999996</c:v>
                </c:pt>
                <c:pt idx="370">
                  <c:v>0.78334803200000003</c:v>
                </c:pt>
                <c:pt idx="371">
                  <c:v>0.78334803200000003</c:v>
                </c:pt>
                <c:pt idx="372">
                  <c:v>0.78334803200000003</c:v>
                </c:pt>
                <c:pt idx="373">
                  <c:v>0.76406389559999999</c:v>
                </c:pt>
                <c:pt idx="374">
                  <c:v>0.7933470762</c:v>
                </c:pt>
                <c:pt idx="375">
                  <c:v>0.84214456599999998</c:v>
                </c:pt>
                <c:pt idx="376">
                  <c:v>0.77167186259999998</c:v>
                </c:pt>
                <c:pt idx="377">
                  <c:v>0.79969636079999995</c:v>
                </c:pt>
                <c:pt idx="378">
                  <c:v>0.79969636079999995</c:v>
                </c:pt>
                <c:pt idx="379">
                  <c:v>0.79969636079999995</c:v>
                </c:pt>
                <c:pt idx="380">
                  <c:v>0.808970309</c:v>
                </c:pt>
                <c:pt idx="381">
                  <c:v>0.73051957919999999</c:v>
                </c:pt>
                <c:pt idx="382">
                  <c:v>0.70346060369999996</c:v>
                </c:pt>
                <c:pt idx="383">
                  <c:v>0.71064461700000003</c:v>
                </c:pt>
                <c:pt idx="384">
                  <c:v>0.68196671620000004</c:v>
                </c:pt>
                <c:pt idx="385">
                  <c:v>0.68196671620000004</c:v>
                </c:pt>
                <c:pt idx="386">
                  <c:v>0.68196671620000004</c:v>
                </c:pt>
                <c:pt idx="387">
                  <c:v>0.67300350360000005</c:v>
                </c:pt>
                <c:pt idx="388">
                  <c:v>0.72162257210000003</c:v>
                </c:pt>
                <c:pt idx="389">
                  <c:v>0.77465250399999996</c:v>
                </c:pt>
                <c:pt idx="390">
                  <c:v>0.7404917593</c:v>
                </c:pt>
                <c:pt idx="391">
                  <c:v>0.76844780349999997</c:v>
                </c:pt>
                <c:pt idx="392">
                  <c:v>0.76844780349999997</c:v>
                </c:pt>
                <c:pt idx="393">
                  <c:v>0.76844780349999997</c:v>
                </c:pt>
                <c:pt idx="394">
                  <c:v>0.74468352110000002</c:v>
                </c:pt>
                <c:pt idx="395">
                  <c:v>0.83518526599999998</c:v>
                </c:pt>
                <c:pt idx="396">
                  <c:v>0.7566620114</c:v>
                </c:pt>
                <c:pt idx="397">
                  <c:v>0.75858130999999995</c:v>
                </c:pt>
                <c:pt idx="398">
                  <c:v>0.79194993229999999</c:v>
                </c:pt>
                <c:pt idx="399">
                  <c:v>0.79194993229999999</c:v>
                </c:pt>
                <c:pt idx="400">
                  <c:v>0.79194993229999999</c:v>
                </c:pt>
                <c:pt idx="401">
                  <c:v>0.74761487240000002</c:v>
                </c:pt>
                <c:pt idx="402">
                  <c:v>0.77892466689999995</c:v>
                </c:pt>
                <c:pt idx="403">
                  <c:v>0.75398396830000003</c:v>
                </c:pt>
                <c:pt idx="404">
                  <c:v>0.7331135513</c:v>
                </c:pt>
                <c:pt idx="405">
                  <c:v>0.68634986570000001</c:v>
                </c:pt>
                <c:pt idx="406">
                  <c:v>0.68634986570000001</c:v>
                </c:pt>
                <c:pt idx="407">
                  <c:v>0.68634986570000001</c:v>
                </c:pt>
                <c:pt idx="408">
                  <c:v>0.73321726639999996</c:v>
                </c:pt>
                <c:pt idx="409">
                  <c:v>0.70179271880000005</c:v>
                </c:pt>
                <c:pt idx="410">
                  <c:v>0.68395187950000003</c:v>
                </c:pt>
                <c:pt idx="411">
                  <c:v>0.7251331607</c:v>
                </c:pt>
                <c:pt idx="412">
                  <c:v>0.70492543689999998</c:v>
                </c:pt>
                <c:pt idx="413">
                  <c:v>0.70492543689999998</c:v>
                </c:pt>
                <c:pt idx="414">
                  <c:v>0.70492543689999998</c:v>
                </c:pt>
                <c:pt idx="415">
                  <c:v>0.69740218769999995</c:v>
                </c:pt>
                <c:pt idx="416">
                  <c:v>0.72001268740000002</c:v>
                </c:pt>
                <c:pt idx="417">
                  <c:v>0.75802259100000002</c:v>
                </c:pt>
                <c:pt idx="418">
                  <c:v>0.69808710640000005</c:v>
                </c:pt>
                <c:pt idx="419">
                  <c:v>0.72065378290000004</c:v>
                </c:pt>
                <c:pt idx="420">
                  <c:v>0.72065378290000004</c:v>
                </c:pt>
                <c:pt idx="421">
                  <c:v>0.72065378290000004</c:v>
                </c:pt>
                <c:pt idx="422">
                  <c:v>0.72751505650000003</c:v>
                </c:pt>
                <c:pt idx="423">
                  <c:v>0.71961768849999996</c:v>
                </c:pt>
                <c:pt idx="424">
                  <c:v>0.69738185620000004</c:v>
                </c:pt>
                <c:pt idx="425">
                  <c:v>0.70960479200000004</c:v>
                </c:pt>
                <c:pt idx="426">
                  <c:v>0.66859340290000002</c:v>
                </c:pt>
                <c:pt idx="427">
                  <c:v>0.66859340290000002</c:v>
                </c:pt>
                <c:pt idx="428">
                  <c:v>0.66859340290000002</c:v>
                </c:pt>
                <c:pt idx="429">
                  <c:v>0.62428815510000002</c:v>
                </c:pt>
                <c:pt idx="430">
                  <c:v>0.56758488470000001</c:v>
                </c:pt>
                <c:pt idx="431">
                  <c:v>0.69476753030000005</c:v>
                </c:pt>
                <c:pt idx="432">
                  <c:v>0.66513979369999998</c:v>
                </c:pt>
                <c:pt idx="433">
                  <c:v>0.63500015430000001</c:v>
                </c:pt>
                <c:pt idx="434">
                  <c:v>0.63500015430000001</c:v>
                </c:pt>
                <c:pt idx="435">
                  <c:v>0.63500015430000001</c:v>
                </c:pt>
                <c:pt idx="436">
                  <c:v>0.63500015430000001</c:v>
                </c:pt>
                <c:pt idx="437">
                  <c:v>0.59919154699999999</c:v>
                </c:pt>
                <c:pt idx="438">
                  <c:v>0.51300049709999995</c:v>
                </c:pt>
                <c:pt idx="439">
                  <c:v>0.50715977189999994</c:v>
                </c:pt>
                <c:pt idx="440">
                  <c:v>0.46171751290000002</c:v>
                </c:pt>
                <c:pt idx="441">
                  <c:v>0.46171751290000002</c:v>
                </c:pt>
                <c:pt idx="442">
                  <c:v>0.46171751290000002</c:v>
                </c:pt>
                <c:pt idx="443">
                  <c:v>0.49130388110000001</c:v>
                </c:pt>
                <c:pt idx="444">
                  <c:v>0.51747199600000005</c:v>
                </c:pt>
                <c:pt idx="445">
                  <c:v>0.61707598050000001</c:v>
                </c:pt>
                <c:pt idx="446">
                  <c:v>0.60273799930000005</c:v>
                </c:pt>
                <c:pt idx="447">
                  <c:v>0.53273431969999996</c:v>
                </c:pt>
                <c:pt idx="448">
                  <c:v>0.53273431969999996</c:v>
                </c:pt>
                <c:pt idx="449">
                  <c:v>0.53273431969999996</c:v>
                </c:pt>
                <c:pt idx="450">
                  <c:v>0.50271940240000001</c:v>
                </c:pt>
                <c:pt idx="451">
                  <c:v>0.44966278599999998</c:v>
                </c:pt>
                <c:pt idx="452">
                  <c:v>0.47262440389999999</c:v>
                </c:pt>
                <c:pt idx="453">
                  <c:v>0.57793956930000001</c:v>
                </c:pt>
                <c:pt idx="454">
                  <c:v>0.53309034799999999</c:v>
                </c:pt>
                <c:pt idx="455">
                  <c:v>0.53309034799999999</c:v>
                </c:pt>
                <c:pt idx="456">
                  <c:v>0.53309034799999999</c:v>
                </c:pt>
                <c:pt idx="457">
                  <c:v>0.50551079259999998</c:v>
                </c:pt>
                <c:pt idx="458">
                  <c:v>0.50975777180000004</c:v>
                </c:pt>
                <c:pt idx="459">
                  <c:v>0.42870822069999998</c:v>
                </c:pt>
                <c:pt idx="460">
                  <c:v>0.50354525390000004</c:v>
                </c:pt>
                <c:pt idx="461">
                  <c:v>0.48325530490000002</c:v>
                </c:pt>
                <c:pt idx="462">
                  <c:v>0.48325530490000002</c:v>
                </c:pt>
                <c:pt idx="463">
                  <c:v>0.48325530490000002</c:v>
                </c:pt>
                <c:pt idx="464">
                  <c:v>0.40605208790000002</c:v>
                </c:pt>
                <c:pt idx="465">
                  <c:v>0.40605208790000002</c:v>
                </c:pt>
                <c:pt idx="466">
                  <c:v>0.40605208790000002</c:v>
                </c:pt>
                <c:pt idx="467">
                  <c:v>0.41704132290000001</c:v>
                </c:pt>
                <c:pt idx="468">
                  <c:v>0.44912073159999999</c:v>
                </c:pt>
                <c:pt idx="469">
                  <c:v>0.44912073159999999</c:v>
                </c:pt>
                <c:pt idx="470">
                  <c:v>0.44912073159999999</c:v>
                </c:pt>
                <c:pt idx="471">
                  <c:v>0.44912073159999999</c:v>
                </c:pt>
                <c:pt idx="472">
                  <c:v>0.44912073159999999</c:v>
                </c:pt>
                <c:pt idx="473">
                  <c:v>0.50782474219999996</c:v>
                </c:pt>
                <c:pt idx="474">
                  <c:v>0.53577545969999996</c:v>
                </c:pt>
                <c:pt idx="475">
                  <c:v>0.56288309540000003</c:v>
                </c:pt>
                <c:pt idx="476">
                  <c:v>0.56288309540000003</c:v>
                </c:pt>
                <c:pt idx="477">
                  <c:v>0.56288309540000003</c:v>
                </c:pt>
                <c:pt idx="478">
                  <c:v>0.56648666889999999</c:v>
                </c:pt>
                <c:pt idx="479">
                  <c:v>0.60961075529999997</c:v>
                </c:pt>
                <c:pt idx="480">
                  <c:v>0.59583824429999999</c:v>
                </c:pt>
                <c:pt idx="481">
                  <c:v>0.59589067659999995</c:v>
                </c:pt>
                <c:pt idx="482">
                  <c:v>0.58124806839999998</c:v>
                </c:pt>
                <c:pt idx="483">
                  <c:v>0.58124806839999998</c:v>
                </c:pt>
                <c:pt idx="484">
                  <c:v>0.58124806839999998</c:v>
                </c:pt>
                <c:pt idx="485">
                  <c:v>0.67145303209999996</c:v>
                </c:pt>
                <c:pt idx="486">
                  <c:v>0.67145303209999996</c:v>
                </c:pt>
                <c:pt idx="487">
                  <c:v>0.67145303209999996</c:v>
                </c:pt>
                <c:pt idx="488">
                  <c:v>0.68612320329999998</c:v>
                </c:pt>
                <c:pt idx="489">
                  <c:v>0.64890192629999999</c:v>
                </c:pt>
                <c:pt idx="490">
                  <c:v>0.64890192629999999</c:v>
                </c:pt>
                <c:pt idx="491">
                  <c:v>0.64890192629999999</c:v>
                </c:pt>
                <c:pt idx="492">
                  <c:v>0.66095108170000005</c:v>
                </c:pt>
                <c:pt idx="493">
                  <c:v>0.73662697259999999</c:v>
                </c:pt>
                <c:pt idx="494">
                  <c:v>0.73757378659999995</c:v>
                </c:pt>
                <c:pt idx="495">
                  <c:v>0.75057559309999999</c:v>
                </c:pt>
                <c:pt idx="496">
                  <c:v>0.76092190500000001</c:v>
                </c:pt>
                <c:pt idx="497">
                  <c:v>0.76092190500000001</c:v>
                </c:pt>
                <c:pt idx="498">
                  <c:v>0.76092190500000001</c:v>
                </c:pt>
                <c:pt idx="499">
                  <c:v>0.80112038230000004</c:v>
                </c:pt>
                <c:pt idx="500">
                  <c:v>0.7882949521</c:v>
                </c:pt>
                <c:pt idx="501">
                  <c:v>0.76304136030000003</c:v>
                </c:pt>
                <c:pt idx="502">
                  <c:v>0.75609494610000005</c:v>
                </c:pt>
                <c:pt idx="503">
                  <c:v>0.82891886510000001</c:v>
                </c:pt>
                <c:pt idx="504">
                  <c:v>0.82891886510000001</c:v>
                </c:pt>
                <c:pt idx="505">
                  <c:v>0.82891886510000001</c:v>
                </c:pt>
                <c:pt idx="506">
                  <c:v>0.82583380360000003</c:v>
                </c:pt>
                <c:pt idx="507">
                  <c:v>0.81884440459999996</c:v>
                </c:pt>
                <c:pt idx="508">
                  <c:v>0.80198597220000001</c:v>
                </c:pt>
                <c:pt idx="509">
                  <c:v>0.77544885460000001</c:v>
                </c:pt>
                <c:pt idx="510">
                  <c:v>0.77891941740000004</c:v>
                </c:pt>
                <c:pt idx="511">
                  <c:v>0.77891941740000004</c:v>
                </c:pt>
                <c:pt idx="512">
                  <c:v>0.77891941740000004</c:v>
                </c:pt>
                <c:pt idx="513">
                  <c:v>0.79388872489999995</c:v>
                </c:pt>
                <c:pt idx="514">
                  <c:v>0.7992520072</c:v>
                </c:pt>
                <c:pt idx="515">
                  <c:v>0.7992520072</c:v>
                </c:pt>
                <c:pt idx="516">
                  <c:v>0.7992520072</c:v>
                </c:pt>
                <c:pt idx="517">
                  <c:v>0.79811210700000002</c:v>
                </c:pt>
                <c:pt idx="518">
                  <c:v>0.79811210700000002</c:v>
                </c:pt>
                <c:pt idx="519">
                  <c:v>0.79811210700000002</c:v>
                </c:pt>
                <c:pt idx="520">
                  <c:v>0.77116684790000001</c:v>
                </c:pt>
                <c:pt idx="521">
                  <c:v>0.72448716629999999</c:v>
                </c:pt>
                <c:pt idx="522">
                  <c:v>0.68619635189999995</c:v>
                </c:pt>
                <c:pt idx="523">
                  <c:v>0.73869077260000005</c:v>
                </c:pt>
                <c:pt idx="524">
                  <c:v>0.6856408571</c:v>
                </c:pt>
                <c:pt idx="525">
                  <c:v>0.6856408571</c:v>
                </c:pt>
                <c:pt idx="526">
                  <c:v>0.6856408571</c:v>
                </c:pt>
                <c:pt idx="527">
                  <c:v>0.68186664009999998</c:v>
                </c:pt>
                <c:pt idx="528">
                  <c:v>0.72881807460000003</c:v>
                </c:pt>
                <c:pt idx="529">
                  <c:v>0.74409406499999997</c:v>
                </c:pt>
                <c:pt idx="530">
                  <c:v>0.67917964090000005</c:v>
                </c:pt>
                <c:pt idx="531">
                  <c:v>0.6931359359</c:v>
                </c:pt>
                <c:pt idx="532">
                  <c:v>0.6931359359</c:v>
                </c:pt>
                <c:pt idx="533">
                  <c:v>0.6931359359</c:v>
                </c:pt>
                <c:pt idx="534">
                  <c:v>0.66577007430000001</c:v>
                </c:pt>
                <c:pt idx="535">
                  <c:v>0.67749384879999996</c:v>
                </c:pt>
                <c:pt idx="536">
                  <c:v>0.61942501329999999</c:v>
                </c:pt>
                <c:pt idx="537">
                  <c:v>0.61443105639999995</c:v>
                </c:pt>
                <c:pt idx="538">
                  <c:v>0.57233832780000005</c:v>
                </c:pt>
                <c:pt idx="539">
                  <c:v>0.57233832780000005</c:v>
                </c:pt>
                <c:pt idx="540">
                  <c:v>0.57233832780000005</c:v>
                </c:pt>
                <c:pt idx="541">
                  <c:v>0.57219353090000002</c:v>
                </c:pt>
                <c:pt idx="542">
                  <c:v>0.5692067918</c:v>
                </c:pt>
                <c:pt idx="543">
                  <c:v>0.58630619419999996</c:v>
                </c:pt>
                <c:pt idx="544">
                  <c:v>0.59530967759999998</c:v>
                </c:pt>
                <c:pt idx="545">
                  <c:v>0.60447970259999995</c:v>
                </c:pt>
                <c:pt idx="546">
                  <c:v>0.60447970259999995</c:v>
                </c:pt>
                <c:pt idx="547">
                  <c:v>0.60447970259999995</c:v>
                </c:pt>
                <c:pt idx="548">
                  <c:v>0.58702793239999995</c:v>
                </c:pt>
                <c:pt idx="549">
                  <c:v>0.57360870490000004</c:v>
                </c:pt>
                <c:pt idx="550">
                  <c:v>0.58225044500000001</c:v>
                </c:pt>
                <c:pt idx="551">
                  <c:v>0.54417577240000004</c:v>
                </c:pt>
                <c:pt idx="552">
                  <c:v>0.58391080620000002</c:v>
                </c:pt>
                <c:pt idx="553">
                  <c:v>0.58391080620000002</c:v>
                </c:pt>
                <c:pt idx="554">
                  <c:v>0.58391080620000002</c:v>
                </c:pt>
                <c:pt idx="555">
                  <c:v>0.52138849210000004</c:v>
                </c:pt>
                <c:pt idx="556">
                  <c:v>0.55276742999999995</c:v>
                </c:pt>
                <c:pt idx="557">
                  <c:v>0.5909902964</c:v>
                </c:pt>
                <c:pt idx="558">
                  <c:v>0.57048530310000001</c:v>
                </c:pt>
                <c:pt idx="559">
                  <c:v>0.61193803489999998</c:v>
                </c:pt>
                <c:pt idx="560">
                  <c:v>0.61193803489999998</c:v>
                </c:pt>
                <c:pt idx="561">
                  <c:v>0.61193803489999998</c:v>
                </c:pt>
                <c:pt idx="562">
                  <c:v>0.59973063410000005</c:v>
                </c:pt>
                <c:pt idx="563">
                  <c:v>0.59263246849999995</c:v>
                </c:pt>
                <c:pt idx="564">
                  <c:v>0.60085347410000001</c:v>
                </c:pt>
                <c:pt idx="565">
                  <c:v>0.61605453529999998</c:v>
                </c:pt>
                <c:pt idx="566">
                  <c:v>0.64037248899999999</c:v>
                </c:pt>
                <c:pt idx="567">
                  <c:v>0.64037248899999999</c:v>
                </c:pt>
                <c:pt idx="568">
                  <c:v>0.64037248899999999</c:v>
                </c:pt>
                <c:pt idx="569">
                  <c:v>0.60532677889999997</c:v>
                </c:pt>
                <c:pt idx="570">
                  <c:v>0.63276112740000001</c:v>
                </c:pt>
                <c:pt idx="571">
                  <c:v>0.64039265270000001</c:v>
                </c:pt>
                <c:pt idx="572">
                  <c:v>0.63744152990000003</c:v>
                </c:pt>
                <c:pt idx="573">
                  <c:v>0.64523534059999998</c:v>
                </c:pt>
                <c:pt idx="574">
                  <c:v>0.64523534059999998</c:v>
                </c:pt>
                <c:pt idx="575">
                  <c:v>0.64523534059999998</c:v>
                </c:pt>
                <c:pt idx="576">
                  <c:v>0.59289939629999999</c:v>
                </c:pt>
                <c:pt idx="577">
                  <c:v>0.6130443686</c:v>
                </c:pt>
                <c:pt idx="578">
                  <c:v>0.6130443686</c:v>
                </c:pt>
                <c:pt idx="579">
                  <c:v>0.59446222240000002</c:v>
                </c:pt>
                <c:pt idx="580">
                  <c:v>0.5929251364</c:v>
                </c:pt>
                <c:pt idx="581">
                  <c:v>0.5929251364</c:v>
                </c:pt>
                <c:pt idx="582">
                  <c:v>0.5929251364</c:v>
                </c:pt>
                <c:pt idx="583">
                  <c:v>0.65629712409999996</c:v>
                </c:pt>
                <c:pt idx="584">
                  <c:v>0.67613747989999995</c:v>
                </c:pt>
                <c:pt idx="585">
                  <c:v>0.69087232949999999</c:v>
                </c:pt>
                <c:pt idx="586">
                  <c:v>0.67099993219999998</c:v>
                </c:pt>
                <c:pt idx="587">
                  <c:v>0.6728626821</c:v>
                </c:pt>
                <c:pt idx="588">
                  <c:v>0.6728626821</c:v>
                </c:pt>
                <c:pt idx="589">
                  <c:v>0.6728626821</c:v>
                </c:pt>
                <c:pt idx="590">
                  <c:v>0.61296652460000001</c:v>
                </c:pt>
                <c:pt idx="591">
                  <c:v>0.61936620040000001</c:v>
                </c:pt>
                <c:pt idx="592">
                  <c:v>0.65483343520000004</c:v>
                </c:pt>
                <c:pt idx="593">
                  <c:v>0.65102379430000001</c:v>
                </c:pt>
                <c:pt idx="594">
                  <c:v>0.63707329550000003</c:v>
                </c:pt>
                <c:pt idx="595">
                  <c:v>0.63707329550000003</c:v>
                </c:pt>
                <c:pt idx="596">
                  <c:v>0.63707329550000003</c:v>
                </c:pt>
                <c:pt idx="597">
                  <c:v>0.61636439180000002</c:v>
                </c:pt>
                <c:pt idx="598">
                  <c:v>0.62324112070000004</c:v>
                </c:pt>
                <c:pt idx="599">
                  <c:v>0.62530736129999998</c:v>
                </c:pt>
                <c:pt idx="600">
                  <c:v>0.60729593879999999</c:v>
                </c:pt>
                <c:pt idx="601">
                  <c:v>0.63781525319999999</c:v>
                </c:pt>
                <c:pt idx="602">
                  <c:v>0.63781525319999999</c:v>
                </c:pt>
                <c:pt idx="603">
                  <c:v>0.63781525319999999</c:v>
                </c:pt>
                <c:pt idx="604">
                  <c:v>0.58933235549999996</c:v>
                </c:pt>
                <c:pt idx="605">
                  <c:v>0.53768185980000005</c:v>
                </c:pt>
                <c:pt idx="606">
                  <c:v>0.58771324439999995</c:v>
                </c:pt>
                <c:pt idx="607">
                  <c:v>0.57578626020000001</c:v>
                </c:pt>
                <c:pt idx="608">
                  <c:v>0.61853404999999995</c:v>
                </c:pt>
                <c:pt idx="609">
                  <c:v>0.61853404999999995</c:v>
                </c:pt>
                <c:pt idx="610">
                  <c:v>0.61853404999999995</c:v>
                </c:pt>
                <c:pt idx="611">
                  <c:v>0.60720842429999999</c:v>
                </c:pt>
                <c:pt idx="612">
                  <c:v>0.63196871509999997</c:v>
                </c:pt>
                <c:pt idx="613">
                  <c:v>0.64824600529999998</c:v>
                </c:pt>
                <c:pt idx="614">
                  <c:v>0.65160168669999996</c:v>
                </c:pt>
                <c:pt idx="615">
                  <c:v>0.64012575760000001</c:v>
                </c:pt>
                <c:pt idx="616">
                  <c:v>0.64012575760000001</c:v>
                </c:pt>
                <c:pt idx="617">
                  <c:v>0.64012575760000001</c:v>
                </c:pt>
                <c:pt idx="618">
                  <c:v>0.64490201189999996</c:v>
                </c:pt>
                <c:pt idx="619">
                  <c:v>0.64406338890000003</c:v>
                </c:pt>
                <c:pt idx="620">
                  <c:v>0.67259292719999997</c:v>
                </c:pt>
                <c:pt idx="621">
                  <c:v>0.70520116359999996</c:v>
                </c:pt>
                <c:pt idx="622">
                  <c:v>0.70280624270000003</c:v>
                </c:pt>
                <c:pt idx="623">
                  <c:v>0.70280624270000003</c:v>
                </c:pt>
                <c:pt idx="624">
                  <c:v>0.70280624270000003</c:v>
                </c:pt>
                <c:pt idx="625">
                  <c:v>0.60999322629999997</c:v>
                </c:pt>
                <c:pt idx="626">
                  <c:v>0.70880840899999997</c:v>
                </c:pt>
                <c:pt idx="627">
                  <c:v>0.74742763469999995</c:v>
                </c:pt>
                <c:pt idx="628">
                  <c:v>0.74742763469999995</c:v>
                </c:pt>
                <c:pt idx="629">
                  <c:v>0.74742763469999995</c:v>
                </c:pt>
                <c:pt idx="630">
                  <c:v>0.74742763469999995</c:v>
                </c:pt>
                <c:pt idx="631">
                  <c:v>0.74742763469999995</c:v>
                </c:pt>
                <c:pt idx="632">
                  <c:v>0.73045226210000003</c:v>
                </c:pt>
                <c:pt idx="633">
                  <c:v>0.69935657780000005</c:v>
                </c:pt>
                <c:pt idx="634">
                  <c:v>0.65685071019999997</c:v>
                </c:pt>
                <c:pt idx="635">
                  <c:v>0.6488708997</c:v>
                </c:pt>
                <c:pt idx="636">
                  <c:v>0.5712955166</c:v>
                </c:pt>
                <c:pt idx="637">
                  <c:v>0.5712955166</c:v>
                </c:pt>
                <c:pt idx="638">
                  <c:v>0.5712955166</c:v>
                </c:pt>
                <c:pt idx="639">
                  <c:v>0.58806476590000001</c:v>
                </c:pt>
                <c:pt idx="640">
                  <c:v>0.60610248349999996</c:v>
                </c:pt>
                <c:pt idx="641">
                  <c:v>0.63263614329999995</c:v>
                </c:pt>
                <c:pt idx="642">
                  <c:v>0.63263614329999995</c:v>
                </c:pt>
                <c:pt idx="643">
                  <c:v>0.63263614329999995</c:v>
                </c:pt>
                <c:pt idx="644">
                  <c:v>0.63263614329999995</c:v>
                </c:pt>
                <c:pt idx="645">
                  <c:v>0.63263614329999995</c:v>
                </c:pt>
                <c:pt idx="646">
                  <c:v>0.67318453349999996</c:v>
                </c:pt>
                <c:pt idx="647">
                  <c:v>0.62535017900000001</c:v>
                </c:pt>
                <c:pt idx="648">
                  <c:v>0.61200886759999995</c:v>
                </c:pt>
                <c:pt idx="649">
                  <c:v>0.61200886759999995</c:v>
                </c:pt>
                <c:pt idx="650">
                  <c:v>0.61200886759999995</c:v>
                </c:pt>
                <c:pt idx="651">
                  <c:v>0.61200886759999995</c:v>
                </c:pt>
                <c:pt idx="652">
                  <c:v>0.61200886759999995</c:v>
                </c:pt>
                <c:pt idx="653">
                  <c:v>0.54586099690000001</c:v>
                </c:pt>
                <c:pt idx="654">
                  <c:v>0.48748566049999997</c:v>
                </c:pt>
                <c:pt idx="655">
                  <c:v>0.56982508679999999</c:v>
                </c:pt>
                <c:pt idx="656">
                  <c:v>0.60167839310000004</c:v>
                </c:pt>
                <c:pt idx="657">
                  <c:v>0.59146256060000002</c:v>
                </c:pt>
                <c:pt idx="658">
                  <c:v>0.59146256060000002</c:v>
                </c:pt>
                <c:pt idx="659">
                  <c:v>0.59146256060000002</c:v>
                </c:pt>
                <c:pt idx="660">
                  <c:v>0.63784286970000004</c:v>
                </c:pt>
                <c:pt idx="661">
                  <c:v>0.63639810240000005</c:v>
                </c:pt>
                <c:pt idx="662">
                  <c:v>0.65240061159999996</c:v>
                </c:pt>
                <c:pt idx="663">
                  <c:v>0.65655029269999998</c:v>
                </c:pt>
                <c:pt idx="664">
                  <c:v>0.69602113200000004</c:v>
                </c:pt>
                <c:pt idx="665">
                  <c:v>0.69602113200000004</c:v>
                </c:pt>
                <c:pt idx="666">
                  <c:v>0.69602113200000004</c:v>
                </c:pt>
                <c:pt idx="667">
                  <c:v>0.69006730250000003</c:v>
                </c:pt>
                <c:pt idx="668">
                  <c:v>0.75200350599999999</c:v>
                </c:pt>
                <c:pt idx="669">
                  <c:v>0.74422879230000005</c:v>
                </c:pt>
                <c:pt idx="670">
                  <c:v>0.74669935409999999</c:v>
                </c:pt>
                <c:pt idx="671">
                  <c:v>0.71212836189999995</c:v>
                </c:pt>
                <c:pt idx="672">
                  <c:v>0.71212836189999995</c:v>
                </c:pt>
                <c:pt idx="673">
                  <c:v>0.71212836189999995</c:v>
                </c:pt>
                <c:pt idx="674">
                  <c:v>0.71673775770000003</c:v>
                </c:pt>
                <c:pt idx="675">
                  <c:v>0.72033516710000001</c:v>
                </c:pt>
                <c:pt idx="676">
                  <c:v>0.73590587740000002</c:v>
                </c:pt>
                <c:pt idx="677">
                  <c:v>0.7231766718</c:v>
                </c:pt>
                <c:pt idx="678">
                  <c:v>0.74149209780000003</c:v>
                </c:pt>
                <c:pt idx="679">
                  <c:v>0.74149209780000003</c:v>
                </c:pt>
                <c:pt idx="680">
                  <c:v>0.74149209780000003</c:v>
                </c:pt>
                <c:pt idx="681">
                  <c:v>0.72777616209999996</c:v>
                </c:pt>
                <c:pt idx="682">
                  <c:v>0.71836885689999996</c:v>
                </c:pt>
                <c:pt idx="683">
                  <c:v>0.79680102649999995</c:v>
                </c:pt>
                <c:pt idx="684">
                  <c:v>0.78542908069999995</c:v>
                </c:pt>
                <c:pt idx="685">
                  <c:v>0.86355245270000003</c:v>
                </c:pt>
                <c:pt idx="686">
                  <c:v>0.86355245270000003</c:v>
                </c:pt>
                <c:pt idx="687">
                  <c:v>0.86355245270000003</c:v>
                </c:pt>
                <c:pt idx="688">
                  <c:v>0.91804606129999999</c:v>
                </c:pt>
                <c:pt idx="689">
                  <c:v>0.94281835660000002</c:v>
                </c:pt>
                <c:pt idx="690">
                  <c:v>0.96349243200000001</c:v>
                </c:pt>
                <c:pt idx="691">
                  <c:v>0.93064387959999995</c:v>
                </c:pt>
                <c:pt idx="692">
                  <c:v>0.95936707359999995</c:v>
                </c:pt>
                <c:pt idx="693">
                  <c:v>0.95936707359999995</c:v>
                </c:pt>
                <c:pt idx="694">
                  <c:v>0.95936707359999995</c:v>
                </c:pt>
                <c:pt idx="695">
                  <c:v>0.91642170649999999</c:v>
                </c:pt>
                <c:pt idx="696">
                  <c:v>0.93755726829999997</c:v>
                </c:pt>
                <c:pt idx="697">
                  <c:v>0.9364387569</c:v>
                </c:pt>
                <c:pt idx="698">
                  <c:v>0.95856792810000002</c:v>
                </c:pt>
                <c:pt idx="699">
                  <c:v>0.92664684689999999</c:v>
                </c:pt>
                <c:pt idx="700">
                  <c:v>0.92664684689999999</c:v>
                </c:pt>
                <c:pt idx="701">
                  <c:v>0.92664684689999999</c:v>
                </c:pt>
                <c:pt idx="702">
                  <c:v>0.98234300549999998</c:v>
                </c:pt>
                <c:pt idx="703">
                  <c:v>1.0326884404000001</c:v>
                </c:pt>
                <c:pt idx="704">
                  <c:v>1.0243085595000001</c:v>
                </c:pt>
                <c:pt idx="705">
                  <c:v>0.98422530279999998</c:v>
                </c:pt>
                <c:pt idx="706">
                  <c:v>0.88530615229999998</c:v>
                </c:pt>
                <c:pt idx="707">
                  <c:v>0.88530615229999998</c:v>
                </c:pt>
                <c:pt idx="708">
                  <c:v>0.88530615229999998</c:v>
                </c:pt>
                <c:pt idx="709">
                  <c:v>0.8669983752</c:v>
                </c:pt>
                <c:pt idx="710">
                  <c:v>0.82993892290000004</c:v>
                </c:pt>
                <c:pt idx="711">
                  <c:v>0.85332935789999997</c:v>
                </c:pt>
                <c:pt idx="712">
                  <c:v>0.83304056969999996</c:v>
                </c:pt>
                <c:pt idx="713">
                  <c:v>0.7794004229</c:v>
                </c:pt>
                <c:pt idx="714">
                  <c:v>0.7794004229</c:v>
                </c:pt>
                <c:pt idx="715">
                  <c:v>0.7794004229</c:v>
                </c:pt>
                <c:pt idx="716">
                  <c:v>0.7766282095</c:v>
                </c:pt>
                <c:pt idx="717">
                  <c:v>0.853256758</c:v>
                </c:pt>
                <c:pt idx="718">
                  <c:v>0.72221694430000005</c:v>
                </c:pt>
                <c:pt idx="719">
                  <c:v>0.71719846919999997</c:v>
                </c:pt>
                <c:pt idx="720">
                  <c:v>0.72433246699999998</c:v>
                </c:pt>
                <c:pt idx="721">
                  <c:v>0.72433246699999998</c:v>
                </c:pt>
                <c:pt idx="722">
                  <c:v>0.72433246699999998</c:v>
                </c:pt>
                <c:pt idx="723">
                  <c:v>0.75038251590000005</c:v>
                </c:pt>
                <c:pt idx="724">
                  <c:v>0.74932195530000001</c:v>
                </c:pt>
                <c:pt idx="725">
                  <c:v>0.77022396569999996</c:v>
                </c:pt>
                <c:pt idx="726">
                  <c:v>0.80309354700000002</c:v>
                </c:pt>
                <c:pt idx="727">
                  <c:v>0.82117006219999999</c:v>
                </c:pt>
                <c:pt idx="728">
                  <c:v>0.82117006219999999</c:v>
                </c:pt>
                <c:pt idx="729">
                  <c:v>0.82117006219999999</c:v>
                </c:pt>
                <c:pt idx="730">
                  <c:v>0.82639153180000002</c:v>
                </c:pt>
                <c:pt idx="731">
                  <c:v>0.82058999610000005</c:v>
                </c:pt>
                <c:pt idx="732">
                  <c:v>0.75971920079999999</c:v>
                </c:pt>
                <c:pt idx="733">
                  <c:v>0.75830594569999998</c:v>
                </c:pt>
                <c:pt idx="734">
                  <c:v>0.78730155000000002</c:v>
                </c:pt>
                <c:pt idx="735">
                  <c:v>0.78730155000000002</c:v>
                </c:pt>
                <c:pt idx="736">
                  <c:v>0.78730155000000002</c:v>
                </c:pt>
                <c:pt idx="737">
                  <c:v>0.73251225639999995</c:v>
                </c:pt>
                <c:pt idx="738">
                  <c:v>0.76648474349999995</c:v>
                </c:pt>
                <c:pt idx="739">
                  <c:v>0.77546328669999998</c:v>
                </c:pt>
                <c:pt idx="740">
                  <c:v>0.76432786580000001</c:v>
                </c:pt>
                <c:pt idx="741">
                  <c:v>0.75548466169999995</c:v>
                </c:pt>
                <c:pt idx="742">
                  <c:v>0.75548466169999995</c:v>
                </c:pt>
                <c:pt idx="743">
                  <c:v>0.75548466169999995</c:v>
                </c:pt>
                <c:pt idx="744">
                  <c:v>0.77745026630000003</c:v>
                </c:pt>
                <c:pt idx="745">
                  <c:v>0.78385640249999999</c:v>
                </c:pt>
                <c:pt idx="746">
                  <c:v>0.91504599019999999</c:v>
                </c:pt>
                <c:pt idx="747">
                  <c:v>0.91095915800000005</c:v>
                </c:pt>
                <c:pt idx="748">
                  <c:v>0.85319920800000004</c:v>
                </c:pt>
                <c:pt idx="749">
                  <c:v>0.85319920800000004</c:v>
                </c:pt>
                <c:pt idx="750">
                  <c:v>0.85319920800000004</c:v>
                </c:pt>
                <c:pt idx="751">
                  <c:v>0.90645305450000002</c:v>
                </c:pt>
                <c:pt idx="752">
                  <c:v>0.88939874190000001</c:v>
                </c:pt>
                <c:pt idx="753">
                  <c:v>0.90675459199999997</c:v>
                </c:pt>
                <c:pt idx="754">
                  <c:v>0.90149848519999998</c:v>
                </c:pt>
                <c:pt idx="755">
                  <c:v>0.95611964660000004</c:v>
                </c:pt>
                <c:pt idx="756">
                  <c:v>0.95611964660000004</c:v>
                </c:pt>
                <c:pt idx="757">
                  <c:v>0.95611964660000004</c:v>
                </c:pt>
                <c:pt idx="758">
                  <c:v>0.95645613370000004</c:v>
                </c:pt>
                <c:pt idx="759">
                  <c:v>0.94311760870000005</c:v>
                </c:pt>
                <c:pt idx="760">
                  <c:v>0.94424521080000001</c:v>
                </c:pt>
                <c:pt idx="761">
                  <c:v>1.0105530244000001</c:v>
                </c:pt>
                <c:pt idx="762">
                  <c:v>1.0293149736</c:v>
                </c:pt>
                <c:pt idx="763">
                  <c:v>1.0293149736</c:v>
                </c:pt>
                <c:pt idx="764">
                  <c:v>1.0293149736</c:v>
                </c:pt>
                <c:pt idx="765">
                  <c:v>0.96089924069999999</c:v>
                </c:pt>
                <c:pt idx="766">
                  <c:v>0.95244495029999998</c:v>
                </c:pt>
                <c:pt idx="767">
                  <c:v>0.94883918150000002</c:v>
                </c:pt>
                <c:pt idx="768">
                  <c:v>0.90824865399999999</c:v>
                </c:pt>
                <c:pt idx="769">
                  <c:v>0.90783009260000003</c:v>
                </c:pt>
                <c:pt idx="770">
                  <c:v>0.90783009260000003</c:v>
                </c:pt>
                <c:pt idx="771">
                  <c:v>0.90783009260000003</c:v>
                </c:pt>
                <c:pt idx="772">
                  <c:v>0.8922032111</c:v>
                </c:pt>
                <c:pt idx="773">
                  <c:v>0.9032803076</c:v>
                </c:pt>
                <c:pt idx="774">
                  <c:v>0.92902803990000005</c:v>
                </c:pt>
                <c:pt idx="775">
                  <c:v>0.96709606329999998</c:v>
                </c:pt>
                <c:pt idx="776">
                  <c:v>1.0501578979999999</c:v>
                </c:pt>
                <c:pt idx="777">
                  <c:v>1.0501578979999999</c:v>
                </c:pt>
                <c:pt idx="778">
                  <c:v>1.0501578979999999</c:v>
                </c:pt>
                <c:pt idx="779">
                  <c:v>1.0305304393000001</c:v>
                </c:pt>
                <c:pt idx="780">
                  <c:v>1.0753267251</c:v>
                </c:pt>
                <c:pt idx="781">
                  <c:v>1.0214075613</c:v>
                </c:pt>
                <c:pt idx="782">
                  <c:v>1.0089811009</c:v>
                </c:pt>
                <c:pt idx="783">
                  <c:v>0.98043332009999995</c:v>
                </c:pt>
                <c:pt idx="784">
                  <c:v>0.98043332009999995</c:v>
                </c:pt>
                <c:pt idx="785">
                  <c:v>0.98043332009999995</c:v>
                </c:pt>
                <c:pt idx="786">
                  <c:v>0.9730379146</c:v>
                </c:pt>
                <c:pt idx="787">
                  <c:v>0.9487390859</c:v>
                </c:pt>
                <c:pt idx="788">
                  <c:v>0.94906254410000002</c:v>
                </c:pt>
                <c:pt idx="789">
                  <c:v>0.96548394260000003</c:v>
                </c:pt>
                <c:pt idx="790">
                  <c:v>0.96548394260000003</c:v>
                </c:pt>
                <c:pt idx="791">
                  <c:v>0.96548394260000003</c:v>
                </c:pt>
                <c:pt idx="792">
                  <c:v>0.96548394260000003</c:v>
                </c:pt>
                <c:pt idx="793">
                  <c:v>0.97120542300000001</c:v>
                </c:pt>
                <c:pt idx="794">
                  <c:v>0.93630651899999995</c:v>
                </c:pt>
                <c:pt idx="795">
                  <c:v>0.89781986209999998</c:v>
                </c:pt>
                <c:pt idx="796">
                  <c:v>0.88755908699999997</c:v>
                </c:pt>
                <c:pt idx="797">
                  <c:v>0.90322118579999999</c:v>
                </c:pt>
                <c:pt idx="798">
                  <c:v>0.90322118579999999</c:v>
                </c:pt>
                <c:pt idx="799">
                  <c:v>0.90322118579999999</c:v>
                </c:pt>
                <c:pt idx="800">
                  <c:v>0.91964631360000004</c:v>
                </c:pt>
                <c:pt idx="801">
                  <c:v>0.92278834399999998</c:v>
                </c:pt>
                <c:pt idx="802">
                  <c:v>0.92522050369999997</c:v>
                </c:pt>
                <c:pt idx="803">
                  <c:v>0.90306772690000003</c:v>
                </c:pt>
                <c:pt idx="804">
                  <c:v>0.90599520990000004</c:v>
                </c:pt>
                <c:pt idx="805">
                  <c:v>0.90599520990000004</c:v>
                </c:pt>
                <c:pt idx="806">
                  <c:v>0.90599520990000004</c:v>
                </c:pt>
                <c:pt idx="807">
                  <c:v>0.90965673479999998</c:v>
                </c:pt>
                <c:pt idx="808">
                  <c:v>0.95399819939999997</c:v>
                </c:pt>
                <c:pt idx="809">
                  <c:v>1.0070901453000001</c:v>
                </c:pt>
                <c:pt idx="810">
                  <c:v>0.97234950580000001</c:v>
                </c:pt>
                <c:pt idx="811">
                  <c:v>0.97631221550000002</c:v>
                </c:pt>
                <c:pt idx="812">
                  <c:v>0.97631221550000002</c:v>
                </c:pt>
                <c:pt idx="813">
                  <c:v>0.97631221550000002</c:v>
                </c:pt>
                <c:pt idx="814">
                  <c:v>0.99699758869999999</c:v>
                </c:pt>
                <c:pt idx="815">
                  <c:v>0.99714157280000004</c:v>
                </c:pt>
                <c:pt idx="816">
                  <c:v>0.99922489209999998</c:v>
                </c:pt>
                <c:pt idx="817">
                  <c:v>1.0038565318999999</c:v>
                </c:pt>
                <c:pt idx="818">
                  <c:v>1.0626081946999999</c:v>
                </c:pt>
                <c:pt idx="819">
                  <c:v>1.0626081946999999</c:v>
                </c:pt>
                <c:pt idx="820">
                  <c:v>1.0626081946999999</c:v>
                </c:pt>
                <c:pt idx="821">
                  <c:v>1.0456109661999999</c:v>
                </c:pt>
                <c:pt idx="822">
                  <c:v>1.0507623463</c:v>
                </c:pt>
                <c:pt idx="823">
                  <c:v>1.0714981606</c:v>
                </c:pt>
                <c:pt idx="824">
                  <c:v>0.99206987219999998</c:v>
                </c:pt>
                <c:pt idx="825">
                  <c:v>0.99206987219999998</c:v>
                </c:pt>
                <c:pt idx="826">
                  <c:v>0.99206987219999998</c:v>
                </c:pt>
                <c:pt idx="827">
                  <c:v>0.99206987219999998</c:v>
                </c:pt>
                <c:pt idx="828">
                  <c:v>1.0166380612000001</c:v>
                </c:pt>
                <c:pt idx="829">
                  <c:v>1.0494185506</c:v>
                </c:pt>
                <c:pt idx="830">
                  <c:v>1.0885600618</c:v>
                </c:pt>
                <c:pt idx="831">
                  <c:v>1.1072511044</c:v>
                </c:pt>
                <c:pt idx="832">
                  <c:v>1.1595672109999999</c:v>
                </c:pt>
                <c:pt idx="833">
                  <c:v>1.1595672109999999</c:v>
                </c:pt>
                <c:pt idx="834">
                  <c:v>1.1595672109999999</c:v>
                </c:pt>
                <c:pt idx="835">
                  <c:v>1.1836793021000001</c:v>
                </c:pt>
                <c:pt idx="836">
                  <c:v>1.1683826946</c:v>
                </c:pt>
                <c:pt idx="837">
                  <c:v>1.2225266941999999</c:v>
                </c:pt>
                <c:pt idx="838">
                  <c:v>1.2225266941999999</c:v>
                </c:pt>
                <c:pt idx="839">
                  <c:v>1.2225266941999999</c:v>
                </c:pt>
                <c:pt idx="840">
                  <c:v>1.2225266941999999</c:v>
                </c:pt>
                <c:pt idx="841">
                  <c:v>1.2225266941999999</c:v>
                </c:pt>
                <c:pt idx="842">
                  <c:v>1.2195833776</c:v>
                </c:pt>
                <c:pt idx="843">
                  <c:v>1.2222240353</c:v>
                </c:pt>
                <c:pt idx="844">
                  <c:v>1.2329877142000001</c:v>
                </c:pt>
                <c:pt idx="845">
                  <c:v>1.254834512</c:v>
                </c:pt>
                <c:pt idx="846">
                  <c:v>1.2334996049</c:v>
                </c:pt>
                <c:pt idx="847">
                  <c:v>1.2334996049</c:v>
                </c:pt>
                <c:pt idx="848">
                  <c:v>1.2334996049</c:v>
                </c:pt>
                <c:pt idx="849">
                  <c:v>1.2549604298000001</c:v>
                </c:pt>
                <c:pt idx="850">
                  <c:v>1.2308374191</c:v>
                </c:pt>
                <c:pt idx="851">
                  <c:v>1.2561687087</c:v>
                </c:pt>
                <c:pt idx="852">
                  <c:v>1.2077224468000001</c:v>
                </c:pt>
                <c:pt idx="853">
                  <c:v>1.2321008704</c:v>
                </c:pt>
                <c:pt idx="854">
                  <c:v>1.2321008704</c:v>
                </c:pt>
                <c:pt idx="855">
                  <c:v>1.2321008704</c:v>
                </c:pt>
                <c:pt idx="856">
                  <c:v>1.2889661536000001</c:v>
                </c:pt>
                <c:pt idx="857">
                  <c:v>1.3210009909</c:v>
                </c:pt>
                <c:pt idx="858">
                  <c:v>1.2375259731999999</c:v>
                </c:pt>
                <c:pt idx="859">
                  <c:v>1.3082377840999999</c:v>
                </c:pt>
                <c:pt idx="860">
                  <c:v>1.2822991638000001</c:v>
                </c:pt>
                <c:pt idx="861">
                  <c:v>1.2822991638000001</c:v>
                </c:pt>
                <c:pt idx="862">
                  <c:v>1.2822991638000001</c:v>
                </c:pt>
                <c:pt idx="863">
                  <c:v>1.2669802333</c:v>
                </c:pt>
                <c:pt idx="864">
                  <c:v>1.3110509771000001</c:v>
                </c:pt>
                <c:pt idx="865">
                  <c:v>1.3608785477000001</c:v>
                </c:pt>
                <c:pt idx="866">
                  <c:v>1.3490088941</c:v>
                </c:pt>
                <c:pt idx="867">
                  <c:v>1.270730412</c:v>
                </c:pt>
                <c:pt idx="868">
                  <c:v>1.270730412</c:v>
                </c:pt>
                <c:pt idx="869">
                  <c:v>1.270730412</c:v>
                </c:pt>
                <c:pt idx="870">
                  <c:v>1.270730412</c:v>
                </c:pt>
                <c:pt idx="871">
                  <c:v>1.308518115</c:v>
                </c:pt>
                <c:pt idx="872">
                  <c:v>1.2530351327</c:v>
                </c:pt>
                <c:pt idx="873">
                  <c:v>1.2230856435999999</c:v>
                </c:pt>
                <c:pt idx="874">
                  <c:v>1.1842058729</c:v>
                </c:pt>
                <c:pt idx="875">
                  <c:v>1.1842058729</c:v>
                </c:pt>
                <c:pt idx="876">
                  <c:v>1.1842058729</c:v>
                </c:pt>
                <c:pt idx="877">
                  <c:v>1.2240688896</c:v>
                </c:pt>
                <c:pt idx="878">
                  <c:v>1.0865640996999999</c:v>
                </c:pt>
                <c:pt idx="879">
                  <c:v>1.1004226801999999</c:v>
                </c:pt>
                <c:pt idx="880">
                  <c:v>1.1075968978999999</c:v>
                </c:pt>
                <c:pt idx="881">
                  <c:v>1.1745289573</c:v>
                </c:pt>
                <c:pt idx="882">
                  <c:v>1.1745289573</c:v>
                </c:pt>
                <c:pt idx="883">
                  <c:v>1.1745289573</c:v>
                </c:pt>
                <c:pt idx="884">
                  <c:v>1.2131391397</c:v>
                </c:pt>
                <c:pt idx="885">
                  <c:v>1.223013315</c:v>
                </c:pt>
                <c:pt idx="886">
                  <c:v>1.2234087521999999</c:v>
                </c:pt>
                <c:pt idx="887">
                  <c:v>1.2092818144999999</c:v>
                </c:pt>
                <c:pt idx="888">
                  <c:v>1.254987581</c:v>
                </c:pt>
                <c:pt idx="889">
                  <c:v>1.254987581</c:v>
                </c:pt>
                <c:pt idx="890">
                  <c:v>1.254987581</c:v>
                </c:pt>
                <c:pt idx="891">
                  <c:v>1.3016068091999999</c:v>
                </c:pt>
                <c:pt idx="892">
                  <c:v>1.3301592599000001</c:v>
                </c:pt>
                <c:pt idx="893">
                  <c:v>1.3490654683000001</c:v>
                </c:pt>
                <c:pt idx="894">
                  <c:v>1.3815543778999999</c:v>
                </c:pt>
                <c:pt idx="895">
                  <c:v>1.4258321731000001</c:v>
                </c:pt>
                <c:pt idx="896">
                  <c:v>1.4258321731000001</c:v>
                </c:pt>
                <c:pt idx="897">
                  <c:v>1.4258321731000001</c:v>
                </c:pt>
                <c:pt idx="898">
                  <c:v>1.4200868765000001</c:v>
                </c:pt>
                <c:pt idx="899">
                  <c:v>1.4704623428000001</c:v>
                </c:pt>
                <c:pt idx="900">
                  <c:v>1.5310871664000001</c:v>
                </c:pt>
                <c:pt idx="901">
                  <c:v>1.5069083203</c:v>
                </c:pt>
                <c:pt idx="902">
                  <c:v>1.458813339</c:v>
                </c:pt>
                <c:pt idx="903">
                  <c:v>1.458813339</c:v>
                </c:pt>
                <c:pt idx="904">
                  <c:v>1.458813339</c:v>
                </c:pt>
                <c:pt idx="905">
                  <c:v>1.5073157354</c:v>
                </c:pt>
                <c:pt idx="906">
                  <c:v>1.5291682557999999</c:v>
                </c:pt>
                <c:pt idx="907">
                  <c:v>1.4484989496</c:v>
                </c:pt>
                <c:pt idx="908">
                  <c:v>1.3711673574000001</c:v>
                </c:pt>
                <c:pt idx="909">
                  <c:v>1.3731369583999999</c:v>
                </c:pt>
                <c:pt idx="910">
                  <c:v>1.3731369583999999</c:v>
                </c:pt>
                <c:pt idx="911">
                  <c:v>1.3731369583999999</c:v>
                </c:pt>
                <c:pt idx="912">
                  <c:v>1.3727461542999999</c:v>
                </c:pt>
                <c:pt idx="913">
                  <c:v>1.4357607255</c:v>
                </c:pt>
                <c:pt idx="914">
                  <c:v>1.4384808051</c:v>
                </c:pt>
                <c:pt idx="915">
                  <c:v>1.4817039963</c:v>
                </c:pt>
                <c:pt idx="916">
                  <c:v>1.4139323515</c:v>
                </c:pt>
                <c:pt idx="917">
                  <c:v>1.4139323515</c:v>
                </c:pt>
                <c:pt idx="918">
                  <c:v>1.4139323515</c:v>
                </c:pt>
                <c:pt idx="919">
                  <c:v>1.4389951636</c:v>
                </c:pt>
                <c:pt idx="920">
                  <c:v>1.3844471384999999</c:v>
                </c:pt>
                <c:pt idx="921">
                  <c:v>1.3282589362999999</c:v>
                </c:pt>
                <c:pt idx="922">
                  <c:v>1.3281890784999999</c:v>
                </c:pt>
                <c:pt idx="923">
                  <c:v>1.3462381178</c:v>
                </c:pt>
                <c:pt idx="924">
                  <c:v>1.3462381178</c:v>
                </c:pt>
                <c:pt idx="925">
                  <c:v>1.3462381178</c:v>
                </c:pt>
                <c:pt idx="926">
                  <c:v>1.3694386870999999</c:v>
                </c:pt>
                <c:pt idx="927">
                  <c:v>1.4419444774000001</c:v>
                </c:pt>
                <c:pt idx="928">
                  <c:v>1.415570285</c:v>
                </c:pt>
                <c:pt idx="929">
                  <c:v>1.4564056146</c:v>
                </c:pt>
                <c:pt idx="930">
                  <c:v>1.5035185504999999</c:v>
                </c:pt>
                <c:pt idx="931">
                  <c:v>1.5035185504999999</c:v>
                </c:pt>
                <c:pt idx="932">
                  <c:v>1.5035185504999999</c:v>
                </c:pt>
                <c:pt idx="933">
                  <c:v>1.5035185504999999</c:v>
                </c:pt>
                <c:pt idx="934">
                  <c:v>1.460357648</c:v>
                </c:pt>
                <c:pt idx="935">
                  <c:v>1.4847417634</c:v>
                </c:pt>
                <c:pt idx="936">
                  <c:v>1.4091055259</c:v>
                </c:pt>
                <c:pt idx="937">
                  <c:v>1.3498174167999999</c:v>
                </c:pt>
                <c:pt idx="938">
                  <c:v>1.3498174167999999</c:v>
                </c:pt>
                <c:pt idx="939">
                  <c:v>1.3498174167999999</c:v>
                </c:pt>
                <c:pt idx="940">
                  <c:v>1.3634890957000001</c:v>
                </c:pt>
                <c:pt idx="941">
                  <c:v>1.3461125807000001</c:v>
                </c:pt>
                <c:pt idx="942">
                  <c:v>1.3434646734</c:v>
                </c:pt>
                <c:pt idx="943">
                  <c:v>1.3561817456</c:v>
                </c:pt>
                <c:pt idx="944">
                  <c:v>1.3246055216999999</c:v>
                </c:pt>
                <c:pt idx="945">
                  <c:v>1.3246055216999999</c:v>
                </c:pt>
                <c:pt idx="946">
                  <c:v>1.3246055216999999</c:v>
                </c:pt>
                <c:pt idx="947">
                  <c:v>1.3909243123999999</c:v>
                </c:pt>
                <c:pt idx="948">
                  <c:v>1.371226276</c:v>
                </c:pt>
                <c:pt idx="949">
                  <c:v>1.3645233742</c:v>
                </c:pt>
                <c:pt idx="950">
                  <c:v>1.3535032717</c:v>
                </c:pt>
                <c:pt idx="951">
                  <c:v>1.3970361734000001</c:v>
                </c:pt>
                <c:pt idx="952">
                  <c:v>1.3970361734000001</c:v>
                </c:pt>
                <c:pt idx="953">
                  <c:v>1.3970361734000001</c:v>
                </c:pt>
                <c:pt idx="954">
                  <c:v>1.4189859166000001</c:v>
                </c:pt>
                <c:pt idx="955">
                  <c:v>1.4086503873</c:v>
                </c:pt>
                <c:pt idx="956">
                  <c:v>1.4931905490999999</c:v>
                </c:pt>
                <c:pt idx="957">
                  <c:v>1.5186473791999999</c:v>
                </c:pt>
                <c:pt idx="958">
                  <c:v>1.4566241283000001</c:v>
                </c:pt>
                <c:pt idx="959">
                  <c:v>1.4566241283000001</c:v>
                </c:pt>
                <c:pt idx="960">
                  <c:v>1.4566241283000001</c:v>
                </c:pt>
                <c:pt idx="961">
                  <c:v>1.4082079732999999</c:v>
                </c:pt>
                <c:pt idx="962">
                  <c:v>1.3716108062000001</c:v>
                </c:pt>
                <c:pt idx="963">
                  <c:v>1.4411141027000001</c:v>
                </c:pt>
                <c:pt idx="964">
                  <c:v>1.4128842912999999</c:v>
                </c:pt>
                <c:pt idx="965">
                  <c:v>1.414805503</c:v>
                </c:pt>
                <c:pt idx="966">
                  <c:v>1.414805503</c:v>
                </c:pt>
                <c:pt idx="967">
                  <c:v>1.414805503</c:v>
                </c:pt>
                <c:pt idx="968">
                  <c:v>1.4545347431</c:v>
                </c:pt>
                <c:pt idx="969">
                  <c:v>1.3693535689</c:v>
                </c:pt>
                <c:pt idx="970">
                  <c:v>1.3878091522</c:v>
                </c:pt>
                <c:pt idx="971">
                  <c:v>1.3938684792</c:v>
                </c:pt>
                <c:pt idx="972">
                  <c:v>1.4099276968000001</c:v>
                </c:pt>
                <c:pt idx="973">
                  <c:v>1.4099276968000001</c:v>
                </c:pt>
                <c:pt idx="974">
                  <c:v>1.4099276968000001</c:v>
                </c:pt>
                <c:pt idx="975">
                  <c:v>1.3167617490000001</c:v>
                </c:pt>
                <c:pt idx="976">
                  <c:v>1.3881957707999999</c:v>
                </c:pt>
                <c:pt idx="977">
                  <c:v>1.4170754964000001</c:v>
                </c:pt>
                <c:pt idx="978">
                  <c:v>1.3599231217000001</c:v>
                </c:pt>
                <c:pt idx="979">
                  <c:v>1.3096948415</c:v>
                </c:pt>
                <c:pt idx="980">
                  <c:v>1.3096948415</c:v>
                </c:pt>
                <c:pt idx="981">
                  <c:v>1.3096948415</c:v>
                </c:pt>
                <c:pt idx="982">
                  <c:v>1.3096948415</c:v>
                </c:pt>
                <c:pt idx="983">
                  <c:v>1.3096948415</c:v>
                </c:pt>
                <c:pt idx="984">
                  <c:v>1.3096948415</c:v>
                </c:pt>
                <c:pt idx="985">
                  <c:v>1.3649852387999999</c:v>
                </c:pt>
                <c:pt idx="986">
                  <c:v>1.2835763266</c:v>
                </c:pt>
                <c:pt idx="987">
                  <c:v>1.2835763266</c:v>
                </c:pt>
                <c:pt idx="988">
                  <c:v>1.2835763266</c:v>
                </c:pt>
                <c:pt idx="989">
                  <c:v>1.3180301649999999</c:v>
                </c:pt>
                <c:pt idx="990">
                  <c:v>1.31800969</c:v>
                </c:pt>
                <c:pt idx="991">
                  <c:v>1.31800969</c:v>
                </c:pt>
                <c:pt idx="992">
                  <c:v>1.31800969</c:v>
                </c:pt>
                <c:pt idx="993">
                  <c:v>1.3036958282</c:v>
                </c:pt>
                <c:pt idx="994">
                  <c:v>1.3036958282</c:v>
                </c:pt>
                <c:pt idx="995">
                  <c:v>1.3036958282</c:v>
                </c:pt>
                <c:pt idx="996">
                  <c:v>1.3036958282</c:v>
                </c:pt>
                <c:pt idx="997">
                  <c:v>1.3036958282</c:v>
                </c:pt>
                <c:pt idx="998">
                  <c:v>1.3741680397</c:v>
                </c:pt>
                <c:pt idx="999">
                  <c:v>1.3991229037999999</c:v>
                </c:pt>
                <c:pt idx="1000">
                  <c:v>1.3621703326000001</c:v>
                </c:pt>
                <c:pt idx="1001">
                  <c:v>1.3621703326000001</c:v>
                </c:pt>
                <c:pt idx="1002">
                  <c:v>1.3621703326000001</c:v>
                </c:pt>
                <c:pt idx="1003">
                  <c:v>1.3621703326000001</c:v>
                </c:pt>
                <c:pt idx="1004">
                  <c:v>1.3621703326000001</c:v>
                </c:pt>
                <c:pt idx="1005">
                  <c:v>1.3560601038</c:v>
                </c:pt>
                <c:pt idx="1006">
                  <c:v>1.3437294388000001</c:v>
                </c:pt>
                <c:pt idx="1007">
                  <c:v>1.3604717679</c:v>
                </c:pt>
                <c:pt idx="1008">
                  <c:v>1.3604717679</c:v>
                </c:pt>
                <c:pt idx="1009">
                  <c:v>1.3604717679</c:v>
                </c:pt>
                <c:pt idx="1010">
                  <c:v>1.3982242589</c:v>
                </c:pt>
                <c:pt idx="1011">
                  <c:v>1.3439052067999999</c:v>
                </c:pt>
                <c:pt idx="1012">
                  <c:v>1.364181973</c:v>
                </c:pt>
                <c:pt idx="1013">
                  <c:v>1.3556621092000001</c:v>
                </c:pt>
                <c:pt idx="1014">
                  <c:v>1.3254901877</c:v>
                </c:pt>
                <c:pt idx="1015">
                  <c:v>1.3254901877</c:v>
                </c:pt>
                <c:pt idx="1016">
                  <c:v>1.3254901877</c:v>
                </c:pt>
                <c:pt idx="1017">
                  <c:v>1.3913351276999999</c:v>
                </c:pt>
                <c:pt idx="1018">
                  <c:v>1.3820755011999999</c:v>
                </c:pt>
                <c:pt idx="1019">
                  <c:v>1.3801713191</c:v>
                </c:pt>
                <c:pt idx="1020">
                  <c:v>1.3641398515000001</c:v>
                </c:pt>
                <c:pt idx="1021">
                  <c:v>1.4618973061</c:v>
                </c:pt>
                <c:pt idx="1022">
                  <c:v>1.4618973061</c:v>
                </c:pt>
                <c:pt idx="1023">
                  <c:v>1.4618973061</c:v>
                </c:pt>
                <c:pt idx="1024">
                  <c:v>1.4278506815000001</c:v>
                </c:pt>
                <c:pt idx="1025">
                  <c:v>1.4101804721</c:v>
                </c:pt>
                <c:pt idx="1026">
                  <c:v>1.3894668268999999</c:v>
                </c:pt>
                <c:pt idx="1027">
                  <c:v>1.3643095774</c:v>
                </c:pt>
                <c:pt idx="1028">
                  <c:v>1.3880288044</c:v>
                </c:pt>
                <c:pt idx="1029">
                  <c:v>1.3880288044</c:v>
                </c:pt>
                <c:pt idx="1030">
                  <c:v>1.3880288044</c:v>
                </c:pt>
                <c:pt idx="1031">
                  <c:v>1.3360143973</c:v>
                </c:pt>
                <c:pt idx="1032">
                  <c:v>1.3395817940000001</c:v>
                </c:pt>
                <c:pt idx="1033">
                  <c:v>1.3395817940000001</c:v>
                </c:pt>
                <c:pt idx="1034">
                  <c:v>1.3839253227999999</c:v>
                </c:pt>
                <c:pt idx="1035">
                  <c:v>1.3751576399000001</c:v>
                </c:pt>
                <c:pt idx="1036">
                  <c:v>1.3751576399000001</c:v>
                </c:pt>
                <c:pt idx="1037">
                  <c:v>1.3751576399000001</c:v>
                </c:pt>
                <c:pt idx="1038">
                  <c:v>1.3882740819999999</c:v>
                </c:pt>
                <c:pt idx="1039">
                  <c:v>1.4157869779000001</c:v>
                </c:pt>
                <c:pt idx="1040">
                  <c:v>1.3139759340999999</c:v>
                </c:pt>
                <c:pt idx="1041">
                  <c:v>1.31148588</c:v>
                </c:pt>
                <c:pt idx="1042">
                  <c:v>1.3159469049000001</c:v>
                </c:pt>
                <c:pt idx="1043">
                  <c:v>1.3159469049000001</c:v>
                </c:pt>
                <c:pt idx="1044">
                  <c:v>1.3159469049000001</c:v>
                </c:pt>
                <c:pt idx="1045">
                  <c:v>1.3406132965999999</c:v>
                </c:pt>
                <c:pt idx="1046">
                  <c:v>1.2817174217</c:v>
                </c:pt>
                <c:pt idx="1047">
                  <c:v>1.3266025312</c:v>
                </c:pt>
                <c:pt idx="1048">
                  <c:v>1.2742032056000001</c:v>
                </c:pt>
                <c:pt idx="1049">
                  <c:v>1.2998615285999999</c:v>
                </c:pt>
                <c:pt idx="1050">
                  <c:v>1.2998615285999999</c:v>
                </c:pt>
                <c:pt idx="1051">
                  <c:v>1.2998615285999999</c:v>
                </c:pt>
                <c:pt idx="1052">
                  <c:v>1.3351746446999999</c:v>
                </c:pt>
                <c:pt idx="1053">
                  <c:v>1.2640205752</c:v>
                </c:pt>
                <c:pt idx="1054">
                  <c:v>1.244538224</c:v>
                </c:pt>
                <c:pt idx="1055">
                  <c:v>1.317967857</c:v>
                </c:pt>
                <c:pt idx="1056">
                  <c:v>1.3045831586000001</c:v>
                </c:pt>
                <c:pt idx="1057">
                  <c:v>1.3045831586000001</c:v>
                </c:pt>
                <c:pt idx="1058">
                  <c:v>1.3045831586000001</c:v>
                </c:pt>
                <c:pt idx="1059">
                  <c:v>1.333475215</c:v>
                </c:pt>
                <c:pt idx="1060">
                  <c:v>1.4026406729000001</c:v>
                </c:pt>
                <c:pt idx="1061">
                  <c:v>1.3692127677000001</c:v>
                </c:pt>
                <c:pt idx="1062">
                  <c:v>1.3378498822</c:v>
                </c:pt>
                <c:pt idx="1063">
                  <c:v>1.3068812842999999</c:v>
                </c:pt>
                <c:pt idx="1064">
                  <c:v>1.3068812842999999</c:v>
                </c:pt>
                <c:pt idx="1065">
                  <c:v>1.3068812842999999</c:v>
                </c:pt>
                <c:pt idx="1066">
                  <c:v>1.3542390105</c:v>
                </c:pt>
                <c:pt idx="1067">
                  <c:v>1.4082445386</c:v>
                </c:pt>
                <c:pt idx="1068">
                  <c:v>1.3834316817000001</c:v>
                </c:pt>
                <c:pt idx="1069">
                  <c:v>1.4238708318</c:v>
                </c:pt>
                <c:pt idx="1070">
                  <c:v>1.3942488834</c:v>
                </c:pt>
                <c:pt idx="1071">
                  <c:v>1.3942488834</c:v>
                </c:pt>
                <c:pt idx="1072">
                  <c:v>1.3942488834</c:v>
                </c:pt>
                <c:pt idx="1073">
                  <c:v>1.4150189816000001</c:v>
                </c:pt>
                <c:pt idx="1074">
                  <c:v>1.3999642999999999</c:v>
                </c:pt>
                <c:pt idx="1075">
                  <c:v>1.4286675043999999</c:v>
                </c:pt>
                <c:pt idx="1076">
                  <c:v>1.5350641405000001</c:v>
                </c:pt>
                <c:pt idx="1077">
                  <c:v>1.6170022896</c:v>
                </c:pt>
                <c:pt idx="1078">
                  <c:v>1.6170022896</c:v>
                </c:pt>
                <c:pt idx="1079">
                  <c:v>1.6170022896</c:v>
                </c:pt>
                <c:pt idx="1080">
                  <c:v>1.5747421109999999</c:v>
                </c:pt>
                <c:pt idx="1081">
                  <c:v>1.5283335746</c:v>
                </c:pt>
                <c:pt idx="1082">
                  <c:v>1.4671740263999999</c:v>
                </c:pt>
                <c:pt idx="1083">
                  <c:v>1.5108607983</c:v>
                </c:pt>
                <c:pt idx="1084">
                  <c:v>1.4335392724</c:v>
                </c:pt>
                <c:pt idx="1085">
                  <c:v>1.4335392724</c:v>
                </c:pt>
                <c:pt idx="1086">
                  <c:v>1.4335392724</c:v>
                </c:pt>
                <c:pt idx="1087">
                  <c:v>1.3799745121</c:v>
                </c:pt>
                <c:pt idx="1088">
                  <c:v>1.3959525345999999</c:v>
                </c:pt>
                <c:pt idx="1089">
                  <c:v>1.4465554938</c:v>
                </c:pt>
                <c:pt idx="1090">
                  <c:v>1.4136061513</c:v>
                </c:pt>
                <c:pt idx="1091">
                  <c:v>1.4257297578000001</c:v>
                </c:pt>
                <c:pt idx="1092">
                  <c:v>1.4257297578000001</c:v>
                </c:pt>
                <c:pt idx="1093">
                  <c:v>1.4257297578000001</c:v>
                </c:pt>
                <c:pt idx="1094">
                  <c:v>1.5084272115999999</c:v>
                </c:pt>
                <c:pt idx="1095">
                  <c:v>1.5017339286</c:v>
                </c:pt>
                <c:pt idx="1096">
                  <c:v>1.4532605002000001</c:v>
                </c:pt>
                <c:pt idx="1097">
                  <c:v>1.3940658517</c:v>
                </c:pt>
                <c:pt idx="1098">
                  <c:v>1.3487495202999999</c:v>
                </c:pt>
                <c:pt idx="1099">
                  <c:v>1.3487495202999999</c:v>
                </c:pt>
                <c:pt idx="1100">
                  <c:v>1.3487495202999999</c:v>
                </c:pt>
                <c:pt idx="1101">
                  <c:v>1.4224202647999999</c:v>
                </c:pt>
                <c:pt idx="1102">
                  <c:v>1.4373737116</c:v>
                </c:pt>
                <c:pt idx="1103">
                  <c:v>1.4998173161999999</c:v>
                </c:pt>
                <c:pt idx="1104">
                  <c:v>1.5706760848000001</c:v>
                </c:pt>
                <c:pt idx="1105">
                  <c:v>1.5070481742999999</c:v>
                </c:pt>
                <c:pt idx="1106">
                  <c:v>1.5070481742999999</c:v>
                </c:pt>
                <c:pt idx="1107">
                  <c:v>1.5070481742999999</c:v>
                </c:pt>
                <c:pt idx="1108">
                  <c:v>1.5318174937</c:v>
                </c:pt>
                <c:pt idx="1109">
                  <c:v>1.5243461493999999</c:v>
                </c:pt>
                <c:pt idx="1110">
                  <c:v>1.5104802756</c:v>
                </c:pt>
                <c:pt idx="1111">
                  <c:v>1.5310564068000001</c:v>
                </c:pt>
                <c:pt idx="1112">
                  <c:v>1.5496732295</c:v>
                </c:pt>
                <c:pt idx="1113">
                  <c:v>1.5496732295</c:v>
                </c:pt>
                <c:pt idx="1114">
                  <c:v>1.5496732295</c:v>
                </c:pt>
                <c:pt idx="1115">
                  <c:v>1.588356841</c:v>
                </c:pt>
                <c:pt idx="1116">
                  <c:v>1.4951011103</c:v>
                </c:pt>
                <c:pt idx="1117">
                  <c:v>1.4725436267000001</c:v>
                </c:pt>
                <c:pt idx="1118">
                  <c:v>1.5220690509000001</c:v>
                </c:pt>
                <c:pt idx="1119">
                  <c:v>1.4969940336000001</c:v>
                </c:pt>
                <c:pt idx="1120">
                  <c:v>1.4969940336000001</c:v>
                </c:pt>
                <c:pt idx="1121">
                  <c:v>1.4969940336000001</c:v>
                </c:pt>
                <c:pt idx="1122">
                  <c:v>1.5268050768999999</c:v>
                </c:pt>
                <c:pt idx="1123">
                  <c:v>1.5330647924</c:v>
                </c:pt>
                <c:pt idx="1124">
                  <c:v>1.4895728559999999</c:v>
                </c:pt>
                <c:pt idx="1125">
                  <c:v>1.4699032326999999</c:v>
                </c:pt>
                <c:pt idx="1126">
                  <c:v>1.3890141893000001</c:v>
                </c:pt>
                <c:pt idx="1127">
                  <c:v>1.3890141893000001</c:v>
                </c:pt>
                <c:pt idx="1128">
                  <c:v>1.3890141893000001</c:v>
                </c:pt>
                <c:pt idx="1129">
                  <c:v>1.3719487642999999</c:v>
                </c:pt>
                <c:pt idx="1130">
                  <c:v>1.3648568384999999</c:v>
                </c:pt>
                <c:pt idx="1131">
                  <c:v>1.4202286457</c:v>
                </c:pt>
                <c:pt idx="1132">
                  <c:v>1.405845982</c:v>
                </c:pt>
                <c:pt idx="1133">
                  <c:v>1.371020082</c:v>
                </c:pt>
                <c:pt idx="1134">
                  <c:v>1.371020082</c:v>
                </c:pt>
                <c:pt idx="1135">
                  <c:v>1.371020082</c:v>
                </c:pt>
                <c:pt idx="1136">
                  <c:v>1.3565029035</c:v>
                </c:pt>
                <c:pt idx="1137">
                  <c:v>1.3703673744</c:v>
                </c:pt>
                <c:pt idx="1138">
                  <c:v>1.3325606639000001</c:v>
                </c:pt>
                <c:pt idx="1139">
                  <c:v>1.3377884575000001</c:v>
                </c:pt>
                <c:pt idx="1140">
                  <c:v>1.3923945562</c:v>
                </c:pt>
                <c:pt idx="1141">
                  <c:v>1.3923945562</c:v>
                </c:pt>
                <c:pt idx="1142">
                  <c:v>1.3923945562</c:v>
                </c:pt>
                <c:pt idx="1143">
                  <c:v>1.5404004747</c:v>
                </c:pt>
                <c:pt idx="1144">
                  <c:v>1.5752965240000001</c:v>
                </c:pt>
                <c:pt idx="1145">
                  <c:v>1.5325640038999999</c:v>
                </c:pt>
                <c:pt idx="1146">
                  <c:v>1.5177833734999999</c:v>
                </c:pt>
                <c:pt idx="1147">
                  <c:v>1.4543506523</c:v>
                </c:pt>
                <c:pt idx="1148">
                  <c:v>1.4543506523</c:v>
                </c:pt>
                <c:pt idx="1149">
                  <c:v>1.4543506523</c:v>
                </c:pt>
                <c:pt idx="1150">
                  <c:v>1.4577860859</c:v>
                </c:pt>
                <c:pt idx="1151">
                  <c:v>1.4708452497</c:v>
                </c:pt>
                <c:pt idx="1152">
                  <c:v>1.4652372007000001</c:v>
                </c:pt>
                <c:pt idx="1153">
                  <c:v>1.4335161298000001</c:v>
                </c:pt>
                <c:pt idx="1154">
                  <c:v>1.4397134371</c:v>
                </c:pt>
                <c:pt idx="1155">
                  <c:v>1.4397134371</c:v>
                </c:pt>
                <c:pt idx="1156">
                  <c:v>1.4397134371</c:v>
                </c:pt>
                <c:pt idx="1157">
                  <c:v>1.4372091798</c:v>
                </c:pt>
                <c:pt idx="1158">
                  <c:v>1.4630682722999999</c:v>
                </c:pt>
                <c:pt idx="1159">
                  <c:v>1.4835048232000001</c:v>
                </c:pt>
                <c:pt idx="1160">
                  <c:v>1.5119044787</c:v>
                </c:pt>
                <c:pt idx="1161">
                  <c:v>1.5814673283</c:v>
                </c:pt>
                <c:pt idx="1162">
                  <c:v>1.5814673283</c:v>
                </c:pt>
                <c:pt idx="1163">
                  <c:v>1.5814673283</c:v>
                </c:pt>
                <c:pt idx="1164">
                  <c:v>1.5793384425000001</c:v>
                </c:pt>
                <c:pt idx="1165">
                  <c:v>1.5666178878000001</c:v>
                </c:pt>
                <c:pt idx="1166">
                  <c:v>1.5190499152000001</c:v>
                </c:pt>
                <c:pt idx="1167">
                  <c:v>1.5221374274999999</c:v>
                </c:pt>
                <c:pt idx="1168">
                  <c:v>1.5068004816</c:v>
                </c:pt>
                <c:pt idx="1169">
                  <c:v>1.5068004816</c:v>
                </c:pt>
                <c:pt idx="1170">
                  <c:v>1.5068004816</c:v>
                </c:pt>
                <c:pt idx="1171">
                  <c:v>1.5892339782</c:v>
                </c:pt>
                <c:pt idx="1172">
                  <c:v>1.5805721026999999</c:v>
                </c:pt>
                <c:pt idx="1173">
                  <c:v>1.5427099741999999</c:v>
                </c:pt>
                <c:pt idx="1174">
                  <c:v>1.5674996217999999</c:v>
                </c:pt>
                <c:pt idx="1175">
                  <c:v>1.5674996217999999</c:v>
                </c:pt>
                <c:pt idx="1176">
                  <c:v>1.5674996217999999</c:v>
                </c:pt>
                <c:pt idx="1177">
                  <c:v>1.5674996217999999</c:v>
                </c:pt>
                <c:pt idx="1178">
                  <c:v>1.5539055253</c:v>
                </c:pt>
                <c:pt idx="1179">
                  <c:v>1.5667936550999999</c:v>
                </c:pt>
                <c:pt idx="1180">
                  <c:v>1.5646838877</c:v>
                </c:pt>
                <c:pt idx="1181">
                  <c:v>1.6152511206</c:v>
                </c:pt>
                <c:pt idx="1182">
                  <c:v>1.5840175728000001</c:v>
                </c:pt>
                <c:pt idx="1183">
                  <c:v>1.5840175728000001</c:v>
                </c:pt>
                <c:pt idx="1184">
                  <c:v>1.5840175728000001</c:v>
                </c:pt>
                <c:pt idx="1185">
                  <c:v>1.5993365145</c:v>
                </c:pt>
                <c:pt idx="1186">
                  <c:v>1.6342898827000001</c:v>
                </c:pt>
                <c:pt idx="1187">
                  <c:v>1.5294535213</c:v>
                </c:pt>
                <c:pt idx="1188">
                  <c:v>1.5744442842999999</c:v>
                </c:pt>
                <c:pt idx="1189">
                  <c:v>1.6365246999</c:v>
                </c:pt>
                <c:pt idx="1190">
                  <c:v>1.6365246999</c:v>
                </c:pt>
                <c:pt idx="1191">
                  <c:v>1.6365246999</c:v>
                </c:pt>
                <c:pt idx="1192">
                  <c:v>1.6183306856999999</c:v>
                </c:pt>
                <c:pt idx="1193">
                  <c:v>1.6523177773</c:v>
                </c:pt>
                <c:pt idx="1194">
                  <c:v>1.6523177773</c:v>
                </c:pt>
                <c:pt idx="1195">
                  <c:v>1.6605446498</c:v>
                </c:pt>
                <c:pt idx="1196">
                  <c:v>1.6419441130000001</c:v>
                </c:pt>
                <c:pt idx="1197">
                  <c:v>1.6419441130000001</c:v>
                </c:pt>
                <c:pt idx="1198">
                  <c:v>1.6419441130000001</c:v>
                </c:pt>
                <c:pt idx="1199">
                  <c:v>1.6267100409999999</c:v>
                </c:pt>
                <c:pt idx="1200">
                  <c:v>1.6307779442000001</c:v>
                </c:pt>
                <c:pt idx="1201">
                  <c:v>1.5584816016</c:v>
                </c:pt>
                <c:pt idx="1202">
                  <c:v>1.5802950178999999</c:v>
                </c:pt>
                <c:pt idx="1203">
                  <c:v>1.5684009493</c:v>
                </c:pt>
                <c:pt idx="1204">
                  <c:v>1.5684009493</c:v>
                </c:pt>
                <c:pt idx="1205">
                  <c:v>1.5684009493</c:v>
                </c:pt>
                <c:pt idx="1206">
                  <c:v>1.5000383299</c:v>
                </c:pt>
                <c:pt idx="1207">
                  <c:v>1.5690733143</c:v>
                </c:pt>
                <c:pt idx="1208">
                  <c:v>1.6007176131</c:v>
                </c:pt>
                <c:pt idx="1209">
                  <c:v>1.6206979993999999</c:v>
                </c:pt>
                <c:pt idx="1210">
                  <c:v>1.6206979993999999</c:v>
                </c:pt>
                <c:pt idx="1211">
                  <c:v>1.6206979993999999</c:v>
                </c:pt>
                <c:pt idx="1212">
                  <c:v>1.6206979993999999</c:v>
                </c:pt>
                <c:pt idx="1213">
                  <c:v>1.5655420625000001</c:v>
                </c:pt>
                <c:pt idx="1214">
                  <c:v>1.5400836353</c:v>
                </c:pt>
                <c:pt idx="1215">
                  <c:v>1.6026761785000001</c:v>
                </c:pt>
                <c:pt idx="1216">
                  <c:v>1.6010067326999999</c:v>
                </c:pt>
                <c:pt idx="1217">
                  <c:v>1.5648445991</c:v>
                </c:pt>
                <c:pt idx="1218">
                  <c:v>1.5648445991</c:v>
                </c:pt>
                <c:pt idx="1219">
                  <c:v>1.5648445991</c:v>
                </c:pt>
                <c:pt idx="1220">
                  <c:v>1.3877980437999999</c:v>
                </c:pt>
                <c:pt idx="1221">
                  <c:v>1.3795800975000001</c:v>
                </c:pt>
                <c:pt idx="1222">
                  <c:v>1.3856586973</c:v>
                </c:pt>
                <c:pt idx="1223">
                  <c:v>1.3856586973</c:v>
                </c:pt>
                <c:pt idx="1224">
                  <c:v>1.3856586973</c:v>
                </c:pt>
                <c:pt idx="1225">
                  <c:v>1.3856586973</c:v>
                </c:pt>
                <c:pt idx="1226">
                  <c:v>1.3856586973</c:v>
                </c:pt>
                <c:pt idx="1227">
                  <c:v>1.3710653236000001</c:v>
                </c:pt>
                <c:pt idx="1228">
                  <c:v>1.3949309131000001</c:v>
                </c:pt>
                <c:pt idx="1229">
                  <c:v>1.4015863044000001</c:v>
                </c:pt>
                <c:pt idx="1230">
                  <c:v>1.3683327074</c:v>
                </c:pt>
                <c:pt idx="1231">
                  <c:v>1.3265779953000001</c:v>
                </c:pt>
                <c:pt idx="1232">
                  <c:v>1.3265779953000001</c:v>
                </c:pt>
                <c:pt idx="1233">
                  <c:v>1.3265779953000001</c:v>
                </c:pt>
                <c:pt idx="1234">
                  <c:v>1.3795793043</c:v>
                </c:pt>
                <c:pt idx="1235">
                  <c:v>1.3503470419000001</c:v>
                </c:pt>
                <c:pt idx="1236">
                  <c:v>1.3758428650000001</c:v>
                </c:pt>
                <c:pt idx="1237">
                  <c:v>1.4046220689</c:v>
                </c:pt>
                <c:pt idx="1238">
                  <c:v>1.4179680270999999</c:v>
                </c:pt>
                <c:pt idx="1239">
                  <c:v>1.4179680270999999</c:v>
                </c:pt>
                <c:pt idx="1240">
                  <c:v>1.4179680270999999</c:v>
                </c:pt>
                <c:pt idx="1241">
                  <c:v>1.5446966955000001</c:v>
                </c:pt>
                <c:pt idx="1242">
                  <c:v>1.4724406327999999</c:v>
                </c:pt>
                <c:pt idx="1243">
                  <c:v>1.4925455799</c:v>
                </c:pt>
                <c:pt idx="1244">
                  <c:v>1.4540760935000001</c:v>
                </c:pt>
                <c:pt idx="1245">
                  <c:v>1.4580602686999999</c:v>
                </c:pt>
                <c:pt idx="1246">
                  <c:v>1.4580602686999999</c:v>
                </c:pt>
                <c:pt idx="1247">
                  <c:v>1.4580602686999999</c:v>
                </c:pt>
                <c:pt idx="1248">
                  <c:v>1.3846516715999999</c:v>
                </c:pt>
                <c:pt idx="1249">
                  <c:v>1.449951419</c:v>
                </c:pt>
                <c:pt idx="1250">
                  <c:v>1.4668492421999999</c:v>
                </c:pt>
                <c:pt idx="1251">
                  <c:v>1.6207819110999999</c:v>
                </c:pt>
                <c:pt idx="1252">
                  <c:v>1.7057650740999999</c:v>
                </c:pt>
                <c:pt idx="1253">
                  <c:v>1.7057650740999999</c:v>
                </c:pt>
                <c:pt idx="1254">
                  <c:v>1.7057650740999999</c:v>
                </c:pt>
                <c:pt idx="1255">
                  <c:v>1.7057650740999999</c:v>
                </c:pt>
                <c:pt idx="1256">
                  <c:v>1.6467296226999999</c:v>
                </c:pt>
                <c:pt idx="1257">
                  <c:v>1.6117520415</c:v>
                </c:pt>
                <c:pt idx="1258">
                  <c:v>1.560621807</c:v>
                </c:pt>
                <c:pt idx="1259">
                  <c:v>1.5194918865</c:v>
                </c:pt>
                <c:pt idx="1260">
                  <c:v>1.5194918865</c:v>
                </c:pt>
                <c:pt idx="1261">
                  <c:v>1.5194918865</c:v>
                </c:pt>
                <c:pt idx="1262">
                  <c:v>1.4756726688999999</c:v>
                </c:pt>
                <c:pt idx="1263">
                  <c:v>1.5103943253000001</c:v>
                </c:pt>
                <c:pt idx="1264">
                  <c:v>1.4943280832000001</c:v>
                </c:pt>
                <c:pt idx="1265">
                  <c:v>1.5394667601000001</c:v>
                </c:pt>
                <c:pt idx="1266">
                  <c:v>1.5177529810999999</c:v>
                </c:pt>
                <c:pt idx="1267">
                  <c:v>1.5177529810999999</c:v>
                </c:pt>
                <c:pt idx="1268">
                  <c:v>1.5177529810999999</c:v>
                </c:pt>
                <c:pt idx="1269">
                  <c:v>1.5089178757999999</c:v>
                </c:pt>
                <c:pt idx="1270">
                  <c:v>1.4507250953999999</c:v>
                </c:pt>
                <c:pt idx="1271">
                  <c:v>1.4551318981000001</c:v>
                </c:pt>
                <c:pt idx="1272">
                  <c:v>1.4583682478</c:v>
                </c:pt>
                <c:pt idx="1273">
                  <c:v>1.4947218283999999</c:v>
                </c:pt>
                <c:pt idx="1274">
                  <c:v>1.4947218283999999</c:v>
                </c:pt>
                <c:pt idx="1275">
                  <c:v>1.4947218283999999</c:v>
                </c:pt>
                <c:pt idx="1276">
                  <c:v>1.5007850731000001</c:v>
                </c:pt>
                <c:pt idx="1277">
                  <c:v>1.4487838837</c:v>
                </c:pt>
                <c:pt idx="1278">
                  <c:v>1.3971986046</c:v>
                </c:pt>
                <c:pt idx="1279">
                  <c:v>1.3744194767</c:v>
                </c:pt>
                <c:pt idx="1280">
                  <c:v>1.3885692572999999</c:v>
                </c:pt>
                <c:pt idx="1281">
                  <c:v>1.3885692572999999</c:v>
                </c:pt>
                <c:pt idx="1282">
                  <c:v>1.3885692572999999</c:v>
                </c:pt>
                <c:pt idx="1283">
                  <c:v>1.4306920460000001</c:v>
                </c:pt>
                <c:pt idx="1284">
                  <c:v>1.4770712132999999</c:v>
                </c:pt>
                <c:pt idx="1285">
                  <c:v>1.5348809066</c:v>
                </c:pt>
                <c:pt idx="1286">
                  <c:v>1.5355942007000001</c:v>
                </c:pt>
                <c:pt idx="1287">
                  <c:v>1.5068622258</c:v>
                </c:pt>
                <c:pt idx="1288">
                  <c:v>1.5068622258</c:v>
                </c:pt>
                <c:pt idx="1289">
                  <c:v>1.5068622258</c:v>
                </c:pt>
                <c:pt idx="1290">
                  <c:v>1.5237656757</c:v>
                </c:pt>
                <c:pt idx="1291">
                  <c:v>1.5119753787000001</c:v>
                </c:pt>
                <c:pt idx="1292">
                  <c:v>1.5820925508000001</c:v>
                </c:pt>
                <c:pt idx="1293">
                  <c:v>1.4771042176</c:v>
                </c:pt>
                <c:pt idx="1294">
                  <c:v>1.4300332775</c:v>
                </c:pt>
                <c:pt idx="1295">
                  <c:v>1.4300332775</c:v>
                </c:pt>
                <c:pt idx="1296">
                  <c:v>1.4300332775</c:v>
                </c:pt>
                <c:pt idx="1297">
                  <c:v>1.4357770436999999</c:v>
                </c:pt>
                <c:pt idx="1298">
                  <c:v>1.3953494690999999</c:v>
                </c:pt>
                <c:pt idx="1299">
                  <c:v>1.4120993183999999</c:v>
                </c:pt>
                <c:pt idx="1300">
                  <c:v>1.3685220901999999</c:v>
                </c:pt>
                <c:pt idx="1301">
                  <c:v>1.4256260585</c:v>
                </c:pt>
                <c:pt idx="1302">
                  <c:v>1.4256260585</c:v>
                </c:pt>
                <c:pt idx="1303">
                  <c:v>1.4256260585</c:v>
                </c:pt>
                <c:pt idx="1304">
                  <c:v>1.4344501359999999</c:v>
                </c:pt>
                <c:pt idx="1305">
                  <c:v>1.4157566497</c:v>
                </c:pt>
                <c:pt idx="1306">
                  <c:v>1.4464154643</c:v>
                </c:pt>
                <c:pt idx="1307">
                  <c:v>1.4610011693</c:v>
                </c:pt>
                <c:pt idx="1308">
                  <c:v>1.3645360097999999</c:v>
                </c:pt>
                <c:pt idx="1309">
                  <c:v>1.3645360097999999</c:v>
                </c:pt>
                <c:pt idx="1310">
                  <c:v>1.3645360097999999</c:v>
                </c:pt>
                <c:pt idx="1311">
                  <c:v>1.3057522163999999</c:v>
                </c:pt>
                <c:pt idx="1312">
                  <c:v>1.2383263923000001</c:v>
                </c:pt>
                <c:pt idx="1313">
                  <c:v>1.288562854</c:v>
                </c:pt>
                <c:pt idx="1314">
                  <c:v>1.2367444332999999</c:v>
                </c:pt>
                <c:pt idx="1315">
                  <c:v>1.2502754411000001</c:v>
                </c:pt>
                <c:pt idx="1316">
                  <c:v>1.2502754411000001</c:v>
                </c:pt>
                <c:pt idx="1317">
                  <c:v>1.2502754411000001</c:v>
                </c:pt>
                <c:pt idx="1318">
                  <c:v>1.2502754411000001</c:v>
                </c:pt>
                <c:pt idx="1319">
                  <c:v>1.262732905</c:v>
                </c:pt>
                <c:pt idx="1320">
                  <c:v>1.3114313367999999</c:v>
                </c:pt>
                <c:pt idx="1321">
                  <c:v>1.2245299072</c:v>
                </c:pt>
                <c:pt idx="1322">
                  <c:v>1.213415581</c:v>
                </c:pt>
                <c:pt idx="1323">
                  <c:v>1.213415581</c:v>
                </c:pt>
                <c:pt idx="1324">
                  <c:v>1.213415581</c:v>
                </c:pt>
                <c:pt idx="1325">
                  <c:v>1.2731604235</c:v>
                </c:pt>
                <c:pt idx="1326">
                  <c:v>1.2154667637000001</c:v>
                </c:pt>
                <c:pt idx="1327">
                  <c:v>1.2084929357</c:v>
                </c:pt>
                <c:pt idx="1328">
                  <c:v>1.133949538</c:v>
                </c:pt>
                <c:pt idx="1329">
                  <c:v>1.1916891809000001</c:v>
                </c:pt>
                <c:pt idx="1330">
                  <c:v>1.1916891809000001</c:v>
                </c:pt>
                <c:pt idx="1331">
                  <c:v>1.1916891809000001</c:v>
                </c:pt>
                <c:pt idx="1332">
                  <c:v>1.1550192800000001</c:v>
                </c:pt>
                <c:pt idx="1333">
                  <c:v>1.2228934036000001</c:v>
                </c:pt>
                <c:pt idx="1334">
                  <c:v>1.2612753338</c:v>
                </c:pt>
                <c:pt idx="1335">
                  <c:v>1.2643243020999999</c:v>
                </c:pt>
                <c:pt idx="1336">
                  <c:v>1.3009291948999999</c:v>
                </c:pt>
                <c:pt idx="1337">
                  <c:v>1.3009291948999999</c:v>
                </c:pt>
                <c:pt idx="1338">
                  <c:v>1.3009291948999999</c:v>
                </c:pt>
                <c:pt idx="1339">
                  <c:v>1.3045724272000001</c:v>
                </c:pt>
                <c:pt idx="1340">
                  <c:v>1.2096793919</c:v>
                </c:pt>
                <c:pt idx="1341">
                  <c:v>1.2386317195000001</c:v>
                </c:pt>
                <c:pt idx="1342">
                  <c:v>1.2403573365</c:v>
                </c:pt>
                <c:pt idx="1343">
                  <c:v>1.3380550382</c:v>
                </c:pt>
                <c:pt idx="1344">
                  <c:v>1.3380550382</c:v>
                </c:pt>
                <c:pt idx="1345">
                  <c:v>1.3380550382</c:v>
                </c:pt>
                <c:pt idx="1346">
                  <c:v>1.3005490774999999</c:v>
                </c:pt>
                <c:pt idx="1347">
                  <c:v>1.3412985131999999</c:v>
                </c:pt>
                <c:pt idx="1348">
                  <c:v>1.4041135712999999</c:v>
                </c:pt>
                <c:pt idx="1349">
                  <c:v>1.3733382171999999</c:v>
                </c:pt>
                <c:pt idx="1350">
                  <c:v>1.463049563</c:v>
                </c:pt>
                <c:pt idx="1351">
                  <c:v>1.463049563</c:v>
                </c:pt>
                <c:pt idx="1352">
                  <c:v>1.463049563</c:v>
                </c:pt>
                <c:pt idx="1353">
                  <c:v>1.4088716665000001</c:v>
                </c:pt>
                <c:pt idx="1354">
                  <c:v>1.536783623</c:v>
                </c:pt>
                <c:pt idx="1355">
                  <c:v>1.536783623</c:v>
                </c:pt>
                <c:pt idx="1356">
                  <c:v>1.4875276286000001</c:v>
                </c:pt>
                <c:pt idx="1357">
                  <c:v>1.5060828406</c:v>
                </c:pt>
                <c:pt idx="1358">
                  <c:v>1.5060828406</c:v>
                </c:pt>
                <c:pt idx="1359">
                  <c:v>1.5060828406</c:v>
                </c:pt>
                <c:pt idx="1360">
                  <c:v>1.5116761863999999</c:v>
                </c:pt>
                <c:pt idx="1361">
                  <c:v>1.4800689353000001</c:v>
                </c:pt>
                <c:pt idx="1362">
                  <c:v>1.5184463336</c:v>
                </c:pt>
                <c:pt idx="1363">
                  <c:v>1.5098957797000001</c:v>
                </c:pt>
                <c:pt idx="1364">
                  <c:v>1.5235814034999999</c:v>
                </c:pt>
                <c:pt idx="1365">
                  <c:v>1.5235814034999999</c:v>
                </c:pt>
                <c:pt idx="1366">
                  <c:v>1.5235814034999999</c:v>
                </c:pt>
                <c:pt idx="1367">
                  <c:v>1.5235814034999999</c:v>
                </c:pt>
                <c:pt idx="1368">
                  <c:v>1.5235814034999999</c:v>
                </c:pt>
                <c:pt idx="1369">
                  <c:v>1.5235814034999999</c:v>
                </c:pt>
                <c:pt idx="1370">
                  <c:v>1.5219794177999999</c:v>
                </c:pt>
                <c:pt idx="1371">
                  <c:v>1.5454300249999999</c:v>
                </c:pt>
                <c:pt idx="1372">
                  <c:v>1.5454300249999999</c:v>
                </c:pt>
                <c:pt idx="1373">
                  <c:v>1.5454300249999999</c:v>
                </c:pt>
                <c:pt idx="1374">
                  <c:v>1.5274784973</c:v>
                </c:pt>
                <c:pt idx="1375">
                  <c:v>1.4560382751000001</c:v>
                </c:pt>
                <c:pt idx="1376">
                  <c:v>1.4560382751000001</c:v>
                </c:pt>
                <c:pt idx="1377">
                  <c:v>1.4560382751000001</c:v>
                </c:pt>
                <c:pt idx="1378">
                  <c:v>1.4590382483</c:v>
                </c:pt>
                <c:pt idx="1379">
                  <c:v>1.4590382483</c:v>
                </c:pt>
                <c:pt idx="1380">
                  <c:v>1.4590382483</c:v>
                </c:pt>
                <c:pt idx="1381">
                  <c:v>1.4590382483</c:v>
                </c:pt>
                <c:pt idx="1382">
                  <c:v>1.4590382483</c:v>
                </c:pt>
                <c:pt idx="1383">
                  <c:v>1.5094747513</c:v>
                </c:pt>
                <c:pt idx="1384">
                  <c:v>1.2820775031</c:v>
                </c:pt>
                <c:pt idx="1385">
                  <c:v>1.4290371632000001</c:v>
                </c:pt>
                <c:pt idx="1386">
                  <c:v>1.4290371632000001</c:v>
                </c:pt>
                <c:pt idx="1387">
                  <c:v>1.4290371632000001</c:v>
                </c:pt>
                <c:pt idx="1388">
                  <c:v>1.4290371632000001</c:v>
                </c:pt>
                <c:pt idx="1389">
                  <c:v>1.4290371632000001</c:v>
                </c:pt>
                <c:pt idx="1390">
                  <c:v>1.3639544553</c:v>
                </c:pt>
                <c:pt idx="1391">
                  <c:v>1.3243407932</c:v>
                </c:pt>
                <c:pt idx="1392">
                  <c:v>1.3340519443000001</c:v>
                </c:pt>
                <c:pt idx="1393">
                  <c:v>1.3340519443000001</c:v>
                </c:pt>
                <c:pt idx="1394">
                  <c:v>1.3340519443000001</c:v>
                </c:pt>
                <c:pt idx="1395">
                  <c:v>1.3327842426000001</c:v>
                </c:pt>
                <c:pt idx="1396">
                  <c:v>1.3157201689</c:v>
                </c:pt>
                <c:pt idx="1397">
                  <c:v>1.3636427575000001</c:v>
                </c:pt>
                <c:pt idx="1398">
                  <c:v>1.3452570609000001</c:v>
                </c:pt>
                <c:pt idx="1399">
                  <c:v>1.3475028702</c:v>
                </c:pt>
                <c:pt idx="1400">
                  <c:v>1.3475028702</c:v>
                </c:pt>
                <c:pt idx="1401">
                  <c:v>1.3475028702</c:v>
                </c:pt>
                <c:pt idx="1402">
                  <c:v>1.339607996</c:v>
                </c:pt>
                <c:pt idx="1403">
                  <c:v>1.3275183916</c:v>
                </c:pt>
                <c:pt idx="1404">
                  <c:v>1.3412865753000001</c:v>
                </c:pt>
                <c:pt idx="1405">
                  <c:v>1.3679792984000001</c:v>
                </c:pt>
                <c:pt idx="1406">
                  <c:v>1.3564550903999999</c:v>
                </c:pt>
                <c:pt idx="1407">
                  <c:v>1.3564550903999999</c:v>
                </c:pt>
                <c:pt idx="1408">
                  <c:v>1.3564550903999999</c:v>
                </c:pt>
                <c:pt idx="1409">
                  <c:v>1.3165641599</c:v>
                </c:pt>
                <c:pt idx="1410">
                  <c:v>1.3748129525999999</c:v>
                </c:pt>
                <c:pt idx="1411">
                  <c:v>1.3779491156999999</c:v>
                </c:pt>
                <c:pt idx="1412">
                  <c:v>1.4027570099</c:v>
                </c:pt>
                <c:pt idx="1413">
                  <c:v>1.4363928183000001</c:v>
                </c:pt>
                <c:pt idx="1414">
                  <c:v>1.4363928183000001</c:v>
                </c:pt>
                <c:pt idx="1415">
                  <c:v>1.4363928183000001</c:v>
                </c:pt>
                <c:pt idx="1416">
                  <c:v>1.4092498859</c:v>
                </c:pt>
                <c:pt idx="1417">
                  <c:v>1.3914632764999999</c:v>
                </c:pt>
                <c:pt idx="1418">
                  <c:v>1.3570987951</c:v>
                </c:pt>
                <c:pt idx="1419">
                  <c:v>1.3291433879000001</c:v>
                </c:pt>
                <c:pt idx="1420">
                  <c:v>1.2706010159000001</c:v>
                </c:pt>
                <c:pt idx="1421">
                  <c:v>1.2706010159000001</c:v>
                </c:pt>
                <c:pt idx="1422">
                  <c:v>1.2706010159000001</c:v>
                </c:pt>
                <c:pt idx="1423">
                  <c:v>1.2103122868</c:v>
                </c:pt>
                <c:pt idx="1424">
                  <c:v>1.2354728471</c:v>
                </c:pt>
                <c:pt idx="1425">
                  <c:v>1.1757869661</c:v>
                </c:pt>
                <c:pt idx="1426">
                  <c:v>1.1982861536</c:v>
                </c:pt>
                <c:pt idx="1427">
                  <c:v>1.2153383551000001</c:v>
                </c:pt>
                <c:pt idx="1428">
                  <c:v>1.2153383551000001</c:v>
                </c:pt>
                <c:pt idx="1429">
                  <c:v>1.2153383551000001</c:v>
                </c:pt>
                <c:pt idx="1430">
                  <c:v>1.1713635900999999</c:v>
                </c:pt>
                <c:pt idx="1431">
                  <c:v>1.1980094970999999</c:v>
                </c:pt>
                <c:pt idx="1432">
                  <c:v>1.2523254583000001</c:v>
                </c:pt>
                <c:pt idx="1433">
                  <c:v>1.2922589528999999</c:v>
                </c:pt>
                <c:pt idx="1434">
                  <c:v>1.2249252291999999</c:v>
                </c:pt>
                <c:pt idx="1435">
                  <c:v>1.2249252291999999</c:v>
                </c:pt>
                <c:pt idx="1436">
                  <c:v>1.2249252291999999</c:v>
                </c:pt>
                <c:pt idx="1437">
                  <c:v>1.1699997652</c:v>
                </c:pt>
                <c:pt idx="1438">
                  <c:v>1.1993530910000001</c:v>
                </c:pt>
                <c:pt idx="1439">
                  <c:v>1.2209233916</c:v>
                </c:pt>
                <c:pt idx="1440">
                  <c:v>1.1678704902000001</c:v>
                </c:pt>
                <c:pt idx="1441">
                  <c:v>1.2186225946</c:v>
                </c:pt>
                <c:pt idx="1442">
                  <c:v>1.2186225946</c:v>
                </c:pt>
                <c:pt idx="1443">
                  <c:v>1.2186225946</c:v>
                </c:pt>
                <c:pt idx="1444">
                  <c:v>1.2051943791999999</c:v>
                </c:pt>
                <c:pt idx="1445">
                  <c:v>1.2414912131</c:v>
                </c:pt>
                <c:pt idx="1446">
                  <c:v>1.2289938549999999</c:v>
                </c:pt>
                <c:pt idx="1447">
                  <c:v>1.1843454493000001</c:v>
                </c:pt>
                <c:pt idx="1448">
                  <c:v>1.1888691828</c:v>
                </c:pt>
                <c:pt idx="1449">
                  <c:v>1.1888691828</c:v>
                </c:pt>
                <c:pt idx="1450">
                  <c:v>1.1888691828</c:v>
                </c:pt>
                <c:pt idx="1451">
                  <c:v>1.2212039273999999</c:v>
                </c:pt>
                <c:pt idx="1452">
                  <c:v>1.2097093371000001</c:v>
                </c:pt>
                <c:pt idx="1453">
                  <c:v>1.2141066932</c:v>
                </c:pt>
                <c:pt idx="1454">
                  <c:v>1.1904629619</c:v>
                </c:pt>
                <c:pt idx="1455">
                  <c:v>1.1865853</c:v>
                </c:pt>
                <c:pt idx="1456">
                  <c:v>1.1865853</c:v>
                </c:pt>
                <c:pt idx="1457">
                  <c:v>1.1865853</c:v>
                </c:pt>
                <c:pt idx="1458">
                  <c:v>1.2379121188</c:v>
                </c:pt>
                <c:pt idx="1459">
                  <c:v>1.2302371528</c:v>
                </c:pt>
                <c:pt idx="1460">
                  <c:v>1.2234297626999999</c:v>
                </c:pt>
                <c:pt idx="1461">
                  <c:v>1.2534312304999999</c:v>
                </c:pt>
                <c:pt idx="1462">
                  <c:v>1.3044010640000001</c:v>
                </c:pt>
                <c:pt idx="1463">
                  <c:v>1.3044010640000001</c:v>
                </c:pt>
                <c:pt idx="1464">
                  <c:v>1.3044010640000001</c:v>
                </c:pt>
                <c:pt idx="1465">
                  <c:v>1.392967829</c:v>
                </c:pt>
                <c:pt idx="1466">
                  <c:v>1.4061382737999999</c:v>
                </c:pt>
                <c:pt idx="1467">
                  <c:v>1.4746487317999999</c:v>
                </c:pt>
                <c:pt idx="1468">
                  <c:v>1.4140458745</c:v>
                </c:pt>
                <c:pt idx="1469">
                  <c:v>1.3734778503</c:v>
                </c:pt>
                <c:pt idx="1470">
                  <c:v>1.3734778503</c:v>
                </c:pt>
                <c:pt idx="1471">
                  <c:v>1.3734778503</c:v>
                </c:pt>
                <c:pt idx="1472">
                  <c:v>1.3400522631</c:v>
                </c:pt>
                <c:pt idx="1473">
                  <c:v>1.3453158377000001</c:v>
                </c:pt>
                <c:pt idx="1474">
                  <c:v>1.3732788395</c:v>
                </c:pt>
                <c:pt idx="1475">
                  <c:v>1.4290830352999999</c:v>
                </c:pt>
                <c:pt idx="1476">
                  <c:v>1.3874948182</c:v>
                </c:pt>
                <c:pt idx="1477">
                  <c:v>1.3874948182</c:v>
                </c:pt>
                <c:pt idx="1478">
                  <c:v>1.3874948182</c:v>
                </c:pt>
                <c:pt idx="1479">
                  <c:v>1.3931532703</c:v>
                </c:pt>
                <c:pt idx="1480">
                  <c:v>1.3487003366000001</c:v>
                </c:pt>
                <c:pt idx="1481">
                  <c:v>1.3462185912</c:v>
                </c:pt>
                <c:pt idx="1482">
                  <c:v>1.3393610517000001</c:v>
                </c:pt>
                <c:pt idx="1483">
                  <c:v>1.2630281698000001</c:v>
                </c:pt>
                <c:pt idx="1484">
                  <c:v>1.2630281698000001</c:v>
                </c:pt>
                <c:pt idx="1485">
                  <c:v>1.2630281698000001</c:v>
                </c:pt>
                <c:pt idx="1486">
                  <c:v>1.2305195282000001</c:v>
                </c:pt>
                <c:pt idx="1487">
                  <c:v>1.2286505834999999</c:v>
                </c:pt>
                <c:pt idx="1488">
                  <c:v>1.2648840449000001</c:v>
                </c:pt>
                <c:pt idx="1489">
                  <c:v>1.3007342948</c:v>
                </c:pt>
                <c:pt idx="1490">
                  <c:v>1.3208767074000001</c:v>
                </c:pt>
                <c:pt idx="1491">
                  <c:v>1.3208767074000001</c:v>
                </c:pt>
                <c:pt idx="1492">
                  <c:v>1.3208767074000001</c:v>
                </c:pt>
                <c:pt idx="1493">
                  <c:v>1.2859769603</c:v>
                </c:pt>
                <c:pt idx="1494">
                  <c:v>1.3533244916</c:v>
                </c:pt>
                <c:pt idx="1495">
                  <c:v>1.356297605</c:v>
                </c:pt>
                <c:pt idx="1496">
                  <c:v>1.3716908746000001</c:v>
                </c:pt>
                <c:pt idx="1497">
                  <c:v>1.3474300992999999</c:v>
                </c:pt>
                <c:pt idx="1498">
                  <c:v>1.3474300992999999</c:v>
                </c:pt>
                <c:pt idx="1499">
                  <c:v>1.3474300992999999</c:v>
                </c:pt>
                <c:pt idx="1500">
                  <c:v>1.3031786863999999</c:v>
                </c:pt>
                <c:pt idx="1501">
                  <c:v>1.2750971069000001</c:v>
                </c:pt>
                <c:pt idx="1502">
                  <c:v>1.2589407358</c:v>
                </c:pt>
                <c:pt idx="1503">
                  <c:v>1.2507454869000001</c:v>
                </c:pt>
                <c:pt idx="1504">
                  <c:v>1.2402326225</c:v>
                </c:pt>
                <c:pt idx="1505">
                  <c:v>1.2402326225</c:v>
                </c:pt>
                <c:pt idx="1506">
                  <c:v>1.2402326225</c:v>
                </c:pt>
                <c:pt idx="1507">
                  <c:v>1.2535047762</c:v>
                </c:pt>
                <c:pt idx="1508">
                  <c:v>1.2441102927000001</c:v>
                </c:pt>
                <c:pt idx="1509">
                  <c:v>1.2738193536</c:v>
                </c:pt>
                <c:pt idx="1510">
                  <c:v>1.2933122217999999</c:v>
                </c:pt>
                <c:pt idx="1511">
                  <c:v>1.3121247326000001</c:v>
                </c:pt>
                <c:pt idx="1512">
                  <c:v>1.3121247326000001</c:v>
                </c:pt>
                <c:pt idx="1513">
                  <c:v>1.3121247326000001</c:v>
                </c:pt>
                <c:pt idx="1514">
                  <c:v>1.241803781</c:v>
                </c:pt>
                <c:pt idx="1515">
                  <c:v>1.2002362779</c:v>
                </c:pt>
                <c:pt idx="1516">
                  <c:v>1.2448209180000001</c:v>
                </c:pt>
                <c:pt idx="1517">
                  <c:v>1.2526451164000001</c:v>
                </c:pt>
                <c:pt idx="1518">
                  <c:v>1.2383237633999999</c:v>
                </c:pt>
                <c:pt idx="1519">
                  <c:v>1.2383237633999999</c:v>
                </c:pt>
                <c:pt idx="1520">
                  <c:v>1.2383237633999999</c:v>
                </c:pt>
                <c:pt idx="1521">
                  <c:v>1.2391498271000001</c:v>
                </c:pt>
                <c:pt idx="1522">
                  <c:v>1.2391498271000001</c:v>
                </c:pt>
                <c:pt idx="1523">
                  <c:v>1.1389310290000001</c:v>
                </c:pt>
                <c:pt idx="1524">
                  <c:v>1.0472858606</c:v>
                </c:pt>
                <c:pt idx="1525">
                  <c:v>1.0029478961</c:v>
                </c:pt>
                <c:pt idx="1526">
                  <c:v>1.0029478961</c:v>
                </c:pt>
                <c:pt idx="1527">
                  <c:v>1.0029478961</c:v>
                </c:pt>
                <c:pt idx="1528">
                  <c:v>0.76817903649999997</c:v>
                </c:pt>
                <c:pt idx="1529">
                  <c:v>0.52373445900000004</c:v>
                </c:pt>
                <c:pt idx="1530">
                  <c:v>0.52373445900000004</c:v>
                </c:pt>
                <c:pt idx="1531">
                  <c:v>0.5981478549</c:v>
                </c:pt>
                <c:pt idx="1532">
                  <c:v>0.53790844900000001</c:v>
                </c:pt>
                <c:pt idx="1533">
                  <c:v>0.53790844900000001</c:v>
                </c:pt>
                <c:pt idx="1534">
                  <c:v>0.53790844900000001</c:v>
                </c:pt>
                <c:pt idx="1535">
                  <c:v>0.45407947430000001</c:v>
                </c:pt>
                <c:pt idx="1536">
                  <c:v>0.2376562462</c:v>
                </c:pt>
                <c:pt idx="1537">
                  <c:v>8.6860486299999998E-2</c:v>
                </c:pt>
                <c:pt idx="1538">
                  <c:v>0.115155759</c:v>
                </c:pt>
                <c:pt idx="1539">
                  <c:v>-0.18375433460000001</c:v>
                </c:pt>
                <c:pt idx="1540">
                  <c:v>-0.18375433460000001</c:v>
                </c:pt>
                <c:pt idx="1541">
                  <c:v>-0.18375433460000001</c:v>
                </c:pt>
                <c:pt idx="1542">
                  <c:v>6.0922233700000002E-2</c:v>
                </c:pt>
                <c:pt idx="1543">
                  <c:v>0.3369743878</c:v>
                </c:pt>
                <c:pt idx="1544">
                  <c:v>0.77961746180000002</c:v>
                </c:pt>
                <c:pt idx="1545">
                  <c:v>0.87166741810000004</c:v>
                </c:pt>
                <c:pt idx="1546">
                  <c:v>1.1187093439</c:v>
                </c:pt>
                <c:pt idx="1547">
                  <c:v>1.1187093439</c:v>
                </c:pt>
                <c:pt idx="1548">
                  <c:v>1.1187093439</c:v>
                </c:pt>
                <c:pt idx="1549">
                  <c:v>0.98754913310000003</c:v>
                </c:pt>
                <c:pt idx="1550">
                  <c:v>0.94508842309999996</c:v>
                </c:pt>
                <c:pt idx="1551">
                  <c:v>0.97245122579999999</c:v>
                </c:pt>
                <c:pt idx="1552">
                  <c:v>0.95125959780000002</c:v>
                </c:pt>
                <c:pt idx="1553">
                  <c:v>0.98377414220000003</c:v>
                </c:pt>
                <c:pt idx="1554">
                  <c:v>0.98377414220000003</c:v>
                </c:pt>
                <c:pt idx="1555">
                  <c:v>0.98377414220000003</c:v>
                </c:pt>
                <c:pt idx="1556">
                  <c:v>0.9467023832</c:v>
                </c:pt>
                <c:pt idx="1557">
                  <c:v>0.63224342050000004</c:v>
                </c:pt>
                <c:pt idx="1558">
                  <c:v>0.77525888529999998</c:v>
                </c:pt>
                <c:pt idx="1559">
                  <c:v>0.77525888529999998</c:v>
                </c:pt>
                <c:pt idx="1560">
                  <c:v>0.77525888529999998</c:v>
                </c:pt>
                <c:pt idx="1561">
                  <c:v>0.77525888529999998</c:v>
                </c:pt>
                <c:pt idx="1562">
                  <c:v>0.77525888529999998</c:v>
                </c:pt>
                <c:pt idx="1563">
                  <c:v>0.85926982760000004</c:v>
                </c:pt>
                <c:pt idx="1564">
                  <c:v>0.87270055609999997</c:v>
                </c:pt>
                <c:pt idx="1565">
                  <c:v>0.87270055609999997</c:v>
                </c:pt>
                <c:pt idx="1566">
                  <c:v>0.87270055609999997</c:v>
                </c:pt>
                <c:pt idx="1567">
                  <c:v>0.77249429020000004</c:v>
                </c:pt>
                <c:pt idx="1568">
                  <c:v>0.77249429020000004</c:v>
                </c:pt>
                <c:pt idx="1569">
                  <c:v>0.77249429020000004</c:v>
                </c:pt>
                <c:pt idx="1570">
                  <c:v>0.88415514819999996</c:v>
                </c:pt>
                <c:pt idx="1571">
                  <c:v>1.0264235337000001</c:v>
                </c:pt>
                <c:pt idx="1572">
                  <c:v>0.96406960230000005</c:v>
                </c:pt>
                <c:pt idx="1573">
                  <c:v>1.0126248693</c:v>
                </c:pt>
                <c:pt idx="1574">
                  <c:v>0.9646344845</c:v>
                </c:pt>
                <c:pt idx="1575">
                  <c:v>0.9646344845</c:v>
                </c:pt>
                <c:pt idx="1576">
                  <c:v>0.9646344845</c:v>
                </c:pt>
                <c:pt idx="1577">
                  <c:v>0.99087606839999998</c:v>
                </c:pt>
                <c:pt idx="1578">
                  <c:v>1.0464805006</c:v>
                </c:pt>
                <c:pt idx="1579">
                  <c:v>1.0464805006</c:v>
                </c:pt>
                <c:pt idx="1580">
                  <c:v>1.0464805006</c:v>
                </c:pt>
                <c:pt idx="1581">
                  <c:v>1.0555993260000001</c:v>
                </c:pt>
                <c:pt idx="1582">
                  <c:v>1.0555993260000001</c:v>
                </c:pt>
                <c:pt idx="1583">
                  <c:v>1.0555993260000001</c:v>
                </c:pt>
                <c:pt idx="1584">
                  <c:v>0.9453496267</c:v>
                </c:pt>
                <c:pt idx="1585">
                  <c:v>0.87452234510000004</c:v>
                </c:pt>
                <c:pt idx="1586">
                  <c:v>0.83153855350000005</c:v>
                </c:pt>
                <c:pt idx="1587">
                  <c:v>0.78700131809999996</c:v>
                </c:pt>
                <c:pt idx="1588">
                  <c:v>0.79129948530000005</c:v>
                </c:pt>
                <c:pt idx="1589">
                  <c:v>0.79129948530000005</c:v>
                </c:pt>
                <c:pt idx="1590">
                  <c:v>0.79129948530000005</c:v>
                </c:pt>
                <c:pt idx="1591">
                  <c:v>0.82821681670000002</c:v>
                </c:pt>
                <c:pt idx="1592">
                  <c:v>0.87626870589999994</c:v>
                </c:pt>
                <c:pt idx="1593">
                  <c:v>0.95906062160000005</c:v>
                </c:pt>
                <c:pt idx="1594">
                  <c:v>0.9118776985</c:v>
                </c:pt>
                <c:pt idx="1595">
                  <c:v>0.84269174739999997</c:v>
                </c:pt>
                <c:pt idx="1596">
                  <c:v>0.84269174739999997</c:v>
                </c:pt>
                <c:pt idx="1597">
                  <c:v>0.84269174739999997</c:v>
                </c:pt>
                <c:pt idx="1598">
                  <c:v>0.88354903630000003</c:v>
                </c:pt>
                <c:pt idx="1599">
                  <c:v>0.89698028029999999</c:v>
                </c:pt>
                <c:pt idx="1600">
                  <c:v>0.95929881530000005</c:v>
                </c:pt>
                <c:pt idx="1601">
                  <c:v>0.98522611979999997</c:v>
                </c:pt>
                <c:pt idx="1602">
                  <c:v>1.0417533742</c:v>
                </c:pt>
                <c:pt idx="1603">
                  <c:v>1.0417533742</c:v>
                </c:pt>
                <c:pt idx="1604">
                  <c:v>1.0417533742</c:v>
                </c:pt>
                <c:pt idx="1605">
                  <c:v>1.0948528019999999</c:v>
                </c:pt>
                <c:pt idx="1606">
                  <c:v>1.1063346867999999</c:v>
                </c:pt>
                <c:pt idx="1607">
                  <c:v>1.0320965115</c:v>
                </c:pt>
                <c:pt idx="1608">
                  <c:v>0.9458435945</c:v>
                </c:pt>
                <c:pt idx="1609">
                  <c:v>0.9458435945</c:v>
                </c:pt>
                <c:pt idx="1610">
                  <c:v>0.9458435945</c:v>
                </c:pt>
                <c:pt idx="1611">
                  <c:v>0.9458435945</c:v>
                </c:pt>
                <c:pt idx="1612">
                  <c:v>0.87462856950000001</c:v>
                </c:pt>
                <c:pt idx="1613">
                  <c:v>0.85410501999999999</c:v>
                </c:pt>
                <c:pt idx="1614">
                  <c:v>0.76273507380000005</c:v>
                </c:pt>
                <c:pt idx="1615">
                  <c:v>0.76384676549999997</c:v>
                </c:pt>
                <c:pt idx="1616">
                  <c:v>0.87617768279999997</c:v>
                </c:pt>
                <c:pt idx="1617">
                  <c:v>0.87617768279999997</c:v>
                </c:pt>
                <c:pt idx="1618">
                  <c:v>0.87617768279999997</c:v>
                </c:pt>
                <c:pt idx="1619">
                  <c:v>0.87617768279999997</c:v>
                </c:pt>
                <c:pt idx="1620">
                  <c:v>0.91467572009999998</c:v>
                </c:pt>
                <c:pt idx="1621">
                  <c:v>0.89495442709999995</c:v>
                </c:pt>
                <c:pt idx="1622">
                  <c:v>0.99132910929999996</c:v>
                </c:pt>
                <c:pt idx="1623">
                  <c:v>1.0408120625999999</c:v>
                </c:pt>
                <c:pt idx="1624">
                  <c:v>1.0408120625999999</c:v>
                </c:pt>
                <c:pt idx="1625">
                  <c:v>1.0408120625999999</c:v>
                </c:pt>
                <c:pt idx="1626">
                  <c:v>1.0132707052000001</c:v>
                </c:pt>
                <c:pt idx="1627">
                  <c:v>0.97908005939999998</c:v>
                </c:pt>
                <c:pt idx="1628">
                  <c:v>0.85620774180000003</c:v>
                </c:pt>
                <c:pt idx="1629">
                  <c:v>0.91392195750000005</c:v>
                </c:pt>
                <c:pt idx="1630">
                  <c:v>0.83246857740000002</c:v>
                </c:pt>
                <c:pt idx="1631">
                  <c:v>0.83246857740000002</c:v>
                </c:pt>
                <c:pt idx="1632">
                  <c:v>0.83246857740000002</c:v>
                </c:pt>
                <c:pt idx="1633">
                  <c:v>0.81315854440000002</c:v>
                </c:pt>
                <c:pt idx="1634">
                  <c:v>0.77954753740000005</c:v>
                </c:pt>
                <c:pt idx="1635">
                  <c:v>0.75694101250000001</c:v>
                </c:pt>
                <c:pt idx="1636">
                  <c:v>0.68257231920000005</c:v>
                </c:pt>
                <c:pt idx="1637">
                  <c:v>0.6752317135</c:v>
                </c:pt>
                <c:pt idx="1638">
                  <c:v>0.6752317135</c:v>
                </c:pt>
                <c:pt idx="1639">
                  <c:v>0.6752317135</c:v>
                </c:pt>
                <c:pt idx="1640">
                  <c:v>0.56275876219999998</c:v>
                </c:pt>
                <c:pt idx="1641">
                  <c:v>0.501429766</c:v>
                </c:pt>
                <c:pt idx="1642">
                  <c:v>0.48861647879999998</c:v>
                </c:pt>
                <c:pt idx="1643">
                  <c:v>0.48883483439999997</c:v>
                </c:pt>
                <c:pt idx="1644">
                  <c:v>0.45130126059999998</c:v>
                </c:pt>
                <c:pt idx="1645">
                  <c:v>0.45130126059999998</c:v>
                </c:pt>
                <c:pt idx="1646">
                  <c:v>0.45130126059999998</c:v>
                </c:pt>
                <c:pt idx="1647">
                  <c:v>0.37590117960000002</c:v>
                </c:pt>
                <c:pt idx="1648">
                  <c:v>0.38017457380000003</c:v>
                </c:pt>
                <c:pt idx="1649">
                  <c:v>0.3510753593</c:v>
                </c:pt>
                <c:pt idx="1650">
                  <c:v>0.3189771113</c:v>
                </c:pt>
                <c:pt idx="1651">
                  <c:v>0.4144966148</c:v>
                </c:pt>
                <c:pt idx="1652">
                  <c:v>0.4144966148</c:v>
                </c:pt>
                <c:pt idx="1653">
                  <c:v>0.4144966148</c:v>
                </c:pt>
                <c:pt idx="1654">
                  <c:v>0.4920261132</c:v>
                </c:pt>
                <c:pt idx="1655">
                  <c:v>0.45021513730000001</c:v>
                </c:pt>
                <c:pt idx="1656">
                  <c:v>0.4502052137</c:v>
                </c:pt>
                <c:pt idx="1657">
                  <c:v>0.46534647270000001</c:v>
                </c:pt>
                <c:pt idx="1658">
                  <c:v>0.49905343940000002</c:v>
                </c:pt>
                <c:pt idx="1659">
                  <c:v>0.49905343940000002</c:v>
                </c:pt>
                <c:pt idx="1660">
                  <c:v>0.49905343940000002</c:v>
                </c:pt>
                <c:pt idx="1661">
                  <c:v>0.46268955779999998</c:v>
                </c:pt>
                <c:pt idx="1662">
                  <c:v>0.51376723209999997</c:v>
                </c:pt>
                <c:pt idx="1663">
                  <c:v>0.55053803720000005</c:v>
                </c:pt>
                <c:pt idx="1664">
                  <c:v>0.58573496680000003</c:v>
                </c:pt>
                <c:pt idx="1665">
                  <c:v>0.58460269760000005</c:v>
                </c:pt>
                <c:pt idx="1666">
                  <c:v>0.58460269760000005</c:v>
                </c:pt>
                <c:pt idx="1667">
                  <c:v>0.58460269760000005</c:v>
                </c:pt>
                <c:pt idx="1668">
                  <c:v>0.62197950790000001</c:v>
                </c:pt>
                <c:pt idx="1669">
                  <c:v>0.61480962429999997</c:v>
                </c:pt>
                <c:pt idx="1670">
                  <c:v>0.70240765419999995</c:v>
                </c:pt>
                <c:pt idx="1671">
                  <c:v>0.65219297499999995</c:v>
                </c:pt>
                <c:pt idx="1672">
                  <c:v>0.65219297499999995</c:v>
                </c:pt>
                <c:pt idx="1673">
                  <c:v>0.65219297499999995</c:v>
                </c:pt>
                <c:pt idx="1674">
                  <c:v>0.65219297499999995</c:v>
                </c:pt>
                <c:pt idx="1675">
                  <c:v>0.58826597049999996</c:v>
                </c:pt>
                <c:pt idx="1676">
                  <c:v>0.54048993209999996</c:v>
                </c:pt>
                <c:pt idx="1677">
                  <c:v>0.56817579009999997</c:v>
                </c:pt>
                <c:pt idx="1678">
                  <c:v>0.59859934209999999</c:v>
                </c:pt>
                <c:pt idx="1679">
                  <c:v>0.63626975760000004</c:v>
                </c:pt>
                <c:pt idx="1680">
                  <c:v>0.63626975760000004</c:v>
                </c:pt>
                <c:pt idx="1681">
                  <c:v>0.63626975760000004</c:v>
                </c:pt>
                <c:pt idx="1682">
                  <c:v>0.63819580440000001</c:v>
                </c:pt>
                <c:pt idx="1683">
                  <c:v>0.66682814700000004</c:v>
                </c:pt>
                <c:pt idx="1684">
                  <c:v>0.69984849220000001</c:v>
                </c:pt>
                <c:pt idx="1685">
                  <c:v>0.79233511359999997</c:v>
                </c:pt>
                <c:pt idx="1686">
                  <c:v>0.79931911209999995</c:v>
                </c:pt>
                <c:pt idx="1687">
                  <c:v>0.79931911209999995</c:v>
                </c:pt>
                <c:pt idx="1688">
                  <c:v>0.79931911209999995</c:v>
                </c:pt>
                <c:pt idx="1689">
                  <c:v>0.92311916289999996</c:v>
                </c:pt>
                <c:pt idx="1690">
                  <c:v>0.92859718020000004</c:v>
                </c:pt>
                <c:pt idx="1691">
                  <c:v>0.90518830189999999</c:v>
                </c:pt>
                <c:pt idx="1692">
                  <c:v>0.86571348579999996</c:v>
                </c:pt>
                <c:pt idx="1693">
                  <c:v>0.86786529970000004</c:v>
                </c:pt>
                <c:pt idx="1694">
                  <c:v>0.86786529970000004</c:v>
                </c:pt>
                <c:pt idx="1695">
                  <c:v>0.86786529970000004</c:v>
                </c:pt>
                <c:pt idx="1696">
                  <c:v>0.86780341930000005</c:v>
                </c:pt>
                <c:pt idx="1697">
                  <c:v>0.92209763469999995</c:v>
                </c:pt>
                <c:pt idx="1698">
                  <c:v>0.91396967409999996</c:v>
                </c:pt>
                <c:pt idx="1699">
                  <c:v>0.88959636750000004</c:v>
                </c:pt>
                <c:pt idx="1700">
                  <c:v>0.84477888339999996</c:v>
                </c:pt>
                <c:pt idx="1701">
                  <c:v>0.84477888339999996</c:v>
                </c:pt>
                <c:pt idx="1702">
                  <c:v>0.84477888339999996</c:v>
                </c:pt>
                <c:pt idx="1703">
                  <c:v>0.92402363519999997</c:v>
                </c:pt>
                <c:pt idx="1704">
                  <c:v>0.93219921800000005</c:v>
                </c:pt>
                <c:pt idx="1705">
                  <c:v>0.89522683869999997</c:v>
                </c:pt>
                <c:pt idx="1706">
                  <c:v>0.89501584099999998</c:v>
                </c:pt>
                <c:pt idx="1707">
                  <c:v>0.82062877550000002</c:v>
                </c:pt>
                <c:pt idx="1708">
                  <c:v>0.82062877550000002</c:v>
                </c:pt>
                <c:pt idx="1709">
                  <c:v>0.82062877550000002</c:v>
                </c:pt>
                <c:pt idx="1710">
                  <c:v>0.79871421190000003</c:v>
                </c:pt>
                <c:pt idx="1711">
                  <c:v>0.79530788809999997</c:v>
                </c:pt>
                <c:pt idx="1712">
                  <c:v>0.83293251290000003</c:v>
                </c:pt>
                <c:pt idx="1713">
                  <c:v>0.94198459280000002</c:v>
                </c:pt>
                <c:pt idx="1714">
                  <c:v>0.85737521949999995</c:v>
                </c:pt>
                <c:pt idx="1715">
                  <c:v>0.85737521949999995</c:v>
                </c:pt>
                <c:pt idx="1716">
                  <c:v>0.85737521949999995</c:v>
                </c:pt>
                <c:pt idx="1717">
                  <c:v>0.85550466979999995</c:v>
                </c:pt>
                <c:pt idx="1718">
                  <c:v>0.85929899180000002</c:v>
                </c:pt>
                <c:pt idx="1719">
                  <c:v>0.86002102999999996</c:v>
                </c:pt>
                <c:pt idx="1720">
                  <c:v>0.92209080830000001</c:v>
                </c:pt>
                <c:pt idx="1721">
                  <c:v>0.90387115139999996</c:v>
                </c:pt>
                <c:pt idx="1722">
                  <c:v>0.90387115139999996</c:v>
                </c:pt>
                <c:pt idx="1723">
                  <c:v>0.90387115139999996</c:v>
                </c:pt>
                <c:pt idx="1724">
                  <c:v>0.90387115139999996</c:v>
                </c:pt>
                <c:pt idx="1725">
                  <c:v>0.82188025600000003</c:v>
                </c:pt>
                <c:pt idx="1726">
                  <c:v>0.85279870570000005</c:v>
                </c:pt>
                <c:pt idx="1727">
                  <c:v>0.78437875739999996</c:v>
                </c:pt>
                <c:pt idx="1728">
                  <c:v>0.74709022709999995</c:v>
                </c:pt>
                <c:pt idx="1729">
                  <c:v>0.74709022709999995</c:v>
                </c:pt>
                <c:pt idx="1730">
                  <c:v>0.74709022709999995</c:v>
                </c:pt>
                <c:pt idx="1731">
                  <c:v>0.74709022709999995</c:v>
                </c:pt>
                <c:pt idx="1732">
                  <c:v>0.74709022709999995</c:v>
                </c:pt>
                <c:pt idx="1733">
                  <c:v>0.82886705859999998</c:v>
                </c:pt>
                <c:pt idx="1734">
                  <c:v>0.76413627390000005</c:v>
                </c:pt>
                <c:pt idx="1735">
                  <c:v>0.74388229890000002</c:v>
                </c:pt>
                <c:pt idx="1736">
                  <c:v>0.74388229890000002</c:v>
                </c:pt>
                <c:pt idx="1737">
                  <c:v>0.74388229890000002</c:v>
                </c:pt>
                <c:pt idx="1738">
                  <c:v>0.76979337449999996</c:v>
                </c:pt>
                <c:pt idx="1739">
                  <c:v>0.72209667470000005</c:v>
                </c:pt>
                <c:pt idx="1740">
                  <c:v>0.75745791169999999</c:v>
                </c:pt>
                <c:pt idx="1741">
                  <c:v>0.74775703490000001</c:v>
                </c:pt>
                <c:pt idx="1742">
                  <c:v>0.78233894810000004</c:v>
                </c:pt>
                <c:pt idx="1743">
                  <c:v>0.78233894810000004</c:v>
                </c:pt>
                <c:pt idx="1744">
                  <c:v>0.78233894810000004</c:v>
                </c:pt>
                <c:pt idx="1745">
                  <c:v>0.81780127430000005</c:v>
                </c:pt>
                <c:pt idx="1746">
                  <c:v>0.78473859589999995</c:v>
                </c:pt>
                <c:pt idx="1747">
                  <c:v>0.8558189772</c:v>
                </c:pt>
                <c:pt idx="1748">
                  <c:v>0.82842214599999997</c:v>
                </c:pt>
                <c:pt idx="1749">
                  <c:v>0.90051040449999997</c:v>
                </c:pt>
                <c:pt idx="1750">
                  <c:v>0.90051040449999997</c:v>
                </c:pt>
                <c:pt idx="1751">
                  <c:v>0.90051040449999997</c:v>
                </c:pt>
                <c:pt idx="1752">
                  <c:v>0.93885118270000001</c:v>
                </c:pt>
                <c:pt idx="1753">
                  <c:v>0.8167913617</c:v>
                </c:pt>
                <c:pt idx="1754">
                  <c:v>0.84576236699999996</c:v>
                </c:pt>
                <c:pt idx="1755">
                  <c:v>0.81981197549999996</c:v>
                </c:pt>
                <c:pt idx="1756">
                  <c:v>0.84213002550000005</c:v>
                </c:pt>
                <c:pt idx="1757">
                  <c:v>0.84213002550000005</c:v>
                </c:pt>
                <c:pt idx="1758">
                  <c:v>0.84213002550000005</c:v>
                </c:pt>
                <c:pt idx="1759">
                  <c:v>0.77935523620000002</c:v>
                </c:pt>
                <c:pt idx="1760">
                  <c:v>0.77558090440000005</c:v>
                </c:pt>
                <c:pt idx="1761">
                  <c:v>0.8036992704</c:v>
                </c:pt>
                <c:pt idx="1762">
                  <c:v>0.82100641990000001</c:v>
                </c:pt>
                <c:pt idx="1763">
                  <c:v>0.72072961660000001</c:v>
                </c:pt>
                <c:pt idx="1764">
                  <c:v>0.72072961660000001</c:v>
                </c:pt>
                <c:pt idx="1765">
                  <c:v>0.72072961660000001</c:v>
                </c:pt>
                <c:pt idx="1766">
                  <c:v>0.82342742179999995</c:v>
                </c:pt>
                <c:pt idx="1767">
                  <c:v>0.83904872109999995</c:v>
                </c:pt>
                <c:pt idx="1768">
                  <c:v>0.83822607429999996</c:v>
                </c:pt>
                <c:pt idx="1769">
                  <c:v>0.8277909765</c:v>
                </c:pt>
                <c:pt idx="1770">
                  <c:v>0.83635261279999995</c:v>
                </c:pt>
                <c:pt idx="1771">
                  <c:v>0.83635261279999995</c:v>
                </c:pt>
                <c:pt idx="1772">
                  <c:v>0.83635261279999995</c:v>
                </c:pt>
                <c:pt idx="1773">
                  <c:v>0.88506617350000005</c:v>
                </c:pt>
                <c:pt idx="1774">
                  <c:v>0.99100442440000003</c:v>
                </c:pt>
                <c:pt idx="1775">
                  <c:v>0.97847790219999997</c:v>
                </c:pt>
                <c:pt idx="1776">
                  <c:v>1.0429748157000001</c:v>
                </c:pt>
                <c:pt idx="1777">
                  <c:v>1.0411678144000001</c:v>
                </c:pt>
                <c:pt idx="1778">
                  <c:v>1.0411678144000001</c:v>
                </c:pt>
                <c:pt idx="1779">
                  <c:v>1.0411678144000001</c:v>
                </c:pt>
                <c:pt idx="1780">
                  <c:v>1.0621245560999999</c:v>
                </c:pt>
                <c:pt idx="1781">
                  <c:v>1.0873915418</c:v>
                </c:pt>
                <c:pt idx="1782">
                  <c:v>1.0487145537</c:v>
                </c:pt>
                <c:pt idx="1783">
                  <c:v>1.064835768</c:v>
                </c:pt>
                <c:pt idx="1784">
                  <c:v>1.0797080484999999</c:v>
                </c:pt>
                <c:pt idx="1785">
                  <c:v>1.0797080484999999</c:v>
                </c:pt>
                <c:pt idx="1786">
                  <c:v>1.0797080484999999</c:v>
                </c:pt>
                <c:pt idx="1787">
                  <c:v>1.0951292323999999</c:v>
                </c:pt>
                <c:pt idx="1788">
                  <c:v>1.1064517055</c:v>
                </c:pt>
                <c:pt idx="1789">
                  <c:v>1.1399316361</c:v>
                </c:pt>
                <c:pt idx="1790">
                  <c:v>1.1846740535</c:v>
                </c:pt>
                <c:pt idx="1791">
                  <c:v>1.2055357235999999</c:v>
                </c:pt>
                <c:pt idx="1792">
                  <c:v>1.2055357235999999</c:v>
                </c:pt>
                <c:pt idx="1793">
                  <c:v>1.2055357235999999</c:v>
                </c:pt>
                <c:pt idx="1794">
                  <c:v>1.2262527082000001</c:v>
                </c:pt>
                <c:pt idx="1795">
                  <c:v>1.2174370819</c:v>
                </c:pt>
                <c:pt idx="1796">
                  <c:v>1.1848191478000001</c:v>
                </c:pt>
                <c:pt idx="1797">
                  <c:v>1.1641726725999999</c:v>
                </c:pt>
                <c:pt idx="1798">
                  <c:v>1.1779055195999999</c:v>
                </c:pt>
                <c:pt idx="1799">
                  <c:v>1.1779055195999999</c:v>
                </c:pt>
                <c:pt idx="1800">
                  <c:v>1.1779055195999999</c:v>
                </c:pt>
                <c:pt idx="1801">
                  <c:v>1.2043158193000001</c:v>
                </c:pt>
                <c:pt idx="1802">
                  <c:v>1.1809485913</c:v>
                </c:pt>
                <c:pt idx="1803">
                  <c:v>1.1025422195000001</c:v>
                </c:pt>
                <c:pt idx="1804">
                  <c:v>1.1163182825</c:v>
                </c:pt>
                <c:pt idx="1805">
                  <c:v>1.1377767888999999</c:v>
                </c:pt>
                <c:pt idx="1806">
                  <c:v>1.1377767888999999</c:v>
                </c:pt>
                <c:pt idx="1807">
                  <c:v>1.1377767888999999</c:v>
                </c:pt>
                <c:pt idx="1808">
                  <c:v>1.1028121446000001</c:v>
                </c:pt>
                <c:pt idx="1809">
                  <c:v>1.1818955163</c:v>
                </c:pt>
                <c:pt idx="1810">
                  <c:v>1.2062798084999999</c:v>
                </c:pt>
                <c:pt idx="1811">
                  <c:v>1.1666685208000001</c:v>
                </c:pt>
                <c:pt idx="1812">
                  <c:v>1.1330491001</c:v>
                </c:pt>
                <c:pt idx="1813">
                  <c:v>1.1330491001</c:v>
                </c:pt>
                <c:pt idx="1814">
                  <c:v>1.1330491001</c:v>
                </c:pt>
                <c:pt idx="1815">
                  <c:v>1.1996980891</c:v>
                </c:pt>
                <c:pt idx="1816">
                  <c:v>1.1720001791000001</c:v>
                </c:pt>
                <c:pt idx="1817">
                  <c:v>1.1488012324000001</c:v>
                </c:pt>
                <c:pt idx="1818">
                  <c:v>1.1731302973</c:v>
                </c:pt>
                <c:pt idx="1819">
                  <c:v>1.2106986275</c:v>
                </c:pt>
                <c:pt idx="1820">
                  <c:v>1.2106986275</c:v>
                </c:pt>
                <c:pt idx="1821">
                  <c:v>1.2106986275</c:v>
                </c:pt>
                <c:pt idx="1822">
                  <c:v>1.2254748579999999</c:v>
                </c:pt>
                <c:pt idx="1823">
                  <c:v>1.2393239345</c:v>
                </c:pt>
                <c:pt idx="1824">
                  <c:v>1.2140560202999999</c:v>
                </c:pt>
                <c:pt idx="1825">
                  <c:v>1.1933457426</c:v>
                </c:pt>
                <c:pt idx="1826">
                  <c:v>1.0879514336</c:v>
                </c:pt>
                <c:pt idx="1827">
                  <c:v>1.0879514336</c:v>
                </c:pt>
                <c:pt idx="1828">
                  <c:v>1.0879514336</c:v>
                </c:pt>
                <c:pt idx="1829">
                  <c:v>1.1209473225</c:v>
                </c:pt>
                <c:pt idx="1830">
                  <c:v>1.1348141264</c:v>
                </c:pt>
                <c:pt idx="1831">
                  <c:v>1.1602432297</c:v>
                </c:pt>
                <c:pt idx="1832">
                  <c:v>1.1656148562999999</c:v>
                </c:pt>
                <c:pt idx="1833">
                  <c:v>1.0611077337999999</c:v>
                </c:pt>
                <c:pt idx="1834">
                  <c:v>1.0611077337999999</c:v>
                </c:pt>
                <c:pt idx="1835">
                  <c:v>1.0611077337999999</c:v>
                </c:pt>
                <c:pt idx="1836">
                  <c:v>1.1344703185</c:v>
                </c:pt>
                <c:pt idx="1837">
                  <c:v>1.1396127117999999</c:v>
                </c:pt>
                <c:pt idx="1838">
                  <c:v>1.1938863905999999</c:v>
                </c:pt>
                <c:pt idx="1839">
                  <c:v>1.1443677228</c:v>
                </c:pt>
                <c:pt idx="1840">
                  <c:v>1.2311485179999999</c:v>
                </c:pt>
                <c:pt idx="1841">
                  <c:v>1.2311485179999999</c:v>
                </c:pt>
                <c:pt idx="1842">
                  <c:v>1.2311485179999999</c:v>
                </c:pt>
                <c:pt idx="1843">
                  <c:v>1.2377741027</c:v>
                </c:pt>
                <c:pt idx="1844">
                  <c:v>1.2202505530000001</c:v>
                </c:pt>
                <c:pt idx="1845">
                  <c:v>1.2404799012000001</c:v>
                </c:pt>
                <c:pt idx="1846">
                  <c:v>1.2223678804</c:v>
                </c:pt>
                <c:pt idx="1847">
                  <c:v>1.2454209691</c:v>
                </c:pt>
                <c:pt idx="1848">
                  <c:v>1.2454209691</c:v>
                </c:pt>
                <c:pt idx="1849">
                  <c:v>1.2454209691</c:v>
                </c:pt>
                <c:pt idx="1850">
                  <c:v>1.1824606309000001</c:v>
                </c:pt>
                <c:pt idx="1851">
                  <c:v>1.2576951140999999</c:v>
                </c:pt>
                <c:pt idx="1852">
                  <c:v>1.2824865492999999</c:v>
                </c:pt>
                <c:pt idx="1853">
                  <c:v>1.3418886348000001</c:v>
                </c:pt>
                <c:pt idx="1854">
                  <c:v>1.3026416801</c:v>
                </c:pt>
                <c:pt idx="1855">
                  <c:v>1.3026416801</c:v>
                </c:pt>
                <c:pt idx="1856">
                  <c:v>1.3026416801</c:v>
                </c:pt>
                <c:pt idx="1857">
                  <c:v>1.2434711204</c:v>
                </c:pt>
                <c:pt idx="1858">
                  <c:v>1.2977812351</c:v>
                </c:pt>
                <c:pt idx="1859">
                  <c:v>1.3275546192000001</c:v>
                </c:pt>
                <c:pt idx="1860">
                  <c:v>1.3680492955000001</c:v>
                </c:pt>
                <c:pt idx="1861">
                  <c:v>1.3945459103</c:v>
                </c:pt>
                <c:pt idx="1862">
                  <c:v>1.3945459103</c:v>
                </c:pt>
                <c:pt idx="1863">
                  <c:v>1.3945459103</c:v>
                </c:pt>
                <c:pt idx="1864">
                  <c:v>1.3730766130000001</c:v>
                </c:pt>
                <c:pt idx="1865">
                  <c:v>1.412720634</c:v>
                </c:pt>
                <c:pt idx="1866">
                  <c:v>1.4052602363</c:v>
                </c:pt>
                <c:pt idx="1867">
                  <c:v>1.3900039596</c:v>
                </c:pt>
                <c:pt idx="1868">
                  <c:v>1.4058607266000001</c:v>
                </c:pt>
                <c:pt idx="1869">
                  <c:v>1.4058607266000001</c:v>
                </c:pt>
                <c:pt idx="1870">
                  <c:v>1.4058607266000001</c:v>
                </c:pt>
                <c:pt idx="1871">
                  <c:v>1.4639495172000001</c:v>
                </c:pt>
                <c:pt idx="1872">
                  <c:v>1.4945551180000001</c:v>
                </c:pt>
                <c:pt idx="1873">
                  <c:v>1.5031000271999999</c:v>
                </c:pt>
                <c:pt idx="1874">
                  <c:v>1.4863821003</c:v>
                </c:pt>
                <c:pt idx="1875">
                  <c:v>1.5194790587</c:v>
                </c:pt>
                <c:pt idx="1876">
                  <c:v>1.5194790587</c:v>
                </c:pt>
                <c:pt idx="1877">
                  <c:v>1.5194790587</c:v>
                </c:pt>
                <c:pt idx="1878">
                  <c:v>1.4630887877000001</c:v>
                </c:pt>
                <c:pt idx="1879">
                  <c:v>1.4547923095999999</c:v>
                </c:pt>
                <c:pt idx="1880">
                  <c:v>1.5435991330000001</c:v>
                </c:pt>
                <c:pt idx="1881">
                  <c:v>1.5769811893000001</c:v>
                </c:pt>
                <c:pt idx="1882">
                  <c:v>1.6164142620999999</c:v>
                </c:pt>
                <c:pt idx="1883">
                  <c:v>1.6164142620999999</c:v>
                </c:pt>
                <c:pt idx="1884">
                  <c:v>1.6164142620999999</c:v>
                </c:pt>
                <c:pt idx="1885">
                  <c:v>1.6007226144</c:v>
                </c:pt>
                <c:pt idx="1886">
                  <c:v>1.6349302348999999</c:v>
                </c:pt>
                <c:pt idx="1887">
                  <c:v>1.6589816340000001</c:v>
                </c:pt>
                <c:pt idx="1888">
                  <c:v>1.6392455814</c:v>
                </c:pt>
                <c:pt idx="1889">
                  <c:v>1.6104493498000001</c:v>
                </c:pt>
                <c:pt idx="1890">
                  <c:v>1.6104493498000001</c:v>
                </c:pt>
                <c:pt idx="1891">
                  <c:v>1.6104493498000001</c:v>
                </c:pt>
                <c:pt idx="1892">
                  <c:v>1.6034468679</c:v>
                </c:pt>
                <c:pt idx="1893">
                  <c:v>1.61501699</c:v>
                </c:pt>
                <c:pt idx="1894">
                  <c:v>1.6259426092</c:v>
                </c:pt>
                <c:pt idx="1895">
                  <c:v>1.5314020383</c:v>
                </c:pt>
                <c:pt idx="1896">
                  <c:v>1.4577355906</c:v>
                </c:pt>
                <c:pt idx="1897">
                  <c:v>1.4577355906</c:v>
                </c:pt>
                <c:pt idx="1898">
                  <c:v>1.4577355906</c:v>
                </c:pt>
                <c:pt idx="1899">
                  <c:v>1.4523736764999999</c:v>
                </c:pt>
                <c:pt idx="1900">
                  <c:v>1.4468514526</c:v>
                </c:pt>
                <c:pt idx="1901">
                  <c:v>1.5874144620999999</c:v>
                </c:pt>
                <c:pt idx="1902">
                  <c:v>1.5763670209</c:v>
                </c:pt>
                <c:pt idx="1903">
                  <c:v>1.5391936733</c:v>
                </c:pt>
                <c:pt idx="1904">
                  <c:v>1.5391936733</c:v>
                </c:pt>
                <c:pt idx="1905">
                  <c:v>1.5391936733</c:v>
                </c:pt>
                <c:pt idx="1906">
                  <c:v>1.5391936733</c:v>
                </c:pt>
                <c:pt idx="1907">
                  <c:v>1.5610642074000001</c:v>
                </c:pt>
                <c:pt idx="1908">
                  <c:v>1.5610642074000001</c:v>
                </c:pt>
                <c:pt idx="1909">
                  <c:v>1.5669221828</c:v>
                </c:pt>
                <c:pt idx="1910">
                  <c:v>1.5750000099000001</c:v>
                </c:pt>
                <c:pt idx="1911">
                  <c:v>1.5750000099000001</c:v>
                </c:pt>
                <c:pt idx="1912">
                  <c:v>1.5750000099000001</c:v>
                </c:pt>
                <c:pt idx="1913">
                  <c:v>1.5750000099000001</c:v>
                </c:pt>
                <c:pt idx="1914">
                  <c:v>1.5180039232</c:v>
                </c:pt>
                <c:pt idx="1915">
                  <c:v>1.5703025651</c:v>
                </c:pt>
                <c:pt idx="1916">
                  <c:v>1.5975145078999999</c:v>
                </c:pt>
                <c:pt idx="1917">
                  <c:v>1.5939086039000001</c:v>
                </c:pt>
                <c:pt idx="1918">
                  <c:v>1.5939086039000001</c:v>
                </c:pt>
                <c:pt idx="1919">
                  <c:v>1.5939086039000001</c:v>
                </c:pt>
                <c:pt idx="1920">
                  <c:v>1.6363408948</c:v>
                </c:pt>
                <c:pt idx="1921">
                  <c:v>1.6189761469999999</c:v>
                </c:pt>
                <c:pt idx="1922">
                  <c:v>1.6756518890000001</c:v>
                </c:pt>
                <c:pt idx="1923">
                  <c:v>1.6170367429000001</c:v>
                </c:pt>
                <c:pt idx="1924">
                  <c:v>1.6060395303999999</c:v>
                </c:pt>
                <c:pt idx="1925">
                  <c:v>1.6060395303999999</c:v>
                </c:pt>
                <c:pt idx="1926">
                  <c:v>1.6060395303999999</c:v>
                </c:pt>
                <c:pt idx="1927">
                  <c:v>1.5618731468</c:v>
                </c:pt>
                <c:pt idx="1928">
                  <c:v>1.5827877252</c:v>
                </c:pt>
                <c:pt idx="1929">
                  <c:v>1.612125405</c:v>
                </c:pt>
                <c:pt idx="1930">
                  <c:v>1.612125405</c:v>
                </c:pt>
                <c:pt idx="1931">
                  <c:v>1.612125405</c:v>
                </c:pt>
                <c:pt idx="1932">
                  <c:v>1.612125405</c:v>
                </c:pt>
                <c:pt idx="1933">
                  <c:v>1.612125405</c:v>
                </c:pt>
                <c:pt idx="1934">
                  <c:v>1.6193944505</c:v>
                </c:pt>
                <c:pt idx="1935">
                  <c:v>1.6956373842000001</c:v>
                </c:pt>
                <c:pt idx="1936">
                  <c:v>1.6222474362999999</c:v>
                </c:pt>
                <c:pt idx="1937">
                  <c:v>1.6183792391</c:v>
                </c:pt>
                <c:pt idx="1938">
                  <c:v>1.6205896016000001</c:v>
                </c:pt>
                <c:pt idx="1939">
                  <c:v>1.6205896016000001</c:v>
                </c:pt>
                <c:pt idx="1940">
                  <c:v>1.6205896016000001</c:v>
                </c:pt>
                <c:pt idx="1941">
                  <c:v>1.6633463303</c:v>
                </c:pt>
                <c:pt idx="1942">
                  <c:v>1.6771147648</c:v>
                </c:pt>
                <c:pt idx="1943">
                  <c:v>1.6591135809999999</c:v>
                </c:pt>
                <c:pt idx="1944">
                  <c:v>1.6698446211</c:v>
                </c:pt>
                <c:pt idx="1945">
                  <c:v>1.6880414531000001</c:v>
                </c:pt>
                <c:pt idx="1946">
                  <c:v>1.6880414531000001</c:v>
                </c:pt>
                <c:pt idx="1947">
                  <c:v>1.6880414531000001</c:v>
                </c:pt>
                <c:pt idx="1948">
                  <c:v>1.7893119249</c:v>
                </c:pt>
                <c:pt idx="1949">
                  <c:v>1.8540266721000001</c:v>
                </c:pt>
                <c:pt idx="1950">
                  <c:v>1.8925706994</c:v>
                </c:pt>
                <c:pt idx="1951">
                  <c:v>2.0321238957999999</c:v>
                </c:pt>
                <c:pt idx="1952">
                  <c:v>2.0382651353000001</c:v>
                </c:pt>
                <c:pt idx="1953">
                  <c:v>2.0382651353000001</c:v>
                </c:pt>
                <c:pt idx="1954">
                  <c:v>2.0382651353000001</c:v>
                </c:pt>
                <c:pt idx="1955">
                  <c:v>2.0900288014999999</c:v>
                </c:pt>
                <c:pt idx="1956">
                  <c:v>2.2020099103000002</c:v>
                </c:pt>
                <c:pt idx="1957">
                  <c:v>2.1646625557000001</c:v>
                </c:pt>
                <c:pt idx="1958">
                  <c:v>2.2488213873</c:v>
                </c:pt>
                <c:pt idx="1959">
                  <c:v>2.3330278680999998</c:v>
                </c:pt>
                <c:pt idx="1960">
                  <c:v>2.3330278680999998</c:v>
                </c:pt>
                <c:pt idx="1961">
                  <c:v>2.3330278680999998</c:v>
                </c:pt>
                <c:pt idx="1962">
                  <c:v>2.3330278680999998</c:v>
                </c:pt>
                <c:pt idx="1963">
                  <c:v>2.3330278680999998</c:v>
                </c:pt>
                <c:pt idx="1964">
                  <c:v>2.2532312319000001</c:v>
                </c:pt>
                <c:pt idx="1965">
                  <c:v>2.2446638621999999</c:v>
                </c:pt>
                <c:pt idx="1966">
                  <c:v>2.1445634605000001</c:v>
                </c:pt>
                <c:pt idx="1967">
                  <c:v>2.1445634605000001</c:v>
                </c:pt>
                <c:pt idx="1968">
                  <c:v>2.1445634605000001</c:v>
                </c:pt>
                <c:pt idx="1969">
                  <c:v>2.1157937914999998</c:v>
                </c:pt>
                <c:pt idx="1970">
                  <c:v>2.1214386648999999</c:v>
                </c:pt>
                <c:pt idx="1971">
                  <c:v>2.1205707704000001</c:v>
                </c:pt>
                <c:pt idx="1972">
                  <c:v>2.0647955179999999</c:v>
                </c:pt>
                <c:pt idx="1973">
                  <c:v>2.0220074346999999</c:v>
                </c:pt>
                <c:pt idx="1974">
                  <c:v>2.0220074346999999</c:v>
                </c:pt>
                <c:pt idx="1975">
                  <c:v>2.0220074346999999</c:v>
                </c:pt>
                <c:pt idx="1976">
                  <c:v>2.0590854745999998</c:v>
                </c:pt>
                <c:pt idx="1977">
                  <c:v>2.1414354282999999</c:v>
                </c:pt>
                <c:pt idx="1978">
                  <c:v>2.2474868136000001</c:v>
                </c:pt>
                <c:pt idx="1979">
                  <c:v>2.2206534372000002</c:v>
                </c:pt>
                <c:pt idx="1980">
                  <c:v>2.2693002632999999</c:v>
                </c:pt>
                <c:pt idx="1981">
                  <c:v>2.2693002632999999</c:v>
                </c:pt>
                <c:pt idx="1982">
                  <c:v>2.2693002632999999</c:v>
                </c:pt>
                <c:pt idx="1983">
                  <c:v>2.2529173621999998</c:v>
                </c:pt>
                <c:pt idx="1984">
                  <c:v>2.2726141136</c:v>
                </c:pt>
                <c:pt idx="1985">
                  <c:v>2.2847776384</c:v>
                </c:pt>
                <c:pt idx="1986">
                  <c:v>2.2884458890000001</c:v>
                </c:pt>
                <c:pt idx="1987">
                  <c:v>2.3263368090999998</c:v>
                </c:pt>
                <c:pt idx="1988">
                  <c:v>2.3263368090999998</c:v>
                </c:pt>
                <c:pt idx="1989">
                  <c:v>2.3263368090999998</c:v>
                </c:pt>
                <c:pt idx="1990">
                  <c:v>2.2957397433</c:v>
                </c:pt>
                <c:pt idx="1991">
                  <c:v>2.3075800958000001</c:v>
                </c:pt>
                <c:pt idx="1992">
                  <c:v>2.3859347528999999</c:v>
                </c:pt>
                <c:pt idx="1993">
                  <c:v>2.1868591531999999</c:v>
                </c:pt>
                <c:pt idx="1994">
                  <c:v>2.0244341920000002</c:v>
                </c:pt>
                <c:pt idx="1995">
                  <c:v>2.0244341920000002</c:v>
                </c:pt>
                <c:pt idx="1996">
                  <c:v>2.0244341920000002</c:v>
                </c:pt>
                <c:pt idx="1997">
                  <c:v>1.9959289593</c:v>
                </c:pt>
                <c:pt idx="1998">
                  <c:v>1.9822122040000001</c:v>
                </c:pt>
                <c:pt idx="1999">
                  <c:v>1.9431918882000001</c:v>
                </c:pt>
                <c:pt idx="2000">
                  <c:v>1.9031987266999999</c:v>
                </c:pt>
                <c:pt idx="2001">
                  <c:v>1.7919963667000001</c:v>
                </c:pt>
                <c:pt idx="2002">
                  <c:v>1.7919963667000001</c:v>
                </c:pt>
                <c:pt idx="2003">
                  <c:v>1.7919963667000001</c:v>
                </c:pt>
                <c:pt idx="2004">
                  <c:v>1.7890452829000001</c:v>
                </c:pt>
                <c:pt idx="2005">
                  <c:v>1.8397581016</c:v>
                </c:pt>
                <c:pt idx="2006">
                  <c:v>1.8694393083</c:v>
                </c:pt>
                <c:pt idx="2007">
                  <c:v>1.8650718522</c:v>
                </c:pt>
                <c:pt idx="2008">
                  <c:v>1.868947514</c:v>
                </c:pt>
                <c:pt idx="2009">
                  <c:v>1.868947514</c:v>
                </c:pt>
                <c:pt idx="2010">
                  <c:v>1.868947514</c:v>
                </c:pt>
                <c:pt idx="2011">
                  <c:v>1.9373360877000001</c:v>
                </c:pt>
                <c:pt idx="2012">
                  <c:v>2.0381606953000002</c:v>
                </c:pt>
                <c:pt idx="2013">
                  <c:v>2.0896760113999999</c:v>
                </c:pt>
                <c:pt idx="2014">
                  <c:v>2.0301052992000002</c:v>
                </c:pt>
                <c:pt idx="2015">
                  <c:v>1.9128863132</c:v>
                </c:pt>
                <c:pt idx="2016">
                  <c:v>1.9128863132</c:v>
                </c:pt>
                <c:pt idx="2017">
                  <c:v>1.9128863132</c:v>
                </c:pt>
                <c:pt idx="2018">
                  <c:v>1.96185057</c:v>
                </c:pt>
                <c:pt idx="2019">
                  <c:v>1.9714607118</c:v>
                </c:pt>
                <c:pt idx="2020">
                  <c:v>1.9373210829</c:v>
                </c:pt>
                <c:pt idx="2021">
                  <c:v>2.0768321296000001</c:v>
                </c:pt>
                <c:pt idx="2022">
                  <c:v>2.1421480826999999</c:v>
                </c:pt>
                <c:pt idx="2023">
                  <c:v>2.1421480826999999</c:v>
                </c:pt>
                <c:pt idx="2024">
                  <c:v>2.1421480826999999</c:v>
                </c:pt>
                <c:pt idx="2025">
                  <c:v>2.1421480826999999</c:v>
                </c:pt>
                <c:pt idx="2026">
                  <c:v>1.9982055899</c:v>
                </c:pt>
                <c:pt idx="2027">
                  <c:v>1.8637221425999999</c:v>
                </c:pt>
                <c:pt idx="2028">
                  <c:v>1.8174999973999999</c:v>
                </c:pt>
                <c:pt idx="2029">
                  <c:v>1.8440516259999999</c:v>
                </c:pt>
                <c:pt idx="2030">
                  <c:v>1.8440516259999999</c:v>
                </c:pt>
                <c:pt idx="2031">
                  <c:v>1.8440516259999999</c:v>
                </c:pt>
                <c:pt idx="2032">
                  <c:v>1.8971737853999999</c:v>
                </c:pt>
                <c:pt idx="2033">
                  <c:v>1.9285479042</c:v>
                </c:pt>
                <c:pt idx="2034">
                  <c:v>1.9599252829</c:v>
                </c:pt>
                <c:pt idx="2035">
                  <c:v>1.9508452505</c:v>
                </c:pt>
                <c:pt idx="2036">
                  <c:v>1.9611131729</c:v>
                </c:pt>
                <c:pt idx="2037">
                  <c:v>1.9611131729</c:v>
                </c:pt>
                <c:pt idx="2038">
                  <c:v>1.9611131729</c:v>
                </c:pt>
                <c:pt idx="2039">
                  <c:v>2.0591945870999999</c:v>
                </c:pt>
                <c:pt idx="2040">
                  <c:v>2.1007905844999999</c:v>
                </c:pt>
                <c:pt idx="2041">
                  <c:v>2.1148803579000002</c:v>
                </c:pt>
                <c:pt idx="2042">
                  <c:v>2.1126946398999999</c:v>
                </c:pt>
                <c:pt idx="2043">
                  <c:v>2.0572029733999999</c:v>
                </c:pt>
                <c:pt idx="2044">
                  <c:v>2.0572029733999999</c:v>
                </c:pt>
                <c:pt idx="2045">
                  <c:v>2.0572029733999999</c:v>
                </c:pt>
                <c:pt idx="2046">
                  <c:v>2.0638771421</c:v>
                </c:pt>
                <c:pt idx="2047">
                  <c:v>2.0348022734</c:v>
                </c:pt>
                <c:pt idx="2048">
                  <c:v>2.0479146050999999</c:v>
                </c:pt>
                <c:pt idx="2049">
                  <c:v>2.1121339348000001</c:v>
                </c:pt>
                <c:pt idx="2050">
                  <c:v>2.1103043765999998</c:v>
                </c:pt>
                <c:pt idx="2051">
                  <c:v>2.1103043765999998</c:v>
                </c:pt>
                <c:pt idx="2052">
                  <c:v>2.1103043765999998</c:v>
                </c:pt>
                <c:pt idx="2053">
                  <c:v>2.1197119742999999</c:v>
                </c:pt>
                <c:pt idx="2054">
                  <c:v>2.1512201609999999</c:v>
                </c:pt>
                <c:pt idx="2055">
                  <c:v>2.1336082778000001</c:v>
                </c:pt>
                <c:pt idx="2056">
                  <c:v>2.1243501542000001</c:v>
                </c:pt>
                <c:pt idx="2057">
                  <c:v>2.0485641640000001</c:v>
                </c:pt>
                <c:pt idx="2058">
                  <c:v>2.0485641640000001</c:v>
                </c:pt>
                <c:pt idx="2059">
                  <c:v>2.0485641640000001</c:v>
                </c:pt>
                <c:pt idx="2060">
                  <c:v>2.0466822631000001</c:v>
                </c:pt>
                <c:pt idx="2061">
                  <c:v>2.0564133920000001</c:v>
                </c:pt>
                <c:pt idx="2062">
                  <c:v>2.0943578697</c:v>
                </c:pt>
                <c:pt idx="2063">
                  <c:v>2.0155343947</c:v>
                </c:pt>
                <c:pt idx="2064">
                  <c:v>2.0438777516000002</c:v>
                </c:pt>
                <c:pt idx="2065">
                  <c:v>2.0438777516000002</c:v>
                </c:pt>
                <c:pt idx="2066">
                  <c:v>2.0438777516000002</c:v>
                </c:pt>
                <c:pt idx="2067">
                  <c:v>2.0310131730999998</c:v>
                </c:pt>
                <c:pt idx="2068">
                  <c:v>2.0750642214999999</c:v>
                </c:pt>
                <c:pt idx="2069">
                  <c:v>2.2039226154999998</c:v>
                </c:pt>
                <c:pt idx="2070">
                  <c:v>2.2714643021000001</c:v>
                </c:pt>
                <c:pt idx="2071">
                  <c:v>2.3194016616000002</c:v>
                </c:pt>
                <c:pt idx="2072">
                  <c:v>2.3194016616000002</c:v>
                </c:pt>
                <c:pt idx="2073">
                  <c:v>2.3194016616000002</c:v>
                </c:pt>
                <c:pt idx="2074">
                  <c:v>2.3267407774</c:v>
                </c:pt>
                <c:pt idx="2075">
                  <c:v>2.3267407774</c:v>
                </c:pt>
                <c:pt idx="2076">
                  <c:v>2.3267407774</c:v>
                </c:pt>
                <c:pt idx="2077">
                  <c:v>2.3267407774</c:v>
                </c:pt>
                <c:pt idx="2078">
                  <c:v>2.3434743694</c:v>
                </c:pt>
                <c:pt idx="2079">
                  <c:v>2.3434743694</c:v>
                </c:pt>
                <c:pt idx="2080">
                  <c:v>2.3434743694</c:v>
                </c:pt>
                <c:pt idx="2081">
                  <c:v>2.4053274738999999</c:v>
                </c:pt>
                <c:pt idx="2082">
                  <c:v>2.4471652842</c:v>
                </c:pt>
                <c:pt idx="2083">
                  <c:v>2.4361120019000002</c:v>
                </c:pt>
                <c:pt idx="2084">
                  <c:v>2.4361120019000002</c:v>
                </c:pt>
                <c:pt idx="2085">
                  <c:v>2.4361120019000002</c:v>
                </c:pt>
                <c:pt idx="2086">
                  <c:v>2.4361120019000002</c:v>
                </c:pt>
                <c:pt idx="2087">
                  <c:v>2.4361120019000002</c:v>
                </c:pt>
                <c:pt idx="2088">
                  <c:v>2.3921956646</c:v>
                </c:pt>
                <c:pt idx="2089">
                  <c:v>2.3921956646</c:v>
                </c:pt>
                <c:pt idx="2090">
                  <c:v>2.3921956646</c:v>
                </c:pt>
                <c:pt idx="2091">
                  <c:v>2.4272650578000001</c:v>
                </c:pt>
                <c:pt idx="2092">
                  <c:v>2.4527396845</c:v>
                </c:pt>
                <c:pt idx="2093">
                  <c:v>2.4527396845</c:v>
                </c:pt>
                <c:pt idx="2094">
                  <c:v>2.4527396845</c:v>
                </c:pt>
                <c:pt idx="2095">
                  <c:v>2.5328886383999998</c:v>
                </c:pt>
                <c:pt idx="2096">
                  <c:v>2.5328886383999998</c:v>
                </c:pt>
                <c:pt idx="2097">
                  <c:v>2.5328886383999998</c:v>
                </c:pt>
                <c:pt idx="2098">
                  <c:v>2.5009323283999998</c:v>
                </c:pt>
                <c:pt idx="2099">
                  <c:v>2.5460632712</c:v>
                </c:pt>
                <c:pt idx="2100">
                  <c:v>2.5460632712</c:v>
                </c:pt>
                <c:pt idx="2101">
                  <c:v>2.5460632712</c:v>
                </c:pt>
                <c:pt idx="2102">
                  <c:v>2.5916070977999999</c:v>
                </c:pt>
                <c:pt idx="2103">
                  <c:v>2.6396329076999998</c:v>
                </c:pt>
                <c:pt idx="2104">
                  <c:v>2.6797846881999998</c:v>
                </c:pt>
                <c:pt idx="2105">
                  <c:v>2.723985791</c:v>
                </c:pt>
                <c:pt idx="2106">
                  <c:v>2.6799478025000001</c:v>
                </c:pt>
                <c:pt idx="2107">
                  <c:v>2.6799478025000001</c:v>
                </c:pt>
                <c:pt idx="2108">
                  <c:v>2.6799478025000001</c:v>
                </c:pt>
                <c:pt idx="2109">
                  <c:v>2.6150566237000001</c:v>
                </c:pt>
                <c:pt idx="2110">
                  <c:v>2.7062124148</c:v>
                </c:pt>
                <c:pt idx="2111">
                  <c:v>2.8026672362</c:v>
                </c:pt>
                <c:pt idx="2112">
                  <c:v>2.9567672235</c:v>
                </c:pt>
                <c:pt idx="2113">
                  <c:v>2.9159425105999999</c:v>
                </c:pt>
                <c:pt idx="2114">
                  <c:v>2.9159425105999999</c:v>
                </c:pt>
                <c:pt idx="2115">
                  <c:v>2.9159425105999999</c:v>
                </c:pt>
                <c:pt idx="2116">
                  <c:v>2.8806024587999999</c:v>
                </c:pt>
                <c:pt idx="2117">
                  <c:v>2.8723462955999999</c:v>
                </c:pt>
                <c:pt idx="2118">
                  <c:v>2.8136181803999998</c:v>
                </c:pt>
                <c:pt idx="2119">
                  <c:v>2.7918108278</c:v>
                </c:pt>
                <c:pt idx="2120">
                  <c:v>2.8428037239999999</c:v>
                </c:pt>
                <c:pt idx="2121">
                  <c:v>2.8428037239999999</c:v>
                </c:pt>
                <c:pt idx="2122">
                  <c:v>2.8428037239999999</c:v>
                </c:pt>
                <c:pt idx="2123">
                  <c:v>2.8231735109999998</c:v>
                </c:pt>
                <c:pt idx="2124">
                  <c:v>2.9268068837999999</c:v>
                </c:pt>
                <c:pt idx="2125">
                  <c:v>3.0221665369999999</c:v>
                </c:pt>
                <c:pt idx="2126">
                  <c:v>3.0237894252999999</c:v>
                </c:pt>
                <c:pt idx="2127">
                  <c:v>3.0919249802</c:v>
                </c:pt>
                <c:pt idx="2128">
                  <c:v>3.0919249802</c:v>
                </c:pt>
                <c:pt idx="2129">
                  <c:v>3.0919249802</c:v>
                </c:pt>
                <c:pt idx="2130">
                  <c:v>3.1258394207000002</c:v>
                </c:pt>
                <c:pt idx="2131">
                  <c:v>3.1076872965</c:v>
                </c:pt>
                <c:pt idx="2132">
                  <c:v>2.9324603167999999</c:v>
                </c:pt>
                <c:pt idx="2133">
                  <c:v>2.8627078762</c:v>
                </c:pt>
                <c:pt idx="2134">
                  <c:v>2.7488851207999998</c:v>
                </c:pt>
                <c:pt idx="2135">
                  <c:v>2.7488851207999998</c:v>
                </c:pt>
                <c:pt idx="2136">
                  <c:v>2.7488851207999998</c:v>
                </c:pt>
                <c:pt idx="2137">
                  <c:v>2.7798421913000002</c:v>
                </c:pt>
                <c:pt idx="2138">
                  <c:v>2.6949153487999999</c:v>
                </c:pt>
                <c:pt idx="2139">
                  <c:v>2.7154894024999998</c:v>
                </c:pt>
                <c:pt idx="2140">
                  <c:v>2.8946568789999998</c:v>
                </c:pt>
                <c:pt idx="2141">
                  <c:v>2.9518504368</c:v>
                </c:pt>
                <c:pt idx="2142">
                  <c:v>2.9518504368</c:v>
                </c:pt>
                <c:pt idx="2143">
                  <c:v>2.9518504368</c:v>
                </c:pt>
                <c:pt idx="2144">
                  <c:v>2.8950241422</c:v>
                </c:pt>
                <c:pt idx="2145">
                  <c:v>2.9261462245000001</c:v>
                </c:pt>
                <c:pt idx="2146">
                  <c:v>2.8104846301999999</c:v>
                </c:pt>
                <c:pt idx="2147">
                  <c:v>2.6787295876999999</c:v>
                </c:pt>
                <c:pt idx="2148">
                  <c:v>2.6440667713999999</c:v>
                </c:pt>
                <c:pt idx="2149">
                  <c:v>2.6440667713999999</c:v>
                </c:pt>
                <c:pt idx="2150">
                  <c:v>2.6440667713999999</c:v>
                </c:pt>
                <c:pt idx="2151">
                  <c:v>2.5970263171000001</c:v>
                </c:pt>
                <c:pt idx="2152">
                  <c:v>2.6351859079</c:v>
                </c:pt>
                <c:pt idx="2153">
                  <c:v>2.6700241971000001</c:v>
                </c:pt>
                <c:pt idx="2154">
                  <c:v>2.7356736277999998</c:v>
                </c:pt>
                <c:pt idx="2155">
                  <c:v>2.8002585314999999</c:v>
                </c:pt>
                <c:pt idx="2156">
                  <c:v>2.8002585314999999</c:v>
                </c:pt>
                <c:pt idx="2157">
                  <c:v>2.8002585314999999</c:v>
                </c:pt>
                <c:pt idx="2158">
                  <c:v>2.760902652</c:v>
                </c:pt>
                <c:pt idx="2159">
                  <c:v>2.7656703033999999</c:v>
                </c:pt>
                <c:pt idx="2160">
                  <c:v>2.6143000583</c:v>
                </c:pt>
                <c:pt idx="2161">
                  <c:v>2.6403383417000001</c:v>
                </c:pt>
                <c:pt idx="2162">
                  <c:v>2.5719656849999999</c:v>
                </c:pt>
                <c:pt idx="2163">
                  <c:v>2.5719656849999999</c:v>
                </c:pt>
                <c:pt idx="2164">
                  <c:v>2.5719656849999999</c:v>
                </c:pt>
                <c:pt idx="2165">
                  <c:v>2.5337611690999999</c:v>
                </c:pt>
                <c:pt idx="2166">
                  <c:v>2.5620781998000002</c:v>
                </c:pt>
                <c:pt idx="2167">
                  <c:v>2.6383027832999999</c:v>
                </c:pt>
                <c:pt idx="2168">
                  <c:v>2.6271382565999999</c:v>
                </c:pt>
                <c:pt idx="2169">
                  <c:v>2.7387207613000002</c:v>
                </c:pt>
                <c:pt idx="2170">
                  <c:v>2.7387207613000002</c:v>
                </c:pt>
                <c:pt idx="2171">
                  <c:v>2.7387207613000002</c:v>
                </c:pt>
                <c:pt idx="2172">
                  <c:v>2.7721136472999999</c:v>
                </c:pt>
                <c:pt idx="2173">
                  <c:v>2.8277931406999999</c:v>
                </c:pt>
                <c:pt idx="2174">
                  <c:v>2.8857576552999999</c:v>
                </c:pt>
                <c:pt idx="2175">
                  <c:v>2.6808078807000002</c:v>
                </c:pt>
                <c:pt idx="2176">
                  <c:v>2.5961187858999999</c:v>
                </c:pt>
                <c:pt idx="2177">
                  <c:v>2.5961187858999999</c:v>
                </c:pt>
                <c:pt idx="2178">
                  <c:v>2.5961187858999999</c:v>
                </c:pt>
                <c:pt idx="2179">
                  <c:v>2.6138140068000002</c:v>
                </c:pt>
                <c:pt idx="2180">
                  <c:v>2.5241314083000002</c:v>
                </c:pt>
                <c:pt idx="2181">
                  <c:v>2.5165645098999998</c:v>
                </c:pt>
                <c:pt idx="2182">
                  <c:v>2.5211361204</c:v>
                </c:pt>
                <c:pt idx="2183">
                  <c:v>2.6258723701000002</c:v>
                </c:pt>
                <c:pt idx="2184">
                  <c:v>2.6258723701000002</c:v>
                </c:pt>
                <c:pt idx="2185">
                  <c:v>2.6258723701000002</c:v>
                </c:pt>
                <c:pt idx="2186">
                  <c:v>2.5692943627</c:v>
                </c:pt>
                <c:pt idx="2187">
                  <c:v>2.5947653652999998</c:v>
                </c:pt>
                <c:pt idx="2188">
                  <c:v>2.7280292808</c:v>
                </c:pt>
                <c:pt idx="2189">
                  <c:v>2.7346719075000001</c:v>
                </c:pt>
                <c:pt idx="2190">
                  <c:v>2.6911665645</c:v>
                </c:pt>
                <c:pt idx="2191">
                  <c:v>2.6911665645</c:v>
                </c:pt>
                <c:pt idx="2192">
                  <c:v>2.6911665645</c:v>
                </c:pt>
                <c:pt idx="2193">
                  <c:v>2.6963883028</c:v>
                </c:pt>
                <c:pt idx="2194">
                  <c:v>2.8171362091000001</c:v>
                </c:pt>
                <c:pt idx="2195">
                  <c:v>2.8329429076000001</c:v>
                </c:pt>
                <c:pt idx="2196">
                  <c:v>2.8646993529000002</c:v>
                </c:pt>
                <c:pt idx="2197">
                  <c:v>2.8810524371000001</c:v>
                </c:pt>
                <c:pt idx="2198">
                  <c:v>2.8810524371000001</c:v>
                </c:pt>
                <c:pt idx="2199">
                  <c:v>2.8810524371000001</c:v>
                </c:pt>
                <c:pt idx="2200">
                  <c:v>2.8461638370000002</c:v>
                </c:pt>
                <c:pt idx="2201">
                  <c:v>2.8877312325000002</c:v>
                </c:pt>
                <c:pt idx="2202">
                  <c:v>2.7979622404</c:v>
                </c:pt>
                <c:pt idx="2203">
                  <c:v>2.8654608768999998</c:v>
                </c:pt>
                <c:pt idx="2204">
                  <c:v>2.9004075809000001</c:v>
                </c:pt>
                <c:pt idx="2205">
                  <c:v>2.9004075809000001</c:v>
                </c:pt>
                <c:pt idx="2206">
                  <c:v>2.9004075809000001</c:v>
                </c:pt>
                <c:pt idx="2207">
                  <c:v>3.0378031205</c:v>
                </c:pt>
                <c:pt idx="2208">
                  <c:v>3.0979215137999998</c:v>
                </c:pt>
                <c:pt idx="2209">
                  <c:v>3.0256235731999999</c:v>
                </c:pt>
                <c:pt idx="2210">
                  <c:v>2.9950796523999998</c:v>
                </c:pt>
                <c:pt idx="2211">
                  <c:v>2.8559579997000002</c:v>
                </c:pt>
                <c:pt idx="2212">
                  <c:v>2.8559579997000002</c:v>
                </c:pt>
                <c:pt idx="2213">
                  <c:v>2.8559579997000002</c:v>
                </c:pt>
                <c:pt idx="2214">
                  <c:v>2.8335520668999998</c:v>
                </c:pt>
                <c:pt idx="2215">
                  <c:v>2.8347986982000002</c:v>
                </c:pt>
                <c:pt idx="2216">
                  <c:v>2.8486153460999999</c:v>
                </c:pt>
                <c:pt idx="2217">
                  <c:v>2.8527508895999998</c:v>
                </c:pt>
                <c:pt idx="2218">
                  <c:v>2.8089735347000002</c:v>
                </c:pt>
                <c:pt idx="2219">
                  <c:v>2.8089735347000002</c:v>
                </c:pt>
                <c:pt idx="2220">
                  <c:v>2.8089735347000002</c:v>
                </c:pt>
                <c:pt idx="2221">
                  <c:v>2.8372634705999999</c:v>
                </c:pt>
                <c:pt idx="2222">
                  <c:v>2.8314894634000001</c:v>
                </c:pt>
                <c:pt idx="2223">
                  <c:v>2.7474232968000001</c:v>
                </c:pt>
                <c:pt idx="2224">
                  <c:v>2.7313530596</c:v>
                </c:pt>
                <c:pt idx="2225">
                  <c:v>2.7296900105000002</c:v>
                </c:pt>
                <c:pt idx="2226">
                  <c:v>2.7296900105000002</c:v>
                </c:pt>
                <c:pt idx="2227">
                  <c:v>2.7296900105000002</c:v>
                </c:pt>
                <c:pt idx="2228">
                  <c:v>2.6939105807999999</c:v>
                </c:pt>
                <c:pt idx="2229">
                  <c:v>2.8119990061000002</c:v>
                </c:pt>
                <c:pt idx="2230">
                  <c:v>2.8489145159000002</c:v>
                </c:pt>
                <c:pt idx="2231">
                  <c:v>2.9518733346000001</c:v>
                </c:pt>
                <c:pt idx="2232">
                  <c:v>3.1348080852</c:v>
                </c:pt>
                <c:pt idx="2233">
                  <c:v>3.1348080852</c:v>
                </c:pt>
                <c:pt idx="2234">
                  <c:v>3.1348080852</c:v>
                </c:pt>
                <c:pt idx="2235">
                  <c:v>3.2659629493</c:v>
                </c:pt>
                <c:pt idx="2236">
                  <c:v>3.2406782649000001</c:v>
                </c:pt>
                <c:pt idx="2237">
                  <c:v>3.1472089393</c:v>
                </c:pt>
                <c:pt idx="2238">
                  <c:v>3.2053110629999999</c:v>
                </c:pt>
                <c:pt idx="2239">
                  <c:v>3.2621501273</c:v>
                </c:pt>
                <c:pt idx="2240">
                  <c:v>3.2621501273</c:v>
                </c:pt>
                <c:pt idx="2241">
                  <c:v>3.2621501273</c:v>
                </c:pt>
                <c:pt idx="2242">
                  <c:v>3.2736588943</c:v>
                </c:pt>
                <c:pt idx="2243">
                  <c:v>3.2530992493999999</c:v>
                </c:pt>
                <c:pt idx="2244">
                  <c:v>3.0659701344000001</c:v>
                </c:pt>
                <c:pt idx="2245">
                  <c:v>3.0602866303999998</c:v>
                </c:pt>
                <c:pt idx="2246">
                  <c:v>3.1284518832999999</c:v>
                </c:pt>
                <c:pt idx="2247">
                  <c:v>3.1284518832999999</c:v>
                </c:pt>
                <c:pt idx="2248">
                  <c:v>3.1284518832999999</c:v>
                </c:pt>
                <c:pt idx="2249">
                  <c:v>3.1897628890999998</c:v>
                </c:pt>
                <c:pt idx="2250">
                  <c:v>3.273514499</c:v>
                </c:pt>
                <c:pt idx="2251">
                  <c:v>3.1970265924999999</c:v>
                </c:pt>
                <c:pt idx="2252">
                  <c:v>3.2120615401000001</c:v>
                </c:pt>
                <c:pt idx="2253">
                  <c:v>3.4665607261</c:v>
                </c:pt>
                <c:pt idx="2254">
                  <c:v>3.4665607261</c:v>
                </c:pt>
                <c:pt idx="2255">
                  <c:v>3.4665607261</c:v>
                </c:pt>
                <c:pt idx="2256">
                  <c:v>3.6370376094000001</c:v>
                </c:pt>
                <c:pt idx="2257">
                  <c:v>3.6750787944000001</c:v>
                </c:pt>
                <c:pt idx="2258">
                  <c:v>3.8095876298000002</c:v>
                </c:pt>
                <c:pt idx="2259">
                  <c:v>3.6476631961999999</c:v>
                </c:pt>
                <c:pt idx="2260">
                  <c:v>3.7078869063000002</c:v>
                </c:pt>
                <c:pt idx="2261">
                  <c:v>3.7078869063000002</c:v>
                </c:pt>
                <c:pt idx="2262">
                  <c:v>3.7078869063000002</c:v>
                </c:pt>
                <c:pt idx="2263">
                  <c:v>3.6788779476000002</c:v>
                </c:pt>
                <c:pt idx="2264">
                  <c:v>3.8547963138000001</c:v>
                </c:pt>
                <c:pt idx="2265">
                  <c:v>3.7153893652000001</c:v>
                </c:pt>
                <c:pt idx="2266">
                  <c:v>4.2240733846999996</c:v>
                </c:pt>
                <c:pt idx="2267">
                  <c:v>4.2240733846999996</c:v>
                </c:pt>
                <c:pt idx="2268">
                  <c:v>4.2240733846999996</c:v>
                </c:pt>
                <c:pt idx="2269">
                  <c:v>4.2240733846999996</c:v>
                </c:pt>
                <c:pt idx="2270">
                  <c:v>4.2189102350000001</c:v>
                </c:pt>
                <c:pt idx="2271">
                  <c:v>4.2590949229000001</c:v>
                </c:pt>
                <c:pt idx="2272">
                  <c:v>4.2407974554000001</c:v>
                </c:pt>
                <c:pt idx="2273">
                  <c:v>4.2193444296999996</c:v>
                </c:pt>
                <c:pt idx="2274">
                  <c:v>4.0197268689000003</c:v>
                </c:pt>
                <c:pt idx="2275">
                  <c:v>4.0197268689000003</c:v>
                </c:pt>
                <c:pt idx="2276">
                  <c:v>4.0197268689000003</c:v>
                </c:pt>
                <c:pt idx="2277">
                  <c:v>4.0329708437000003</c:v>
                </c:pt>
                <c:pt idx="2278">
                  <c:v>4.0633391818</c:v>
                </c:pt>
                <c:pt idx="2279">
                  <c:v>3.8130073251000001</c:v>
                </c:pt>
                <c:pt idx="2280">
                  <c:v>3.6569750646000001</c:v>
                </c:pt>
                <c:pt idx="2281">
                  <c:v>3.5386935407000002</c:v>
                </c:pt>
                <c:pt idx="2282">
                  <c:v>3.5386935407000002</c:v>
                </c:pt>
                <c:pt idx="2283">
                  <c:v>3.5386935407000002</c:v>
                </c:pt>
                <c:pt idx="2284">
                  <c:v>3.6696749837999998</c:v>
                </c:pt>
                <c:pt idx="2285">
                  <c:v>3.5657414700999999</c:v>
                </c:pt>
                <c:pt idx="2286">
                  <c:v>3.5233222081000002</c:v>
                </c:pt>
                <c:pt idx="2287">
                  <c:v>3.5558786368000002</c:v>
                </c:pt>
                <c:pt idx="2288">
                  <c:v>3.7230140398999998</c:v>
                </c:pt>
                <c:pt idx="2289">
                  <c:v>3.7230140398999998</c:v>
                </c:pt>
                <c:pt idx="2290">
                  <c:v>3.7230140398999998</c:v>
                </c:pt>
                <c:pt idx="2291">
                  <c:v>3.7587083394</c:v>
                </c:pt>
                <c:pt idx="2292">
                  <c:v>3.8090095012999998</c:v>
                </c:pt>
                <c:pt idx="2293">
                  <c:v>3.8692992443000001</c:v>
                </c:pt>
                <c:pt idx="2294">
                  <c:v>3.7268353815999999</c:v>
                </c:pt>
                <c:pt idx="2295">
                  <c:v>3.748104799</c:v>
                </c:pt>
                <c:pt idx="2296">
                  <c:v>3.748104799</c:v>
                </c:pt>
                <c:pt idx="2297">
                  <c:v>3.748104799</c:v>
                </c:pt>
                <c:pt idx="2298">
                  <c:v>3.8679436049999998</c:v>
                </c:pt>
                <c:pt idx="2299">
                  <c:v>3.8919806334999998</c:v>
                </c:pt>
                <c:pt idx="2300">
                  <c:v>3.7218851310000001</c:v>
                </c:pt>
                <c:pt idx="2301">
                  <c:v>3.6435022066</c:v>
                </c:pt>
                <c:pt idx="2302">
                  <c:v>3.6435022066</c:v>
                </c:pt>
                <c:pt idx="2303">
                  <c:v>3.6435022066</c:v>
                </c:pt>
                <c:pt idx="2304">
                  <c:v>3.6435022066</c:v>
                </c:pt>
                <c:pt idx="2305">
                  <c:v>3.6824153847000001</c:v>
                </c:pt>
                <c:pt idx="2306">
                  <c:v>3.6081759542</c:v>
                </c:pt>
                <c:pt idx="2307">
                  <c:v>3.5829619288000001</c:v>
                </c:pt>
                <c:pt idx="2308">
                  <c:v>3.6726795819000002</c:v>
                </c:pt>
                <c:pt idx="2309">
                  <c:v>3.5402489736999998</c:v>
                </c:pt>
                <c:pt idx="2310">
                  <c:v>3.5402489736999998</c:v>
                </c:pt>
                <c:pt idx="2311">
                  <c:v>3.5402489736999998</c:v>
                </c:pt>
                <c:pt idx="2312">
                  <c:v>3.595120321</c:v>
                </c:pt>
                <c:pt idx="2313">
                  <c:v>3.5040459634999999</c:v>
                </c:pt>
                <c:pt idx="2314">
                  <c:v>3.5951592413000002</c:v>
                </c:pt>
                <c:pt idx="2315">
                  <c:v>3.5951592413000002</c:v>
                </c:pt>
                <c:pt idx="2316">
                  <c:v>3.5951592413000002</c:v>
                </c:pt>
                <c:pt idx="2317">
                  <c:v>3.5951592413000002</c:v>
                </c:pt>
                <c:pt idx="2318">
                  <c:v>3.5951592413000002</c:v>
                </c:pt>
                <c:pt idx="2319">
                  <c:v>3.6882500006000001</c:v>
                </c:pt>
                <c:pt idx="2320">
                  <c:v>3.6481726339999998</c:v>
                </c:pt>
                <c:pt idx="2321">
                  <c:v>3.6843180371000002</c:v>
                </c:pt>
                <c:pt idx="2322">
                  <c:v>3.5025205647000002</c:v>
                </c:pt>
                <c:pt idx="2323">
                  <c:v>3.3893827953</c:v>
                </c:pt>
                <c:pt idx="2324">
                  <c:v>3.3893827953</c:v>
                </c:pt>
                <c:pt idx="2325">
                  <c:v>3.3893827953</c:v>
                </c:pt>
                <c:pt idx="2326">
                  <c:v>3.5624238437</c:v>
                </c:pt>
                <c:pt idx="2327">
                  <c:v>3.3398334236</c:v>
                </c:pt>
                <c:pt idx="2328">
                  <c:v>3.2815637841999998</c:v>
                </c:pt>
                <c:pt idx="2329">
                  <c:v>3.4087582143000001</c:v>
                </c:pt>
                <c:pt idx="2330">
                  <c:v>3.3497075088999999</c:v>
                </c:pt>
                <c:pt idx="2331">
                  <c:v>3.3497075088999999</c:v>
                </c:pt>
                <c:pt idx="2332">
                  <c:v>3.3497075088999999</c:v>
                </c:pt>
                <c:pt idx="2333">
                  <c:v>3.1360018579000002</c:v>
                </c:pt>
                <c:pt idx="2334">
                  <c:v>3.0405409517000002</c:v>
                </c:pt>
                <c:pt idx="2335">
                  <c:v>2.8797479801999999</c:v>
                </c:pt>
                <c:pt idx="2336">
                  <c:v>2.6888062052000001</c:v>
                </c:pt>
                <c:pt idx="2337">
                  <c:v>2.8288720583</c:v>
                </c:pt>
                <c:pt idx="2338">
                  <c:v>2.8288720583</c:v>
                </c:pt>
                <c:pt idx="2339">
                  <c:v>2.8288720583</c:v>
                </c:pt>
                <c:pt idx="2340">
                  <c:v>2.8174993569</c:v>
                </c:pt>
                <c:pt idx="2341">
                  <c:v>2.8540843444999999</c:v>
                </c:pt>
                <c:pt idx="2342">
                  <c:v>2.9235406543</c:v>
                </c:pt>
                <c:pt idx="2343">
                  <c:v>3.0384084631000001</c:v>
                </c:pt>
                <c:pt idx="2344">
                  <c:v>3.0656502272999999</c:v>
                </c:pt>
                <c:pt idx="2345">
                  <c:v>3.0656502272999999</c:v>
                </c:pt>
                <c:pt idx="2346">
                  <c:v>3.0656502272999999</c:v>
                </c:pt>
                <c:pt idx="2347">
                  <c:v>3.0656502272999999</c:v>
                </c:pt>
                <c:pt idx="2348">
                  <c:v>3.0490216989999999</c:v>
                </c:pt>
                <c:pt idx="2349">
                  <c:v>2.9315152218999998</c:v>
                </c:pt>
                <c:pt idx="2350">
                  <c:v>3.0343386996000001</c:v>
                </c:pt>
                <c:pt idx="2351">
                  <c:v>3.028064723</c:v>
                </c:pt>
                <c:pt idx="2352">
                  <c:v>3.028064723</c:v>
                </c:pt>
                <c:pt idx="2353">
                  <c:v>3.028064723</c:v>
                </c:pt>
                <c:pt idx="2354">
                  <c:v>3.0964683762999998</c:v>
                </c:pt>
                <c:pt idx="2355">
                  <c:v>3.3357173056999998</c:v>
                </c:pt>
                <c:pt idx="2356">
                  <c:v>3.5244318671000001</c:v>
                </c:pt>
                <c:pt idx="2357">
                  <c:v>3.4066543181000002</c:v>
                </c:pt>
                <c:pt idx="2358">
                  <c:v>3.3176233868999998</c:v>
                </c:pt>
                <c:pt idx="2359">
                  <c:v>3.3176233868999998</c:v>
                </c:pt>
                <c:pt idx="2360">
                  <c:v>3.3176233868999998</c:v>
                </c:pt>
                <c:pt idx="2361">
                  <c:v>2.9906387657</c:v>
                </c:pt>
                <c:pt idx="2362">
                  <c:v>2.8540793224000001</c:v>
                </c:pt>
                <c:pt idx="2363">
                  <c:v>2.6870456000999998</c:v>
                </c:pt>
                <c:pt idx="2364">
                  <c:v>2.5444313003999999</c:v>
                </c:pt>
                <c:pt idx="2365">
                  <c:v>2.5537104614000001</c:v>
                </c:pt>
                <c:pt idx="2366">
                  <c:v>2.5537104614000001</c:v>
                </c:pt>
                <c:pt idx="2367">
                  <c:v>2.5537104614000001</c:v>
                </c:pt>
                <c:pt idx="2368">
                  <c:v>2.4332997789999999</c:v>
                </c:pt>
                <c:pt idx="2369">
                  <c:v>2.4427977225999999</c:v>
                </c:pt>
                <c:pt idx="2370">
                  <c:v>2.6298889687</c:v>
                </c:pt>
                <c:pt idx="2371">
                  <c:v>2.6265103032999999</c:v>
                </c:pt>
                <c:pt idx="2372">
                  <c:v>2.7037620814999999</c:v>
                </c:pt>
                <c:pt idx="2373">
                  <c:v>2.7037620814999999</c:v>
                </c:pt>
                <c:pt idx="2374">
                  <c:v>2.7037620814999999</c:v>
                </c:pt>
                <c:pt idx="2375">
                  <c:v>2.7640324397999998</c:v>
                </c:pt>
                <c:pt idx="2376">
                  <c:v>2.5829976221000002</c:v>
                </c:pt>
                <c:pt idx="2377">
                  <c:v>2.5833661672999999</c:v>
                </c:pt>
                <c:pt idx="2378">
                  <c:v>2.4341500571000001</c:v>
                </c:pt>
                <c:pt idx="2379">
                  <c:v>2.3831790206000001</c:v>
                </c:pt>
                <c:pt idx="2380">
                  <c:v>2.3831790206000001</c:v>
                </c:pt>
                <c:pt idx="2381">
                  <c:v>2.3831790206000001</c:v>
                </c:pt>
                <c:pt idx="2382">
                  <c:v>2.3794623205000001</c:v>
                </c:pt>
                <c:pt idx="2383">
                  <c:v>2.4025887707</c:v>
                </c:pt>
                <c:pt idx="2384">
                  <c:v>2.3765481724000002</c:v>
                </c:pt>
                <c:pt idx="2385">
                  <c:v>2.4468667518</c:v>
                </c:pt>
                <c:pt idx="2386">
                  <c:v>2.5773364932999998</c:v>
                </c:pt>
                <c:pt idx="2387">
                  <c:v>2.5773364932999998</c:v>
                </c:pt>
                <c:pt idx="2388">
                  <c:v>2.5773364932999998</c:v>
                </c:pt>
                <c:pt idx="2389">
                  <c:v>2.6146188233999998</c:v>
                </c:pt>
                <c:pt idx="2390">
                  <c:v>2.6053918069000002</c:v>
                </c:pt>
                <c:pt idx="2391">
                  <c:v>2.6515823845000002</c:v>
                </c:pt>
                <c:pt idx="2392">
                  <c:v>2.641596404</c:v>
                </c:pt>
                <c:pt idx="2393">
                  <c:v>2.5544167543</c:v>
                </c:pt>
                <c:pt idx="2394">
                  <c:v>2.5544167543</c:v>
                </c:pt>
                <c:pt idx="2395">
                  <c:v>2.5544167543</c:v>
                </c:pt>
                <c:pt idx="2396">
                  <c:v>2.4757447296000001</c:v>
                </c:pt>
                <c:pt idx="2397">
                  <c:v>2.4535103434000001</c:v>
                </c:pt>
                <c:pt idx="2398">
                  <c:v>2.5137495209999998</c:v>
                </c:pt>
                <c:pt idx="2399">
                  <c:v>2.5438370844999998</c:v>
                </c:pt>
                <c:pt idx="2400">
                  <c:v>2.3470661354</c:v>
                </c:pt>
                <c:pt idx="2401">
                  <c:v>2.3470661354</c:v>
                </c:pt>
                <c:pt idx="2402">
                  <c:v>2.3470661354</c:v>
                </c:pt>
                <c:pt idx="2403">
                  <c:v>2.4006609077999999</c:v>
                </c:pt>
                <c:pt idx="2404">
                  <c:v>2.3321513738999999</c:v>
                </c:pt>
                <c:pt idx="2405">
                  <c:v>2.4672766265999999</c:v>
                </c:pt>
                <c:pt idx="2406">
                  <c:v>2.7055614022999999</c:v>
                </c:pt>
                <c:pt idx="2407">
                  <c:v>2.5211794844000002</c:v>
                </c:pt>
                <c:pt idx="2408">
                  <c:v>2.5211794844000002</c:v>
                </c:pt>
                <c:pt idx="2409">
                  <c:v>2.5211794844000002</c:v>
                </c:pt>
                <c:pt idx="2410">
                  <c:v>2.5211794844000002</c:v>
                </c:pt>
                <c:pt idx="2411">
                  <c:v>2.3146938550999998</c:v>
                </c:pt>
                <c:pt idx="2412">
                  <c:v>2.3421766414</c:v>
                </c:pt>
                <c:pt idx="2413">
                  <c:v>2.3304506589999998</c:v>
                </c:pt>
                <c:pt idx="2414">
                  <c:v>2.3540551988999998</c:v>
                </c:pt>
                <c:pt idx="2415">
                  <c:v>2.3540551988999998</c:v>
                </c:pt>
                <c:pt idx="2416">
                  <c:v>2.3540551988999998</c:v>
                </c:pt>
                <c:pt idx="2417">
                  <c:v>2.421226066</c:v>
                </c:pt>
                <c:pt idx="2418">
                  <c:v>2.4949011260999998</c:v>
                </c:pt>
                <c:pt idx="2419">
                  <c:v>2.7660817900999999</c:v>
                </c:pt>
                <c:pt idx="2420">
                  <c:v>2.8322359296999999</c:v>
                </c:pt>
                <c:pt idx="2421">
                  <c:v>2.7609716827000002</c:v>
                </c:pt>
                <c:pt idx="2422">
                  <c:v>2.7609716827000002</c:v>
                </c:pt>
                <c:pt idx="2423">
                  <c:v>2.7609716827000002</c:v>
                </c:pt>
                <c:pt idx="2424">
                  <c:v>2.7690762708999999</c:v>
                </c:pt>
                <c:pt idx="2425">
                  <c:v>2.8022050486999999</c:v>
                </c:pt>
                <c:pt idx="2426">
                  <c:v>2.7937702347000002</c:v>
                </c:pt>
                <c:pt idx="2427">
                  <c:v>2.7287682842000001</c:v>
                </c:pt>
                <c:pt idx="2428">
                  <c:v>2.6348537177</c:v>
                </c:pt>
                <c:pt idx="2429">
                  <c:v>2.6348537177</c:v>
                </c:pt>
                <c:pt idx="2430">
                  <c:v>2.6348537177</c:v>
                </c:pt>
                <c:pt idx="2431">
                  <c:v>2.6058550202999999</c:v>
                </c:pt>
                <c:pt idx="2432">
                  <c:v>2.5696309021000001</c:v>
                </c:pt>
                <c:pt idx="2433">
                  <c:v>2.6659084569</c:v>
                </c:pt>
                <c:pt idx="2434">
                  <c:v>2.6759455635</c:v>
                </c:pt>
                <c:pt idx="2435">
                  <c:v>2.7848888397999998</c:v>
                </c:pt>
                <c:pt idx="2436">
                  <c:v>2.7848888397999998</c:v>
                </c:pt>
                <c:pt idx="2437">
                  <c:v>2.7848888397999998</c:v>
                </c:pt>
                <c:pt idx="2438">
                  <c:v>2.6679187894999998</c:v>
                </c:pt>
                <c:pt idx="2439">
                  <c:v>2.7132330859999998</c:v>
                </c:pt>
                <c:pt idx="2440">
                  <c:v>2.8506537747</c:v>
                </c:pt>
                <c:pt idx="2441">
                  <c:v>2.7758834872000002</c:v>
                </c:pt>
                <c:pt idx="2442">
                  <c:v>2.8051663313000001</c:v>
                </c:pt>
                <c:pt idx="2443">
                  <c:v>2.8051663313000001</c:v>
                </c:pt>
                <c:pt idx="2444">
                  <c:v>2.8051663313000001</c:v>
                </c:pt>
                <c:pt idx="2445">
                  <c:v>2.854387622</c:v>
                </c:pt>
                <c:pt idx="2446">
                  <c:v>2.8065513259000001</c:v>
                </c:pt>
                <c:pt idx="2447">
                  <c:v>2.9479509206999999</c:v>
                </c:pt>
                <c:pt idx="2448">
                  <c:v>3.1548941117</c:v>
                </c:pt>
                <c:pt idx="2449">
                  <c:v>3.2235489191000002</c:v>
                </c:pt>
                <c:pt idx="2450">
                  <c:v>3.2235489191000002</c:v>
                </c:pt>
                <c:pt idx="2451">
                  <c:v>3.2235489191000002</c:v>
                </c:pt>
                <c:pt idx="2452">
                  <c:v>3.0442207503000001</c:v>
                </c:pt>
                <c:pt idx="2453">
                  <c:v>3.1296164498999999</c:v>
                </c:pt>
                <c:pt idx="2454">
                  <c:v>3.3318636062000002</c:v>
                </c:pt>
                <c:pt idx="2455">
                  <c:v>3.2481276621999999</c:v>
                </c:pt>
                <c:pt idx="2456">
                  <c:v>3.3468646034999998</c:v>
                </c:pt>
                <c:pt idx="2457">
                  <c:v>3.3468646034999998</c:v>
                </c:pt>
                <c:pt idx="2458">
                  <c:v>3.3468646034999998</c:v>
                </c:pt>
                <c:pt idx="2459">
                  <c:v>3.3468646034999998</c:v>
                </c:pt>
                <c:pt idx="2460">
                  <c:v>3.3468646034999998</c:v>
                </c:pt>
                <c:pt idx="2461">
                  <c:v>3.3468646034999998</c:v>
                </c:pt>
                <c:pt idx="2462">
                  <c:v>3.0713470035000001</c:v>
                </c:pt>
                <c:pt idx="2463">
                  <c:v>3.0328823619</c:v>
                </c:pt>
                <c:pt idx="2464">
                  <c:v>3.0328823619</c:v>
                </c:pt>
                <c:pt idx="2465">
                  <c:v>3.0328823619</c:v>
                </c:pt>
                <c:pt idx="2466">
                  <c:v>2.7456555142000001</c:v>
                </c:pt>
                <c:pt idx="2467">
                  <c:v>2.7574667736</c:v>
                </c:pt>
                <c:pt idx="2468">
                  <c:v>2.7574667736</c:v>
                </c:pt>
                <c:pt idx="2469">
                  <c:v>2.7574667736</c:v>
                </c:pt>
                <c:pt idx="2470">
                  <c:v>2.8633527649000001</c:v>
                </c:pt>
                <c:pt idx="2471">
                  <c:v>2.8633527649000001</c:v>
                </c:pt>
                <c:pt idx="2472">
                  <c:v>2.8633527649000001</c:v>
                </c:pt>
                <c:pt idx="2473">
                  <c:v>2.8633527649000001</c:v>
                </c:pt>
                <c:pt idx="2474">
                  <c:v>2.8633527649000001</c:v>
                </c:pt>
                <c:pt idx="2475">
                  <c:v>2.8412665748000001</c:v>
                </c:pt>
                <c:pt idx="2476">
                  <c:v>2.8544439073999999</c:v>
                </c:pt>
                <c:pt idx="2477">
                  <c:v>2.6480543136999999</c:v>
                </c:pt>
                <c:pt idx="2478">
                  <c:v>2.6480543136999999</c:v>
                </c:pt>
                <c:pt idx="2479">
                  <c:v>2.6480543136999999</c:v>
                </c:pt>
                <c:pt idx="2480">
                  <c:v>2.6480543136999999</c:v>
                </c:pt>
                <c:pt idx="2481">
                  <c:v>2.6480543136999999</c:v>
                </c:pt>
                <c:pt idx="2482">
                  <c:v>2.5795086837999999</c:v>
                </c:pt>
                <c:pt idx="2483">
                  <c:v>2.5643117531000001</c:v>
                </c:pt>
                <c:pt idx="2484">
                  <c:v>2.5025803139999998</c:v>
                </c:pt>
                <c:pt idx="2485">
                  <c:v>2.5025803139999998</c:v>
                </c:pt>
                <c:pt idx="2486">
                  <c:v>2.5025803139999998</c:v>
                </c:pt>
                <c:pt idx="2487">
                  <c:v>2.6012651863</c:v>
                </c:pt>
                <c:pt idx="2488">
                  <c:v>2.7466459398</c:v>
                </c:pt>
                <c:pt idx="2489">
                  <c:v>2.7796870044999999</c:v>
                </c:pt>
                <c:pt idx="2490">
                  <c:v>2.7291724090999998</c:v>
                </c:pt>
                <c:pt idx="2491">
                  <c:v>2.7433609423999998</c:v>
                </c:pt>
                <c:pt idx="2492">
                  <c:v>2.7433609423999998</c:v>
                </c:pt>
                <c:pt idx="2493">
                  <c:v>2.7433609423999998</c:v>
                </c:pt>
                <c:pt idx="2494">
                  <c:v>2.7236953485000002</c:v>
                </c:pt>
                <c:pt idx="2495">
                  <c:v>2.8284096573999999</c:v>
                </c:pt>
                <c:pt idx="2496">
                  <c:v>2.8284096573999999</c:v>
                </c:pt>
                <c:pt idx="2497">
                  <c:v>2.9009050285</c:v>
                </c:pt>
                <c:pt idx="2498">
                  <c:v>2.9873367160000002</c:v>
                </c:pt>
                <c:pt idx="2499">
                  <c:v>2.9873367160000002</c:v>
                </c:pt>
                <c:pt idx="2500">
                  <c:v>2.9873367160000002</c:v>
                </c:pt>
                <c:pt idx="2501">
                  <c:v>3.0393534576999999</c:v>
                </c:pt>
                <c:pt idx="2502">
                  <c:v>3.0071015674999999</c:v>
                </c:pt>
                <c:pt idx="2503">
                  <c:v>3.0454579525000001</c:v>
                </c:pt>
                <c:pt idx="2504">
                  <c:v>2.8362756056</c:v>
                </c:pt>
                <c:pt idx="2505">
                  <c:v>2.6116751165999998</c:v>
                </c:pt>
                <c:pt idx="2506">
                  <c:v>2.6116751165999998</c:v>
                </c:pt>
                <c:pt idx="2507">
                  <c:v>2.6116751165999998</c:v>
                </c:pt>
                <c:pt idx="2508">
                  <c:v>2.6700913693000001</c:v>
                </c:pt>
                <c:pt idx="2509">
                  <c:v>2.7406207576999999</c:v>
                </c:pt>
                <c:pt idx="2510">
                  <c:v>2.6890849521</c:v>
                </c:pt>
                <c:pt idx="2511">
                  <c:v>2.8030159019999998</c:v>
                </c:pt>
                <c:pt idx="2512">
                  <c:v>2.8500730446999998</c:v>
                </c:pt>
                <c:pt idx="2513">
                  <c:v>2.8500730446999998</c:v>
                </c:pt>
                <c:pt idx="2514">
                  <c:v>2.8500730446999998</c:v>
                </c:pt>
                <c:pt idx="2515">
                  <c:v>2.782711425</c:v>
                </c:pt>
                <c:pt idx="2516">
                  <c:v>2.7015225213999998</c:v>
                </c:pt>
                <c:pt idx="2517">
                  <c:v>2.7582325886999999</c:v>
                </c:pt>
                <c:pt idx="2518">
                  <c:v>2.8536812383000001</c:v>
                </c:pt>
                <c:pt idx="2519">
                  <c:v>2.7853922427</c:v>
                </c:pt>
                <c:pt idx="2520">
                  <c:v>2.7853922427</c:v>
                </c:pt>
                <c:pt idx="2521">
                  <c:v>2.7853922427</c:v>
                </c:pt>
                <c:pt idx="2522">
                  <c:v>2.8622047666000001</c:v>
                </c:pt>
                <c:pt idx="2523">
                  <c:v>2.8783685328000002</c:v>
                </c:pt>
                <c:pt idx="2524">
                  <c:v>2.8270231345000001</c:v>
                </c:pt>
                <c:pt idx="2525">
                  <c:v>2.8080503387000002</c:v>
                </c:pt>
                <c:pt idx="2526">
                  <c:v>2.7691410060999999</c:v>
                </c:pt>
                <c:pt idx="2527">
                  <c:v>2.7691410060999999</c:v>
                </c:pt>
                <c:pt idx="2528">
                  <c:v>2.7691410060999999</c:v>
                </c:pt>
                <c:pt idx="2529">
                  <c:v>2.7303635559999999</c:v>
                </c:pt>
                <c:pt idx="2530">
                  <c:v>2.6943911407000001</c:v>
                </c:pt>
                <c:pt idx="2531">
                  <c:v>2.7062495009999998</c:v>
                </c:pt>
                <c:pt idx="2532">
                  <c:v>2.8440327076999998</c:v>
                </c:pt>
                <c:pt idx="2533">
                  <c:v>2.8096764128</c:v>
                </c:pt>
                <c:pt idx="2534">
                  <c:v>2.8096764128</c:v>
                </c:pt>
                <c:pt idx="2535">
                  <c:v>2.8096764128</c:v>
                </c:pt>
                <c:pt idx="2536">
                  <c:v>2.7117653129999999</c:v>
                </c:pt>
                <c:pt idx="2537">
                  <c:v>2.7707045317999999</c:v>
                </c:pt>
                <c:pt idx="2538">
                  <c:v>2.7250156141000001</c:v>
                </c:pt>
                <c:pt idx="2539">
                  <c:v>2.6823530226000001</c:v>
                </c:pt>
                <c:pt idx="2540">
                  <c:v>2.5876440847</c:v>
                </c:pt>
                <c:pt idx="2541">
                  <c:v>2.5876440847</c:v>
                </c:pt>
                <c:pt idx="2542">
                  <c:v>2.5876440847</c:v>
                </c:pt>
                <c:pt idx="2543">
                  <c:v>2.6301120355999998</c:v>
                </c:pt>
                <c:pt idx="2544">
                  <c:v>2.7357536842000001</c:v>
                </c:pt>
                <c:pt idx="2545">
                  <c:v>2.7769722086000002</c:v>
                </c:pt>
                <c:pt idx="2546">
                  <c:v>2.7981142798</c:v>
                </c:pt>
                <c:pt idx="2547">
                  <c:v>2.8391379761</c:v>
                </c:pt>
                <c:pt idx="2548">
                  <c:v>2.8391379761</c:v>
                </c:pt>
                <c:pt idx="2549">
                  <c:v>2.8391379761</c:v>
                </c:pt>
                <c:pt idx="2550">
                  <c:v>2.8074838808</c:v>
                </c:pt>
                <c:pt idx="2551">
                  <c:v>2.8115173854000002</c:v>
                </c:pt>
                <c:pt idx="2552">
                  <c:v>2.7804353924999998</c:v>
                </c:pt>
                <c:pt idx="2553">
                  <c:v>2.778538975</c:v>
                </c:pt>
                <c:pt idx="2554">
                  <c:v>2.7837164964999999</c:v>
                </c:pt>
                <c:pt idx="2555">
                  <c:v>2.7837164964999999</c:v>
                </c:pt>
                <c:pt idx="2556">
                  <c:v>2.7837164964999999</c:v>
                </c:pt>
                <c:pt idx="2557">
                  <c:v>2.8352873084999999</c:v>
                </c:pt>
                <c:pt idx="2558">
                  <c:v>2.7854514765</c:v>
                </c:pt>
                <c:pt idx="2559">
                  <c:v>2.7358067945000002</c:v>
                </c:pt>
                <c:pt idx="2560">
                  <c:v>2.7182910487999998</c:v>
                </c:pt>
                <c:pt idx="2561">
                  <c:v>2.7221596634999998</c:v>
                </c:pt>
                <c:pt idx="2562">
                  <c:v>2.7221596634999998</c:v>
                </c:pt>
                <c:pt idx="2563">
                  <c:v>2.7221596634999998</c:v>
                </c:pt>
                <c:pt idx="2564">
                  <c:v>2.7253416708999998</c:v>
                </c:pt>
                <c:pt idx="2565">
                  <c:v>2.7089400450999999</c:v>
                </c:pt>
                <c:pt idx="2566">
                  <c:v>2.6766796283000001</c:v>
                </c:pt>
                <c:pt idx="2567">
                  <c:v>2.5625311788</c:v>
                </c:pt>
                <c:pt idx="2568">
                  <c:v>2.4907245933</c:v>
                </c:pt>
                <c:pt idx="2569">
                  <c:v>2.4907245933</c:v>
                </c:pt>
                <c:pt idx="2570">
                  <c:v>2.4907245933</c:v>
                </c:pt>
                <c:pt idx="2571">
                  <c:v>2.5167904795</c:v>
                </c:pt>
                <c:pt idx="2572">
                  <c:v>2.4184934243999998</c:v>
                </c:pt>
                <c:pt idx="2573">
                  <c:v>2.5818038721000001</c:v>
                </c:pt>
                <c:pt idx="2574">
                  <c:v>2.569882073</c:v>
                </c:pt>
                <c:pt idx="2575">
                  <c:v>2.6570955903</c:v>
                </c:pt>
                <c:pt idx="2576">
                  <c:v>2.6570955903</c:v>
                </c:pt>
                <c:pt idx="2577">
                  <c:v>2.6570955903</c:v>
                </c:pt>
                <c:pt idx="2578">
                  <c:v>2.7377128062999998</c:v>
                </c:pt>
                <c:pt idx="2579">
                  <c:v>2.6913753814999999</c:v>
                </c:pt>
                <c:pt idx="2580">
                  <c:v>2.6302009566</c:v>
                </c:pt>
                <c:pt idx="2581">
                  <c:v>2.6257091252000002</c:v>
                </c:pt>
                <c:pt idx="2582">
                  <c:v>2.739302511</c:v>
                </c:pt>
                <c:pt idx="2583">
                  <c:v>2.739302511</c:v>
                </c:pt>
                <c:pt idx="2584">
                  <c:v>2.739302511</c:v>
                </c:pt>
                <c:pt idx="2585">
                  <c:v>2.7737162350000002</c:v>
                </c:pt>
                <c:pt idx="2586">
                  <c:v>2.7137378211000001</c:v>
                </c:pt>
                <c:pt idx="2587">
                  <c:v>2.6979612076000001</c:v>
                </c:pt>
                <c:pt idx="2588">
                  <c:v>2.5947327803000002</c:v>
                </c:pt>
                <c:pt idx="2589">
                  <c:v>2.4705701887</c:v>
                </c:pt>
                <c:pt idx="2590">
                  <c:v>2.4705701887</c:v>
                </c:pt>
                <c:pt idx="2591">
                  <c:v>2.4705701887</c:v>
                </c:pt>
                <c:pt idx="2592">
                  <c:v>2.6262719522000002</c:v>
                </c:pt>
                <c:pt idx="2593">
                  <c:v>2.6558417854999998</c:v>
                </c:pt>
                <c:pt idx="2594">
                  <c:v>2.7009615501000002</c:v>
                </c:pt>
                <c:pt idx="2595">
                  <c:v>2.6600288634</c:v>
                </c:pt>
                <c:pt idx="2596">
                  <c:v>2.7143622655000001</c:v>
                </c:pt>
                <c:pt idx="2597">
                  <c:v>2.7143622655000001</c:v>
                </c:pt>
                <c:pt idx="2598">
                  <c:v>2.7143622655000001</c:v>
                </c:pt>
                <c:pt idx="2599">
                  <c:v>2.8004489346999999</c:v>
                </c:pt>
                <c:pt idx="2600">
                  <c:v>2.7280771567</c:v>
                </c:pt>
                <c:pt idx="2601">
                  <c:v>2.6966061834000001</c:v>
                </c:pt>
                <c:pt idx="2602">
                  <c:v>2.7960157094999998</c:v>
                </c:pt>
                <c:pt idx="2603">
                  <c:v>2.7845481343</c:v>
                </c:pt>
                <c:pt idx="2604">
                  <c:v>2.7845481343</c:v>
                </c:pt>
                <c:pt idx="2605">
                  <c:v>2.7845481343</c:v>
                </c:pt>
                <c:pt idx="2606">
                  <c:v>2.8573719093999999</c:v>
                </c:pt>
                <c:pt idx="2607">
                  <c:v>2.8203894545999999</c:v>
                </c:pt>
                <c:pt idx="2608">
                  <c:v>3.0512397843999999</c:v>
                </c:pt>
                <c:pt idx="2609">
                  <c:v>2.8352488613000002</c:v>
                </c:pt>
                <c:pt idx="2610">
                  <c:v>2.6041047990999999</c:v>
                </c:pt>
                <c:pt idx="2611">
                  <c:v>2.6041047990999999</c:v>
                </c:pt>
                <c:pt idx="2612">
                  <c:v>2.6041047990999999</c:v>
                </c:pt>
                <c:pt idx="2613">
                  <c:v>2.9449764506</c:v>
                </c:pt>
                <c:pt idx="2614">
                  <c:v>2.7747102251000002</c:v>
                </c:pt>
                <c:pt idx="2615">
                  <c:v>2.8620456918000001</c:v>
                </c:pt>
                <c:pt idx="2616">
                  <c:v>2.6881274039999998</c:v>
                </c:pt>
                <c:pt idx="2617">
                  <c:v>2.7104287478</c:v>
                </c:pt>
                <c:pt idx="2618">
                  <c:v>2.7104287478</c:v>
                </c:pt>
                <c:pt idx="2619">
                  <c:v>2.7104287478</c:v>
                </c:pt>
                <c:pt idx="2620">
                  <c:v>2.7064030569000002</c:v>
                </c:pt>
                <c:pt idx="2621">
                  <c:v>2.5032790966</c:v>
                </c:pt>
                <c:pt idx="2622">
                  <c:v>2.5032790966</c:v>
                </c:pt>
                <c:pt idx="2623">
                  <c:v>2.4783987377000001</c:v>
                </c:pt>
                <c:pt idx="2624">
                  <c:v>2.5047142634999999</c:v>
                </c:pt>
                <c:pt idx="2625">
                  <c:v>2.5047142634999999</c:v>
                </c:pt>
                <c:pt idx="2626">
                  <c:v>2.5047142634999999</c:v>
                </c:pt>
                <c:pt idx="2627">
                  <c:v>2.3049098423999999</c:v>
                </c:pt>
                <c:pt idx="2628">
                  <c:v>2.2619194933000002</c:v>
                </c:pt>
                <c:pt idx="2629">
                  <c:v>2.3434972078</c:v>
                </c:pt>
                <c:pt idx="2630">
                  <c:v>2.1270273605000001</c:v>
                </c:pt>
                <c:pt idx="2631">
                  <c:v>2.2322397786999999</c:v>
                </c:pt>
                <c:pt idx="2632">
                  <c:v>2.2322397786999999</c:v>
                </c:pt>
                <c:pt idx="2633">
                  <c:v>2.2322397786999999</c:v>
                </c:pt>
                <c:pt idx="2634">
                  <c:v>2.2973069192</c:v>
                </c:pt>
                <c:pt idx="2635">
                  <c:v>2.4678324022</c:v>
                </c:pt>
                <c:pt idx="2636">
                  <c:v>2.6335021231</c:v>
                </c:pt>
                <c:pt idx="2637">
                  <c:v>2.7500081325000001</c:v>
                </c:pt>
                <c:pt idx="2638">
                  <c:v>2.5045110589999999</c:v>
                </c:pt>
                <c:pt idx="2639">
                  <c:v>2.5045110589999999</c:v>
                </c:pt>
                <c:pt idx="2640">
                  <c:v>2.5045110589999999</c:v>
                </c:pt>
                <c:pt idx="2641">
                  <c:v>2.5875834348</c:v>
                </c:pt>
                <c:pt idx="2642">
                  <c:v>2.4466748374999998</c:v>
                </c:pt>
                <c:pt idx="2643">
                  <c:v>2.5900736090000001</c:v>
                </c:pt>
                <c:pt idx="2644">
                  <c:v>2.5458576392999999</c:v>
                </c:pt>
                <c:pt idx="2645">
                  <c:v>2.5009730748000001</c:v>
                </c:pt>
                <c:pt idx="2646">
                  <c:v>2.5009730748000001</c:v>
                </c:pt>
                <c:pt idx="2647">
                  <c:v>2.5009730748000001</c:v>
                </c:pt>
                <c:pt idx="2648">
                  <c:v>2.5741423005000001</c:v>
                </c:pt>
                <c:pt idx="2649">
                  <c:v>2.4870885570999999</c:v>
                </c:pt>
                <c:pt idx="2650">
                  <c:v>2.5766075280999998</c:v>
                </c:pt>
                <c:pt idx="2651">
                  <c:v>2.5766075280999998</c:v>
                </c:pt>
                <c:pt idx="2652">
                  <c:v>2.5766075280999998</c:v>
                </c:pt>
                <c:pt idx="2653">
                  <c:v>2.5766075280999998</c:v>
                </c:pt>
                <c:pt idx="2654">
                  <c:v>2.5766075280999998</c:v>
                </c:pt>
                <c:pt idx="2655">
                  <c:v>2.5260394412</c:v>
                </c:pt>
                <c:pt idx="2656">
                  <c:v>2.4914260922000002</c:v>
                </c:pt>
                <c:pt idx="2657">
                  <c:v>2.4914260922000002</c:v>
                </c:pt>
                <c:pt idx="2658">
                  <c:v>2.4914260922000002</c:v>
                </c:pt>
                <c:pt idx="2659">
                  <c:v>2.5489177838999999</c:v>
                </c:pt>
                <c:pt idx="2660">
                  <c:v>2.5489177838999999</c:v>
                </c:pt>
                <c:pt idx="2661">
                  <c:v>2.5489177838999999</c:v>
                </c:pt>
                <c:pt idx="2662">
                  <c:v>2.5083838542999999</c:v>
                </c:pt>
                <c:pt idx="2663">
                  <c:v>2.3950111728999999</c:v>
                </c:pt>
                <c:pt idx="2664">
                  <c:v>2.5481656999000002</c:v>
                </c:pt>
                <c:pt idx="2665">
                  <c:v>2.6748457930999998</c:v>
                </c:pt>
                <c:pt idx="2666">
                  <c:v>2.7635677779000001</c:v>
                </c:pt>
                <c:pt idx="2667">
                  <c:v>2.7635677779000001</c:v>
                </c:pt>
                <c:pt idx="2668">
                  <c:v>2.7635677779000001</c:v>
                </c:pt>
                <c:pt idx="2669">
                  <c:v>2.7490283260999999</c:v>
                </c:pt>
                <c:pt idx="2670">
                  <c:v>2.8360843391000001</c:v>
                </c:pt>
                <c:pt idx="2671">
                  <c:v>2.8360843391000001</c:v>
                </c:pt>
                <c:pt idx="2672">
                  <c:v>2.8360843391000001</c:v>
                </c:pt>
                <c:pt idx="2673">
                  <c:v>2.7601099699999998</c:v>
                </c:pt>
                <c:pt idx="2674">
                  <c:v>2.7601099699999998</c:v>
                </c:pt>
                <c:pt idx="2675">
                  <c:v>2.7601099699999998</c:v>
                </c:pt>
                <c:pt idx="2676">
                  <c:v>2.6537448210000001</c:v>
                </c:pt>
                <c:pt idx="2677">
                  <c:v>2.6682437013999998</c:v>
                </c:pt>
                <c:pt idx="2678">
                  <c:v>2.5278493959000001</c:v>
                </c:pt>
                <c:pt idx="2679">
                  <c:v>2.5985912974000001</c:v>
                </c:pt>
                <c:pt idx="2680">
                  <c:v>2.6023932678000001</c:v>
                </c:pt>
                <c:pt idx="2681">
                  <c:v>2.6023932678000001</c:v>
                </c:pt>
                <c:pt idx="2682">
                  <c:v>2.6023932678000001</c:v>
                </c:pt>
                <c:pt idx="2683">
                  <c:v>2.6030062083000001</c:v>
                </c:pt>
                <c:pt idx="2684">
                  <c:v>2.6062967489000002</c:v>
                </c:pt>
                <c:pt idx="2685">
                  <c:v>2.6214339593</c:v>
                </c:pt>
                <c:pt idx="2686">
                  <c:v>2.4756660197999998</c:v>
                </c:pt>
                <c:pt idx="2687">
                  <c:v>2.5201650287000001</c:v>
                </c:pt>
                <c:pt idx="2688">
                  <c:v>2.5201650287000001</c:v>
                </c:pt>
                <c:pt idx="2689">
                  <c:v>2.5201650287000001</c:v>
                </c:pt>
                <c:pt idx="2690">
                  <c:v>2.5633828408000001</c:v>
                </c:pt>
                <c:pt idx="2691">
                  <c:v>2.6587313243000001</c:v>
                </c:pt>
                <c:pt idx="2692">
                  <c:v>2.6022744855000002</c:v>
                </c:pt>
                <c:pt idx="2693">
                  <c:v>2.6108445431999998</c:v>
                </c:pt>
                <c:pt idx="2694">
                  <c:v>2.7290833322000001</c:v>
                </c:pt>
                <c:pt idx="2695">
                  <c:v>2.7290833322000001</c:v>
                </c:pt>
                <c:pt idx="2696">
                  <c:v>2.7290833322000001</c:v>
                </c:pt>
                <c:pt idx="2697">
                  <c:v>2.7033826686000002</c:v>
                </c:pt>
                <c:pt idx="2698">
                  <c:v>2.6876354883000002</c:v>
                </c:pt>
                <c:pt idx="2699">
                  <c:v>2.8213264776</c:v>
                </c:pt>
                <c:pt idx="2700">
                  <c:v>2.8550170961000001</c:v>
                </c:pt>
                <c:pt idx="2701">
                  <c:v>2.8550170961000001</c:v>
                </c:pt>
                <c:pt idx="2702">
                  <c:v>2.8550170961000001</c:v>
                </c:pt>
                <c:pt idx="2703">
                  <c:v>2.8550170961000001</c:v>
                </c:pt>
                <c:pt idx="2704">
                  <c:v>2.900126813</c:v>
                </c:pt>
                <c:pt idx="2705">
                  <c:v>2.9299593132999999</c:v>
                </c:pt>
                <c:pt idx="2706">
                  <c:v>2.8308532635999999</c:v>
                </c:pt>
                <c:pt idx="2707">
                  <c:v>2.7472234306000001</c:v>
                </c:pt>
                <c:pt idx="2708">
                  <c:v>2.8134699978</c:v>
                </c:pt>
                <c:pt idx="2709">
                  <c:v>2.8134699978</c:v>
                </c:pt>
                <c:pt idx="2710">
                  <c:v>2.8134699978</c:v>
                </c:pt>
                <c:pt idx="2711">
                  <c:v>2.8653607154</c:v>
                </c:pt>
                <c:pt idx="2712">
                  <c:v>2.8098876268000001</c:v>
                </c:pt>
                <c:pt idx="2713">
                  <c:v>2.7209505838000001</c:v>
                </c:pt>
                <c:pt idx="2714">
                  <c:v>2.6860378834</c:v>
                </c:pt>
                <c:pt idx="2715">
                  <c:v>2.6814426778999998</c:v>
                </c:pt>
                <c:pt idx="2716">
                  <c:v>2.6814426778999998</c:v>
                </c:pt>
                <c:pt idx="2717">
                  <c:v>2.6814426778999998</c:v>
                </c:pt>
                <c:pt idx="2718">
                  <c:v>2.3928532325999998</c:v>
                </c:pt>
                <c:pt idx="2719">
                  <c:v>2.4114605832999998</c:v>
                </c:pt>
                <c:pt idx="2720">
                  <c:v>2.3821183236999999</c:v>
                </c:pt>
                <c:pt idx="2721">
                  <c:v>2.4965175890000002</c:v>
                </c:pt>
                <c:pt idx="2722">
                  <c:v>2.4186844403999999</c:v>
                </c:pt>
                <c:pt idx="2723">
                  <c:v>2.4186844403999999</c:v>
                </c:pt>
                <c:pt idx="2724">
                  <c:v>2.4186844403999999</c:v>
                </c:pt>
                <c:pt idx="2725">
                  <c:v>2.3142408017</c:v>
                </c:pt>
                <c:pt idx="2726">
                  <c:v>2.4731779785999999</c:v>
                </c:pt>
                <c:pt idx="2727">
                  <c:v>2.4278641099999998</c:v>
                </c:pt>
                <c:pt idx="2728">
                  <c:v>2.5021074577000002</c:v>
                </c:pt>
                <c:pt idx="2729">
                  <c:v>2.5685660014999998</c:v>
                </c:pt>
                <c:pt idx="2730">
                  <c:v>2.5685660014999998</c:v>
                </c:pt>
                <c:pt idx="2731">
                  <c:v>2.5685660014999998</c:v>
                </c:pt>
                <c:pt idx="2732">
                  <c:v>2.5507853716</c:v>
                </c:pt>
                <c:pt idx="2733">
                  <c:v>2.4952299192999998</c:v>
                </c:pt>
                <c:pt idx="2734">
                  <c:v>2.6361143916000001</c:v>
                </c:pt>
                <c:pt idx="2735">
                  <c:v>2.6089257250000002</c:v>
                </c:pt>
                <c:pt idx="2736">
                  <c:v>2.7005666624</c:v>
                </c:pt>
                <c:pt idx="2737">
                  <c:v>2.7005666624</c:v>
                </c:pt>
                <c:pt idx="2738">
                  <c:v>2.7005666624</c:v>
                </c:pt>
                <c:pt idx="2739">
                  <c:v>2.7210993372000001</c:v>
                </c:pt>
                <c:pt idx="2740">
                  <c:v>2.7448667684000001</c:v>
                </c:pt>
                <c:pt idx="2741">
                  <c:v>2.8518916746</c:v>
                </c:pt>
                <c:pt idx="2742">
                  <c:v>2.8631418841</c:v>
                </c:pt>
                <c:pt idx="2743">
                  <c:v>2.9256555164</c:v>
                </c:pt>
                <c:pt idx="2744">
                  <c:v>2.9256555164</c:v>
                </c:pt>
                <c:pt idx="2745">
                  <c:v>2.9256555164</c:v>
                </c:pt>
                <c:pt idx="2746">
                  <c:v>2.9125173695000002</c:v>
                </c:pt>
                <c:pt idx="2747">
                  <c:v>2.8962643692999999</c:v>
                </c:pt>
                <c:pt idx="2748">
                  <c:v>2.8374972775999998</c:v>
                </c:pt>
                <c:pt idx="2749">
                  <c:v>2.7598024589999999</c:v>
                </c:pt>
                <c:pt idx="2750">
                  <c:v>2.6181007353000001</c:v>
                </c:pt>
                <c:pt idx="2751">
                  <c:v>2.6181007353000001</c:v>
                </c:pt>
                <c:pt idx="2752">
                  <c:v>2.6181007353000001</c:v>
                </c:pt>
                <c:pt idx="2753">
                  <c:v>2.5008672306999999</c:v>
                </c:pt>
                <c:pt idx="2754">
                  <c:v>2.6447195104999999</c:v>
                </c:pt>
                <c:pt idx="2755">
                  <c:v>2.6440904682999999</c:v>
                </c:pt>
                <c:pt idx="2756">
                  <c:v>2.7051314259999999</c:v>
                </c:pt>
                <c:pt idx="2757">
                  <c:v>2.6825200051000002</c:v>
                </c:pt>
                <c:pt idx="2758">
                  <c:v>2.6825200051000002</c:v>
                </c:pt>
                <c:pt idx="2759">
                  <c:v>2.6825200051000002</c:v>
                </c:pt>
                <c:pt idx="2760">
                  <c:v>2.6358571146999998</c:v>
                </c:pt>
                <c:pt idx="2761">
                  <c:v>2.6872062540999999</c:v>
                </c:pt>
                <c:pt idx="2762">
                  <c:v>2.9013046025000002</c:v>
                </c:pt>
                <c:pt idx="2763">
                  <c:v>2.8255371592</c:v>
                </c:pt>
                <c:pt idx="2764">
                  <c:v>2.8255371592</c:v>
                </c:pt>
                <c:pt idx="2765">
                  <c:v>2.8255371592</c:v>
                </c:pt>
                <c:pt idx="2766">
                  <c:v>2.8255371592</c:v>
                </c:pt>
                <c:pt idx="2767">
                  <c:v>2.843439831</c:v>
                </c:pt>
                <c:pt idx="2768">
                  <c:v>2.8096255330000002</c:v>
                </c:pt>
                <c:pt idx="2769">
                  <c:v>2.8796460734</c:v>
                </c:pt>
                <c:pt idx="2770">
                  <c:v>2.8824421574999999</c:v>
                </c:pt>
                <c:pt idx="2771">
                  <c:v>2.9105625122999998</c:v>
                </c:pt>
                <c:pt idx="2772">
                  <c:v>2.9105625122999998</c:v>
                </c:pt>
                <c:pt idx="2773">
                  <c:v>2.9105625122999998</c:v>
                </c:pt>
                <c:pt idx="2774">
                  <c:v>2.7824933746</c:v>
                </c:pt>
                <c:pt idx="2775">
                  <c:v>2.8081734569000001</c:v>
                </c:pt>
                <c:pt idx="2776">
                  <c:v>2.7668076677000002</c:v>
                </c:pt>
                <c:pt idx="2777">
                  <c:v>2.7162956475</c:v>
                </c:pt>
                <c:pt idx="2778">
                  <c:v>2.7669543330000002</c:v>
                </c:pt>
                <c:pt idx="2779">
                  <c:v>2.7669543330000002</c:v>
                </c:pt>
                <c:pt idx="2780">
                  <c:v>2.7669543330000002</c:v>
                </c:pt>
                <c:pt idx="2781">
                  <c:v>2.7605467883000001</c:v>
                </c:pt>
                <c:pt idx="2782">
                  <c:v>2.6495494855000001</c:v>
                </c:pt>
                <c:pt idx="2783">
                  <c:v>2.6967514868000002</c:v>
                </c:pt>
                <c:pt idx="2784">
                  <c:v>2.6724466418000001</c:v>
                </c:pt>
                <c:pt idx="2785">
                  <c:v>2.7518968770000001</c:v>
                </c:pt>
                <c:pt idx="2786">
                  <c:v>2.7518968770000001</c:v>
                </c:pt>
                <c:pt idx="2787">
                  <c:v>2.7518968770000001</c:v>
                </c:pt>
                <c:pt idx="2788">
                  <c:v>2.7670117815999999</c:v>
                </c:pt>
                <c:pt idx="2789">
                  <c:v>2.7789386504000002</c:v>
                </c:pt>
                <c:pt idx="2790">
                  <c:v>2.8167571577000001</c:v>
                </c:pt>
                <c:pt idx="2791">
                  <c:v>2.7190360434</c:v>
                </c:pt>
                <c:pt idx="2792">
                  <c:v>2.7029831513000002</c:v>
                </c:pt>
                <c:pt idx="2793">
                  <c:v>2.7029831513000002</c:v>
                </c:pt>
                <c:pt idx="2794">
                  <c:v>2.7029831513000002</c:v>
                </c:pt>
                <c:pt idx="2795">
                  <c:v>2.7402015628999998</c:v>
                </c:pt>
                <c:pt idx="2796">
                  <c:v>2.6983687160000001</c:v>
                </c:pt>
                <c:pt idx="2797">
                  <c:v>2.5878455564</c:v>
                </c:pt>
                <c:pt idx="2798">
                  <c:v>2.4995105935000002</c:v>
                </c:pt>
                <c:pt idx="2799">
                  <c:v>2.5378305418</c:v>
                </c:pt>
                <c:pt idx="2800">
                  <c:v>2.5378305418</c:v>
                </c:pt>
                <c:pt idx="2801">
                  <c:v>2.5378305418</c:v>
                </c:pt>
                <c:pt idx="2802">
                  <c:v>2.6259168374000001</c:v>
                </c:pt>
                <c:pt idx="2803">
                  <c:v>2.6433814467999999</c:v>
                </c:pt>
                <c:pt idx="2804">
                  <c:v>2.6464306192999998</c:v>
                </c:pt>
                <c:pt idx="2805">
                  <c:v>2.7360448624</c:v>
                </c:pt>
                <c:pt idx="2806">
                  <c:v>2.7433716401999999</c:v>
                </c:pt>
                <c:pt idx="2807">
                  <c:v>2.7433716401999999</c:v>
                </c:pt>
                <c:pt idx="2808">
                  <c:v>2.7433716401999999</c:v>
                </c:pt>
                <c:pt idx="2809">
                  <c:v>2.6987023305000002</c:v>
                </c:pt>
                <c:pt idx="2810">
                  <c:v>2.7134242824000001</c:v>
                </c:pt>
                <c:pt idx="2811">
                  <c:v>2.7000916655</c:v>
                </c:pt>
                <c:pt idx="2812">
                  <c:v>2.6434648311000002</c:v>
                </c:pt>
                <c:pt idx="2813">
                  <c:v>2.6873279818000002</c:v>
                </c:pt>
                <c:pt idx="2814">
                  <c:v>2.6873279818000002</c:v>
                </c:pt>
                <c:pt idx="2815">
                  <c:v>2.6873279818000002</c:v>
                </c:pt>
                <c:pt idx="2816">
                  <c:v>2.6873279818000002</c:v>
                </c:pt>
                <c:pt idx="2817">
                  <c:v>2.7899452721000002</c:v>
                </c:pt>
                <c:pt idx="2818">
                  <c:v>2.7361032952</c:v>
                </c:pt>
                <c:pt idx="2819">
                  <c:v>2.8302581184000002</c:v>
                </c:pt>
                <c:pt idx="2820">
                  <c:v>2.7025133157000001</c:v>
                </c:pt>
                <c:pt idx="2821">
                  <c:v>2.7025133157000001</c:v>
                </c:pt>
                <c:pt idx="2822">
                  <c:v>2.7025133157000001</c:v>
                </c:pt>
                <c:pt idx="2823">
                  <c:v>2.7025133157000001</c:v>
                </c:pt>
                <c:pt idx="2824">
                  <c:v>2.7025133157000001</c:v>
                </c:pt>
                <c:pt idx="2825">
                  <c:v>2.7346709009999999</c:v>
                </c:pt>
                <c:pt idx="2826">
                  <c:v>2.7830929438999998</c:v>
                </c:pt>
                <c:pt idx="2827">
                  <c:v>2.8274674218000002</c:v>
                </c:pt>
                <c:pt idx="2828">
                  <c:v>2.8274674218000002</c:v>
                </c:pt>
                <c:pt idx="2829">
                  <c:v>2.8274674218000002</c:v>
                </c:pt>
                <c:pt idx="2830">
                  <c:v>2.8731687844999998</c:v>
                </c:pt>
                <c:pt idx="2831">
                  <c:v>2.8814440730999999</c:v>
                </c:pt>
                <c:pt idx="2832">
                  <c:v>2.8216962755999999</c:v>
                </c:pt>
                <c:pt idx="2833">
                  <c:v>2.7941761808000001</c:v>
                </c:pt>
                <c:pt idx="2834">
                  <c:v>2.6326503416000002</c:v>
                </c:pt>
                <c:pt idx="2835">
                  <c:v>2.6326503416000002</c:v>
                </c:pt>
                <c:pt idx="2836">
                  <c:v>2.6326503416000002</c:v>
                </c:pt>
                <c:pt idx="2837">
                  <c:v>2.7981476445000002</c:v>
                </c:pt>
                <c:pt idx="2838">
                  <c:v>2.6757899964999998</c:v>
                </c:pt>
                <c:pt idx="2839">
                  <c:v>2.6797477351999999</c:v>
                </c:pt>
                <c:pt idx="2840">
                  <c:v>2.3197183536999999</c:v>
                </c:pt>
                <c:pt idx="2841">
                  <c:v>2.1721062042999999</c:v>
                </c:pt>
                <c:pt idx="2842">
                  <c:v>2.1721062042999999</c:v>
                </c:pt>
                <c:pt idx="2843">
                  <c:v>2.1721062042999999</c:v>
                </c:pt>
                <c:pt idx="2844">
                  <c:v>2.4863644456</c:v>
                </c:pt>
                <c:pt idx="2845">
                  <c:v>2.5329163228999998</c:v>
                </c:pt>
                <c:pt idx="2846">
                  <c:v>2.6755498672</c:v>
                </c:pt>
                <c:pt idx="2847">
                  <c:v>2.4162665272999999</c:v>
                </c:pt>
                <c:pt idx="2848">
                  <c:v>2.3967331623999999</c:v>
                </c:pt>
                <c:pt idx="2849">
                  <c:v>2.3967331623999999</c:v>
                </c:pt>
                <c:pt idx="2850">
                  <c:v>2.3967331623999999</c:v>
                </c:pt>
                <c:pt idx="2851">
                  <c:v>2.4202552214000002</c:v>
                </c:pt>
                <c:pt idx="2852">
                  <c:v>2.4212844695000002</c:v>
                </c:pt>
                <c:pt idx="2853">
                  <c:v>2.4430810975999999</c:v>
                </c:pt>
                <c:pt idx="2854">
                  <c:v>2.5428714301999999</c:v>
                </c:pt>
                <c:pt idx="2855">
                  <c:v>2.6184247970999999</c:v>
                </c:pt>
                <c:pt idx="2856">
                  <c:v>2.6184247970999999</c:v>
                </c:pt>
                <c:pt idx="2857">
                  <c:v>2.6184247970999999</c:v>
                </c:pt>
                <c:pt idx="2858">
                  <c:v>2.4662415722</c:v>
                </c:pt>
                <c:pt idx="2859">
                  <c:v>2.4136530183999998</c:v>
                </c:pt>
                <c:pt idx="2860">
                  <c:v>2.3310126171999999</c:v>
                </c:pt>
                <c:pt idx="2861">
                  <c:v>2.3769768523999999</c:v>
                </c:pt>
                <c:pt idx="2862">
                  <c:v>2.3426975950000002</c:v>
                </c:pt>
                <c:pt idx="2863">
                  <c:v>2.3426975950000002</c:v>
                </c:pt>
                <c:pt idx="2864">
                  <c:v>2.3426975950000002</c:v>
                </c:pt>
                <c:pt idx="2865">
                  <c:v>2.3838174095000002</c:v>
                </c:pt>
                <c:pt idx="2866">
                  <c:v>2.5025416116999999</c:v>
                </c:pt>
                <c:pt idx="2867">
                  <c:v>2.5258270456999998</c:v>
                </c:pt>
                <c:pt idx="2868">
                  <c:v>2.3384729912000002</c:v>
                </c:pt>
                <c:pt idx="2869">
                  <c:v>2.4702114353</c:v>
                </c:pt>
                <c:pt idx="2870">
                  <c:v>2.4702114353</c:v>
                </c:pt>
                <c:pt idx="2871">
                  <c:v>2.4702114353</c:v>
                </c:pt>
                <c:pt idx="2872">
                  <c:v>2.4205609029000001</c:v>
                </c:pt>
                <c:pt idx="2873">
                  <c:v>2.2202795092000001</c:v>
                </c:pt>
                <c:pt idx="2874">
                  <c:v>2.1618828889000001</c:v>
                </c:pt>
                <c:pt idx="2875">
                  <c:v>2.3467677041999999</c:v>
                </c:pt>
                <c:pt idx="2876">
                  <c:v>2.3623322695</c:v>
                </c:pt>
                <c:pt idx="2877">
                  <c:v>2.3623322695</c:v>
                </c:pt>
                <c:pt idx="2878">
                  <c:v>2.3623322695</c:v>
                </c:pt>
                <c:pt idx="2879">
                  <c:v>2.3572501013</c:v>
                </c:pt>
                <c:pt idx="2880">
                  <c:v>2.3221135676000002</c:v>
                </c:pt>
                <c:pt idx="2881">
                  <c:v>2.2417544356999999</c:v>
                </c:pt>
                <c:pt idx="2882">
                  <c:v>2.2025237844999999</c:v>
                </c:pt>
                <c:pt idx="2883">
                  <c:v>2.1633272307999998</c:v>
                </c:pt>
                <c:pt idx="2884">
                  <c:v>2.1633272307999998</c:v>
                </c:pt>
                <c:pt idx="2885">
                  <c:v>2.1633272307999998</c:v>
                </c:pt>
                <c:pt idx="2886">
                  <c:v>2.2830646087000002</c:v>
                </c:pt>
                <c:pt idx="2887">
                  <c:v>2.1100138011</c:v>
                </c:pt>
                <c:pt idx="2888">
                  <c:v>2.2535953560999999</c:v>
                </c:pt>
                <c:pt idx="2889">
                  <c:v>2.1698962015999999</c:v>
                </c:pt>
                <c:pt idx="2890">
                  <c:v>2.1569677621999999</c:v>
                </c:pt>
                <c:pt idx="2891">
                  <c:v>2.1569677621999999</c:v>
                </c:pt>
                <c:pt idx="2892">
                  <c:v>2.1569677621999999</c:v>
                </c:pt>
                <c:pt idx="2893">
                  <c:v>2.2606594356</c:v>
                </c:pt>
                <c:pt idx="2894">
                  <c:v>2.2324015649</c:v>
                </c:pt>
                <c:pt idx="2895">
                  <c:v>2.1506868467000002</c:v>
                </c:pt>
                <c:pt idx="2896">
                  <c:v>2.1940530735000001</c:v>
                </c:pt>
                <c:pt idx="2897">
                  <c:v>1.8873806329</c:v>
                </c:pt>
                <c:pt idx="2898">
                  <c:v>1.8873806329</c:v>
                </c:pt>
                <c:pt idx="2899">
                  <c:v>1.8873806329</c:v>
                </c:pt>
                <c:pt idx="2900">
                  <c:v>1.8818427481</c:v>
                </c:pt>
                <c:pt idx="2901">
                  <c:v>1.9102645817999999</c:v>
                </c:pt>
                <c:pt idx="2902">
                  <c:v>2.0535552358000002</c:v>
                </c:pt>
                <c:pt idx="2903">
                  <c:v>2.1419853369999999</c:v>
                </c:pt>
                <c:pt idx="2904">
                  <c:v>1.9988124661</c:v>
                </c:pt>
                <c:pt idx="2905">
                  <c:v>1.9988124661</c:v>
                </c:pt>
                <c:pt idx="2906">
                  <c:v>1.9988124661</c:v>
                </c:pt>
                <c:pt idx="2907">
                  <c:v>2.0157837502999998</c:v>
                </c:pt>
                <c:pt idx="2908">
                  <c:v>2.0167822166999998</c:v>
                </c:pt>
                <c:pt idx="2909">
                  <c:v>2.0514737485999999</c:v>
                </c:pt>
                <c:pt idx="2910">
                  <c:v>1.9852416759</c:v>
                </c:pt>
                <c:pt idx="2911">
                  <c:v>1.9598255171000001</c:v>
                </c:pt>
                <c:pt idx="2912">
                  <c:v>1.9598255171000001</c:v>
                </c:pt>
                <c:pt idx="2913">
                  <c:v>1.9598255171000001</c:v>
                </c:pt>
                <c:pt idx="2914">
                  <c:v>1.9407490646000001</c:v>
                </c:pt>
                <c:pt idx="2915">
                  <c:v>1.9232831264000001</c:v>
                </c:pt>
                <c:pt idx="2916">
                  <c:v>1.9881715266</c:v>
                </c:pt>
                <c:pt idx="2917">
                  <c:v>1.9903134194000001</c:v>
                </c:pt>
                <c:pt idx="2918">
                  <c:v>2.0886786024999999</c:v>
                </c:pt>
                <c:pt idx="2919">
                  <c:v>2.0886786024999999</c:v>
                </c:pt>
                <c:pt idx="2920">
                  <c:v>2.0886786024999999</c:v>
                </c:pt>
                <c:pt idx="2921">
                  <c:v>2.1087201880999999</c:v>
                </c:pt>
                <c:pt idx="2922">
                  <c:v>2.0820076505</c:v>
                </c:pt>
                <c:pt idx="2923">
                  <c:v>2.0899731047999999</c:v>
                </c:pt>
                <c:pt idx="2924">
                  <c:v>2.0727397127999998</c:v>
                </c:pt>
                <c:pt idx="2925">
                  <c:v>2.1097250564999999</c:v>
                </c:pt>
                <c:pt idx="2926">
                  <c:v>2.1097250564999999</c:v>
                </c:pt>
                <c:pt idx="2927">
                  <c:v>2.1097250564999999</c:v>
                </c:pt>
                <c:pt idx="2928">
                  <c:v>2.1874295507000001</c:v>
                </c:pt>
                <c:pt idx="2929">
                  <c:v>2.1861558373999999</c:v>
                </c:pt>
                <c:pt idx="2930">
                  <c:v>2.0752107125000001</c:v>
                </c:pt>
                <c:pt idx="2931">
                  <c:v>2.1324746665999998</c:v>
                </c:pt>
                <c:pt idx="2932">
                  <c:v>2.0855028463999998</c:v>
                </c:pt>
                <c:pt idx="2933">
                  <c:v>2.0855028463999998</c:v>
                </c:pt>
                <c:pt idx="2934">
                  <c:v>2.0855028463999998</c:v>
                </c:pt>
                <c:pt idx="2935">
                  <c:v>2.0317785417000001</c:v>
                </c:pt>
                <c:pt idx="2936">
                  <c:v>1.9071463635999999</c:v>
                </c:pt>
                <c:pt idx="2937">
                  <c:v>1.9179206135</c:v>
                </c:pt>
                <c:pt idx="2938">
                  <c:v>1.9997340975</c:v>
                </c:pt>
                <c:pt idx="2939">
                  <c:v>1.8107740308</c:v>
                </c:pt>
                <c:pt idx="2940">
                  <c:v>1.8107740308</c:v>
                </c:pt>
                <c:pt idx="2941">
                  <c:v>1.8107740308</c:v>
                </c:pt>
                <c:pt idx="2942">
                  <c:v>1.8560720484</c:v>
                </c:pt>
                <c:pt idx="2943">
                  <c:v>1.8019011569000001</c:v>
                </c:pt>
                <c:pt idx="2944">
                  <c:v>1.7926021489999999</c:v>
                </c:pt>
                <c:pt idx="2945">
                  <c:v>1.9040785088000001</c:v>
                </c:pt>
                <c:pt idx="2946">
                  <c:v>1.8954378339</c:v>
                </c:pt>
                <c:pt idx="2947">
                  <c:v>1.8954378339</c:v>
                </c:pt>
                <c:pt idx="2948">
                  <c:v>1.8954378339</c:v>
                </c:pt>
                <c:pt idx="2949">
                  <c:v>1.96679223</c:v>
                </c:pt>
                <c:pt idx="2950">
                  <c:v>1.7383319302</c:v>
                </c:pt>
                <c:pt idx="2951">
                  <c:v>1.8062003261999999</c:v>
                </c:pt>
                <c:pt idx="2952">
                  <c:v>1.7843738359000001</c:v>
                </c:pt>
                <c:pt idx="2953">
                  <c:v>2.3789954023000002</c:v>
                </c:pt>
                <c:pt idx="2954">
                  <c:v>2.3789954023000002</c:v>
                </c:pt>
                <c:pt idx="2955">
                  <c:v>2.3789954023000002</c:v>
                </c:pt>
                <c:pt idx="2956">
                  <c:v>2.4334202162</c:v>
                </c:pt>
                <c:pt idx="2957">
                  <c:v>2.4746311354000001</c:v>
                </c:pt>
                <c:pt idx="2958">
                  <c:v>2.4467921173999998</c:v>
                </c:pt>
                <c:pt idx="2959">
                  <c:v>2.4404732360999999</c:v>
                </c:pt>
                <c:pt idx="2960">
                  <c:v>2.4568514061000002</c:v>
                </c:pt>
                <c:pt idx="2961">
                  <c:v>2.4568514061000002</c:v>
                </c:pt>
                <c:pt idx="2962">
                  <c:v>2.4568514061000002</c:v>
                </c:pt>
                <c:pt idx="2963">
                  <c:v>2.4080360758000001</c:v>
                </c:pt>
                <c:pt idx="2964">
                  <c:v>2.4678036857999999</c:v>
                </c:pt>
                <c:pt idx="2965">
                  <c:v>2.5620083604000001</c:v>
                </c:pt>
                <c:pt idx="2966">
                  <c:v>2.5400305143000002</c:v>
                </c:pt>
                <c:pt idx="2967">
                  <c:v>2.4282539417</c:v>
                </c:pt>
                <c:pt idx="2968">
                  <c:v>2.4282539417</c:v>
                </c:pt>
                <c:pt idx="2969">
                  <c:v>2.4282539417</c:v>
                </c:pt>
                <c:pt idx="2970">
                  <c:v>2.4318873573999999</c:v>
                </c:pt>
                <c:pt idx="2971">
                  <c:v>2.3142990906000001</c:v>
                </c:pt>
                <c:pt idx="2972">
                  <c:v>2.3342639561</c:v>
                </c:pt>
                <c:pt idx="2973">
                  <c:v>2.3357729271999998</c:v>
                </c:pt>
                <c:pt idx="2974">
                  <c:v>2.2661747891999999</c:v>
                </c:pt>
                <c:pt idx="2975">
                  <c:v>2.2661747891999999</c:v>
                </c:pt>
                <c:pt idx="2976">
                  <c:v>2.2661747891999999</c:v>
                </c:pt>
                <c:pt idx="2977">
                  <c:v>2.3305626068</c:v>
                </c:pt>
                <c:pt idx="2978">
                  <c:v>2.4319367072999998</c:v>
                </c:pt>
                <c:pt idx="2979">
                  <c:v>2.4319367072999998</c:v>
                </c:pt>
                <c:pt idx="2980">
                  <c:v>2.3636723913000002</c:v>
                </c:pt>
                <c:pt idx="2981">
                  <c:v>2.3893224691000001</c:v>
                </c:pt>
                <c:pt idx="2982">
                  <c:v>2.3893224691000001</c:v>
                </c:pt>
                <c:pt idx="2983">
                  <c:v>2.3893224691000001</c:v>
                </c:pt>
                <c:pt idx="2984">
                  <c:v>2.3738433999000002</c:v>
                </c:pt>
                <c:pt idx="2985">
                  <c:v>2.3290834057000001</c:v>
                </c:pt>
                <c:pt idx="2986">
                  <c:v>2.2765981192</c:v>
                </c:pt>
                <c:pt idx="2987">
                  <c:v>2.2919638814000001</c:v>
                </c:pt>
                <c:pt idx="2988">
                  <c:v>2.3008737593999999</c:v>
                </c:pt>
                <c:pt idx="2989">
                  <c:v>2.3008737593999999</c:v>
                </c:pt>
                <c:pt idx="2990">
                  <c:v>2.3008737593999999</c:v>
                </c:pt>
                <c:pt idx="2991">
                  <c:v>2.2866409860000001</c:v>
                </c:pt>
                <c:pt idx="2992">
                  <c:v>2.2739575106999999</c:v>
                </c:pt>
                <c:pt idx="2993">
                  <c:v>2.2596969664</c:v>
                </c:pt>
                <c:pt idx="2994">
                  <c:v>2.3672639354</c:v>
                </c:pt>
                <c:pt idx="2995">
                  <c:v>2.3651380980000001</c:v>
                </c:pt>
                <c:pt idx="2996">
                  <c:v>2.3651380980000001</c:v>
                </c:pt>
                <c:pt idx="2997">
                  <c:v>2.3651380980000001</c:v>
                </c:pt>
                <c:pt idx="2998">
                  <c:v>2.4925613147000001</c:v>
                </c:pt>
                <c:pt idx="2999">
                  <c:v>2.5641956389999998</c:v>
                </c:pt>
                <c:pt idx="3000">
                  <c:v>2.5071585286000002</c:v>
                </c:pt>
                <c:pt idx="3001">
                  <c:v>2.5248965973000002</c:v>
                </c:pt>
                <c:pt idx="3002">
                  <c:v>2.4978443082999999</c:v>
                </c:pt>
                <c:pt idx="3003">
                  <c:v>2.4978443082999999</c:v>
                </c:pt>
                <c:pt idx="3004">
                  <c:v>2.4978443082999999</c:v>
                </c:pt>
                <c:pt idx="3005">
                  <c:v>2.4978443082999999</c:v>
                </c:pt>
                <c:pt idx="3006">
                  <c:v>2.5664152857999998</c:v>
                </c:pt>
                <c:pt idx="3007">
                  <c:v>2.4804788154000001</c:v>
                </c:pt>
                <c:pt idx="3008">
                  <c:v>2.4636036616000001</c:v>
                </c:pt>
                <c:pt idx="3009">
                  <c:v>2.3863432928999999</c:v>
                </c:pt>
                <c:pt idx="3010">
                  <c:v>2.3863432928999999</c:v>
                </c:pt>
                <c:pt idx="3011">
                  <c:v>2.3863432928999999</c:v>
                </c:pt>
                <c:pt idx="3012">
                  <c:v>2.3940653568000001</c:v>
                </c:pt>
                <c:pt idx="3013">
                  <c:v>2.4188322407</c:v>
                </c:pt>
                <c:pt idx="3014">
                  <c:v>2.4447588581000002</c:v>
                </c:pt>
                <c:pt idx="3015">
                  <c:v>2.4493393823999998</c:v>
                </c:pt>
                <c:pt idx="3016">
                  <c:v>2.4383023608999999</c:v>
                </c:pt>
                <c:pt idx="3017">
                  <c:v>2.4383023608999999</c:v>
                </c:pt>
                <c:pt idx="3018">
                  <c:v>2.4383023608999999</c:v>
                </c:pt>
                <c:pt idx="3019">
                  <c:v>2.4386075270999998</c:v>
                </c:pt>
                <c:pt idx="3020">
                  <c:v>2.5011861731999998</c:v>
                </c:pt>
                <c:pt idx="3021">
                  <c:v>2.5184389036999999</c:v>
                </c:pt>
                <c:pt idx="3022">
                  <c:v>2.5481049336999999</c:v>
                </c:pt>
                <c:pt idx="3023">
                  <c:v>2.6039071625000001</c:v>
                </c:pt>
                <c:pt idx="3024">
                  <c:v>2.6039071625000001</c:v>
                </c:pt>
                <c:pt idx="3025">
                  <c:v>2.6039071625000001</c:v>
                </c:pt>
                <c:pt idx="3026">
                  <c:v>2.5982412072000001</c:v>
                </c:pt>
                <c:pt idx="3027">
                  <c:v>2.5971470617999999</c:v>
                </c:pt>
                <c:pt idx="3028">
                  <c:v>2.5973334778999999</c:v>
                </c:pt>
                <c:pt idx="3029">
                  <c:v>2.6836326854000001</c:v>
                </c:pt>
                <c:pt idx="3030">
                  <c:v>2.7346404975</c:v>
                </c:pt>
                <c:pt idx="3031">
                  <c:v>2.7346404975</c:v>
                </c:pt>
                <c:pt idx="3032">
                  <c:v>2.7346404975</c:v>
                </c:pt>
                <c:pt idx="3033">
                  <c:v>2.7348189498000002</c:v>
                </c:pt>
                <c:pt idx="3034">
                  <c:v>2.7348189498000002</c:v>
                </c:pt>
                <c:pt idx="3035">
                  <c:v>2.7348189498000002</c:v>
                </c:pt>
                <c:pt idx="3036">
                  <c:v>2.6020942938</c:v>
                </c:pt>
                <c:pt idx="3037">
                  <c:v>2.7110187616000001</c:v>
                </c:pt>
                <c:pt idx="3038">
                  <c:v>2.7110187616000001</c:v>
                </c:pt>
                <c:pt idx="3039">
                  <c:v>2.7110187616000001</c:v>
                </c:pt>
                <c:pt idx="3040">
                  <c:v>2.7110187616000001</c:v>
                </c:pt>
                <c:pt idx="3041">
                  <c:v>2.7110187616000001</c:v>
                </c:pt>
                <c:pt idx="3042">
                  <c:v>2.7424131382999999</c:v>
                </c:pt>
                <c:pt idx="3043">
                  <c:v>2.7284365898999998</c:v>
                </c:pt>
                <c:pt idx="3044">
                  <c:v>2.7307698956999999</c:v>
                </c:pt>
                <c:pt idx="3045">
                  <c:v>2.7307698956999999</c:v>
                </c:pt>
                <c:pt idx="3046">
                  <c:v>2.7307698956999999</c:v>
                </c:pt>
                <c:pt idx="3047">
                  <c:v>2.6159972163999998</c:v>
                </c:pt>
                <c:pt idx="3048">
                  <c:v>2.6120711060000001</c:v>
                </c:pt>
                <c:pt idx="3049">
                  <c:v>2.5237206384999999</c:v>
                </c:pt>
                <c:pt idx="3050">
                  <c:v>2.5709264471000002</c:v>
                </c:pt>
                <c:pt idx="3051">
                  <c:v>2.5659192042000001</c:v>
                </c:pt>
                <c:pt idx="3052">
                  <c:v>2.5659192042000001</c:v>
                </c:pt>
                <c:pt idx="3053">
                  <c:v>2.5659192042000001</c:v>
                </c:pt>
                <c:pt idx="3054">
                  <c:v>2.576080943</c:v>
                </c:pt>
                <c:pt idx="3055">
                  <c:v>2.576080943</c:v>
                </c:pt>
                <c:pt idx="3056">
                  <c:v>2.576080943</c:v>
                </c:pt>
                <c:pt idx="3057">
                  <c:v>2.4701208370000001</c:v>
                </c:pt>
                <c:pt idx="3058">
                  <c:v>2.5466715119000001</c:v>
                </c:pt>
                <c:pt idx="3059">
                  <c:v>2.5466715119000001</c:v>
                </c:pt>
                <c:pt idx="3060">
                  <c:v>2.5466715119000001</c:v>
                </c:pt>
                <c:pt idx="3061">
                  <c:v>2.7654883394000001</c:v>
                </c:pt>
                <c:pt idx="3062">
                  <c:v>2.7538210537999999</c:v>
                </c:pt>
                <c:pt idx="3063">
                  <c:v>2.8252838793000001</c:v>
                </c:pt>
                <c:pt idx="3064">
                  <c:v>2.7827801706000002</c:v>
                </c:pt>
                <c:pt idx="3065">
                  <c:v>2.7032662755999999</c:v>
                </c:pt>
                <c:pt idx="3066">
                  <c:v>2.7032662755999999</c:v>
                </c:pt>
                <c:pt idx="3067">
                  <c:v>2.7032662755999999</c:v>
                </c:pt>
                <c:pt idx="3068">
                  <c:v>2.7124128241999999</c:v>
                </c:pt>
                <c:pt idx="3069">
                  <c:v>2.7098667976000002</c:v>
                </c:pt>
                <c:pt idx="3070">
                  <c:v>2.8003672665999999</c:v>
                </c:pt>
                <c:pt idx="3071">
                  <c:v>2.8175127813</c:v>
                </c:pt>
                <c:pt idx="3072">
                  <c:v>2.6714706815999998</c:v>
                </c:pt>
                <c:pt idx="3073">
                  <c:v>2.6714706815999998</c:v>
                </c:pt>
                <c:pt idx="3074">
                  <c:v>2.6714706815999998</c:v>
                </c:pt>
                <c:pt idx="3075">
                  <c:v>2.5975259730000002</c:v>
                </c:pt>
                <c:pt idx="3076">
                  <c:v>2.4835537594999999</c:v>
                </c:pt>
                <c:pt idx="3077">
                  <c:v>2.4496540563</c:v>
                </c:pt>
                <c:pt idx="3078">
                  <c:v>2.4444693128999999</c:v>
                </c:pt>
                <c:pt idx="3079">
                  <c:v>2.4781151384000002</c:v>
                </c:pt>
                <c:pt idx="3080">
                  <c:v>2.4781151384000002</c:v>
                </c:pt>
                <c:pt idx="3081">
                  <c:v>2.4781151384000002</c:v>
                </c:pt>
                <c:pt idx="3082">
                  <c:v>2.6419634788000002</c:v>
                </c:pt>
                <c:pt idx="3083">
                  <c:v>2.6371297772000002</c:v>
                </c:pt>
                <c:pt idx="3084">
                  <c:v>2.6371297772000002</c:v>
                </c:pt>
                <c:pt idx="3085">
                  <c:v>2.6371297772000002</c:v>
                </c:pt>
                <c:pt idx="3086">
                  <c:v>2.6051465493000001</c:v>
                </c:pt>
                <c:pt idx="3087">
                  <c:v>2.6051465493000001</c:v>
                </c:pt>
                <c:pt idx="3088">
                  <c:v>2.6051465493000001</c:v>
                </c:pt>
                <c:pt idx="3089">
                  <c:v>2.586183186</c:v>
                </c:pt>
                <c:pt idx="3090">
                  <c:v>2.5170299323999998</c:v>
                </c:pt>
                <c:pt idx="3091">
                  <c:v>2.4412286499000002</c:v>
                </c:pt>
                <c:pt idx="3092">
                  <c:v>2.4600262522</c:v>
                </c:pt>
                <c:pt idx="3093">
                  <c:v>2.4871079379999999</c:v>
                </c:pt>
                <c:pt idx="3094">
                  <c:v>2.4871079379999999</c:v>
                </c:pt>
                <c:pt idx="3095">
                  <c:v>2.4871079379999999</c:v>
                </c:pt>
                <c:pt idx="3096">
                  <c:v>2.5263391517999998</c:v>
                </c:pt>
                <c:pt idx="3097">
                  <c:v>2.4586614197999999</c:v>
                </c:pt>
                <c:pt idx="3098">
                  <c:v>2.451219058</c:v>
                </c:pt>
                <c:pt idx="3099">
                  <c:v>2.4733892579000001</c:v>
                </c:pt>
                <c:pt idx="3100">
                  <c:v>2.5258447972</c:v>
                </c:pt>
                <c:pt idx="3101">
                  <c:v>2.5258447972</c:v>
                </c:pt>
                <c:pt idx="3102">
                  <c:v>2.5258447972</c:v>
                </c:pt>
                <c:pt idx="3103">
                  <c:v>2.5947250520999998</c:v>
                </c:pt>
                <c:pt idx="3104">
                  <c:v>2.6739631648</c:v>
                </c:pt>
                <c:pt idx="3105">
                  <c:v>2.6829291086999998</c:v>
                </c:pt>
                <c:pt idx="3106">
                  <c:v>2.6569673373999998</c:v>
                </c:pt>
                <c:pt idx="3107">
                  <c:v>2.7076656798999998</c:v>
                </c:pt>
                <c:pt idx="3108">
                  <c:v>2.7076656798999998</c:v>
                </c:pt>
                <c:pt idx="3109">
                  <c:v>2.7076656798999998</c:v>
                </c:pt>
                <c:pt idx="3110">
                  <c:v>2.4875780899</c:v>
                </c:pt>
                <c:pt idx="3111">
                  <c:v>2.4941219004000001</c:v>
                </c:pt>
                <c:pt idx="3112">
                  <c:v>2.4555514413999999</c:v>
                </c:pt>
                <c:pt idx="3113">
                  <c:v>2.4807826455000002</c:v>
                </c:pt>
                <c:pt idx="3114">
                  <c:v>2.2792790755999999</c:v>
                </c:pt>
                <c:pt idx="3115">
                  <c:v>2.2792790755999999</c:v>
                </c:pt>
                <c:pt idx="3116">
                  <c:v>2.2792790755999999</c:v>
                </c:pt>
                <c:pt idx="3117">
                  <c:v>2.4311776232</c:v>
                </c:pt>
                <c:pt idx="3118">
                  <c:v>2.3633861472</c:v>
                </c:pt>
                <c:pt idx="3119">
                  <c:v>2.3220159111999998</c:v>
                </c:pt>
                <c:pt idx="3120">
                  <c:v>2.4233102909999999</c:v>
                </c:pt>
                <c:pt idx="3121">
                  <c:v>2.4683958507999999</c:v>
                </c:pt>
                <c:pt idx="3122">
                  <c:v>2.4683958507999999</c:v>
                </c:pt>
                <c:pt idx="3123">
                  <c:v>2.4683958507999999</c:v>
                </c:pt>
                <c:pt idx="3124">
                  <c:v>2.5377214286999998</c:v>
                </c:pt>
                <c:pt idx="3125">
                  <c:v>2.5462493624000002</c:v>
                </c:pt>
                <c:pt idx="3126">
                  <c:v>2.4233485137000002</c:v>
                </c:pt>
                <c:pt idx="3127">
                  <c:v>2.3409695654</c:v>
                </c:pt>
                <c:pt idx="3128">
                  <c:v>2.2913357852999998</c:v>
                </c:pt>
                <c:pt idx="3129">
                  <c:v>2.2913357852999998</c:v>
                </c:pt>
                <c:pt idx="3130">
                  <c:v>2.2913357852999998</c:v>
                </c:pt>
                <c:pt idx="3131">
                  <c:v>2.4213445597000001</c:v>
                </c:pt>
                <c:pt idx="3132">
                  <c:v>2.4712835648999998</c:v>
                </c:pt>
                <c:pt idx="3133">
                  <c:v>2.5218778928000001</c:v>
                </c:pt>
                <c:pt idx="3134">
                  <c:v>2.5292481249000001</c:v>
                </c:pt>
                <c:pt idx="3135">
                  <c:v>2.552929824</c:v>
                </c:pt>
                <c:pt idx="3136">
                  <c:v>2.552929824</c:v>
                </c:pt>
                <c:pt idx="3137">
                  <c:v>2.552929824</c:v>
                </c:pt>
                <c:pt idx="3138">
                  <c:v>2.4834708344999998</c:v>
                </c:pt>
                <c:pt idx="3139">
                  <c:v>2.3748524417999999</c:v>
                </c:pt>
                <c:pt idx="3140">
                  <c:v>2.3180771140999998</c:v>
                </c:pt>
                <c:pt idx="3141">
                  <c:v>2.2943500590000001</c:v>
                </c:pt>
                <c:pt idx="3142">
                  <c:v>2.3352825853999999</c:v>
                </c:pt>
                <c:pt idx="3143">
                  <c:v>2.3352825853999999</c:v>
                </c:pt>
                <c:pt idx="3144">
                  <c:v>2.3352825853999999</c:v>
                </c:pt>
                <c:pt idx="3145">
                  <c:v>2.4707027769000001</c:v>
                </c:pt>
                <c:pt idx="3146">
                  <c:v>2.4241703764999998</c:v>
                </c:pt>
                <c:pt idx="3147">
                  <c:v>2.4241703764999998</c:v>
                </c:pt>
                <c:pt idx="3148">
                  <c:v>2.3832227617999999</c:v>
                </c:pt>
                <c:pt idx="3149">
                  <c:v>2.4120322566999999</c:v>
                </c:pt>
                <c:pt idx="3150">
                  <c:v>2.4120322566999999</c:v>
                </c:pt>
                <c:pt idx="3151">
                  <c:v>2.4120322566999999</c:v>
                </c:pt>
                <c:pt idx="3152">
                  <c:v>2.5447486311</c:v>
                </c:pt>
                <c:pt idx="3153">
                  <c:v>2.5390777546000001</c:v>
                </c:pt>
                <c:pt idx="3154">
                  <c:v>2.5459289385999999</c:v>
                </c:pt>
                <c:pt idx="3155">
                  <c:v>2.6244586169000002</c:v>
                </c:pt>
                <c:pt idx="3156">
                  <c:v>2.5994858894999999</c:v>
                </c:pt>
                <c:pt idx="3157">
                  <c:v>2.5994858894999999</c:v>
                </c:pt>
                <c:pt idx="3158">
                  <c:v>2.5994858894999999</c:v>
                </c:pt>
                <c:pt idx="3159">
                  <c:v>2.5174630686000001</c:v>
                </c:pt>
                <c:pt idx="3160">
                  <c:v>2.4663844157999999</c:v>
                </c:pt>
                <c:pt idx="3161">
                  <c:v>2.4859381473000002</c:v>
                </c:pt>
                <c:pt idx="3162">
                  <c:v>2.5676906085</c:v>
                </c:pt>
                <c:pt idx="3163">
                  <c:v>2.4883324407999998</c:v>
                </c:pt>
                <c:pt idx="3164">
                  <c:v>2.4883324407999998</c:v>
                </c:pt>
                <c:pt idx="3165">
                  <c:v>2.4883324407999998</c:v>
                </c:pt>
                <c:pt idx="3166">
                  <c:v>2.5235779743000002</c:v>
                </c:pt>
                <c:pt idx="3167">
                  <c:v>2.5643794434</c:v>
                </c:pt>
                <c:pt idx="3168">
                  <c:v>2.6193683245999999</c:v>
                </c:pt>
                <c:pt idx="3169">
                  <c:v>2.5440469593000001</c:v>
                </c:pt>
                <c:pt idx="3170">
                  <c:v>2.4389898174</c:v>
                </c:pt>
                <c:pt idx="3171">
                  <c:v>2.4389898174</c:v>
                </c:pt>
                <c:pt idx="3172">
                  <c:v>2.4389898174</c:v>
                </c:pt>
                <c:pt idx="3173">
                  <c:v>2.4574919734999998</c:v>
                </c:pt>
                <c:pt idx="3174">
                  <c:v>2.5415458953000001</c:v>
                </c:pt>
                <c:pt idx="3175">
                  <c:v>2.4727557359999999</c:v>
                </c:pt>
                <c:pt idx="3176">
                  <c:v>2.4972327631</c:v>
                </c:pt>
                <c:pt idx="3177">
                  <c:v>2.477599369</c:v>
                </c:pt>
                <c:pt idx="3178">
                  <c:v>2.477599369</c:v>
                </c:pt>
                <c:pt idx="3179">
                  <c:v>2.477599369</c:v>
                </c:pt>
                <c:pt idx="3180">
                  <c:v>2.5507784363999999</c:v>
                </c:pt>
                <c:pt idx="3181">
                  <c:v>2.6225006016000001</c:v>
                </c:pt>
                <c:pt idx="3182">
                  <c:v>2.7836689510000001</c:v>
                </c:pt>
                <c:pt idx="3183">
                  <c:v>2.7514464689999998</c:v>
                </c:pt>
                <c:pt idx="3184">
                  <c:v>2.6485772052000001</c:v>
                </c:pt>
                <c:pt idx="3185">
                  <c:v>2.6485772052000001</c:v>
                </c:pt>
                <c:pt idx="3186">
                  <c:v>2.6485772052000001</c:v>
                </c:pt>
                <c:pt idx="3187">
                  <c:v>2.6848171760000001</c:v>
                </c:pt>
                <c:pt idx="3188">
                  <c:v>2.6203978155000001</c:v>
                </c:pt>
                <c:pt idx="3189">
                  <c:v>2.6069293716000002</c:v>
                </c:pt>
                <c:pt idx="3190">
                  <c:v>2.4994053510000001</c:v>
                </c:pt>
                <c:pt idx="3191">
                  <c:v>2.4613474029</c:v>
                </c:pt>
                <c:pt idx="3192">
                  <c:v>2.4613474029</c:v>
                </c:pt>
                <c:pt idx="3193">
                  <c:v>2.4613474029</c:v>
                </c:pt>
                <c:pt idx="3194">
                  <c:v>2.4925319509000001</c:v>
                </c:pt>
                <c:pt idx="3195">
                  <c:v>2.4925359429</c:v>
                </c:pt>
                <c:pt idx="3196">
                  <c:v>2.507239174</c:v>
                </c:pt>
                <c:pt idx="3197">
                  <c:v>2.507239174</c:v>
                </c:pt>
                <c:pt idx="3198">
                  <c:v>2.507239174</c:v>
                </c:pt>
                <c:pt idx="3199">
                  <c:v>2.507239174</c:v>
                </c:pt>
                <c:pt idx="3200">
                  <c:v>2.507239174</c:v>
                </c:pt>
                <c:pt idx="3201">
                  <c:v>2.6181438745999999</c:v>
                </c:pt>
                <c:pt idx="3202">
                  <c:v>2.6034020687999999</c:v>
                </c:pt>
                <c:pt idx="3203">
                  <c:v>2.5742041304000001</c:v>
                </c:pt>
                <c:pt idx="3204">
                  <c:v>2.6014009155000002</c:v>
                </c:pt>
                <c:pt idx="3205">
                  <c:v>2.6495876393</c:v>
                </c:pt>
                <c:pt idx="3206">
                  <c:v>2.6495876393</c:v>
                </c:pt>
                <c:pt idx="3207">
                  <c:v>2.6495876393</c:v>
                </c:pt>
                <c:pt idx="3208">
                  <c:v>2.6612024533</c:v>
                </c:pt>
                <c:pt idx="3209">
                  <c:v>2.6829478080000002</c:v>
                </c:pt>
                <c:pt idx="3210">
                  <c:v>2.6205114546999999</c:v>
                </c:pt>
                <c:pt idx="3211">
                  <c:v>2.6205114546999999</c:v>
                </c:pt>
                <c:pt idx="3212">
                  <c:v>2.6205114546999999</c:v>
                </c:pt>
                <c:pt idx="3213">
                  <c:v>2.6205114546999999</c:v>
                </c:pt>
                <c:pt idx="3214">
                  <c:v>2.6205114546999999</c:v>
                </c:pt>
                <c:pt idx="3215">
                  <c:v>2.5255110160999998</c:v>
                </c:pt>
                <c:pt idx="3216">
                  <c:v>2.5749001982999999</c:v>
                </c:pt>
                <c:pt idx="3217">
                  <c:v>2.6039525833999999</c:v>
                </c:pt>
                <c:pt idx="3218">
                  <c:v>2.6039525833999999</c:v>
                </c:pt>
                <c:pt idx="3219">
                  <c:v>2.6039525833999999</c:v>
                </c:pt>
                <c:pt idx="3220">
                  <c:v>2.6039525833999999</c:v>
                </c:pt>
                <c:pt idx="3221">
                  <c:v>2.6039525833999999</c:v>
                </c:pt>
                <c:pt idx="3222">
                  <c:v>2.6377113682000002</c:v>
                </c:pt>
                <c:pt idx="3223">
                  <c:v>2.6223987542999998</c:v>
                </c:pt>
                <c:pt idx="3224">
                  <c:v>2.4987942938000001</c:v>
                </c:pt>
                <c:pt idx="3225">
                  <c:v>2.4100666654</c:v>
                </c:pt>
                <c:pt idx="3226">
                  <c:v>2.4757391804000002</c:v>
                </c:pt>
                <c:pt idx="3227">
                  <c:v>2.4757391804000002</c:v>
                </c:pt>
                <c:pt idx="3228">
                  <c:v>2.4757391804000002</c:v>
                </c:pt>
                <c:pt idx="3229">
                  <c:v>2.4935513655000001</c:v>
                </c:pt>
                <c:pt idx="3230">
                  <c:v>2.5352475058000001</c:v>
                </c:pt>
                <c:pt idx="3231">
                  <c:v>2.4682083799000001</c:v>
                </c:pt>
                <c:pt idx="3232">
                  <c:v>2.4423436431000001</c:v>
                </c:pt>
                <c:pt idx="3233">
                  <c:v>2.4710096853999999</c:v>
                </c:pt>
                <c:pt idx="3234">
                  <c:v>2.4710096853999999</c:v>
                </c:pt>
                <c:pt idx="3235">
                  <c:v>2.4710096853999999</c:v>
                </c:pt>
                <c:pt idx="3236">
                  <c:v>2.4469346294999998</c:v>
                </c:pt>
                <c:pt idx="3237">
                  <c:v>2.4324491840000002</c:v>
                </c:pt>
                <c:pt idx="3238">
                  <c:v>2.5421880721000001</c:v>
                </c:pt>
                <c:pt idx="3239">
                  <c:v>2.5517121187999998</c:v>
                </c:pt>
                <c:pt idx="3240">
                  <c:v>2.4754911835</c:v>
                </c:pt>
                <c:pt idx="3241">
                  <c:v>2.4754911835</c:v>
                </c:pt>
                <c:pt idx="3242">
                  <c:v>2.4754911835</c:v>
                </c:pt>
                <c:pt idx="3243">
                  <c:v>2.4334030488999998</c:v>
                </c:pt>
                <c:pt idx="3244">
                  <c:v>2.4143425341999998</c:v>
                </c:pt>
                <c:pt idx="3245">
                  <c:v>2.4428059511</c:v>
                </c:pt>
                <c:pt idx="3246">
                  <c:v>2.4291568520000002</c:v>
                </c:pt>
                <c:pt idx="3247">
                  <c:v>2.4591639551000002</c:v>
                </c:pt>
                <c:pt idx="3248">
                  <c:v>2.4591639551000002</c:v>
                </c:pt>
                <c:pt idx="3249">
                  <c:v>2.4591639551000002</c:v>
                </c:pt>
                <c:pt idx="3250">
                  <c:v>2.443912745</c:v>
                </c:pt>
                <c:pt idx="3251">
                  <c:v>2.4115408457999998</c:v>
                </c:pt>
                <c:pt idx="3252">
                  <c:v>2.3478811206999999</c:v>
                </c:pt>
                <c:pt idx="3253">
                  <c:v>2.3063311066000001</c:v>
                </c:pt>
                <c:pt idx="3254">
                  <c:v>2.2976237788999998</c:v>
                </c:pt>
                <c:pt idx="3255">
                  <c:v>2.2976237788999998</c:v>
                </c:pt>
                <c:pt idx="3256">
                  <c:v>2.2976237788999998</c:v>
                </c:pt>
                <c:pt idx="3257">
                  <c:v>2.2785074523</c:v>
                </c:pt>
                <c:pt idx="3258">
                  <c:v>2.2394113432</c:v>
                </c:pt>
                <c:pt idx="3259">
                  <c:v>2.2955091810999999</c:v>
                </c:pt>
                <c:pt idx="3260">
                  <c:v>2.2763871188000002</c:v>
                </c:pt>
                <c:pt idx="3261">
                  <c:v>2.3223847394999999</c:v>
                </c:pt>
                <c:pt idx="3262">
                  <c:v>2.3223847394999999</c:v>
                </c:pt>
                <c:pt idx="3263">
                  <c:v>2.3223847394999999</c:v>
                </c:pt>
                <c:pt idx="3264">
                  <c:v>2.3347721617000001</c:v>
                </c:pt>
                <c:pt idx="3265">
                  <c:v>2.2760871197000001</c:v>
                </c:pt>
                <c:pt idx="3266">
                  <c:v>2.2404225814999998</c:v>
                </c:pt>
                <c:pt idx="3267">
                  <c:v>2.3299309481999999</c:v>
                </c:pt>
                <c:pt idx="3268">
                  <c:v>2.3289425781999999</c:v>
                </c:pt>
                <c:pt idx="3269">
                  <c:v>2.3289425781999999</c:v>
                </c:pt>
                <c:pt idx="3270">
                  <c:v>2.3289425781999999</c:v>
                </c:pt>
                <c:pt idx="3271">
                  <c:v>2.3262743441999998</c:v>
                </c:pt>
                <c:pt idx="3272">
                  <c:v>2.1703852242999999</c:v>
                </c:pt>
                <c:pt idx="3273">
                  <c:v>2.134499892</c:v>
                </c:pt>
                <c:pt idx="3274">
                  <c:v>2.1033157151999999</c:v>
                </c:pt>
                <c:pt idx="3275">
                  <c:v>2.1702865813000001</c:v>
                </c:pt>
                <c:pt idx="3276">
                  <c:v>2.1702865813000001</c:v>
                </c:pt>
                <c:pt idx="3277">
                  <c:v>2.1702865813000001</c:v>
                </c:pt>
                <c:pt idx="3278">
                  <c:v>2.1918399996</c:v>
                </c:pt>
                <c:pt idx="3279">
                  <c:v>2.2375375982999999</c:v>
                </c:pt>
                <c:pt idx="3280">
                  <c:v>2.2646731495000001</c:v>
                </c:pt>
                <c:pt idx="3281">
                  <c:v>2.2286146451</c:v>
                </c:pt>
                <c:pt idx="3282">
                  <c:v>2.3196726952</c:v>
                </c:pt>
                <c:pt idx="3283">
                  <c:v>2.3196726952</c:v>
                </c:pt>
                <c:pt idx="3284">
                  <c:v>2.3196726952</c:v>
                </c:pt>
                <c:pt idx="3285">
                  <c:v>2.3481287594000002</c:v>
                </c:pt>
                <c:pt idx="3286">
                  <c:v>2.3732691080000001</c:v>
                </c:pt>
                <c:pt idx="3287">
                  <c:v>2.3792500913999999</c:v>
                </c:pt>
                <c:pt idx="3288">
                  <c:v>2.3468280561000001</c:v>
                </c:pt>
                <c:pt idx="3289">
                  <c:v>2.3012253875000002</c:v>
                </c:pt>
                <c:pt idx="3290">
                  <c:v>2.3012253875000002</c:v>
                </c:pt>
                <c:pt idx="3291">
                  <c:v>2.3012253875000002</c:v>
                </c:pt>
                <c:pt idx="3292">
                  <c:v>2.2859531531999999</c:v>
                </c:pt>
                <c:pt idx="3293">
                  <c:v>2.2664628238</c:v>
                </c:pt>
                <c:pt idx="3294">
                  <c:v>2.2626261839000001</c:v>
                </c:pt>
                <c:pt idx="3295">
                  <c:v>2.2138457826</c:v>
                </c:pt>
                <c:pt idx="3296">
                  <c:v>2.2051500526000001</c:v>
                </c:pt>
                <c:pt idx="3297">
                  <c:v>2.2051500526000001</c:v>
                </c:pt>
                <c:pt idx="3298">
                  <c:v>2.2051500526000001</c:v>
                </c:pt>
                <c:pt idx="3299">
                  <c:v>2.3508288501000001</c:v>
                </c:pt>
                <c:pt idx="3300">
                  <c:v>2.4326954626999999</c:v>
                </c:pt>
                <c:pt idx="3301">
                  <c:v>2.4361997644</c:v>
                </c:pt>
                <c:pt idx="3302">
                  <c:v>2.4247241143</c:v>
                </c:pt>
                <c:pt idx="3303">
                  <c:v>2.4203700426000001</c:v>
                </c:pt>
                <c:pt idx="3304">
                  <c:v>2.4203700426000001</c:v>
                </c:pt>
                <c:pt idx="3305">
                  <c:v>2.4203700426000001</c:v>
                </c:pt>
                <c:pt idx="3306">
                  <c:v>2.2813439680999998</c:v>
                </c:pt>
                <c:pt idx="3307">
                  <c:v>2.1925874005999999</c:v>
                </c:pt>
                <c:pt idx="3308">
                  <c:v>2.2229352853000002</c:v>
                </c:pt>
                <c:pt idx="3309">
                  <c:v>2.3149443215000001</c:v>
                </c:pt>
                <c:pt idx="3310">
                  <c:v>2.3048317590999998</c:v>
                </c:pt>
                <c:pt idx="3311">
                  <c:v>2.3048317590999998</c:v>
                </c:pt>
                <c:pt idx="3312">
                  <c:v>2.3048317590999998</c:v>
                </c:pt>
                <c:pt idx="3313">
                  <c:v>2.3154907112999998</c:v>
                </c:pt>
                <c:pt idx="3314">
                  <c:v>2.2456860411999999</c:v>
                </c:pt>
                <c:pt idx="3315">
                  <c:v>2.2183052319000001</c:v>
                </c:pt>
                <c:pt idx="3316">
                  <c:v>2.2051115644000001</c:v>
                </c:pt>
                <c:pt idx="3317">
                  <c:v>2.1491905805</c:v>
                </c:pt>
                <c:pt idx="3318">
                  <c:v>2.1491905805</c:v>
                </c:pt>
                <c:pt idx="3319">
                  <c:v>2.1491905805</c:v>
                </c:pt>
                <c:pt idx="3320">
                  <c:v>2.1221905896000002</c:v>
                </c:pt>
                <c:pt idx="3321">
                  <c:v>2.0922544883</c:v>
                </c:pt>
                <c:pt idx="3322">
                  <c:v>2.0465017259999998</c:v>
                </c:pt>
                <c:pt idx="3323">
                  <c:v>2.0121419692</c:v>
                </c:pt>
                <c:pt idx="3324">
                  <c:v>2.0153654419999998</c:v>
                </c:pt>
                <c:pt idx="3325">
                  <c:v>2.0153654419999998</c:v>
                </c:pt>
                <c:pt idx="3326">
                  <c:v>2.0153654419999998</c:v>
                </c:pt>
                <c:pt idx="3327">
                  <c:v>2.0373535698</c:v>
                </c:pt>
                <c:pt idx="3328">
                  <c:v>2.0032191169</c:v>
                </c:pt>
                <c:pt idx="3329">
                  <c:v>2.0867366982000002</c:v>
                </c:pt>
                <c:pt idx="3330">
                  <c:v>2.0767733933999999</c:v>
                </c:pt>
                <c:pt idx="3331">
                  <c:v>2.0450662897999998</c:v>
                </c:pt>
                <c:pt idx="3332">
                  <c:v>2.0450662897999998</c:v>
                </c:pt>
                <c:pt idx="3333">
                  <c:v>2.0450662897999998</c:v>
                </c:pt>
                <c:pt idx="3334">
                  <c:v>2.0283986465999999</c:v>
                </c:pt>
                <c:pt idx="3335">
                  <c:v>2.0247575180999999</c:v>
                </c:pt>
                <c:pt idx="3336">
                  <c:v>2.0135604011999999</c:v>
                </c:pt>
                <c:pt idx="3337">
                  <c:v>2.018130717</c:v>
                </c:pt>
                <c:pt idx="3338">
                  <c:v>2.0454962098</c:v>
                </c:pt>
                <c:pt idx="3339">
                  <c:v>2.0454962098</c:v>
                </c:pt>
                <c:pt idx="3340">
                  <c:v>2.0454962098</c:v>
                </c:pt>
                <c:pt idx="3341">
                  <c:v>2.1719078680999999</c:v>
                </c:pt>
                <c:pt idx="3342">
                  <c:v>2.0568604046000001</c:v>
                </c:pt>
                <c:pt idx="3343">
                  <c:v>2.0502343287999998</c:v>
                </c:pt>
                <c:pt idx="3344">
                  <c:v>2.0311185262000002</c:v>
                </c:pt>
                <c:pt idx="3345">
                  <c:v>2.0472482972999999</c:v>
                </c:pt>
                <c:pt idx="3346">
                  <c:v>2.0472482972999999</c:v>
                </c:pt>
                <c:pt idx="3347">
                  <c:v>2.0472482972999999</c:v>
                </c:pt>
                <c:pt idx="3348">
                  <c:v>2.0255339187999999</c:v>
                </c:pt>
                <c:pt idx="3349">
                  <c:v>2.0517659923</c:v>
                </c:pt>
                <c:pt idx="3350">
                  <c:v>2.0664797046999999</c:v>
                </c:pt>
                <c:pt idx="3351">
                  <c:v>2.1411827341</c:v>
                </c:pt>
                <c:pt idx="3352">
                  <c:v>2.1562166624999999</c:v>
                </c:pt>
                <c:pt idx="3353">
                  <c:v>2.1562166624999999</c:v>
                </c:pt>
                <c:pt idx="3354">
                  <c:v>2.1562166624999999</c:v>
                </c:pt>
                <c:pt idx="3355">
                  <c:v>2.1008478382</c:v>
                </c:pt>
                <c:pt idx="3356">
                  <c:v>2.0752582402000002</c:v>
                </c:pt>
                <c:pt idx="3357">
                  <c:v>2.0495779594000001</c:v>
                </c:pt>
                <c:pt idx="3358">
                  <c:v>2.1070773644999998</c:v>
                </c:pt>
                <c:pt idx="3359">
                  <c:v>2.0937674297000002</c:v>
                </c:pt>
                <c:pt idx="3360">
                  <c:v>2.0937674297000002</c:v>
                </c:pt>
                <c:pt idx="3361">
                  <c:v>2.0937674297000002</c:v>
                </c:pt>
                <c:pt idx="3362">
                  <c:v>2.0075242836</c:v>
                </c:pt>
                <c:pt idx="3363">
                  <c:v>1.9908523738999999</c:v>
                </c:pt>
                <c:pt idx="3364">
                  <c:v>1.9510816722</c:v>
                </c:pt>
                <c:pt idx="3365">
                  <c:v>1.9755567866999999</c:v>
                </c:pt>
                <c:pt idx="3366">
                  <c:v>1.9521256977000001</c:v>
                </c:pt>
                <c:pt idx="3367">
                  <c:v>1.9521256977000001</c:v>
                </c:pt>
                <c:pt idx="3368">
                  <c:v>1.9521256977000001</c:v>
                </c:pt>
                <c:pt idx="3369">
                  <c:v>2.0233271814</c:v>
                </c:pt>
                <c:pt idx="3370">
                  <c:v>2.0318568178</c:v>
                </c:pt>
                <c:pt idx="3371">
                  <c:v>1.9568304247999999</c:v>
                </c:pt>
                <c:pt idx="3372">
                  <c:v>2.0286061551999999</c:v>
                </c:pt>
                <c:pt idx="3373">
                  <c:v>2.0331336591000002</c:v>
                </c:pt>
                <c:pt idx="3374">
                  <c:v>2.0331336591000002</c:v>
                </c:pt>
                <c:pt idx="3375">
                  <c:v>2.0331336591000002</c:v>
                </c:pt>
                <c:pt idx="3376">
                  <c:v>2.1173905013000001</c:v>
                </c:pt>
                <c:pt idx="3377">
                  <c:v>1.9935390814</c:v>
                </c:pt>
                <c:pt idx="3378">
                  <c:v>1.9775269646</c:v>
                </c:pt>
                <c:pt idx="3379">
                  <c:v>2.0356020001999999</c:v>
                </c:pt>
                <c:pt idx="3380">
                  <c:v>1.9082500542</c:v>
                </c:pt>
                <c:pt idx="3381">
                  <c:v>1.9082500542</c:v>
                </c:pt>
                <c:pt idx="3382">
                  <c:v>1.9082500542</c:v>
                </c:pt>
                <c:pt idx="3383">
                  <c:v>1.7959537799</c:v>
                </c:pt>
                <c:pt idx="3384">
                  <c:v>1.6766004474</c:v>
                </c:pt>
                <c:pt idx="3385">
                  <c:v>1.7300790356</c:v>
                </c:pt>
                <c:pt idx="3386">
                  <c:v>1.7062369741000001</c:v>
                </c:pt>
                <c:pt idx="3387">
                  <c:v>1.6223890050000001</c:v>
                </c:pt>
                <c:pt idx="3388">
                  <c:v>1.6223890050000001</c:v>
                </c:pt>
                <c:pt idx="3389">
                  <c:v>1.6223890050000001</c:v>
                </c:pt>
                <c:pt idx="3390">
                  <c:v>1.6223890050000001</c:v>
                </c:pt>
                <c:pt idx="3391">
                  <c:v>1.6610562554999999</c:v>
                </c:pt>
                <c:pt idx="3392">
                  <c:v>1.7018078162000001</c:v>
                </c:pt>
                <c:pt idx="3393">
                  <c:v>1.8002092189000001</c:v>
                </c:pt>
                <c:pt idx="3394">
                  <c:v>1.8434598444000001</c:v>
                </c:pt>
                <c:pt idx="3395">
                  <c:v>1.8434598444000001</c:v>
                </c:pt>
                <c:pt idx="3396">
                  <c:v>1.8434598444000001</c:v>
                </c:pt>
                <c:pt idx="3397">
                  <c:v>1.8250006804000001</c:v>
                </c:pt>
                <c:pt idx="3398">
                  <c:v>1.9215208571</c:v>
                </c:pt>
                <c:pt idx="3399">
                  <c:v>1.8880407058999999</c:v>
                </c:pt>
                <c:pt idx="3400">
                  <c:v>1.8856972350000001</c:v>
                </c:pt>
                <c:pt idx="3401">
                  <c:v>1.8576280812999999</c:v>
                </c:pt>
                <c:pt idx="3402">
                  <c:v>1.8576280812999999</c:v>
                </c:pt>
                <c:pt idx="3403">
                  <c:v>1.8576280812999999</c:v>
                </c:pt>
                <c:pt idx="3404">
                  <c:v>1.8526836727</c:v>
                </c:pt>
                <c:pt idx="3405">
                  <c:v>1.8960862215000001</c:v>
                </c:pt>
                <c:pt idx="3406">
                  <c:v>1.8776710856000001</c:v>
                </c:pt>
                <c:pt idx="3407">
                  <c:v>1.8776710856000001</c:v>
                </c:pt>
                <c:pt idx="3408">
                  <c:v>1.8776710856000001</c:v>
                </c:pt>
                <c:pt idx="3409">
                  <c:v>1.8776710856000001</c:v>
                </c:pt>
                <c:pt idx="3410">
                  <c:v>1.8776710856000001</c:v>
                </c:pt>
                <c:pt idx="3411">
                  <c:v>1.8436334985</c:v>
                </c:pt>
                <c:pt idx="3412">
                  <c:v>1.7410333173999999</c:v>
                </c:pt>
                <c:pt idx="3413">
                  <c:v>1.7097605695</c:v>
                </c:pt>
                <c:pt idx="3414">
                  <c:v>1.7273714071999999</c:v>
                </c:pt>
                <c:pt idx="3415">
                  <c:v>1.7350779844999999</c:v>
                </c:pt>
                <c:pt idx="3416">
                  <c:v>1.7350779844999999</c:v>
                </c:pt>
                <c:pt idx="3417">
                  <c:v>1.7350779844999999</c:v>
                </c:pt>
                <c:pt idx="3418">
                  <c:v>1.7165824684</c:v>
                </c:pt>
                <c:pt idx="3419">
                  <c:v>1.7815192943</c:v>
                </c:pt>
                <c:pt idx="3420">
                  <c:v>1.8204395419999999</c:v>
                </c:pt>
                <c:pt idx="3421">
                  <c:v>1.8513889028999999</c:v>
                </c:pt>
                <c:pt idx="3422">
                  <c:v>1.8748439927</c:v>
                </c:pt>
                <c:pt idx="3423">
                  <c:v>1.8748439927</c:v>
                </c:pt>
                <c:pt idx="3424">
                  <c:v>1.8748439927</c:v>
                </c:pt>
                <c:pt idx="3425">
                  <c:v>1.8671605463000001</c:v>
                </c:pt>
                <c:pt idx="3426">
                  <c:v>1.9154577740000001</c:v>
                </c:pt>
                <c:pt idx="3427">
                  <c:v>1.9674176287</c:v>
                </c:pt>
                <c:pt idx="3428">
                  <c:v>2.0076336936999999</c:v>
                </c:pt>
                <c:pt idx="3429">
                  <c:v>1.9956802597000001</c:v>
                </c:pt>
                <c:pt idx="3430">
                  <c:v>1.9956802597000001</c:v>
                </c:pt>
                <c:pt idx="3431">
                  <c:v>1.9956802597000001</c:v>
                </c:pt>
                <c:pt idx="3432">
                  <c:v>1.9758417896</c:v>
                </c:pt>
                <c:pt idx="3433">
                  <c:v>1.9081590366000001</c:v>
                </c:pt>
                <c:pt idx="3434">
                  <c:v>1.9073859344999999</c:v>
                </c:pt>
                <c:pt idx="3435">
                  <c:v>1.8474623464</c:v>
                </c:pt>
                <c:pt idx="3436">
                  <c:v>1.9012399997</c:v>
                </c:pt>
                <c:pt idx="3437">
                  <c:v>1.9012399997</c:v>
                </c:pt>
                <c:pt idx="3438">
                  <c:v>1.9012399997</c:v>
                </c:pt>
                <c:pt idx="3439">
                  <c:v>1.9012399997</c:v>
                </c:pt>
                <c:pt idx="3440">
                  <c:v>1.9012399997</c:v>
                </c:pt>
                <c:pt idx="3441">
                  <c:v>2.0216693711999998</c:v>
                </c:pt>
                <c:pt idx="3442">
                  <c:v>1.9602350726</c:v>
                </c:pt>
                <c:pt idx="3443">
                  <c:v>1.9606248967</c:v>
                </c:pt>
                <c:pt idx="3444">
                  <c:v>1.9606248967</c:v>
                </c:pt>
                <c:pt idx="3445">
                  <c:v>1.9606248967</c:v>
                </c:pt>
                <c:pt idx="3446">
                  <c:v>1.9612414413000001</c:v>
                </c:pt>
                <c:pt idx="3447">
                  <c:v>1.962292398</c:v>
                </c:pt>
                <c:pt idx="3448">
                  <c:v>1.8997229100999999</c:v>
                </c:pt>
                <c:pt idx="3449">
                  <c:v>1.9479848785</c:v>
                </c:pt>
                <c:pt idx="3450">
                  <c:v>1.903354389</c:v>
                </c:pt>
                <c:pt idx="3451">
                  <c:v>1.903354389</c:v>
                </c:pt>
                <c:pt idx="3452">
                  <c:v>1.903354389</c:v>
                </c:pt>
                <c:pt idx="3453">
                  <c:v>1.9031174557999999</c:v>
                </c:pt>
                <c:pt idx="3454">
                  <c:v>1.9134532275</c:v>
                </c:pt>
                <c:pt idx="3455">
                  <c:v>1.8912641334</c:v>
                </c:pt>
                <c:pt idx="3456">
                  <c:v>1.7790708704</c:v>
                </c:pt>
                <c:pt idx="3457">
                  <c:v>1.7748550116999999</c:v>
                </c:pt>
                <c:pt idx="3458">
                  <c:v>1.7748550116999999</c:v>
                </c:pt>
                <c:pt idx="3459">
                  <c:v>1.7748550116999999</c:v>
                </c:pt>
                <c:pt idx="3460">
                  <c:v>1.6567957297</c:v>
                </c:pt>
                <c:pt idx="3461">
                  <c:v>1.8218022034000001</c:v>
                </c:pt>
                <c:pt idx="3462">
                  <c:v>1.7040710348999999</c:v>
                </c:pt>
                <c:pt idx="3463">
                  <c:v>1.7927991286</c:v>
                </c:pt>
                <c:pt idx="3464">
                  <c:v>1.8249563841000001</c:v>
                </c:pt>
                <c:pt idx="3465">
                  <c:v>1.8249563841000001</c:v>
                </c:pt>
                <c:pt idx="3466">
                  <c:v>1.8249563841000001</c:v>
                </c:pt>
                <c:pt idx="3467">
                  <c:v>1.8399207134</c:v>
                </c:pt>
                <c:pt idx="3468">
                  <c:v>1.8175528541999999</c:v>
                </c:pt>
                <c:pt idx="3469">
                  <c:v>1.7621679213999999</c:v>
                </c:pt>
                <c:pt idx="3470">
                  <c:v>1.7408511739999999</c:v>
                </c:pt>
                <c:pt idx="3471">
                  <c:v>1.6590715063999999</c:v>
                </c:pt>
                <c:pt idx="3472">
                  <c:v>1.6590715063999999</c:v>
                </c:pt>
                <c:pt idx="3473">
                  <c:v>1.6590715063999999</c:v>
                </c:pt>
                <c:pt idx="3474">
                  <c:v>1.6371969379</c:v>
                </c:pt>
                <c:pt idx="3475">
                  <c:v>1.6253855937999999</c:v>
                </c:pt>
                <c:pt idx="3476">
                  <c:v>1.704192972</c:v>
                </c:pt>
                <c:pt idx="3477">
                  <c:v>1.7344582018000001</c:v>
                </c:pt>
                <c:pt idx="3478">
                  <c:v>1.7680296042000001</c:v>
                </c:pt>
                <c:pt idx="3479">
                  <c:v>1.7680296042000001</c:v>
                </c:pt>
                <c:pt idx="3480">
                  <c:v>1.7680296042000001</c:v>
                </c:pt>
                <c:pt idx="3481">
                  <c:v>1.7737121575000001</c:v>
                </c:pt>
                <c:pt idx="3482">
                  <c:v>1.7856019445</c:v>
                </c:pt>
                <c:pt idx="3483">
                  <c:v>1.7616491192999999</c:v>
                </c:pt>
                <c:pt idx="3484">
                  <c:v>1.8565509688999999</c:v>
                </c:pt>
                <c:pt idx="3485">
                  <c:v>1.8532604320999999</c:v>
                </c:pt>
                <c:pt idx="3486">
                  <c:v>1.8532604320999999</c:v>
                </c:pt>
                <c:pt idx="3487">
                  <c:v>1.8532604320999999</c:v>
                </c:pt>
                <c:pt idx="3488">
                  <c:v>1.8936653814</c:v>
                </c:pt>
                <c:pt idx="3489">
                  <c:v>1.8867920446999999</c:v>
                </c:pt>
                <c:pt idx="3490">
                  <c:v>1.9682886972</c:v>
                </c:pt>
                <c:pt idx="3491">
                  <c:v>2.0047570974000002</c:v>
                </c:pt>
                <c:pt idx="3492">
                  <c:v>1.9710783824</c:v>
                </c:pt>
                <c:pt idx="3493">
                  <c:v>1.9710783824</c:v>
                </c:pt>
                <c:pt idx="3494">
                  <c:v>1.9710783824</c:v>
                </c:pt>
                <c:pt idx="3495">
                  <c:v>1.9243412983999999</c:v>
                </c:pt>
                <c:pt idx="3496">
                  <c:v>1.9348499125</c:v>
                </c:pt>
                <c:pt idx="3497">
                  <c:v>1.9477618670000001</c:v>
                </c:pt>
                <c:pt idx="3498">
                  <c:v>1.9643703746000001</c:v>
                </c:pt>
                <c:pt idx="3499">
                  <c:v>1.9591319683999999</c:v>
                </c:pt>
                <c:pt idx="3500">
                  <c:v>1.9591319683999999</c:v>
                </c:pt>
                <c:pt idx="3501">
                  <c:v>1.9591319683999999</c:v>
                </c:pt>
                <c:pt idx="3502">
                  <c:v>1.9591319683999999</c:v>
                </c:pt>
                <c:pt idx="3503">
                  <c:v>1.9004191713</c:v>
                </c:pt>
                <c:pt idx="3504">
                  <c:v>1.9141484448999999</c:v>
                </c:pt>
                <c:pt idx="3505">
                  <c:v>1.8980388935000001</c:v>
                </c:pt>
                <c:pt idx="3506">
                  <c:v>1.9411881687999999</c:v>
                </c:pt>
                <c:pt idx="3507">
                  <c:v>1.9411881687999999</c:v>
                </c:pt>
                <c:pt idx="3508">
                  <c:v>1.9411881687999999</c:v>
                </c:pt>
                <c:pt idx="3509">
                  <c:v>1.9587270581</c:v>
                </c:pt>
                <c:pt idx="3510">
                  <c:v>1.9212691843</c:v>
                </c:pt>
                <c:pt idx="3511">
                  <c:v>2.0400305375999999</c:v>
                </c:pt>
                <c:pt idx="3512">
                  <c:v>2.0071342512000001</c:v>
                </c:pt>
                <c:pt idx="3513">
                  <c:v>1.9972170452</c:v>
                </c:pt>
                <c:pt idx="3514">
                  <c:v>1.9972170452</c:v>
                </c:pt>
                <c:pt idx="3515">
                  <c:v>1.9972170452</c:v>
                </c:pt>
                <c:pt idx="3516">
                  <c:v>1.9966282638999999</c:v>
                </c:pt>
                <c:pt idx="3517">
                  <c:v>1.9686880511</c:v>
                </c:pt>
                <c:pt idx="3518">
                  <c:v>2.0418439644999999</c:v>
                </c:pt>
                <c:pt idx="3519">
                  <c:v>2.0262135869</c:v>
                </c:pt>
                <c:pt idx="3520">
                  <c:v>2.0088373904000001</c:v>
                </c:pt>
                <c:pt idx="3521">
                  <c:v>2.0088373904000001</c:v>
                </c:pt>
                <c:pt idx="3522">
                  <c:v>2.0088373904000001</c:v>
                </c:pt>
                <c:pt idx="3523">
                  <c:v>1.9985317385000001</c:v>
                </c:pt>
                <c:pt idx="3524">
                  <c:v>1.9806083183000001</c:v>
                </c:pt>
                <c:pt idx="3525">
                  <c:v>1.8889667532000001</c:v>
                </c:pt>
                <c:pt idx="3526">
                  <c:v>1.8953343028</c:v>
                </c:pt>
                <c:pt idx="3527">
                  <c:v>1.8495090284</c:v>
                </c:pt>
                <c:pt idx="3528">
                  <c:v>1.8495090284</c:v>
                </c:pt>
                <c:pt idx="3529">
                  <c:v>1.8495090284</c:v>
                </c:pt>
                <c:pt idx="3530">
                  <c:v>1.7676555822</c:v>
                </c:pt>
                <c:pt idx="3531">
                  <c:v>1.8429851228</c:v>
                </c:pt>
                <c:pt idx="3532">
                  <c:v>1.8054785311999999</c:v>
                </c:pt>
                <c:pt idx="3533">
                  <c:v>1.7774165362000001</c:v>
                </c:pt>
                <c:pt idx="3534">
                  <c:v>1.7407589323999999</c:v>
                </c:pt>
                <c:pt idx="3535">
                  <c:v>1.7407589323999999</c:v>
                </c:pt>
                <c:pt idx="3536">
                  <c:v>1.7407589323999999</c:v>
                </c:pt>
                <c:pt idx="3537">
                  <c:v>1.7490379871999999</c:v>
                </c:pt>
                <c:pt idx="3538">
                  <c:v>1.7952659795000001</c:v>
                </c:pt>
                <c:pt idx="3539">
                  <c:v>1.8039464282</c:v>
                </c:pt>
                <c:pt idx="3540">
                  <c:v>1.8164599232</c:v>
                </c:pt>
                <c:pt idx="3541">
                  <c:v>1.8646690344000001</c:v>
                </c:pt>
                <c:pt idx="3542">
                  <c:v>1.8646690344000001</c:v>
                </c:pt>
                <c:pt idx="3543">
                  <c:v>1.8646690344000001</c:v>
                </c:pt>
                <c:pt idx="3544">
                  <c:v>1.8609013416</c:v>
                </c:pt>
                <c:pt idx="3545">
                  <c:v>1.9023517883000001</c:v>
                </c:pt>
                <c:pt idx="3546">
                  <c:v>1.9793632872</c:v>
                </c:pt>
                <c:pt idx="3547">
                  <c:v>2.0517010594</c:v>
                </c:pt>
                <c:pt idx="3548">
                  <c:v>2.0577693654</c:v>
                </c:pt>
                <c:pt idx="3549">
                  <c:v>2.0577693654</c:v>
                </c:pt>
                <c:pt idx="3550">
                  <c:v>2.0577693654</c:v>
                </c:pt>
                <c:pt idx="3551">
                  <c:v>2.1057279938</c:v>
                </c:pt>
                <c:pt idx="3552">
                  <c:v>2.1057279938</c:v>
                </c:pt>
                <c:pt idx="3553">
                  <c:v>2.1057279938</c:v>
                </c:pt>
                <c:pt idx="3554">
                  <c:v>2.1057279938</c:v>
                </c:pt>
                <c:pt idx="3555">
                  <c:v>2.1016204054999998</c:v>
                </c:pt>
                <c:pt idx="3556">
                  <c:v>2.1016204054999998</c:v>
                </c:pt>
                <c:pt idx="3557">
                  <c:v>2.1016204054999998</c:v>
                </c:pt>
                <c:pt idx="3558">
                  <c:v>2.1183510161000001</c:v>
                </c:pt>
                <c:pt idx="3559">
                  <c:v>2.0836321964</c:v>
                </c:pt>
                <c:pt idx="3560">
                  <c:v>2.0881036066999998</c:v>
                </c:pt>
                <c:pt idx="3561">
                  <c:v>2.0881036066999998</c:v>
                </c:pt>
                <c:pt idx="3562">
                  <c:v>2.0881036066999998</c:v>
                </c:pt>
                <c:pt idx="3563">
                  <c:v>2.0881036066999998</c:v>
                </c:pt>
                <c:pt idx="3564">
                  <c:v>2.0881036066999998</c:v>
                </c:pt>
                <c:pt idx="3565">
                  <c:v>2.0316454461000002</c:v>
                </c:pt>
                <c:pt idx="3566">
                  <c:v>2.0316454461000002</c:v>
                </c:pt>
                <c:pt idx="3567">
                  <c:v>2.0316454461000002</c:v>
                </c:pt>
                <c:pt idx="3568">
                  <c:v>2.0262708263000002</c:v>
                </c:pt>
                <c:pt idx="3569">
                  <c:v>1.9408294784</c:v>
                </c:pt>
                <c:pt idx="3570">
                  <c:v>1.9408294784</c:v>
                </c:pt>
                <c:pt idx="3571">
                  <c:v>1.9408294784</c:v>
                </c:pt>
                <c:pt idx="3572">
                  <c:v>1.9133069077</c:v>
                </c:pt>
                <c:pt idx="3573">
                  <c:v>1.9133069077</c:v>
                </c:pt>
                <c:pt idx="3574">
                  <c:v>1.9133069077</c:v>
                </c:pt>
                <c:pt idx="3575">
                  <c:v>1.9007504990999999</c:v>
                </c:pt>
                <c:pt idx="3576">
                  <c:v>1.9462251632000001</c:v>
                </c:pt>
                <c:pt idx="3577">
                  <c:v>1.9462251632000001</c:v>
                </c:pt>
                <c:pt idx="3578">
                  <c:v>1.9462251632000001</c:v>
                </c:pt>
                <c:pt idx="3579">
                  <c:v>2.0238488492000002</c:v>
                </c:pt>
                <c:pt idx="3580">
                  <c:v>1.9623213819000001</c:v>
                </c:pt>
                <c:pt idx="3581">
                  <c:v>1.9894533951</c:v>
                </c:pt>
                <c:pt idx="3582">
                  <c:v>1.9876506285</c:v>
                </c:pt>
                <c:pt idx="3583">
                  <c:v>2.0168742227999998</c:v>
                </c:pt>
                <c:pt idx="3584">
                  <c:v>2.0168742227999998</c:v>
                </c:pt>
                <c:pt idx="3585">
                  <c:v>2.0168742227999998</c:v>
                </c:pt>
                <c:pt idx="3586">
                  <c:v>2.0946698473000001</c:v>
                </c:pt>
                <c:pt idx="3587">
                  <c:v>2.0809424201</c:v>
                </c:pt>
                <c:pt idx="3588">
                  <c:v>2.0753643570000002</c:v>
                </c:pt>
                <c:pt idx="3589">
                  <c:v>2.0821826902999998</c:v>
                </c:pt>
                <c:pt idx="3590">
                  <c:v>2.020911028</c:v>
                </c:pt>
                <c:pt idx="3591">
                  <c:v>2.020911028</c:v>
                </c:pt>
                <c:pt idx="3592">
                  <c:v>2.020911028</c:v>
                </c:pt>
                <c:pt idx="3593">
                  <c:v>2.1071740071999998</c:v>
                </c:pt>
                <c:pt idx="3594">
                  <c:v>2.0829036069</c:v>
                </c:pt>
                <c:pt idx="3595">
                  <c:v>2.0465860438000001</c:v>
                </c:pt>
                <c:pt idx="3596">
                  <c:v>2.0236802048999998</c:v>
                </c:pt>
                <c:pt idx="3597">
                  <c:v>1.9938082817</c:v>
                </c:pt>
                <c:pt idx="3598">
                  <c:v>1.9938082817</c:v>
                </c:pt>
                <c:pt idx="3599">
                  <c:v>1.9938082817</c:v>
                </c:pt>
                <c:pt idx="3600">
                  <c:v>2.0046972772</c:v>
                </c:pt>
                <c:pt idx="3601">
                  <c:v>2.0096179150000002</c:v>
                </c:pt>
                <c:pt idx="3602">
                  <c:v>1.9900948814999999</c:v>
                </c:pt>
                <c:pt idx="3603">
                  <c:v>1.9700800401</c:v>
                </c:pt>
                <c:pt idx="3604">
                  <c:v>1.9379146824</c:v>
                </c:pt>
                <c:pt idx="3605">
                  <c:v>1.9379146824</c:v>
                </c:pt>
                <c:pt idx="3606">
                  <c:v>1.9379146824</c:v>
                </c:pt>
                <c:pt idx="3607">
                  <c:v>1.9915752541</c:v>
                </c:pt>
                <c:pt idx="3608">
                  <c:v>2.0034844153</c:v>
                </c:pt>
                <c:pt idx="3609">
                  <c:v>1.9913114911000001</c:v>
                </c:pt>
                <c:pt idx="3610">
                  <c:v>1.9796365677000001</c:v>
                </c:pt>
                <c:pt idx="3611">
                  <c:v>1.9970701202000001</c:v>
                </c:pt>
                <c:pt idx="3612">
                  <c:v>1.9970701202000001</c:v>
                </c:pt>
                <c:pt idx="3613">
                  <c:v>1.9970701202000001</c:v>
                </c:pt>
                <c:pt idx="3614">
                  <c:v>2.0785798764000001</c:v>
                </c:pt>
                <c:pt idx="3615">
                  <c:v>2.0357267145</c:v>
                </c:pt>
                <c:pt idx="3616">
                  <c:v>2.0372449867000002</c:v>
                </c:pt>
                <c:pt idx="3617">
                  <c:v>2.0490018849</c:v>
                </c:pt>
                <c:pt idx="3618">
                  <c:v>2.0202529757000001</c:v>
                </c:pt>
                <c:pt idx="3619">
                  <c:v>2.0202529757000001</c:v>
                </c:pt>
                <c:pt idx="3620">
                  <c:v>2.0202529757000001</c:v>
                </c:pt>
                <c:pt idx="3621">
                  <c:v>2.0415298342999999</c:v>
                </c:pt>
                <c:pt idx="3622">
                  <c:v>2.0620012217000001</c:v>
                </c:pt>
                <c:pt idx="3623">
                  <c:v>2.1015262951999998</c:v>
                </c:pt>
                <c:pt idx="3624">
                  <c:v>2.1415368140000002</c:v>
                </c:pt>
                <c:pt idx="3625">
                  <c:v>2.0877439126000001</c:v>
                </c:pt>
                <c:pt idx="3626">
                  <c:v>2.0877439126000001</c:v>
                </c:pt>
                <c:pt idx="3627">
                  <c:v>2.0877439126000001</c:v>
                </c:pt>
                <c:pt idx="3628">
                  <c:v>2.0638399302999999</c:v>
                </c:pt>
                <c:pt idx="3629">
                  <c:v>2.0678865455</c:v>
                </c:pt>
                <c:pt idx="3630">
                  <c:v>2.1090816041</c:v>
                </c:pt>
                <c:pt idx="3631">
                  <c:v>2.0936361584999998</c:v>
                </c:pt>
                <c:pt idx="3632">
                  <c:v>2.0977591394999999</c:v>
                </c:pt>
                <c:pt idx="3633">
                  <c:v>2.0977591394999999</c:v>
                </c:pt>
                <c:pt idx="3634">
                  <c:v>2.0977591394999999</c:v>
                </c:pt>
                <c:pt idx="3635">
                  <c:v>2.1238404474000001</c:v>
                </c:pt>
                <c:pt idx="3636">
                  <c:v>2.1630478467000001</c:v>
                </c:pt>
                <c:pt idx="3637">
                  <c:v>2.1661816695999998</c:v>
                </c:pt>
                <c:pt idx="3638">
                  <c:v>2.1336467730000002</c:v>
                </c:pt>
                <c:pt idx="3639">
                  <c:v>2.0915840953</c:v>
                </c:pt>
                <c:pt idx="3640">
                  <c:v>2.0915840953</c:v>
                </c:pt>
                <c:pt idx="3641">
                  <c:v>2.0915840953</c:v>
                </c:pt>
                <c:pt idx="3642">
                  <c:v>2.1060593149</c:v>
                </c:pt>
                <c:pt idx="3643">
                  <c:v>2.1099240395000001</c:v>
                </c:pt>
                <c:pt idx="3644">
                  <c:v>2.1591103305999999</c:v>
                </c:pt>
                <c:pt idx="3645">
                  <c:v>2.1060148625999999</c:v>
                </c:pt>
                <c:pt idx="3646">
                  <c:v>2.1413195724</c:v>
                </c:pt>
                <c:pt idx="3647">
                  <c:v>2.1413195724</c:v>
                </c:pt>
                <c:pt idx="3648">
                  <c:v>2.1413195724</c:v>
                </c:pt>
                <c:pt idx="3649">
                  <c:v>2.1910969454</c:v>
                </c:pt>
                <c:pt idx="3650">
                  <c:v>2.1699651270999998</c:v>
                </c:pt>
                <c:pt idx="3651">
                  <c:v>2.1970464126999998</c:v>
                </c:pt>
                <c:pt idx="3652">
                  <c:v>2.1447875198999999</c:v>
                </c:pt>
                <c:pt idx="3653">
                  <c:v>2.1075570698999999</c:v>
                </c:pt>
                <c:pt idx="3654">
                  <c:v>2.1075570698999999</c:v>
                </c:pt>
                <c:pt idx="3655">
                  <c:v>2.1075570698999999</c:v>
                </c:pt>
                <c:pt idx="3656">
                  <c:v>2.1075570698999999</c:v>
                </c:pt>
                <c:pt idx="3657">
                  <c:v>2.0555429126</c:v>
                </c:pt>
                <c:pt idx="3658">
                  <c:v>2.0255385337999998</c:v>
                </c:pt>
                <c:pt idx="3659">
                  <c:v>1.9925441445000001</c:v>
                </c:pt>
                <c:pt idx="3660">
                  <c:v>2.0208453089999998</c:v>
                </c:pt>
                <c:pt idx="3661">
                  <c:v>2.0145136372999999</c:v>
                </c:pt>
                <c:pt idx="3662">
                  <c:v>2.0145136372999999</c:v>
                </c:pt>
                <c:pt idx="3663">
                  <c:v>2.0145136372999999</c:v>
                </c:pt>
                <c:pt idx="3664">
                  <c:v>2.0050367699999998</c:v>
                </c:pt>
                <c:pt idx="3665">
                  <c:v>1.9643994893000001</c:v>
                </c:pt>
                <c:pt idx="3666">
                  <c:v>1.974901926</c:v>
                </c:pt>
                <c:pt idx="3667">
                  <c:v>1.9613829922999999</c:v>
                </c:pt>
                <c:pt idx="3668">
                  <c:v>1.9725169051</c:v>
                </c:pt>
                <c:pt idx="3669">
                  <c:v>1.9725169051</c:v>
                </c:pt>
                <c:pt idx="3670">
                  <c:v>1.9725169051</c:v>
                </c:pt>
                <c:pt idx="3671">
                  <c:v>2.003644999</c:v>
                </c:pt>
                <c:pt idx="3672">
                  <c:v>1.9825973466</c:v>
                </c:pt>
                <c:pt idx="3673">
                  <c:v>1.9726450361000001</c:v>
                </c:pt>
                <c:pt idx="3674">
                  <c:v>1.9368990531000001</c:v>
                </c:pt>
                <c:pt idx="3675">
                  <c:v>1.9861785945999999</c:v>
                </c:pt>
                <c:pt idx="3676">
                  <c:v>1.9861785945999999</c:v>
                </c:pt>
                <c:pt idx="3677">
                  <c:v>1.9861785945999999</c:v>
                </c:pt>
                <c:pt idx="3678">
                  <c:v>2.0175816183999999</c:v>
                </c:pt>
                <c:pt idx="3679">
                  <c:v>1.9327893717</c:v>
                </c:pt>
                <c:pt idx="3680">
                  <c:v>1.8691583490999999</c:v>
                </c:pt>
                <c:pt idx="3681">
                  <c:v>1.9342810340000001</c:v>
                </c:pt>
                <c:pt idx="3682">
                  <c:v>1.7580970302000001</c:v>
                </c:pt>
                <c:pt idx="3683">
                  <c:v>1.7580970302000001</c:v>
                </c:pt>
                <c:pt idx="3684">
                  <c:v>1.7580970302000001</c:v>
                </c:pt>
                <c:pt idx="3685">
                  <c:v>1.7136299144</c:v>
                </c:pt>
                <c:pt idx="3686">
                  <c:v>1.8044197086</c:v>
                </c:pt>
                <c:pt idx="3687">
                  <c:v>1.8382424102999999</c:v>
                </c:pt>
                <c:pt idx="3688">
                  <c:v>1.8385342024</c:v>
                </c:pt>
                <c:pt idx="3689">
                  <c:v>1.8386345721999999</c:v>
                </c:pt>
                <c:pt idx="3690">
                  <c:v>1.8386345721999999</c:v>
                </c:pt>
                <c:pt idx="3691">
                  <c:v>1.8386345721999999</c:v>
                </c:pt>
                <c:pt idx="3692">
                  <c:v>1.8672311171</c:v>
                </c:pt>
                <c:pt idx="3693">
                  <c:v>1.8217132699</c:v>
                </c:pt>
                <c:pt idx="3694">
                  <c:v>1.8235875281</c:v>
                </c:pt>
                <c:pt idx="3695">
                  <c:v>1.8013358349999999</c:v>
                </c:pt>
                <c:pt idx="3696">
                  <c:v>1.7590212354999999</c:v>
                </c:pt>
                <c:pt idx="3697">
                  <c:v>1.7590212354999999</c:v>
                </c:pt>
                <c:pt idx="3698">
                  <c:v>1.7590212354999999</c:v>
                </c:pt>
                <c:pt idx="3699">
                  <c:v>1.6933379074999999</c:v>
                </c:pt>
                <c:pt idx="3700">
                  <c:v>1.7003200128</c:v>
                </c:pt>
                <c:pt idx="3701">
                  <c:v>1.6952344634000001</c:v>
                </c:pt>
                <c:pt idx="3702">
                  <c:v>1.6688756044999999</c:v>
                </c:pt>
                <c:pt idx="3703">
                  <c:v>1.6795361440000001</c:v>
                </c:pt>
                <c:pt idx="3704">
                  <c:v>1.6795361440000001</c:v>
                </c:pt>
                <c:pt idx="3705">
                  <c:v>1.6795361440000001</c:v>
                </c:pt>
                <c:pt idx="3706">
                  <c:v>1.6732291279</c:v>
                </c:pt>
                <c:pt idx="3707">
                  <c:v>1.7229940677</c:v>
                </c:pt>
                <c:pt idx="3708">
                  <c:v>1.6405528289</c:v>
                </c:pt>
                <c:pt idx="3709">
                  <c:v>1.6575301090000001</c:v>
                </c:pt>
                <c:pt idx="3710">
                  <c:v>1.6409831532000001</c:v>
                </c:pt>
                <c:pt idx="3711">
                  <c:v>1.6409831532000001</c:v>
                </c:pt>
                <c:pt idx="3712">
                  <c:v>1.6409831532000001</c:v>
                </c:pt>
                <c:pt idx="3713">
                  <c:v>1.5882151913</c:v>
                </c:pt>
                <c:pt idx="3714">
                  <c:v>1.5882151913</c:v>
                </c:pt>
                <c:pt idx="3715">
                  <c:v>1.6103438965000001</c:v>
                </c:pt>
                <c:pt idx="3716">
                  <c:v>1.6978295978</c:v>
                </c:pt>
                <c:pt idx="3717">
                  <c:v>1.7166823445999999</c:v>
                </c:pt>
                <c:pt idx="3718">
                  <c:v>1.7166823445999999</c:v>
                </c:pt>
                <c:pt idx="3719">
                  <c:v>1.7166823445999999</c:v>
                </c:pt>
                <c:pt idx="3720">
                  <c:v>1.8670377220000001</c:v>
                </c:pt>
                <c:pt idx="3721">
                  <c:v>1.8000989628999999</c:v>
                </c:pt>
                <c:pt idx="3722">
                  <c:v>1.8440900183</c:v>
                </c:pt>
                <c:pt idx="3723">
                  <c:v>1.9527472368000001</c:v>
                </c:pt>
                <c:pt idx="3724">
                  <c:v>2.0326699671999999</c:v>
                </c:pt>
                <c:pt idx="3725">
                  <c:v>2.0326699671999999</c:v>
                </c:pt>
                <c:pt idx="3726">
                  <c:v>2.0326699671999999</c:v>
                </c:pt>
                <c:pt idx="3727">
                  <c:v>2.0287534317000002</c:v>
                </c:pt>
                <c:pt idx="3728">
                  <c:v>1.9366239769</c:v>
                </c:pt>
                <c:pt idx="3729">
                  <c:v>1.9843385024</c:v>
                </c:pt>
                <c:pt idx="3730">
                  <c:v>1.9663546398</c:v>
                </c:pt>
                <c:pt idx="3731">
                  <c:v>1.9181787405999999</c:v>
                </c:pt>
                <c:pt idx="3732">
                  <c:v>1.9181787405999999</c:v>
                </c:pt>
                <c:pt idx="3733">
                  <c:v>1.9181787405999999</c:v>
                </c:pt>
                <c:pt idx="3734">
                  <c:v>1.8855160618</c:v>
                </c:pt>
                <c:pt idx="3735">
                  <c:v>1.7850496881</c:v>
                </c:pt>
                <c:pt idx="3736">
                  <c:v>1.8079503994999999</c:v>
                </c:pt>
                <c:pt idx="3737">
                  <c:v>1.8036135552000001</c:v>
                </c:pt>
                <c:pt idx="3738">
                  <c:v>1.7536172519</c:v>
                </c:pt>
                <c:pt idx="3739">
                  <c:v>1.7536172519</c:v>
                </c:pt>
                <c:pt idx="3740">
                  <c:v>1.7536172519</c:v>
                </c:pt>
                <c:pt idx="3741">
                  <c:v>1.7516139974</c:v>
                </c:pt>
                <c:pt idx="3742">
                  <c:v>1.6459930937</c:v>
                </c:pt>
                <c:pt idx="3743">
                  <c:v>1.6459930937</c:v>
                </c:pt>
                <c:pt idx="3744">
                  <c:v>1.6459930937</c:v>
                </c:pt>
                <c:pt idx="3745">
                  <c:v>1.5730001592</c:v>
                </c:pt>
                <c:pt idx="3746">
                  <c:v>1.5730001592</c:v>
                </c:pt>
                <c:pt idx="3747">
                  <c:v>1.5730001592</c:v>
                </c:pt>
                <c:pt idx="3748">
                  <c:v>1.5781095905</c:v>
                </c:pt>
                <c:pt idx="3749">
                  <c:v>1.5781095905</c:v>
                </c:pt>
                <c:pt idx="3750">
                  <c:v>1.5781095905</c:v>
                </c:pt>
                <c:pt idx="3751">
                  <c:v>1.5311190605</c:v>
                </c:pt>
                <c:pt idx="3752">
                  <c:v>1.5173292489000001</c:v>
                </c:pt>
                <c:pt idx="3753">
                  <c:v>1.5173292489000001</c:v>
                </c:pt>
                <c:pt idx="3754">
                  <c:v>1.5173292489000001</c:v>
                </c:pt>
                <c:pt idx="3755">
                  <c:v>1.6261128815000001</c:v>
                </c:pt>
                <c:pt idx="3756">
                  <c:v>1.5894286154999999</c:v>
                </c:pt>
                <c:pt idx="3757">
                  <c:v>1.6244881704</c:v>
                </c:pt>
                <c:pt idx="3758">
                  <c:v>1.5904438031000001</c:v>
                </c:pt>
                <c:pt idx="3759">
                  <c:v>1.5807201576000001</c:v>
                </c:pt>
                <c:pt idx="3760">
                  <c:v>1.5807201576000001</c:v>
                </c:pt>
                <c:pt idx="3761">
                  <c:v>1.5807201576000001</c:v>
                </c:pt>
                <c:pt idx="3762">
                  <c:v>1.5185079577</c:v>
                </c:pt>
                <c:pt idx="3763">
                  <c:v>1.5185079577</c:v>
                </c:pt>
                <c:pt idx="3764">
                  <c:v>1.5185079577</c:v>
                </c:pt>
                <c:pt idx="3765">
                  <c:v>1.5521921619000001</c:v>
                </c:pt>
                <c:pt idx="3766">
                  <c:v>1.6373992560999999</c:v>
                </c:pt>
                <c:pt idx="3767">
                  <c:v>1.6373992560999999</c:v>
                </c:pt>
                <c:pt idx="3768">
                  <c:v>1.6373992560999999</c:v>
                </c:pt>
                <c:pt idx="3769">
                  <c:v>1.7006686871000001</c:v>
                </c:pt>
                <c:pt idx="3770">
                  <c:v>1.7033867731000001</c:v>
                </c:pt>
                <c:pt idx="3771">
                  <c:v>1.7759133401</c:v>
                </c:pt>
                <c:pt idx="3772">
                  <c:v>1.8053921666999999</c:v>
                </c:pt>
                <c:pt idx="3773">
                  <c:v>1.8464078063</c:v>
                </c:pt>
                <c:pt idx="3774">
                  <c:v>1.8464078063</c:v>
                </c:pt>
                <c:pt idx="3775">
                  <c:v>1.8464078063</c:v>
                </c:pt>
                <c:pt idx="3776">
                  <c:v>1.8526258873000001</c:v>
                </c:pt>
                <c:pt idx="3777">
                  <c:v>1.8823648532999999</c:v>
                </c:pt>
                <c:pt idx="3778">
                  <c:v>1.7663958537</c:v>
                </c:pt>
                <c:pt idx="3779">
                  <c:v>1.7852870631</c:v>
                </c:pt>
                <c:pt idx="3780">
                  <c:v>1.7584340978999999</c:v>
                </c:pt>
                <c:pt idx="3781">
                  <c:v>1.7584340978999999</c:v>
                </c:pt>
                <c:pt idx="3782">
                  <c:v>1.7584340978999999</c:v>
                </c:pt>
                <c:pt idx="3783">
                  <c:v>1.7377645211999999</c:v>
                </c:pt>
                <c:pt idx="3784">
                  <c:v>1.8009760292999999</c:v>
                </c:pt>
                <c:pt idx="3785">
                  <c:v>1.8164050031000001</c:v>
                </c:pt>
                <c:pt idx="3786">
                  <c:v>1.8104442026000001</c:v>
                </c:pt>
                <c:pt idx="3787">
                  <c:v>1.9474094496000001</c:v>
                </c:pt>
                <c:pt idx="3788">
                  <c:v>1.9474094496000001</c:v>
                </c:pt>
                <c:pt idx="3789">
                  <c:v>1.9474094496000001</c:v>
                </c:pt>
                <c:pt idx="3790">
                  <c:v>1.9220200922999999</c:v>
                </c:pt>
                <c:pt idx="3791">
                  <c:v>1.9280498461</c:v>
                </c:pt>
                <c:pt idx="3792">
                  <c:v>1.9266241455999999</c:v>
                </c:pt>
                <c:pt idx="3793">
                  <c:v>1.9266241455999999</c:v>
                </c:pt>
                <c:pt idx="3794">
                  <c:v>1.9266241455999999</c:v>
                </c:pt>
                <c:pt idx="3795">
                  <c:v>1.9266241455999999</c:v>
                </c:pt>
                <c:pt idx="3796">
                  <c:v>1.9266241455999999</c:v>
                </c:pt>
                <c:pt idx="3797">
                  <c:v>1.8122457109000001</c:v>
                </c:pt>
                <c:pt idx="3798">
                  <c:v>1.8426971193999999</c:v>
                </c:pt>
                <c:pt idx="3799">
                  <c:v>1.7747562321000001</c:v>
                </c:pt>
                <c:pt idx="3800">
                  <c:v>1.7095735669000001</c:v>
                </c:pt>
                <c:pt idx="3801">
                  <c:v>1.6789489099999999</c:v>
                </c:pt>
                <c:pt idx="3802">
                  <c:v>1.6789489099999999</c:v>
                </c:pt>
                <c:pt idx="3803">
                  <c:v>1.6789489099999999</c:v>
                </c:pt>
                <c:pt idx="3804">
                  <c:v>1.6942012849999999</c:v>
                </c:pt>
                <c:pt idx="3805">
                  <c:v>1.6108063839</c:v>
                </c:pt>
                <c:pt idx="3806">
                  <c:v>1.6703842995</c:v>
                </c:pt>
                <c:pt idx="3807">
                  <c:v>1.6810516653000001</c:v>
                </c:pt>
                <c:pt idx="3808">
                  <c:v>1.684682249</c:v>
                </c:pt>
                <c:pt idx="3809">
                  <c:v>1.684682249</c:v>
                </c:pt>
                <c:pt idx="3810">
                  <c:v>1.684682249</c:v>
                </c:pt>
                <c:pt idx="3811">
                  <c:v>1.6928503989000001</c:v>
                </c:pt>
                <c:pt idx="3812">
                  <c:v>1.7217846361</c:v>
                </c:pt>
                <c:pt idx="3813">
                  <c:v>1.7678863645</c:v>
                </c:pt>
                <c:pt idx="3814">
                  <c:v>1.7317942054</c:v>
                </c:pt>
                <c:pt idx="3815">
                  <c:v>1.6886795197</c:v>
                </c:pt>
                <c:pt idx="3816">
                  <c:v>1.6886795197</c:v>
                </c:pt>
                <c:pt idx="3817">
                  <c:v>1.6886795197</c:v>
                </c:pt>
                <c:pt idx="3818">
                  <c:v>1.6657490382</c:v>
                </c:pt>
                <c:pt idx="3819">
                  <c:v>1.7356875928</c:v>
                </c:pt>
                <c:pt idx="3820">
                  <c:v>1.7134781083999999</c:v>
                </c:pt>
                <c:pt idx="3821">
                  <c:v>1.7038224824999999</c:v>
                </c:pt>
                <c:pt idx="3822">
                  <c:v>1.6919562667000001</c:v>
                </c:pt>
                <c:pt idx="3823">
                  <c:v>1.6919562667000001</c:v>
                </c:pt>
                <c:pt idx="3824">
                  <c:v>1.6919562667000001</c:v>
                </c:pt>
                <c:pt idx="3825">
                  <c:v>1.7397805043000001</c:v>
                </c:pt>
                <c:pt idx="3826">
                  <c:v>1.7865036633</c:v>
                </c:pt>
                <c:pt idx="3827">
                  <c:v>1.7406092806</c:v>
                </c:pt>
                <c:pt idx="3828">
                  <c:v>1.6441504273000001</c:v>
                </c:pt>
                <c:pt idx="3829">
                  <c:v>1.6570871405000001</c:v>
                </c:pt>
                <c:pt idx="3830">
                  <c:v>1.6570871405000001</c:v>
                </c:pt>
                <c:pt idx="3831">
                  <c:v>1.6570871405000001</c:v>
                </c:pt>
                <c:pt idx="3832">
                  <c:v>1.7206091707</c:v>
                </c:pt>
                <c:pt idx="3833">
                  <c:v>1.7292066066</c:v>
                </c:pt>
                <c:pt idx="3834">
                  <c:v>1.698824154</c:v>
                </c:pt>
                <c:pt idx="3835">
                  <c:v>1.7551577220000001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C4-40FA-A84A-1CF91EE0F5A3}"/>
            </c:ext>
          </c:extLst>
        </c:ser>
        <c:ser>
          <c:idx val="2"/>
          <c:order val="1"/>
          <c:tx>
            <c:strRef>
              <c:f>'איור 7 נתונים'!$C$3</c:f>
              <c:strCache>
                <c:ptCount val="1"/>
                <c:pt idx="0">
                  <c:v>2-3</c:v>
                </c:pt>
              </c:strCache>
            </c:strRef>
          </c:tx>
          <c:spPr>
            <a:ln w="22225">
              <a:solidFill>
                <a:srgbClr val="DA8F32"/>
              </a:solidFill>
              <a:prstDash val="solid"/>
            </a:ln>
          </c:spPr>
          <c:marker>
            <c:symbol val="none"/>
          </c:marker>
          <c:cat>
            <c:numRef>
              <c:f>'איור 7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7 נתונים'!$C$4:$C$4000</c:f>
              <c:numCache>
                <c:formatCode>0.0</c:formatCode>
                <c:ptCount val="3997"/>
                <c:pt idx="0">
                  <c:v>1.2083180608999999</c:v>
                </c:pt>
                <c:pt idx="1">
                  <c:v>1.2083180608999999</c:v>
                </c:pt>
                <c:pt idx="2">
                  <c:v>1.2080304418000001</c:v>
                </c:pt>
                <c:pt idx="3">
                  <c:v>1.2402884488999999</c:v>
                </c:pt>
                <c:pt idx="4">
                  <c:v>1.1572384067999999</c:v>
                </c:pt>
                <c:pt idx="5">
                  <c:v>1.1016926758000001</c:v>
                </c:pt>
                <c:pt idx="6">
                  <c:v>1.0268513663000001</c:v>
                </c:pt>
                <c:pt idx="7">
                  <c:v>1.0268513663000001</c:v>
                </c:pt>
                <c:pt idx="8">
                  <c:v>1.0268513663000001</c:v>
                </c:pt>
                <c:pt idx="9">
                  <c:v>0.93126526300000001</c:v>
                </c:pt>
                <c:pt idx="10">
                  <c:v>0.96568604820000004</c:v>
                </c:pt>
                <c:pt idx="11">
                  <c:v>0.94451971980000005</c:v>
                </c:pt>
                <c:pt idx="12">
                  <c:v>0.90510592489999997</c:v>
                </c:pt>
                <c:pt idx="13">
                  <c:v>0.85367625859999996</c:v>
                </c:pt>
                <c:pt idx="14">
                  <c:v>0.85367625859999996</c:v>
                </c:pt>
                <c:pt idx="15">
                  <c:v>0.85367625859999996</c:v>
                </c:pt>
                <c:pt idx="16">
                  <c:v>0.84819223850000003</c:v>
                </c:pt>
                <c:pt idx="17">
                  <c:v>0.89506099800000005</c:v>
                </c:pt>
                <c:pt idx="18">
                  <c:v>0.88727010500000003</c:v>
                </c:pt>
                <c:pt idx="19">
                  <c:v>0.8064838205</c:v>
                </c:pt>
                <c:pt idx="20">
                  <c:v>0.89051760130000002</c:v>
                </c:pt>
                <c:pt idx="21">
                  <c:v>0.89051760130000002</c:v>
                </c:pt>
                <c:pt idx="22">
                  <c:v>0.89051760130000002</c:v>
                </c:pt>
                <c:pt idx="23">
                  <c:v>0.95963840010000001</c:v>
                </c:pt>
                <c:pt idx="24">
                  <c:v>0.90889822730000003</c:v>
                </c:pt>
                <c:pt idx="25">
                  <c:v>0.87363042540000002</c:v>
                </c:pt>
                <c:pt idx="26">
                  <c:v>0.94480734580000003</c:v>
                </c:pt>
                <c:pt idx="27">
                  <c:v>0.8853247434</c:v>
                </c:pt>
                <c:pt idx="28">
                  <c:v>0.8853247434</c:v>
                </c:pt>
                <c:pt idx="29">
                  <c:v>0.8853247434</c:v>
                </c:pt>
                <c:pt idx="30">
                  <c:v>0.88813548659999997</c:v>
                </c:pt>
                <c:pt idx="31">
                  <c:v>0.90077530699999997</c:v>
                </c:pt>
                <c:pt idx="32">
                  <c:v>0.92533021609999999</c:v>
                </c:pt>
                <c:pt idx="33">
                  <c:v>0.87245307750000001</c:v>
                </c:pt>
                <c:pt idx="34">
                  <c:v>0.91822900399999996</c:v>
                </c:pt>
                <c:pt idx="35">
                  <c:v>0.91822900399999996</c:v>
                </c:pt>
                <c:pt idx="36">
                  <c:v>0.91822900399999996</c:v>
                </c:pt>
                <c:pt idx="37">
                  <c:v>0.88904972449999997</c:v>
                </c:pt>
                <c:pt idx="38">
                  <c:v>0.78908412729999999</c:v>
                </c:pt>
                <c:pt idx="39">
                  <c:v>0.742872847</c:v>
                </c:pt>
                <c:pt idx="40">
                  <c:v>0.66843898700000004</c:v>
                </c:pt>
                <c:pt idx="41">
                  <c:v>0.65025649490000004</c:v>
                </c:pt>
                <c:pt idx="42">
                  <c:v>0.65025649490000004</c:v>
                </c:pt>
                <c:pt idx="43">
                  <c:v>0.65025649490000004</c:v>
                </c:pt>
                <c:pt idx="44">
                  <c:v>0.74276604170000005</c:v>
                </c:pt>
                <c:pt idx="45">
                  <c:v>0.82174521369999998</c:v>
                </c:pt>
                <c:pt idx="46">
                  <c:v>0.90728285590000002</c:v>
                </c:pt>
                <c:pt idx="47">
                  <c:v>0.95385664859999997</c:v>
                </c:pt>
                <c:pt idx="48">
                  <c:v>0.95003597669999995</c:v>
                </c:pt>
                <c:pt idx="49">
                  <c:v>0.95003597669999995</c:v>
                </c:pt>
                <c:pt idx="50">
                  <c:v>0.95003597669999995</c:v>
                </c:pt>
                <c:pt idx="51">
                  <c:v>0.90097472950000002</c:v>
                </c:pt>
                <c:pt idx="52">
                  <c:v>0.97592801569999998</c:v>
                </c:pt>
                <c:pt idx="53">
                  <c:v>1.0251954102</c:v>
                </c:pt>
                <c:pt idx="54">
                  <c:v>1.0566434329000001</c:v>
                </c:pt>
                <c:pt idx="55">
                  <c:v>1.0817726915999999</c:v>
                </c:pt>
                <c:pt idx="56">
                  <c:v>1.0817726915999999</c:v>
                </c:pt>
                <c:pt idx="57">
                  <c:v>1.0817726915999999</c:v>
                </c:pt>
                <c:pt idx="58">
                  <c:v>1.1535514385000001</c:v>
                </c:pt>
                <c:pt idx="59">
                  <c:v>1.1770569978000001</c:v>
                </c:pt>
                <c:pt idx="60">
                  <c:v>1.1368098919</c:v>
                </c:pt>
                <c:pt idx="61">
                  <c:v>1.1118118158000001</c:v>
                </c:pt>
                <c:pt idx="62">
                  <c:v>1.0690458021</c:v>
                </c:pt>
                <c:pt idx="63">
                  <c:v>1.0690458021</c:v>
                </c:pt>
                <c:pt idx="64">
                  <c:v>1.0690458021</c:v>
                </c:pt>
                <c:pt idx="65">
                  <c:v>1.1030441155999999</c:v>
                </c:pt>
                <c:pt idx="66">
                  <c:v>1.1217236024999999</c:v>
                </c:pt>
                <c:pt idx="67">
                  <c:v>1.1339955227</c:v>
                </c:pt>
                <c:pt idx="68">
                  <c:v>1.1386059048999999</c:v>
                </c:pt>
                <c:pt idx="69">
                  <c:v>1.1706474341999999</c:v>
                </c:pt>
                <c:pt idx="70">
                  <c:v>1.1706474341999999</c:v>
                </c:pt>
                <c:pt idx="71">
                  <c:v>1.1706474341999999</c:v>
                </c:pt>
                <c:pt idx="72">
                  <c:v>1.1290338389000001</c:v>
                </c:pt>
                <c:pt idx="73">
                  <c:v>1.1732578379</c:v>
                </c:pt>
                <c:pt idx="74">
                  <c:v>1.2131826125</c:v>
                </c:pt>
                <c:pt idx="75">
                  <c:v>1.29265133</c:v>
                </c:pt>
                <c:pt idx="76">
                  <c:v>1.2611639666000001</c:v>
                </c:pt>
                <c:pt idx="77">
                  <c:v>1.2611639666000001</c:v>
                </c:pt>
                <c:pt idx="78">
                  <c:v>1.2611639666000001</c:v>
                </c:pt>
                <c:pt idx="79">
                  <c:v>1.2239656207</c:v>
                </c:pt>
                <c:pt idx="80">
                  <c:v>1.2606571339999999</c:v>
                </c:pt>
                <c:pt idx="81">
                  <c:v>1.2918519008</c:v>
                </c:pt>
                <c:pt idx="82">
                  <c:v>1.2940502878</c:v>
                </c:pt>
                <c:pt idx="83">
                  <c:v>1.2940502878</c:v>
                </c:pt>
                <c:pt idx="84">
                  <c:v>1.2940502878</c:v>
                </c:pt>
                <c:pt idx="85">
                  <c:v>1.2940502878</c:v>
                </c:pt>
                <c:pt idx="86">
                  <c:v>1.2656550531999999</c:v>
                </c:pt>
                <c:pt idx="87">
                  <c:v>1.2349102049</c:v>
                </c:pt>
                <c:pt idx="88">
                  <c:v>1.2149783828</c:v>
                </c:pt>
                <c:pt idx="89">
                  <c:v>1.1791276353</c:v>
                </c:pt>
                <c:pt idx="90">
                  <c:v>1.1812895027999999</c:v>
                </c:pt>
                <c:pt idx="91">
                  <c:v>1.1812895027999999</c:v>
                </c:pt>
                <c:pt idx="92">
                  <c:v>1.1812895027999999</c:v>
                </c:pt>
                <c:pt idx="93">
                  <c:v>1.1991711778</c:v>
                </c:pt>
                <c:pt idx="94">
                  <c:v>1.2180686565000001</c:v>
                </c:pt>
                <c:pt idx="95">
                  <c:v>1.2218730116000001</c:v>
                </c:pt>
                <c:pt idx="96">
                  <c:v>1.2141076962999999</c:v>
                </c:pt>
                <c:pt idx="97">
                  <c:v>1.2148113002000001</c:v>
                </c:pt>
                <c:pt idx="98">
                  <c:v>1.2148113002000001</c:v>
                </c:pt>
                <c:pt idx="99">
                  <c:v>1.2148113002000001</c:v>
                </c:pt>
                <c:pt idx="100">
                  <c:v>1.1951010946</c:v>
                </c:pt>
                <c:pt idx="101">
                  <c:v>1.2582921458</c:v>
                </c:pt>
                <c:pt idx="102">
                  <c:v>1.2811129494</c:v>
                </c:pt>
                <c:pt idx="103">
                  <c:v>1.3218232336</c:v>
                </c:pt>
                <c:pt idx="104">
                  <c:v>1.3617214316999999</c:v>
                </c:pt>
                <c:pt idx="105">
                  <c:v>1.3617214316999999</c:v>
                </c:pt>
                <c:pt idx="106">
                  <c:v>1.3617214316999999</c:v>
                </c:pt>
                <c:pt idx="107">
                  <c:v>1.2824471503999999</c:v>
                </c:pt>
                <c:pt idx="108">
                  <c:v>1.289764414</c:v>
                </c:pt>
                <c:pt idx="109">
                  <c:v>1.319194572</c:v>
                </c:pt>
                <c:pt idx="110">
                  <c:v>1.3184137731000001</c:v>
                </c:pt>
                <c:pt idx="111">
                  <c:v>1.3827043911000001</c:v>
                </c:pt>
                <c:pt idx="112">
                  <c:v>1.3827043911000001</c:v>
                </c:pt>
                <c:pt idx="113">
                  <c:v>1.3827043911000001</c:v>
                </c:pt>
                <c:pt idx="114">
                  <c:v>1.3496852917</c:v>
                </c:pt>
                <c:pt idx="115">
                  <c:v>1.4087849211000001</c:v>
                </c:pt>
                <c:pt idx="116">
                  <c:v>1.4392300981999999</c:v>
                </c:pt>
                <c:pt idx="117">
                  <c:v>1.5003172172999999</c:v>
                </c:pt>
                <c:pt idx="118">
                  <c:v>1.5003172172999999</c:v>
                </c:pt>
                <c:pt idx="119">
                  <c:v>1.5003172172999999</c:v>
                </c:pt>
                <c:pt idx="120">
                  <c:v>1.5003172172999999</c:v>
                </c:pt>
                <c:pt idx="121">
                  <c:v>1.3616504369</c:v>
                </c:pt>
                <c:pt idx="122">
                  <c:v>1.2971236561999999</c:v>
                </c:pt>
                <c:pt idx="123">
                  <c:v>1.2545787121</c:v>
                </c:pt>
                <c:pt idx="124">
                  <c:v>1.2148131304000001</c:v>
                </c:pt>
                <c:pt idx="125">
                  <c:v>1.2337229059999999</c:v>
                </c:pt>
                <c:pt idx="126">
                  <c:v>1.2337229059999999</c:v>
                </c:pt>
                <c:pt idx="127">
                  <c:v>1.2337229059999999</c:v>
                </c:pt>
                <c:pt idx="128">
                  <c:v>1.2288148283</c:v>
                </c:pt>
                <c:pt idx="129">
                  <c:v>1.2035999465</c:v>
                </c:pt>
                <c:pt idx="130">
                  <c:v>1.2651307466999999</c:v>
                </c:pt>
                <c:pt idx="131">
                  <c:v>1.2651307466999999</c:v>
                </c:pt>
                <c:pt idx="132">
                  <c:v>1.2651307466999999</c:v>
                </c:pt>
                <c:pt idx="133">
                  <c:v>1.2651307466999999</c:v>
                </c:pt>
                <c:pt idx="134">
                  <c:v>1.2651307466999999</c:v>
                </c:pt>
                <c:pt idx="135">
                  <c:v>1.2121099792000001</c:v>
                </c:pt>
                <c:pt idx="136">
                  <c:v>1.1830410782</c:v>
                </c:pt>
                <c:pt idx="137">
                  <c:v>1.2393879767</c:v>
                </c:pt>
                <c:pt idx="138">
                  <c:v>1.2264686172999999</c:v>
                </c:pt>
                <c:pt idx="139">
                  <c:v>1.2183987810000001</c:v>
                </c:pt>
                <c:pt idx="140">
                  <c:v>1.2183987810000001</c:v>
                </c:pt>
                <c:pt idx="141">
                  <c:v>1.2183987810000001</c:v>
                </c:pt>
                <c:pt idx="142">
                  <c:v>1.2538406741999999</c:v>
                </c:pt>
                <c:pt idx="143">
                  <c:v>1.270028892</c:v>
                </c:pt>
                <c:pt idx="144">
                  <c:v>1.23704992</c:v>
                </c:pt>
                <c:pt idx="145">
                  <c:v>1.1924781517</c:v>
                </c:pt>
                <c:pt idx="146">
                  <c:v>1.1914714514</c:v>
                </c:pt>
                <c:pt idx="147">
                  <c:v>1.1914714514</c:v>
                </c:pt>
                <c:pt idx="148">
                  <c:v>1.1914714514</c:v>
                </c:pt>
                <c:pt idx="149">
                  <c:v>1.1692149636</c:v>
                </c:pt>
                <c:pt idx="150">
                  <c:v>1.1877154902</c:v>
                </c:pt>
                <c:pt idx="151">
                  <c:v>1.1620125751999999</c:v>
                </c:pt>
                <c:pt idx="152">
                  <c:v>1.1842175121</c:v>
                </c:pt>
                <c:pt idx="153">
                  <c:v>1.1872120159999999</c:v>
                </c:pt>
                <c:pt idx="154">
                  <c:v>1.1872120159999999</c:v>
                </c:pt>
                <c:pt idx="155">
                  <c:v>1.1872120159999999</c:v>
                </c:pt>
                <c:pt idx="156">
                  <c:v>1.1554665668999999</c:v>
                </c:pt>
                <c:pt idx="157">
                  <c:v>1.1516545568000001</c:v>
                </c:pt>
                <c:pt idx="158">
                  <c:v>1.1207863392999999</c:v>
                </c:pt>
                <c:pt idx="159">
                  <c:v>1.1128856128</c:v>
                </c:pt>
                <c:pt idx="160">
                  <c:v>1.0676800550000001</c:v>
                </c:pt>
                <c:pt idx="161">
                  <c:v>1.0676800550000001</c:v>
                </c:pt>
                <c:pt idx="162">
                  <c:v>1.0676800550000001</c:v>
                </c:pt>
                <c:pt idx="163">
                  <c:v>1.0676800550000001</c:v>
                </c:pt>
                <c:pt idx="164">
                  <c:v>1.0288438355</c:v>
                </c:pt>
                <c:pt idx="165">
                  <c:v>1.0577123382</c:v>
                </c:pt>
                <c:pt idx="166">
                  <c:v>0.99262122399999997</c:v>
                </c:pt>
                <c:pt idx="167">
                  <c:v>1.0353106925</c:v>
                </c:pt>
                <c:pt idx="168">
                  <c:v>1.0353106925</c:v>
                </c:pt>
                <c:pt idx="169">
                  <c:v>1.0353106925</c:v>
                </c:pt>
                <c:pt idx="170">
                  <c:v>1.0005632820000001</c:v>
                </c:pt>
                <c:pt idx="171">
                  <c:v>1.0075910320000001</c:v>
                </c:pt>
                <c:pt idx="172">
                  <c:v>1.0137849269999999</c:v>
                </c:pt>
                <c:pt idx="173">
                  <c:v>1.0553257969000001</c:v>
                </c:pt>
                <c:pt idx="174">
                  <c:v>1.0789388698</c:v>
                </c:pt>
                <c:pt idx="175">
                  <c:v>1.0789388698</c:v>
                </c:pt>
                <c:pt idx="176">
                  <c:v>1.0789388698</c:v>
                </c:pt>
                <c:pt idx="177">
                  <c:v>0.96655270069999999</c:v>
                </c:pt>
                <c:pt idx="178">
                  <c:v>1.0462085155</c:v>
                </c:pt>
                <c:pt idx="179">
                  <c:v>0.97844852019999995</c:v>
                </c:pt>
                <c:pt idx="180">
                  <c:v>1.0399328315</c:v>
                </c:pt>
                <c:pt idx="181">
                  <c:v>1.017967093</c:v>
                </c:pt>
                <c:pt idx="182">
                  <c:v>1.017967093</c:v>
                </c:pt>
                <c:pt idx="183">
                  <c:v>1.017967093</c:v>
                </c:pt>
                <c:pt idx="184">
                  <c:v>1.0593566029000001</c:v>
                </c:pt>
                <c:pt idx="185">
                  <c:v>1.0434598080999999</c:v>
                </c:pt>
                <c:pt idx="186">
                  <c:v>1.0843493008</c:v>
                </c:pt>
                <c:pt idx="187">
                  <c:v>1.0645404093999999</c:v>
                </c:pt>
                <c:pt idx="188">
                  <c:v>1.0199029301</c:v>
                </c:pt>
                <c:pt idx="189">
                  <c:v>1.0199029301</c:v>
                </c:pt>
                <c:pt idx="190">
                  <c:v>1.0199029301</c:v>
                </c:pt>
                <c:pt idx="191">
                  <c:v>1.0269452047000001</c:v>
                </c:pt>
                <c:pt idx="192">
                  <c:v>1.1474497130000001</c:v>
                </c:pt>
                <c:pt idx="193">
                  <c:v>1.2249066332</c:v>
                </c:pt>
                <c:pt idx="194">
                  <c:v>1.2098134380000001</c:v>
                </c:pt>
                <c:pt idx="195">
                  <c:v>1.2398201367999999</c:v>
                </c:pt>
                <c:pt idx="196">
                  <c:v>1.2398201367999999</c:v>
                </c:pt>
                <c:pt idx="197">
                  <c:v>1.2398201367999999</c:v>
                </c:pt>
                <c:pt idx="198">
                  <c:v>1.2100422308000001</c:v>
                </c:pt>
                <c:pt idx="199">
                  <c:v>1.1682520837999999</c:v>
                </c:pt>
                <c:pt idx="200">
                  <c:v>1.1283083518000001</c:v>
                </c:pt>
                <c:pt idx="201">
                  <c:v>1.1055297721999999</c:v>
                </c:pt>
                <c:pt idx="202">
                  <c:v>1.1204223121000001</c:v>
                </c:pt>
                <c:pt idx="203">
                  <c:v>1.1204223121000001</c:v>
                </c:pt>
                <c:pt idx="204">
                  <c:v>1.1204223121000001</c:v>
                </c:pt>
                <c:pt idx="205">
                  <c:v>1.0913407378</c:v>
                </c:pt>
                <c:pt idx="206">
                  <c:v>1.1007082498</c:v>
                </c:pt>
                <c:pt idx="207">
                  <c:v>1.0964733511</c:v>
                </c:pt>
                <c:pt idx="208">
                  <c:v>1.0864074180000001</c:v>
                </c:pt>
                <c:pt idx="209">
                  <c:v>1.0645490604000001</c:v>
                </c:pt>
                <c:pt idx="210">
                  <c:v>1.0645490604000001</c:v>
                </c:pt>
                <c:pt idx="211">
                  <c:v>1.0645490604000001</c:v>
                </c:pt>
                <c:pt idx="212">
                  <c:v>1.0645216947</c:v>
                </c:pt>
                <c:pt idx="213">
                  <c:v>1.0570888716</c:v>
                </c:pt>
                <c:pt idx="214">
                  <c:v>1.127950937</c:v>
                </c:pt>
                <c:pt idx="215">
                  <c:v>1.1027082277</c:v>
                </c:pt>
                <c:pt idx="216">
                  <c:v>1.037078487</c:v>
                </c:pt>
                <c:pt idx="217">
                  <c:v>1.037078487</c:v>
                </c:pt>
                <c:pt idx="218">
                  <c:v>1.037078487</c:v>
                </c:pt>
                <c:pt idx="219">
                  <c:v>1.0153625681</c:v>
                </c:pt>
                <c:pt idx="220">
                  <c:v>1.0123753261999999</c:v>
                </c:pt>
                <c:pt idx="221">
                  <c:v>0.99823357170000004</c:v>
                </c:pt>
                <c:pt idx="222">
                  <c:v>0.97616091110000003</c:v>
                </c:pt>
                <c:pt idx="223">
                  <c:v>0.94395966180000002</c:v>
                </c:pt>
                <c:pt idx="224">
                  <c:v>0.94395966180000002</c:v>
                </c:pt>
                <c:pt idx="225">
                  <c:v>0.94395966180000002</c:v>
                </c:pt>
                <c:pt idx="226">
                  <c:v>0.94395966180000002</c:v>
                </c:pt>
                <c:pt idx="227">
                  <c:v>0.93866092899999998</c:v>
                </c:pt>
                <c:pt idx="228">
                  <c:v>0.95035078900000003</c:v>
                </c:pt>
                <c:pt idx="229">
                  <c:v>0.96113754870000001</c:v>
                </c:pt>
                <c:pt idx="230">
                  <c:v>1.0318373374000001</c:v>
                </c:pt>
                <c:pt idx="231">
                  <c:v>1.0318373374000001</c:v>
                </c:pt>
                <c:pt idx="232">
                  <c:v>1.0318373374000001</c:v>
                </c:pt>
                <c:pt idx="233">
                  <c:v>1.0413216562000001</c:v>
                </c:pt>
                <c:pt idx="234">
                  <c:v>0.99392285199999997</c:v>
                </c:pt>
                <c:pt idx="235">
                  <c:v>1.0147374953999999</c:v>
                </c:pt>
                <c:pt idx="236">
                  <c:v>1.0506907973999999</c:v>
                </c:pt>
                <c:pt idx="237">
                  <c:v>1.0798992754000001</c:v>
                </c:pt>
                <c:pt idx="238">
                  <c:v>1.0798992754000001</c:v>
                </c:pt>
                <c:pt idx="239">
                  <c:v>1.0798992754000001</c:v>
                </c:pt>
                <c:pt idx="240">
                  <c:v>1.1205864221999999</c:v>
                </c:pt>
                <c:pt idx="241">
                  <c:v>1.1510869625</c:v>
                </c:pt>
                <c:pt idx="242">
                  <c:v>1.1577052376000001</c:v>
                </c:pt>
                <c:pt idx="243">
                  <c:v>1.1758242926</c:v>
                </c:pt>
                <c:pt idx="244">
                  <c:v>1.153480882</c:v>
                </c:pt>
                <c:pt idx="245">
                  <c:v>1.153480882</c:v>
                </c:pt>
                <c:pt idx="246">
                  <c:v>1.153480882</c:v>
                </c:pt>
                <c:pt idx="247">
                  <c:v>1.1747969944000001</c:v>
                </c:pt>
                <c:pt idx="248">
                  <c:v>1.1655979097</c:v>
                </c:pt>
                <c:pt idx="249">
                  <c:v>1.1417645909</c:v>
                </c:pt>
                <c:pt idx="250">
                  <c:v>1.1191087984000001</c:v>
                </c:pt>
                <c:pt idx="251">
                  <c:v>1.0654921607000001</c:v>
                </c:pt>
                <c:pt idx="252">
                  <c:v>1.0654921607000001</c:v>
                </c:pt>
                <c:pt idx="253">
                  <c:v>1.0654921607000001</c:v>
                </c:pt>
                <c:pt idx="254">
                  <c:v>1.0941533953</c:v>
                </c:pt>
                <c:pt idx="255">
                  <c:v>1.0802336475000001</c:v>
                </c:pt>
                <c:pt idx="256">
                  <c:v>1.0884516612999999</c:v>
                </c:pt>
                <c:pt idx="257">
                  <c:v>1.0778781801999999</c:v>
                </c:pt>
                <c:pt idx="258">
                  <c:v>1.0541213703000001</c:v>
                </c:pt>
                <c:pt idx="259">
                  <c:v>1.0541213703000001</c:v>
                </c:pt>
                <c:pt idx="260">
                  <c:v>1.0541213703000001</c:v>
                </c:pt>
                <c:pt idx="261">
                  <c:v>1.0906821446999999</c:v>
                </c:pt>
                <c:pt idx="262">
                  <c:v>1.0683294024000001</c:v>
                </c:pt>
                <c:pt idx="263">
                  <c:v>0.9799191934</c:v>
                </c:pt>
                <c:pt idx="264">
                  <c:v>1.0019123537000001</c:v>
                </c:pt>
                <c:pt idx="265">
                  <c:v>1.0078610828000001</c:v>
                </c:pt>
                <c:pt idx="266">
                  <c:v>1.0078610828000001</c:v>
                </c:pt>
                <c:pt idx="267">
                  <c:v>1.0078610828000001</c:v>
                </c:pt>
                <c:pt idx="268">
                  <c:v>0.99194205339999997</c:v>
                </c:pt>
                <c:pt idx="269">
                  <c:v>0.96446458690000003</c:v>
                </c:pt>
                <c:pt idx="270">
                  <c:v>0.99829499209999994</c:v>
                </c:pt>
                <c:pt idx="271">
                  <c:v>0.96544619310000002</c:v>
                </c:pt>
                <c:pt idx="272">
                  <c:v>0.94237184110000005</c:v>
                </c:pt>
                <c:pt idx="273">
                  <c:v>0.94237184110000005</c:v>
                </c:pt>
                <c:pt idx="274">
                  <c:v>0.94237184110000005</c:v>
                </c:pt>
                <c:pt idx="275">
                  <c:v>0.94237184110000005</c:v>
                </c:pt>
                <c:pt idx="276">
                  <c:v>0.94237184110000005</c:v>
                </c:pt>
                <c:pt idx="277">
                  <c:v>0.94237184110000005</c:v>
                </c:pt>
                <c:pt idx="278">
                  <c:v>1.0609550812999999</c:v>
                </c:pt>
                <c:pt idx="279">
                  <c:v>1.0352354694999999</c:v>
                </c:pt>
                <c:pt idx="280">
                  <c:v>1.0352354694999999</c:v>
                </c:pt>
                <c:pt idx="281">
                  <c:v>1.0352354694999999</c:v>
                </c:pt>
                <c:pt idx="282">
                  <c:v>1.0189083984</c:v>
                </c:pt>
                <c:pt idx="283">
                  <c:v>1.0216601031999999</c:v>
                </c:pt>
                <c:pt idx="284">
                  <c:v>1.0216601031999999</c:v>
                </c:pt>
                <c:pt idx="285">
                  <c:v>1.0216601031999999</c:v>
                </c:pt>
                <c:pt idx="286">
                  <c:v>0.98937404979999999</c:v>
                </c:pt>
                <c:pt idx="287">
                  <c:v>0.98937404979999999</c:v>
                </c:pt>
                <c:pt idx="288">
                  <c:v>0.98937404979999999</c:v>
                </c:pt>
                <c:pt idx="289">
                  <c:v>0.98937404979999999</c:v>
                </c:pt>
                <c:pt idx="290">
                  <c:v>0.98937404979999999</c:v>
                </c:pt>
                <c:pt idx="291">
                  <c:v>0.9373638541</c:v>
                </c:pt>
                <c:pt idx="292">
                  <c:v>0.97135996680000003</c:v>
                </c:pt>
                <c:pt idx="293">
                  <c:v>0.96943512659999997</c:v>
                </c:pt>
                <c:pt idx="294">
                  <c:v>0.96943512659999997</c:v>
                </c:pt>
                <c:pt idx="295">
                  <c:v>0.96943512659999997</c:v>
                </c:pt>
                <c:pt idx="296">
                  <c:v>0.96943512659999997</c:v>
                </c:pt>
                <c:pt idx="297">
                  <c:v>0.96943512659999997</c:v>
                </c:pt>
                <c:pt idx="298">
                  <c:v>0.9804631855</c:v>
                </c:pt>
                <c:pt idx="299">
                  <c:v>0.97358108330000004</c:v>
                </c:pt>
                <c:pt idx="300">
                  <c:v>0.99079205640000001</c:v>
                </c:pt>
                <c:pt idx="301">
                  <c:v>0.99079205640000001</c:v>
                </c:pt>
                <c:pt idx="302">
                  <c:v>0.99079205640000001</c:v>
                </c:pt>
                <c:pt idx="303">
                  <c:v>0.90371650879999998</c:v>
                </c:pt>
                <c:pt idx="304">
                  <c:v>1.0268939878000001</c:v>
                </c:pt>
                <c:pt idx="305">
                  <c:v>1.0957447011000001</c:v>
                </c:pt>
                <c:pt idx="306">
                  <c:v>1.0354409922000001</c:v>
                </c:pt>
                <c:pt idx="307">
                  <c:v>1.0580442908000001</c:v>
                </c:pt>
                <c:pt idx="308">
                  <c:v>1.0580442908000001</c:v>
                </c:pt>
                <c:pt idx="309">
                  <c:v>1.0580442908000001</c:v>
                </c:pt>
                <c:pt idx="310">
                  <c:v>1.0937783709</c:v>
                </c:pt>
                <c:pt idx="311">
                  <c:v>1.0784009772000001</c:v>
                </c:pt>
                <c:pt idx="312">
                  <c:v>1.1116540514</c:v>
                </c:pt>
                <c:pt idx="313">
                  <c:v>1.2040871857</c:v>
                </c:pt>
                <c:pt idx="314">
                  <c:v>1.3169665149000001</c:v>
                </c:pt>
                <c:pt idx="315">
                  <c:v>1.3169665149000001</c:v>
                </c:pt>
                <c:pt idx="316">
                  <c:v>1.3169665149000001</c:v>
                </c:pt>
                <c:pt idx="317">
                  <c:v>1.3392286128999999</c:v>
                </c:pt>
                <c:pt idx="318">
                  <c:v>1.3337423185999999</c:v>
                </c:pt>
                <c:pt idx="319">
                  <c:v>1.3267230847</c:v>
                </c:pt>
                <c:pt idx="320">
                  <c:v>1.2873066745999999</c:v>
                </c:pt>
                <c:pt idx="321">
                  <c:v>1.3955679680999999</c:v>
                </c:pt>
                <c:pt idx="322">
                  <c:v>1.3955679680999999</c:v>
                </c:pt>
                <c:pt idx="323">
                  <c:v>1.3955679680999999</c:v>
                </c:pt>
                <c:pt idx="324">
                  <c:v>1.474856575</c:v>
                </c:pt>
                <c:pt idx="325">
                  <c:v>1.4473271198</c:v>
                </c:pt>
                <c:pt idx="326">
                  <c:v>1.3794291506</c:v>
                </c:pt>
                <c:pt idx="327">
                  <c:v>1.3623072569000001</c:v>
                </c:pt>
                <c:pt idx="328">
                  <c:v>1.3226633038</c:v>
                </c:pt>
                <c:pt idx="329">
                  <c:v>1.3226633038</c:v>
                </c:pt>
                <c:pt idx="330">
                  <c:v>1.3226633038</c:v>
                </c:pt>
                <c:pt idx="331">
                  <c:v>1.2829662150000001</c:v>
                </c:pt>
                <c:pt idx="332">
                  <c:v>1.1954210387999999</c:v>
                </c:pt>
                <c:pt idx="333">
                  <c:v>1.2079713173</c:v>
                </c:pt>
                <c:pt idx="334">
                  <c:v>1.2854860435</c:v>
                </c:pt>
                <c:pt idx="335">
                  <c:v>1.3271333680999999</c:v>
                </c:pt>
                <c:pt idx="336">
                  <c:v>1.3271333680999999</c:v>
                </c:pt>
                <c:pt idx="337">
                  <c:v>1.3271333680999999</c:v>
                </c:pt>
                <c:pt idx="338">
                  <c:v>1.3046692839</c:v>
                </c:pt>
                <c:pt idx="339">
                  <c:v>1.282299021</c:v>
                </c:pt>
                <c:pt idx="340">
                  <c:v>1.3423844188</c:v>
                </c:pt>
                <c:pt idx="341">
                  <c:v>1.2854861632000001</c:v>
                </c:pt>
                <c:pt idx="342">
                  <c:v>1.2613448347</c:v>
                </c:pt>
                <c:pt idx="343">
                  <c:v>1.2613448347</c:v>
                </c:pt>
                <c:pt idx="344">
                  <c:v>1.2613448347</c:v>
                </c:pt>
                <c:pt idx="345">
                  <c:v>1.2477458949</c:v>
                </c:pt>
                <c:pt idx="346">
                  <c:v>1.2859928375</c:v>
                </c:pt>
                <c:pt idx="347">
                  <c:v>1.3184731488000001</c:v>
                </c:pt>
                <c:pt idx="348">
                  <c:v>1.2818403523999999</c:v>
                </c:pt>
                <c:pt idx="349">
                  <c:v>1.2744172848999999</c:v>
                </c:pt>
                <c:pt idx="350">
                  <c:v>1.2744172848999999</c:v>
                </c:pt>
                <c:pt idx="351">
                  <c:v>1.2744172848999999</c:v>
                </c:pt>
                <c:pt idx="352">
                  <c:v>1.2085228564999999</c:v>
                </c:pt>
                <c:pt idx="353">
                  <c:v>1.2758029012000001</c:v>
                </c:pt>
                <c:pt idx="354">
                  <c:v>1.2188333346</c:v>
                </c:pt>
                <c:pt idx="355">
                  <c:v>1.1130665871000001</c:v>
                </c:pt>
                <c:pt idx="356">
                  <c:v>1.0844783979999999</c:v>
                </c:pt>
                <c:pt idx="357">
                  <c:v>1.0844783979999999</c:v>
                </c:pt>
                <c:pt idx="358">
                  <c:v>1.0844783979999999</c:v>
                </c:pt>
                <c:pt idx="359">
                  <c:v>1.0829729256</c:v>
                </c:pt>
                <c:pt idx="360">
                  <c:v>1.0314318039000001</c:v>
                </c:pt>
                <c:pt idx="361">
                  <c:v>1.1229848916</c:v>
                </c:pt>
                <c:pt idx="362">
                  <c:v>1.1563689946</c:v>
                </c:pt>
                <c:pt idx="363">
                  <c:v>1.1065723847</c:v>
                </c:pt>
                <c:pt idx="364">
                  <c:v>1.1065723847</c:v>
                </c:pt>
                <c:pt idx="365">
                  <c:v>1.1065723847</c:v>
                </c:pt>
                <c:pt idx="366">
                  <c:v>1.1363507127000001</c:v>
                </c:pt>
                <c:pt idx="367">
                  <c:v>1.2141770591000001</c:v>
                </c:pt>
                <c:pt idx="368">
                  <c:v>1.3167180216000001</c:v>
                </c:pt>
                <c:pt idx="369">
                  <c:v>1.3654884321</c:v>
                </c:pt>
                <c:pt idx="370">
                  <c:v>1.3720731626</c:v>
                </c:pt>
                <c:pt idx="371">
                  <c:v>1.3720731626</c:v>
                </c:pt>
                <c:pt idx="372">
                  <c:v>1.3720731626</c:v>
                </c:pt>
                <c:pt idx="373">
                  <c:v>1.4600899066999999</c:v>
                </c:pt>
                <c:pt idx="374">
                  <c:v>1.4017127616</c:v>
                </c:pt>
                <c:pt idx="375">
                  <c:v>1.4461589913999999</c:v>
                </c:pt>
                <c:pt idx="376">
                  <c:v>1.3710201371999999</c:v>
                </c:pt>
                <c:pt idx="377">
                  <c:v>1.3143235945</c:v>
                </c:pt>
                <c:pt idx="378">
                  <c:v>1.3143235945</c:v>
                </c:pt>
                <c:pt idx="379">
                  <c:v>1.3143235945</c:v>
                </c:pt>
                <c:pt idx="380">
                  <c:v>1.3246785352999999</c:v>
                </c:pt>
                <c:pt idx="381">
                  <c:v>1.346500453</c:v>
                </c:pt>
                <c:pt idx="382">
                  <c:v>1.2700660601</c:v>
                </c:pt>
                <c:pt idx="383">
                  <c:v>1.2201311499</c:v>
                </c:pt>
                <c:pt idx="384">
                  <c:v>1.2402978849999999</c:v>
                </c:pt>
                <c:pt idx="385">
                  <c:v>1.2402978849999999</c:v>
                </c:pt>
                <c:pt idx="386">
                  <c:v>1.2402978849999999</c:v>
                </c:pt>
                <c:pt idx="387">
                  <c:v>1.3644741517000001</c:v>
                </c:pt>
                <c:pt idx="388">
                  <c:v>1.3616759547999999</c:v>
                </c:pt>
                <c:pt idx="389">
                  <c:v>1.3952538234</c:v>
                </c:pt>
                <c:pt idx="390">
                  <c:v>1.410975758</c:v>
                </c:pt>
                <c:pt idx="391">
                  <c:v>1.4117056305</c:v>
                </c:pt>
                <c:pt idx="392">
                  <c:v>1.4117056305</c:v>
                </c:pt>
                <c:pt idx="393">
                  <c:v>1.4117056305</c:v>
                </c:pt>
                <c:pt idx="394">
                  <c:v>1.3938419747999999</c:v>
                </c:pt>
                <c:pt idx="395">
                  <c:v>1.4292130872</c:v>
                </c:pt>
                <c:pt idx="396">
                  <c:v>1.3855597621</c:v>
                </c:pt>
                <c:pt idx="397">
                  <c:v>1.4063541879000001</c:v>
                </c:pt>
                <c:pt idx="398">
                  <c:v>1.4037965186000001</c:v>
                </c:pt>
                <c:pt idx="399">
                  <c:v>1.4037965186000001</c:v>
                </c:pt>
                <c:pt idx="400">
                  <c:v>1.4037965186000001</c:v>
                </c:pt>
                <c:pt idx="401">
                  <c:v>1.3854794821</c:v>
                </c:pt>
                <c:pt idx="402">
                  <c:v>1.3955732810000001</c:v>
                </c:pt>
                <c:pt idx="403">
                  <c:v>1.3479595113</c:v>
                </c:pt>
                <c:pt idx="404">
                  <c:v>1.3402222473000001</c:v>
                </c:pt>
                <c:pt idx="405">
                  <c:v>1.2981111634</c:v>
                </c:pt>
                <c:pt idx="406">
                  <c:v>1.2981111634</c:v>
                </c:pt>
                <c:pt idx="407">
                  <c:v>1.2981111634</c:v>
                </c:pt>
                <c:pt idx="408">
                  <c:v>1.3627843964999999</c:v>
                </c:pt>
                <c:pt idx="409">
                  <c:v>1.3521206492</c:v>
                </c:pt>
                <c:pt idx="410">
                  <c:v>1.3302897696</c:v>
                </c:pt>
                <c:pt idx="411">
                  <c:v>1.3887503894</c:v>
                </c:pt>
                <c:pt idx="412">
                  <c:v>1.3536308502000001</c:v>
                </c:pt>
                <c:pt idx="413">
                  <c:v>1.3536308502000001</c:v>
                </c:pt>
                <c:pt idx="414">
                  <c:v>1.3536308502000001</c:v>
                </c:pt>
                <c:pt idx="415">
                  <c:v>1.3933316292</c:v>
                </c:pt>
                <c:pt idx="416">
                  <c:v>1.3837208185000001</c:v>
                </c:pt>
                <c:pt idx="417">
                  <c:v>1.3672885653</c:v>
                </c:pt>
                <c:pt idx="418">
                  <c:v>1.3162217191000001</c:v>
                </c:pt>
                <c:pt idx="419">
                  <c:v>1.3231172390999999</c:v>
                </c:pt>
                <c:pt idx="420">
                  <c:v>1.3231172390999999</c:v>
                </c:pt>
                <c:pt idx="421">
                  <c:v>1.3231172390999999</c:v>
                </c:pt>
                <c:pt idx="422">
                  <c:v>1.2730821111999999</c:v>
                </c:pt>
                <c:pt idx="423">
                  <c:v>1.2049272755</c:v>
                </c:pt>
                <c:pt idx="424">
                  <c:v>1.2554808043000001</c:v>
                </c:pt>
                <c:pt idx="425">
                  <c:v>1.223857977</c:v>
                </c:pt>
                <c:pt idx="426">
                  <c:v>1.2170692538000001</c:v>
                </c:pt>
                <c:pt idx="427">
                  <c:v>1.2170692538000001</c:v>
                </c:pt>
                <c:pt idx="428">
                  <c:v>1.2170692538000001</c:v>
                </c:pt>
                <c:pt idx="429">
                  <c:v>1.1924580951999999</c:v>
                </c:pt>
                <c:pt idx="430">
                  <c:v>1.2600437624</c:v>
                </c:pt>
                <c:pt idx="431">
                  <c:v>1.1395065758</c:v>
                </c:pt>
                <c:pt idx="432">
                  <c:v>1.1303235686999999</c:v>
                </c:pt>
                <c:pt idx="433">
                  <c:v>1.0946582643</c:v>
                </c:pt>
                <c:pt idx="434">
                  <c:v>1.0946582643</c:v>
                </c:pt>
                <c:pt idx="435">
                  <c:v>1.0946582643</c:v>
                </c:pt>
                <c:pt idx="436">
                  <c:v>1.0946582643</c:v>
                </c:pt>
                <c:pt idx="437">
                  <c:v>1.0361533694</c:v>
                </c:pt>
                <c:pt idx="438">
                  <c:v>1.0578946622000001</c:v>
                </c:pt>
                <c:pt idx="439">
                  <c:v>1.0967099878</c:v>
                </c:pt>
                <c:pt idx="440">
                  <c:v>1.0626998054000001</c:v>
                </c:pt>
                <c:pt idx="441">
                  <c:v>1.0626998054000001</c:v>
                </c:pt>
                <c:pt idx="442">
                  <c:v>1.0626998054000001</c:v>
                </c:pt>
                <c:pt idx="443">
                  <c:v>1.0343619195</c:v>
                </c:pt>
                <c:pt idx="444">
                  <c:v>1.0230305144</c:v>
                </c:pt>
                <c:pt idx="445">
                  <c:v>1.0666454684</c:v>
                </c:pt>
                <c:pt idx="446">
                  <c:v>1.0972080919</c:v>
                </c:pt>
                <c:pt idx="447">
                  <c:v>1.0060010472000001</c:v>
                </c:pt>
                <c:pt idx="448">
                  <c:v>1.0060010472000001</c:v>
                </c:pt>
                <c:pt idx="449">
                  <c:v>1.0060010472000001</c:v>
                </c:pt>
                <c:pt idx="450">
                  <c:v>1.0285483661999999</c:v>
                </c:pt>
                <c:pt idx="451">
                  <c:v>0.97466294279999999</c:v>
                </c:pt>
                <c:pt idx="452">
                  <c:v>0.95801800370000001</c:v>
                </c:pt>
                <c:pt idx="453">
                  <c:v>1.0032120229999999</c:v>
                </c:pt>
                <c:pt idx="454">
                  <c:v>1.0039642553999999</c:v>
                </c:pt>
                <c:pt idx="455">
                  <c:v>1.0039642553999999</c:v>
                </c:pt>
                <c:pt idx="456">
                  <c:v>1.0039642553999999</c:v>
                </c:pt>
                <c:pt idx="457">
                  <c:v>1.0052420178000001</c:v>
                </c:pt>
                <c:pt idx="458">
                  <c:v>0.98887960939999997</c:v>
                </c:pt>
                <c:pt idx="459">
                  <c:v>0.95019252219999994</c:v>
                </c:pt>
                <c:pt idx="460">
                  <c:v>0.99757595139999999</c:v>
                </c:pt>
                <c:pt idx="461">
                  <c:v>0.95593063720000004</c:v>
                </c:pt>
                <c:pt idx="462">
                  <c:v>0.95593063720000004</c:v>
                </c:pt>
                <c:pt idx="463">
                  <c:v>0.95593063720000004</c:v>
                </c:pt>
                <c:pt idx="464">
                  <c:v>0.95274872239999997</c:v>
                </c:pt>
                <c:pt idx="465">
                  <c:v>0.95274872239999997</c:v>
                </c:pt>
                <c:pt idx="466">
                  <c:v>0.95274872239999997</c:v>
                </c:pt>
                <c:pt idx="467">
                  <c:v>0.9735571395</c:v>
                </c:pt>
                <c:pt idx="468">
                  <c:v>0.92486520400000005</c:v>
                </c:pt>
                <c:pt idx="469">
                  <c:v>0.92486520400000005</c:v>
                </c:pt>
                <c:pt idx="470">
                  <c:v>0.92486520400000005</c:v>
                </c:pt>
                <c:pt idx="471">
                  <c:v>0.92486520400000005</c:v>
                </c:pt>
                <c:pt idx="472">
                  <c:v>0.92486520400000005</c:v>
                </c:pt>
                <c:pt idx="473">
                  <c:v>0.99827673839999997</c:v>
                </c:pt>
                <c:pt idx="474">
                  <c:v>1.0280606787</c:v>
                </c:pt>
                <c:pt idx="475">
                  <c:v>1.0379175360999999</c:v>
                </c:pt>
                <c:pt idx="476">
                  <c:v>1.0379175360999999</c:v>
                </c:pt>
                <c:pt idx="477">
                  <c:v>1.0379175360999999</c:v>
                </c:pt>
                <c:pt idx="478">
                  <c:v>1.0436853182000001</c:v>
                </c:pt>
                <c:pt idx="479">
                  <c:v>1.0998050146</c:v>
                </c:pt>
                <c:pt idx="480">
                  <c:v>1.0642838479000001</c:v>
                </c:pt>
                <c:pt idx="481">
                  <c:v>1.1053315583000001</c:v>
                </c:pt>
                <c:pt idx="482">
                  <c:v>1.0946121112</c:v>
                </c:pt>
                <c:pt idx="483">
                  <c:v>1.0946121112</c:v>
                </c:pt>
                <c:pt idx="484">
                  <c:v>1.0946121112</c:v>
                </c:pt>
                <c:pt idx="485">
                  <c:v>1.0756897438999999</c:v>
                </c:pt>
                <c:pt idx="486">
                  <c:v>1.0756897438999999</c:v>
                </c:pt>
                <c:pt idx="487">
                  <c:v>1.0756897438999999</c:v>
                </c:pt>
                <c:pt idx="488">
                  <c:v>1.0238542037</c:v>
                </c:pt>
                <c:pt idx="489">
                  <c:v>1.019502388</c:v>
                </c:pt>
                <c:pt idx="490">
                  <c:v>1.019502388</c:v>
                </c:pt>
                <c:pt idx="491">
                  <c:v>1.019502388</c:v>
                </c:pt>
                <c:pt idx="492">
                  <c:v>1.0326611205</c:v>
                </c:pt>
                <c:pt idx="493">
                  <c:v>1.0872070588</c:v>
                </c:pt>
                <c:pt idx="494">
                  <c:v>1.079974309</c:v>
                </c:pt>
                <c:pt idx="495">
                  <c:v>1.0818817752000001</c:v>
                </c:pt>
                <c:pt idx="496">
                  <c:v>1.0850323383</c:v>
                </c:pt>
                <c:pt idx="497">
                  <c:v>1.0850323383</c:v>
                </c:pt>
                <c:pt idx="498">
                  <c:v>1.0850323383</c:v>
                </c:pt>
                <c:pt idx="499">
                  <c:v>1.0840198509000001</c:v>
                </c:pt>
                <c:pt idx="500">
                  <c:v>1.0640348689000001</c:v>
                </c:pt>
                <c:pt idx="501">
                  <c:v>1.0696928422</c:v>
                </c:pt>
                <c:pt idx="502">
                  <c:v>1.0644857698000001</c:v>
                </c:pt>
                <c:pt idx="503">
                  <c:v>1.1188461626999999</c:v>
                </c:pt>
                <c:pt idx="504">
                  <c:v>1.1188461626999999</c:v>
                </c:pt>
                <c:pt idx="505">
                  <c:v>1.1188461626999999</c:v>
                </c:pt>
                <c:pt idx="506">
                  <c:v>1.1147721932000001</c:v>
                </c:pt>
                <c:pt idx="507">
                  <c:v>1.0957607552999999</c:v>
                </c:pt>
                <c:pt idx="508">
                  <c:v>1.0970264330999999</c:v>
                </c:pt>
                <c:pt idx="509">
                  <c:v>1.0725263974999999</c:v>
                </c:pt>
                <c:pt idx="510">
                  <c:v>1.0483409101000001</c:v>
                </c:pt>
                <c:pt idx="511">
                  <c:v>1.0483409101000001</c:v>
                </c:pt>
                <c:pt idx="512">
                  <c:v>1.0483409101000001</c:v>
                </c:pt>
                <c:pt idx="513">
                  <c:v>1.0514542420999999</c:v>
                </c:pt>
                <c:pt idx="514">
                  <c:v>0.97118813010000005</c:v>
                </c:pt>
                <c:pt idx="515">
                  <c:v>0.97118813010000005</c:v>
                </c:pt>
                <c:pt idx="516">
                  <c:v>0.97118813010000005</c:v>
                </c:pt>
                <c:pt idx="517">
                  <c:v>0.98546250970000004</c:v>
                </c:pt>
                <c:pt idx="518">
                  <c:v>0.98546250970000004</c:v>
                </c:pt>
                <c:pt idx="519">
                  <c:v>0.98546250970000004</c:v>
                </c:pt>
                <c:pt idx="520">
                  <c:v>0.99964987719999998</c:v>
                </c:pt>
                <c:pt idx="521">
                  <c:v>0.92430871160000005</c:v>
                </c:pt>
                <c:pt idx="522">
                  <c:v>0.90515418849999996</c:v>
                </c:pt>
                <c:pt idx="523">
                  <c:v>0.93771788119999999</c:v>
                </c:pt>
                <c:pt idx="524">
                  <c:v>0.94658606970000003</c:v>
                </c:pt>
                <c:pt idx="525">
                  <c:v>0.94658606970000003</c:v>
                </c:pt>
                <c:pt idx="526">
                  <c:v>0.94658606970000003</c:v>
                </c:pt>
                <c:pt idx="527">
                  <c:v>0.93442549279999998</c:v>
                </c:pt>
                <c:pt idx="528">
                  <c:v>0.96450404960000002</c:v>
                </c:pt>
                <c:pt idx="529">
                  <c:v>1.0002310113999999</c:v>
                </c:pt>
                <c:pt idx="530">
                  <c:v>0.95568977239999997</c:v>
                </c:pt>
                <c:pt idx="531">
                  <c:v>0.95028241830000004</c:v>
                </c:pt>
                <c:pt idx="532">
                  <c:v>0.95028241830000004</c:v>
                </c:pt>
                <c:pt idx="533">
                  <c:v>0.95028241830000004</c:v>
                </c:pt>
                <c:pt idx="534">
                  <c:v>0.88027968499999998</c:v>
                </c:pt>
                <c:pt idx="535">
                  <c:v>0.86683051239999998</c:v>
                </c:pt>
                <c:pt idx="536">
                  <c:v>0.84426721630000001</c:v>
                </c:pt>
                <c:pt idx="537">
                  <c:v>0.83409666979999997</c:v>
                </c:pt>
                <c:pt idx="538">
                  <c:v>0.83598042510000004</c:v>
                </c:pt>
                <c:pt idx="539">
                  <c:v>0.83598042510000004</c:v>
                </c:pt>
                <c:pt idx="540">
                  <c:v>0.83598042510000004</c:v>
                </c:pt>
                <c:pt idx="541">
                  <c:v>0.89234230569999995</c:v>
                </c:pt>
                <c:pt idx="542">
                  <c:v>0.91718803339999999</c:v>
                </c:pt>
                <c:pt idx="543">
                  <c:v>0.88346467149999997</c:v>
                </c:pt>
                <c:pt idx="544">
                  <c:v>0.92813668390000004</c:v>
                </c:pt>
                <c:pt idx="545">
                  <c:v>0.92509010899999999</c:v>
                </c:pt>
                <c:pt idx="546">
                  <c:v>0.92509010899999999</c:v>
                </c:pt>
                <c:pt idx="547">
                  <c:v>0.92509010899999999</c:v>
                </c:pt>
                <c:pt idx="548">
                  <c:v>0.91649648159999997</c:v>
                </c:pt>
                <c:pt idx="549">
                  <c:v>0.90980455390000003</c:v>
                </c:pt>
                <c:pt idx="550">
                  <c:v>0.90058977299999998</c:v>
                </c:pt>
                <c:pt idx="551">
                  <c:v>0.88858504380000003</c:v>
                </c:pt>
                <c:pt idx="552">
                  <c:v>0.87609064599999997</c:v>
                </c:pt>
                <c:pt idx="553">
                  <c:v>0.87609064599999997</c:v>
                </c:pt>
                <c:pt idx="554">
                  <c:v>0.87609064599999997</c:v>
                </c:pt>
                <c:pt idx="555">
                  <c:v>0.86825987510000002</c:v>
                </c:pt>
                <c:pt idx="556">
                  <c:v>0.88442699579999995</c:v>
                </c:pt>
                <c:pt idx="557">
                  <c:v>0.90463908900000001</c:v>
                </c:pt>
                <c:pt idx="558">
                  <c:v>0.91442282480000003</c:v>
                </c:pt>
                <c:pt idx="559">
                  <c:v>0.92259413629999998</c:v>
                </c:pt>
                <c:pt idx="560">
                  <c:v>0.92259413629999998</c:v>
                </c:pt>
                <c:pt idx="561">
                  <c:v>0.92259413629999998</c:v>
                </c:pt>
                <c:pt idx="562">
                  <c:v>0.93268209449999995</c:v>
                </c:pt>
                <c:pt idx="563">
                  <c:v>0.89717139540000002</c:v>
                </c:pt>
                <c:pt idx="564">
                  <c:v>0.89914306980000003</c:v>
                </c:pt>
                <c:pt idx="565">
                  <c:v>0.93003959390000002</c:v>
                </c:pt>
                <c:pt idx="566">
                  <c:v>0.95194879850000003</c:v>
                </c:pt>
                <c:pt idx="567">
                  <c:v>0.95194879850000003</c:v>
                </c:pt>
                <c:pt idx="568">
                  <c:v>0.95194879850000003</c:v>
                </c:pt>
                <c:pt idx="569">
                  <c:v>1.0342234924</c:v>
                </c:pt>
                <c:pt idx="570">
                  <c:v>1.0252147725</c:v>
                </c:pt>
                <c:pt idx="571">
                  <c:v>0.99200261590000005</c:v>
                </c:pt>
                <c:pt idx="572">
                  <c:v>1.0096815045</c:v>
                </c:pt>
                <c:pt idx="573">
                  <c:v>0.98873848799999997</c:v>
                </c:pt>
                <c:pt idx="574">
                  <c:v>0.98873848799999997</c:v>
                </c:pt>
                <c:pt idx="575">
                  <c:v>0.98873848799999997</c:v>
                </c:pt>
                <c:pt idx="576">
                  <c:v>0.97020861110000001</c:v>
                </c:pt>
                <c:pt idx="577">
                  <c:v>0.97827604639999999</c:v>
                </c:pt>
                <c:pt idx="578">
                  <c:v>0.97827604639999999</c:v>
                </c:pt>
                <c:pt idx="579">
                  <c:v>0.94595669179999997</c:v>
                </c:pt>
                <c:pt idx="580">
                  <c:v>1.0145169371</c:v>
                </c:pt>
                <c:pt idx="581">
                  <c:v>1.0145169371</c:v>
                </c:pt>
                <c:pt idx="582">
                  <c:v>1.0145169371</c:v>
                </c:pt>
                <c:pt idx="583">
                  <c:v>1.0260213518000001</c:v>
                </c:pt>
                <c:pt idx="584">
                  <c:v>1.0650470730999999</c:v>
                </c:pt>
                <c:pt idx="585">
                  <c:v>1.0862478234999999</c:v>
                </c:pt>
                <c:pt idx="586">
                  <c:v>1.1078946987</c:v>
                </c:pt>
                <c:pt idx="587">
                  <c:v>1.0506305361999999</c:v>
                </c:pt>
                <c:pt idx="588">
                  <c:v>1.0506305361999999</c:v>
                </c:pt>
                <c:pt idx="589">
                  <c:v>1.0506305361999999</c:v>
                </c:pt>
                <c:pt idx="590">
                  <c:v>1.0580919221</c:v>
                </c:pt>
                <c:pt idx="591">
                  <c:v>1.0436809300000001</c:v>
                </c:pt>
                <c:pt idx="592">
                  <c:v>1.0335523348</c:v>
                </c:pt>
                <c:pt idx="593">
                  <c:v>1.0324645970999999</c:v>
                </c:pt>
                <c:pt idx="594">
                  <c:v>1.0127568115000001</c:v>
                </c:pt>
                <c:pt idx="595">
                  <c:v>1.0127568115000001</c:v>
                </c:pt>
                <c:pt idx="596">
                  <c:v>1.0127568115000001</c:v>
                </c:pt>
                <c:pt idx="597">
                  <c:v>1.0513343031</c:v>
                </c:pt>
                <c:pt idx="598">
                  <c:v>1.0744119999999999</c:v>
                </c:pt>
                <c:pt idx="599">
                  <c:v>1.1013232582000001</c:v>
                </c:pt>
                <c:pt idx="600">
                  <c:v>1.0876777178999999</c:v>
                </c:pt>
                <c:pt idx="601">
                  <c:v>1.0757356310999999</c:v>
                </c:pt>
                <c:pt idx="602">
                  <c:v>1.0757356310999999</c:v>
                </c:pt>
                <c:pt idx="603">
                  <c:v>1.0757356310999999</c:v>
                </c:pt>
                <c:pt idx="604">
                  <c:v>1.0184691581</c:v>
                </c:pt>
                <c:pt idx="605">
                  <c:v>0.92749252419999995</c:v>
                </c:pt>
                <c:pt idx="606">
                  <c:v>0.90279730650000001</c:v>
                </c:pt>
                <c:pt idx="607">
                  <c:v>0.9075615091</c:v>
                </c:pt>
                <c:pt idx="608">
                  <c:v>0.95549885349999997</c:v>
                </c:pt>
                <c:pt idx="609">
                  <c:v>0.95549885349999997</c:v>
                </c:pt>
                <c:pt idx="610">
                  <c:v>0.95549885349999997</c:v>
                </c:pt>
                <c:pt idx="611">
                  <c:v>0.9472839448</c:v>
                </c:pt>
                <c:pt idx="612">
                  <c:v>0.943397186</c:v>
                </c:pt>
                <c:pt idx="613">
                  <c:v>0.94665962839999995</c:v>
                </c:pt>
                <c:pt idx="614">
                  <c:v>0.96452679060000002</c:v>
                </c:pt>
                <c:pt idx="615">
                  <c:v>0.90105689239999998</c:v>
                </c:pt>
                <c:pt idx="616">
                  <c:v>0.90105689239999998</c:v>
                </c:pt>
                <c:pt idx="617">
                  <c:v>0.90105689239999998</c:v>
                </c:pt>
                <c:pt idx="618">
                  <c:v>0.9045029859</c:v>
                </c:pt>
                <c:pt idx="619">
                  <c:v>0.93114653489999999</c:v>
                </c:pt>
                <c:pt idx="620">
                  <c:v>0.95727653420000003</c:v>
                </c:pt>
                <c:pt idx="621">
                  <c:v>1.0198647155</c:v>
                </c:pt>
                <c:pt idx="622">
                  <c:v>1.0688221282000001</c:v>
                </c:pt>
                <c:pt idx="623">
                  <c:v>1.0688221282000001</c:v>
                </c:pt>
                <c:pt idx="624">
                  <c:v>1.0688221282000001</c:v>
                </c:pt>
                <c:pt idx="625">
                  <c:v>0.9838905268</c:v>
                </c:pt>
                <c:pt idx="626">
                  <c:v>0.99370673909999996</c:v>
                </c:pt>
                <c:pt idx="627">
                  <c:v>0.99924460459999997</c:v>
                </c:pt>
                <c:pt idx="628">
                  <c:v>0.99924460459999997</c:v>
                </c:pt>
                <c:pt idx="629">
                  <c:v>0.99924460459999997</c:v>
                </c:pt>
                <c:pt idx="630">
                  <c:v>0.99924460459999997</c:v>
                </c:pt>
                <c:pt idx="631">
                  <c:v>0.99924460459999997</c:v>
                </c:pt>
                <c:pt idx="632">
                  <c:v>0.98010848340000001</c:v>
                </c:pt>
                <c:pt idx="633">
                  <c:v>0.97900164560000003</c:v>
                </c:pt>
                <c:pt idx="634">
                  <c:v>1.0574796781</c:v>
                </c:pt>
                <c:pt idx="635">
                  <c:v>1.00428505</c:v>
                </c:pt>
                <c:pt idx="636">
                  <c:v>0.94508969539999998</c:v>
                </c:pt>
                <c:pt idx="637">
                  <c:v>0.94508969539999998</c:v>
                </c:pt>
                <c:pt idx="638">
                  <c:v>0.94508969539999998</c:v>
                </c:pt>
                <c:pt idx="639">
                  <c:v>1.001395187</c:v>
                </c:pt>
                <c:pt idx="640">
                  <c:v>1.0564441822999999</c:v>
                </c:pt>
                <c:pt idx="641">
                  <c:v>1.1256207658999999</c:v>
                </c:pt>
                <c:pt idx="642">
                  <c:v>1.1256207658999999</c:v>
                </c:pt>
                <c:pt idx="643">
                  <c:v>1.1256207658999999</c:v>
                </c:pt>
                <c:pt idx="644">
                  <c:v>1.1256207658999999</c:v>
                </c:pt>
                <c:pt idx="645">
                  <c:v>1.1256207658999999</c:v>
                </c:pt>
                <c:pt idx="646">
                  <c:v>1.1515683661</c:v>
                </c:pt>
                <c:pt idx="647">
                  <c:v>1.0957801890000001</c:v>
                </c:pt>
                <c:pt idx="648">
                  <c:v>1.0446268211</c:v>
                </c:pt>
                <c:pt idx="649">
                  <c:v>1.0446268211</c:v>
                </c:pt>
                <c:pt idx="650">
                  <c:v>1.0446268211</c:v>
                </c:pt>
                <c:pt idx="651">
                  <c:v>1.0446268211</c:v>
                </c:pt>
                <c:pt idx="652">
                  <c:v>1.0446268211</c:v>
                </c:pt>
                <c:pt idx="653">
                  <c:v>0.96548712989999996</c:v>
                </c:pt>
                <c:pt idx="654">
                  <c:v>0.93116206909999999</c:v>
                </c:pt>
                <c:pt idx="655">
                  <c:v>0.95512659799999999</c:v>
                </c:pt>
                <c:pt idx="656">
                  <c:v>0.98409241780000001</c:v>
                </c:pt>
                <c:pt idx="657">
                  <c:v>0.96907842580000003</c:v>
                </c:pt>
                <c:pt idx="658">
                  <c:v>0.96907842580000003</c:v>
                </c:pt>
                <c:pt idx="659">
                  <c:v>0.96907842580000003</c:v>
                </c:pt>
                <c:pt idx="660">
                  <c:v>0.95877083510000005</c:v>
                </c:pt>
                <c:pt idx="661">
                  <c:v>0.97106081749999995</c:v>
                </c:pt>
                <c:pt idx="662">
                  <c:v>0.96378743690000002</c:v>
                </c:pt>
                <c:pt idx="663">
                  <c:v>0.95068816980000004</c:v>
                </c:pt>
                <c:pt idx="664">
                  <c:v>0.95074445129999996</c:v>
                </c:pt>
                <c:pt idx="665">
                  <c:v>0.95074445129999996</c:v>
                </c:pt>
                <c:pt idx="666">
                  <c:v>0.95074445129999996</c:v>
                </c:pt>
                <c:pt idx="667">
                  <c:v>0.96864274029999997</c:v>
                </c:pt>
                <c:pt idx="668">
                  <c:v>1.017106055</c:v>
                </c:pt>
                <c:pt idx="669">
                  <c:v>1.0596720310000001</c:v>
                </c:pt>
                <c:pt idx="670">
                  <c:v>1.0615094255999999</c:v>
                </c:pt>
                <c:pt idx="671">
                  <c:v>1.0363684005</c:v>
                </c:pt>
                <c:pt idx="672">
                  <c:v>1.0363684005</c:v>
                </c:pt>
                <c:pt idx="673">
                  <c:v>1.0363684005</c:v>
                </c:pt>
                <c:pt idx="674">
                  <c:v>1.0645794644</c:v>
                </c:pt>
                <c:pt idx="675">
                  <c:v>1.0649437732</c:v>
                </c:pt>
                <c:pt idx="676">
                  <c:v>1.1258767330999999</c:v>
                </c:pt>
                <c:pt idx="677">
                  <c:v>1.0850777092999999</c:v>
                </c:pt>
                <c:pt idx="678">
                  <c:v>1.07415142</c:v>
                </c:pt>
                <c:pt idx="679">
                  <c:v>1.07415142</c:v>
                </c:pt>
                <c:pt idx="680">
                  <c:v>1.07415142</c:v>
                </c:pt>
                <c:pt idx="681">
                  <c:v>1.0360378706</c:v>
                </c:pt>
                <c:pt idx="682">
                  <c:v>1.045525577</c:v>
                </c:pt>
                <c:pt idx="683">
                  <c:v>1.1105032834999999</c:v>
                </c:pt>
                <c:pt idx="684">
                  <c:v>1.0856711803000001</c:v>
                </c:pt>
                <c:pt idx="685">
                  <c:v>1.0983874767999999</c:v>
                </c:pt>
                <c:pt idx="686">
                  <c:v>1.0983874767999999</c:v>
                </c:pt>
                <c:pt idx="687">
                  <c:v>1.0983874767999999</c:v>
                </c:pt>
                <c:pt idx="688">
                  <c:v>1.1921362501999999</c:v>
                </c:pt>
                <c:pt idx="689">
                  <c:v>1.1608810384999999</c:v>
                </c:pt>
                <c:pt idx="690">
                  <c:v>1.1328121949000001</c:v>
                </c:pt>
                <c:pt idx="691">
                  <c:v>1.1838488975000001</c:v>
                </c:pt>
                <c:pt idx="692">
                  <c:v>1.2089839281999999</c:v>
                </c:pt>
                <c:pt idx="693">
                  <c:v>1.2089839281999999</c:v>
                </c:pt>
                <c:pt idx="694">
                  <c:v>1.2089839281999999</c:v>
                </c:pt>
                <c:pt idx="695">
                  <c:v>1.1865359239</c:v>
                </c:pt>
                <c:pt idx="696">
                  <c:v>1.1664722231</c:v>
                </c:pt>
                <c:pt idx="697">
                  <c:v>1.1878776468000001</c:v>
                </c:pt>
                <c:pt idx="698">
                  <c:v>1.1886549609999999</c:v>
                </c:pt>
                <c:pt idx="699">
                  <c:v>1.203857019</c:v>
                </c:pt>
                <c:pt idx="700">
                  <c:v>1.203857019</c:v>
                </c:pt>
                <c:pt idx="701">
                  <c:v>1.203857019</c:v>
                </c:pt>
                <c:pt idx="702">
                  <c:v>1.2410492995</c:v>
                </c:pt>
                <c:pt idx="703">
                  <c:v>1.3011578774000001</c:v>
                </c:pt>
                <c:pt idx="704">
                  <c:v>1.3418065857000001</c:v>
                </c:pt>
                <c:pt idx="705">
                  <c:v>1.2619103046</c:v>
                </c:pt>
                <c:pt idx="706">
                  <c:v>1.2369587721999999</c:v>
                </c:pt>
                <c:pt idx="707">
                  <c:v>1.2369587721999999</c:v>
                </c:pt>
                <c:pt idx="708">
                  <c:v>1.2369587721999999</c:v>
                </c:pt>
                <c:pt idx="709">
                  <c:v>1.1875288483999999</c:v>
                </c:pt>
                <c:pt idx="710">
                  <c:v>1.1579781185</c:v>
                </c:pt>
                <c:pt idx="711">
                  <c:v>1.1689583531000001</c:v>
                </c:pt>
                <c:pt idx="712">
                  <c:v>1.1423067301000001</c:v>
                </c:pt>
                <c:pt idx="713">
                  <c:v>1.0606669153999999</c:v>
                </c:pt>
                <c:pt idx="714">
                  <c:v>1.0606669153999999</c:v>
                </c:pt>
                <c:pt idx="715">
                  <c:v>1.0606669153999999</c:v>
                </c:pt>
                <c:pt idx="716">
                  <c:v>1.026808044</c:v>
                </c:pt>
                <c:pt idx="717">
                  <c:v>1.1124821699</c:v>
                </c:pt>
                <c:pt idx="718">
                  <c:v>0.95069685640000001</c:v>
                </c:pt>
                <c:pt idx="719">
                  <c:v>0.98981996090000002</c:v>
                </c:pt>
                <c:pt idx="720">
                  <c:v>1.0478364717999999</c:v>
                </c:pt>
                <c:pt idx="721">
                  <c:v>1.0478364717999999</c:v>
                </c:pt>
                <c:pt idx="722">
                  <c:v>1.0478364717999999</c:v>
                </c:pt>
                <c:pt idx="723">
                  <c:v>1.0844744449999999</c:v>
                </c:pt>
                <c:pt idx="724">
                  <c:v>1.085431453</c:v>
                </c:pt>
                <c:pt idx="725">
                  <c:v>1.0956601754999999</c:v>
                </c:pt>
                <c:pt idx="726">
                  <c:v>1.1857497654</c:v>
                </c:pt>
                <c:pt idx="727">
                  <c:v>1.1668273943</c:v>
                </c:pt>
                <c:pt idx="728">
                  <c:v>1.1668273943</c:v>
                </c:pt>
                <c:pt idx="729">
                  <c:v>1.1668273943</c:v>
                </c:pt>
                <c:pt idx="730">
                  <c:v>1.2193225366</c:v>
                </c:pt>
                <c:pt idx="731">
                  <c:v>1.1238230833</c:v>
                </c:pt>
                <c:pt idx="732">
                  <c:v>1.0960722632</c:v>
                </c:pt>
                <c:pt idx="733">
                  <c:v>1.0416815223</c:v>
                </c:pt>
                <c:pt idx="734">
                  <c:v>1.0611263451999999</c:v>
                </c:pt>
                <c:pt idx="735">
                  <c:v>1.0611263451999999</c:v>
                </c:pt>
                <c:pt idx="736">
                  <c:v>1.0611263451999999</c:v>
                </c:pt>
                <c:pt idx="737">
                  <c:v>1.0440297276999999</c:v>
                </c:pt>
                <c:pt idx="738">
                  <c:v>1.0546953473</c:v>
                </c:pt>
                <c:pt idx="739">
                  <c:v>1.0625594382000001</c:v>
                </c:pt>
                <c:pt idx="740">
                  <c:v>1.0869195099</c:v>
                </c:pt>
                <c:pt idx="741">
                  <c:v>1.0469956475</c:v>
                </c:pt>
                <c:pt idx="742">
                  <c:v>1.0469956475</c:v>
                </c:pt>
                <c:pt idx="743">
                  <c:v>1.0469956475</c:v>
                </c:pt>
                <c:pt idx="744">
                  <c:v>1.0857178411999999</c:v>
                </c:pt>
                <c:pt idx="745">
                  <c:v>1.0932042744999999</c:v>
                </c:pt>
                <c:pt idx="746">
                  <c:v>1.1307026519000001</c:v>
                </c:pt>
                <c:pt idx="747">
                  <c:v>1.1935130922999999</c:v>
                </c:pt>
                <c:pt idx="748">
                  <c:v>1.2351750338</c:v>
                </c:pt>
                <c:pt idx="749">
                  <c:v>1.2351750338</c:v>
                </c:pt>
                <c:pt idx="750">
                  <c:v>1.2351750338</c:v>
                </c:pt>
                <c:pt idx="751">
                  <c:v>1.2043196779000001</c:v>
                </c:pt>
                <c:pt idx="752">
                  <c:v>1.1757865946999999</c:v>
                </c:pt>
                <c:pt idx="753">
                  <c:v>1.1839267276000001</c:v>
                </c:pt>
                <c:pt idx="754">
                  <c:v>1.174847427</c:v>
                </c:pt>
                <c:pt idx="755">
                  <c:v>1.1750450032999999</c:v>
                </c:pt>
                <c:pt idx="756">
                  <c:v>1.1750450032999999</c:v>
                </c:pt>
                <c:pt idx="757">
                  <c:v>1.1750450032999999</c:v>
                </c:pt>
                <c:pt idx="758">
                  <c:v>1.1864056855</c:v>
                </c:pt>
                <c:pt idx="759">
                  <c:v>1.1395031359000001</c:v>
                </c:pt>
                <c:pt idx="760">
                  <c:v>1.1012759209</c:v>
                </c:pt>
                <c:pt idx="761">
                  <c:v>1.1986887815</c:v>
                </c:pt>
                <c:pt idx="762">
                  <c:v>1.2267496953000001</c:v>
                </c:pt>
                <c:pt idx="763">
                  <c:v>1.2267496953000001</c:v>
                </c:pt>
                <c:pt idx="764">
                  <c:v>1.2267496953000001</c:v>
                </c:pt>
                <c:pt idx="765">
                  <c:v>1.2410592636</c:v>
                </c:pt>
                <c:pt idx="766">
                  <c:v>1.1387799823</c:v>
                </c:pt>
                <c:pt idx="767">
                  <c:v>1.1532781333</c:v>
                </c:pt>
                <c:pt idx="768">
                  <c:v>1.223078632</c:v>
                </c:pt>
                <c:pt idx="769">
                  <c:v>1.2327092022999999</c:v>
                </c:pt>
                <c:pt idx="770">
                  <c:v>1.2327092022999999</c:v>
                </c:pt>
                <c:pt idx="771">
                  <c:v>1.2327092022999999</c:v>
                </c:pt>
                <c:pt idx="772">
                  <c:v>1.230974652</c:v>
                </c:pt>
                <c:pt idx="773">
                  <c:v>1.2113662189000001</c:v>
                </c:pt>
                <c:pt idx="774">
                  <c:v>1.2188474745</c:v>
                </c:pt>
                <c:pt idx="775">
                  <c:v>1.3622031353999999</c:v>
                </c:pt>
                <c:pt idx="776">
                  <c:v>1.4011593513</c:v>
                </c:pt>
                <c:pt idx="777">
                  <c:v>1.4011593513</c:v>
                </c:pt>
                <c:pt idx="778">
                  <c:v>1.4011593513</c:v>
                </c:pt>
                <c:pt idx="779">
                  <c:v>1.3507017587000001</c:v>
                </c:pt>
                <c:pt idx="780">
                  <c:v>1.335153</c:v>
                </c:pt>
                <c:pt idx="781">
                  <c:v>1.2579937473</c:v>
                </c:pt>
                <c:pt idx="782">
                  <c:v>1.2359571351</c:v>
                </c:pt>
                <c:pt idx="783">
                  <c:v>1.2639274782000001</c:v>
                </c:pt>
                <c:pt idx="784">
                  <c:v>1.2639274782000001</c:v>
                </c:pt>
                <c:pt idx="785">
                  <c:v>1.2639274782000001</c:v>
                </c:pt>
                <c:pt idx="786">
                  <c:v>1.2969029776000001</c:v>
                </c:pt>
                <c:pt idx="787">
                  <c:v>1.2494956689000001</c:v>
                </c:pt>
                <c:pt idx="788">
                  <c:v>1.2498449142000001</c:v>
                </c:pt>
                <c:pt idx="789">
                  <c:v>1.2451693556000001</c:v>
                </c:pt>
                <c:pt idx="790">
                  <c:v>1.2451693556000001</c:v>
                </c:pt>
                <c:pt idx="791">
                  <c:v>1.2451693556000001</c:v>
                </c:pt>
                <c:pt idx="792">
                  <c:v>1.2451693556000001</c:v>
                </c:pt>
                <c:pt idx="793">
                  <c:v>1.2663513189</c:v>
                </c:pt>
                <c:pt idx="794">
                  <c:v>1.2865136346999999</c:v>
                </c:pt>
                <c:pt idx="795">
                  <c:v>1.2450061721000001</c:v>
                </c:pt>
                <c:pt idx="796">
                  <c:v>1.1771648123</c:v>
                </c:pt>
                <c:pt idx="797">
                  <c:v>1.2110903528000001</c:v>
                </c:pt>
                <c:pt idx="798">
                  <c:v>1.2110903528000001</c:v>
                </c:pt>
                <c:pt idx="799">
                  <c:v>1.2110903528000001</c:v>
                </c:pt>
                <c:pt idx="800">
                  <c:v>1.2041577695000001</c:v>
                </c:pt>
                <c:pt idx="801">
                  <c:v>1.2175119461999999</c:v>
                </c:pt>
                <c:pt idx="802">
                  <c:v>1.2187179535999999</c:v>
                </c:pt>
                <c:pt idx="803">
                  <c:v>1.1865036777</c:v>
                </c:pt>
                <c:pt idx="804">
                  <c:v>1.1314334176</c:v>
                </c:pt>
                <c:pt idx="805">
                  <c:v>1.1314334176</c:v>
                </c:pt>
                <c:pt idx="806">
                  <c:v>1.1314334176</c:v>
                </c:pt>
                <c:pt idx="807">
                  <c:v>1.2237949598</c:v>
                </c:pt>
                <c:pt idx="808">
                  <c:v>1.3046040984</c:v>
                </c:pt>
                <c:pt idx="809">
                  <c:v>1.3497211566</c:v>
                </c:pt>
                <c:pt idx="810">
                  <c:v>1.3549998083999999</c:v>
                </c:pt>
                <c:pt idx="811">
                  <c:v>1.3468437918</c:v>
                </c:pt>
                <c:pt idx="812">
                  <c:v>1.3468437918</c:v>
                </c:pt>
                <c:pt idx="813">
                  <c:v>1.3468437918</c:v>
                </c:pt>
                <c:pt idx="814">
                  <c:v>1.3084059831999999</c:v>
                </c:pt>
                <c:pt idx="815">
                  <c:v>1.2639796075</c:v>
                </c:pt>
                <c:pt idx="816">
                  <c:v>1.2664987512000001</c:v>
                </c:pt>
                <c:pt idx="817">
                  <c:v>1.2479474868</c:v>
                </c:pt>
                <c:pt idx="818">
                  <c:v>1.2829598760000001</c:v>
                </c:pt>
                <c:pt idx="819">
                  <c:v>1.2829598760000001</c:v>
                </c:pt>
                <c:pt idx="820">
                  <c:v>1.2829598760000001</c:v>
                </c:pt>
                <c:pt idx="821">
                  <c:v>1.3009788524999999</c:v>
                </c:pt>
                <c:pt idx="822">
                  <c:v>1.292992562</c:v>
                </c:pt>
                <c:pt idx="823">
                  <c:v>1.3336623545999999</c:v>
                </c:pt>
                <c:pt idx="824">
                  <c:v>1.2943787977000001</c:v>
                </c:pt>
                <c:pt idx="825">
                  <c:v>1.2943787977000001</c:v>
                </c:pt>
                <c:pt idx="826">
                  <c:v>1.2943787977000001</c:v>
                </c:pt>
                <c:pt idx="827">
                  <c:v>1.2943787977000001</c:v>
                </c:pt>
                <c:pt idx="828">
                  <c:v>1.3010176088000001</c:v>
                </c:pt>
                <c:pt idx="829">
                  <c:v>1.3940497650000001</c:v>
                </c:pt>
                <c:pt idx="830">
                  <c:v>1.4285232844</c:v>
                </c:pt>
                <c:pt idx="831">
                  <c:v>1.4135661348999999</c:v>
                </c:pt>
                <c:pt idx="832">
                  <c:v>1.4577818900999999</c:v>
                </c:pt>
                <c:pt idx="833">
                  <c:v>1.4577818900999999</c:v>
                </c:pt>
                <c:pt idx="834">
                  <c:v>1.4577818900999999</c:v>
                </c:pt>
                <c:pt idx="835">
                  <c:v>1.4499306961</c:v>
                </c:pt>
                <c:pt idx="836">
                  <c:v>1.373605397</c:v>
                </c:pt>
                <c:pt idx="837">
                  <c:v>1.4304349964</c:v>
                </c:pt>
                <c:pt idx="838">
                  <c:v>1.4304349964</c:v>
                </c:pt>
                <c:pt idx="839">
                  <c:v>1.4304349964</c:v>
                </c:pt>
                <c:pt idx="840">
                  <c:v>1.4304349964</c:v>
                </c:pt>
                <c:pt idx="841">
                  <c:v>1.4304349964</c:v>
                </c:pt>
                <c:pt idx="842">
                  <c:v>1.4747985619999999</c:v>
                </c:pt>
                <c:pt idx="843">
                  <c:v>1.4062232519</c:v>
                </c:pt>
                <c:pt idx="844">
                  <c:v>1.3908794875999999</c:v>
                </c:pt>
                <c:pt idx="845">
                  <c:v>1.3776113212000001</c:v>
                </c:pt>
                <c:pt idx="846">
                  <c:v>1.3267459133999999</c:v>
                </c:pt>
                <c:pt idx="847">
                  <c:v>1.3267459133999999</c:v>
                </c:pt>
                <c:pt idx="848">
                  <c:v>1.3267459133999999</c:v>
                </c:pt>
                <c:pt idx="849">
                  <c:v>1.3695771688</c:v>
                </c:pt>
                <c:pt idx="850">
                  <c:v>1.3132219494999999</c:v>
                </c:pt>
                <c:pt idx="851">
                  <c:v>1.3313435615</c:v>
                </c:pt>
                <c:pt idx="852">
                  <c:v>1.3462498868999999</c:v>
                </c:pt>
                <c:pt idx="853">
                  <c:v>1.3351273694000001</c:v>
                </c:pt>
                <c:pt idx="854">
                  <c:v>1.3351273694000001</c:v>
                </c:pt>
                <c:pt idx="855">
                  <c:v>1.3351273694000001</c:v>
                </c:pt>
                <c:pt idx="856">
                  <c:v>1.3534127615</c:v>
                </c:pt>
                <c:pt idx="857">
                  <c:v>1.4311980074999999</c:v>
                </c:pt>
                <c:pt idx="858">
                  <c:v>1.4047950657999999</c:v>
                </c:pt>
                <c:pt idx="859">
                  <c:v>1.4371467211</c:v>
                </c:pt>
                <c:pt idx="860">
                  <c:v>1.3838483941999999</c:v>
                </c:pt>
                <c:pt idx="861">
                  <c:v>1.3838483941999999</c:v>
                </c:pt>
                <c:pt idx="862">
                  <c:v>1.3838483941999999</c:v>
                </c:pt>
                <c:pt idx="863">
                  <c:v>1.3966200752</c:v>
                </c:pt>
                <c:pt idx="864">
                  <c:v>1.4623680358</c:v>
                </c:pt>
                <c:pt idx="865">
                  <c:v>1.4887746665999999</c:v>
                </c:pt>
                <c:pt idx="866">
                  <c:v>1.5403198564</c:v>
                </c:pt>
                <c:pt idx="867">
                  <c:v>1.522161106</c:v>
                </c:pt>
                <c:pt idx="868">
                  <c:v>1.522161106</c:v>
                </c:pt>
                <c:pt idx="869">
                  <c:v>1.522161106</c:v>
                </c:pt>
                <c:pt idx="870">
                  <c:v>1.522161106</c:v>
                </c:pt>
                <c:pt idx="871">
                  <c:v>1.5093928498</c:v>
                </c:pt>
                <c:pt idx="872">
                  <c:v>1.5090203339999999</c:v>
                </c:pt>
                <c:pt idx="873">
                  <c:v>1.4507163957</c:v>
                </c:pt>
                <c:pt idx="874">
                  <c:v>1.4833795594000001</c:v>
                </c:pt>
                <c:pt idx="875">
                  <c:v>1.4833795594000001</c:v>
                </c:pt>
                <c:pt idx="876">
                  <c:v>1.4833795594000001</c:v>
                </c:pt>
                <c:pt idx="877">
                  <c:v>1.4350257097000001</c:v>
                </c:pt>
                <c:pt idx="878">
                  <c:v>1.3840601975</c:v>
                </c:pt>
                <c:pt idx="879">
                  <c:v>1.3112938206</c:v>
                </c:pt>
                <c:pt idx="880">
                  <c:v>1.3048498545</c:v>
                </c:pt>
                <c:pt idx="881">
                  <c:v>1.3397747283999999</c:v>
                </c:pt>
                <c:pt idx="882">
                  <c:v>1.3397747283999999</c:v>
                </c:pt>
                <c:pt idx="883">
                  <c:v>1.3397747283999999</c:v>
                </c:pt>
                <c:pt idx="884">
                  <c:v>1.3579068806000001</c:v>
                </c:pt>
                <c:pt idx="885">
                  <c:v>1.3730604844000001</c:v>
                </c:pt>
                <c:pt idx="886">
                  <c:v>1.4171070715</c:v>
                </c:pt>
                <c:pt idx="887">
                  <c:v>1.3747231633999999</c:v>
                </c:pt>
                <c:pt idx="888">
                  <c:v>1.3739265091999999</c:v>
                </c:pt>
                <c:pt idx="889">
                  <c:v>1.3739265091999999</c:v>
                </c:pt>
                <c:pt idx="890">
                  <c:v>1.3739265091999999</c:v>
                </c:pt>
                <c:pt idx="891">
                  <c:v>1.3755994506</c:v>
                </c:pt>
                <c:pt idx="892">
                  <c:v>1.4490218442</c:v>
                </c:pt>
                <c:pt idx="893">
                  <c:v>1.4453255193000001</c:v>
                </c:pt>
                <c:pt idx="894">
                  <c:v>1.4464022449</c:v>
                </c:pt>
                <c:pt idx="895">
                  <c:v>1.4879392725</c:v>
                </c:pt>
                <c:pt idx="896">
                  <c:v>1.4879392725</c:v>
                </c:pt>
                <c:pt idx="897">
                  <c:v>1.4879392725</c:v>
                </c:pt>
                <c:pt idx="898">
                  <c:v>1.4843513590999999</c:v>
                </c:pt>
                <c:pt idx="899">
                  <c:v>1.5630682272</c:v>
                </c:pt>
                <c:pt idx="900">
                  <c:v>1.7677705988000001</c:v>
                </c:pt>
                <c:pt idx="901">
                  <c:v>1.6572763301</c:v>
                </c:pt>
                <c:pt idx="902">
                  <c:v>1.6313895582</c:v>
                </c:pt>
                <c:pt idx="903">
                  <c:v>1.6313895582</c:v>
                </c:pt>
                <c:pt idx="904">
                  <c:v>1.6313895582</c:v>
                </c:pt>
                <c:pt idx="905">
                  <c:v>1.6667685865999999</c:v>
                </c:pt>
                <c:pt idx="906">
                  <c:v>1.6281826141</c:v>
                </c:pt>
                <c:pt idx="907">
                  <c:v>1.5005990091000001</c:v>
                </c:pt>
                <c:pt idx="908">
                  <c:v>1.4671582567000001</c:v>
                </c:pt>
                <c:pt idx="909">
                  <c:v>1.4556502874999999</c:v>
                </c:pt>
                <c:pt idx="910">
                  <c:v>1.4556502874999999</c:v>
                </c:pt>
                <c:pt idx="911">
                  <c:v>1.4556502874999999</c:v>
                </c:pt>
                <c:pt idx="912">
                  <c:v>1.4435965979000001</c:v>
                </c:pt>
                <c:pt idx="913">
                  <c:v>1.5418990419</c:v>
                </c:pt>
                <c:pt idx="914">
                  <c:v>1.5507893532999999</c:v>
                </c:pt>
                <c:pt idx="915">
                  <c:v>1.5275157876000001</c:v>
                </c:pt>
                <c:pt idx="916">
                  <c:v>1.4364754251</c:v>
                </c:pt>
                <c:pt idx="917">
                  <c:v>1.4364754251</c:v>
                </c:pt>
                <c:pt idx="918">
                  <c:v>1.4364754251</c:v>
                </c:pt>
                <c:pt idx="919">
                  <c:v>1.4555733874000001</c:v>
                </c:pt>
                <c:pt idx="920">
                  <c:v>1.3968855985999999</c:v>
                </c:pt>
                <c:pt idx="921">
                  <c:v>1.3750598814999999</c:v>
                </c:pt>
                <c:pt idx="922">
                  <c:v>1.4143770169000001</c:v>
                </c:pt>
                <c:pt idx="923">
                  <c:v>1.4492109759</c:v>
                </c:pt>
                <c:pt idx="924">
                  <c:v>1.4492109759</c:v>
                </c:pt>
                <c:pt idx="925">
                  <c:v>1.4492109759</c:v>
                </c:pt>
                <c:pt idx="926">
                  <c:v>1.4647677521</c:v>
                </c:pt>
                <c:pt idx="927">
                  <c:v>1.5540583450000001</c:v>
                </c:pt>
                <c:pt idx="928">
                  <c:v>1.5555518016000001</c:v>
                </c:pt>
                <c:pt idx="929">
                  <c:v>1.5577787854</c:v>
                </c:pt>
                <c:pt idx="930">
                  <c:v>1.5997610293</c:v>
                </c:pt>
                <c:pt idx="931">
                  <c:v>1.5997610293</c:v>
                </c:pt>
                <c:pt idx="932">
                  <c:v>1.5997610293</c:v>
                </c:pt>
                <c:pt idx="933">
                  <c:v>1.5997610293</c:v>
                </c:pt>
                <c:pt idx="934">
                  <c:v>1.5623647946000001</c:v>
                </c:pt>
                <c:pt idx="935">
                  <c:v>1.5931390644000001</c:v>
                </c:pt>
                <c:pt idx="936">
                  <c:v>1.6447302725999999</c:v>
                </c:pt>
                <c:pt idx="937">
                  <c:v>1.6356380604</c:v>
                </c:pt>
                <c:pt idx="938">
                  <c:v>1.6356380604</c:v>
                </c:pt>
                <c:pt idx="939">
                  <c:v>1.6356380604</c:v>
                </c:pt>
                <c:pt idx="940">
                  <c:v>1.5610875351</c:v>
                </c:pt>
                <c:pt idx="941">
                  <c:v>1.5669004208999999</c:v>
                </c:pt>
                <c:pt idx="942">
                  <c:v>1.5744603395000001</c:v>
                </c:pt>
                <c:pt idx="943">
                  <c:v>1.5828179516000001</c:v>
                </c:pt>
                <c:pt idx="944">
                  <c:v>1.590057775</c:v>
                </c:pt>
                <c:pt idx="945">
                  <c:v>1.590057775</c:v>
                </c:pt>
                <c:pt idx="946">
                  <c:v>1.590057775</c:v>
                </c:pt>
                <c:pt idx="947">
                  <c:v>1.5705011176999999</c:v>
                </c:pt>
                <c:pt idx="948">
                  <c:v>1.6043411984</c:v>
                </c:pt>
                <c:pt idx="949">
                  <c:v>1.5684033797000001</c:v>
                </c:pt>
                <c:pt idx="950">
                  <c:v>1.5404755182000001</c:v>
                </c:pt>
                <c:pt idx="951">
                  <c:v>1.5451132524</c:v>
                </c:pt>
                <c:pt idx="952">
                  <c:v>1.5451132524</c:v>
                </c:pt>
                <c:pt idx="953">
                  <c:v>1.5451132524</c:v>
                </c:pt>
                <c:pt idx="954">
                  <c:v>1.5372197342</c:v>
                </c:pt>
                <c:pt idx="955">
                  <c:v>1.6384643287</c:v>
                </c:pt>
                <c:pt idx="956">
                  <c:v>1.6839946522</c:v>
                </c:pt>
                <c:pt idx="957">
                  <c:v>1.6887727187999999</c:v>
                </c:pt>
                <c:pt idx="958">
                  <c:v>1.7087768987</c:v>
                </c:pt>
                <c:pt idx="959">
                  <c:v>1.7087768987</c:v>
                </c:pt>
                <c:pt idx="960">
                  <c:v>1.7087768987</c:v>
                </c:pt>
                <c:pt idx="961">
                  <c:v>1.6643869136</c:v>
                </c:pt>
                <c:pt idx="962">
                  <c:v>1.7156691256000001</c:v>
                </c:pt>
                <c:pt idx="963">
                  <c:v>1.6878484976000001</c:v>
                </c:pt>
                <c:pt idx="964">
                  <c:v>1.6299672014</c:v>
                </c:pt>
                <c:pt idx="965">
                  <c:v>1.6435640502</c:v>
                </c:pt>
                <c:pt idx="966">
                  <c:v>1.6435640502</c:v>
                </c:pt>
                <c:pt idx="967">
                  <c:v>1.6435640502</c:v>
                </c:pt>
                <c:pt idx="968">
                  <c:v>1.6261529153000001</c:v>
                </c:pt>
                <c:pt idx="969">
                  <c:v>1.6865195877000001</c:v>
                </c:pt>
                <c:pt idx="970">
                  <c:v>1.6378258444</c:v>
                </c:pt>
                <c:pt idx="971">
                  <c:v>1.6214289120000001</c:v>
                </c:pt>
                <c:pt idx="972">
                  <c:v>1.6667125876</c:v>
                </c:pt>
                <c:pt idx="973">
                  <c:v>1.6667125876</c:v>
                </c:pt>
                <c:pt idx="974">
                  <c:v>1.6667125876</c:v>
                </c:pt>
                <c:pt idx="975">
                  <c:v>1.7052108694999999</c:v>
                </c:pt>
                <c:pt idx="976">
                  <c:v>1.671199793</c:v>
                </c:pt>
                <c:pt idx="977">
                  <c:v>1.7040963164</c:v>
                </c:pt>
                <c:pt idx="978">
                  <c:v>1.6373237596000001</c:v>
                </c:pt>
                <c:pt idx="979">
                  <c:v>1.561618569</c:v>
                </c:pt>
                <c:pt idx="980">
                  <c:v>1.561618569</c:v>
                </c:pt>
                <c:pt idx="981">
                  <c:v>1.561618569</c:v>
                </c:pt>
                <c:pt idx="982">
                  <c:v>1.561618569</c:v>
                </c:pt>
                <c:pt idx="983">
                  <c:v>1.561618569</c:v>
                </c:pt>
                <c:pt idx="984">
                  <c:v>1.561618569</c:v>
                </c:pt>
                <c:pt idx="985">
                  <c:v>1.6012926274999999</c:v>
                </c:pt>
                <c:pt idx="986">
                  <c:v>1.6217934403000001</c:v>
                </c:pt>
                <c:pt idx="987">
                  <c:v>1.6217934403000001</c:v>
                </c:pt>
                <c:pt idx="988">
                  <c:v>1.6217934403000001</c:v>
                </c:pt>
                <c:pt idx="989">
                  <c:v>1.5342567351</c:v>
                </c:pt>
                <c:pt idx="990">
                  <c:v>1.5217215296</c:v>
                </c:pt>
                <c:pt idx="991">
                  <c:v>1.5217215296</c:v>
                </c:pt>
                <c:pt idx="992">
                  <c:v>1.5217215296</c:v>
                </c:pt>
                <c:pt idx="993">
                  <c:v>1.5479859493999999</c:v>
                </c:pt>
                <c:pt idx="994">
                  <c:v>1.5479859493999999</c:v>
                </c:pt>
                <c:pt idx="995">
                  <c:v>1.5479859493999999</c:v>
                </c:pt>
                <c:pt idx="996">
                  <c:v>1.5479859493999999</c:v>
                </c:pt>
                <c:pt idx="997">
                  <c:v>1.5479859493999999</c:v>
                </c:pt>
                <c:pt idx="998">
                  <c:v>1.6381254352000001</c:v>
                </c:pt>
                <c:pt idx="999">
                  <c:v>1.6271949787</c:v>
                </c:pt>
                <c:pt idx="1000">
                  <c:v>1.6452060340000001</c:v>
                </c:pt>
                <c:pt idx="1001">
                  <c:v>1.6452060340000001</c:v>
                </c:pt>
                <c:pt idx="1002">
                  <c:v>1.6452060340000001</c:v>
                </c:pt>
                <c:pt idx="1003">
                  <c:v>1.6452060340000001</c:v>
                </c:pt>
                <c:pt idx="1004">
                  <c:v>1.6452060340000001</c:v>
                </c:pt>
                <c:pt idx="1005">
                  <c:v>1.6616710357</c:v>
                </c:pt>
                <c:pt idx="1006">
                  <c:v>1.6813842056999999</c:v>
                </c:pt>
                <c:pt idx="1007">
                  <c:v>1.6779208818</c:v>
                </c:pt>
                <c:pt idx="1008">
                  <c:v>1.6779208818</c:v>
                </c:pt>
                <c:pt idx="1009">
                  <c:v>1.6779208818</c:v>
                </c:pt>
                <c:pt idx="1010">
                  <c:v>1.6691315136</c:v>
                </c:pt>
                <c:pt idx="1011">
                  <c:v>1.6568405744000001</c:v>
                </c:pt>
                <c:pt idx="1012">
                  <c:v>1.6579174002999999</c:v>
                </c:pt>
                <c:pt idx="1013">
                  <c:v>1.6615477948999999</c:v>
                </c:pt>
                <c:pt idx="1014">
                  <c:v>1.6681546526</c:v>
                </c:pt>
                <c:pt idx="1015">
                  <c:v>1.6681546526</c:v>
                </c:pt>
                <c:pt idx="1016">
                  <c:v>1.6681546526</c:v>
                </c:pt>
                <c:pt idx="1017">
                  <c:v>1.6537356567999999</c:v>
                </c:pt>
                <c:pt idx="1018">
                  <c:v>1.6259366480999999</c:v>
                </c:pt>
                <c:pt idx="1019">
                  <c:v>1.7040183537</c:v>
                </c:pt>
                <c:pt idx="1020">
                  <c:v>1.6928070873000001</c:v>
                </c:pt>
                <c:pt idx="1021">
                  <c:v>1.6917390296000001</c:v>
                </c:pt>
                <c:pt idx="1022">
                  <c:v>1.6917390296000001</c:v>
                </c:pt>
                <c:pt idx="1023">
                  <c:v>1.6917390296000001</c:v>
                </c:pt>
                <c:pt idx="1024">
                  <c:v>1.6694427719</c:v>
                </c:pt>
                <c:pt idx="1025">
                  <c:v>1.6748476218999999</c:v>
                </c:pt>
                <c:pt idx="1026">
                  <c:v>1.6637372656</c:v>
                </c:pt>
                <c:pt idx="1027">
                  <c:v>1.6419272453</c:v>
                </c:pt>
                <c:pt idx="1028">
                  <c:v>1.6709276948</c:v>
                </c:pt>
                <c:pt idx="1029">
                  <c:v>1.6709276948</c:v>
                </c:pt>
                <c:pt idx="1030">
                  <c:v>1.6709276948</c:v>
                </c:pt>
                <c:pt idx="1031">
                  <c:v>1.6499095354</c:v>
                </c:pt>
                <c:pt idx="1032">
                  <c:v>1.6502659828999999</c:v>
                </c:pt>
                <c:pt idx="1033">
                  <c:v>1.6502659828999999</c:v>
                </c:pt>
                <c:pt idx="1034">
                  <c:v>1.6704373722000001</c:v>
                </c:pt>
                <c:pt idx="1035">
                  <c:v>1.6367962909</c:v>
                </c:pt>
                <c:pt idx="1036">
                  <c:v>1.6367962909</c:v>
                </c:pt>
                <c:pt idx="1037">
                  <c:v>1.6367962909</c:v>
                </c:pt>
                <c:pt idx="1038">
                  <c:v>1.6647997537000001</c:v>
                </c:pt>
                <c:pt idx="1039">
                  <c:v>1.6587493826999999</c:v>
                </c:pt>
                <c:pt idx="1040">
                  <c:v>1.6380094126</c:v>
                </c:pt>
                <c:pt idx="1041">
                  <c:v>1.656870834</c:v>
                </c:pt>
                <c:pt idx="1042">
                  <c:v>1.6092823101</c:v>
                </c:pt>
                <c:pt idx="1043">
                  <c:v>1.6092823101</c:v>
                </c:pt>
                <c:pt idx="1044">
                  <c:v>1.6092823101</c:v>
                </c:pt>
                <c:pt idx="1045">
                  <c:v>1.5033103995999999</c:v>
                </c:pt>
                <c:pt idx="1046">
                  <c:v>1.5523377872999999</c:v>
                </c:pt>
                <c:pt idx="1047">
                  <c:v>1.6112120259</c:v>
                </c:pt>
                <c:pt idx="1048">
                  <c:v>1.5569859085</c:v>
                </c:pt>
                <c:pt idx="1049">
                  <c:v>1.5777434478000001</c:v>
                </c:pt>
                <c:pt idx="1050">
                  <c:v>1.5777434478000001</c:v>
                </c:pt>
                <c:pt idx="1051">
                  <c:v>1.5777434478000001</c:v>
                </c:pt>
                <c:pt idx="1052">
                  <c:v>1.5022695136999999</c:v>
                </c:pt>
                <c:pt idx="1053">
                  <c:v>1.4512151756</c:v>
                </c:pt>
                <c:pt idx="1054">
                  <c:v>1.4582950817</c:v>
                </c:pt>
                <c:pt idx="1055">
                  <c:v>1.4934832907</c:v>
                </c:pt>
                <c:pt idx="1056">
                  <c:v>1.4396741645</c:v>
                </c:pt>
                <c:pt idx="1057">
                  <c:v>1.4396741645</c:v>
                </c:pt>
                <c:pt idx="1058">
                  <c:v>1.4396741645</c:v>
                </c:pt>
                <c:pt idx="1059">
                  <c:v>1.4046221016</c:v>
                </c:pt>
                <c:pt idx="1060">
                  <c:v>1.4910189787000001</c:v>
                </c:pt>
                <c:pt idx="1061">
                  <c:v>1.4818457311</c:v>
                </c:pt>
                <c:pt idx="1062">
                  <c:v>1.4736748658000001</c:v>
                </c:pt>
                <c:pt idx="1063">
                  <c:v>1.4407126474</c:v>
                </c:pt>
                <c:pt idx="1064">
                  <c:v>1.4407126474</c:v>
                </c:pt>
                <c:pt idx="1065">
                  <c:v>1.4407126474</c:v>
                </c:pt>
                <c:pt idx="1066">
                  <c:v>1.3960245662999999</c:v>
                </c:pt>
                <c:pt idx="1067">
                  <c:v>1.4486615031000001</c:v>
                </c:pt>
                <c:pt idx="1068">
                  <c:v>1.5170051759000001</c:v>
                </c:pt>
                <c:pt idx="1069">
                  <c:v>1.5261972770000001</c:v>
                </c:pt>
                <c:pt idx="1070">
                  <c:v>1.5853175407</c:v>
                </c:pt>
                <c:pt idx="1071">
                  <c:v>1.5853175407</c:v>
                </c:pt>
                <c:pt idx="1072">
                  <c:v>1.5853175407</c:v>
                </c:pt>
                <c:pt idx="1073">
                  <c:v>1.5591717812999999</c:v>
                </c:pt>
                <c:pt idx="1074">
                  <c:v>1.5142723063000001</c:v>
                </c:pt>
                <c:pt idx="1075">
                  <c:v>1.5341839313000001</c:v>
                </c:pt>
                <c:pt idx="1076">
                  <c:v>1.6417139775</c:v>
                </c:pt>
                <c:pt idx="1077">
                  <c:v>1.6670018635999999</c:v>
                </c:pt>
                <c:pt idx="1078">
                  <c:v>1.6670018635999999</c:v>
                </c:pt>
                <c:pt idx="1079">
                  <c:v>1.6670018635999999</c:v>
                </c:pt>
                <c:pt idx="1080">
                  <c:v>1.7050975549</c:v>
                </c:pt>
                <c:pt idx="1081">
                  <c:v>1.6362816733000001</c:v>
                </c:pt>
                <c:pt idx="1082">
                  <c:v>1.5751598821999999</c:v>
                </c:pt>
                <c:pt idx="1083">
                  <c:v>1.5402478396999999</c:v>
                </c:pt>
                <c:pt idx="1084">
                  <c:v>1.5185880950999999</c:v>
                </c:pt>
                <c:pt idx="1085">
                  <c:v>1.5185880950999999</c:v>
                </c:pt>
                <c:pt idx="1086">
                  <c:v>1.5185880950999999</c:v>
                </c:pt>
                <c:pt idx="1087">
                  <c:v>1.5139517266</c:v>
                </c:pt>
                <c:pt idx="1088">
                  <c:v>1.5229441776999999</c:v>
                </c:pt>
                <c:pt idx="1089">
                  <c:v>1.5312318859</c:v>
                </c:pt>
                <c:pt idx="1090">
                  <c:v>1.4653511055999999</c:v>
                </c:pt>
                <c:pt idx="1091">
                  <c:v>1.4667864063</c:v>
                </c:pt>
                <c:pt idx="1092">
                  <c:v>1.4667864063</c:v>
                </c:pt>
                <c:pt idx="1093">
                  <c:v>1.4667864063</c:v>
                </c:pt>
                <c:pt idx="1094">
                  <c:v>1.4310871623999999</c:v>
                </c:pt>
                <c:pt idx="1095">
                  <c:v>1.5232795292000001</c:v>
                </c:pt>
                <c:pt idx="1096">
                  <c:v>1.4776173114</c:v>
                </c:pt>
                <c:pt idx="1097">
                  <c:v>1.5527720117999999</c:v>
                </c:pt>
                <c:pt idx="1098">
                  <c:v>1.5043838521999999</c:v>
                </c:pt>
                <c:pt idx="1099">
                  <c:v>1.5043838521999999</c:v>
                </c:pt>
                <c:pt idx="1100">
                  <c:v>1.5043838521999999</c:v>
                </c:pt>
                <c:pt idx="1101">
                  <c:v>1.5355700215999999</c:v>
                </c:pt>
                <c:pt idx="1102">
                  <c:v>1.5348900279</c:v>
                </c:pt>
                <c:pt idx="1103">
                  <c:v>1.5936217197</c:v>
                </c:pt>
                <c:pt idx="1104">
                  <c:v>1.550305204</c:v>
                </c:pt>
                <c:pt idx="1105">
                  <c:v>1.5319384987</c:v>
                </c:pt>
                <c:pt idx="1106">
                  <c:v>1.5319384987</c:v>
                </c:pt>
                <c:pt idx="1107">
                  <c:v>1.5319384987</c:v>
                </c:pt>
                <c:pt idx="1108">
                  <c:v>1.5784151393000001</c:v>
                </c:pt>
                <c:pt idx="1109">
                  <c:v>1.6670958845999999</c:v>
                </c:pt>
                <c:pt idx="1110">
                  <c:v>1.6900535001000001</c:v>
                </c:pt>
                <c:pt idx="1111">
                  <c:v>1.6431884331</c:v>
                </c:pt>
                <c:pt idx="1112">
                  <c:v>1.6371601989</c:v>
                </c:pt>
                <c:pt idx="1113">
                  <c:v>1.6371601989</c:v>
                </c:pt>
                <c:pt idx="1114">
                  <c:v>1.6371601989</c:v>
                </c:pt>
                <c:pt idx="1115">
                  <c:v>1.6018747887</c:v>
                </c:pt>
                <c:pt idx="1116">
                  <c:v>1.5795167510000001</c:v>
                </c:pt>
                <c:pt idx="1117">
                  <c:v>1.5836532715</c:v>
                </c:pt>
                <c:pt idx="1118">
                  <c:v>1.5909428086999999</c:v>
                </c:pt>
                <c:pt idx="1119">
                  <c:v>1.5620381364</c:v>
                </c:pt>
                <c:pt idx="1120">
                  <c:v>1.5620381364</c:v>
                </c:pt>
                <c:pt idx="1121">
                  <c:v>1.5620381364</c:v>
                </c:pt>
                <c:pt idx="1122">
                  <c:v>1.5946381864000001</c:v>
                </c:pt>
                <c:pt idx="1123">
                  <c:v>1.6316948625000001</c:v>
                </c:pt>
                <c:pt idx="1124">
                  <c:v>1.6140288611</c:v>
                </c:pt>
                <c:pt idx="1125">
                  <c:v>1.4996828182999999</c:v>
                </c:pt>
                <c:pt idx="1126">
                  <c:v>1.5256818124</c:v>
                </c:pt>
                <c:pt idx="1127">
                  <c:v>1.5256818124</c:v>
                </c:pt>
                <c:pt idx="1128">
                  <c:v>1.5256818124</c:v>
                </c:pt>
                <c:pt idx="1129">
                  <c:v>1.6072834462000001</c:v>
                </c:pt>
                <c:pt idx="1130">
                  <c:v>1.6171385225999999</c:v>
                </c:pt>
                <c:pt idx="1131">
                  <c:v>1.5811294332000001</c:v>
                </c:pt>
                <c:pt idx="1132">
                  <c:v>1.5828263646</c:v>
                </c:pt>
                <c:pt idx="1133">
                  <c:v>1.6236873916000001</c:v>
                </c:pt>
                <c:pt idx="1134">
                  <c:v>1.6236873916000001</c:v>
                </c:pt>
                <c:pt idx="1135">
                  <c:v>1.6236873916000001</c:v>
                </c:pt>
                <c:pt idx="1136">
                  <c:v>1.6019050793</c:v>
                </c:pt>
                <c:pt idx="1137">
                  <c:v>1.6513705686</c:v>
                </c:pt>
                <c:pt idx="1138">
                  <c:v>1.6501115481999999</c:v>
                </c:pt>
                <c:pt idx="1139">
                  <c:v>1.6261559556</c:v>
                </c:pt>
                <c:pt idx="1140">
                  <c:v>1.6301195050999999</c:v>
                </c:pt>
                <c:pt idx="1141">
                  <c:v>1.6301195050999999</c:v>
                </c:pt>
                <c:pt idx="1142">
                  <c:v>1.6301195050999999</c:v>
                </c:pt>
                <c:pt idx="1143">
                  <c:v>1.7374066684</c:v>
                </c:pt>
                <c:pt idx="1144">
                  <c:v>1.7194211149</c:v>
                </c:pt>
                <c:pt idx="1145">
                  <c:v>1.7145923511000001</c:v>
                </c:pt>
                <c:pt idx="1146">
                  <c:v>1.6993588856999999</c:v>
                </c:pt>
                <c:pt idx="1147">
                  <c:v>1.6992019897999999</c:v>
                </c:pt>
                <c:pt idx="1148">
                  <c:v>1.6992019897999999</c:v>
                </c:pt>
                <c:pt idx="1149">
                  <c:v>1.6992019897999999</c:v>
                </c:pt>
                <c:pt idx="1150">
                  <c:v>1.6339101371</c:v>
                </c:pt>
                <c:pt idx="1151">
                  <c:v>1.5491384627</c:v>
                </c:pt>
                <c:pt idx="1152">
                  <c:v>1.5598911600000001</c:v>
                </c:pt>
                <c:pt idx="1153">
                  <c:v>1.5873758665</c:v>
                </c:pt>
                <c:pt idx="1154">
                  <c:v>1.6101950998000001</c:v>
                </c:pt>
                <c:pt idx="1155">
                  <c:v>1.6101950998000001</c:v>
                </c:pt>
                <c:pt idx="1156">
                  <c:v>1.6101950998000001</c:v>
                </c:pt>
                <c:pt idx="1157">
                  <c:v>1.5687064732</c:v>
                </c:pt>
                <c:pt idx="1158">
                  <c:v>1.6347324043</c:v>
                </c:pt>
                <c:pt idx="1159">
                  <c:v>1.6017342156000001</c:v>
                </c:pt>
                <c:pt idx="1160">
                  <c:v>1.6271450197999999</c:v>
                </c:pt>
                <c:pt idx="1161">
                  <c:v>1.6267822971000001</c:v>
                </c:pt>
                <c:pt idx="1162">
                  <c:v>1.6267822971000001</c:v>
                </c:pt>
                <c:pt idx="1163">
                  <c:v>1.6267822971000001</c:v>
                </c:pt>
                <c:pt idx="1164">
                  <c:v>1.6670016167999999</c:v>
                </c:pt>
                <c:pt idx="1165">
                  <c:v>1.6743145102999999</c:v>
                </c:pt>
                <c:pt idx="1166">
                  <c:v>1.6384049842999999</c:v>
                </c:pt>
                <c:pt idx="1167">
                  <c:v>1.6423449623999999</c:v>
                </c:pt>
                <c:pt idx="1168">
                  <c:v>1.6168207793</c:v>
                </c:pt>
                <c:pt idx="1169">
                  <c:v>1.6168207793</c:v>
                </c:pt>
                <c:pt idx="1170">
                  <c:v>1.6168207793</c:v>
                </c:pt>
                <c:pt idx="1171">
                  <c:v>1.6775719705000001</c:v>
                </c:pt>
                <c:pt idx="1172">
                  <c:v>1.6754961967999999</c:v>
                </c:pt>
                <c:pt idx="1173">
                  <c:v>1.6626034893999999</c:v>
                </c:pt>
                <c:pt idx="1174">
                  <c:v>1.6471804092</c:v>
                </c:pt>
                <c:pt idx="1175">
                  <c:v>1.6471804092</c:v>
                </c:pt>
                <c:pt idx="1176">
                  <c:v>1.6471804092</c:v>
                </c:pt>
                <c:pt idx="1177">
                  <c:v>1.6471804092</c:v>
                </c:pt>
                <c:pt idx="1178">
                  <c:v>1.7201914836000001</c:v>
                </c:pt>
                <c:pt idx="1179">
                  <c:v>1.6874348749999999</c:v>
                </c:pt>
                <c:pt idx="1180">
                  <c:v>1.6680026306</c:v>
                </c:pt>
                <c:pt idx="1181">
                  <c:v>1.5334541737</c:v>
                </c:pt>
                <c:pt idx="1182">
                  <c:v>1.508966268</c:v>
                </c:pt>
                <c:pt idx="1183">
                  <c:v>1.508966268</c:v>
                </c:pt>
                <c:pt idx="1184">
                  <c:v>1.508966268</c:v>
                </c:pt>
                <c:pt idx="1185">
                  <c:v>1.5752854468999999</c:v>
                </c:pt>
                <c:pt idx="1186">
                  <c:v>1.5732663411000001</c:v>
                </c:pt>
                <c:pt idx="1187">
                  <c:v>1.5731762065999999</c:v>
                </c:pt>
                <c:pt idx="1188">
                  <c:v>1.5775641344</c:v>
                </c:pt>
                <c:pt idx="1189">
                  <c:v>1.5651516275999999</c:v>
                </c:pt>
                <c:pt idx="1190">
                  <c:v>1.5651516275999999</c:v>
                </c:pt>
                <c:pt idx="1191">
                  <c:v>1.5651516275999999</c:v>
                </c:pt>
                <c:pt idx="1192">
                  <c:v>1.6041881550999999</c:v>
                </c:pt>
                <c:pt idx="1193">
                  <c:v>1.5734409373</c:v>
                </c:pt>
                <c:pt idx="1194">
                  <c:v>1.5734409373</c:v>
                </c:pt>
                <c:pt idx="1195">
                  <c:v>1.5932236161</c:v>
                </c:pt>
                <c:pt idx="1196">
                  <c:v>1.6131671505</c:v>
                </c:pt>
                <c:pt idx="1197">
                  <c:v>1.6131671505</c:v>
                </c:pt>
                <c:pt idx="1198">
                  <c:v>1.6131671505</c:v>
                </c:pt>
                <c:pt idx="1199">
                  <c:v>1.6617561237</c:v>
                </c:pt>
                <c:pt idx="1200">
                  <c:v>1.5800766388</c:v>
                </c:pt>
                <c:pt idx="1201">
                  <c:v>1.5862434432000001</c:v>
                </c:pt>
                <c:pt idx="1202">
                  <c:v>1.5592525695999999</c:v>
                </c:pt>
                <c:pt idx="1203">
                  <c:v>1.5923007048</c:v>
                </c:pt>
                <c:pt idx="1204">
                  <c:v>1.5923007048</c:v>
                </c:pt>
                <c:pt idx="1205">
                  <c:v>1.5923007048</c:v>
                </c:pt>
                <c:pt idx="1206">
                  <c:v>1.6125584152000001</c:v>
                </c:pt>
                <c:pt idx="1207">
                  <c:v>1.6075558502</c:v>
                </c:pt>
                <c:pt idx="1208">
                  <c:v>1.6648123053999999</c:v>
                </c:pt>
                <c:pt idx="1209">
                  <c:v>1.6808566138000001</c:v>
                </c:pt>
                <c:pt idx="1210">
                  <c:v>1.6808566138000001</c:v>
                </c:pt>
                <c:pt idx="1211">
                  <c:v>1.6808566138000001</c:v>
                </c:pt>
                <c:pt idx="1212">
                  <c:v>1.6808566138000001</c:v>
                </c:pt>
                <c:pt idx="1213">
                  <c:v>1.6727218948</c:v>
                </c:pt>
                <c:pt idx="1214">
                  <c:v>1.6474562269999999</c:v>
                </c:pt>
                <c:pt idx="1215">
                  <c:v>1.6216024260999999</c:v>
                </c:pt>
                <c:pt idx="1216">
                  <c:v>1.6192727976000001</c:v>
                </c:pt>
                <c:pt idx="1217">
                  <c:v>1.5998630178</c:v>
                </c:pt>
                <c:pt idx="1218">
                  <c:v>1.5998630178</c:v>
                </c:pt>
                <c:pt idx="1219">
                  <c:v>1.5998630178</c:v>
                </c:pt>
                <c:pt idx="1220">
                  <c:v>1.5909864153</c:v>
                </c:pt>
                <c:pt idx="1221">
                  <c:v>1.6035013535</c:v>
                </c:pt>
                <c:pt idx="1222">
                  <c:v>1.6297108140000001</c:v>
                </c:pt>
                <c:pt idx="1223">
                  <c:v>1.6297108140000001</c:v>
                </c:pt>
                <c:pt idx="1224">
                  <c:v>1.6297108140000001</c:v>
                </c:pt>
                <c:pt idx="1225">
                  <c:v>1.6297108140000001</c:v>
                </c:pt>
                <c:pt idx="1226">
                  <c:v>1.6297108140000001</c:v>
                </c:pt>
                <c:pt idx="1227">
                  <c:v>1.6378480197</c:v>
                </c:pt>
                <c:pt idx="1228">
                  <c:v>1.6528795514000001</c:v>
                </c:pt>
                <c:pt idx="1229">
                  <c:v>1.6387151385000001</c:v>
                </c:pt>
                <c:pt idx="1230">
                  <c:v>1.6368982967000001</c:v>
                </c:pt>
                <c:pt idx="1231">
                  <c:v>1.5502346028</c:v>
                </c:pt>
                <c:pt idx="1232">
                  <c:v>1.5502346028</c:v>
                </c:pt>
                <c:pt idx="1233">
                  <c:v>1.5502346028</c:v>
                </c:pt>
                <c:pt idx="1234">
                  <c:v>1.5383568325999999</c:v>
                </c:pt>
                <c:pt idx="1235">
                  <c:v>1.4989988211</c:v>
                </c:pt>
                <c:pt idx="1236">
                  <c:v>1.5223678814999999</c:v>
                </c:pt>
                <c:pt idx="1237">
                  <c:v>1.586247253</c:v>
                </c:pt>
                <c:pt idx="1238">
                  <c:v>1.5945204197</c:v>
                </c:pt>
                <c:pt idx="1239">
                  <c:v>1.5945204197</c:v>
                </c:pt>
                <c:pt idx="1240">
                  <c:v>1.5945204197</c:v>
                </c:pt>
                <c:pt idx="1241">
                  <c:v>1.5968026757</c:v>
                </c:pt>
                <c:pt idx="1242">
                  <c:v>1.6262550903999999</c:v>
                </c:pt>
                <c:pt idx="1243">
                  <c:v>1.648867565</c:v>
                </c:pt>
                <c:pt idx="1244">
                  <c:v>1.6777053597</c:v>
                </c:pt>
                <c:pt idx="1245">
                  <c:v>1.6603128536</c:v>
                </c:pt>
                <c:pt idx="1246">
                  <c:v>1.6603128536</c:v>
                </c:pt>
                <c:pt idx="1247">
                  <c:v>1.6603128536</c:v>
                </c:pt>
                <c:pt idx="1248">
                  <c:v>1.6945742415</c:v>
                </c:pt>
                <c:pt idx="1249">
                  <c:v>1.7098105768</c:v>
                </c:pt>
                <c:pt idx="1250">
                  <c:v>1.7032638025</c:v>
                </c:pt>
                <c:pt idx="1251">
                  <c:v>1.7354766290999999</c:v>
                </c:pt>
                <c:pt idx="1252">
                  <c:v>1.7322574934999999</c:v>
                </c:pt>
                <c:pt idx="1253">
                  <c:v>1.7322574934999999</c:v>
                </c:pt>
                <c:pt idx="1254">
                  <c:v>1.7322574934999999</c:v>
                </c:pt>
                <c:pt idx="1255">
                  <c:v>1.7322574934999999</c:v>
                </c:pt>
                <c:pt idx="1256">
                  <c:v>1.7142812556</c:v>
                </c:pt>
                <c:pt idx="1257">
                  <c:v>1.7333474323</c:v>
                </c:pt>
                <c:pt idx="1258">
                  <c:v>1.740046169</c:v>
                </c:pt>
                <c:pt idx="1259">
                  <c:v>1.6812554225</c:v>
                </c:pt>
                <c:pt idx="1260">
                  <c:v>1.6812554225</c:v>
                </c:pt>
                <c:pt idx="1261">
                  <c:v>1.6812554225</c:v>
                </c:pt>
                <c:pt idx="1262">
                  <c:v>1.6779146954999999</c:v>
                </c:pt>
                <c:pt idx="1263">
                  <c:v>1.6837649652</c:v>
                </c:pt>
                <c:pt idx="1264">
                  <c:v>1.6644144465999999</c:v>
                </c:pt>
                <c:pt idx="1265">
                  <c:v>1.634737487</c:v>
                </c:pt>
                <c:pt idx="1266">
                  <c:v>1.6194823205</c:v>
                </c:pt>
                <c:pt idx="1267">
                  <c:v>1.6194823205</c:v>
                </c:pt>
                <c:pt idx="1268">
                  <c:v>1.6194823205</c:v>
                </c:pt>
                <c:pt idx="1269">
                  <c:v>1.5460432121000001</c:v>
                </c:pt>
                <c:pt idx="1270">
                  <c:v>1.6256270745000001</c:v>
                </c:pt>
                <c:pt idx="1271">
                  <c:v>1.5932824427000001</c:v>
                </c:pt>
                <c:pt idx="1272">
                  <c:v>1.5819961428</c:v>
                </c:pt>
                <c:pt idx="1273">
                  <c:v>1.5792379525</c:v>
                </c:pt>
                <c:pt idx="1274">
                  <c:v>1.5792379525</c:v>
                </c:pt>
                <c:pt idx="1275">
                  <c:v>1.5792379525</c:v>
                </c:pt>
                <c:pt idx="1276">
                  <c:v>1.6165924329000001</c:v>
                </c:pt>
                <c:pt idx="1277">
                  <c:v>1.6015117205</c:v>
                </c:pt>
                <c:pt idx="1278">
                  <c:v>1.6257122949</c:v>
                </c:pt>
                <c:pt idx="1279">
                  <c:v>1.5677278290000001</c:v>
                </c:pt>
                <c:pt idx="1280">
                  <c:v>1.5099978638</c:v>
                </c:pt>
                <c:pt idx="1281">
                  <c:v>1.5099978638</c:v>
                </c:pt>
                <c:pt idx="1282">
                  <c:v>1.5099978638</c:v>
                </c:pt>
                <c:pt idx="1283">
                  <c:v>1.5104968523</c:v>
                </c:pt>
                <c:pt idx="1284">
                  <c:v>1.5067733345000001</c:v>
                </c:pt>
                <c:pt idx="1285">
                  <c:v>1.5670927620999999</c:v>
                </c:pt>
                <c:pt idx="1286">
                  <c:v>1.6244139935999999</c:v>
                </c:pt>
                <c:pt idx="1287">
                  <c:v>1.5937283820000001</c:v>
                </c:pt>
                <c:pt idx="1288">
                  <c:v>1.5937283820000001</c:v>
                </c:pt>
                <c:pt idx="1289">
                  <c:v>1.5937283820000001</c:v>
                </c:pt>
                <c:pt idx="1290">
                  <c:v>1.619826644</c:v>
                </c:pt>
                <c:pt idx="1291">
                  <c:v>1.6195222637</c:v>
                </c:pt>
                <c:pt idx="1292">
                  <c:v>1.6582567910999999</c:v>
                </c:pt>
                <c:pt idx="1293">
                  <c:v>1.6466061901</c:v>
                </c:pt>
                <c:pt idx="1294">
                  <c:v>1.6822973835999999</c:v>
                </c:pt>
                <c:pt idx="1295">
                  <c:v>1.6822973835999999</c:v>
                </c:pt>
                <c:pt idx="1296">
                  <c:v>1.6822973835999999</c:v>
                </c:pt>
                <c:pt idx="1297">
                  <c:v>1.6791887813999999</c:v>
                </c:pt>
                <c:pt idx="1298">
                  <c:v>1.7137878876999999</c:v>
                </c:pt>
                <c:pt idx="1299">
                  <c:v>1.623317726</c:v>
                </c:pt>
                <c:pt idx="1300">
                  <c:v>1.5621985703000001</c:v>
                </c:pt>
                <c:pt idx="1301">
                  <c:v>1.597694052</c:v>
                </c:pt>
                <c:pt idx="1302">
                  <c:v>1.597694052</c:v>
                </c:pt>
                <c:pt idx="1303">
                  <c:v>1.597694052</c:v>
                </c:pt>
                <c:pt idx="1304">
                  <c:v>1.6287506366</c:v>
                </c:pt>
                <c:pt idx="1305">
                  <c:v>1.6693284566</c:v>
                </c:pt>
                <c:pt idx="1306">
                  <c:v>1.6893490104</c:v>
                </c:pt>
                <c:pt idx="1307">
                  <c:v>1.7687449315999999</c:v>
                </c:pt>
                <c:pt idx="1308">
                  <c:v>1.6437939188999999</c:v>
                </c:pt>
                <c:pt idx="1309">
                  <c:v>1.6437939188999999</c:v>
                </c:pt>
                <c:pt idx="1310">
                  <c:v>1.6437939188999999</c:v>
                </c:pt>
                <c:pt idx="1311">
                  <c:v>1.544754218</c:v>
                </c:pt>
                <c:pt idx="1312">
                  <c:v>1.4443817048000001</c:v>
                </c:pt>
                <c:pt idx="1313">
                  <c:v>1.4563710634</c:v>
                </c:pt>
                <c:pt idx="1314">
                  <c:v>1.4160536913999999</c:v>
                </c:pt>
                <c:pt idx="1315">
                  <c:v>1.4800898892000001</c:v>
                </c:pt>
                <c:pt idx="1316">
                  <c:v>1.4800898892000001</c:v>
                </c:pt>
                <c:pt idx="1317">
                  <c:v>1.4800898892000001</c:v>
                </c:pt>
                <c:pt idx="1318">
                  <c:v>1.4800898892000001</c:v>
                </c:pt>
                <c:pt idx="1319">
                  <c:v>1.4992467762999999</c:v>
                </c:pt>
                <c:pt idx="1320">
                  <c:v>1.4772539035000001</c:v>
                </c:pt>
                <c:pt idx="1321">
                  <c:v>1.4033021962000001</c:v>
                </c:pt>
                <c:pt idx="1322">
                  <c:v>1.3579926925000001</c:v>
                </c:pt>
                <c:pt idx="1323">
                  <c:v>1.3579926925000001</c:v>
                </c:pt>
                <c:pt idx="1324">
                  <c:v>1.3579926925000001</c:v>
                </c:pt>
                <c:pt idx="1325">
                  <c:v>1.3427775049999999</c:v>
                </c:pt>
                <c:pt idx="1326">
                  <c:v>1.3582677937000001</c:v>
                </c:pt>
                <c:pt idx="1327">
                  <c:v>1.3256781043000001</c:v>
                </c:pt>
                <c:pt idx="1328">
                  <c:v>1.4450340961000001</c:v>
                </c:pt>
                <c:pt idx="1329">
                  <c:v>1.4017723692999999</c:v>
                </c:pt>
                <c:pt idx="1330">
                  <c:v>1.4017723692999999</c:v>
                </c:pt>
                <c:pt idx="1331">
                  <c:v>1.4017723692999999</c:v>
                </c:pt>
                <c:pt idx="1332">
                  <c:v>1.3829603903000001</c:v>
                </c:pt>
                <c:pt idx="1333">
                  <c:v>1.3427346335000001</c:v>
                </c:pt>
                <c:pt idx="1334">
                  <c:v>1.334742745</c:v>
                </c:pt>
                <c:pt idx="1335">
                  <c:v>1.3495527592000001</c:v>
                </c:pt>
                <c:pt idx="1336">
                  <c:v>1.3327611192</c:v>
                </c:pt>
                <c:pt idx="1337">
                  <c:v>1.3327611192</c:v>
                </c:pt>
                <c:pt idx="1338">
                  <c:v>1.3327611192</c:v>
                </c:pt>
                <c:pt idx="1339">
                  <c:v>1.4030238057</c:v>
                </c:pt>
                <c:pt idx="1340">
                  <c:v>1.4476920811</c:v>
                </c:pt>
                <c:pt idx="1341">
                  <c:v>1.4351821283999999</c:v>
                </c:pt>
                <c:pt idx="1342">
                  <c:v>1.4486944915</c:v>
                </c:pt>
                <c:pt idx="1343">
                  <c:v>1.4621446175999999</c:v>
                </c:pt>
                <c:pt idx="1344">
                  <c:v>1.4621446175999999</c:v>
                </c:pt>
                <c:pt idx="1345">
                  <c:v>1.4621446175999999</c:v>
                </c:pt>
                <c:pt idx="1346">
                  <c:v>1.4874684698</c:v>
                </c:pt>
                <c:pt idx="1347">
                  <c:v>1.4287763206999999</c:v>
                </c:pt>
                <c:pt idx="1348">
                  <c:v>1.3908805149000001</c:v>
                </c:pt>
                <c:pt idx="1349">
                  <c:v>1.3254753507999999</c:v>
                </c:pt>
                <c:pt idx="1350">
                  <c:v>1.3264974651999999</c:v>
                </c:pt>
                <c:pt idx="1351">
                  <c:v>1.3264974651999999</c:v>
                </c:pt>
                <c:pt idx="1352">
                  <c:v>1.3264974651999999</c:v>
                </c:pt>
                <c:pt idx="1353">
                  <c:v>1.4029037939</c:v>
                </c:pt>
                <c:pt idx="1354">
                  <c:v>1.4967163726999999</c:v>
                </c:pt>
                <c:pt idx="1355">
                  <c:v>1.4967163726999999</c:v>
                </c:pt>
                <c:pt idx="1356">
                  <c:v>1.4422804362999999</c:v>
                </c:pt>
                <c:pt idx="1357">
                  <c:v>1.5201620975000001</c:v>
                </c:pt>
                <c:pt idx="1358">
                  <c:v>1.5201620975000001</c:v>
                </c:pt>
                <c:pt idx="1359">
                  <c:v>1.5201620975000001</c:v>
                </c:pt>
                <c:pt idx="1360">
                  <c:v>1.5579710147000001</c:v>
                </c:pt>
                <c:pt idx="1361">
                  <c:v>1.6241616025000001</c:v>
                </c:pt>
                <c:pt idx="1362">
                  <c:v>1.6220608327999999</c:v>
                </c:pt>
                <c:pt idx="1363">
                  <c:v>1.5441432614999999</c:v>
                </c:pt>
                <c:pt idx="1364">
                  <c:v>1.5641176811999999</c:v>
                </c:pt>
                <c:pt idx="1365">
                  <c:v>1.5641176811999999</c:v>
                </c:pt>
                <c:pt idx="1366">
                  <c:v>1.5641176811999999</c:v>
                </c:pt>
                <c:pt idx="1367">
                  <c:v>1.5641176811999999</c:v>
                </c:pt>
                <c:pt idx="1368">
                  <c:v>1.5641176811999999</c:v>
                </c:pt>
                <c:pt idx="1369">
                  <c:v>1.5641176811999999</c:v>
                </c:pt>
                <c:pt idx="1370">
                  <c:v>1.6224875414</c:v>
                </c:pt>
                <c:pt idx="1371">
                  <c:v>1.6360508287</c:v>
                </c:pt>
                <c:pt idx="1372">
                  <c:v>1.6360508287</c:v>
                </c:pt>
                <c:pt idx="1373">
                  <c:v>1.6360508287</c:v>
                </c:pt>
                <c:pt idx="1374">
                  <c:v>1.6125611854999999</c:v>
                </c:pt>
                <c:pt idx="1375">
                  <c:v>1.5762009284</c:v>
                </c:pt>
                <c:pt idx="1376">
                  <c:v>1.5762009284</c:v>
                </c:pt>
                <c:pt idx="1377">
                  <c:v>1.5762009284</c:v>
                </c:pt>
                <c:pt idx="1378">
                  <c:v>1.4860207509000001</c:v>
                </c:pt>
                <c:pt idx="1379">
                  <c:v>1.4860207509000001</c:v>
                </c:pt>
                <c:pt idx="1380">
                  <c:v>1.4860207509000001</c:v>
                </c:pt>
                <c:pt idx="1381">
                  <c:v>1.4860207509000001</c:v>
                </c:pt>
                <c:pt idx="1382">
                  <c:v>1.4860207509000001</c:v>
                </c:pt>
                <c:pt idx="1383">
                  <c:v>1.4992527097999999</c:v>
                </c:pt>
                <c:pt idx="1384">
                  <c:v>1.4907354316999999</c:v>
                </c:pt>
                <c:pt idx="1385">
                  <c:v>1.4686867433999999</c:v>
                </c:pt>
                <c:pt idx="1386">
                  <c:v>1.4686867433999999</c:v>
                </c:pt>
                <c:pt idx="1387">
                  <c:v>1.4686867433999999</c:v>
                </c:pt>
                <c:pt idx="1388">
                  <c:v>1.4686867433999999</c:v>
                </c:pt>
                <c:pt idx="1389">
                  <c:v>1.4686867433999999</c:v>
                </c:pt>
                <c:pt idx="1390">
                  <c:v>1.4810916401000001</c:v>
                </c:pt>
                <c:pt idx="1391">
                  <c:v>1.5058316104</c:v>
                </c:pt>
                <c:pt idx="1392">
                  <c:v>1.4587464454000001</c:v>
                </c:pt>
                <c:pt idx="1393">
                  <c:v>1.4587464454000001</c:v>
                </c:pt>
                <c:pt idx="1394">
                  <c:v>1.4587464454000001</c:v>
                </c:pt>
                <c:pt idx="1395">
                  <c:v>1.439346013</c:v>
                </c:pt>
                <c:pt idx="1396">
                  <c:v>1.4638444206000001</c:v>
                </c:pt>
                <c:pt idx="1397">
                  <c:v>1.4769213924</c:v>
                </c:pt>
                <c:pt idx="1398">
                  <c:v>1.4951309614999999</c:v>
                </c:pt>
                <c:pt idx="1399">
                  <c:v>1.5054965705000001</c:v>
                </c:pt>
                <c:pt idx="1400">
                  <c:v>1.5054965705000001</c:v>
                </c:pt>
                <c:pt idx="1401">
                  <c:v>1.5054965705000001</c:v>
                </c:pt>
                <c:pt idx="1402">
                  <c:v>1.5213079506</c:v>
                </c:pt>
                <c:pt idx="1403">
                  <c:v>1.5323899092</c:v>
                </c:pt>
                <c:pt idx="1404">
                  <c:v>1.4852665541000001</c:v>
                </c:pt>
                <c:pt idx="1405">
                  <c:v>1.4886074531</c:v>
                </c:pt>
                <c:pt idx="1406">
                  <c:v>1.5084089989</c:v>
                </c:pt>
                <c:pt idx="1407">
                  <c:v>1.5084089989</c:v>
                </c:pt>
                <c:pt idx="1408">
                  <c:v>1.5084089989</c:v>
                </c:pt>
                <c:pt idx="1409">
                  <c:v>1.4903788254000001</c:v>
                </c:pt>
                <c:pt idx="1410">
                  <c:v>1.4934039754999999</c:v>
                </c:pt>
                <c:pt idx="1411">
                  <c:v>1.4764248047999999</c:v>
                </c:pt>
                <c:pt idx="1412">
                  <c:v>1.4658507906</c:v>
                </c:pt>
                <c:pt idx="1413">
                  <c:v>1.4918598872</c:v>
                </c:pt>
                <c:pt idx="1414">
                  <c:v>1.4918598872</c:v>
                </c:pt>
                <c:pt idx="1415">
                  <c:v>1.4918598872</c:v>
                </c:pt>
                <c:pt idx="1416">
                  <c:v>1.4874898304999999</c:v>
                </c:pt>
                <c:pt idx="1417">
                  <c:v>1.4666149126000001</c:v>
                </c:pt>
                <c:pt idx="1418">
                  <c:v>1.4404882049000001</c:v>
                </c:pt>
                <c:pt idx="1419">
                  <c:v>1.3542230768000001</c:v>
                </c:pt>
                <c:pt idx="1420">
                  <c:v>1.3565083203999999</c:v>
                </c:pt>
                <c:pt idx="1421">
                  <c:v>1.3565083203999999</c:v>
                </c:pt>
                <c:pt idx="1422">
                  <c:v>1.3565083203999999</c:v>
                </c:pt>
                <c:pt idx="1423">
                  <c:v>1.3298267700999999</c:v>
                </c:pt>
                <c:pt idx="1424">
                  <c:v>1.3154866943000001</c:v>
                </c:pt>
                <c:pt idx="1425">
                  <c:v>1.2662038205999999</c:v>
                </c:pt>
                <c:pt idx="1426">
                  <c:v>1.3519756495999999</c:v>
                </c:pt>
                <c:pt idx="1427">
                  <c:v>1.3481534499000001</c:v>
                </c:pt>
                <c:pt idx="1428">
                  <c:v>1.3481534499000001</c:v>
                </c:pt>
                <c:pt idx="1429">
                  <c:v>1.3481534499000001</c:v>
                </c:pt>
                <c:pt idx="1430">
                  <c:v>1.4352640918999999</c:v>
                </c:pt>
                <c:pt idx="1431">
                  <c:v>1.3699192255999999</c:v>
                </c:pt>
                <c:pt idx="1432">
                  <c:v>1.3581259946999999</c:v>
                </c:pt>
                <c:pt idx="1433">
                  <c:v>1.3207548335999999</c:v>
                </c:pt>
                <c:pt idx="1434">
                  <c:v>1.2951578254</c:v>
                </c:pt>
                <c:pt idx="1435">
                  <c:v>1.2951578254</c:v>
                </c:pt>
                <c:pt idx="1436">
                  <c:v>1.2951578254</c:v>
                </c:pt>
                <c:pt idx="1437">
                  <c:v>1.2653155386999999</c:v>
                </c:pt>
                <c:pt idx="1438">
                  <c:v>1.2633114065</c:v>
                </c:pt>
                <c:pt idx="1439">
                  <c:v>1.2946210151999999</c:v>
                </c:pt>
                <c:pt idx="1440">
                  <c:v>1.3336968950999999</c:v>
                </c:pt>
                <c:pt idx="1441">
                  <c:v>1.3521474796999999</c:v>
                </c:pt>
                <c:pt idx="1442">
                  <c:v>1.3521474796999999</c:v>
                </c:pt>
                <c:pt idx="1443">
                  <c:v>1.3521474796999999</c:v>
                </c:pt>
                <c:pt idx="1444">
                  <c:v>1.3797964973000001</c:v>
                </c:pt>
                <c:pt idx="1445">
                  <c:v>1.2994962091</c:v>
                </c:pt>
                <c:pt idx="1446">
                  <c:v>1.2835779037999999</c:v>
                </c:pt>
                <c:pt idx="1447">
                  <c:v>1.3140137592000001</c:v>
                </c:pt>
                <c:pt idx="1448">
                  <c:v>1.2760438946999999</c:v>
                </c:pt>
                <c:pt idx="1449">
                  <c:v>1.2760438946999999</c:v>
                </c:pt>
                <c:pt idx="1450">
                  <c:v>1.2760438946999999</c:v>
                </c:pt>
                <c:pt idx="1451">
                  <c:v>1.3069754568</c:v>
                </c:pt>
                <c:pt idx="1452">
                  <c:v>1.2792184906999999</c:v>
                </c:pt>
                <c:pt idx="1453">
                  <c:v>1.2762513017999999</c:v>
                </c:pt>
                <c:pt idx="1454">
                  <c:v>1.2610024379</c:v>
                </c:pt>
                <c:pt idx="1455">
                  <c:v>1.2426186109999999</c:v>
                </c:pt>
                <c:pt idx="1456">
                  <c:v>1.2426186109999999</c:v>
                </c:pt>
                <c:pt idx="1457">
                  <c:v>1.2426186109999999</c:v>
                </c:pt>
                <c:pt idx="1458">
                  <c:v>1.2826468102999999</c:v>
                </c:pt>
                <c:pt idx="1459">
                  <c:v>1.3349954855999999</c:v>
                </c:pt>
                <c:pt idx="1460">
                  <c:v>1.4041273652999999</c:v>
                </c:pt>
                <c:pt idx="1461">
                  <c:v>1.4269918832999999</c:v>
                </c:pt>
                <c:pt idx="1462">
                  <c:v>1.4042352659999999</c:v>
                </c:pt>
                <c:pt idx="1463">
                  <c:v>1.4042352659999999</c:v>
                </c:pt>
                <c:pt idx="1464">
                  <c:v>1.4042352659999999</c:v>
                </c:pt>
                <c:pt idx="1465">
                  <c:v>1.4623121673999999</c:v>
                </c:pt>
                <c:pt idx="1466">
                  <c:v>1.4531361197999999</c:v>
                </c:pt>
                <c:pt idx="1467">
                  <c:v>1.4341253512000001</c:v>
                </c:pt>
                <c:pt idx="1468">
                  <c:v>1.4499548127999999</c:v>
                </c:pt>
                <c:pt idx="1469">
                  <c:v>1.4386622153999999</c:v>
                </c:pt>
                <c:pt idx="1470">
                  <c:v>1.4386622153999999</c:v>
                </c:pt>
                <c:pt idx="1471">
                  <c:v>1.4386622153999999</c:v>
                </c:pt>
                <c:pt idx="1472">
                  <c:v>1.4341093873999999</c:v>
                </c:pt>
                <c:pt idx="1473">
                  <c:v>1.4059149235999999</c:v>
                </c:pt>
                <c:pt idx="1474">
                  <c:v>1.4059756485999999</c:v>
                </c:pt>
                <c:pt idx="1475">
                  <c:v>1.4186816798999999</c:v>
                </c:pt>
                <c:pt idx="1476">
                  <c:v>1.4165057961</c:v>
                </c:pt>
                <c:pt idx="1477">
                  <c:v>1.4165057961</c:v>
                </c:pt>
                <c:pt idx="1478">
                  <c:v>1.4165057961</c:v>
                </c:pt>
                <c:pt idx="1479">
                  <c:v>1.4046434259</c:v>
                </c:pt>
                <c:pt idx="1480">
                  <c:v>1.4491049624000001</c:v>
                </c:pt>
                <c:pt idx="1481">
                  <c:v>1.3900815421999999</c:v>
                </c:pt>
                <c:pt idx="1482">
                  <c:v>1.3588257772000001</c:v>
                </c:pt>
                <c:pt idx="1483">
                  <c:v>1.3792087562999999</c:v>
                </c:pt>
                <c:pt idx="1484">
                  <c:v>1.3792087562999999</c:v>
                </c:pt>
                <c:pt idx="1485">
                  <c:v>1.3792087562999999</c:v>
                </c:pt>
                <c:pt idx="1486">
                  <c:v>1.3565150088</c:v>
                </c:pt>
                <c:pt idx="1487">
                  <c:v>1.2878247254999999</c:v>
                </c:pt>
                <c:pt idx="1488">
                  <c:v>1.3069946574</c:v>
                </c:pt>
                <c:pt idx="1489">
                  <c:v>1.3545022242</c:v>
                </c:pt>
                <c:pt idx="1490">
                  <c:v>1.2966732733999999</c:v>
                </c:pt>
                <c:pt idx="1491">
                  <c:v>1.2966732733999999</c:v>
                </c:pt>
                <c:pt idx="1492">
                  <c:v>1.2966732733999999</c:v>
                </c:pt>
                <c:pt idx="1493">
                  <c:v>1.3320032798999999</c:v>
                </c:pt>
                <c:pt idx="1494">
                  <c:v>1.3161068477</c:v>
                </c:pt>
                <c:pt idx="1495">
                  <c:v>1.3633615692000001</c:v>
                </c:pt>
                <c:pt idx="1496">
                  <c:v>1.3714238699000001</c:v>
                </c:pt>
                <c:pt idx="1497">
                  <c:v>1.3533799318999999</c:v>
                </c:pt>
                <c:pt idx="1498">
                  <c:v>1.3533799318999999</c:v>
                </c:pt>
                <c:pt idx="1499">
                  <c:v>1.3533799318999999</c:v>
                </c:pt>
                <c:pt idx="1500">
                  <c:v>1.3452664383999999</c:v>
                </c:pt>
                <c:pt idx="1501">
                  <c:v>1.3209802065</c:v>
                </c:pt>
                <c:pt idx="1502">
                  <c:v>1.3217249181999999</c:v>
                </c:pt>
                <c:pt idx="1503">
                  <c:v>1.3028450948000001</c:v>
                </c:pt>
                <c:pt idx="1504">
                  <c:v>1.3242110226999999</c:v>
                </c:pt>
                <c:pt idx="1505">
                  <c:v>1.3242110226999999</c:v>
                </c:pt>
                <c:pt idx="1506">
                  <c:v>1.3242110226999999</c:v>
                </c:pt>
                <c:pt idx="1507">
                  <c:v>1.2739438686</c:v>
                </c:pt>
                <c:pt idx="1508">
                  <c:v>1.3201156779000001</c:v>
                </c:pt>
                <c:pt idx="1509">
                  <c:v>1.3280578038999999</c:v>
                </c:pt>
                <c:pt idx="1510">
                  <c:v>1.3144717453999999</c:v>
                </c:pt>
                <c:pt idx="1511">
                  <c:v>1.3294163948</c:v>
                </c:pt>
                <c:pt idx="1512">
                  <c:v>1.3294163948</c:v>
                </c:pt>
                <c:pt idx="1513">
                  <c:v>1.3294163948</c:v>
                </c:pt>
                <c:pt idx="1514">
                  <c:v>1.3414178830000001</c:v>
                </c:pt>
                <c:pt idx="1515">
                  <c:v>1.3211258105000001</c:v>
                </c:pt>
                <c:pt idx="1516">
                  <c:v>1.2730987022</c:v>
                </c:pt>
                <c:pt idx="1517">
                  <c:v>1.3075483741</c:v>
                </c:pt>
                <c:pt idx="1518">
                  <c:v>1.3263401223</c:v>
                </c:pt>
                <c:pt idx="1519">
                  <c:v>1.3263401223</c:v>
                </c:pt>
                <c:pt idx="1520">
                  <c:v>1.3263401223</c:v>
                </c:pt>
                <c:pt idx="1521">
                  <c:v>1.3198100669999999</c:v>
                </c:pt>
                <c:pt idx="1522">
                  <c:v>1.3198100669999999</c:v>
                </c:pt>
                <c:pt idx="1523">
                  <c:v>1.1904459090999999</c:v>
                </c:pt>
                <c:pt idx="1524">
                  <c:v>1.1862472841</c:v>
                </c:pt>
                <c:pt idx="1525">
                  <c:v>1.1342707138999999</c:v>
                </c:pt>
                <c:pt idx="1526">
                  <c:v>1.1342707138999999</c:v>
                </c:pt>
                <c:pt idx="1527">
                  <c:v>1.1342707138999999</c:v>
                </c:pt>
                <c:pt idx="1528">
                  <c:v>1.0817482199999999</c:v>
                </c:pt>
                <c:pt idx="1529">
                  <c:v>0.97026074920000005</c:v>
                </c:pt>
                <c:pt idx="1530">
                  <c:v>0.97026074920000005</c:v>
                </c:pt>
                <c:pt idx="1531">
                  <c:v>0.90992136410000002</c:v>
                </c:pt>
                <c:pt idx="1532">
                  <c:v>0.87999069590000001</c:v>
                </c:pt>
                <c:pt idx="1533">
                  <c:v>0.87999069590000001</c:v>
                </c:pt>
                <c:pt idx="1534">
                  <c:v>0.87999069590000001</c:v>
                </c:pt>
                <c:pt idx="1535">
                  <c:v>0.90892386280000004</c:v>
                </c:pt>
                <c:pt idx="1536">
                  <c:v>0.57080893379999997</c:v>
                </c:pt>
                <c:pt idx="1537">
                  <c:v>0.53289434899999999</c:v>
                </c:pt>
                <c:pt idx="1538">
                  <c:v>0.4480558469</c:v>
                </c:pt>
                <c:pt idx="1539">
                  <c:v>0.52277826059999999</c:v>
                </c:pt>
                <c:pt idx="1540">
                  <c:v>0.52277826059999999</c:v>
                </c:pt>
                <c:pt idx="1541">
                  <c:v>0.52277826059999999</c:v>
                </c:pt>
                <c:pt idx="1542">
                  <c:v>0.51576835229999995</c:v>
                </c:pt>
                <c:pt idx="1543">
                  <c:v>0.67854457479999997</c:v>
                </c:pt>
                <c:pt idx="1544">
                  <c:v>0.82004025899999999</c:v>
                </c:pt>
                <c:pt idx="1545">
                  <c:v>0.99956345440000005</c:v>
                </c:pt>
                <c:pt idx="1546">
                  <c:v>1.1488927065000001</c:v>
                </c:pt>
                <c:pt idx="1547">
                  <c:v>1.1488927065000001</c:v>
                </c:pt>
                <c:pt idx="1548">
                  <c:v>1.1488927065000001</c:v>
                </c:pt>
                <c:pt idx="1549">
                  <c:v>1.1489056562</c:v>
                </c:pt>
                <c:pt idx="1550">
                  <c:v>1.1483109001</c:v>
                </c:pt>
                <c:pt idx="1551">
                  <c:v>1.3413809275999999</c:v>
                </c:pt>
                <c:pt idx="1552">
                  <c:v>1.3201684304000001</c:v>
                </c:pt>
                <c:pt idx="1553">
                  <c:v>1.2498442609</c:v>
                </c:pt>
                <c:pt idx="1554">
                  <c:v>1.2498442609</c:v>
                </c:pt>
                <c:pt idx="1555">
                  <c:v>1.2498442609</c:v>
                </c:pt>
                <c:pt idx="1556">
                  <c:v>1.21974765</c:v>
                </c:pt>
                <c:pt idx="1557">
                  <c:v>1.1958338216</c:v>
                </c:pt>
                <c:pt idx="1558">
                  <c:v>1.2737820526999999</c:v>
                </c:pt>
                <c:pt idx="1559">
                  <c:v>1.2737820526999999</c:v>
                </c:pt>
                <c:pt idx="1560">
                  <c:v>1.2737820526999999</c:v>
                </c:pt>
                <c:pt idx="1561">
                  <c:v>1.2737820526999999</c:v>
                </c:pt>
                <c:pt idx="1562">
                  <c:v>1.2737820526999999</c:v>
                </c:pt>
                <c:pt idx="1563">
                  <c:v>1.2975766169</c:v>
                </c:pt>
                <c:pt idx="1564">
                  <c:v>1.3347990277999999</c:v>
                </c:pt>
                <c:pt idx="1565">
                  <c:v>1.3347990277999999</c:v>
                </c:pt>
                <c:pt idx="1566">
                  <c:v>1.3347990277999999</c:v>
                </c:pt>
                <c:pt idx="1567">
                  <c:v>1.2369926916</c:v>
                </c:pt>
                <c:pt idx="1568">
                  <c:v>1.2369926916</c:v>
                </c:pt>
                <c:pt idx="1569">
                  <c:v>1.2369926916</c:v>
                </c:pt>
                <c:pt idx="1570">
                  <c:v>1.2716724752999999</c:v>
                </c:pt>
                <c:pt idx="1571">
                  <c:v>1.4163744198999999</c:v>
                </c:pt>
                <c:pt idx="1572">
                  <c:v>1.3399108115</c:v>
                </c:pt>
                <c:pt idx="1573">
                  <c:v>1.3758096547000001</c:v>
                </c:pt>
                <c:pt idx="1574">
                  <c:v>1.3584940306</c:v>
                </c:pt>
                <c:pt idx="1575">
                  <c:v>1.3584940306</c:v>
                </c:pt>
                <c:pt idx="1576">
                  <c:v>1.3584940306</c:v>
                </c:pt>
                <c:pt idx="1577">
                  <c:v>1.3445028075000001</c:v>
                </c:pt>
                <c:pt idx="1578">
                  <c:v>1.4376196686</c:v>
                </c:pt>
                <c:pt idx="1579">
                  <c:v>1.4376196686</c:v>
                </c:pt>
                <c:pt idx="1580">
                  <c:v>1.4376196686</c:v>
                </c:pt>
                <c:pt idx="1581">
                  <c:v>1.3863491238000001</c:v>
                </c:pt>
                <c:pt idx="1582">
                  <c:v>1.3863491238000001</c:v>
                </c:pt>
                <c:pt idx="1583">
                  <c:v>1.3863491238000001</c:v>
                </c:pt>
                <c:pt idx="1584">
                  <c:v>1.3683105003</c:v>
                </c:pt>
                <c:pt idx="1585">
                  <c:v>1.3268807412000001</c:v>
                </c:pt>
                <c:pt idx="1586">
                  <c:v>1.3678144757999999</c:v>
                </c:pt>
                <c:pt idx="1587">
                  <c:v>1.3727379664999999</c:v>
                </c:pt>
                <c:pt idx="1588">
                  <c:v>1.3399962584</c:v>
                </c:pt>
                <c:pt idx="1589">
                  <c:v>1.3399962584</c:v>
                </c:pt>
                <c:pt idx="1590">
                  <c:v>1.3399962584</c:v>
                </c:pt>
                <c:pt idx="1591">
                  <c:v>1.3465424823000001</c:v>
                </c:pt>
                <c:pt idx="1592">
                  <c:v>1.4088018142000001</c:v>
                </c:pt>
                <c:pt idx="1593">
                  <c:v>1.4360823900999999</c:v>
                </c:pt>
                <c:pt idx="1594">
                  <c:v>1.420639057</c:v>
                </c:pt>
                <c:pt idx="1595">
                  <c:v>1.3811434679000001</c:v>
                </c:pt>
                <c:pt idx="1596">
                  <c:v>1.3811434679000001</c:v>
                </c:pt>
                <c:pt idx="1597">
                  <c:v>1.3811434679000001</c:v>
                </c:pt>
                <c:pt idx="1598">
                  <c:v>1.3981184768999999</c:v>
                </c:pt>
                <c:pt idx="1599">
                  <c:v>1.4453245693000001</c:v>
                </c:pt>
                <c:pt idx="1600">
                  <c:v>1.4535425827999999</c:v>
                </c:pt>
                <c:pt idx="1601">
                  <c:v>1.4341463883000001</c:v>
                </c:pt>
                <c:pt idx="1602">
                  <c:v>1.4206667720999999</c:v>
                </c:pt>
                <c:pt idx="1603">
                  <c:v>1.4206667720999999</c:v>
                </c:pt>
                <c:pt idx="1604">
                  <c:v>1.4206667720999999</c:v>
                </c:pt>
                <c:pt idx="1605">
                  <c:v>1.4109225751000001</c:v>
                </c:pt>
                <c:pt idx="1606">
                  <c:v>1.4368566904</c:v>
                </c:pt>
                <c:pt idx="1607">
                  <c:v>1.4137111025</c:v>
                </c:pt>
                <c:pt idx="1608">
                  <c:v>1.3683107977</c:v>
                </c:pt>
                <c:pt idx="1609">
                  <c:v>1.3683107977</c:v>
                </c:pt>
                <c:pt idx="1610">
                  <c:v>1.3683107977</c:v>
                </c:pt>
                <c:pt idx="1611">
                  <c:v>1.3683107977</c:v>
                </c:pt>
                <c:pt idx="1612">
                  <c:v>1.3187894939</c:v>
                </c:pt>
                <c:pt idx="1613">
                  <c:v>1.2962707791999999</c:v>
                </c:pt>
                <c:pt idx="1614">
                  <c:v>1.2910203018999999</c:v>
                </c:pt>
                <c:pt idx="1615">
                  <c:v>1.2802877905000001</c:v>
                </c:pt>
                <c:pt idx="1616">
                  <c:v>1.2617458736</c:v>
                </c:pt>
                <c:pt idx="1617">
                  <c:v>1.2617458736</c:v>
                </c:pt>
                <c:pt idx="1618">
                  <c:v>1.2617458736</c:v>
                </c:pt>
                <c:pt idx="1619">
                  <c:v>1.2617458736</c:v>
                </c:pt>
                <c:pt idx="1620">
                  <c:v>1.2572740165</c:v>
                </c:pt>
                <c:pt idx="1621">
                  <c:v>1.3254616564999999</c:v>
                </c:pt>
                <c:pt idx="1622">
                  <c:v>1.3396583208999999</c:v>
                </c:pt>
                <c:pt idx="1623">
                  <c:v>1.3638844959</c:v>
                </c:pt>
                <c:pt idx="1624">
                  <c:v>1.3638844959</c:v>
                </c:pt>
                <c:pt idx="1625">
                  <c:v>1.3638844959</c:v>
                </c:pt>
                <c:pt idx="1626">
                  <c:v>1.3630456858</c:v>
                </c:pt>
                <c:pt idx="1627">
                  <c:v>1.3343770657</c:v>
                </c:pt>
                <c:pt idx="1628">
                  <c:v>1.2929262491</c:v>
                </c:pt>
                <c:pt idx="1629">
                  <c:v>1.2841005587000001</c:v>
                </c:pt>
                <c:pt idx="1630">
                  <c:v>1.2330198479000001</c:v>
                </c:pt>
                <c:pt idx="1631">
                  <c:v>1.2330198479000001</c:v>
                </c:pt>
                <c:pt idx="1632">
                  <c:v>1.2330198479000001</c:v>
                </c:pt>
                <c:pt idx="1633">
                  <c:v>1.2106348853</c:v>
                </c:pt>
                <c:pt idx="1634">
                  <c:v>1.1717475414</c:v>
                </c:pt>
                <c:pt idx="1635">
                  <c:v>1.1824991798</c:v>
                </c:pt>
                <c:pt idx="1636">
                  <c:v>1.1860465116000001</c:v>
                </c:pt>
                <c:pt idx="1637">
                  <c:v>1.1745225438</c:v>
                </c:pt>
                <c:pt idx="1638">
                  <c:v>1.1745225438</c:v>
                </c:pt>
                <c:pt idx="1639">
                  <c:v>1.1745225438</c:v>
                </c:pt>
                <c:pt idx="1640">
                  <c:v>1.1452518276999999</c:v>
                </c:pt>
                <c:pt idx="1641">
                  <c:v>1.1293734044999999</c:v>
                </c:pt>
                <c:pt idx="1642">
                  <c:v>1.1358026668000001</c:v>
                </c:pt>
                <c:pt idx="1643">
                  <c:v>1.0884214366</c:v>
                </c:pt>
                <c:pt idx="1644">
                  <c:v>1.0218109895</c:v>
                </c:pt>
                <c:pt idx="1645">
                  <c:v>1.0218109895</c:v>
                </c:pt>
                <c:pt idx="1646">
                  <c:v>1.0218109895</c:v>
                </c:pt>
                <c:pt idx="1647">
                  <c:v>1.0038126893999999</c:v>
                </c:pt>
                <c:pt idx="1648">
                  <c:v>0.92080121020000005</c:v>
                </c:pt>
                <c:pt idx="1649">
                  <c:v>0.91325169829999997</c:v>
                </c:pt>
                <c:pt idx="1650">
                  <c:v>0.93412764189999997</c:v>
                </c:pt>
                <c:pt idx="1651">
                  <c:v>0.87018263979999999</c:v>
                </c:pt>
                <c:pt idx="1652">
                  <c:v>0.87018263979999999</c:v>
                </c:pt>
                <c:pt idx="1653">
                  <c:v>0.87018263979999999</c:v>
                </c:pt>
                <c:pt idx="1654">
                  <c:v>0.88890398930000003</c:v>
                </c:pt>
                <c:pt idx="1655">
                  <c:v>0.84723406960000003</c:v>
                </c:pt>
                <c:pt idx="1656">
                  <c:v>0.8401151402</c:v>
                </c:pt>
                <c:pt idx="1657">
                  <c:v>0.89056472760000005</c:v>
                </c:pt>
                <c:pt idx="1658">
                  <c:v>0.85421684760000005</c:v>
                </c:pt>
                <c:pt idx="1659">
                  <c:v>0.85421684760000005</c:v>
                </c:pt>
                <c:pt idx="1660">
                  <c:v>0.85421684760000005</c:v>
                </c:pt>
                <c:pt idx="1661">
                  <c:v>0.8240460839</c:v>
                </c:pt>
                <c:pt idx="1662">
                  <c:v>0.87552654500000004</c:v>
                </c:pt>
                <c:pt idx="1663">
                  <c:v>0.90036188500000003</c:v>
                </c:pt>
                <c:pt idx="1664">
                  <c:v>0.93181523659999999</c:v>
                </c:pt>
                <c:pt idx="1665">
                  <c:v>0.98070680089999995</c:v>
                </c:pt>
                <c:pt idx="1666">
                  <c:v>0.98070680089999995</c:v>
                </c:pt>
                <c:pt idx="1667">
                  <c:v>0.98070680089999995</c:v>
                </c:pt>
                <c:pt idx="1668">
                  <c:v>0.99028300810000003</c:v>
                </c:pt>
                <c:pt idx="1669">
                  <c:v>0.97855435189999995</c:v>
                </c:pt>
                <c:pt idx="1670">
                  <c:v>1.0369672695000001</c:v>
                </c:pt>
                <c:pt idx="1671">
                  <c:v>1.0134387380000001</c:v>
                </c:pt>
                <c:pt idx="1672">
                  <c:v>1.0134387380000001</c:v>
                </c:pt>
                <c:pt idx="1673">
                  <c:v>1.0134387380000001</c:v>
                </c:pt>
                <c:pt idx="1674">
                  <c:v>1.0134387380000001</c:v>
                </c:pt>
                <c:pt idx="1675">
                  <c:v>1.0267284994999999</c:v>
                </c:pt>
                <c:pt idx="1676">
                  <c:v>0.96105130699999997</c:v>
                </c:pt>
                <c:pt idx="1677">
                  <c:v>0.95858057870000002</c:v>
                </c:pt>
                <c:pt idx="1678">
                  <c:v>1.0196826305</c:v>
                </c:pt>
                <c:pt idx="1679">
                  <c:v>1.0571228893</c:v>
                </c:pt>
                <c:pt idx="1680">
                  <c:v>1.0571228893</c:v>
                </c:pt>
                <c:pt idx="1681">
                  <c:v>1.0571228893</c:v>
                </c:pt>
                <c:pt idx="1682">
                  <c:v>1.0337884370999999</c:v>
                </c:pt>
                <c:pt idx="1683">
                  <c:v>1.0780963074000001</c:v>
                </c:pt>
                <c:pt idx="1684">
                  <c:v>1.1792081025000001</c:v>
                </c:pt>
                <c:pt idx="1685">
                  <c:v>1.2353504595</c:v>
                </c:pt>
                <c:pt idx="1686">
                  <c:v>1.2206901984</c:v>
                </c:pt>
                <c:pt idx="1687">
                  <c:v>1.2206901984</c:v>
                </c:pt>
                <c:pt idx="1688">
                  <c:v>1.2206901984</c:v>
                </c:pt>
                <c:pt idx="1689">
                  <c:v>1.2829443572999999</c:v>
                </c:pt>
                <c:pt idx="1690">
                  <c:v>1.2981195002000001</c:v>
                </c:pt>
                <c:pt idx="1691">
                  <c:v>1.3133426921</c:v>
                </c:pt>
                <c:pt idx="1692">
                  <c:v>1.2982109580000001</c:v>
                </c:pt>
                <c:pt idx="1693">
                  <c:v>1.2847152806</c:v>
                </c:pt>
                <c:pt idx="1694">
                  <c:v>1.2847152806</c:v>
                </c:pt>
                <c:pt idx="1695">
                  <c:v>1.2847152806</c:v>
                </c:pt>
                <c:pt idx="1696">
                  <c:v>1.3448702378999999</c:v>
                </c:pt>
                <c:pt idx="1697">
                  <c:v>1.3449717269999999</c:v>
                </c:pt>
                <c:pt idx="1698">
                  <c:v>1.3632940316</c:v>
                </c:pt>
                <c:pt idx="1699">
                  <c:v>1.3886790422999999</c:v>
                </c:pt>
                <c:pt idx="1700">
                  <c:v>1.3415993102999999</c:v>
                </c:pt>
                <c:pt idx="1701">
                  <c:v>1.3415993102999999</c:v>
                </c:pt>
                <c:pt idx="1702">
                  <c:v>1.3415993102999999</c:v>
                </c:pt>
                <c:pt idx="1703">
                  <c:v>1.3769910346000001</c:v>
                </c:pt>
                <c:pt idx="1704">
                  <c:v>1.4010808388</c:v>
                </c:pt>
                <c:pt idx="1705">
                  <c:v>1.4274328492999999</c:v>
                </c:pt>
                <c:pt idx="1706">
                  <c:v>1.4176548142000001</c:v>
                </c:pt>
                <c:pt idx="1707">
                  <c:v>1.3338068516999999</c:v>
                </c:pt>
                <c:pt idx="1708">
                  <c:v>1.3338068516999999</c:v>
                </c:pt>
                <c:pt idx="1709">
                  <c:v>1.3338068516999999</c:v>
                </c:pt>
                <c:pt idx="1710">
                  <c:v>1.3060555988</c:v>
                </c:pt>
                <c:pt idx="1711">
                  <c:v>1.3242971687</c:v>
                </c:pt>
                <c:pt idx="1712">
                  <c:v>1.3941764177</c:v>
                </c:pt>
                <c:pt idx="1713">
                  <c:v>1.4059701520000001</c:v>
                </c:pt>
                <c:pt idx="1714">
                  <c:v>1.3793597880999999</c:v>
                </c:pt>
                <c:pt idx="1715">
                  <c:v>1.3793597880999999</c:v>
                </c:pt>
                <c:pt idx="1716">
                  <c:v>1.3793597880999999</c:v>
                </c:pt>
                <c:pt idx="1717">
                  <c:v>1.3601006387000001</c:v>
                </c:pt>
                <c:pt idx="1718">
                  <c:v>1.3098379159</c:v>
                </c:pt>
                <c:pt idx="1719">
                  <c:v>1.3284654588</c:v>
                </c:pt>
                <c:pt idx="1720">
                  <c:v>1.3758997771000001</c:v>
                </c:pt>
                <c:pt idx="1721">
                  <c:v>1.3270055693</c:v>
                </c:pt>
                <c:pt idx="1722">
                  <c:v>1.3270055693</c:v>
                </c:pt>
                <c:pt idx="1723">
                  <c:v>1.3270055693</c:v>
                </c:pt>
                <c:pt idx="1724">
                  <c:v>1.3270055693</c:v>
                </c:pt>
                <c:pt idx="1725">
                  <c:v>1.2879163533</c:v>
                </c:pt>
                <c:pt idx="1726">
                  <c:v>1.2331170795999999</c:v>
                </c:pt>
                <c:pt idx="1727">
                  <c:v>1.1998648409999999</c:v>
                </c:pt>
                <c:pt idx="1728">
                  <c:v>1.1536575982999999</c:v>
                </c:pt>
                <c:pt idx="1729">
                  <c:v>1.1536575982999999</c:v>
                </c:pt>
                <c:pt idx="1730">
                  <c:v>1.1536575982999999</c:v>
                </c:pt>
                <c:pt idx="1731">
                  <c:v>1.1536575982999999</c:v>
                </c:pt>
                <c:pt idx="1732">
                  <c:v>1.1536575982999999</c:v>
                </c:pt>
                <c:pt idx="1733">
                  <c:v>1.3050309549000001</c:v>
                </c:pt>
                <c:pt idx="1734">
                  <c:v>1.1100507127999999</c:v>
                </c:pt>
                <c:pt idx="1735">
                  <c:v>1.1958072169</c:v>
                </c:pt>
                <c:pt idx="1736">
                  <c:v>1.1958072169</c:v>
                </c:pt>
                <c:pt idx="1737">
                  <c:v>1.1958072169</c:v>
                </c:pt>
                <c:pt idx="1738">
                  <c:v>1.2337294258</c:v>
                </c:pt>
                <c:pt idx="1739">
                  <c:v>1.2459547506999999</c:v>
                </c:pt>
                <c:pt idx="1740">
                  <c:v>1.2760383161</c:v>
                </c:pt>
                <c:pt idx="1741">
                  <c:v>1.2564777402</c:v>
                </c:pt>
                <c:pt idx="1742">
                  <c:v>1.2469269498</c:v>
                </c:pt>
                <c:pt idx="1743">
                  <c:v>1.2469269498</c:v>
                </c:pt>
                <c:pt idx="1744">
                  <c:v>1.2469269498</c:v>
                </c:pt>
                <c:pt idx="1745">
                  <c:v>1.2691629494000001</c:v>
                </c:pt>
                <c:pt idx="1746">
                  <c:v>1.2790445897</c:v>
                </c:pt>
                <c:pt idx="1747">
                  <c:v>1.2550457563999999</c:v>
                </c:pt>
                <c:pt idx="1748">
                  <c:v>1.2826344585</c:v>
                </c:pt>
                <c:pt idx="1749">
                  <c:v>1.2918776913000001</c:v>
                </c:pt>
                <c:pt idx="1750">
                  <c:v>1.2918776913000001</c:v>
                </c:pt>
                <c:pt idx="1751">
                  <c:v>1.2918776913000001</c:v>
                </c:pt>
                <c:pt idx="1752">
                  <c:v>1.3119736020999999</c:v>
                </c:pt>
                <c:pt idx="1753">
                  <c:v>1.2732575345999999</c:v>
                </c:pt>
                <c:pt idx="1754">
                  <c:v>1.2810574806999999</c:v>
                </c:pt>
                <c:pt idx="1755">
                  <c:v>1.2935873617</c:v>
                </c:pt>
                <c:pt idx="1756">
                  <c:v>1.2215659949</c:v>
                </c:pt>
                <c:pt idx="1757">
                  <c:v>1.2215659949</c:v>
                </c:pt>
                <c:pt idx="1758">
                  <c:v>1.2215659949</c:v>
                </c:pt>
                <c:pt idx="1759">
                  <c:v>1.2293443453999999</c:v>
                </c:pt>
                <c:pt idx="1760">
                  <c:v>1.2525277092</c:v>
                </c:pt>
                <c:pt idx="1761">
                  <c:v>1.2535586504</c:v>
                </c:pt>
                <c:pt idx="1762">
                  <c:v>1.1862730991999999</c:v>
                </c:pt>
                <c:pt idx="1763">
                  <c:v>1.1813376849999999</c:v>
                </c:pt>
                <c:pt idx="1764">
                  <c:v>1.1813376849999999</c:v>
                </c:pt>
                <c:pt idx="1765">
                  <c:v>1.1813376849999999</c:v>
                </c:pt>
                <c:pt idx="1766">
                  <c:v>1.1650676692999999</c:v>
                </c:pt>
                <c:pt idx="1767">
                  <c:v>1.1594434978999999</c:v>
                </c:pt>
                <c:pt idx="1768">
                  <c:v>1.1454048888999999</c:v>
                </c:pt>
                <c:pt idx="1769">
                  <c:v>1.205088784</c:v>
                </c:pt>
                <c:pt idx="1770">
                  <c:v>1.1991840846999999</c:v>
                </c:pt>
                <c:pt idx="1771">
                  <c:v>1.1991840846999999</c:v>
                </c:pt>
                <c:pt idx="1772">
                  <c:v>1.1991840846999999</c:v>
                </c:pt>
                <c:pt idx="1773">
                  <c:v>1.2151441587</c:v>
                </c:pt>
                <c:pt idx="1774">
                  <c:v>1.1915191004000001</c:v>
                </c:pt>
                <c:pt idx="1775">
                  <c:v>1.3264523029999999</c:v>
                </c:pt>
                <c:pt idx="1776">
                  <c:v>1.3936216217999999</c:v>
                </c:pt>
                <c:pt idx="1777">
                  <c:v>1.4336585180000001</c:v>
                </c:pt>
                <c:pt idx="1778">
                  <c:v>1.4336585180000001</c:v>
                </c:pt>
                <c:pt idx="1779">
                  <c:v>1.4336585180000001</c:v>
                </c:pt>
                <c:pt idx="1780">
                  <c:v>1.4388534207999999</c:v>
                </c:pt>
                <c:pt idx="1781">
                  <c:v>1.4901499310999999</c:v>
                </c:pt>
                <c:pt idx="1782">
                  <c:v>1.4744494966999999</c:v>
                </c:pt>
                <c:pt idx="1783">
                  <c:v>1.4677578950000001</c:v>
                </c:pt>
                <c:pt idx="1784">
                  <c:v>1.4564120387999999</c:v>
                </c:pt>
                <c:pt idx="1785">
                  <c:v>1.4564120387999999</c:v>
                </c:pt>
                <c:pt idx="1786">
                  <c:v>1.4564120387999999</c:v>
                </c:pt>
                <c:pt idx="1787">
                  <c:v>1.4156565289</c:v>
                </c:pt>
                <c:pt idx="1788">
                  <c:v>1.4302399904</c:v>
                </c:pt>
                <c:pt idx="1789">
                  <c:v>1.4559170266000001</c:v>
                </c:pt>
                <c:pt idx="1790">
                  <c:v>1.4696803898999999</c:v>
                </c:pt>
                <c:pt idx="1791">
                  <c:v>1.5271511285999999</c:v>
                </c:pt>
                <c:pt idx="1792">
                  <c:v>1.5271511285999999</c:v>
                </c:pt>
                <c:pt idx="1793">
                  <c:v>1.5271511285999999</c:v>
                </c:pt>
                <c:pt idx="1794">
                  <c:v>1.4648901588000001</c:v>
                </c:pt>
                <c:pt idx="1795">
                  <c:v>1.4672076115999999</c:v>
                </c:pt>
                <c:pt idx="1796">
                  <c:v>1.4275577037</c:v>
                </c:pt>
                <c:pt idx="1797">
                  <c:v>1.4592785223</c:v>
                </c:pt>
                <c:pt idx="1798">
                  <c:v>1.4370700822</c:v>
                </c:pt>
                <c:pt idx="1799">
                  <c:v>1.4370700822</c:v>
                </c:pt>
                <c:pt idx="1800">
                  <c:v>1.4370700822</c:v>
                </c:pt>
                <c:pt idx="1801">
                  <c:v>1.4149492947</c:v>
                </c:pt>
                <c:pt idx="1802">
                  <c:v>1.3926163197000001</c:v>
                </c:pt>
                <c:pt idx="1803">
                  <c:v>1.3995536229000001</c:v>
                </c:pt>
                <c:pt idx="1804">
                  <c:v>1.3898896608</c:v>
                </c:pt>
                <c:pt idx="1805">
                  <c:v>1.396252083</c:v>
                </c:pt>
                <c:pt idx="1806">
                  <c:v>1.396252083</c:v>
                </c:pt>
                <c:pt idx="1807">
                  <c:v>1.396252083</c:v>
                </c:pt>
                <c:pt idx="1808">
                  <c:v>1.3974367388</c:v>
                </c:pt>
                <c:pt idx="1809">
                  <c:v>1.4674449628999999</c:v>
                </c:pt>
                <c:pt idx="1810">
                  <c:v>1.5189642642000001</c:v>
                </c:pt>
                <c:pt idx="1811">
                  <c:v>1.5139053443999999</c:v>
                </c:pt>
                <c:pt idx="1812">
                  <c:v>1.5252644688000001</c:v>
                </c:pt>
                <c:pt idx="1813">
                  <c:v>1.5252644688000001</c:v>
                </c:pt>
                <c:pt idx="1814">
                  <c:v>1.5252644688000001</c:v>
                </c:pt>
                <c:pt idx="1815">
                  <c:v>1.5296033277000001</c:v>
                </c:pt>
                <c:pt idx="1816">
                  <c:v>1.4690568739000001</c:v>
                </c:pt>
                <c:pt idx="1817">
                  <c:v>1.4977293743</c:v>
                </c:pt>
                <c:pt idx="1818">
                  <c:v>1.5083330922</c:v>
                </c:pt>
                <c:pt idx="1819">
                  <c:v>1.5044041526</c:v>
                </c:pt>
                <c:pt idx="1820">
                  <c:v>1.5044041526</c:v>
                </c:pt>
                <c:pt idx="1821">
                  <c:v>1.5044041526</c:v>
                </c:pt>
                <c:pt idx="1822">
                  <c:v>1.5578794920000001</c:v>
                </c:pt>
                <c:pt idx="1823">
                  <c:v>1.5737913574</c:v>
                </c:pt>
                <c:pt idx="1824">
                  <c:v>1.5807551923000001</c:v>
                </c:pt>
                <c:pt idx="1825">
                  <c:v>1.5792884973000001</c:v>
                </c:pt>
                <c:pt idx="1826">
                  <c:v>1.5777840334</c:v>
                </c:pt>
                <c:pt idx="1827">
                  <c:v>1.5777840334</c:v>
                </c:pt>
                <c:pt idx="1828">
                  <c:v>1.5777840334</c:v>
                </c:pt>
                <c:pt idx="1829">
                  <c:v>1.5802115192999999</c:v>
                </c:pt>
                <c:pt idx="1830">
                  <c:v>1.5891424620000001</c:v>
                </c:pt>
                <c:pt idx="1831">
                  <c:v>1.6237101707999999</c:v>
                </c:pt>
                <c:pt idx="1832">
                  <c:v>1.623965246</c:v>
                </c:pt>
                <c:pt idx="1833">
                  <c:v>1.5849671875</c:v>
                </c:pt>
                <c:pt idx="1834">
                  <c:v>1.5849671875</c:v>
                </c:pt>
                <c:pt idx="1835">
                  <c:v>1.5849671875</c:v>
                </c:pt>
                <c:pt idx="1836">
                  <c:v>1.5857086939</c:v>
                </c:pt>
                <c:pt idx="1837">
                  <c:v>1.5692842252999999</c:v>
                </c:pt>
                <c:pt idx="1838">
                  <c:v>1.5897175975</c:v>
                </c:pt>
                <c:pt idx="1839">
                  <c:v>1.5405064770000001</c:v>
                </c:pt>
                <c:pt idx="1840">
                  <c:v>1.4979755733</c:v>
                </c:pt>
                <c:pt idx="1841">
                  <c:v>1.4979755733</c:v>
                </c:pt>
                <c:pt idx="1842">
                  <c:v>1.4979755733</c:v>
                </c:pt>
                <c:pt idx="1843">
                  <c:v>1.4569238735000001</c:v>
                </c:pt>
                <c:pt idx="1844">
                  <c:v>1.5259970177</c:v>
                </c:pt>
                <c:pt idx="1845">
                  <c:v>1.5445148023999999</c:v>
                </c:pt>
                <c:pt idx="1846">
                  <c:v>1.4933927378</c:v>
                </c:pt>
                <c:pt idx="1847">
                  <c:v>1.5634526564</c:v>
                </c:pt>
                <c:pt idx="1848">
                  <c:v>1.5634526564</c:v>
                </c:pt>
                <c:pt idx="1849">
                  <c:v>1.5634526564</c:v>
                </c:pt>
                <c:pt idx="1850">
                  <c:v>1.5407168032</c:v>
                </c:pt>
                <c:pt idx="1851">
                  <c:v>1.5730701181</c:v>
                </c:pt>
                <c:pt idx="1852">
                  <c:v>1.5462363581</c:v>
                </c:pt>
                <c:pt idx="1853">
                  <c:v>1.5257784617000001</c:v>
                </c:pt>
                <c:pt idx="1854">
                  <c:v>1.5402405499</c:v>
                </c:pt>
                <c:pt idx="1855">
                  <c:v>1.5402405499</c:v>
                </c:pt>
                <c:pt idx="1856">
                  <c:v>1.5402405499</c:v>
                </c:pt>
                <c:pt idx="1857">
                  <c:v>1.4814754098</c:v>
                </c:pt>
                <c:pt idx="1858">
                  <c:v>1.4718055455000001</c:v>
                </c:pt>
                <c:pt idx="1859">
                  <c:v>1.5031497357000001</c:v>
                </c:pt>
                <c:pt idx="1860">
                  <c:v>1.5416730805000001</c:v>
                </c:pt>
                <c:pt idx="1861">
                  <c:v>1.5857822974</c:v>
                </c:pt>
                <c:pt idx="1862">
                  <c:v>1.5857822974</c:v>
                </c:pt>
                <c:pt idx="1863">
                  <c:v>1.5857822974</c:v>
                </c:pt>
                <c:pt idx="1864">
                  <c:v>1.5495940132999999</c:v>
                </c:pt>
                <c:pt idx="1865">
                  <c:v>1.5870516879000001</c:v>
                </c:pt>
                <c:pt idx="1866">
                  <c:v>1.5737278627</c:v>
                </c:pt>
                <c:pt idx="1867">
                  <c:v>1.5620745890000001</c:v>
                </c:pt>
                <c:pt idx="1868">
                  <c:v>1.5366261094</c:v>
                </c:pt>
                <c:pt idx="1869">
                  <c:v>1.5366261094</c:v>
                </c:pt>
                <c:pt idx="1870">
                  <c:v>1.5366261094</c:v>
                </c:pt>
                <c:pt idx="1871">
                  <c:v>1.5451112074</c:v>
                </c:pt>
                <c:pt idx="1872">
                  <c:v>1.5710187105</c:v>
                </c:pt>
                <c:pt idx="1873">
                  <c:v>1.5723674569999999</c:v>
                </c:pt>
                <c:pt idx="1874">
                  <c:v>1.5468180086000001</c:v>
                </c:pt>
                <c:pt idx="1875">
                  <c:v>1.4768411616999999</c:v>
                </c:pt>
                <c:pt idx="1876">
                  <c:v>1.4768411616999999</c:v>
                </c:pt>
                <c:pt idx="1877">
                  <c:v>1.4768411616999999</c:v>
                </c:pt>
                <c:pt idx="1878">
                  <c:v>1.4542817781999999</c:v>
                </c:pt>
                <c:pt idx="1879">
                  <c:v>1.4747714812999999</c:v>
                </c:pt>
                <c:pt idx="1880">
                  <c:v>1.5760960008</c:v>
                </c:pt>
                <c:pt idx="1881">
                  <c:v>1.6167927325</c:v>
                </c:pt>
                <c:pt idx="1882">
                  <c:v>1.6499206239999999</c:v>
                </c:pt>
                <c:pt idx="1883">
                  <c:v>1.6499206239999999</c:v>
                </c:pt>
                <c:pt idx="1884">
                  <c:v>1.6499206239999999</c:v>
                </c:pt>
                <c:pt idx="1885">
                  <c:v>1.7104795162999999</c:v>
                </c:pt>
                <c:pt idx="1886">
                  <c:v>1.7647773582999999</c:v>
                </c:pt>
                <c:pt idx="1887">
                  <c:v>1.794665958</c:v>
                </c:pt>
                <c:pt idx="1888">
                  <c:v>1.7406345425</c:v>
                </c:pt>
                <c:pt idx="1889">
                  <c:v>1.7185753067</c:v>
                </c:pt>
                <c:pt idx="1890">
                  <c:v>1.7185753067</c:v>
                </c:pt>
                <c:pt idx="1891">
                  <c:v>1.7185753067</c:v>
                </c:pt>
                <c:pt idx="1892">
                  <c:v>1.7041324824999999</c:v>
                </c:pt>
                <c:pt idx="1893">
                  <c:v>1.7549683827</c:v>
                </c:pt>
                <c:pt idx="1894">
                  <c:v>1.7469174911000001</c:v>
                </c:pt>
                <c:pt idx="1895">
                  <c:v>1.6404533993999999</c:v>
                </c:pt>
                <c:pt idx="1896">
                  <c:v>1.5740778492</c:v>
                </c:pt>
                <c:pt idx="1897">
                  <c:v>1.5740778492</c:v>
                </c:pt>
                <c:pt idx="1898">
                  <c:v>1.5740778492</c:v>
                </c:pt>
                <c:pt idx="1899">
                  <c:v>1.5374822312</c:v>
                </c:pt>
                <c:pt idx="1900">
                  <c:v>1.576651164</c:v>
                </c:pt>
                <c:pt idx="1901">
                  <c:v>1.7613171864999999</c:v>
                </c:pt>
                <c:pt idx="1902">
                  <c:v>1.7506656447</c:v>
                </c:pt>
                <c:pt idx="1903">
                  <c:v>1.7318958348</c:v>
                </c:pt>
                <c:pt idx="1904">
                  <c:v>1.7318958348</c:v>
                </c:pt>
                <c:pt idx="1905">
                  <c:v>1.7318958348</c:v>
                </c:pt>
                <c:pt idx="1906">
                  <c:v>1.7318958348</c:v>
                </c:pt>
                <c:pt idx="1907">
                  <c:v>1.7010452565</c:v>
                </c:pt>
                <c:pt idx="1908">
                  <c:v>1.7010452565</c:v>
                </c:pt>
                <c:pt idx="1909">
                  <c:v>1.7448185452</c:v>
                </c:pt>
                <c:pt idx="1910">
                  <c:v>1.7309587322</c:v>
                </c:pt>
                <c:pt idx="1911">
                  <c:v>1.7309587322</c:v>
                </c:pt>
                <c:pt idx="1912">
                  <c:v>1.7309587322</c:v>
                </c:pt>
                <c:pt idx="1913">
                  <c:v>1.7309587322</c:v>
                </c:pt>
                <c:pt idx="1914">
                  <c:v>1.7079192926</c:v>
                </c:pt>
                <c:pt idx="1915">
                  <c:v>1.6171713076000001</c:v>
                </c:pt>
                <c:pt idx="1916">
                  <c:v>1.5977789414000001</c:v>
                </c:pt>
                <c:pt idx="1917">
                  <c:v>1.6106556170999999</c:v>
                </c:pt>
                <c:pt idx="1918">
                  <c:v>1.6106556170999999</c:v>
                </c:pt>
                <c:pt idx="1919">
                  <c:v>1.6106556170999999</c:v>
                </c:pt>
                <c:pt idx="1920">
                  <c:v>1.6641908726000001</c:v>
                </c:pt>
                <c:pt idx="1921">
                  <c:v>1.6053857225999999</c:v>
                </c:pt>
                <c:pt idx="1922">
                  <c:v>1.6150928244</c:v>
                </c:pt>
                <c:pt idx="1923">
                  <c:v>1.6026951595000001</c:v>
                </c:pt>
                <c:pt idx="1924">
                  <c:v>1.5801600515000001</c:v>
                </c:pt>
                <c:pt idx="1925">
                  <c:v>1.5801600515000001</c:v>
                </c:pt>
                <c:pt idx="1926">
                  <c:v>1.5801600515000001</c:v>
                </c:pt>
                <c:pt idx="1927">
                  <c:v>1.5560407843999999</c:v>
                </c:pt>
                <c:pt idx="1928">
                  <c:v>1.6111394911000001</c:v>
                </c:pt>
                <c:pt idx="1929">
                  <c:v>1.6494920931999999</c:v>
                </c:pt>
                <c:pt idx="1930">
                  <c:v>1.6494920931999999</c:v>
                </c:pt>
                <c:pt idx="1931">
                  <c:v>1.6494920931999999</c:v>
                </c:pt>
                <c:pt idx="1932">
                  <c:v>1.6494920931999999</c:v>
                </c:pt>
                <c:pt idx="1933">
                  <c:v>1.6494920931999999</c:v>
                </c:pt>
                <c:pt idx="1934">
                  <c:v>1.6754158009</c:v>
                </c:pt>
                <c:pt idx="1935">
                  <c:v>1.7224641662</c:v>
                </c:pt>
                <c:pt idx="1936">
                  <c:v>1.6799300100000001</c:v>
                </c:pt>
                <c:pt idx="1937">
                  <c:v>1.6415014147</c:v>
                </c:pt>
                <c:pt idx="1938">
                  <c:v>1.6879084068000001</c:v>
                </c:pt>
                <c:pt idx="1939">
                  <c:v>1.6879084068000001</c:v>
                </c:pt>
                <c:pt idx="1940">
                  <c:v>1.6879084068000001</c:v>
                </c:pt>
                <c:pt idx="1941">
                  <c:v>1.7624469731000001</c:v>
                </c:pt>
                <c:pt idx="1942">
                  <c:v>1.7651501035999999</c:v>
                </c:pt>
                <c:pt idx="1943">
                  <c:v>1.7364543684</c:v>
                </c:pt>
                <c:pt idx="1944">
                  <c:v>1.7020917485</c:v>
                </c:pt>
                <c:pt idx="1945">
                  <c:v>1.6934158668999999</c:v>
                </c:pt>
                <c:pt idx="1946">
                  <c:v>1.6934158668999999</c:v>
                </c:pt>
                <c:pt idx="1947">
                  <c:v>1.6934158668999999</c:v>
                </c:pt>
                <c:pt idx="1948">
                  <c:v>1.7750715258</c:v>
                </c:pt>
                <c:pt idx="1949">
                  <c:v>1.8706054355999999</c:v>
                </c:pt>
                <c:pt idx="1950">
                  <c:v>1.9111865020000001</c:v>
                </c:pt>
                <c:pt idx="1951">
                  <c:v>1.9682550206</c:v>
                </c:pt>
                <c:pt idx="1952">
                  <c:v>1.94122503</c:v>
                </c:pt>
                <c:pt idx="1953">
                  <c:v>1.94122503</c:v>
                </c:pt>
                <c:pt idx="1954">
                  <c:v>1.94122503</c:v>
                </c:pt>
                <c:pt idx="1955">
                  <c:v>1.9957454501</c:v>
                </c:pt>
                <c:pt idx="1956">
                  <c:v>2.1302276079000002</c:v>
                </c:pt>
                <c:pt idx="1957">
                  <c:v>2.1526018499999999</c:v>
                </c:pt>
                <c:pt idx="1958">
                  <c:v>2.2647660633000002</c:v>
                </c:pt>
                <c:pt idx="1959">
                  <c:v>2.3320421495999999</c:v>
                </c:pt>
                <c:pt idx="1960">
                  <c:v>2.3320421495999999</c:v>
                </c:pt>
                <c:pt idx="1961">
                  <c:v>2.3320421495999999</c:v>
                </c:pt>
                <c:pt idx="1962">
                  <c:v>2.3320421495999999</c:v>
                </c:pt>
                <c:pt idx="1963">
                  <c:v>2.3320421495999999</c:v>
                </c:pt>
                <c:pt idx="1964">
                  <c:v>2.1237037598000001</c:v>
                </c:pt>
                <c:pt idx="1965">
                  <c:v>2.1116081618</c:v>
                </c:pt>
                <c:pt idx="1966">
                  <c:v>2.0123884163999999</c:v>
                </c:pt>
                <c:pt idx="1967">
                  <c:v>2.0123884163999999</c:v>
                </c:pt>
                <c:pt idx="1968">
                  <c:v>2.0123884163999999</c:v>
                </c:pt>
                <c:pt idx="1969">
                  <c:v>2.0490516378999999</c:v>
                </c:pt>
                <c:pt idx="1970">
                  <c:v>2.0601580361999998</c:v>
                </c:pt>
                <c:pt idx="1971">
                  <c:v>2.0202853060999999</c:v>
                </c:pt>
                <c:pt idx="1972">
                  <c:v>1.9710963592999999</c:v>
                </c:pt>
                <c:pt idx="1973">
                  <c:v>1.9169433616</c:v>
                </c:pt>
                <c:pt idx="1974">
                  <c:v>1.9169433616</c:v>
                </c:pt>
                <c:pt idx="1975">
                  <c:v>1.9169433616</c:v>
                </c:pt>
                <c:pt idx="1976">
                  <c:v>1.9503696696999999</c:v>
                </c:pt>
                <c:pt idx="1977">
                  <c:v>1.9810312745000001</c:v>
                </c:pt>
                <c:pt idx="1978">
                  <c:v>2.1130787229000001</c:v>
                </c:pt>
                <c:pt idx="1979">
                  <c:v>2.1163772049</c:v>
                </c:pt>
                <c:pt idx="1980">
                  <c:v>2.1252031414000001</c:v>
                </c:pt>
                <c:pt idx="1981">
                  <c:v>2.1252031414000001</c:v>
                </c:pt>
                <c:pt idx="1982">
                  <c:v>2.1252031414000001</c:v>
                </c:pt>
                <c:pt idx="1983">
                  <c:v>2.1104303478999999</c:v>
                </c:pt>
                <c:pt idx="1984">
                  <c:v>2.1673400284</c:v>
                </c:pt>
                <c:pt idx="1985">
                  <c:v>2.1112640419000002</c:v>
                </c:pt>
                <c:pt idx="1986">
                  <c:v>2.0847899785999999</c:v>
                </c:pt>
                <c:pt idx="1987">
                  <c:v>2.1116544636999999</c:v>
                </c:pt>
                <c:pt idx="1988">
                  <c:v>2.1116544636999999</c:v>
                </c:pt>
                <c:pt idx="1989">
                  <c:v>2.1116544636999999</c:v>
                </c:pt>
                <c:pt idx="1990">
                  <c:v>2.1498278480000002</c:v>
                </c:pt>
                <c:pt idx="1991">
                  <c:v>2.1731811079000001</c:v>
                </c:pt>
                <c:pt idx="1992">
                  <c:v>2.1744349341999998</c:v>
                </c:pt>
                <c:pt idx="1993">
                  <c:v>2.0370843866000001</c:v>
                </c:pt>
                <c:pt idx="1994">
                  <c:v>1.8949843324</c:v>
                </c:pt>
                <c:pt idx="1995">
                  <c:v>1.8949843324</c:v>
                </c:pt>
                <c:pt idx="1996">
                  <c:v>1.8949843324</c:v>
                </c:pt>
                <c:pt idx="1997">
                  <c:v>1.7683648665</c:v>
                </c:pt>
                <c:pt idx="1998">
                  <c:v>1.8184178878999999</c:v>
                </c:pt>
                <c:pt idx="1999">
                  <c:v>1.8200424637999999</c:v>
                </c:pt>
                <c:pt idx="2000">
                  <c:v>1.8551946442</c:v>
                </c:pt>
                <c:pt idx="2001">
                  <c:v>1.8040658665</c:v>
                </c:pt>
                <c:pt idx="2002">
                  <c:v>1.8040658665</c:v>
                </c:pt>
                <c:pt idx="2003">
                  <c:v>1.8040658665</c:v>
                </c:pt>
                <c:pt idx="2004">
                  <c:v>1.8352506768000001</c:v>
                </c:pt>
                <c:pt idx="2005">
                  <c:v>1.8669943681000001</c:v>
                </c:pt>
                <c:pt idx="2006">
                  <c:v>1.8243061298000001</c:v>
                </c:pt>
                <c:pt idx="2007">
                  <c:v>1.8360544473</c:v>
                </c:pt>
                <c:pt idx="2008">
                  <c:v>1.8610804128</c:v>
                </c:pt>
                <c:pt idx="2009">
                  <c:v>1.8610804128</c:v>
                </c:pt>
                <c:pt idx="2010">
                  <c:v>1.8610804128</c:v>
                </c:pt>
                <c:pt idx="2011">
                  <c:v>1.9315886221</c:v>
                </c:pt>
                <c:pt idx="2012">
                  <c:v>1.9793277181</c:v>
                </c:pt>
                <c:pt idx="2013">
                  <c:v>1.9857298003999999</c:v>
                </c:pt>
                <c:pt idx="2014">
                  <c:v>2.0160281186</c:v>
                </c:pt>
                <c:pt idx="2015">
                  <c:v>1.9221504417999999</c:v>
                </c:pt>
                <c:pt idx="2016">
                  <c:v>1.9221504417999999</c:v>
                </c:pt>
                <c:pt idx="2017">
                  <c:v>1.9221504417999999</c:v>
                </c:pt>
                <c:pt idx="2018">
                  <c:v>1.9460013748</c:v>
                </c:pt>
                <c:pt idx="2019">
                  <c:v>1.9876111515999999</c:v>
                </c:pt>
                <c:pt idx="2020">
                  <c:v>1.9772417721</c:v>
                </c:pt>
                <c:pt idx="2021">
                  <c:v>2.0193145737</c:v>
                </c:pt>
                <c:pt idx="2022">
                  <c:v>2.0289257547999999</c:v>
                </c:pt>
                <c:pt idx="2023">
                  <c:v>2.0289257547999999</c:v>
                </c:pt>
                <c:pt idx="2024">
                  <c:v>2.0289257547999999</c:v>
                </c:pt>
                <c:pt idx="2025">
                  <c:v>2.0289257547999999</c:v>
                </c:pt>
                <c:pt idx="2026">
                  <c:v>1.890440651</c:v>
                </c:pt>
                <c:pt idx="2027">
                  <c:v>1.8576698089999999</c:v>
                </c:pt>
                <c:pt idx="2028">
                  <c:v>1.8215558153</c:v>
                </c:pt>
                <c:pt idx="2029">
                  <c:v>1.8987337345999999</c:v>
                </c:pt>
                <c:pt idx="2030">
                  <c:v>1.8987337345999999</c:v>
                </c:pt>
                <c:pt idx="2031">
                  <c:v>1.8987337345999999</c:v>
                </c:pt>
                <c:pt idx="2032">
                  <c:v>1.91779962</c:v>
                </c:pt>
                <c:pt idx="2033">
                  <c:v>1.919932755</c:v>
                </c:pt>
                <c:pt idx="2034">
                  <c:v>1.9224244384</c:v>
                </c:pt>
                <c:pt idx="2035">
                  <c:v>1.9792547451</c:v>
                </c:pt>
                <c:pt idx="2036">
                  <c:v>1.8314706513000001</c:v>
                </c:pt>
                <c:pt idx="2037">
                  <c:v>1.8314706513000001</c:v>
                </c:pt>
                <c:pt idx="2038">
                  <c:v>1.8314706513000001</c:v>
                </c:pt>
                <c:pt idx="2039">
                  <c:v>1.9404288304999999</c:v>
                </c:pt>
                <c:pt idx="2040">
                  <c:v>2.0380575419000002</c:v>
                </c:pt>
                <c:pt idx="2041">
                  <c:v>2.0996602174999999</c:v>
                </c:pt>
                <c:pt idx="2042">
                  <c:v>2.0789895975000001</c:v>
                </c:pt>
                <c:pt idx="2043">
                  <c:v>2.0286310026000001</c:v>
                </c:pt>
                <c:pt idx="2044">
                  <c:v>2.0286310026000001</c:v>
                </c:pt>
                <c:pt idx="2045">
                  <c:v>2.0286310026000001</c:v>
                </c:pt>
                <c:pt idx="2046">
                  <c:v>2.0599326337999999</c:v>
                </c:pt>
                <c:pt idx="2047">
                  <c:v>2.0603271197000002</c:v>
                </c:pt>
                <c:pt idx="2048">
                  <c:v>2.0528590157000002</c:v>
                </c:pt>
                <c:pt idx="2049">
                  <c:v>2.1259060859000001</c:v>
                </c:pt>
                <c:pt idx="2050">
                  <c:v>2.0847767107999999</c:v>
                </c:pt>
                <c:pt idx="2051">
                  <c:v>2.0847767107999999</c:v>
                </c:pt>
                <c:pt idx="2052">
                  <c:v>2.0847767107999999</c:v>
                </c:pt>
                <c:pt idx="2053">
                  <c:v>2.0984600818999999</c:v>
                </c:pt>
                <c:pt idx="2054">
                  <c:v>2.1149832280999998</c:v>
                </c:pt>
                <c:pt idx="2055">
                  <c:v>2.1255015721000001</c:v>
                </c:pt>
                <c:pt idx="2056">
                  <c:v>2.1419746457</c:v>
                </c:pt>
                <c:pt idx="2057">
                  <c:v>2.0920788739999998</c:v>
                </c:pt>
                <c:pt idx="2058">
                  <c:v>2.0920788739999998</c:v>
                </c:pt>
                <c:pt idx="2059">
                  <c:v>2.0920788739999998</c:v>
                </c:pt>
                <c:pt idx="2060">
                  <c:v>2.0715490087999999</c:v>
                </c:pt>
                <c:pt idx="2061">
                  <c:v>2.0553965586</c:v>
                </c:pt>
                <c:pt idx="2062">
                  <c:v>2.1244632849</c:v>
                </c:pt>
                <c:pt idx="2063">
                  <c:v>2.0974588547000002</c:v>
                </c:pt>
                <c:pt idx="2064">
                  <c:v>2.1108698041</c:v>
                </c:pt>
                <c:pt idx="2065">
                  <c:v>2.1108698041</c:v>
                </c:pt>
                <c:pt idx="2066">
                  <c:v>2.1108698041</c:v>
                </c:pt>
                <c:pt idx="2067">
                  <c:v>2.1385163741</c:v>
                </c:pt>
                <c:pt idx="2068">
                  <c:v>2.1143366861000001</c:v>
                </c:pt>
                <c:pt idx="2069">
                  <c:v>2.1519856192</c:v>
                </c:pt>
                <c:pt idx="2070">
                  <c:v>2.1822595187</c:v>
                </c:pt>
                <c:pt idx="2071">
                  <c:v>2.2593831931000001</c:v>
                </c:pt>
                <c:pt idx="2072">
                  <c:v>2.2593831931000001</c:v>
                </c:pt>
                <c:pt idx="2073">
                  <c:v>2.2593831931000001</c:v>
                </c:pt>
                <c:pt idx="2074">
                  <c:v>2.2560365357999999</c:v>
                </c:pt>
                <c:pt idx="2075">
                  <c:v>2.2560365357999999</c:v>
                </c:pt>
                <c:pt idx="2076">
                  <c:v>2.2560365357999999</c:v>
                </c:pt>
                <c:pt idx="2077">
                  <c:v>2.2560365357999999</c:v>
                </c:pt>
                <c:pt idx="2078">
                  <c:v>2.2794279245000002</c:v>
                </c:pt>
                <c:pt idx="2079">
                  <c:v>2.2794279245000002</c:v>
                </c:pt>
                <c:pt idx="2080">
                  <c:v>2.2794279245000002</c:v>
                </c:pt>
                <c:pt idx="2081">
                  <c:v>2.3080287966999999</c:v>
                </c:pt>
                <c:pt idx="2082">
                  <c:v>2.3379353584999998</c:v>
                </c:pt>
                <c:pt idx="2083">
                  <c:v>2.3976867246000002</c:v>
                </c:pt>
                <c:pt idx="2084">
                  <c:v>2.3976867246000002</c:v>
                </c:pt>
                <c:pt idx="2085">
                  <c:v>2.3976867246000002</c:v>
                </c:pt>
                <c:pt idx="2086">
                  <c:v>2.3976867246000002</c:v>
                </c:pt>
                <c:pt idx="2087">
                  <c:v>2.3976867246000002</c:v>
                </c:pt>
                <c:pt idx="2088">
                  <c:v>2.3787930192000002</c:v>
                </c:pt>
                <c:pt idx="2089">
                  <c:v>2.3787930192000002</c:v>
                </c:pt>
                <c:pt idx="2090">
                  <c:v>2.3787930192000002</c:v>
                </c:pt>
                <c:pt idx="2091">
                  <c:v>2.4294044720999999</c:v>
                </c:pt>
                <c:pt idx="2092">
                  <c:v>2.4400873886999999</c:v>
                </c:pt>
                <c:pt idx="2093">
                  <c:v>2.4400873886999999</c:v>
                </c:pt>
                <c:pt idx="2094">
                  <c:v>2.4400873886999999</c:v>
                </c:pt>
                <c:pt idx="2095">
                  <c:v>2.6556499335999999</c:v>
                </c:pt>
                <c:pt idx="2096">
                  <c:v>2.6556499335999999</c:v>
                </c:pt>
                <c:pt idx="2097">
                  <c:v>2.6556499335999999</c:v>
                </c:pt>
                <c:pt idx="2098">
                  <c:v>2.4997468805</c:v>
                </c:pt>
                <c:pt idx="2099">
                  <c:v>2.5548386051</c:v>
                </c:pt>
                <c:pt idx="2100">
                  <c:v>2.5548386051</c:v>
                </c:pt>
                <c:pt idx="2101">
                  <c:v>2.5548386051</c:v>
                </c:pt>
                <c:pt idx="2102">
                  <c:v>2.5311378759999998</c:v>
                </c:pt>
                <c:pt idx="2103">
                  <c:v>2.5536008805999999</c:v>
                </c:pt>
                <c:pt idx="2104">
                  <c:v>2.5273277047999998</c:v>
                </c:pt>
                <c:pt idx="2105">
                  <c:v>2.5087864758</c:v>
                </c:pt>
                <c:pt idx="2106">
                  <c:v>2.4680621106</c:v>
                </c:pt>
                <c:pt idx="2107">
                  <c:v>2.4680621106</c:v>
                </c:pt>
                <c:pt idx="2108">
                  <c:v>2.4680621106</c:v>
                </c:pt>
                <c:pt idx="2109">
                  <c:v>2.5351913607999998</c:v>
                </c:pt>
                <c:pt idx="2110">
                  <c:v>2.5408644234</c:v>
                </c:pt>
                <c:pt idx="2111">
                  <c:v>2.5273989809000001</c:v>
                </c:pt>
                <c:pt idx="2112">
                  <c:v>2.5762482849000001</c:v>
                </c:pt>
                <c:pt idx="2113">
                  <c:v>2.6104989239999998</c:v>
                </c:pt>
                <c:pt idx="2114">
                  <c:v>2.6104989239999998</c:v>
                </c:pt>
                <c:pt idx="2115">
                  <c:v>2.6104989239999998</c:v>
                </c:pt>
                <c:pt idx="2116">
                  <c:v>2.6666609896</c:v>
                </c:pt>
                <c:pt idx="2117">
                  <c:v>2.6485096004000002</c:v>
                </c:pt>
                <c:pt idx="2118">
                  <c:v>2.6236690114000001</c:v>
                </c:pt>
                <c:pt idx="2119">
                  <c:v>2.6474314712</c:v>
                </c:pt>
                <c:pt idx="2120">
                  <c:v>2.6252168494000001</c:v>
                </c:pt>
                <c:pt idx="2121">
                  <c:v>2.6252168494000001</c:v>
                </c:pt>
                <c:pt idx="2122">
                  <c:v>2.6252168494000001</c:v>
                </c:pt>
                <c:pt idx="2123">
                  <c:v>2.7720684982999999</c:v>
                </c:pt>
                <c:pt idx="2124">
                  <c:v>2.8950616431</c:v>
                </c:pt>
                <c:pt idx="2125">
                  <c:v>2.9832974447999998</c:v>
                </c:pt>
                <c:pt idx="2126">
                  <c:v>2.9399290974999999</c:v>
                </c:pt>
                <c:pt idx="2127">
                  <c:v>2.9145374630999998</c:v>
                </c:pt>
                <c:pt idx="2128">
                  <c:v>2.9145374630999998</c:v>
                </c:pt>
                <c:pt idx="2129">
                  <c:v>2.9145374630999998</c:v>
                </c:pt>
                <c:pt idx="2130">
                  <c:v>2.8644470503999999</c:v>
                </c:pt>
                <c:pt idx="2131">
                  <c:v>3.0084288633999998</c:v>
                </c:pt>
                <c:pt idx="2132">
                  <c:v>2.9265921435000002</c:v>
                </c:pt>
                <c:pt idx="2133">
                  <c:v>2.8392968644000001</c:v>
                </c:pt>
                <c:pt idx="2134">
                  <c:v>2.8871039776999998</c:v>
                </c:pt>
                <c:pt idx="2135">
                  <c:v>2.8871039776999998</c:v>
                </c:pt>
                <c:pt idx="2136">
                  <c:v>2.8871039776999998</c:v>
                </c:pt>
                <c:pt idx="2137">
                  <c:v>2.8051209868</c:v>
                </c:pt>
                <c:pt idx="2138">
                  <c:v>2.7065497636</c:v>
                </c:pt>
                <c:pt idx="2139">
                  <c:v>2.6457598376</c:v>
                </c:pt>
                <c:pt idx="2140">
                  <c:v>2.6843159978000002</c:v>
                </c:pt>
                <c:pt idx="2141">
                  <c:v>2.7569705865</c:v>
                </c:pt>
                <c:pt idx="2142">
                  <c:v>2.7569705865</c:v>
                </c:pt>
                <c:pt idx="2143">
                  <c:v>2.7569705865</c:v>
                </c:pt>
                <c:pt idx="2144">
                  <c:v>2.7146129401999999</c:v>
                </c:pt>
                <c:pt idx="2145">
                  <c:v>2.6705163427</c:v>
                </c:pt>
                <c:pt idx="2146">
                  <c:v>2.6798296415</c:v>
                </c:pt>
                <c:pt idx="2147">
                  <c:v>2.6301379721</c:v>
                </c:pt>
                <c:pt idx="2148">
                  <c:v>2.5655014752</c:v>
                </c:pt>
                <c:pt idx="2149">
                  <c:v>2.5655014752</c:v>
                </c:pt>
                <c:pt idx="2150">
                  <c:v>2.5655014752</c:v>
                </c:pt>
                <c:pt idx="2151">
                  <c:v>2.5365592707000002</c:v>
                </c:pt>
                <c:pt idx="2152">
                  <c:v>2.5126435984</c:v>
                </c:pt>
                <c:pt idx="2153">
                  <c:v>2.5486122634999999</c:v>
                </c:pt>
                <c:pt idx="2154">
                  <c:v>2.5840170542999998</c:v>
                </c:pt>
                <c:pt idx="2155">
                  <c:v>2.6217725280000002</c:v>
                </c:pt>
                <c:pt idx="2156">
                  <c:v>2.6217725280000002</c:v>
                </c:pt>
                <c:pt idx="2157">
                  <c:v>2.6217725280000002</c:v>
                </c:pt>
                <c:pt idx="2158">
                  <c:v>2.5848853132</c:v>
                </c:pt>
                <c:pt idx="2159">
                  <c:v>2.5529996726999999</c:v>
                </c:pt>
                <c:pt idx="2160">
                  <c:v>2.5351922815000001</c:v>
                </c:pt>
                <c:pt idx="2161">
                  <c:v>2.559249603</c:v>
                </c:pt>
                <c:pt idx="2162">
                  <c:v>2.4933976352</c:v>
                </c:pt>
                <c:pt idx="2163">
                  <c:v>2.4933976352</c:v>
                </c:pt>
                <c:pt idx="2164">
                  <c:v>2.4933976352</c:v>
                </c:pt>
                <c:pt idx="2165">
                  <c:v>2.4855681306999999</c:v>
                </c:pt>
                <c:pt idx="2166">
                  <c:v>2.4836187958</c:v>
                </c:pt>
                <c:pt idx="2167">
                  <c:v>2.5550431638000002</c:v>
                </c:pt>
                <c:pt idx="2168">
                  <c:v>2.6018184724000002</c:v>
                </c:pt>
                <c:pt idx="2169">
                  <c:v>2.6625167133000001</c:v>
                </c:pt>
                <c:pt idx="2170">
                  <c:v>2.6625167133000001</c:v>
                </c:pt>
                <c:pt idx="2171">
                  <c:v>2.6625167133000001</c:v>
                </c:pt>
                <c:pt idx="2172">
                  <c:v>2.6773664584999999</c:v>
                </c:pt>
                <c:pt idx="2173">
                  <c:v>2.7335652161000001</c:v>
                </c:pt>
                <c:pt idx="2174">
                  <c:v>2.8670144928000001</c:v>
                </c:pt>
                <c:pt idx="2175">
                  <c:v>2.7870636709999999</c:v>
                </c:pt>
                <c:pt idx="2176">
                  <c:v>2.7268704230999998</c:v>
                </c:pt>
                <c:pt idx="2177">
                  <c:v>2.7268704230999998</c:v>
                </c:pt>
                <c:pt idx="2178">
                  <c:v>2.7268704230999998</c:v>
                </c:pt>
                <c:pt idx="2179">
                  <c:v>2.7443990423</c:v>
                </c:pt>
                <c:pt idx="2180">
                  <c:v>2.6502484113000002</c:v>
                </c:pt>
                <c:pt idx="2181">
                  <c:v>2.6762387467000002</c:v>
                </c:pt>
                <c:pt idx="2182">
                  <c:v>2.6601010600000001</c:v>
                </c:pt>
                <c:pt idx="2183">
                  <c:v>2.6854801443</c:v>
                </c:pt>
                <c:pt idx="2184">
                  <c:v>2.6854801443</c:v>
                </c:pt>
                <c:pt idx="2185">
                  <c:v>2.6854801443</c:v>
                </c:pt>
                <c:pt idx="2186">
                  <c:v>2.7065875132000001</c:v>
                </c:pt>
                <c:pt idx="2187">
                  <c:v>2.6480091978</c:v>
                </c:pt>
                <c:pt idx="2188">
                  <c:v>2.6099991365999999</c:v>
                </c:pt>
                <c:pt idx="2189">
                  <c:v>2.6651583197000002</c:v>
                </c:pt>
                <c:pt idx="2190">
                  <c:v>2.6886860873999998</c:v>
                </c:pt>
                <c:pt idx="2191">
                  <c:v>2.6886860873999998</c:v>
                </c:pt>
                <c:pt idx="2192">
                  <c:v>2.6886860873999998</c:v>
                </c:pt>
                <c:pt idx="2193">
                  <c:v>2.6998241376999998</c:v>
                </c:pt>
                <c:pt idx="2194">
                  <c:v>2.7579342333999999</c:v>
                </c:pt>
                <c:pt idx="2195">
                  <c:v>2.7929414692000001</c:v>
                </c:pt>
                <c:pt idx="2196">
                  <c:v>2.7851593902</c:v>
                </c:pt>
                <c:pt idx="2197">
                  <c:v>2.8731297153000002</c:v>
                </c:pt>
                <c:pt idx="2198">
                  <c:v>2.8731297153000002</c:v>
                </c:pt>
                <c:pt idx="2199">
                  <c:v>2.8731297153000002</c:v>
                </c:pt>
                <c:pt idx="2200">
                  <c:v>2.8598167267000001</c:v>
                </c:pt>
                <c:pt idx="2201">
                  <c:v>2.7854552466000002</c:v>
                </c:pt>
                <c:pt idx="2202">
                  <c:v>2.7399822070000002</c:v>
                </c:pt>
                <c:pt idx="2203">
                  <c:v>2.7991413594000001</c:v>
                </c:pt>
                <c:pt idx="2204">
                  <c:v>2.8348940755999998</c:v>
                </c:pt>
                <c:pt idx="2205">
                  <c:v>2.8348940755999998</c:v>
                </c:pt>
                <c:pt idx="2206">
                  <c:v>2.8348940755999998</c:v>
                </c:pt>
                <c:pt idx="2207">
                  <c:v>2.8992037471000001</c:v>
                </c:pt>
                <c:pt idx="2208">
                  <c:v>2.923008158</c:v>
                </c:pt>
                <c:pt idx="2209">
                  <c:v>2.9222264928000001</c:v>
                </c:pt>
                <c:pt idx="2210">
                  <c:v>2.8798870595000001</c:v>
                </c:pt>
                <c:pt idx="2211">
                  <c:v>2.8769195231000002</c:v>
                </c:pt>
                <c:pt idx="2212">
                  <c:v>2.8769195231000002</c:v>
                </c:pt>
                <c:pt idx="2213">
                  <c:v>2.8769195231000002</c:v>
                </c:pt>
                <c:pt idx="2214">
                  <c:v>2.8436650518</c:v>
                </c:pt>
                <c:pt idx="2215">
                  <c:v>2.8192806741999998</c:v>
                </c:pt>
                <c:pt idx="2216">
                  <c:v>2.7782109108999999</c:v>
                </c:pt>
                <c:pt idx="2217">
                  <c:v>2.7794761181999998</c:v>
                </c:pt>
                <c:pt idx="2218">
                  <c:v>2.6546950440999999</c:v>
                </c:pt>
                <c:pt idx="2219">
                  <c:v>2.6546950440999999</c:v>
                </c:pt>
                <c:pt idx="2220">
                  <c:v>2.6546950440999999</c:v>
                </c:pt>
                <c:pt idx="2221">
                  <c:v>2.6100714301000001</c:v>
                </c:pt>
                <c:pt idx="2222">
                  <c:v>2.6592516454999999</c:v>
                </c:pt>
                <c:pt idx="2223">
                  <c:v>2.5988646304</c:v>
                </c:pt>
                <c:pt idx="2224">
                  <c:v>2.6194915066000002</c:v>
                </c:pt>
                <c:pt idx="2225">
                  <c:v>2.6576566981999998</c:v>
                </c:pt>
                <c:pt idx="2226">
                  <c:v>2.6576566981999998</c:v>
                </c:pt>
                <c:pt idx="2227">
                  <c:v>2.6576566981999998</c:v>
                </c:pt>
                <c:pt idx="2228">
                  <c:v>2.6908307974999999</c:v>
                </c:pt>
                <c:pt idx="2229">
                  <c:v>2.7642415588999998</c:v>
                </c:pt>
                <c:pt idx="2230">
                  <c:v>2.7989112884999998</c:v>
                </c:pt>
                <c:pt idx="2231">
                  <c:v>2.8142935002999998</c:v>
                </c:pt>
                <c:pt idx="2232">
                  <c:v>2.9160570902999998</c:v>
                </c:pt>
                <c:pt idx="2233">
                  <c:v>2.9160570902999998</c:v>
                </c:pt>
                <c:pt idx="2234">
                  <c:v>2.9160570902999998</c:v>
                </c:pt>
                <c:pt idx="2235">
                  <c:v>3.0118052486</c:v>
                </c:pt>
                <c:pt idx="2236">
                  <c:v>2.9660949666</c:v>
                </c:pt>
                <c:pt idx="2237">
                  <c:v>2.9310787718000002</c:v>
                </c:pt>
                <c:pt idx="2238">
                  <c:v>2.9024015845000002</c:v>
                </c:pt>
                <c:pt idx="2239">
                  <c:v>2.8405196401000001</c:v>
                </c:pt>
                <c:pt idx="2240">
                  <c:v>2.8405196401000001</c:v>
                </c:pt>
                <c:pt idx="2241">
                  <c:v>2.8405196401000001</c:v>
                </c:pt>
                <c:pt idx="2242">
                  <c:v>2.9195518449</c:v>
                </c:pt>
                <c:pt idx="2243">
                  <c:v>2.9668695352999999</c:v>
                </c:pt>
                <c:pt idx="2244">
                  <c:v>2.9656141310000002</c:v>
                </c:pt>
                <c:pt idx="2245">
                  <c:v>2.9974457908000001</c:v>
                </c:pt>
                <c:pt idx="2246">
                  <c:v>3.0397644284999998</c:v>
                </c:pt>
                <c:pt idx="2247">
                  <c:v>3.0397644284999998</c:v>
                </c:pt>
                <c:pt idx="2248">
                  <c:v>3.0397644284999998</c:v>
                </c:pt>
                <c:pt idx="2249">
                  <c:v>3.1575494816999998</c:v>
                </c:pt>
                <c:pt idx="2250">
                  <c:v>3.2667989981000001</c:v>
                </c:pt>
                <c:pt idx="2251">
                  <c:v>3.2205025737000001</c:v>
                </c:pt>
                <c:pt idx="2252">
                  <c:v>3.2943745812</c:v>
                </c:pt>
                <c:pt idx="2253">
                  <c:v>3.4036788870999999</c:v>
                </c:pt>
                <c:pt idx="2254">
                  <c:v>3.4036788870999999</c:v>
                </c:pt>
                <c:pt idx="2255">
                  <c:v>3.4036788870999999</c:v>
                </c:pt>
                <c:pt idx="2256">
                  <c:v>3.6028889557000001</c:v>
                </c:pt>
                <c:pt idx="2257">
                  <c:v>3.6340178552000002</c:v>
                </c:pt>
                <c:pt idx="2258">
                  <c:v>3.5411606439000001</c:v>
                </c:pt>
                <c:pt idx="2259">
                  <c:v>3.4326036455</c:v>
                </c:pt>
                <c:pt idx="2260">
                  <c:v>3.3944673070000002</c:v>
                </c:pt>
                <c:pt idx="2261">
                  <c:v>3.3944673070000002</c:v>
                </c:pt>
                <c:pt idx="2262">
                  <c:v>3.3944673070000002</c:v>
                </c:pt>
                <c:pt idx="2263">
                  <c:v>3.5076321213999999</c:v>
                </c:pt>
                <c:pt idx="2264">
                  <c:v>3.6269174848999999</c:v>
                </c:pt>
                <c:pt idx="2265">
                  <c:v>3.5635329168999998</c:v>
                </c:pt>
                <c:pt idx="2266">
                  <c:v>3.7005040308999999</c:v>
                </c:pt>
                <c:pt idx="2267">
                  <c:v>3.7005040308999999</c:v>
                </c:pt>
                <c:pt idx="2268">
                  <c:v>3.7005040308999999</c:v>
                </c:pt>
                <c:pt idx="2269">
                  <c:v>3.7005040308999999</c:v>
                </c:pt>
                <c:pt idx="2270">
                  <c:v>3.6635425776999999</c:v>
                </c:pt>
                <c:pt idx="2271">
                  <c:v>3.6028479474999999</c:v>
                </c:pt>
                <c:pt idx="2272">
                  <c:v>3.6233053108000002</c:v>
                </c:pt>
                <c:pt idx="2273">
                  <c:v>3.6005188435000002</c:v>
                </c:pt>
                <c:pt idx="2274">
                  <c:v>3.5162805505999999</c:v>
                </c:pt>
                <c:pt idx="2275">
                  <c:v>3.5162805505999999</c:v>
                </c:pt>
                <c:pt idx="2276">
                  <c:v>3.5162805505999999</c:v>
                </c:pt>
                <c:pt idx="2277">
                  <c:v>3.4738213731999998</c:v>
                </c:pt>
                <c:pt idx="2278">
                  <c:v>3.3401360963000002</c:v>
                </c:pt>
                <c:pt idx="2279">
                  <c:v>3.2159638975</c:v>
                </c:pt>
                <c:pt idx="2280">
                  <c:v>3.1194816162999999</c:v>
                </c:pt>
                <c:pt idx="2281">
                  <c:v>3.0841150945</c:v>
                </c:pt>
                <c:pt idx="2282">
                  <c:v>3.0841150945</c:v>
                </c:pt>
                <c:pt idx="2283">
                  <c:v>3.0841150945</c:v>
                </c:pt>
                <c:pt idx="2284">
                  <c:v>3.014487532</c:v>
                </c:pt>
                <c:pt idx="2285">
                  <c:v>3.0731921967</c:v>
                </c:pt>
                <c:pt idx="2286">
                  <c:v>3.0739568000999999</c:v>
                </c:pt>
                <c:pt idx="2287">
                  <c:v>3.0363999387999998</c:v>
                </c:pt>
                <c:pt idx="2288">
                  <c:v>3.0862051923</c:v>
                </c:pt>
                <c:pt idx="2289">
                  <c:v>3.0862051923</c:v>
                </c:pt>
                <c:pt idx="2290">
                  <c:v>3.0862051923</c:v>
                </c:pt>
                <c:pt idx="2291">
                  <c:v>3.1815302193999999</c:v>
                </c:pt>
                <c:pt idx="2292">
                  <c:v>3.1927358787000002</c:v>
                </c:pt>
                <c:pt idx="2293">
                  <c:v>3.1480504666</c:v>
                </c:pt>
                <c:pt idx="2294">
                  <c:v>3.0914151664</c:v>
                </c:pt>
                <c:pt idx="2295">
                  <c:v>3.0504847638000001</c:v>
                </c:pt>
                <c:pt idx="2296">
                  <c:v>3.0504847638000001</c:v>
                </c:pt>
                <c:pt idx="2297">
                  <c:v>3.0504847638000001</c:v>
                </c:pt>
                <c:pt idx="2298">
                  <c:v>3.0635535086000001</c:v>
                </c:pt>
                <c:pt idx="2299">
                  <c:v>3.1084523525000001</c:v>
                </c:pt>
                <c:pt idx="2300">
                  <c:v>3.0332585314</c:v>
                </c:pt>
                <c:pt idx="2301">
                  <c:v>3.0383505733999998</c:v>
                </c:pt>
                <c:pt idx="2302">
                  <c:v>3.0383505733999998</c:v>
                </c:pt>
                <c:pt idx="2303">
                  <c:v>3.0383505733999998</c:v>
                </c:pt>
                <c:pt idx="2304">
                  <c:v>3.0383505733999998</c:v>
                </c:pt>
                <c:pt idx="2305">
                  <c:v>3.1268161569999999</c:v>
                </c:pt>
                <c:pt idx="2306">
                  <c:v>3.1618401849</c:v>
                </c:pt>
                <c:pt idx="2307">
                  <c:v>3.0368288682000002</c:v>
                </c:pt>
                <c:pt idx="2308">
                  <c:v>3.0688757622999998</c:v>
                </c:pt>
                <c:pt idx="2309">
                  <c:v>3.0601721100999999</c:v>
                </c:pt>
                <c:pt idx="2310">
                  <c:v>3.0601721100999999</c:v>
                </c:pt>
                <c:pt idx="2311">
                  <c:v>3.0601721100999999</c:v>
                </c:pt>
                <c:pt idx="2312">
                  <c:v>3.0915350922</c:v>
                </c:pt>
                <c:pt idx="2313">
                  <c:v>3.0596828112000001</c:v>
                </c:pt>
                <c:pt idx="2314">
                  <c:v>3.0961125213999998</c:v>
                </c:pt>
                <c:pt idx="2315">
                  <c:v>3.0961125213999998</c:v>
                </c:pt>
                <c:pt idx="2316">
                  <c:v>3.0961125213999998</c:v>
                </c:pt>
                <c:pt idx="2317">
                  <c:v>3.0961125213999998</c:v>
                </c:pt>
                <c:pt idx="2318">
                  <c:v>3.0961125213999998</c:v>
                </c:pt>
                <c:pt idx="2319">
                  <c:v>3.1250393494000002</c:v>
                </c:pt>
                <c:pt idx="2320">
                  <c:v>3.2360037396000001</c:v>
                </c:pt>
                <c:pt idx="2321">
                  <c:v>3.0746200864</c:v>
                </c:pt>
                <c:pt idx="2322">
                  <c:v>2.9500490415999998</c:v>
                </c:pt>
                <c:pt idx="2323">
                  <c:v>2.8830129679000001</c:v>
                </c:pt>
                <c:pt idx="2324">
                  <c:v>2.8830129679000001</c:v>
                </c:pt>
                <c:pt idx="2325">
                  <c:v>2.8830129679000001</c:v>
                </c:pt>
                <c:pt idx="2326">
                  <c:v>2.8066066158999998</c:v>
                </c:pt>
                <c:pt idx="2327">
                  <c:v>2.7777113645</c:v>
                </c:pt>
                <c:pt idx="2328">
                  <c:v>2.7536614155999999</c:v>
                </c:pt>
                <c:pt idx="2329">
                  <c:v>2.7275492844000002</c:v>
                </c:pt>
                <c:pt idx="2330">
                  <c:v>2.8614442405</c:v>
                </c:pt>
                <c:pt idx="2331">
                  <c:v>2.8614442405</c:v>
                </c:pt>
                <c:pt idx="2332">
                  <c:v>2.8614442405</c:v>
                </c:pt>
                <c:pt idx="2333">
                  <c:v>2.7516060027</c:v>
                </c:pt>
                <c:pt idx="2334">
                  <c:v>2.4886944434</c:v>
                </c:pt>
                <c:pt idx="2335">
                  <c:v>2.4790905482999999</c:v>
                </c:pt>
                <c:pt idx="2336">
                  <c:v>2.4518805948</c:v>
                </c:pt>
                <c:pt idx="2337">
                  <c:v>2.5364833023000002</c:v>
                </c:pt>
                <c:pt idx="2338">
                  <c:v>2.5364833023000002</c:v>
                </c:pt>
                <c:pt idx="2339">
                  <c:v>2.5364833023000002</c:v>
                </c:pt>
                <c:pt idx="2340">
                  <c:v>2.3882647256</c:v>
                </c:pt>
                <c:pt idx="2341">
                  <c:v>2.6128005718999998</c:v>
                </c:pt>
                <c:pt idx="2342">
                  <c:v>2.6807969370000002</c:v>
                </c:pt>
                <c:pt idx="2343">
                  <c:v>2.6961779558000001</c:v>
                </c:pt>
                <c:pt idx="2344">
                  <c:v>2.6916315830999999</c:v>
                </c:pt>
                <c:pt idx="2345">
                  <c:v>2.6916315830999999</c:v>
                </c:pt>
                <c:pt idx="2346">
                  <c:v>2.6916315830999999</c:v>
                </c:pt>
                <c:pt idx="2347">
                  <c:v>2.6916315830999999</c:v>
                </c:pt>
                <c:pt idx="2348">
                  <c:v>2.7990299794000002</c:v>
                </c:pt>
                <c:pt idx="2349">
                  <c:v>2.8350518033999998</c:v>
                </c:pt>
                <c:pt idx="2350">
                  <c:v>2.8067351025999998</c:v>
                </c:pt>
                <c:pt idx="2351">
                  <c:v>2.8433313294000002</c:v>
                </c:pt>
                <c:pt idx="2352">
                  <c:v>2.8433313294000002</c:v>
                </c:pt>
                <c:pt idx="2353">
                  <c:v>2.8433313294000002</c:v>
                </c:pt>
                <c:pt idx="2354">
                  <c:v>2.8075864716000001</c:v>
                </c:pt>
                <c:pt idx="2355">
                  <c:v>2.4198979659000002</c:v>
                </c:pt>
                <c:pt idx="2356">
                  <c:v>2.6297327258999998</c:v>
                </c:pt>
                <c:pt idx="2357">
                  <c:v>2.5877311116000001</c:v>
                </c:pt>
                <c:pt idx="2358">
                  <c:v>2.3842445448</c:v>
                </c:pt>
                <c:pt idx="2359">
                  <c:v>2.3842445448</c:v>
                </c:pt>
                <c:pt idx="2360">
                  <c:v>2.3842445448</c:v>
                </c:pt>
                <c:pt idx="2361">
                  <c:v>2.2463734153999999</c:v>
                </c:pt>
                <c:pt idx="2362">
                  <c:v>2.4778550563000001</c:v>
                </c:pt>
                <c:pt idx="2363">
                  <c:v>2.3246506030999998</c:v>
                </c:pt>
                <c:pt idx="2364">
                  <c:v>2.3308050068999999</c:v>
                </c:pt>
                <c:pt idx="2365">
                  <c:v>2.0565450345</c:v>
                </c:pt>
                <c:pt idx="2366">
                  <c:v>2.0565450345</c:v>
                </c:pt>
                <c:pt idx="2367">
                  <c:v>2.0565450345</c:v>
                </c:pt>
                <c:pt idx="2368">
                  <c:v>2.1608029060999998</c:v>
                </c:pt>
                <c:pt idx="2369">
                  <c:v>2.240436683</c:v>
                </c:pt>
                <c:pt idx="2370">
                  <c:v>2.4314956383999999</c:v>
                </c:pt>
                <c:pt idx="2371">
                  <c:v>2.4762750364000001</c:v>
                </c:pt>
                <c:pt idx="2372">
                  <c:v>2.5036403132</c:v>
                </c:pt>
                <c:pt idx="2373">
                  <c:v>2.5036403132</c:v>
                </c:pt>
                <c:pt idx="2374">
                  <c:v>2.5036403132</c:v>
                </c:pt>
                <c:pt idx="2375">
                  <c:v>2.4728846061</c:v>
                </c:pt>
                <c:pt idx="2376">
                  <c:v>2.3656171712999998</c:v>
                </c:pt>
                <c:pt idx="2377">
                  <c:v>2.4623633212999998</c:v>
                </c:pt>
                <c:pt idx="2378">
                  <c:v>2.4611425580000001</c:v>
                </c:pt>
                <c:pt idx="2379">
                  <c:v>2.3639831833999998</c:v>
                </c:pt>
                <c:pt idx="2380">
                  <c:v>2.3639831833999998</c:v>
                </c:pt>
                <c:pt idx="2381">
                  <c:v>2.3639831833999998</c:v>
                </c:pt>
                <c:pt idx="2382">
                  <c:v>2.4188249722999999</c:v>
                </c:pt>
                <c:pt idx="2383">
                  <c:v>2.2707958686</c:v>
                </c:pt>
                <c:pt idx="2384">
                  <c:v>2.1365739777999999</c:v>
                </c:pt>
                <c:pt idx="2385">
                  <c:v>2.2181612681999998</c:v>
                </c:pt>
                <c:pt idx="2386">
                  <c:v>2.2783150990999999</c:v>
                </c:pt>
                <c:pt idx="2387">
                  <c:v>2.2783150990999999</c:v>
                </c:pt>
                <c:pt idx="2388">
                  <c:v>2.2783150990999999</c:v>
                </c:pt>
                <c:pt idx="2389">
                  <c:v>2.4228687727999998</c:v>
                </c:pt>
                <c:pt idx="2390">
                  <c:v>2.3927745902000002</c:v>
                </c:pt>
                <c:pt idx="2391">
                  <c:v>2.5148198990999999</c:v>
                </c:pt>
                <c:pt idx="2392">
                  <c:v>2.4204886693000001</c:v>
                </c:pt>
                <c:pt idx="2393">
                  <c:v>2.4851359640999999</c:v>
                </c:pt>
                <c:pt idx="2394">
                  <c:v>2.4851359640999999</c:v>
                </c:pt>
                <c:pt idx="2395">
                  <c:v>2.4851359640999999</c:v>
                </c:pt>
                <c:pt idx="2396">
                  <c:v>2.3631815595000001</c:v>
                </c:pt>
                <c:pt idx="2397">
                  <c:v>2.3659417608000002</c:v>
                </c:pt>
                <c:pt idx="2398">
                  <c:v>2.4622800300000001</c:v>
                </c:pt>
                <c:pt idx="2399">
                  <c:v>2.4091880087000002</c:v>
                </c:pt>
                <c:pt idx="2400">
                  <c:v>2.4404657804999998</c:v>
                </c:pt>
                <c:pt idx="2401">
                  <c:v>2.4404657804999998</c:v>
                </c:pt>
                <c:pt idx="2402">
                  <c:v>2.4404657804999998</c:v>
                </c:pt>
                <c:pt idx="2403">
                  <c:v>2.5497117813000001</c:v>
                </c:pt>
                <c:pt idx="2404">
                  <c:v>2.5700206794999998</c:v>
                </c:pt>
                <c:pt idx="2405">
                  <c:v>2.5253578468</c:v>
                </c:pt>
                <c:pt idx="2406">
                  <c:v>2.6832794116000001</c:v>
                </c:pt>
                <c:pt idx="2407">
                  <c:v>2.6448912941999998</c:v>
                </c:pt>
                <c:pt idx="2408">
                  <c:v>2.6448912941999998</c:v>
                </c:pt>
                <c:pt idx="2409">
                  <c:v>2.6448912941999998</c:v>
                </c:pt>
                <c:pt idx="2410">
                  <c:v>2.6448912941999998</c:v>
                </c:pt>
                <c:pt idx="2411">
                  <c:v>2.6484793616000002</c:v>
                </c:pt>
                <c:pt idx="2412">
                  <c:v>2.5533634061999999</c:v>
                </c:pt>
                <c:pt idx="2413">
                  <c:v>2.4543475865</c:v>
                </c:pt>
                <c:pt idx="2414">
                  <c:v>2.4202527810999999</c:v>
                </c:pt>
                <c:pt idx="2415">
                  <c:v>2.4202527810999999</c:v>
                </c:pt>
                <c:pt idx="2416">
                  <c:v>2.4202527810999999</c:v>
                </c:pt>
                <c:pt idx="2417">
                  <c:v>2.4818197265999999</c:v>
                </c:pt>
                <c:pt idx="2418">
                  <c:v>2.4178702242000001</c:v>
                </c:pt>
                <c:pt idx="2419">
                  <c:v>2.5633835356999999</c:v>
                </c:pt>
                <c:pt idx="2420">
                  <c:v>2.5799659927</c:v>
                </c:pt>
                <c:pt idx="2421">
                  <c:v>2.5119404151000002</c:v>
                </c:pt>
                <c:pt idx="2422">
                  <c:v>2.5119404151000002</c:v>
                </c:pt>
                <c:pt idx="2423">
                  <c:v>2.5119404151000002</c:v>
                </c:pt>
                <c:pt idx="2424">
                  <c:v>2.5585729656999998</c:v>
                </c:pt>
                <c:pt idx="2425">
                  <c:v>2.6183126222999999</c:v>
                </c:pt>
                <c:pt idx="2426">
                  <c:v>2.7337061299999998</c:v>
                </c:pt>
                <c:pt idx="2427">
                  <c:v>2.6251554807000002</c:v>
                </c:pt>
                <c:pt idx="2428">
                  <c:v>2.6061232658</c:v>
                </c:pt>
                <c:pt idx="2429">
                  <c:v>2.6061232658</c:v>
                </c:pt>
                <c:pt idx="2430">
                  <c:v>2.6061232658</c:v>
                </c:pt>
                <c:pt idx="2431">
                  <c:v>2.5001143234000001</c:v>
                </c:pt>
                <c:pt idx="2432">
                  <c:v>2.5181467812</c:v>
                </c:pt>
                <c:pt idx="2433">
                  <c:v>2.6788843339000001</c:v>
                </c:pt>
                <c:pt idx="2434">
                  <c:v>2.5517806422999998</c:v>
                </c:pt>
                <c:pt idx="2435">
                  <c:v>2.5683247750999998</c:v>
                </c:pt>
                <c:pt idx="2436">
                  <c:v>2.5683247750999998</c:v>
                </c:pt>
                <c:pt idx="2437">
                  <c:v>2.5683247750999998</c:v>
                </c:pt>
                <c:pt idx="2438">
                  <c:v>2.5068421378000001</c:v>
                </c:pt>
                <c:pt idx="2439">
                  <c:v>2.5108296525</c:v>
                </c:pt>
                <c:pt idx="2440">
                  <c:v>2.3712336588</c:v>
                </c:pt>
                <c:pt idx="2441">
                  <c:v>2.4102156615000001</c:v>
                </c:pt>
                <c:pt idx="2442">
                  <c:v>2.4267859754000001</c:v>
                </c:pt>
                <c:pt idx="2443">
                  <c:v>2.4267859754000001</c:v>
                </c:pt>
                <c:pt idx="2444">
                  <c:v>2.4267859754000001</c:v>
                </c:pt>
                <c:pt idx="2445">
                  <c:v>2.5633981036</c:v>
                </c:pt>
                <c:pt idx="2446">
                  <c:v>2.5248095790999998</c:v>
                </c:pt>
                <c:pt idx="2447">
                  <c:v>2.5672922703999999</c:v>
                </c:pt>
                <c:pt idx="2448">
                  <c:v>2.6255938001999999</c:v>
                </c:pt>
                <c:pt idx="2449">
                  <c:v>2.5702618392000001</c:v>
                </c:pt>
                <c:pt idx="2450">
                  <c:v>2.5702618392000001</c:v>
                </c:pt>
                <c:pt idx="2451">
                  <c:v>2.5702618392000001</c:v>
                </c:pt>
                <c:pt idx="2452">
                  <c:v>2.4927660193999999</c:v>
                </c:pt>
                <c:pt idx="2453">
                  <c:v>2.4240101218999999</c:v>
                </c:pt>
                <c:pt idx="2454">
                  <c:v>2.5997590904000001</c:v>
                </c:pt>
                <c:pt idx="2455">
                  <c:v>2.7042637846000002</c:v>
                </c:pt>
                <c:pt idx="2456">
                  <c:v>2.7257180088999999</c:v>
                </c:pt>
                <c:pt idx="2457">
                  <c:v>2.7257180088999999</c:v>
                </c:pt>
                <c:pt idx="2458">
                  <c:v>2.7257180088999999</c:v>
                </c:pt>
                <c:pt idx="2459">
                  <c:v>2.7257180088999999</c:v>
                </c:pt>
                <c:pt idx="2460">
                  <c:v>2.7257180088999999</c:v>
                </c:pt>
                <c:pt idx="2461">
                  <c:v>2.7257180088999999</c:v>
                </c:pt>
                <c:pt idx="2462">
                  <c:v>2.8684295102999999</c:v>
                </c:pt>
                <c:pt idx="2463">
                  <c:v>2.5889613730000001</c:v>
                </c:pt>
                <c:pt idx="2464">
                  <c:v>2.5889613730000001</c:v>
                </c:pt>
                <c:pt idx="2465">
                  <c:v>2.5889613730000001</c:v>
                </c:pt>
                <c:pt idx="2466">
                  <c:v>2.4687518635000001</c:v>
                </c:pt>
                <c:pt idx="2467">
                  <c:v>2.3371477077999998</c:v>
                </c:pt>
                <c:pt idx="2468">
                  <c:v>2.3371477077999998</c:v>
                </c:pt>
                <c:pt idx="2469">
                  <c:v>2.3371477077999998</c:v>
                </c:pt>
                <c:pt idx="2470">
                  <c:v>2.4804207366000002</c:v>
                </c:pt>
                <c:pt idx="2471">
                  <c:v>2.4804207366000002</c:v>
                </c:pt>
                <c:pt idx="2472">
                  <c:v>2.4804207366000002</c:v>
                </c:pt>
                <c:pt idx="2473">
                  <c:v>2.4804207366000002</c:v>
                </c:pt>
                <c:pt idx="2474">
                  <c:v>2.4804207366000002</c:v>
                </c:pt>
                <c:pt idx="2475">
                  <c:v>2.5318064829</c:v>
                </c:pt>
                <c:pt idx="2476">
                  <c:v>2.5021948745999998</c:v>
                </c:pt>
                <c:pt idx="2477">
                  <c:v>2.6221425959000002</c:v>
                </c:pt>
                <c:pt idx="2478">
                  <c:v>2.6221425959000002</c:v>
                </c:pt>
                <c:pt idx="2479">
                  <c:v>2.6221425959000002</c:v>
                </c:pt>
                <c:pt idx="2480">
                  <c:v>2.6221425959000002</c:v>
                </c:pt>
                <c:pt idx="2481">
                  <c:v>2.6221425959000002</c:v>
                </c:pt>
                <c:pt idx="2482">
                  <c:v>2.7383960034000001</c:v>
                </c:pt>
                <c:pt idx="2483">
                  <c:v>2.6625623047999998</c:v>
                </c:pt>
                <c:pt idx="2484">
                  <c:v>2.6910209270999998</c:v>
                </c:pt>
                <c:pt idx="2485">
                  <c:v>2.6910209270999998</c:v>
                </c:pt>
                <c:pt idx="2486">
                  <c:v>2.6910209270999998</c:v>
                </c:pt>
                <c:pt idx="2487">
                  <c:v>2.6875579915999999</c:v>
                </c:pt>
                <c:pt idx="2488">
                  <c:v>2.6525440167999998</c:v>
                </c:pt>
                <c:pt idx="2489">
                  <c:v>2.6496687933</c:v>
                </c:pt>
                <c:pt idx="2490">
                  <c:v>2.5917121241999999</c:v>
                </c:pt>
                <c:pt idx="2491">
                  <c:v>2.6840496997000001</c:v>
                </c:pt>
                <c:pt idx="2492">
                  <c:v>2.6840496997000001</c:v>
                </c:pt>
                <c:pt idx="2493">
                  <c:v>2.6840496997000001</c:v>
                </c:pt>
                <c:pt idx="2494">
                  <c:v>2.5967148491000001</c:v>
                </c:pt>
                <c:pt idx="2495">
                  <c:v>2.5552371761999999</c:v>
                </c:pt>
                <c:pt idx="2496">
                  <c:v>2.5552371761999999</c:v>
                </c:pt>
                <c:pt idx="2497">
                  <c:v>2.8406118755</c:v>
                </c:pt>
                <c:pt idx="2498">
                  <c:v>2.8263375865999998</c:v>
                </c:pt>
                <c:pt idx="2499">
                  <c:v>2.8263375865999998</c:v>
                </c:pt>
                <c:pt idx="2500">
                  <c:v>2.8263375865999998</c:v>
                </c:pt>
                <c:pt idx="2501">
                  <c:v>2.8117071971000001</c:v>
                </c:pt>
                <c:pt idx="2502">
                  <c:v>2.7942491122000002</c:v>
                </c:pt>
                <c:pt idx="2503">
                  <c:v>2.7659667779000001</c:v>
                </c:pt>
                <c:pt idx="2504">
                  <c:v>2.8186786419000001</c:v>
                </c:pt>
                <c:pt idx="2505">
                  <c:v>2.6768506653999999</c:v>
                </c:pt>
                <c:pt idx="2506">
                  <c:v>2.6768506653999999</c:v>
                </c:pt>
                <c:pt idx="2507">
                  <c:v>2.6768506653999999</c:v>
                </c:pt>
                <c:pt idx="2508">
                  <c:v>2.6585530444000001</c:v>
                </c:pt>
                <c:pt idx="2509">
                  <c:v>2.6887893232</c:v>
                </c:pt>
                <c:pt idx="2510">
                  <c:v>2.6023663647999999</c:v>
                </c:pt>
                <c:pt idx="2511">
                  <c:v>2.6414353638999999</c:v>
                </c:pt>
                <c:pt idx="2512">
                  <c:v>2.6907812378</c:v>
                </c:pt>
                <c:pt idx="2513">
                  <c:v>2.6907812378</c:v>
                </c:pt>
                <c:pt idx="2514">
                  <c:v>2.6907812378</c:v>
                </c:pt>
                <c:pt idx="2515">
                  <c:v>2.6872774717999999</c:v>
                </c:pt>
                <c:pt idx="2516">
                  <c:v>2.6240259986000001</c:v>
                </c:pt>
                <c:pt idx="2517">
                  <c:v>2.5864332772999998</c:v>
                </c:pt>
                <c:pt idx="2518">
                  <c:v>2.6556009922000001</c:v>
                </c:pt>
                <c:pt idx="2519">
                  <c:v>2.6127516625</c:v>
                </c:pt>
                <c:pt idx="2520">
                  <c:v>2.6127516625</c:v>
                </c:pt>
                <c:pt idx="2521">
                  <c:v>2.6127516625</c:v>
                </c:pt>
                <c:pt idx="2522">
                  <c:v>2.6139107344000001</c:v>
                </c:pt>
                <c:pt idx="2523">
                  <c:v>2.6386230555000001</c:v>
                </c:pt>
                <c:pt idx="2524">
                  <c:v>2.6745972242999998</c:v>
                </c:pt>
                <c:pt idx="2525">
                  <c:v>2.7087616066</c:v>
                </c:pt>
                <c:pt idx="2526">
                  <c:v>2.7193457734000002</c:v>
                </c:pt>
                <c:pt idx="2527">
                  <c:v>2.7193457734000002</c:v>
                </c:pt>
                <c:pt idx="2528">
                  <c:v>2.7193457734000002</c:v>
                </c:pt>
                <c:pt idx="2529">
                  <c:v>2.6357975553999999</c:v>
                </c:pt>
                <c:pt idx="2530">
                  <c:v>2.5620251005000001</c:v>
                </c:pt>
                <c:pt idx="2531">
                  <c:v>2.5593180440999999</c:v>
                </c:pt>
                <c:pt idx="2532">
                  <c:v>2.5677992770000002</c:v>
                </c:pt>
                <c:pt idx="2533">
                  <c:v>2.6293009449999998</c:v>
                </c:pt>
                <c:pt idx="2534">
                  <c:v>2.6293009449999998</c:v>
                </c:pt>
                <c:pt idx="2535">
                  <c:v>2.6293009449999998</c:v>
                </c:pt>
                <c:pt idx="2536">
                  <c:v>2.6700174680000002</c:v>
                </c:pt>
                <c:pt idx="2537">
                  <c:v>2.5744541242999999</c:v>
                </c:pt>
                <c:pt idx="2538">
                  <c:v>2.5473679958000002</c:v>
                </c:pt>
                <c:pt idx="2539">
                  <c:v>2.5838056090000001</c:v>
                </c:pt>
                <c:pt idx="2540">
                  <c:v>2.6197617249</c:v>
                </c:pt>
                <c:pt idx="2541">
                  <c:v>2.6197617249</c:v>
                </c:pt>
                <c:pt idx="2542">
                  <c:v>2.6197617249</c:v>
                </c:pt>
                <c:pt idx="2543">
                  <c:v>2.7096850889000001</c:v>
                </c:pt>
                <c:pt idx="2544">
                  <c:v>2.7143338804999999</c:v>
                </c:pt>
                <c:pt idx="2545">
                  <c:v>2.6498470808999999</c:v>
                </c:pt>
                <c:pt idx="2546">
                  <c:v>2.6159859827999998</c:v>
                </c:pt>
                <c:pt idx="2547">
                  <c:v>2.6375039206999999</c:v>
                </c:pt>
                <c:pt idx="2548">
                  <c:v>2.6375039206999999</c:v>
                </c:pt>
                <c:pt idx="2549">
                  <c:v>2.6375039206999999</c:v>
                </c:pt>
                <c:pt idx="2550">
                  <c:v>2.6415737566000002</c:v>
                </c:pt>
                <c:pt idx="2551">
                  <c:v>2.6409291186999999</c:v>
                </c:pt>
                <c:pt idx="2552">
                  <c:v>2.7497591296000001</c:v>
                </c:pt>
                <c:pt idx="2553">
                  <c:v>2.9047579927</c:v>
                </c:pt>
                <c:pt idx="2554">
                  <c:v>2.8354055254000001</c:v>
                </c:pt>
                <c:pt idx="2555">
                  <c:v>2.8354055254000001</c:v>
                </c:pt>
                <c:pt idx="2556">
                  <c:v>2.8354055254000001</c:v>
                </c:pt>
                <c:pt idx="2557">
                  <c:v>2.6886844266000001</c:v>
                </c:pt>
                <c:pt idx="2558">
                  <c:v>2.7234850574</c:v>
                </c:pt>
                <c:pt idx="2559">
                  <c:v>2.7089739411</c:v>
                </c:pt>
                <c:pt idx="2560">
                  <c:v>2.6389857844</c:v>
                </c:pt>
                <c:pt idx="2561">
                  <c:v>2.5442262532000002</c:v>
                </c:pt>
                <c:pt idx="2562">
                  <c:v>2.5442262532000002</c:v>
                </c:pt>
                <c:pt idx="2563">
                  <c:v>2.5442262532000002</c:v>
                </c:pt>
                <c:pt idx="2564">
                  <c:v>2.4631690872999998</c:v>
                </c:pt>
                <c:pt idx="2565">
                  <c:v>2.4656432847</c:v>
                </c:pt>
                <c:pt idx="2566">
                  <c:v>2.4835721146999998</c:v>
                </c:pt>
                <c:pt idx="2567">
                  <c:v>2.5284254099000001</c:v>
                </c:pt>
                <c:pt idx="2568">
                  <c:v>2.3987753360999999</c:v>
                </c:pt>
                <c:pt idx="2569">
                  <c:v>2.3987753360999999</c:v>
                </c:pt>
                <c:pt idx="2570">
                  <c:v>2.3987753360999999</c:v>
                </c:pt>
                <c:pt idx="2571">
                  <c:v>2.3558015663999998</c:v>
                </c:pt>
                <c:pt idx="2572">
                  <c:v>2.4700551045000001</c:v>
                </c:pt>
                <c:pt idx="2573">
                  <c:v>2.4866378753</c:v>
                </c:pt>
                <c:pt idx="2574">
                  <c:v>2.5274531498999999</c:v>
                </c:pt>
                <c:pt idx="2575">
                  <c:v>2.5605026654</c:v>
                </c:pt>
                <c:pt idx="2576">
                  <c:v>2.5605026654</c:v>
                </c:pt>
                <c:pt idx="2577">
                  <c:v>2.5605026654</c:v>
                </c:pt>
                <c:pt idx="2578">
                  <c:v>2.6029367434999999</c:v>
                </c:pt>
                <c:pt idx="2579">
                  <c:v>2.6568174537</c:v>
                </c:pt>
                <c:pt idx="2580">
                  <c:v>2.6661340232000001</c:v>
                </c:pt>
                <c:pt idx="2581">
                  <c:v>2.484757568</c:v>
                </c:pt>
                <c:pt idx="2582">
                  <c:v>2.6530736883000001</c:v>
                </c:pt>
                <c:pt idx="2583">
                  <c:v>2.6530736883000001</c:v>
                </c:pt>
                <c:pt idx="2584">
                  <c:v>2.6530736883000001</c:v>
                </c:pt>
                <c:pt idx="2585">
                  <c:v>2.6706394511</c:v>
                </c:pt>
                <c:pt idx="2586">
                  <c:v>2.7394590351999999</c:v>
                </c:pt>
                <c:pt idx="2587">
                  <c:v>2.7661391176999999</c:v>
                </c:pt>
                <c:pt idx="2588">
                  <c:v>2.6152078253000002</c:v>
                </c:pt>
                <c:pt idx="2589">
                  <c:v>2.6627443694999999</c:v>
                </c:pt>
                <c:pt idx="2590">
                  <c:v>2.6627443694999999</c:v>
                </c:pt>
                <c:pt idx="2591">
                  <c:v>2.6627443694999999</c:v>
                </c:pt>
                <c:pt idx="2592">
                  <c:v>2.6248297897000001</c:v>
                </c:pt>
                <c:pt idx="2593">
                  <c:v>2.6659496141000001</c:v>
                </c:pt>
                <c:pt idx="2594">
                  <c:v>2.5622849891000001</c:v>
                </c:pt>
                <c:pt idx="2595">
                  <c:v>2.6571929669999999</c:v>
                </c:pt>
                <c:pt idx="2596">
                  <c:v>2.5965417209999999</c:v>
                </c:pt>
                <c:pt idx="2597">
                  <c:v>2.5965417209999999</c:v>
                </c:pt>
                <c:pt idx="2598">
                  <c:v>2.5965417209999999</c:v>
                </c:pt>
                <c:pt idx="2599">
                  <c:v>2.6645014511</c:v>
                </c:pt>
                <c:pt idx="2600">
                  <c:v>2.7304544074999999</c:v>
                </c:pt>
                <c:pt idx="2601">
                  <c:v>2.7226094309</c:v>
                </c:pt>
                <c:pt idx="2602">
                  <c:v>2.7878418453</c:v>
                </c:pt>
                <c:pt idx="2603">
                  <c:v>2.8005268815000002</c:v>
                </c:pt>
                <c:pt idx="2604">
                  <c:v>2.8005268815000002</c:v>
                </c:pt>
                <c:pt idx="2605">
                  <c:v>2.8005268815000002</c:v>
                </c:pt>
                <c:pt idx="2606">
                  <c:v>2.7976626274999998</c:v>
                </c:pt>
                <c:pt idx="2607">
                  <c:v>2.7658661637000002</c:v>
                </c:pt>
                <c:pt idx="2608">
                  <c:v>2.8434535892000001</c:v>
                </c:pt>
                <c:pt idx="2609">
                  <c:v>2.8498172246000002</c:v>
                </c:pt>
                <c:pt idx="2610">
                  <c:v>2.9170976339000001</c:v>
                </c:pt>
                <c:pt idx="2611">
                  <c:v>2.9170976339000001</c:v>
                </c:pt>
                <c:pt idx="2612">
                  <c:v>2.9170976339000001</c:v>
                </c:pt>
                <c:pt idx="2613">
                  <c:v>2.7857820047000001</c:v>
                </c:pt>
                <c:pt idx="2614">
                  <c:v>2.8166004457999998</c:v>
                </c:pt>
                <c:pt idx="2615">
                  <c:v>2.7801407773000002</c:v>
                </c:pt>
                <c:pt idx="2616">
                  <c:v>2.5605368006</c:v>
                </c:pt>
                <c:pt idx="2617">
                  <c:v>2.5440599422000001</c:v>
                </c:pt>
                <c:pt idx="2618">
                  <c:v>2.5440599422000001</c:v>
                </c:pt>
                <c:pt idx="2619">
                  <c:v>2.5440599422000001</c:v>
                </c:pt>
                <c:pt idx="2620">
                  <c:v>2.5232601132000001</c:v>
                </c:pt>
                <c:pt idx="2621">
                  <c:v>2.4636658612</c:v>
                </c:pt>
                <c:pt idx="2622">
                  <c:v>2.4636658612</c:v>
                </c:pt>
                <c:pt idx="2623">
                  <c:v>2.6405086437</c:v>
                </c:pt>
                <c:pt idx="2624">
                  <c:v>2.654558862</c:v>
                </c:pt>
                <c:pt idx="2625">
                  <c:v>2.654558862</c:v>
                </c:pt>
                <c:pt idx="2626">
                  <c:v>2.654558862</c:v>
                </c:pt>
                <c:pt idx="2627">
                  <c:v>2.5816148901</c:v>
                </c:pt>
                <c:pt idx="2628">
                  <c:v>2.5977850857</c:v>
                </c:pt>
                <c:pt idx="2629">
                  <c:v>2.7147869081999998</c:v>
                </c:pt>
                <c:pt idx="2630">
                  <c:v>2.7002126284000001</c:v>
                </c:pt>
                <c:pt idx="2631">
                  <c:v>2.8173704811000002</c:v>
                </c:pt>
                <c:pt idx="2632">
                  <c:v>2.8173704811000002</c:v>
                </c:pt>
                <c:pt idx="2633">
                  <c:v>2.8173704811000002</c:v>
                </c:pt>
                <c:pt idx="2634">
                  <c:v>2.6806094460000001</c:v>
                </c:pt>
                <c:pt idx="2635">
                  <c:v>2.7283781229000001</c:v>
                </c:pt>
                <c:pt idx="2636">
                  <c:v>2.8735044496</c:v>
                </c:pt>
                <c:pt idx="2637">
                  <c:v>2.8044019781</c:v>
                </c:pt>
                <c:pt idx="2638">
                  <c:v>2.6356599054999998</c:v>
                </c:pt>
                <c:pt idx="2639">
                  <c:v>2.6356599054999998</c:v>
                </c:pt>
                <c:pt idx="2640">
                  <c:v>2.6356599054999998</c:v>
                </c:pt>
                <c:pt idx="2641">
                  <c:v>2.5026026092999998</c:v>
                </c:pt>
                <c:pt idx="2642">
                  <c:v>2.5039916401000002</c:v>
                </c:pt>
                <c:pt idx="2643">
                  <c:v>2.4748521039</c:v>
                </c:pt>
                <c:pt idx="2644">
                  <c:v>2.7698874433</c:v>
                </c:pt>
                <c:pt idx="2645">
                  <c:v>2.6305630683999999</c:v>
                </c:pt>
                <c:pt idx="2646">
                  <c:v>2.6305630683999999</c:v>
                </c:pt>
                <c:pt idx="2647">
                  <c:v>2.6305630683999999</c:v>
                </c:pt>
                <c:pt idx="2648">
                  <c:v>2.6135489869000001</c:v>
                </c:pt>
                <c:pt idx="2649">
                  <c:v>2.5938019382999999</c:v>
                </c:pt>
                <c:pt idx="2650">
                  <c:v>2.6161192928000001</c:v>
                </c:pt>
                <c:pt idx="2651">
                  <c:v>2.6161192928000001</c:v>
                </c:pt>
                <c:pt idx="2652">
                  <c:v>2.6161192928000001</c:v>
                </c:pt>
                <c:pt idx="2653">
                  <c:v>2.6161192928000001</c:v>
                </c:pt>
                <c:pt idx="2654">
                  <c:v>2.6161192928000001</c:v>
                </c:pt>
                <c:pt idx="2655">
                  <c:v>2.5082853423999998</c:v>
                </c:pt>
                <c:pt idx="2656">
                  <c:v>2.6202032329999998</c:v>
                </c:pt>
                <c:pt idx="2657">
                  <c:v>2.6202032329999998</c:v>
                </c:pt>
                <c:pt idx="2658">
                  <c:v>2.6202032329999998</c:v>
                </c:pt>
                <c:pt idx="2659">
                  <c:v>2.6091879329999998</c:v>
                </c:pt>
                <c:pt idx="2660">
                  <c:v>2.6091879329999998</c:v>
                </c:pt>
                <c:pt idx="2661">
                  <c:v>2.6091879329999998</c:v>
                </c:pt>
                <c:pt idx="2662">
                  <c:v>2.5920532515999999</c:v>
                </c:pt>
                <c:pt idx="2663">
                  <c:v>2.6123360786999998</c:v>
                </c:pt>
                <c:pt idx="2664">
                  <c:v>2.5816901608</c:v>
                </c:pt>
                <c:pt idx="2665">
                  <c:v>2.5889333726000001</c:v>
                </c:pt>
                <c:pt idx="2666">
                  <c:v>2.6086593934</c:v>
                </c:pt>
                <c:pt idx="2667">
                  <c:v>2.6086593934</c:v>
                </c:pt>
                <c:pt idx="2668">
                  <c:v>2.6086593934</c:v>
                </c:pt>
                <c:pt idx="2669">
                  <c:v>2.6118416343000002</c:v>
                </c:pt>
                <c:pt idx="2670">
                  <c:v>2.5782945936999999</c:v>
                </c:pt>
                <c:pt idx="2671">
                  <c:v>2.5782945936999999</c:v>
                </c:pt>
                <c:pt idx="2672">
                  <c:v>2.5782945936999999</c:v>
                </c:pt>
                <c:pt idx="2673">
                  <c:v>2.6189543203999999</c:v>
                </c:pt>
                <c:pt idx="2674">
                  <c:v>2.6189543203999999</c:v>
                </c:pt>
                <c:pt idx="2675">
                  <c:v>2.6189543203999999</c:v>
                </c:pt>
                <c:pt idx="2676">
                  <c:v>2.6428291167000002</c:v>
                </c:pt>
                <c:pt idx="2677">
                  <c:v>2.5585177430999999</c:v>
                </c:pt>
                <c:pt idx="2678">
                  <c:v>2.4732189254999999</c:v>
                </c:pt>
                <c:pt idx="2679">
                  <c:v>2.5705120547</c:v>
                </c:pt>
                <c:pt idx="2680">
                  <c:v>2.5395688142999999</c:v>
                </c:pt>
                <c:pt idx="2681">
                  <c:v>2.5395688142999999</c:v>
                </c:pt>
                <c:pt idx="2682">
                  <c:v>2.5395688142999999</c:v>
                </c:pt>
                <c:pt idx="2683">
                  <c:v>2.4889876196</c:v>
                </c:pt>
                <c:pt idx="2684">
                  <c:v>2.3851226942000001</c:v>
                </c:pt>
                <c:pt idx="2685">
                  <c:v>2.5201767670000002</c:v>
                </c:pt>
                <c:pt idx="2686">
                  <c:v>2.5198539096000001</c:v>
                </c:pt>
                <c:pt idx="2687">
                  <c:v>2.5898723450999999</c:v>
                </c:pt>
                <c:pt idx="2688">
                  <c:v>2.5898723450999999</c:v>
                </c:pt>
                <c:pt idx="2689">
                  <c:v>2.5898723450999999</c:v>
                </c:pt>
                <c:pt idx="2690">
                  <c:v>2.6077427072999999</c:v>
                </c:pt>
                <c:pt idx="2691">
                  <c:v>2.6315130871000001</c:v>
                </c:pt>
                <c:pt idx="2692">
                  <c:v>2.5891273153999999</c:v>
                </c:pt>
                <c:pt idx="2693">
                  <c:v>2.5627452234999999</c:v>
                </c:pt>
                <c:pt idx="2694">
                  <c:v>2.6003482295999998</c:v>
                </c:pt>
                <c:pt idx="2695">
                  <c:v>2.6003482295999998</c:v>
                </c:pt>
                <c:pt idx="2696">
                  <c:v>2.6003482295999998</c:v>
                </c:pt>
                <c:pt idx="2697">
                  <c:v>2.6037434255999998</c:v>
                </c:pt>
                <c:pt idx="2698">
                  <c:v>2.4604388028000002</c:v>
                </c:pt>
                <c:pt idx="2699">
                  <c:v>2.4695866956999999</c:v>
                </c:pt>
                <c:pt idx="2700">
                  <c:v>2.2941333703</c:v>
                </c:pt>
                <c:pt idx="2701">
                  <c:v>2.2941333703</c:v>
                </c:pt>
                <c:pt idx="2702">
                  <c:v>2.2941333703</c:v>
                </c:pt>
                <c:pt idx="2703">
                  <c:v>2.2941333703</c:v>
                </c:pt>
                <c:pt idx="2704">
                  <c:v>2.4206090108999998</c:v>
                </c:pt>
                <c:pt idx="2705">
                  <c:v>2.4585590233999999</c:v>
                </c:pt>
                <c:pt idx="2706">
                  <c:v>2.3846201259000002</c:v>
                </c:pt>
                <c:pt idx="2707">
                  <c:v>2.4491647799999998</c:v>
                </c:pt>
                <c:pt idx="2708">
                  <c:v>2.4932309001999999</c:v>
                </c:pt>
                <c:pt idx="2709">
                  <c:v>2.4932309001999999</c:v>
                </c:pt>
                <c:pt idx="2710">
                  <c:v>2.4932309001999999</c:v>
                </c:pt>
                <c:pt idx="2711">
                  <c:v>2.5412039123999999</c:v>
                </c:pt>
                <c:pt idx="2712">
                  <c:v>2.6051919084000001</c:v>
                </c:pt>
                <c:pt idx="2713">
                  <c:v>2.6629502230000002</c:v>
                </c:pt>
                <c:pt idx="2714">
                  <c:v>2.4844182773000001</c:v>
                </c:pt>
                <c:pt idx="2715">
                  <c:v>2.6325891514999999</c:v>
                </c:pt>
                <c:pt idx="2716">
                  <c:v>2.6325891514999999</c:v>
                </c:pt>
                <c:pt idx="2717">
                  <c:v>2.6325891514999999</c:v>
                </c:pt>
                <c:pt idx="2718">
                  <c:v>2.6379009267</c:v>
                </c:pt>
                <c:pt idx="2719">
                  <c:v>2.4877962358999999</c:v>
                </c:pt>
                <c:pt idx="2720">
                  <c:v>2.3324075213</c:v>
                </c:pt>
                <c:pt idx="2721">
                  <c:v>2.4740744431000001</c:v>
                </c:pt>
                <c:pt idx="2722">
                  <c:v>2.4110243057999998</c:v>
                </c:pt>
                <c:pt idx="2723">
                  <c:v>2.4110243057999998</c:v>
                </c:pt>
                <c:pt idx="2724">
                  <c:v>2.4110243057999998</c:v>
                </c:pt>
                <c:pt idx="2725">
                  <c:v>2.4115848734999998</c:v>
                </c:pt>
                <c:pt idx="2726">
                  <c:v>2.4367520408000001</c:v>
                </c:pt>
                <c:pt idx="2727">
                  <c:v>2.4808470750999998</c:v>
                </c:pt>
                <c:pt idx="2728">
                  <c:v>2.5854964164999998</c:v>
                </c:pt>
                <c:pt idx="2729">
                  <c:v>2.6484180935000001</c:v>
                </c:pt>
                <c:pt idx="2730">
                  <c:v>2.6484180935000001</c:v>
                </c:pt>
                <c:pt idx="2731">
                  <c:v>2.6484180935000001</c:v>
                </c:pt>
                <c:pt idx="2732">
                  <c:v>2.6331573274000002</c:v>
                </c:pt>
                <c:pt idx="2733">
                  <c:v>2.4932925037999998</c:v>
                </c:pt>
                <c:pt idx="2734">
                  <c:v>2.4879963979999999</c:v>
                </c:pt>
                <c:pt idx="2735">
                  <c:v>2.5074707255000002</c:v>
                </c:pt>
                <c:pt idx="2736">
                  <c:v>2.5882210171</c:v>
                </c:pt>
                <c:pt idx="2737">
                  <c:v>2.5882210171</c:v>
                </c:pt>
                <c:pt idx="2738">
                  <c:v>2.5882210171</c:v>
                </c:pt>
                <c:pt idx="2739">
                  <c:v>2.5906644104000001</c:v>
                </c:pt>
                <c:pt idx="2740">
                  <c:v>2.5537456692</c:v>
                </c:pt>
                <c:pt idx="2741">
                  <c:v>2.6288692695</c:v>
                </c:pt>
                <c:pt idx="2742">
                  <c:v>2.6019435675000002</c:v>
                </c:pt>
                <c:pt idx="2743">
                  <c:v>2.6143069188000001</c:v>
                </c:pt>
                <c:pt idx="2744">
                  <c:v>2.6143069188000001</c:v>
                </c:pt>
                <c:pt idx="2745">
                  <c:v>2.6143069188000001</c:v>
                </c:pt>
                <c:pt idx="2746">
                  <c:v>2.5657910872</c:v>
                </c:pt>
                <c:pt idx="2747">
                  <c:v>2.5445315854000001</c:v>
                </c:pt>
                <c:pt idx="2748">
                  <c:v>2.4681732074</c:v>
                </c:pt>
                <c:pt idx="2749">
                  <c:v>2.4735319814999999</c:v>
                </c:pt>
                <c:pt idx="2750">
                  <c:v>2.4964079966999999</c:v>
                </c:pt>
                <c:pt idx="2751">
                  <c:v>2.4964079966999999</c:v>
                </c:pt>
                <c:pt idx="2752">
                  <c:v>2.4964079966999999</c:v>
                </c:pt>
                <c:pt idx="2753">
                  <c:v>2.4467321765999999</c:v>
                </c:pt>
                <c:pt idx="2754">
                  <c:v>2.6323013063</c:v>
                </c:pt>
                <c:pt idx="2755">
                  <c:v>2.6477263364999999</c:v>
                </c:pt>
                <c:pt idx="2756">
                  <c:v>2.6169558232000001</c:v>
                </c:pt>
                <c:pt idx="2757">
                  <c:v>2.7576743045000001</c:v>
                </c:pt>
                <c:pt idx="2758">
                  <c:v>2.7576743045000001</c:v>
                </c:pt>
                <c:pt idx="2759">
                  <c:v>2.7576743045000001</c:v>
                </c:pt>
                <c:pt idx="2760">
                  <c:v>2.7607806252999998</c:v>
                </c:pt>
                <c:pt idx="2761">
                  <c:v>2.7444317480999998</c:v>
                </c:pt>
                <c:pt idx="2762">
                  <c:v>2.8278963896999998</c:v>
                </c:pt>
                <c:pt idx="2763">
                  <c:v>2.7149826843999998</c:v>
                </c:pt>
                <c:pt idx="2764">
                  <c:v>2.7149826843999998</c:v>
                </c:pt>
                <c:pt idx="2765">
                  <c:v>2.7149826843999998</c:v>
                </c:pt>
                <c:pt idx="2766">
                  <c:v>2.7149826843999998</c:v>
                </c:pt>
                <c:pt idx="2767">
                  <c:v>2.6970037695000002</c:v>
                </c:pt>
                <c:pt idx="2768">
                  <c:v>2.7544935523</c:v>
                </c:pt>
                <c:pt idx="2769">
                  <c:v>2.8511720303999999</c:v>
                </c:pt>
                <c:pt idx="2770">
                  <c:v>2.8701354934999999</c:v>
                </c:pt>
                <c:pt idx="2771">
                  <c:v>2.8553235705</c:v>
                </c:pt>
                <c:pt idx="2772">
                  <c:v>2.8553235705</c:v>
                </c:pt>
                <c:pt idx="2773">
                  <c:v>2.8553235705</c:v>
                </c:pt>
                <c:pt idx="2774">
                  <c:v>2.7632628508999999</c:v>
                </c:pt>
                <c:pt idx="2775">
                  <c:v>2.7591371071999999</c:v>
                </c:pt>
                <c:pt idx="2776">
                  <c:v>2.7262241132999998</c:v>
                </c:pt>
                <c:pt idx="2777">
                  <c:v>2.7890707588999999</c:v>
                </c:pt>
                <c:pt idx="2778">
                  <c:v>2.7699870173000001</c:v>
                </c:pt>
                <c:pt idx="2779">
                  <c:v>2.7699870173000001</c:v>
                </c:pt>
                <c:pt idx="2780">
                  <c:v>2.7699870173000001</c:v>
                </c:pt>
                <c:pt idx="2781">
                  <c:v>2.7378213255000001</c:v>
                </c:pt>
                <c:pt idx="2782">
                  <c:v>2.6899944815999999</c:v>
                </c:pt>
                <c:pt idx="2783">
                  <c:v>2.6670578244000001</c:v>
                </c:pt>
                <c:pt idx="2784">
                  <c:v>2.6247969528000001</c:v>
                </c:pt>
                <c:pt idx="2785">
                  <c:v>2.5864295814</c:v>
                </c:pt>
                <c:pt idx="2786">
                  <c:v>2.5864295814</c:v>
                </c:pt>
                <c:pt idx="2787">
                  <c:v>2.5864295814</c:v>
                </c:pt>
                <c:pt idx="2788">
                  <c:v>2.6416021268000001</c:v>
                </c:pt>
                <c:pt idx="2789">
                  <c:v>2.5683928980999999</c:v>
                </c:pt>
                <c:pt idx="2790">
                  <c:v>2.5793173763000001</c:v>
                </c:pt>
                <c:pt idx="2791">
                  <c:v>2.6233489718</c:v>
                </c:pt>
                <c:pt idx="2792">
                  <c:v>2.5118279174000002</c:v>
                </c:pt>
                <c:pt idx="2793">
                  <c:v>2.5118279174000002</c:v>
                </c:pt>
                <c:pt idx="2794">
                  <c:v>2.5118279174000002</c:v>
                </c:pt>
                <c:pt idx="2795">
                  <c:v>2.5562379117999998</c:v>
                </c:pt>
                <c:pt idx="2796">
                  <c:v>2.5606670990999998</c:v>
                </c:pt>
                <c:pt idx="2797">
                  <c:v>2.4943991579999998</c:v>
                </c:pt>
                <c:pt idx="2798">
                  <c:v>2.5376773221</c:v>
                </c:pt>
                <c:pt idx="2799">
                  <c:v>2.4782158964000001</c:v>
                </c:pt>
                <c:pt idx="2800">
                  <c:v>2.4782158964000001</c:v>
                </c:pt>
                <c:pt idx="2801">
                  <c:v>2.4782158964000001</c:v>
                </c:pt>
                <c:pt idx="2802">
                  <c:v>2.5652484635000001</c:v>
                </c:pt>
                <c:pt idx="2803">
                  <c:v>2.5347168373</c:v>
                </c:pt>
                <c:pt idx="2804">
                  <c:v>2.5607470767999998</c:v>
                </c:pt>
                <c:pt idx="2805">
                  <c:v>2.5565557346999999</c:v>
                </c:pt>
                <c:pt idx="2806">
                  <c:v>2.5708242322000001</c:v>
                </c:pt>
                <c:pt idx="2807">
                  <c:v>2.5708242322000001</c:v>
                </c:pt>
                <c:pt idx="2808">
                  <c:v>2.5708242322000001</c:v>
                </c:pt>
                <c:pt idx="2809">
                  <c:v>2.5454363038999999</c:v>
                </c:pt>
                <c:pt idx="2810">
                  <c:v>2.4538873786000002</c:v>
                </c:pt>
                <c:pt idx="2811">
                  <c:v>2.4679208815</c:v>
                </c:pt>
                <c:pt idx="2812">
                  <c:v>2.4569862364000001</c:v>
                </c:pt>
                <c:pt idx="2813">
                  <c:v>2.4884104463000001</c:v>
                </c:pt>
                <c:pt idx="2814">
                  <c:v>2.4884104463000001</c:v>
                </c:pt>
                <c:pt idx="2815">
                  <c:v>2.4884104463000001</c:v>
                </c:pt>
                <c:pt idx="2816">
                  <c:v>2.4884104463000001</c:v>
                </c:pt>
                <c:pt idx="2817">
                  <c:v>2.5024549972000001</c:v>
                </c:pt>
                <c:pt idx="2818">
                  <c:v>2.5499637762999998</c:v>
                </c:pt>
                <c:pt idx="2819">
                  <c:v>2.5606696915999998</c:v>
                </c:pt>
                <c:pt idx="2820">
                  <c:v>2.4666186122</c:v>
                </c:pt>
                <c:pt idx="2821">
                  <c:v>2.4666186122</c:v>
                </c:pt>
                <c:pt idx="2822">
                  <c:v>2.4666186122</c:v>
                </c:pt>
                <c:pt idx="2823">
                  <c:v>2.4666186122</c:v>
                </c:pt>
                <c:pt idx="2824">
                  <c:v>2.4666186122</c:v>
                </c:pt>
                <c:pt idx="2825">
                  <c:v>2.5428226252999999</c:v>
                </c:pt>
                <c:pt idx="2826">
                  <c:v>2.5081726523999999</c:v>
                </c:pt>
                <c:pt idx="2827">
                  <c:v>2.7073306172999998</c:v>
                </c:pt>
                <c:pt idx="2828">
                  <c:v>2.7073306172999998</c:v>
                </c:pt>
                <c:pt idx="2829">
                  <c:v>2.7073306172999998</c:v>
                </c:pt>
                <c:pt idx="2830">
                  <c:v>2.6719290395000002</c:v>
                </c:pt>
                <c:pt idx="2831">
                  <c:v>2.6251421547999998</c:v>
                </c:pt>
                <c:pt idx="2832">
                  <c:v>2.6955870822999999</c:v>
                </c:pt>
                <c:pt idx="2833">
                  <c:v>2.7366878795999998</c:v>
                </c:pt>
                <c:pt idx="2834">
                  <c:v>2.742984731</c:v>
                </c:pt>
                <c:pt idx="2835">
                  <c:v>2.742984731</c:v>
                </c:pt>
                <c:pt idx="2836">
                  <c:v>2.742984731</c:v>
                </c:pt>
                <c:pt idx="2837">
                  <c:v>2.8209601756999998</c:v>
                </c:pt>
                <c:pt idx="2838">
                  <c:v>2.7312241862</c:v>
                </c:pt>
                <c:pt idx="2839">
                  <c:v>2.5096589346</c:v>
                </c:pt>
                <c:pt idx="2840">
                  <c:v>2.3135288675000001</c:v>
                </c:pt>
                <c:pt idx="2841">
                  <c:v>2.3141489723999999</c:v>
                </c:pt>
                <c:pt idx="2842">
                  <c:v>2.3141489723999999</c:v>
                </c:pt>
                <c:pt idx="2843">
                  <c:v>2.3141489723999999</c:v>
                </c:pt>
                <c:pt idx="2844">
                  <c:v>2.4454611452999999</c:v>
                </c:pt>
                <c:pt idx="2845">
                  <c:v>2.5686900494999998</c:v>
                </c:pt>
                <c:pt idx="2846">
                  <c:v>2.5815770226999999</c:v>
                </c:pt>
                <c:pt idx="2847">
                  <c:v>2.4987451790000001</c:v>
                </c:pt>
                <c:pt idx="2848">
                  <c:v>2.4899286423000002</c:v>
                </c:pt>
                <c:pt idx="2849">
                  <c:v>2.4899286423000002</c:v>
                </c:pt>
                <c:pt idx="2850">
                  <c:v>2.4899286423000002</c:v>
                </c:pt>
                <c:pt idx="2851">
                  <c:v>2.4457138647000001</c:v>
                </c:pt>
                <c:pt idx="2852">
                  <c:v>2.4885412366000002</c:v>
                </c:pt>
                <c:pt idx="2853">
                  <c:v>2.5087455015</c:v>
                </c:pt>
                <c:pt idx="2854">
                  <c:v>2.5878735226999998</c:v>
                </c:pt>
                <c:pt idx="2855">
                  <c:v>2.6882869584</c:v>
                </c:pt>
                <c:pt idx="2856">
                  <c:v>2.6882869584</c:v>
                </c:pt>
                <c:pt idx="2857">
                  <c:v>2.6882869584</c:v>
                </c:pt>
                <c:pt idx="2858">
                  <c:v>2.5181126569000001</c:v>
                </c:pt>
                <c:pt idx="2859">
                  <c:v>2.4079367399999998</c:v>
                </c:pt>
                <c:pt idx="2860">
                  <c:v>2.3634759535000001</c:v>
                </c:pt>
                <c:pt idx="2861">
                  <c:v>2.2288999842999999</c:v>
                </c:pt>
                <c:pt idx="2862">
                  <c:v>2.2260342736999998</c:v>
                </c:pt>
                <c:pt idx="2863">
                  <c:v>2.2260342736999998</c:v>
                </c:pt>
                <c:pt idx="2864">
                  <c:v>2.2260342736999998</c:v>
                </c:pt>
                <c:pt idx="2865">
                  <c:v>2.3096139721000002</c:v>
                </c:pt>
                <c:pt idx="2866">
                  <c:v>2.3217021523999999</c:v>
                </c:pt>
                <c:pt idx="2867">
                  <c:v>2.3556165093999999</c:v>
                </c:pt>
                <c:pt idx="2868">
                  <c:v>2.2666078047</c:v>
                </c:pt>
                <c:pt idx="2869">
                  <c:v>2.4255621609000002</c:v>
                </c:pt>
                <c:pt idx="2870">
                  <c:v>2.4255621609000002</c:v>
                </c:pt>
                <c:pt idx="2871">
                  <c:v>2.4255621609000002</c:v>
                </c:pt>
                <c:pt idx="2872">
                  <c:v>2.3898704136000002</c:v>
                </c:pt>
                <c:pt idx="2873">
                  <c:v>2.3470357793000001</c:v>
                </c:pt>
                <c:pt idx="2874">
                  <c:v>2.3111709797</c:v>
                </c:pt>
                <c:pt idx="2875">
                  <c:v>2.3669335586</c:v>
                </c:pt>
                <c:pt idx="2876">
                  <c:v>2.3343137213</c:v>
                </c:pt>
                <c:pt idx="2877">
                  <c:v>2.3343137213</c:v>
                </c:pt>
                <c:pt idx="2878">
                  <c:v>2.3343137213</c:v>
                </c:pt>
                <c:pt idx="2879">
                  <c:v>2.3364914267999999</c:v>
                </c:pt>
                <c:pt idx="2880">
                  <c:v>2.3338546295999998</c:v>
                </c:pt>
                <c:pt idx="2881">
                  <c:v>2.2805026886999999</c:v>
                </c:pt>
                <c:pt idx="2882">
                  <c:v>2.3600039255</c:v>
                </c:pt>
                <c:pt idx="2883">
                  <c:v>2.2847448252000002</c:v>
                </c:pt>
                <c:pt idx="2884">
                  <c:v>2.2847448252000002</c:v>
                </c:pt>
                <c:pt idx="2885">
                  <c:v>2.2847448252000002</c:v>
                </c:pt>
                <c:pt idx="2886">
                  <c:v>2.3183930837000002</c:v>
                </c:pt>
                <c:pt idx="2887">
                  <c:v>2.2379984990000001</c:v>
                </c:pt>
                <c:pt idx="2888">
                  <c:v>2.352023441</c:v>
                </c:pt>
                <c:pt idx="2889">
                  <c:v>2.3455496184000002</c:v>
                </c:pt>
                <c:pt idx="2890">
                  <c:v>2.4377255310999999</c:v>
                </c:pt>
                <c:pt idx="2891">
                  <c:v>2.4377255310999999</c:v>
                </c:pt>
                <c:pt idx="2892">
                  <c:v>2.4377255310999999</c:v>
                </c:pt>
                <c:pt idx="2893">
                  <c:v>2.2903277074999999</c:v>
                </c:pt>
                <c:pt idx="2894">
                  <c:v>2.2310541007000002</c:v>
                </c:pt>
                <c:pt idx="2895">
                  <c:v>2.2101156123000001</c:v>
                </c:pt>
                <c:pt idx="2896">
                  <c:v>2.290210101</c:v>
                </c:pt>
                <c:pt idx="2897">
                  <c:v>2.3347666504000002</c:v>
                </c:pt>
                <c:pt idx="2898">
                  <c:v>2.3347666504000002</c:v>
                </c:pt>
                <c:pt idx="2899">
                  <c:v>2.3347666504000002</c:v>
                </c:pt>
                <c:pt idx="2900">
                  <c:v>2.3162047023999999</c:v>
                </c:pt>
                <c:pt idx="2901">
                  <c:v>2.2632170333000001</c:v>
                </c:pt>
                <c:pt idx="2902">
                  <c:v>2.2494661662</c:v>
                </c:pt>
                <c:pt idx="2903">
                  <c:v>2.2168775935</c:v>
                </c:pt>
                <c:pt idx="2904">
                  <c:v>2.3133594413999998</c:v>
                </c:pt>
                <c:pt idx="2905">
                  <c:v>2.3133594413999998</c:v>
                </c:pt>
                <c:pt idx="2906">
                  <c:v>2.3133594413999998</c:v>
                </c:pt>
                <c:pt idx="2907">
                  <c:v>2.3128693815000001</c:v>
                </c:pt>
                <c:pt idx="2908">
                  <c:v>2.3040577075000002</c:v>
                </c:pt>
                <c:pt idx="2909">
                  <c:v>2.3549903713</c:v>
                </c:pt>
                <c:pt idx="2910">
                  <c:v>2.3293305797000001</c:v>
                </c:pt>
                <c:pt idx="2911">
                  <c:v>2.2652550131</c:v>
                </c:pt>
                <c:pt idx="2912">
                  <c:v>2.2652550131</c:v>
                </c:pt>
                <c:pt idx="2913">
                  <c:v>2.2652550131</c:v>
                </c:pt>
                <c:pt idx="2914">
                  <c:v>2.3103397565999999</c:v>
                </c:pt>
                <c:pt idx="2915">
                  <c:v>2.3249901924</c:v>
                </c:pt>
                <c:pt idx="2916">
                  <c:v>2.3135387270000001</c:v>
                </c:pt>
                <c:pt idx="2917">
                  <c:v>2.2797119126999998</c:v>
                </c:pt>
                <c:pt idx="2918">
                  <c:v>2.2532256262999999</c:v>
                </c:pt>
                <c:pt idx="2919">
                  <c:v>2.2532256262999999</c:v>
                </c:pt>
                <c:pt idx="2920">
                  <c:v>2.2532256262999999</c:v>
                </c:pt>
                <c:pt idx="2921">
                  <c:v>2.2678069934999998</c:v>
                </c:pt>
                <c:pt idx="2922">
                  <c:v>2.2620115033000001</c:v>
                </c:pt>
                <c:pt idx="2923">
                  <c:v>2.2482054184</c:v>
                </c:pt>
                <c:pt idx="2924">
                  <c:v>2.3312435390999999</c:v>
                </c:pt>
                <c:pt idx="2925">
                  <c:v>2.3726095667</c:v>
                </c:pt>
                <c:pt idx="2926">
                  <c:v>2.3726095667</c:v>
                </c:pt>
                <c:pt idx="2927">
                  <c:v>2.3726095667</c:v>
                </c:pt>
                <c:pt idx="2928">
                  <c:v>2.4195974527000002</c:v>
                </c:pt>
                <c:pt idx="2929">
                  <c:v>2.3711046156000002</c:v>
                </c:pt>
                <c:pt idx="2930">
                  <c:v>2.4291251385999999</c:v>
                </c:pt>
                <c:pt idx="2931">
                  <c:v>2.4728256255000001</c:v>
                </c:pt>
                <c:pt idx="2932">
                  <c:v>2.4218322499</c:v>
                </c:pt>
                <c:pt idx="2933">
                  <c:v>2.4218322499</c:v>
                </c:pt>
                <c:pt idx="2934">
                  <c:v>2.4218322499</c:v>
                </c:pt>
                <c:pt idx="2935">
                  <c:v>2.3793566381</c:v>
                </c:pt>
                <c:pt idx="2936">
                  <c:v>2.3751276869</c:v>
                </c:pt>
                <c:pt idx="2937">
                  <c:v>2.4720254773999999</c:v>
                </c:pt>
                <c:pt idx="2938">
                  <c:v>2.4234337680000002</c:v>
                </c:pt>
                <c:pt idx="2939">
                  <c:v>2.3174720831000002</c:v>
                </c:pt>
                <c:pt idx="2940">
                  <c:v>2.3174720831000002</c:v>
                </c:pt>
                <c:pt idx="2941">
                  <c:v>2.3174720831000002</c:v>
                </c:pt>
                <c:pt idx="2942">
                  <c:v>2.3185483741000001</c:v>
                </c:pt>
                <c:pt idx="2943">
                  <c:v>2.3120046950000002</c:v>
                </c:pt>
                <c:pt idx="2944">
                  <c:v>2.3042099350999998</c:v>
                </c:pt>
                <c:pt idx="2945">
                  <c:v>2.3354359609999999</c:v>
                </c:pt>
                <c:pt idx="2946">
                  <c:v>2.3419006517000001</c:v>
                </c:pt>
                <c:pt idx="2947">
                  <c:v>2.3419006517000001</c:v>
                </c:pt>
                <c:pt idx="2948">
                  <c:v>2.3419006517000001</c:v>
                </c:pt>
                <c:pt idx="2949">
                  <c:v>2.3600008231</c:v>
                </c:pt>
                <c:pt idx="2950">
                  <c:v>2.2851671059999998</c:v>
                </c:pt>
                <c:pt idx="2951">
                  <c:v>2.2109062530000001</c:v>
                </c:pt>
                <c:pt idx="2952">
                  <c:v>2.2020203073000002</c:v>
                </c:pt>
                <c:pt idx="2953">
                  <c:v>2.2645810159000002</c:v>
                </c:pt>
                <c:pt idx="2954">
                  <c:v>2.2645810159000002</c:v>
                </c:pt>
                <c:pt idx="2955">
                  <c:v>2.2645810159000002</c:v>
                </c:pt>
                <c:pt idx="2956">
                  <c:v>2.3171657083000001</c:v>
                </c:pt>
                <c:pt idx="2957">
                  <c:v>2.4006940466</c:v>
                </c:pt>
                <c:pt idx="2958">
                  <c:v>2.4691912478</c:v>
                </c:pt>
                <c:pt idx="2959">
                  <c:v>2.4833905204</c:v>
                </c:pt>
                <c:pt idx="2960">
                  <c:v>2.5242538017</c:v>
                </c:pt>
                <c:pt idx="2961">
                  <c:v>2.5242538017</c:v>
                </c:pt>
                <c:pt idx="2962">
                  <c:v>2.5242538017</c:v>
                </c:pt>
                <c:pt idx="2963">
                  <c:v>2.5019488553999998</c:v>
                </c:pt>
                <c:pt idx="2964">
                  <c:v>2.59517504</c:v>
                </c:pt>
                <c:pt idx="2965">
                  <c:v>2.5152105696999998</c:v>
                </c:pt>
                <c:pt idx="2966">
                  <c:v>2.4667850201000001</c:v>
                </c:pt>
                <c:pt idx="2967">
                  <c:v>2.4818097415000002</c:v>
                </c:pt>
                <c:pt idx="2968">
                  <c:v>2.4818097415000002</c:v>
                </c:pt>
                <c:pt idx="2969">
                  <c:v>2.4818097415000002</c:v>
                </c:pt>
                <c:pt idx="2970">
                  <c:v>2.4959874784</c:v>
                </c:pt>
                <c:pt idx="2971">
                  <c:v>2.5247416185999998</c:v>
                </c:pt>
                <c:pt idx="2972">
                  <c:v>2.5427354394999999</c:v>
                </c:pt>
                <c:pt idx="2973">
                  <c:v>2.6308932313</c:v>
                </c:pt>
                <c:pt idx="2974">
                  <c:v>2.6198064908999998</c:v>
                </c:pt>
                <c:pt idx="2975">
                  <c:v>2.6198064908999998</c:v>
                </c:pt>
                <c:pt idx="2976">
                  <c:v>2.6198064908999998</c:v>
                </c:pt>
                <c:pt idx="2977">
                  <c:v>2.5714598092999998</c:v>
                </c:pt>
                <c:pt idx="2978">
                  <c:v>2.4988634273999999</c:v>
                </c:pt>
                <c:pt idx="2979">
                  <c:v>2.4988634273999999</c:v>
                </c:pt>
                <c:pt idx="2980">
                  <c:v>2.497015658</c:v>
                </c:pt>
                <c:pt idx="2981">
                  <c:v>2.5643531855999999</c:v>
                </c:pt>
                <c:pt idx="2982">
                  <c:v>2.5643531855999999</c:v>
                </c:pt>
                <c:pt idx="2983">
                  <c:v>2.5643531855999999</c:v>
                </c:pt>
                <c:pt idx="2984">
                  <c:v>2.5078023263999998</c:v>
                </c:pt>
                <c:pt idx="2985">
                  <c:v>2.5572126071999999</c:v>
                </c:pt>
                <c:pt idx="2986">
                  <c:v>2.5608141351999998</c:v>
                </c:pt>
                <c:pt idx="2987">
                  <c:v>2.5418102346000002</c:v>
                </c:pt>
                <c:pt idx="2988">
                  <c:v>2.5297713163000002</c:v>
                </c:pt>
                <c:pt idx="2989">
                  <c:v>2.5297713163000002</c:v>
                </c:pt>
                <c:pt idx="2990">
                  <c:v>2.5297713163000002</c:v>
                </c:pt>
                <c:pt idx="2991">
                  <c:v>2.3896831291999998</c:v>
                </c:pt>
                <c:pt idx="2992">
                  <c:v>2.4289910534999999</c:v>
                </c:pt>
                <c:pt idx="2993">
                  <c:v>2.4366077517</c:v>
                </c:pt>
                <c:pt idx="2994">
                  <c:v>2.5821201648000001</c:v>
                </c:pt>
                <c:pt idx="2995">
                  <c:v>2.5735959794999999</c:v>
                </c:pt>
                <c:pt idx="2996">
                  <c:v>2.5735959794999999</c:v>
                </c:pt>
                <c:pt idx="2997">
                  <c:v>2.5735959794999999</c:v>
                </c:pt>
                <c:pt idx="2998">
                  <c:v>2.5305789529</c:v>
                </c:pt>
                <c:pt idx="2999">
                  <c:v>2.6347507561999999</c:v>
                </c:pt>
                <c:pt idx="3000">
                  <c:v>2.5854572016000001</c:v>
                </c:pt>
                <c:pt idx="3001">
                  <c:v>2.5516210242000001</c:v>
                </c:pt>
                <c:pt idx="3002">
                  <c:v>2.5872066151999999</c:v>
                </c:pt>
                <c:pt idx="3003">
                  <c:v>2.5872066151999999</c:v>
                </c:pt>
                <c:pt idx="3004">
                  <c:v>2.5872066151999999</c:v>
                </c:pt>
                <c:pt idx="3005">
                  <c:v>2.5872066151999999</c:v>
                </c:pt>
                <c:pt idx="3006">
                  <c:v>2.5278216745000002</c:v>
                </c:pt>
                <c:pt idx="3007">
                  <c:v>2.5618950653999999</c:v>
                </c:pt>
                <c:pt idx="3008">
                  <c:v>2.5022807373</c:v>
                </c:pt>
                <c:pt idx="3009">
                  <c:v>2.4376243032999998</c:v>
                </c:pt>
                <c:pt idx="3010">
                  <c:v>2.4376243032999998</c:v>
                </c:pt>
                <c:pt idx="3011">
                  <c:v>2.4376243032999998</c:v>
                </c:pt>
                <c:pt idx="3012">
                  <c:v>2.4476598425999998</c:v>
                </c:pt>
                <c:pt idx="3013">
                  <c:v>2.4427204369000002</c:v>
                </c:pt>
                <c:pt idx="3014">
                  <c:v>2.4873501062000001</c:v>
                </c:pt>
                <c:pt idx="3015">
                  <c:v>2.4613424899999998</c:v>
                </c:pt>
                <c:pt idx="3016">
                  <c:v>2.4240767825999998</c:v>
                </c:pt>
                <c:pt idx="3017">
                  <c:v>2.4240767825999998</c:v>
                </c:pt>
                <c:pt idx="3018">
                  <c:v>2.4240767825999998</c:v>
                </c:pt>
                <c:pt idx="3019">
                  <c:v>2.4873984605000001</c:v>
                </c:pt>
                <c:pt idx="3020">
                  <c:v>2.5312173785000001</c:v>
                </c:pt>
                <c:pt idx="3021">
                  <c:v>2.5551401490000001</c:v>
                </c:pt>
                <c:pt idx="3022">
                  <c:v>2.5696481289999999</c:v>
                </c:pt>
                <c:pt idx="3023">
                  <c:v>2.6934141421</c:v>
                </c:pt>
                <c:pt idx="3024">
                  <c:v>2.6934141421</c:v>
                </c:pt>
                <c:pt idx="3025">
                  <c:v>2.6934141421</c:v>
                </c:pt>
                <c:pt idx="3026">
                  <c:v>2.7168567381000002</c:v>
                </c:pt>
                <c:pt idx="3027">
                  <c:v>2.6631379421000001</c:v>
                </c:pt>
                <c:pt idx="3028">
                  <c:v>2.6709422359000001</c:v>
                </c:pt>
                <c:pt idx="3029">
                  <c:v>2.7115250033999998</c:v>
                </c:pt>
                <c:pt idx="3030">
                  <c:v>2.7701927193999998</c:v>
                </c:pt>
                <c:pt idx="3031">
                  <c:v>2.7701927193999998</c:v>
                </c:pt>
                <c:pt idx="3032">
                  <c:v>2.7701927193999998</c:v>
                </c:pt>
                <c:pt idx="3033">
                  <c:v>2.6930687339000001</c:v>
                </c:pt>
                <c:pt idx="3034">
                  <c:v>2.6930687339000001</c:v>
                </c:pt>
                <c:pt idx="3035">
                  <c:v>2.6930687339000001</c:v>
                </c:pt>
                <c:pt idx="3036">
                  <c:v>2.7118134536</c:v>
                </c:pt>
                <c:pt idx="3037">
                  <c:v>2.7647774365000002</c:v>
                </c:pt>
                <c:pt idx="3038">
                  <c:v>2.7647774365000002</c:v>
                </c:pt>
                <c:pt idx="3039">
                  <c:v>2.7647774365000002</c:v>
                </c:pt>
                <c:pt idx="3040">
                  <c:v>2.7647774365000002</c:v>
                </c:pt>
                <c:pt idx="3041">
                  <c:v>2.7647774365000002</c:v>
                </c:pt>
                <c:pt idx="3042">
                  <c:v>2.6987475976000002</c:v>
                </c:pt>
                <c:pt idx="3043">
                  <c:v>2.7167309778000002</c:v>
                </c:pt>
                <c:pt idx="3044">
                  <c:v>2.8147865354000001</c:v>
                </c:pt>
                <c:pt idx="3045">
                  <c:v>2.8147865354000001</c:v>
                </c:pt>
                <c:pt idx="3046">
                  <c:v>2.8147865354000001</c:v>
                </c:pt>
                <c:pt idx="3047">
                  <c:v>2.6901065933999999</c:v>
                </c:pt>
                <c:pt idx="3048">
                  <c:v>2.6752623983000001</c:v>
                </c:pt>
                <c:pt idx="3049">
                  <c:v>2.6793390631</c:v>
                </c:pt>
                <c:pt idx="3050">
                  <c:v>2.6719590694000002</c:v>
                </c:pt>
                <c:pt idx="3051">
                  <c:v>2.6879774236</c:v>
                </c:pt>
                <c:pt idx="3052">
                  <c:v>2.6879774236</c:v>
                </c:pt>
                <c:pt idx="3053">
                  <c:v>2.6879774236</c:v>
                </c:pt>
                <c:pt idx="3054">
                  <c:v>2.6728807771</c:v>
                </c:pt>
                <c:pt idx="3055">
                  <c:v>2.6728807771</c:v>
                </c:pt>
                <c:pt idx="3056">
                  <c:v>2.6728807771</c:v>
                </c:pt>
                <c:pt idx="3057">
                  <c:v>2.6634544496000001</c:v>
                </c:pt>
                <c:pt idx="3058">
                  <c:v>2.6284762728</c:v>
                </c:pt>
                <c:pt idx="3059">
                  <c:v>2.6284762728</c:v>
                </c:pt>
                <c:pt idx="3060">
                  <c:v>2.6284762728</c:v>
                </c:pt>
                <c:pt idx="3061">
                  <c:v>2.7053592796000001</c:v>
                </c:pt>
                <c:pt idx="3062">
                  <c:v>2.7177714866999998</c:v>
                </c:pt>
                <c:pt idx="3063">
                  <c:v>2.7346267029</c:v>
                </c:pt>
                <c:pt idx="3064">
                  <c:v>2.7333493878000001</c:v>
                </c:pt>
                <c:pt idx="3065">
                  <c:v>2.7310779019</c:v>
                </c:pt>
                <c:pt idx="3066">
                  <c:v>2.7310779019</c:v>
                </c:pt>
                <c:pt idx="3067">
                  <c:v>2.7310779019</c:v>
                </c:pt>
                <c:pt idx="3068">
                  <c:v>2.7734761975</c:v>
                </c:pt>
                <c:pt idx="3069">
                  <c:v>2.7460352292999999</c:v>
                </c:pt>
                <c:pt idx="3070">
                  <c:v>2.8153752424</c:v>
                </c:pt>
                <c:pt idx="3071">
                  <c:v>2.9005993708000002</c:v>
                </c:pt>
                <c:pt idx="3072">
                  <c:v>2.6764539896000001</c:v>
                </c:pt>
                <c:pt idx="3073">
                  <c:v>2.6764539896000001</c:v>
                </c:pt>
                <c:pt idx="3074">
                  <c:v>2.6764539896000001</c:v>
                </c:pt>
                <c:pt idx="3075">
                  <c:v>2.6178419068999998</c:v>
                </c:pt>
                <c:pt idx="3076">
                  <c:v>2.5784143253999998</c:v>
                </c:pt>
                <c:pt idx="3077">
                  <c:v>2.5631816276000001</c:v>
                </c:pt>
                <c:pt idx="3078">
                  <c:v>2.5756044611000002</c:v>
                </c:pt>
                <c:pt idx="3079">
                  <c:v>2.5189859162000001</c:v>
                </c:pt>
                <c:pt idx="3080">
                  <c:v>2.5189859162000001</c:v>
                </c:pt>
                <c:pt idx="3081">
                  <c:v>2.5189859162000001</c:v>
                </c:pt>
                <c:pt idx="3082">
                  <c:v>2.5765006939999999</c:v>
                </c:pt>
                <c:pt idx="3083">
                  <c:v>2.6167359881999999</c:v>
                </c:pt>
                <c:pt idx="3084">
                  <c:v>2.6167359881999999</c:v>
                </c:pt>
                <c:pt idx="3085">
                  <c:v>2.6167359881999999</c:v>
                </c:pt>
                <c:pt idx="3086">
                  <c:v>2.4783409719999998</c:v>
                </c:pt>
                <c:pt idx="3087">
                  <c:v>2.4783409719999998</c:v>
                </c:pt>
                <c:pt idx="3088">
                  <c:v>2.4783409719999998</c:v>
                </c:pt>
                <c:pt idx="3089">
                  <c:v>2.4466755202999999</c:v>
                </c:pt>
                <c:pt idx="3090">
                  <c:v>2.4813690666000001</c:v>
                </c:pt>
                <c:pt idx="3091">
                  <c:v>2.5139724319000001</c:v>
                </c:pt>
                <c:pt idx="3092">
                  <c:v>2.5722132880999999</c:v>
                </c:pt>
                <c:pt idx="3093">
                  <c:v>2.5863476904999998</c:v>
                </c:pt>
                <c:pt idx="3094">
                  <c:v>2.5863476904999998</c:v>
                </c:pt>
                <c:pt idx="3095">
                  <c:v>2.5863476904999998</c:v>
                </c:pt>
                <c:pt idx="3096">
                  <c:v>2.6123222843999998</c:v>
                </c:pt>
                <c:pt idx="3097">
                  <c:v>2.6732983541999999</c:v>
                </c:pt>
                <c:pt idx="3098">
                  <c:v>2.6352634659</c:v>
                </c:pt>
                <c:pt idx="3099">
                  <c:v>2.6179101158</c:v>
                </c:pt>
                <c:pt idx="3100">
                  <c:v>2.6096921659999999</c:v>
                </c:pt>
                <c:pt idx="3101">
                  <c:v>2.6096921659999999</c:v>
                </c:pt>
                <c:pt idx="3102">
                  <c:v>2.6096921659999999</c:v>
                </c:pt>
                <c:pt idx="3103">
                  <c:v>2.6648113748000002</c:v>
                </c:pt>
                <c:pt idx="3104">
                  <c:v>2.6412287802000001</c:v>
                </c:pt>
                <c:pt idx="3105">
                  <c:v>2.6914695932999999</c:v>
                </c:pt>
                <c:pt idx="3106">
                  <c:v>2.6047235915</c:v>
                </c:pt>
                <c:pt idx="3107">
                  <c:v>2.5492669205</c:v>
                </c:pt>
                <c:pt idx="3108">
                  <c:v>2.5492669205</c:v>
                </c:pt>
                <c:pt idx="3109">
                  <c:v>2.5492669205</c:v>
                </c:pt>
                <c:pt idx="3110">
                  <c:v>2.4507265866000001</c:v>
                </c:pt>
                <c:pt idx="3111">
                  <c:v>2.4923856045999999</c:v>
                </c:pt>
                <c:pt idx="3112">
                  <c:v>2.4818272415</c:v>
                </c:pt>
                <c:pt idx="3113">
                  <c:v>2.4401967434</c:v>
                </c:pt>
                <c:pt idx="3114">
                  <c:v>2.4240046478999999</c:v>
                </c:pt>
                <c:pt idx="3115">
                  <c:v>2.4240046478999999</c:v>
                </c:pt>
                <c:pt idx="3116">
                  <c:v>2.4240046478999999</c:v>
                </c:pt>
                <c:pt idx="3117">
                  <c:v>2.3986145187000001</c:v>
                </c:pt>
                <c:pt idx="3118">
                  <c:v>2.3648730097000001</c:v>
                </c:pt>
                <c:pt idx="3119">
                  <c:v>2.4915028701000002</c:v>
                </c:pt>
                <c:pt idx="3120">
                  <c:v>2.5056961024</c:v>
                </c:pt>
                <c:pt idx="3121">
                  <c:v>2.5335521507999998</c:v>
                </c:pt>
                <c:pt idx="3122">
                  <c:v>2.5335521507999998</c:v>
                </c:pt>
                <c:pt idx="3123">
                  <c:v>2.5335521507999998</c:v>
                </c:pt>
                <c:pt idx="3124">
                  <c:v>2.5526532021000001</c:v>
                </c:pt>
                <c:pt idx="3125">
                  <c:v>2.6030197544</c:v>
                </c:pt>
                <c:pt idx="3126">
                  <c:v>2.6262891938999999</c:v>
                </c:pt>
                <c:pt idx="3127">
                  <c:v>2.5794881571000001</c:v>
                </c:pt>
                <c:pt idx="3128">
                  <c:v>2.4338976647999999</c:v>
                </c:pt>
                <c:pt idx="3129">
                  <c:v>2.4338976647999999</c:v>
                </c:pt>
                <c:pt idx="3130">
                  <c:v>2.4338976647999999</c:v>
                </c:pt>
                <c:pt idx="3131">
                  <c:v>2.5645976228</c:v>
                </c:pt>
                <c:pt idx="3132">
                  <c:v>2.5722578822000002</c:v>
                </c:pt>
                <c:pt idx="3133">
                  <c:v>2.5723626094999998</c:v>
                </c:pt>
                <c:pt idx="3134">
                  <c:v>2.5690065664000001</c:v>
                </c:pt>
                <c:pt idx="3135">
                  <c:v>2.5202382615999999</c:v>
                </c:pt>
                <c:pt idx="3136">
                  <c:v>2.5202382615999999</c:v>
                </c:pt>
                <c:pt idx="3137">
                  <c:v>2.5202382615999999</c:v>
                </c:pt>
                <c:pt idx="3138">
                  <c:v>2.4184865373000002</c:v>
                </c:pt>
                <c:pt idx="3139">
                  <c:v>2.4635062850999998</c:v>
                </c:pt>
                <c:pt idx="3140">
                  <c:v>2.4549128690000002</c:v>
                </c:pt>
                <c:pt idx="3141">
                  <c:v>2.4383017199000001</c:v>
                </c:pt>
                <c:pt idx="3142">
                  <c:v>2.4694182724</c:v>
                </c:pt>
                <c:pt idx="3143">
                  <c:v>2.4694182724</c:v>
                </c:pt>
                <c:pt idx="3144">
                  <c:v>2.4694182724</c:v>
                </c:pt>
                <c:pt idx="3145">
                  <c:v>2.5199625725999999</c:v>
                </c:pt>
                <c:pt idx="3146">
                  <c:v>2.6102650925000002</c:v>
                </c:pt>
                <c:pt idx="3147">
                  <c:v>2.6102650925000002</c:v>
                </c:pt>
                <c:pt idx="3148">
                  <c:v>2.6408686729999999</c:v>
                </c:pt>
                <c:pt idx="3149">
                  <c:v>2.5438840351000001</c:v>
                </c:pt>
                <c:pt idx="3150">
                  <c:v>2.5438840351000001</c:v>
                </c:pt>
                <c:pt idx="3151">
                  <c:v>2.5438840351000001</c:v>
                </c:pt>
                <c:pt idx="3152">
                  <c:v>2.6575793116000002</c:v>
                </c:pt>
                <c:pt idx="3153">
                  <c:v>2.6812771127000001</c:v>
                </c:pt>
                <c:pt idx="3154">
                  <c:v>2.6858028243000001</c:v>
                </c:pt>
                <c:pt idx="3155">
                  <c:v>2.6923269352000001</c:v>
                </c:pt>
                <c:pt idx="3156">
                  <c:v>2.7250257735000001</c:v>
                </c:pt>
                <c:pt idx="3157">
                  <c:v>2.7250257735000001</c:v>
                </c:pt>
                <c:pt idx="3158">
                  <c:v>2.7250257735000001</c:v>
                </c:pt>
                <c:pt idx="3159">
                  <c:v>2.6934240878</c:v>
                </c:pt>
                <c:pt idx="3160">
                  <c:v>2.6633895077999998</c:v>
                </c:pt>
                <c:pt idx="3161">
                  <c:v>2.6550680726000002</c:v>
                </c:pt>
                <c:pt idx="3162">
                  <c:v>2.7615380680000001</c:v>
                </c:pt>
                <c:pt idx="3163">
                  <c:v>2.7540693362000002</c:v>
                </c:pt>
                <c:pt idx="3164">
                  <c:v>2.7540693362000002</c:v>
                </c:pt>
                <c:pt idx="3165">
                  <c:v>2.7540693362000002</c:v>
                </c:pt>
                <c:pt idx="3166">
                  <c:v>2.7215041198000001</c:v>
                </c:pt>
                <c:pt idx="3167">
                  <c:v>2.7127438060000002</c:v>
                </c:pt>
                <c:pt idx="3168">
                  <c:v>2.6330398999</c:v>
                </c:pt>
                <c:pt idx="3169">
                  <c:v>2.5154809445000001</c:v>
                </c:pt>
                <c:pt idx="3170">
                  <c:v>2.4827953170999999</c:v>
                </c:pt>
                <c:pt idx="3171">
                  <c:v>2.4827953170999999</c:v>
                </c:pt>
                <c:pt idx="3172">
                  <c:v>2.4827953170999999</c:v>
                </c:pt>
                <c:pt idx="3173">
                  <c:v>2.4774661967</c:v>
                </c:pt>
                <c:pt idx="3174">
                  <c:v>2.5151998467999999</c:v>
                </c:pt>
                <c:pt idx="3175">
                  <c:v>2.4686919623999999</c:v>
                </c:pt>
                <c:pt idx="3176">
                  <c:v>2.5191992853</c:v>
                </c:pt>
                <c:pt idx="3177">
                  <c:v>2.5633317916</c:v>
                </c:pt>
                <c:pt idx="3178">
                  <c:v>2.5633317916</c:v>
                </c:pt>
                <c:pt idx="3179">
                  <c:v>2.5633317916</c:v>
                </c:pt>
                <c:pt idx="3180">
                  <c:v>2.5734184188999998</c:v>
                </c:pt>
                <c:pt idx="3181">
                  <c:v>2.5676555729000001</c:v>
                </c:pt>
                <c:pt idx="3182">
                  <c:v>2.6221377660999998</c:v>
                </c:pt>
                <c:pt idx="3183">
                  <c:v>2.5763857175</c:v>
                </c:pt>
                <c:pt idx="3184">
                  <c:v>2.5226454200999999</c:v>
                </c:pt>
                <c:pt idx="3185">
                  <c:v>2.5226454200999999</c:v>
                </c:pt>
                <c:pt idx="3186">
                  <c:v>2.5226454200999999</c:v>
                </c:pt>
                <c:pt idx="3187">
                  <c:v>2.5243266088</c:v>
                </c:pt>
                <c:pt idx="3188">
                  <c:v>2.4792948799999999</c:v>
                </c:pt>
                <c:pt idx="3189">
                  <c:v>2.5102442336999999</c:v>
                </c:pt>
                <c:pt idx="3190">
                  <c:v>2.5122395721999999</c:v>
                </c:pt>
                <c:pt idx="3191">
                  <c:v>2.3778891166</c:v>
                </c:pt>
                <c:pt idx="3192">
                  <c:v>2.3778891166</c:v>
                </c:pt>
                <c:pt idx="3193">
                  <c:v>2.3778891166</c:v>
                </c:pt>
                <c:pt idx="3194">
                  <c:v>2.4833803445</c:v>
                </c:pt>
                <c:pt idx="3195">
                  <c:v>2.5301551845999999</c:v>
                </c:pt>
                <c:pt idx="3196">
                  <c:v>2.5634563696999999</c:v>
                </c:pt>
                <c:pt idx="3197">
                  <c:v>2.5634563696999999</c:v>
                </c:pt>
                <c:pt idx="3198">
                  <c:v>2.5634563696999999</c:v>
                </c:pt>
                <c:pt idx="3199">
                  <c:v>2.5634563696999999</c:v>
                </c:pt>
                <c:pt idx="3200">
                  <c:v>2.5634563696999999</c:v>
                </c:pt>
                <c:pt idx="3201">
                  <c:v>2.5476882067000002</c:v>
                </c:pt>
                <c:pt idx="3202">
                  <c:v>2.5643134746</c:v>
                </c:pt>
                <c:pt idx="3203">
                  <c:v>2.5049015838000002</c:v>
                </c:pt>
                <c:pt idx="3204">
                  <c:v>2.5355351271000002</c:v>
                </c:pt>
                <c:pt idx="3205">
                  <c:v>2.5770705765000002</c:v>
                </c:pt>
                <c:pt idx="3206">
                  <c:v>2.5770705765000002</c:v>
                </c:pt>
                <c:pt idx="3207">
                  <c:v>2.5770705765000002</c:v>
                </c:pt>
                <c:pt idx="3208">
                  <c:v>2.6297483701000002</c:v>
                </c:pt>
                <c:pt idx="3209">
                  <c:v>2.6582373822999998</c:v>
                </c:pt>
                <c:pt idx="3210">
                  <c:v>2.6049674672999998</c:v>
                </c:pt>
                <c:pt idx="3211">
                  <c:v>2.6049674672999998</c:v>
                </c:pt>
                <c:pt idx="3212">
                  <c:v>2.6049674672999998</c:v>
                </c:pt>
                <c:pt idx="3213">
                  <c:v>2.6049674672999998</c:v>
                </c:pt>
                <c:pt idx="3214">
                  <c:v>2.6049674672999998</c:v>
                </c:pt>
                <c:pt idx="3215">
                  <c:v>2.4915676368000002</c:v>
                </c:pt>
                <c:pt idx="3216">
                  <c:v>2.5140491064999999</c:v>
                </c:pt>
                <c:pt idx="3217">
                  <c:v>2.6090093726000001</c:v>
                </c:pt>
                <c:pt idx="3218">
                  <c:v>2.6090093726000001</c:v>
                </c:pt>
                <c:pt idx="3219">
                  <c:v>2.6090093726000001</c:v>
                </c:pt>
                <c:pt idx="3220">
                  <c:v>2.6090093726000001</c:v>
                </c:pt>
                <c:pt idx="3221">
                  <c:v>2.6090093726000001</c:v>
                </c:pt>
                <c:pt idx="3222">
                  <c:v>2.5982989077999998</c:v>
                </c:pt>
                <c:pt idx="3223">
                  <c:v>2.5572619892000001</c:v>
                </c:pt>
                <c:pt idx="3224">
                  <c:v>2.5688453084999998</c:v>
                </c:pt>
                <c:pt idx="3225">
                  <c:v>2.5601055203</c:v>
                </c:pt>
                <c:pt idx="3226">
                  <c:v>2.5537456378000001</c:v>
                </c:pt>
                <c:pt idx="3227">
                  <c:v>2.5537456378000001</c:v>
                </c:pt>
                <c:pt idx="3228">
                  <c:v>2.5537456378000001</c:v>
                </c:pt>
                <c:pt idx="3229">
                  <c:v>2.5665708503000002</c:v>
                </c:pt>
                <c:pt idx="3230">
                  <c:v>2.5532309769000001</c:v>
                </c:pt>
                <c:pt idx="3231">
                  <c:v>2.5140120549999998</c:v>
                </c:pt>
                <c:pt idx="3232">
                  <c:v>2.4772724370999999</c:v>
                </c:pt>
                <c:pt idx="3233">
                  <c:v>2.4366273682999999</c:v>
                </c:pt>
                <c:pt idx="3234">
                  <c:v>2.4366273682999999</c:v>
                </c:pt>
                <c:pt idx="3235">
                  <c:v>2.4366273682999999</c:v>
                </c:pt>
                <c:pt idx="3236">
                  <c:v>2.5298022757999998</c:v>
                </c:pt>
                <c:pt idx="3237">
                  <c:v>2.5635552295999999</c:v>
                </c:pt>
                <c:pt idx="3238">
                  <c:v>2.5588799773000002</c:v>
                </c:pt>
                <c:pt idx="3239">
                  <c:v>2.5758169786999998</c:v>
                </c:pt>
                <c:pt idx="3240">
                  <c:v>2.6113976364</c:v>
                </c:pt>
                <c:pt idx="3241">
                  <c:v>2.6113976364</c:v>
                </c:pt>
                <c:pt idx="3242">
                  <c:v>2.6113976364</c:v>
                </c:pt>
                <c:pt idx="3243">
                  <c:v>2.5911571857000002</c:v>
                </c:pt>
                <c:pt idx="3244">
                  <c:v>2.6117969411000002</c:v>
                </c:pt>
                <c:pt idx="3245">
                  <c:v>2.5771945982000002</c:v>
                </c:pt>
                <c:pt idx="3246">
                  <c:v>2.5005390422999998</c:v>
                </c:pt>
                <c:pt idx="3247">
                  <c:v>2.4490315714999999</c:v>
                </c:pt>
                <c:pt idx="3248">
                  <c:v>2.4490315714999999</c:v>
                </c:pt>
                <c:pt idx="3249">
                  <c:v>2.4490315714999999</c:v>
                </c:pt>
                <c:pt idx="3250">
                  <c:v>2.4184986458000002</c:v>
                </c:pt>
                <c:pt idx="3251">
                  <c:v>2.4124172273000002</c:v>
                </c:pt>
                <c:pt idx="3252">
                  <c:v>2.3894973861</c:v>
                </c:pt>
                <c:pt idx="3253">
                  <c:v>2.3789722477000002</c:v>
                </c:pt>
                <c:pt idx="3254">
                  <c:v>2.4061434152999999</c:v>
                </c:pt>
                <c:pt idx="3255">
                  <c:v>2.4061434152999999</c:v>
                </c:pt>
                <c:pt idx="3256">
                  <c:v>2.4061434152999999</c:v>
                </c:pt>
                <c:pt idx="3257">
                  <c:v>2.3335886029999999</c:v>
                </c:pt>
                <c:pt idx="3258">
                  <c:v>2.4451248067</c:v>
                </c:pt>
                <c:pt idx="3259">
                  <c:v>2.4167453699000001</c:v>
                </c:pt>
                <c:pt idx="3260">
                  <c:v>2.4276543731000002</c:v>
                </c:pt>
                <c:pt idx="3261">
                  <c:v>2.4444171805999999</c:v>
                </c:pt>
                <c:pt idx="3262">
                  <c:v>2.4444171805999999</c:v>
                </c:pt>
                <c:pt idx="3263">
                  <c:v>2.4444171805999999</c:v>
                </c:pt>
                <c:pt idx="3264">
                  <c:v>2.3676138881000002</c:v>
                </c:pt>
                <c:pt idx="3265">
                  <c:v>2.3973104403000001</c:v>
                </c:pt>
                <c:pt idx="3266">
                  <c:v>2.4424714266000001</c:v>
                </c:pt>
                <c:pt idx="3267">
                  <c:v>2.4126537497</c:v>
                </c:pt>
                <c:pt idx="3268">
                  <c:v>2.4395352061</c:v>
                </c:pt>
                <c:pt idx="3269">
                  <c:v>2.4395352061</c:v>
                </c:pt>
                <c:pt idx="3270">
                  <c:v>2.4395352061</c:v>
                </c:pt>
                <c:pt idx="3271">
                  <c:v>2.4316870433000002</c:v>
                </c:pt>
                <c:pt idx="3272">
                  <c:v>2.3761319410000001</c:v>
                </c:pt>
                <c:pt idx="3273">
                  <c:v>2.3393248061</c:v>
                </c:pt>
                <c:pt idx="3274">
                  <c:v>2.3278322794999999</c:v>
                </c:pt>
                <c:pt idx="3275">
                  <c:v>2.3931015247</c:v>
                </c:pt>
                <c:pt idx="3276">
                  <c:v>2.3931015247</c:v>
                </c:pt>
                <c:pt idx="3277">
                  <c:v>2.3931015247</c:v>
                </c:pt>
                <c:pt idx="3278">
                  <c:v>2.3855614442999999</c:v>
                </c:pt>
                <c:pt idx="3279">
                  <c:v>2.3846516831</c:v>
                </c:pt>
                <c:pt idx="3280">
                  <c:v>2.4197627643000001</c:v>
                </c:pt>
                <c:pt idx="3281">
                  <c:v>2.4295008895999999</c:v>
                </c:pt>
                <c:pt idx="3282">
                  <c:v>2.3349384545</c:v>
                </c:pt>
                <c:pt idx="3283">
                  <c:v>2.3349384545</c:v>
                </c:pt>
                <c:pt idx="3284">
                  <c:v>2.3349384545</c:v>
                </c:pt>
                <c:pt idx="3285">
                  <c:v>2.3715156969</c:v>
                </c:pt>
                <c:pt idx="3286">
                  <c:v>2.4074319728</c:v>
                </c:pt>
                <c:pt idx="3287">
                  <c:v>2.4305384217000001</c:v>
                </c:pt>
                <c:pt idx="3288">
                  <c:v>2.382978928</c:v>
                </c:pt>
                <c:pt idx="3289">
                  <c:v>2.3668191083000001</c:v>
                </c:pt>
                <c:pt idx="3290">
                  <c:v>2.3668191083000001</c:v>
                </c:pt>
                <c:pt idx="3291">
                  <c:v>2.3668191083000001</c:v>
                </c:pt>
                <c:pt idx="3292">
                  <c:v>2.3461423522999998</c:v>
                </c:pt>
                <c:pt idx="3293">
                  <c:v>2.3456065031</c:v>
                </c:pt>
                <c:pt idx="3294">
                  <c:v>2.3260599887</c:v>
                </c:pt>
                <c:pt idx="3295">
                  <c:v>2.3247936406999998</c:v>
                </c:pt>
                <c:pt idx="3296">
                  <c:v>2.3384970316999998</c:v>
                </c:pt>
                <c:pt idx="3297">
                  <c:v>2.3384970316999998</c:v>
                </c:pt>
                <c:pt idx="3298">
                  <c:v>2.3384970316999998</c:v>
                </c:pt>
                <c:pt idx="3299">
                  <c:v>2.4144696791000002</c:v>
                </c:pt>
                <c:pt idx="3300">
                  <c:v>2.4269119370999999</c:v>
                </c:pt>
                <c:pt idx="3301">
                  <c:v>2.4204512423</c:v>
                </c:pt>
                <c:pt idx="3302">
                  <c:v>2.3538141947</c:v>
                </c:pt>
                <c:pt idx="3303">
                  <c:v>2.3332892271999999</c:v>
                </c:pt>
                <c:pt idx="3304">
                  <c:v>2.3332892271999999</c:v>
                </c:pt>
                <c:pt idx="3305">
                  <c:v>2.3332892271999999</c:v>
                </c:pt>
                <c:pt idx="3306">
                  <c:v>2.3323110345</c:v>
                </c:pt>
                <c:pt idx="3307">
                  <c:v>2.3447007878999999</c:v>
                </c:pt>
                <c:pt idx="3308">
                  <c:v>2.4304991340000002</c:v>
                </c:pt>
                <c:pt idx="3309">
                  <c:v>2.3613866493</c:v>
                </c:pt>
                <c:pt idx="3310">
                  <c:v>2.3602296842000001</c:v>
                </c:pt>
                <c:pt idx="3311">
                  <c:v>2.3602296842000001</c:v>
                </c:pt>
                <c:pt idx="3312">
                  <c:v>2.3602296842000001</c:v>
                </c:pt>
                <c:pt idx="3313">
                  <c:v>2.3951110364999999</c:v>
                </c:pt>
                <c:pt idx="3314">
                  <c:v>2.3303161326000001</c:v>
                </c:pt>
                <c:pt idx="3315">
                  <c:v>2.3444022759999998</c:v>
                </c:pt>
                <c:pt idx="3316">
                  <c:v>2.3540276832</c:v>
                </c:pt>
                <c:pt idx="3317">
                  <c:v>2.3282589714999999</c:v>
                </c:pt>
                <c:pt idx="3318">
                  <c:v>2.3282589714999999</c:v>
                </c:pt>
                <c:pt idx="3319">
                  <c:v>2.3282589714999999</c:v>
                </c:pt>
                <c:pt idx="3320">
                  <c:v>2.2929157408999998</c:v>
                </c:pt>
                <c:pt idx="3321">
                  <c:v>2.2854238208000002</c:v>
                </c:pt>
                <c:pt idx="3322">
                  <c:v>2.3172723253999998</c:v>
                </c:pt>
                <c:pt idx="3323">
                  <c:v>2.3122814261000002</c:v>
                </c:pt>
                <c:pt idx="3324">
                  <c:v>2.3101719118999999</c:v>
                </c:pt>
                <c:pt idx="3325">
                  <c:v>2.3101719118999999</c:v>
                </c:pt>
                <c:pt idx="3326">
                  <c:v>2.3101719118999999</c:v>
                </c:pt>
                <c:pt idx="3327">
                  <c:v>2.3015802874000002</c:v>
                </c:pt>
                <c:pt idx="3328">
                  <c:v>2.2984386538999999</c:v>
                </c:pt>
                <c:pt idx="3329">
                  <c:v>2.3618683327999999</c:v>
                </c:pt>
                <c:pt idx="3330">
                  <c:v>2.3677931882999999</c:v>
                </c:pt>
                <c:pt idx="3331">
                  <c:v>2.3250492384000001</c:v>
                </c:pt>
                <c:pt idx="3332">
                  <c:v>2.3250492384000001</c:v>
                </c:pt>
                <c:pt idx="3333">
                  <c:v>2.3250492384000001</c:v>
                </c:pt>
                <c:pt idx="3334">
                  <c:v>2.3006543388999998</c:v>
                </c:pt>
                <c:pt idx="3335">
                  <c:v>2.3234787586999999</c:v>
                </c:pt>
                <c:pt idx="3336">
                  <c:v>2.2940229150000002</c:v>
                </c:pt>
                <c:pt idx="3337">
                  <c:v>2.3007057352000002</c:v>
                </c:pt>
                <c:pt idx="3338">
                  <c:v>2.3289980238000001</c:v>
                </c:pt>
                <c:pt idx="3339">
                  <c:v>2.3289980238000001</c:v>
                </c:pt>
                <c:pt idx="3340">
                  <c:v>2.3289980238000001</c:v>
                </c:pt>
                <c:pt idx="3341">
                  <c:v>2.2909901949</c:v>
                </c:pt>
                <c:pt idx="3342">
                  <c:v>2.3035146588000002</c:v>
                </c:pt>
                <c:pt idx="3343">
                  <c:v>2.3392802233999999</c:v>
                </c:pt>
                <c:pt idx="3344">
                  <c:v>2.3602216505000002</c:v>
                </c:pt>
                <c:pt idx="3345">
                  <c:v>2.3304585924999999</c:v>
                </c:pt>
                <c:pt idx="3346">
                  <c:v>2.3304585924999999</c:v>
                </c:pt>
                <c:pt idx="3347">
                  <c:v>2.3304585924999999</c:v>
                </c:pt>
                <c:pt idx="3348">
                  <c:v>2.3316248681</c:v>
                </c:pt>
                <c:pt idx="3349">
                  <c:v>2.3308953402000001</c:v>
                </c:pt>
                <c:pt idx="3350">
                  <c:v>2.3298558229999999</c:v>
                </c:pt>
                <c:pt idx="3351">
                  <c:v>2.3360912593999998</c:v>
                </c:pt>
                <c:pt idx="3352">
                  <c:v>2.3189612992000002</c:v>
                </c:pt>
                <c:pt idx="3353">
                  <c:v>2.3189612992000002</c:v>
                </c:pt>
                <c:pt idx="3354">
                  <c:v>2.3189612992000002</c:v>
                </c:pt>
                <c:pt idx="3355">
                  <c:v>2.3482298142000002</c:v>
                </c:pt>
                <c:pt idx="3356">
                  <c:v>2.3583374729000002</c:v>
                </c:pt>
                <c:pt idx="3357">
                  <c:v>2.4081058616000002</c:v>
                </c:pt>
                <c:pt idx="3358">
                  <c:v>2.4030734496999999</c:v>
                </c:pt>
                <c:pt idx="3359">
                  <c:v>2.3738035184999999</c:v>
                </c:pt>
                <c:pt idx="3360">
                  <c:v>2.3738035184999999</c:v>
                </c:pt>
                <c:pt idx="3361">
                  <c:v>2.3738035184999999</c:v>
                </c:pt>
                <c:pt idx="3362">
                  <c:v>2.3160607422999999</c:v>
                </c:pt>
                <c:pt idx="3363">
                  <c:v>2.2862538431999999</c:v>
                </c:pt>
                <c:pt idx="3364">
                  <c:v>2.2962737696</c:v>
                </c:pt>
                <c:pt idx="3365">
                  <c:v>2.3003229084000001</c:v>
                </c:pt>
                <c:pt idx="3366">
                  <c:v>2.3101677365</c:v>
                </c:pt>
                <c:pt idx="3367">
                  <c:v>2.3101677365</c:v>
                </c:pt>
                <c:pt idx="3368">
                  <c:v>2.3101677365</c:v>
                </c:pt>
                <c:pt idx="3369">
                  <c:v>2.3141509617999998</c:v>
                </c:pt>
                <c:pt idx="3370">
                  <c:v>2.2952172199</c:v>
                </c:pt>
                <c:pt idx="3371">
                  <c:v>2.3111791473999999</c:v>
                </c:pt>
                <c:pt idx="3372">
                  <c:v>2.3005711470999999</c:v>
                </c:pt>
                <c:pt idx="3373">
                  <c:v>2.3409180714</c:v>
                </c:pt>
                <c:pt idx="3374">
                  <c:v>2.3409180714</c:v>
                </c:pt>
                <c:pt idx="3375">
                  <c:v>2.3409180714</c:v>
                </c:pt>
                <c:pt idx="3376">
                  <c:v>2.3701097589</c:v>
                </c:pt>
                <c:pt idx="3377">
                  <c:v>2.3104390924999998</c:v>
                </c:pt>
                <c:pt idx="3378">
                  <c:v>2.3194622289</c:v>
                </c:pt>
                <c:pt idx="3379">
                  <c:v>2.3720884573999999</c:v>
                </c:pt>
                <c:pt idx="3380">
                  <c:v>2.3196297977999998</c:v>
                </c:pt>
                <c:pt idx="3381">
                  <c:v>2.3196297977999998</c:v>
                </c:pt>
                <c:pt idx="3382">
                  <c:v>2.3196297977999998</c:v>
                </c:pt>
                <c:pt idx="3383">
                  <c:v>2.1987791404000001</c:v>
                </c:pt>
                <c:pt idx="3384">
                  <c:v>2.1334116661000002</c:v>
                </c:pt>
                <c:pt idx="3385">
                  <c:v>2.0469868438000001</c:v>
                </c:pt>
                <c:pt idx="3386">
                  <c:v>2.0120638037999998</c:v>
                </c:pt>
                <c:pt idx="3387">
                  <c:v>1.9930933173000001</c:v>
                </c:pt>
                <c:pt idx="3388">
                  <c:v>1.9930933173000001</c:v>
                </c:pt>
                <c:pt idx="3389">
                  <c:v>1.9930933173000001</c:v>
                </c:pt>
                <c:pt idx="3390">
                  <c:v>1.9930933173000001</c:v>
                </c:pt>
                <c:pt idx="3391">
                  <c:v>2.0228478319000001</c:v>
                </c:pt>
                <c:pt idx="3392">
                  <c:v>2.0898420727000002</c:v>
                </c:pt>
                <c:pt idx="3393">
                  <c:v>2.1211974155000002</c:v>
                </c:pt>
                <c:pt idx="3394">
                  <c:v>2.0709566954</c:v>
                </c:pt>
                <c:pt idx="3395">
                  <c:v>2.0709566954</c:v>
                </c:pt>
                <c:pt idx="3396">
                  <c:v>2.0709566954</c:v>
                </c:pt>
                <c:pt idx="3397">
                  <c:v>2.0802266658000002</c:v>
                </c:pt>
                <c:pt idx="3398">
                  <c:v>2.1302162397000002</c:v>
                </c:pt>
                <c:pt idx="3399">
                  <c:v>2.1511602543000001</c:v>
                </c:pt>
                <c:pt idx="3400">
                  <c:v>2.1432964528</c:v>
                </c:pt>
                <c:pt idx="3401">
                  <c:v>2.1700270645000002</c:v>
                </c:pt>
                <c:pt idx="3402">
                  <c:v>2.1700270645000002</c:v>
                </c:pt>
                <c:pt idx="3403">
                  <c:v>2.1700270645000002</c:v>
                </c:pt>
                <c:pt idx="3404">
                  <c:v>2.1772784158</c:v>
                </c:pt>
                <c:pt idx="3405">
                  <c:v>2.1250839212999999</c:v>
                </c:pt>
                <c:pt idx="3406">
                  <c:v>2.0760746954</c:v>
                </c:pt>
                <c:pt idx="3407">
                  <c:v>2.0760746954</c:v>
                </c:pt>
                <c:pt idx="3408">
                  <c:v>2.0760746954</c:v>
                </c:pt>
                <c:pt idx="3409">
                  <c:v>2.0760746954</c:v>
                </c:pt>
                <c:pt idx="3410">
                  <c:v>2.0760746954</c:v>
                </c:pt>
                <c:pt idx="3411">
                  <c:v>2.0762149379000001</c:v>
                </c:pt>
                <c:pt idx="3412">
                  <c:v>2.0054456344</c:v>
                </c:pt>
                <c:pt idx="3413">
                  <c:v>2.0368914678999999</c:v>
                </c:pt>
                <c:pt idx="3414">
                  <c:v>2.0440044857999999</c:v>
                </c:pt>
                <c:pt idx="3415">
                  <c:v>2.0273190389</c:v>
                </c:pt>
                <c:pt idx="3416">
                  <c:v>2.0273190389</c:v>
                </c:pt>
                <c:pt idx="3417">
                  <c:v>2.0273190389</c:v>
                </c:pt>
                <c:pt idx="3418">
                  <c:v>2.0368516892000001</c:v>
                </c:pt>
                <c:pt idx="3419">
                  <c:v>2.0314476584999999</c:v>
                </c:pt>
                <c:pt idx="3420">
                  <c:v>2.1165845149</c:v>
                </c:pt>
                <c:pt idx="3421">
                  <c:v>2.0947814311999999</c:v>
                </c:pt>
                <c:pt idx="3422">
                  <c:v>2.0758621014999998</c:v>
                </c:pt>
                <c:pt idx="3423">
                  <c:v>2.0758621014999998</c:v>
                </c:pt>
                <c:pt idx="3424">
                  <c:v>2.0758621014999998</c:v>
                </c:pt>
                <c:pt idx="3425">
                  <c:v>2.1293272124999998</c:v>
                </c:pt>
                <c:pt idx="3426">
                  <c:v>2.1793056899000001</c:v>
                </c:pt>
                <c:pt idx="3427">
                  <c:v>2.1371108826</c:v>
                </c:pt>
                <c:pt idx="3428">
                  <c:v>2.1469503549</c:v>
                </c:pt>
                <c:pt idx="3429">
                  <c:v>2.1028604731999998</c:v>
                </c:pt>
                <c:pt idx="3430">
                  <c:v>2.1028604731999998</c:v>
                </c:pt>
                <c:pt idx="3431">
                  <c:v>2.1028604731999998</c:v>
                </c:pt>
                <c:pt idx="3432">
                  <c:v>2.0345735284000002</c:v>
                </c:pt>
                <c:pt idx="3433">
                  <c:v>2.0372060821</c:v>
                </c:pt>
                <c:pt idx="3434">
                  <c:v>2.0414400539000002</c:v>
                </c:pt>
                <c:pt idx="3435">
                  <c:v>2.0622836193</c:v>
                </c:pt>
                <c:pt idx="3436">
                  <c:v>2.0752482836000001</c:v>
                </c:pt>
                <c:pt idx="3437">
                  <c:v>2.0752482836000001</c:v>
                </c:pt>
                <c:pt idx="3438">
                  <c:v>2.0752482836000001</c:v>
                </c:pt>
                <c:pt idx="3439">
                  <c:v>2.0752482836000001</c:v>
                </c:pt>
                <c:pt idx="3440">
                  <c:v>2.0752482836000001</c:v>
                </c:pt>
                <c:pt idx="3441">
                  <c:v>2.0437889638</c:v>
                </c:pt>
                <c:pt idx="3442">
                  <c:v>2.0297293028999999</c:v>
                </c:pt>
                <c:pt idx="3443">
                  <c:v>1.9968751678000001</c:v>
                </c:pt>
                <c:pt idx="3444">
                  <c:v>1.9968751678000001</c:v>
                </c:pt>
                <c:pt idx="3445">
                  <c:v>1.9968751678000001</c:v>
                </c:pt>
                <c:pt idx="3446">
                  <c:v>2.0289328858000002</c:v>
                </c:pt>
                <c:pt idx="3447">
                  <c:v>1.9800679964000001</c:v>
                </c:pt>
                <c:pt idx="3448">
                  <c:v>2.0198991165</c:v>
                </c:pt>
                <c:pt idx="3449">
                  <c:v>1.9757528562</c:v>
                </c:pt>
                <c:pt idx="3450">
                  <c:v>2.0049848505000001</c:v>
                </c:pt>
                <c:pt idx="3451">
                  <c:v>2.0049848505000001</c:v>
                </c:pt>
                <c:pt idx="3452">
                  <c:v>2.0049848505000001</c:v>
                </c:pt>
                <c:pt idx="3453">
                  <c:v>2.0461125777000002</c:v>
                </c:pt>
                <c:pt idx="3454">
                  <c:v>2.0790970485</c:v>
                </c:pt>
                <c:pt idx="3455">
                  <c:v>2.1100571914000001</c:v>
                </c:pt>
                <c:pt idx="3456">
                  <c:v>2.0785662049</c:v>
                </c:pt>
                <c:pt idx="3457">
                  <c:v>2.0314626995</c:v>
                </c:pt>
                <c:pt idx="3458">
                  <c:v>2.0314626995</c:v>
                </c:pt>
                <c:pt idx="3459">
                  <c:v>2.0314626995</c:v>
                </c:pt>
                <c:pt idx="3460">
                  <c:v>2.0135620480999998</c:v>
                </c:pt>
                <c:pt idx="3461">
                  <c:v>2.0470164894999998</c:v>
                </c:pt>
                <c:pt idx="3462">
                  <c:v>2.0240243154000002</c:v>
                </c:pt>
                <c:pt idx="3463">
                  <c:v>2.0895712818000001</c:v>
                </c:pt>
                <c:pt idx="3464">
                  <c:v>2.0508225633000001</c:v>
                </c:pt>
                <c:pt idx="3465">
                  <c:v>2.0508225633000001</c:v>
                </c:pt>
                <c:pt idx="3466">
                  <c:v>2.0508225633000001</c:v>
                </c:pt>
                <c:pt idx="3467">
                  <c:v>1.9896877047999999</c:v>
                </c:pt>
                <c:pt idx="3468">
                  <c:v>1.9442833095000001</c:v>
                </c:pt>
                <c:pt idx="3469">
                  <c:v>1.9372029313000001</c:v>
                </c:pt>
                <c:pt idx="3470">
                  <c:v>1.9069597288</c:v>
                </c:pt>
                <c:pt idx="3471">
                  <c:v>1.892297151</c:v>
                </c:pt>
                <c:pt idx="3472">
                  <c:v>1.892297151</c:v>
                </c:pt>
                <c:pt idx="3473">
                  <c:v>1.892297151</c:v>
                </c:pt>
                <c:pt idx="3474">
                  <c:v>1.8826558111</c:v>
                </c:pt>
                <c:pt idx="3475">
                  <c:v>1.8937535054000001</c:v>
                </c:pt>
                <c:pt idx="3476">
                  <c:v>1.9982768538</c:v>
                </c:pt>
                <c:pt idx="3477">
                  <c:v>2.0232662268000001</c:v>
                </c:pt>
                <c:pt idx="3478">
                  <c:v>2.1015051426000002</c:v>
                </c:pt>
                <c:pt idx="3479">
                  <c:v>2.1015051426000002</c:v>
                </c:pt>
                <c:pt idx="3480">
                  <c:v>2.1015051426000002</c:v>
                </c:pt>
                <c:pt idx="3481">
                  <c:v>2.1206161738999998</c:v>
                </c:pt>
                <c:pt idx="3482">
                  <c:v>2.1126101588999999</c:v>
                </c:pt>
                <c:pt idx="3483">
                  <c:v>2.0954832657</c:v>
                </c:pt>
                <c:pt idx="3484">
                  <c:v>2.1142665062999999</c:v>
                </c:pt>
                <c:pt idx="3485">
                  <c:v>2.1118213939000001</c:v>
                </c:pt>
                <c:pt idx="3486">
                  <c:v>2.1118213939000001</c:v>
                </c:pt>
                <c:pt idx="3487">
                  <c:v>2.1118213939000001</c:v>
                </c:pt>
                <c:pt idx="3488">
                  <c:v>2.0843883312</c:v>
                </c:pt>
                <c:pt idx="3489">
                  <c:v>2.0794285771999999</c:v>
                </c:pt>
                <c:pt idx="3490">
                  <c:v>2.0913563038</c:v>
                </c:pt>
                <c:pt idx="3491">
                  <c:v>2.1234633879000002</c:v>
                </c:pt>
                <c:pt idx="3492">
                  <c:v>2.1323875633</c:v>
                </c:pt>
                <c:pt idx="3493">
                  <c:v>2.1323875633</c:v>
                </c:pt>
                <c:pt idx="3494">
                  <c:v>2.1323875633</c:v>
                </c:pt>
                <c:pt idx="3495">
                  <c:v>2.1285637011</c:v>
                </c:pt>
                <c:pt idx="3496">
                  <c:v>2.1479995371</c:v>
                </c:pt>
                <c:pt idx="3497">
                  <c:v>2.1280965173999999</c:v>
                </c:pt>
                <c:pt idx="3498">
                  <c:v>2.1206168817000002</c:v>
                </c:pt>
                <c:pt idx="3499">
                  <c:v>2.1341582578999998</c:v>
                </c:pt>
                <c:pt idx="3500">
                  <c:v>2.1341582578999998</c:v>
                </c:pt>
                <c:pt idx="3501">
                  <c:v>2.1341582578999998</c:v>
                </c:pt>
                <c:pt idx="3502">
                  <c:v>2.1341582578999998</c:v>
                </c:pt>
                <c:pt idx="3503">
                  <c:v>2.0949950000999999</c:v>
                </c:pt>
                <c:pt idx="3504">
                  <c:v>2.1282561198000001</c:v>
                </c:pt>
                <c:pt idx="3505">
                  <c:v>2.0657848633999998</c:v>
                </c:pt>
                <c:pt idx="3506">
                  <c:v>2.1013208505000001</c:v>
                </c:pt>
                <c:pt idx="3507">
                  <c:v>2.1013208505000001</c:v>
                </c:pt>
                <c:pt idx="3508">
                  <c:v>2.1013208505000001</c:v>
                </c:pt>
                <c:pt idx="3509">
                  <c:v>2.2054138074999998</c:v>
                </c:pt>
                <c:pt idx="3510">
                  <c:v>2.2380977864</c:v>
                </c:pt>
                <c:pt idx="3511">
                  <c:v>2.2294556922000002</c:v>
                </c:pt>
                <c:pt idx="3512">
                  <c:v>2.1808308603</c:v>
                </c:pt>
                <c:pt idx="3513">
                  <c:v>2.1694483710000001</c:v>
                </c:pt>
                <c:pt idx="3514">
                  <c:v>2.1694483710000001</c:v>
                </c:pt>
                <c:pt idx="3515">
                  <c:v>2.1694483710000001</c:v>
                </c:pt>
                <c:pt idx="3516">
                  <c:v>2.1110491222999999</c:v>
                </c:pt>
                <c:pt idx="3517">
                  <c:v>2.1028003307000001</c:v>
                </c:pt>
                <c:pt idx="3518">
                  <c:v>2.0594566173</c:v>
                </c:pt>
                <c:pt idx="3519">
                  <c:v>2.0849800712</c:v>
                </c:pt>
                <c:pt idx="3520">
                  <c:v>2.1252241138999999</c:v>
                </c:pt>
                <c:pt idx="3521">
                  <c:v>2.1252241138999999</c:v>
                </c:pt>
                <c:pt idx="3522">
                  <c:v>2.1252241138999999</c:v>
                </c:pt>
                <c:pt idx="3523">
                  <c:v>2.0588609625999998</c:v>
                </c:pt>
                <c:pt idx="3524">
                  <c:v>2.0705861573000002</c:v>
                </c:pt>
                <c:pt idx="3525">
                  <c:v>2.0835913345999999</c:v>
                </c:pt>
                <c:pt idx="3526">
                  <c:v>2.0814497645999999</c:v>
                </c:pt>
                <c:pt idx="3527">
                  <c:v>2.0563569521999998</c:v>
                </c:pt>
                <c:pt idx="3528">
                  <c:v>2.0563569521999998</c:v>
                </c:pt>
                <c:pt idx="3529">
                  <c:v>2.0563569521999998</c:v>
                </c:pt>
                <c:pt idx="3530">
                  <c:v>2.1031797742</c:v>
                </c:pt>
                <c:pt idx="3531">
                  <c:v>2.0690189348999999</c:v>
                </c:pt>
                <c:pt idx="3532">
                  <c:v>2.0071746904999999</c:v>
                </c:pt>
                <c:pt idx="3533">
                  <c:v>2.0195926763999998</c:v>
                </c:pt>
                <c:pt idx="3534">
                  <c:v>1.9612328327999999</c:v>
                </c:pt>
                <c:pt idx="3535">
                  <c:v>1.9612328327999999</c:v>
                </c:pt>
                <c:pt idx="3536">
                  <c:v>1.9612328327999999</c:v>
                </c:pt>
                <c:pt idx="3537">
                  <c:v>1.9336520374999999</c:v>
                </c:pt>
                <c:pt idx="3538">
                  <c:v>2.0140811670000001</c:v>
                </c:pt>
                <c:pt idx="3539">
                  <c:v>1.9884974251</c:v>
                </c:pt>
                <c:pt idx="3540">
                  <c:v>1.9603470683999999</c:v>
                </c:pt>
                <c:pt idx="3541">
                  <c:v>1.9838165047</c:v>
                </c:pt>
                <c:pt idx="3542">
                  <c:v>1.9838165047</c:v>
                </c:pt>
                <c:pt idx="3543">
                  <c:v>1.9838165047</c:v>
                </c:pt>
                <c:pt idx="3544">
                  <c:v>2.0185874216999999</c:v>
                </c:pt>
                <c:pt idx="3545">
                  <c:v>1.9805041571999999</c:v>
                </c:pt>
                <c:pt idx="3546">
                  <c:v>1.9443460355</c:v>
                </c:pt>
                <c:pt idx="3547">
                  <c:v>1.9401410459999999</c:v>
                </c:pt>
                <c:pt idx="3548">
                  <c:v>1.9707361557</c:v>
                </c:pt>
                <c:pt idx="3549">
                  <c:v>1.9707361557</c:v>
                </c:pt>
                <c:pt idx="3550">
                  <c:v>1.9707361557</c:v>
                </c:pt>
                <c:pt idx="3551">
                  <c:v>1.9630919791999999</c:v>
                </c:pt>
                <c:pt idx="3552">
                  <c:v>1.9630919791999999</c:v>
                </c:pt>
                <c:pt idx="3553">
                  <c:v>1.9630919791999999</c:v>
                </c:pt>
                <c:pt idx="3554">
                  <c:v>1.9630919791999999</c:v>
                </c:pt>
                <c:pt idx="3555">
                  <c:v>2.0069422827999999</c:v>
                </c:pt>
                <c:pt idx="3556">
                  <c:v>2.0069422827999999</c:v>
                </c:pt>
                <c:pt idx="3557">
                  <c:v>2.0069422827999999</c:v>
                </c:pt>
                <c:pt idx="3558">
                  <c:v>2.0581923325</c:v>
                </c:pt>
                <c:pt idx="3559">
                  <c:v>2.0710567046000001</c:v>
                </c:pt>
                <c:pt idx="3560">
                  <c:v>2.1046980233000001</c:v>
                </c:pt>
                <c:pt idx="3561">
                  <c:v>2.1046980233000001</c:v>
                </c:pt>
                <c:pt idx="3562">
                  <c:v>2.1046980233000001</c:v>
                </c:pt>
                <c:pt idx="3563">
                  <c:v>2.1046980233000001</c:v>
                </c:pt>
                <c:pt idx="3564">
                  <c:v>2.1046980233000001</c:v>
                </c:pt>
                <c:pt idx="3565">
                  <c:v>2.0848924980999999</c:v>
                </c:pt>
                <c:pt idx="3566">
                  <c:v>2.0848924980999999</c:v>
                </c:pt>
                <c:pt idx="3567">
                  <c:v>2.0848924980999999</c:v>
                </c:pt>
                <c:pt idx="3568">
                  <c:v>2.0723078903999999</c:v>
                </c:pt>
                <c:pt idx="3569">
                  <c:v>2.0806437851999999</c:v>
                </c:pt>
                <c:pt idx="3570">
                  <c:v>2.0806437851999999</c:v>
                </c:pt>
                <c:pt idx="3571">
                  <c:v>2.0806437851999999</c:v>
                </c:pt>
                <c:pt idx="3572">
                  <c:v>2.0890680085</c:v>
                </c:pt>
                <c:pt idx="3573">
                  <c:v>2.0890680085</c:v>
                </c:pt>
                <c:pt idx="3574">
                  <c:v>2.0890680085</c:v>
                </c:pt>
                <c:pt idx="3575">
                  <c:v>2.0805416652000002</c:v>
                </c:pt>
                <c:pt idx="3576">
                  <c:v>2.1483214676000002</c:v>
                </c:pt>
                <c:pt idx="3577">
                  <c:v>2.1483214676000002</c:v>
                </c:pt>
                <c:pt idx="3578">
                  <c:v>2.1483214676000002</c:v>
                </c:pt>
                <c:pt idx="3579">
                  <c:v>2.1082071442000001</c:v>
                </c:pt>
                <c:pt idx="3580">
                  <c:v>2.0598265694000002</c:v>
                </c:pt>
                <c:pt idx="3581">
                  <c:v>2.0992014882999999</c:v>
                </c:pt>
                <c:pt idx="3582">
                  <c:v>2.0860690835</c:v>
                </c:pt>
                <c:pt idx="3583">
                  <c:v>2.0910913291000002</c:v>
                </c:pt>
                <c:pt idx="3584">
                  <c:v>2.0910913291000002</c:v>
                </c:pt>
                <c:pt idx="3585">
                  <c:v>2.0910913291000002</c:v>
                </c:pt>
                <c:pt idx="3586">
                  <c:v>2.1014290652000001</c:v>
                </c:pt>
                <c:pt idx="3587">
                  <c:v>2.0687157038000001</c:v>
                </c:pt>
                <c:pt idx="3588">
                  <c:v>2.0869146942999999</c:v>
                </c:pt>
                <c:pt idx="3589">
                  <c:v>2.0727833461</c:v>
                </c:pt>
                <c:pt idx="3590">
                  <c:v>2.0474369026999999</c:v>
                </c:pt>
                <c:pt idx="3591">
                  <c:v>2.0474369026999999</c:v>
                </c:pt>
                <c:pt idx="3592">
                  <c:v>2.0474369026999999</c:v>
                </c:pt>
                <c:pt idx="3593">
                  <c:v>2.0064102281</c:v>
                </c:pt>
                <c:pt idx="3594">
                  <c:v>2.0259965866999998</c:v>
                </c:pt>
                <c:pt idx="3595">
                  <c:v>2.0220774202</c:v>
                </c:pt>
                <c:pt idx="3596">
                  <c:v>2.0101638210999999</c:v>
                </c:pt>
                <c:pt idx="3597">
                  <c:v>2.0144421252</c:v>
                </c:pt>
                <c:pt idx="3598">
                  <c:v>2.0144421252</c:v>
                </c:pt>
                <c:pt idx="3599">
                  <c:v>2.0144421252</c:v>
                </c:pt>
                <c:pt idx="3600">
                  <c:v>2.0241928001999998</c:v>
                </c:pt>
                <c:pt idx="3601">
                  <c:v>2.0108162112999999</c:v>
                </c:pt>
                <c:pt idx="3602">
                  <c:v>1.9798332365</c:v>
                </c:pt>
                <c:pt idx="3603">
                  <c:v>1.9625919496999999</c:v>
                </c:pt>
                <c:pt idx="3604">
                  <c:v>1.9585068672999999</c:v>
                </c:pt>
                <c:pt idx="3605">
                  <c:v>1.9585068672999999</c:v>
                </c:pt>
                <c:pt idx="3606">
                  <c:v>1.9585068672999999</c:v>
                </c:pt>
                <c:pt idx="3607">
                  <c:v>1.9643040544999999</c:v>
                </c:pt>
                <c:pt idx="3608">
                  <c:v>2.0337746155</c:v>
                </c:pt>
                <c:pt idx="3609">
                  <c:v>2.0469699339999998</c:v>
                </c:pt>
                <c:pt idx="3610">
                  <c:v>2.0207314647999999</c:v>
                </c:pt>
                <c:pt idx="3611">
                  <c:v>2.0116212812000001</c:v>
                </c:pt>
                <c:pt idx="3612">
                  <c:v>2.0116212812000001</c:v>
                </c:pt>
                <c:pt idx="3613">
                  <c:v>2.0116212812000001</c:v>
                </c:pt>
                <c:pt idx="3614">
                  <c:v>1.9789081634000001</c:v>
                </c:pt>
                <c:pt idx="3615">
                  <c:v>1.9782631072000001</c:v>
                </c:pt>
                <c:pt idx="3616">
                  <c:v>1.9806131762999999</c:v>
                </c:pt>
                <c:pt idx="3617">
                  <c:v>2.0087747537</c:v>
                </c:pt>
                <c:pt idx="3618">
                  <c:v>2.0236387625000001</c:v>
                </c:pt>
                <c:pt idx="3619">
                  <c:v>2.0236387625000001</c:v>
                </c:pt>
                <c:pt idx="3620">
                  <c:v>2.0236387625000001</c:v>
                </c:pt>
                <c:pt idx="3621">
                  <c:v>1.9926379463999999</c:v>
                </c:pt>
                <c:pt idx="3622">
                  <c:v>2.0358951994000001</c:v>
                </c:pt>
                <c:pt idx="3623">
                  <c:v>2.0188291157</c:v>
                </c:pt>
                <c:pt idx="3624">
                  <c:v>1.999892499</c:v>
                </c:pt>
                <c:pt idx="3625">
                  <c:v>2.0094855456</c:v>
                </c:pt>
                <c:pt idx="3626">
                  <c:v>2.0094855456</c:v>
                </c:pt>
                <c:pt idx="3627">
                  <c:v>2.0094855456</c:v>
                </c:pt>
                <c:pt idx="3628">
                  <c:v>1.9967502930000001</c:v>
                </c:pt>
                <c:pt idx="3629">
                  <c:v>2.0551867387999998</c:v>
                </c:pt>
                <c:pt idx="3630">
                  <c:v>2.0482231391000001</c:v>
                </c:pt>
                <c:pt idx="3631">
                  <c:v>2.0781872791999998</c:v>
                </c:pt>
                <c:pt idx="3632">
                  <c:v>2.0718483375000001</c:v>
                </c:pt>
                <c:pt idx="3633">
                  <c:v>2.0718483375000001</c:v>
                </c:pt>
                <c:pt idx="3634">
                  <c:v>2.0718483375000001</c:v>
                </c:pt>
                <c:pt idx="3635">
                  <c:v>2.0873519613</c:v>
                </c:pt>
                <c:pt idx="3636">
                  <c:v>2.0751427576000001</c:v>
                </c:pt>
                <c:pt idx="3637">
                  <c:v>2.0664093349999999</c:v>
                </c:pt>
                <c:pt idx="3638">
                  <c:v>2.0918033265</c:v>
                </c:pt>
                <c:pt idx="3639">
                  <c:v>2.0538636338999998</c:v>
                </c:pt>
                <c:pt idx="3640">
                  <c:v>2.0538636338999998</c:v>
                </c:pt>
                <c:pt idx="3641">
                  <c:v>2.0538636338999998</c:v>
                </c:pt>
                <c:pt idx="3642">
                  <c:v>2.0879298485</c:v>
                </c:pt>
                <c:pt idx="3643">
                  <c:v>2.0957391251000002</c:v>
                </c:pt>
                <c:pt idx="3644">
                  <c:v>2.1068927153999999</c:v>
                </c:pt>
                <c:pt idx="3645">
                  <c:v>2.0624963253000002</c:v>
                </c:pt>
                <c:pt idx="3646">
                  <c:v>1.975705882</c:v>
                </c:pt>
                <c:pt idx="3647">
                  <c:v>1.975705882</c:v>
                </c:pt>
                <c:pt idx="3648">
                  <c:v>1.975705882</c:v>
                </c:pt>
                <c:pt idx="3649">
                  <c:v>2.0354563108999999</c:v>
                </c:pt>
                <c:pt idx="3650">
                  <c:v>2.0634592152</c:v>
                </c:pt>
                <c:pt idx="3651">
                  <c:v>2.0665499882999998</c:v>
                </c:pt>
                <c:pt idx="3652">
                  <c:v>2.1042353658000001</c:v>
                </c:pt>
                <c:pt idx="3653">
                  <c:v>2.1135461057999998</c:v>
                </c:pt>
                <c:pt idx="3654">
                  <c:v>2.1135461057999998</c:v>
                </c:pt>
                <c:pt idx="3655">
                  <c:v>2.1135461057999998</c:v>
                </c:pt>
                <c:pt idx="3656">
                  <c:v>2.1135461057999998</c:v>
                </c:pt>
                <c:pt idx="3657">
                  <c:v>1.8872437463</c:v>
                </c:pt>
                <c:pt idx="3658">
                  <c:v>1.8505294356999999</c:v>
                </c:pt>
                <c:pt idx="3659">
                  <c:v>1.8530393268000001</c:v>
                </c:pt>
                <c:pt idx="3660">
                  <c:v>1.8205891970000001</c:v>
                </c:pt>
                <c:pt idx="3661">
                  <c:v>1.8393331636000001</c:v>
                </c:pt>
                <c:pt idx="3662">
                  <c:v>1.8393331636000001</c:v>
                </c:pt>
                <c:pt idx="3663">
                  <c:v>1.8393331636000001</c:v>
                </c:pt>
                <c:pt idx="3664">
                  <c:v>1.8737104145000001</c:v>
                </c:pt>
                <c:pt idx="3665">
                  <c:v>1.8621705910999999</c:v>
                </c:pt>
                <c:pt idx="3666">
                  <c:v>1.8883016826000001</c:v>
                </c:pt>
                <c:pt idx="3667">
                  <c:v>1.9227171822</c:v>
                </c:pt>
                <c:pt idx="3668">
                  <c:v>1.9416996231999999</c:v>
                </c:pt>
                <c:pt idx="3669">
                  <c:v>1.9416996231999999</c:v>
                </c:pt>
                <c:pt idx="3670">
                  <c:v>1.9416996231999999</c:v>
                </c:pt>
                <c:pt idx="3671">
                  <c:v>1.9233171202999999</c:v>
                </c:pt>
                <c:pt idx="3672">
                  <c:v>1.9605942300999999</c:v>
                </c:pt>
                <c:pt idx="3673">
                  <c:v>1.9313949828999999</c:v>
                </c:pt>
                <c:pt idx="3674">
                  <c:v>1.9170501966</c:v>
                </c:pt>
                <c:pt idx="3675">
                  <c:v>1.9538899686</c:v>
                </c:pt>
                <c:pt idx="3676">
                  <c:v>1.9538899686</c:v>
                </c:pt>
                <c:pt idx="3677">
                  <c:v>1.9538899686</c:v>
                </c:pt>
                <c:pt idx="3678">
                  <c:v>1.8522178548999999</c:v>
                </c:pt>
                <c:pt idx="3679">
                  <c:v>1.8552156977000001</c:v>
                </c:pt>
                <c:pt idx="3680">
                  <c:v>1.8525402365999999</c:v>
                </c:pt>
                <c:pt idx="3681">
                  <c:v>1.8412437203000001</c:v>
                </c:pt>
                <c:pt idx="3682">
                  <c:v>1.9052751293000001</c:v>
                </c:pt>
                <c:pt idx="3683">
                  <c:v>1.9052751293000001</c:v>
                </c:pt>
                <c:pt idx="3684">
                  <c:v>1.9052751293000001</c:v>
                </c:pt>
                <c:pt idx="3685">
                  <c:v>1.8196073878000001</c:v>
                </c:pt>
                <c:pt idx="3686">
                  <c:v>1.8144656910000001</c:v>
                </c:pt>
                <c:pt idx="3687">
                  <c:v>1.8706521572999999</c:v>
                </c:pt>
                <c:pt idx="3688">
                  <c:v>1.9190759787</c:v>
                </c:pt>
                <c:pt idx="3689">
                  <c:v>1.8734115627000001</c:v>
                </c:pt>
                <c:pt idx="3690">
                  <c:v>1.8734115627000001</c:v>
                </c:pt>
                <c:pt idx="3691">
                  <c:v>1.8734115627000001</c:v>
                </c:pt>
                <c:pt idx="3692">
                  <c:v>1.8974364054999999</c:v>
                </c:pt>
                <c:pt idx="3693">
                  <c:v>1.8954097279</c:v>
                </c:pt>
                <c:pt idx="3694">
                  <c:v>1.8942177467000001</c:v>
                </c:pt>
                <c:pt idx="3695">
                  <c:v>1.8807979746000001</c:v>
                </c:pt>
                <c:pt idx="3696">
                  <c:v>1.8313002542000001</c:v>
                </c:pt>
                <c:pt idx="3697">
                  <c:v>1.8313002542000001</c:v>
                </c:pt>
                <c:pt idx="3698">
                  <c:v>1.8313002542000001</c:v>
                </c:pt>
                <c:pt idx="3699">
                  <c:v>1.8079118589000001</c:v>
                </c:pt>
                <c:pt idx="3700">
                  <c:v>1.8141512312000001</c:v>
                </c:pt>
                <c:pt idx="3701">
                  <c:v>1.828938865</c:v>
                </c:pt>
                <c:pt idx="3702">
                  <c:v>1.8355838491000001</c:v>
                </c:pt>
                <c:pt idx="3703">
                  <c:v>1.8124277256000001</c:v>
                </c:pt>
                <c:pt idx="3704">
                  <c:v>1.8124277256000001</c:v>
                </c:pt>
                <c:pt idx="3705">
                  <c:v>1.8124277256000001</c:v>
                </c:pt>
                <c:pt idx="3706">
                  <c:v>1.8018159493000001</c:v>
                </c:pt>
                <c:pt idx="3707">
                  <c:v>1.8100413852999999</c:v>
                </c:pt>
                <c:pt idx="3708">
                  <c:v>1.7898169778999999</c:v>
                </c:pt>
                <c:pt idx="3709">
                  <c:v>1.7502770754999999</c:v>
                </c:pt>
                <c:pt idx="3710">
                  <c:v>1.7472606641999999</c:v>
                </c:pt>
                <c:pt idx="3711">
                  <c:v>1.7472606641999999</c:v>
                </c:pt>
                <c:pt idx="3712">
                  <c:v>1.7472606641999999</c:v>
                </c:pt>
                <c:pt idx="3713">
                  <c:v>1.8071183628</c:v>
                </c:pt>
                <c:pt idx="3714">
                  <c:v>1.8071183628</c:v>
                </c:pt>
                <c:pt idx="3715">
                  <c:v>1.8134359509</c:v>
                </c:pt>
                <c:pt idx="3716">
                  <c:v>1.8096660228000001</c:v>
                </c:pt>
                <c:pt idx="3717">
                  <c:v>1.8852554128000001</c:v>
                </c:pt>
                <c:pt idx="3718">
                  <c:v>1.8852554128000001</c:v>
                </c:pt>
                <c:pt idx="3719">
                  <c:v>1.8852554128000001</c:v>
                </c:pt>
                <c:pt idx="3720">
                  <c:v>2.0017640569999999</c:v>
                </c:pt>
                <c:pt idx="3721">
                  <c:v>1.964009739</c:v>
                </c:pt>
                <c:pt idx="3722">
                  <c:v>1.94233017</c:v>
                </c:pt>
                <c:pt idx="3723">
                  <c:v>1.9991119602</c:v>
                </c:pt>
                <c:pt idx="3724">
                  <c:v>1.9713784996999999</c:v>
                </c:pt>
                <c:pt idx="3725">
                  <c:v>1.9713784996999999</c:v>
                </c:pt>
                <c:pt idx="3726">
                  <c:v>1.9713784996999999</c:v>
                </c:pt>
                <c:pt idx="3727">
                  <c:v>2.0543029957000001</c:v>
                </c:pt>
                <c:pt idx="3728">
                  <c:v>2.0291575021999999</c:v>
                </c:pt>
                <c:pt idx="3729">
                  <c:v>2.0314553085</c:v>
                </c:pt>
                <c:pt idx="3730">
                  <c:v>2.0020112147</c:v>
                </c:pt>
                <c:pt idx="3731">
                  <c:v>1.9827724025</c:v>
                </c:pt>
                <c:pt idx="3732">
                  <c:v>1.9827724025</c:v>
                </c:pt>
                <c:pt idx="3733">
                  <c:v>1.9827724025</c:v>
                </c:pt>
                <c:pt idx="3734">
                  <c:v>1.9135216719000001</c:v>
                </c:pt>
                <c:pt idx="3735">
                  <c:v>1.9774988364999999</c:v>
                </c:pt>
                <c:pt idx="3736">
                  <c:v>1.9131333712</c:v>
                </c:pt>
                <c:pt idx="3737">
                  <c:v>1.9228960553000001</c:v>
                </c:pt>
                <c:pt idx="3738">
                  <c:v>1.8481594618999999</c:v>
                </c:pt>
                <c:pt idx="3739">
                  <c:v>1.8481594618999999</c:v>
                </c:pt>
                <c:pt idx="3740">
                  <c:v>1.8481594618999999</c:v>
                </c:pt>
                <c:pt idx="3741">
                  <c:v>1.8414994191</c:v>
                </c:pt>
                <c:pt idx="3742">
                  <c:v>1.7401492828</c:v>
                </c:pt>
                <c:pt idx="3743">
                  <c:v>1.7401492828</c:v>
                </c:pt>
                <c:pt idx="3744">
                  <c:v>1.7401492828</c:v>
                </c:pt>
                <c:pt idx="3745">
                  <c:v>1.7405170746</c:v>
                </c:pt>
                <c:pt idx="3746">
                  <c:v>1.7405170746</c:v>
                </c:pt>
                <c:pt idx="3747">
                  <c:v>1.7405170746</c:v>
                </c:pt>
                <c:pt idx="3748">
                  <c:v>1.7216497087</c:v>
                </c:pt>
                <c:pt idx="3749">
                  <c:v>1.7216497087</c:v>
                </c:pt>
                <c:pt idx="3750">
                  <c:v>1.7216497087</c:v>
                </c:pt>
                <c:pt idx="3751">
                  <c:v>1.6944223047</c:v>
                </c:pt>
                <c:pt idx="3752">
                  <c:v>1.6725274968999999</c:v>
                </c:pt>
                <c:pt idx="3753">
                  <c:v>1.6725274968999999</c:v>
                </c:pt>
                <c:pt idx="3754">
                  <c:v>1.6725274968999999</c:v>
                </c:pt>
                <c:pt idx="3755">
                  <c:v>1.7857566773</c:v>
                </c:pt>
                <c:pt idx="3756">
                  <c:v>1.8006643920000001</c:v>
                </c:pt>
                <c:pt idx="3757">
                  <c:v>1.7904556424</c:v>
                </c:pt>
                <c:pt idx="3758">
                  <c:v>1.7184680887999999</c:v>
                </c:pt>
                <c:pt idx="3759">
                  <c:v>1.6720439327000001</c:v>
                </c:pt>
                <c:pt idx="3760">
                  <c:v>1.6720439327000001</c:v>
                </c:pt>
                <c:pt idx="3761">
                  <c:v>1.6720439327000001</c:v>
                </c:pt>
                <c:pt idx="3762">
                  <c:v>1.7033686509999999</c:v>
                </c:pt>
                <c:pt idx="3763">
                  <c:v>1.7033686509999999</c:v>
                </c:pt>
                <c:pt idx="3764">
                  <c:v>1.7033686509999999</c:v>
                </c:pt>
                <c:pt idx="3765">
                  <c:v>1.7750196337999999</c:v>
                </c:pt>
                <c:pt idx="3766">
                  <c:v>1.7904193299</c:v>
                </c:pt>
                <c:pt idx="3767">
                  <c:v>1.7904193299</c:v>
                </c:pt>
                <c:pt idx="3768">
                  <c:v>1.7904193299</c:v>
                </c:pt>
                <c:pt idx="3769">
                  <c:v>1.8598700047000001</c:v>
                </c:pt>
                <c:pt idx="3770">
                  <c:v>1.8271997847999999</c:v>
                </c:pt>
                <c:pt idx="3771">
                  <c:v>1.9283157876000001</c:v>
                </c:pt>
                <c:pt idx="3772">
                  <c:v>1.9183516040999999</c:v>
                </c:pt>
                <c:pt idx="3773">
                  <c:v>1.8878412143000001</c:v>
                </c:pt>
                <c:pt idx="3774">
                  <c:v>1.8878412143000001</c:v>
                </c:pt>
                <c:pt idx="3775">
                  <c:v>1.8878412143000001</c:v>
                </c:pt>
                <c:pt idx="3776">
                  <c:v>1.9149689467</c:v>
                </c:pt>
                <c:pt idx="3777">
                  <c:v>1.9210467597000001</c:v>
                </c:pt>
                <c:pt idx="3778">
                  <c:v>1.8135304724000001</c:v>
                </c:pt>
                <c:pt idx="3779">
                  <c:v>1.8677218647</c:v>
                </c:pt>
                <c:pt idx="3780">
                  <c:v>1.8860600803000001</c:v>
                </c:pt>
                <c:pt idx="3781">
                  <c:v>1.8860600803000001</c:v>
                </c:pt>
                <c:pt idx="3782">
                  <c:v>1.8860600803000001</c:v>
                </c:pt>
                <c:pt idx="3783">
                  <c:v>1.8716874818</c:v>
                </c:pt>
                <c:pt idx="3784">
                  <c:v>1.9130168662</c:v>
                </c:pt>
                <c:pt idx="3785">
                  <c:v>1.9311233133000001</c:v>
                </c:pt>
                <c:pt idx="3786">
                  <c:v>1.9597892560000001</c:v>
                </c:pt>
                <c:pt idx="3787">
                  <c:v>2.0051923839999999</c:v>
                </c:pt>
                <c:pt idx="3788">
                  <c:v>2.0051923839999999</c:v>
                </c:pt>
                <c:pt idx="3789">
                  <c:v>2.0051923839999999</c:v>
                </c:pt>
                <c:pt idx="3790">
                  <c:v>2.0092336417999999</c:v>
                </c:pt>
                <c:pt idx="3791">
                  <c:v>1.9899266261999999</c:v>
                </c:pt>
                <c:pt idx="3792">
                  <c:v>1.9831094482</c:v>
                </c:pt>
                <c:pt idx="3793">
                  <c:v>1.9831094482</c:v>
                </c:pt>
                <c:pt idx="3794">
                  <c:v>1.9831094482</c:v>
                </c:pt>
                <c:pt idx="3795">
                  <c:v>1.9831094482</c:v>
                </c:pt>
                <c:pt idx="3796">
                  <c:v>1.9831094482</c:v>
                </c:pt>
                <c:pt idx="3797">
                  <c:v>1.8741419377999999</c:v>
                </c:pt>
                <c:pt idx="3798">
                  <c:v>1.8761938548999999</c:v>
                </c:pt>
                <c:pt idx="3799">
                  <c:v>1.8201515843</c:v>
                </c:pt>
                <c:pt idx="3800">
                  <c:v>1.8287645543</c:v>
                </c:pt>
                <c:pt idx="3801">
                  <c:v>1.7749166841999999</c:v>
                </c:pt>
                <c:pt idx="3802">
                  <c:v>1.7749166841999999</c:v>
                </c:pt>
                <c:pt idx="3803">
                  <c:v>1.7749166841999999</c:v>
                </c:pt>
                <c:pt idx="3804">
                  <c:v>1.7497216673</c:v>
                </c:pt>
                <c:pt idx="3805">
                  <c:v>1.8240183394</c:v>
                </c:pt>
                <c:pt idx="3806">
                  <c:v>1.8145821915</c:v>
                </c:pt>
                <c:pt idx="3807">
                  <c:v>1.7546094389</c:v>
                </c:pt>
                <c:pt idx="3808">
                  <c:v>1.7885189038</c:v>
                </c:pt>
                <c:pt idx="3809">
                  <c:v>1.7885189038</c:v>
                </c:pt>
                <c:pt idx="3810">
                  <c:v>1.7885189038</c:v>
                </c:pt>
                <c:pt idx="3811">
                  <c:v>1.7972900659</c:v>
                </c:pt>
                <c:pt idx="3812">
                  <c:v>1.8583679804</c:v>
                </c:pt>
                <c:pt idx="3813">
                  <c:v>1.8520985902</c:v>
                </c:pt>
                <c:pt idx="3814">
                  <c:v>1.8038434026000001</c:v>
                </c:pt>
                <c:pt idx="3815">
                  <c:v>1.7283182240999999</c:v>
                </c:pt>
                <c:pt idx="3816">
                  <c:v>1.7283182240999999</c:v>
                </c:pt>
                <c:pt idx="3817">
                  <c:v>1.7283182240999999</c:v>
                </c:pt>
                <c:pt idx="3818">
                  <c:v>1.7593444087000001</c:v>
                </c:pt>
                <c:pt idx="3819">
                  <c:v>1.8168950911999999</c:v>
                </c:pt>
                <c:pt idx="3820">
                  <c:v>1.7405517156999999</c:v>
                </c:pt>
                <c:pt idx="3821">
                  <c:v>1.7403622408999999</c:v>
                </c:pt>
                <c:pt idx="3822">
                  <c:v>1.7692952935999999</c:v>
                </c:pt>
                <c:pt idx="3823">
                  <c:v>1.7692952935999999</c:v>
                </c:pt>
                <c:pt idx="3824">
                  <c:v>1.7692952935999999</c:v>
                </c:pt>
                <c:pt idx="3825">
                  <c:v>1.8248332272000001</c:v>
                </c:pt>
                <c:pt idx="3826">
                  <c:v>1.7874489601000001</c:v>
                </c:pt>
                <c:pt idx="3827">
                  <c:v>1.7836893432000001</c:v>
                </c:pt>
                <c:pt idx="3828">
                  <c:v>1.7556082049999999</c:v>
                </c:pt>
                <c:pt idx="3829">
                  <c:v>1.7709653032999999</c:v>
                </c:pt>
                <c:pt idx="3830">
                  <c:v>1.7709653032999999</c:v>
                </c:pt>
                <c:pt idx="3831">
                  <c:v>1.7709653032999999</c:v>
                </c:pt>
                <c:pt idx="3832">
                  <c:v>1.8019841449</c:v>
                </c:pt>
                <c:pt idx="3833">
                  <c:v>1.8510438145999999</c:v>
                </c:pt>
                <c:pt idx="3834">
                  <c:v>1.8180991064000001</c:v>
                </c:pt>
                <c:pt idx="3835">
                  <c:v>1.8336617291999999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C4-40FA-A84A-1CF91EE0F5A3}"/>
            </c:ext>
          </c:extLst>
        </c:ser>
        <c:ser>
          <c:idx val="3"/>
          <c:order val="2"/>
          <c:tx>
            <c:strRef>
              <c:f>'איור 7 נתונים'!$D$3</c:f>
              <c:strCache>
                <c:ptCount val="1"/>
                <c:pt idx="0">
                  <c:v>3-5</c:v>
                </c:pt>
              </c:strCache>
            </c:strRef>
          </c:tx>
          <c:spPr>
            <a:ln w="22225">
              <a:solidFill>
                <a:srgbClr val="357C32"/>
              </a:solidFill>
              <a:prstDash val="solid"/>
            </a:ln>
          </c:spPr>
          <c:marker>
            <c:symbol val="none"/>
          </c:marker>
          <c:cat>
            <c:numRef>
              <c:f>'איור 7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7 נתונים'!$D$4:$D$4000</c:f>
              <c:numCache>
                <c:formatCode>0.0</c:formatCode>
                <c:ptCount val="3997"/>
                <c:pt idx="0">
                  <c:v>1.6342212148999999</c:v>
                </c:pt>
                <c:pt idx="1">
                  <c:v>1.6342212148999999</c:v>
                </c:pt>
                <c:pt idx="2">
                  <c:v>1.6331064762</c:v>
                </c:pt>
                <c:pt idx="3">
                  <c:v>1.6309932922999999</c:v>
                </c:pt>
                <c:pt idx="4">
                  <c:v>1.6113986826</c:v>
                </c:pt>
                <c:pt idx="5">
                  <c:v>1.5714719633000001</c:v>
                </c:pt>
                <c:pt idx="6">
                  <c:v>1.5377831997</c:v>
                </c:pt>
                <c:pt idx="7">
                  <c:v>1.5377831997</c:v>
                </c:pt>
                <c:pt idx="8">
                  <c:v>1.5377831997</c:v>
                </c:pt>
                <c:pt idx="9">
                  <c:v>1.4586427415000001</c:v>
                </c:pt>
                <c:pt idx="10">
                  <c:v>1.4354034647</c:v>
                </c:pt>
                <c:pt idx="11">
                  <c:v>1.3944030514000001</c:v>
                </c:pt>
                <c:pt idx="12">
                  <c:v>1.3762139623</c:v>
                </c:pt>
                <c:pt idx="13">
                  <c:v>1.3589441352</c:v>
                </c:pt>
                <c:pt idx="14">
                  <c:v>1.3589441352</c:v>
                </c:pt>
                <c:pt idx="15">
                  <c:v>1.3589441352</c:v>
                </c:pt>
                <c:pt idx="16">
                  <c:v>1.3388390225</c:v>
                </c:pt>
                <c:pt idx="17">
                  <c:v>1.3616008497000001</c:v>
                </c:pt>
                <c:pt idx="18">
                  <c:v>1.3677184248000001</c:v>
                </c:pt>
                <c:pt idx="19">
                  <c:v>1.2759760778</c:v>
                </c:pt>
                <c:pt idx="20">
                  <c:v>1.3200046223999999</c:v>
                </c:pt>
                <c:pt idx="21">
                  <c:v>1.3200046223999999</c:v>
                </c:pt>
                <c:pt idx="22">
                  <c:v>1.3200046223999999</c:v>
                </c:pt>
                <c:pt idx="23">
                  <c:v>1.2912458040999999</c:v>
                </c:pt>
                <c:pt idx="24">
                  <c:v>1.3060456042999999</c:v>
                </c:pt>
                <c:pt idx="25">
                  <c:v>1.3335051659999999</c:v>
                </c:pt>
                <c:pt idx="26">
                  <c:v>1.3129464983000001</c:v>
                </c:pt>
                <c:pt idx="27">
                  <c:v>1.3731187870999999</c:v>
                </c:pt>
                <c:pt idx="28">
                  <c:v>1.3731187870999999</c:v>
                </c:pt>
                <c:pt idx="29">
                  <c:v>1.3731187870999999</c:v>
                </c:pt>
                <c:pt idx="30">
                  <c:v>1.3307142095</c:v>
                </c:pt>
                <c:pt idx="31">
                  <c:v>1.3942751521000001</c:v>
                </c:pt>
                <c:pt idx="32">
                  <c:v>1.4076915541999999</c:v>
                </c:pt>
                <c:pt idx="33">
                  <c:v>1.4069148786000001</c:v>
                </c:pt>
                <c:pt idx="34">
                  <c:v>1.3758473649</c:v>
                </c:pt>
                <c:pt idx="35">
                  <c:v>1.3758473649</c:v>
                </c:pt>
                <c:pt idx="36">
                  <c:v>1.3758473649</c:v>
                </c:pt>
                <c:pt idx="37">
                  <c:v>1.3610099070999999</c:v>
                </c:pt>
                <c:pt idx="38">
                  <c:v>1.3093044229999999</c:v>
                </c:pt>
                <c:pt idx="39">
                  <c:v>1.3156583031</c:v>
                </c:pt>
                <c:pt idx="40">
                  <c:v>1.2654092174</c:v>
                </c:pt>
                <c:pt idx="41">
                  <c:v>1.3079706816000001</c:v>
                </c:pt>
                <c:pt idx="42">
                  <c:v>1.3079706816000001</c:v>
                </c:pt>
                <c:pt idx="43">
                  <c:v>1.3079706816000001</c:v>
                </c:pt>
                <c:pt idx="44">
                  <c:v>1.3342716781999999</c:v>
                </c:pt>
                <c:pt idx="45">
                  <c:v>1.3780634907</c:v>
                </c:pt>
                <c:pt idx="46">
                  <c:v>1.3874382841999999</c:v>
                </c:pt>
                <c:pt idx="47">
                  <c:v>1.4533104375000001</c:v>
                </c:pt>
                <c:pt idx="48">
                  <c:v>1.3917683581</c:v>
                </c:pt>
                <c:pt idx="49">
                  <c:v>1.3917683581</c:v>
                </c:pt>
                <c:pt idx="50">
                  <c:v>1.3917683581</c:v>
                </c:pt>
                <c:pt idx="51">
                  <c:v>1.3764116446000001</c:v>
                </c:pt>
                <c:pt idx="52">
                  <c:v>1.4102548317000001</c:v>
                </c:pt>
                <c:pt idx="53">
                  <c:v>1.4382382386000001</c:v>
                </c:pt>
                <c:pt idx="54">
                  <c:v>1.4468845567999999</c:v>
                </c:pt>
                <c:pt idx="55">
                  <c:v>1.4938383611999999</c:v>
                </c:pt>
                <c:pt idx="56">
                  <c:v>1.4938383611999999</c:v>
                </c:pt>
                <c:pt idx="57">
                  <c:v>1.4938383611999999</c:v>
                </c:pt>
                <c:pt idx="58">
                  <c:v>1.6549599837</c:v>
                </c:pt>
                <c:pt idx="59">
                  <c:v>1.6170996812</c:v>
                </c:pt>
                <c:pt idx="60">
                  <c:v>1.6104315971000001</c:v>
                </c:pt>
                <c:pt idx="61">
                  <c:v>1.6063805779</c:v>
                </c:pt>
                <c:pt idx="62">
                  <c:v>1.5349961683</c:v>
                </c:pt>
                <c:pt idx="63">
                  <c:v>1.5349961683</c:v>
                </c:pt>
                <c:pt idx="64">
                  <c:v>1.5349961683</c:v>
                </c:pt>
                <c:pt idx="65">
                  <c:v>1.5359249833999999</c:v>
                </c:pt>
                <c:pt idx="66">
                  <c:v>1.4638398999</c:v>
                </c:pt>
                <c:pt idx="67">
                  <c:v>1.5313777233000001</c:v>
                </c:pt>
                <c:pt idx="68">
                  <c:v>1.5077012376000001</c:v>
                </c:pt>
                <c:pt idx="69">
                  <c:v>1.4597215932000001</c:v>
                </c:pt>
                <c:pt idx="70">
                  <c:v>1.4597215932000001</c:v>
                </c:pt>
                <c:pt idx="71">
                  <c:v>1.4597215932000001</c:v>
                </c:pt>
                <c:pt idx="72">
                  <c:v>1.5105333098</c:v>
                </c:pt>
                <c:pt idx="73">
                  <c:v>1.5270288165999999</c:v>
                </c:pt>
                <c:pt idx="74">
                  <c:v>1.5786893834</c:v>
                </c:pt>
                <c:pt idx="75">
                  <c:v>1.5716158741999999</c:v>
                </c:pt>
                <c:pt idx="76">
                  <c:v>1.5216828411000001</c:v>
                </c:pt>
                <c:pt idx="77">
                  <c:v>1.5216828411000001</c:v>
                </c:pt>
                <c:pt idx="78">
                  <c:v>1.5216828411000001</c:v>
                </c:pt>
                <c:pt idx="79">
                  <c:v>1.4763484182</c:v>
                </c:pt>
                <c:pt idx="80">
                  <c:v>1.4466834007</c:v>
                </c:pt>
                <c:pt idx="81">
                  <c:v>1.4455182340999999</c:v>
                </c:pt>
                <c:pt idx="82">
                  <c:v>1.4558579511</c:v>
                </c:pt>
                <c:pt idx="83">
                  <c:v>1.4558579511</c:v>
                </c:pt>
                <c:pt idx="84">
                  <c:v>1.4558579511</c:v>
                </c:pt>
                <c:pt idx="85">
                  <c:v>1.4558579511</c:v>
                </c:pt>
                <c:pt idx="86">
                  <c:v>1.4708075856</c:v>
                </c:pt>
                <c:pt idx="87">
                  <c:v>1.4283278118</c:v>
                </c:pt>
                <c:pt idx="88">
                  <c:v>1.3829759464</c:v>
                </c:pt>
                <c:pt idx="89">
                  <c:v>1.3267358035000001</c:v>
                </c:pt>
                <c:pt idx="90">
                  <c:v>1.3264747537999999</c:v>
                </c:pt>
                <c:pt idx="91">
                  <c:v>1.3264747537999999</c:v>
                </c:pt>
                <c:pt idx="92">
                  <c:v>1.3264747537999999</c:v>
                </c:pt>
                <c:pt idx="93">
                  <c:v>1.2946983565000001</c:v>
                </c:pt>
                <c:pt idx="94">
                  <c:v>1.2351659452999999</c:v>
                </c:pt>
                <c:pt idx="95">
                  <c:v>1.26126352</c:v>
                </c:pt>
                <c:pt idx="96">
                  <c:v>1.2308770552999999</c:v>
                </c:pt>
                <c:pt idx="97">
                  <c:v>1.2928152734</c:v>
                </c:pt>
                <c:pt idx="98">
                  <c:v>1.2928152734</c:v>
                </c:pt>
                <c:pt idx="99">
                  <c:v>1.2928152734</c:v>
                </c:pt>
                <c:pt idx="100">
                  <c:v>1.2264635661000001</c:v>
                </c:pt>
                <c:pt idx="101">
                  <c:v>1.2412897142999999</c:v>
                </c:pt>
                <c:pt idx="102">
                  <c:v>1.3095419052999999</c:v>
                </c:pt>
                <c:pt idx="103">
                  <c:v>1.3669296951000001</c:v>
                </c:pt>
                <c:pt idx="104">
                  <c:v>1.4095339807</c:v>
                </c:pt>
                <c:pt idx="105">
                  <c:v>1.4095339807</c:v>
                </c:pt>
                <c:pt idx="106">
                  <c:v>1.4095339807</c:v>
                </c:pt>
                <c:pt idx="107">
                  <c:v>1.3348970949000001</c:v>
                </c:pt>
                <c:pt idx="108">
                  <c:v>1.3905219881999999</c:v>
                </c:pt>
                <c:pt idx="109">
                  <c:v>1.3948942222</c:v>
                </c:pt>
                <c:pt idx="110">
                  <c:v>1.4318692842</c:v>
                </c:pt>
                <c:pt idx="111">
                  <c:v>1.4759003414</c:v>
                </c:pt>
                <c:pt idx="112">
                  <c:v>1.4759003414</c:v>
                </c:pt>
                <c:pt idx="113">
                  <c:v>1.4759003414</c:v>
                </c:pt>
                <c:pt idx="114">
                  <c:v>1.4445672054000001</c:v>
                </c:pt>
                <c:pt idx="115">
                  <c:v>1.4942275826</c:v>
                </c:pt>
                <c:pt idx="116">
                  <c:v>1.5251210089</c:v>
                </c:pt>
                <c:pt idx="117">
                  <c:v>1.4426859109000001</c:v>
                </c:pt>
                <c:pt idx="118">
                  <c:v>1.4426859109000001</c:v>
                </c:pt>
                <c:pt idx="119">
                  <c:v>1.4426859109000001</c:v>
                </c:pt>
                <c:pt idx="120">
                  <c:v>1.4426859109000001</c:v>
                </c:pt>
                <c:pt idx="121">
                  <c:v>1.4456429765000001</c:v>
                </c:pt>
                <c:pt idx="122">
                  <c:v>1.4646043541</c:v>
                </c:pt>
                <c:pt idx="123">
                  <c:v>1.3895908786</c:v>
                </c:pt>
                <c:pt idx="124">
                  <c:v>1.3145554879000001</c:v>
                </c:pt>
                <c:pt idx="125">
                  <c:v>1.3387603211000001</c:v>
                </c:pt>
                <c:pt idx="126">
                  <c:v>1.3387603211000001</c:v>
                </c:pt>
                <c:pt idx="127">
                  <c:v>1.3387603211000001</c:v>
                </c:pt>
                <c:pt idx="128">
                  <c:v>1.3308172811000001</c:v>
                </c:pt>
                <c:pt idx="129">
                  <c:v>1.2966306383999999</c:v>
                </c:pt>
                <c:pt idx="130">
                  <c:v>1.3142012084000001</c:v>
                </c:pt>
                <c:pt idx="131">
                  <c:v>1.3142012084000001</c:v>
                </c:pt>
                <c:pt idx="132">
                  <c:v>1.3142012084000001</c:v>
                </c:pt>
                <c:pt idx="133">
                  <c:v>1.3142012084000001</c:v>
                </c:pt>
                <c:pt idx="134">
                  <c:v>1.3142012084000001</c:v>
                </c:pt>
                <c:pt idx="135">
                  <c:v>1.2968033970999999</c:v>
                </c:pt>
                <c:pt idx="136">
                  <c:v>1.2882581415000001</c:v>
                </c:pt>
                <c:pt idx="137">
                  <c:v>1.2694880254000001</c:v>
                </c:pt>
                <c:pt idx="138">
                  <c:v>1.3675801734999999</c:v>
                </c:pt>
                <c:pt idx="139">
                  <c:v>1.4320330898</c:v>
                </c:pt>
                <c:pt idx="140">
                  <c:v>1.4320330898</c:v>
                </c:pt>
                <c:pt idx="141">
                  <c:v>1.4320330898</c:v>
                </c:pt>
                <c:pt idx="142">
                  <c:v>1.3544409971</c:v>
                </c:pt>
                <c:pt idx="143">
                  <c:v>1.3002167672</c:v>
                </c:pt>
                <c:pt idx="144">
                  <c:v>1.3388677027</c:v>
                </c:pt>
                <c:pt idx="145">
                  <c:v>1.4171295608000001</c:v>
                </c:pt>
                <c:pt idx="146">
                  <c:v>1.4252065913</c:v>
                </c:pt>
                <c:pt idx="147">
                  <c:v>1.4252065913</c:v>
                </c:pt>
                <c:pt idx="148">
                  <c:v>1.4252065913</c:v>
                </c:pt>
                <c:pt idx="149">
                  <c:v>1.3818829721999999</c:v>
                </c:pt>
                <c:pt idx="150">
                  <c:v>1.4051637563999999</c:v>
                </c:pt>
                <c:pt idx="151">
                  <c:v>1.4059409322</c:v>
                </c:pt>
                <c:pt idx="152">
                  <c:v>1.3477117888000001</c:v>
                </c:pt>
                <c:pt idx="153">
                  <c:v>1.3149150707999999</c:v>
                </c:pt>
                <c:pt idx="154">
                  <c:v>1.3149150707999999</c:v>
                </c:pt>
                <c:pt idx="155">
                  <c:v>1.3149150707999999</c:v>
                </c:pt>
                <c:pt idx="156">
                  <c:v>1.3114941964</c:v>
                </c:pt>
                <c:pt idx="157">
                  <c:v>1.2783592292999999</c:v>
                </c:pt>
                <c:pt idx="158">
                  <c:v>1.2730651073000001</c:v>
                </c:pt>
                <c:pt idx="159">
                  <c:v>1.3424796642000001</c:v>
                </c:pt>
                <c:pt idx="160">
                  <c:v>1.3676810436</c:v>
                </c:pt>
                <c:pt idx="161">
                  <c:v>1.3676810436</c:v>
                </c:pt>
                <c:pt idx="162">
                  <c:v>1.3676810436</c:v>
                </c:pt>
                <c:pt idx="163">
                  <c:v>1.3676810436</c:v>
                </c:pt>
                <c:pt idx="164">
                  <c:v>1.2787680132999999</c:v>
                </c:pt>
                <c:pt idx="165">
                  <c:v>1.2903330531999999</c:v>
                </c:pt>
                <c:pt idx="166">
                  <c:v>1.2918767878999999</c:v>
                </c:pt>
                <c:pt idx="167">
                  <c:v>1.3369354142000001</c:v>
                </c:pt>
                <c:pt idx="168">
                  <c:v>1.3369354142000001</c:v>
                </c:pt>
                <c:pt idx="169">
                  <c:v>1.3369354142000001</c:v>
                </c:pt>
                <c:pt idx="170">
                  <c:v>1.3324774444</c:v>
                </c:pt>
                <c:pt idx="171">
                  <c:v>1.3217225567999999</c:v>
                </c:pt>
                <c:pt idx="172">
                  <c:v>1.3550522978999999</c:v>
                </c:pt>
                <c:pt idx="173">
                  <c:v>1.3526801742000001</c:v>
                </c:pt>
                <c:pt idx="174">
                  <c:v>1.3726046408999999</c:v>
                </c:pt>
                <c:pt idx="175">
                  <c:v>1.3726046408999999</c:v>
                </c:pt>
                <c:pt idx="176">
                  <c:v>1.3726046408999999</c:v>
                </c:pt>
                <c:pt idx="177">
                  <c:v>1.2924437208999999</c:v>
                </c:pt>
                <c:pt idx="178">
                  <c:v>1.2548943983</c:v>
                </c:pt>
                <c:pt idx="179">
                  <c:v>1.2683453892000001</c:v>
                </c:pt>
                <c:pt idx="180">
                  <c:v>1.3554376149</c:v>
                </c:pt>
                <c:pt idx="181">
                  <c:v>1.3536155333</c:v>
                </c:pt>
                <c:pt idx="182">
                  <c:v>1.3536155333</c:v>
                </c:pt>
                <c:pt idx="183">
                  <c:v>1.3536155333</c:v>
                </c:pt>
                <c:pt idx="184">
                  <c:v>1.3707815734</c:v>
                </c:pt>
                <c:pt idx="185">
                  <c:v>1.3486459828999999</c:v>
                </c:pt>
                <c:pt idx="186">
                  <c:v>1.3809345848000001</c:v>
                </c:pt>
                <c:pt idx="187">
                  <c:v>1.3803362904000001</c:v>
                </c:pt>
                <c:pt idx="188">
                  <c:v>1.4072720104000001</c:v>
                </c:pt>
                <c:pt idx="189">
                  <c:v>1.4072720104000001</c:v>
                </c:pt>
                <c:pt idx="190">
                  <c:v>1.4072720104000001</c:v>
                </c:pt>
                <c:pt idx="191">
                  <c:v>1.4174135977</c:v>
                </c:pt>
                <c:pt idx="192">
                  <c:v>1.4036251125000001</c:v>
                </c:pt>
                <c:pt idx="193">
                  <c:v>1.3908872468</c:v>
                </c:pt>
                <c:pt idx="194">
                  <c:v>1.4002553360000001</c:v>
                </c:pt>
                <c:pt idx="195">
                  <c:v>1.4098430999</c:v>
                </c:pt>
                <c:pt idx="196">
                  <c:v>1.4098430999</c:v>
                </c:pt>
                <c:pt idx="197">
                  <c:v>1.4098430999</c:v>
                </c:pt>
                <c:pt idx="198">
                  <c:v>1.4245800986999999</c:v>
                </c:pt>
                <c:pt idx="199">
                  <c:v>1.4179600298999999</c:v>
                </c:pt>
                <c:pt idx="200">
                  <c:v>1.3879465937</c:v>
                </c:pt>
                <c:pt idx="201">
                  <c:v>1.4145930843000001</c:v>
                </c:pt>
                <c:pt idx="202">
                  <c:v>1.4520042948</c:v>
                </c:pt>
                <c:pt idx="203">
                  <c:v>1.4520042948</c:v>
                </c:pt>
                <c:pt idx="204">
                  <c:v>1.4520042948</c:v>
                </c:pt>
                <c:pt idx="205">
                  <c:v>1.5021872564000001</c:v>
                </c:pt>
                <c:pt idx="206">
                  <c:v>1.4696913584</c:v>
                </c:pt>
                <c:pt idx="207">
                  <c:v>1.3968356342999999</c:v>
                </c:pt>
                <c:pt idx="208">
                  <c:v>1.4063296928</c:v>
                </c:pt>
                <c:pt idx="209">
                  <c:v>1.4462448479000001</c:v>
                </c:pt>
                <c:pt idx="210">
                  <c:v>1.4462448479000001</c:v>
                </c:pt>
                <c:pt idx="211">
                  <c:v>1.4462448479000001</c:v>
                </c:pt>
                <c:pt idx="212">
                  <c:v>1.4434510398</c:v>
                </c:pt>
                <c:pt idx="213">
                  <c:v>1.3972949970999999</c:v>
                </c:pt>
                <c:pt idx="214">
                  <c:v>1.3539143368</c:v>
                </c:pt>
                <c:pt idx="215">
                  <c:v>1.3796576861000001</c:v>
                </c:pt>
                <c:pt idx="216">
                  <c:v>1.4670253858</c:v>
                </c:pt>
                <c:pt idx="217">
                  <c:v>1.4670253858</c:v>
                </c:pt>
                <c:pt idx="218">
                  <c:v>1.4670253858</c:v>
                </c:pt>
                <c:pt idx="219">
                  <c:v>1.4376101851</c:v>
                </c:pt>
                <c:pt idx="220">
                  <c:v>1.4042258353999999</c:v>
                </c:pt>
                <c:pt idx="221">
                  <c:v>1.4077813694000001</c:v>
                </c:pt>
                <c:pt idx="222">
                  <c:v>1.3627000641</c:v>
                </c:pt>
                <c:pt idx="223">
                  <c:v>1.4048341096999999</c:v>
                </c:pt>
                <c:pt idx="224">
                  <c:v>1.4048341096999999</c:v>
                </c:pt>
                <c:pt idx="225">
                  <c:v>1.4048341096999999</c:v>
                </c:pt>
                <c:pt idx="226">
                  <c:v>1.4048341096999999</c:v>
                </c:pt>
                <c:pt idx="227">
                  <c:v>1.3516569009999999</c:v>
                </c:pt>
                <c:pt idx="228">
                  <c:v>1.3216521073</c:v>
                </c:pt>
                <c:pt idx="229">
                  <c:v>1.3381895157999999</c:v>
                </c:pt>
                <c:pt idx="230">
                  <c:v>1.3147271724</c:v>
                </c:pt>
                <c:pt idx="231">
                  <c:v>1.3147271724</c:v>
                </c:pt>
                <c:pt idx="232">
                  <c:v>1.3147271724</c:v>
                </c:pt>
                <c:pt idx="233">
                  <c:v>1.2870506775999999</c:v>
                </c:pt>
                <c:pt idx="234">
                  <c:v>1.2941695946</c:v>
                </c:pt>
                <c:pt idx="235">
                  <c:v>1.3028113312</c:v>
                </c:pt>
                <c:pt idx="236">
                  <c:v>1.3979844424000001</c:v>
                </c:pt>
                <c:pt idx="237">
                  <c:v>1.4142951506999999</c:v>
                </c:pt>
                <c:pt idx="238">
                  <c:v>1.4142951506999999</c:v>
                </c:pt>
                <c:pt idx="239">
                  <c:v>1.4142951506999999</c:v>
                </c:pt>
                <c:pt idx="240">
                  <c:v>1.4681488106</c:v>
                </c:pt>
                <c:pt idx="241">
                  <c:v>1.4672824933999999</c:v>
                </c:pt>
                <c:pt idx="242">
                  <c:v>1.4561258073000001</c:v>
                </c:pt>
                <c:pt idx="243">
                  <c:v>1.4611842344999999</c:v>
                </c:pt>
                <c:pt idx="244">
                  <c:v>1.4816153838999999</c:v>
                </c:pt>
                <c:pt idx="245">
                  <c:v>1.4816153838999999</c:v>
                </c:pt>
                <c:pt idx="246">
                  <c:v>1.4816153838999999</c:v>
                </c:pt>
                <c:pt idx="247">
                  <c:v>1.4588541143</c:v>
                </c:pt>
                <c:pt idx="248">
                  <c:v>1.4642607093</c:v>
                </c:pt>
                <c:pt idx="249">
                  <c:v>1.4581174149</c:v>
                </c:pt>
                <c:pt idx="250">
                  <c:v>1.4523591811000001</c:v>
                </c:pt>
                <c:pt idx="251">
                  <c:v>1.4436979221999999</c:v>
                </c:pt>
                <c:pt idx="252">
                  <c:v>1.4436979221999999</c:v>
                </c:pt>
                <c:pt idx="253">
                  <c:v>1.4436979221999999</c:v>
                </c:pt>
                <c:pt idx="254">
                  <c:v>1.4294077576999999</c:v>
                </c:pt>
                <c:pt idx="255">
                  <c:v>1.4827815232999999</c:v>
                </c:pt>
                <c:pt idx="256">
                  <c:v>1.4859398268999999</c:v>
                </c:pt>
                <c:pt idx="257">
                  <c:v>1.4087689343000001</c:v>
                </c:pt>
                <c:pt idx="258">
                  <c:v>1.3987249450000001</c:v>
                </c:pt>
                <c:pt idx="259">
                  <c:v>1.3987249450000001</c:v>
                </c:pt>
                <c:pt idx="260">
                  <c:v>1.3987249450000001</c:v>
                </c:pt>
                <c:pt idx="261">
                  <c:v>1.3616393017999999</c:v>
                </c:pt>
                <c:pt idx="262">
                  <c:v>1.3291859696999999</c:v>
                </c:pt>
                <c:pt idx="263">
                  <c:v>1.3298103295000001</c:v>
                </c:pt>
                <c:pt idx="264">
                  <c:v>1.2939722954999999</c:v>
                </c:pt>
                <c:pt idx="265">
                  <c:v>1.2849737623999999</c:v>
                </c:pt>
                <c:pt idx="266">
                  <c:v>1.2849737623999999</c:v>
                </c:pt>
                <c:pt idx="267">
                  <c:v>1.2849737623999999</c:v>
                </c:pt>
                <c:pt idx="268">
                  <c:v>1.2277407519000001</c:v>
                </c:pt>
                <c:pt idx="269">
                  <c:v>1.2873475067</c:v>
                </c:pt>
                <c:pt idx="270">
                  <c:v>1.2837458145</c:v>
                </c:pt>
                <c:pt idx="271">
                  <c:v>1.2634697795000001</c:v>
                </c:pt>
                <c:pt idx="272">
                  <c:v>1.2860094392000001</c:v>
                </c:pt>
                <c:pt idx="273">
                  <c:v>1.2860094392000001</c:v>
                </c:pt>
                <c:pt idx="274">
                  <c:v>1.2860094392000001</c:v>
                </c:pt>
                <c:pt idx="275">
                  <c:v>1.2860094392000001</c:v>
                </c:pt>
                <c:pt idx="276">
                  <c:v>1.2860094392000001</c:v>
                </c:pt>
                <c:pt idx="277">
                  <c:v>1.2860094392000001</c:v>
                </c:pt>
                <c:pt idx="278">
                  <c:v>1.2293022854</c:v>
                </c:pt>
                <c:pt idx="279">
                  <c:v>1.2285601701</c:v>
                </c:pt>
                <c:pt idx="280">
                  <c:v>1.2285601701</c:v>
                </c:pt>
                <c:pt idx="281">
                  <c:v>1.2285601701</c:v>
                </c:pt>
                <c:pt idx="282">
                  <c:v>1.2094575107000001</c:v>
                </c:pt>
                <c:pt idx="283">
                  <c:v>1.2481492271000001</c:v>
                </c:pt>
                <c:pt idx="284">
                  <c:v>1.2481492271000001</c:v>
                </c:pt>
                <c:pt idx="285">
                  <c:v>1.2481492271000001</c:v>
                </c:pt>
                <c:pt idx="286">
                  <c:v>1.2405604364</c:v>
                </c:pt>
                <c:pt idx="287">
                  <c:v>1.2405604364</c:v>
                </c:pt>
                <c:pt idx="288">
                  <c:v>1.2405604364</c:v>
                </c:pt>
                <c:pt idx="289">
                  <c:v>1.2405604364</c:v>
                </c:pt>
                <c:pt idx="290">
                  <c:v>1.2405604364</c:v>
                </c:pt>
                <c:pt idx="291">
                  <c:v>1.1857508899</c:v>
                </c:pt>
                <c:pt idx="292">
                  <c:v>1.2084287309999999</c:v>
                </c:pt>
                <c:pt idx="293">
                  <c:v>1.2305709598000001</c:v>
                </c:pt>
                <c:pt idx="294">
                  <c:v>1.2305709598000001</c:v>
                </c:pt>
                <c:pt idx="295">
                  <c:v>1.2305709598000001</c:v>
                </c:pt>
                <c:pt idx="296">
                  <c:v>1.2305709598000001</c:v>
                </c:pt>
                <c:pt idx="297">
                  <c:v>1.2305709598000001</c:v>
                </c:pt>
                <c:pt idx="298">
                  <c:v>1.2514631069</c:v>
                </c:pt>
                <c:pt idx="299">
                  <c:v>1.2336485532000001</c:v>
                </c:pt>
                <c:pt idx="300">
                  <c:v>1.2793647019000001</c:v>
                </c:pt>
                <c:pt idx="301">
                  <c:v>1.2793647019000001</c:v>
                </c:pt>
                <c:pt idx="302">
                  <c:v>1.2793647019000001</c:v>
                </c:pt>
                <c:pt idx="303">
                  <c:v>1.3629613594000001</c:v>
                </c:pt>
                <c:pt idx="304">
                  <c:v>1.3173190018000001</c:v>
                </c:pt>
                <c:pt idx="305">
                  <c:v>1.3417861176000001</c:v>
                </c:pt>
                <c:pt idx="306">
                  <c:v>1.3508213673</c:v>
                </c:pt>
                <c:pt idx="307">
                  <c:v>1.3635316262999999</c:v>
                </c:pt>
                <c:pt idx="308">
                  <c:v>1.3635316262999999</c:v>
                </c:pt>
                <c:pt idx="309">
                  <c:v>1.3635316262999999</c:v>
                </c:pt>
                <c:pt idx="310">
                  <c:v>1.3465248489999999</c:v>
                </c:pt>
                <c:pt idx="311">
                  <c:v>1.3692574405</c:v>
                </c:pt>
                <c:pt idx="312">
                  <c:v>1.3530200686</c:v>
                </c:pt>
                <c:pt idx="313">
                  <c:v>1.4133385571999999</c:v>
                </c:pt>
                <c:pt idx="314">
                  <c:v>1.4735455893</c:v>
                </c:pt>
                <c:pt idx="315">
                  <c:v>1.4735455893</c:v>
                </c:pt>
                <c:pt idx="316">
                  <c:v>1.4735455893</c:v>
                </c:pt>
                <c:pt idx="317">
                  <c:v>1.4348821418</c:v>
                </c:pt>
                <c:pt idx="318">
                  <c:v>1.5267845309999999</c:v>
                </c:pt>
                <c:pt idx="319">
                  <c:v>1.5278091794999999</c:v>
                </c:pt>
                <c:pt idx="320">
                  <c:v>1.5232233765000001</c:v>
                </c:pt>
                <c:pt idx="321">
                  <c:v>1.5974967989</c:v>
                </c:pt>
                <c:pt idx="322">
                  <c:v>1.5974967989</c:v>
                </c:pt>
                <c:pt idx="323">
                  <c:v>1.5974967989</c:v>
                </c:pt>
                <c:pt idx="324">
                  <c:v>1.6214858907</c:v>
                </c:pt>
                <c:pt idx="325">
                  <c:v>1.5439363824000001</c:v>
                </c:pt>
                <c:pt idx="326">
                  <c:v>1.4967526986999999</c:v>
                </c:pt>
                <c:pt idx="327">
                  <c:v>1.4547397889</c:v>
                </c:pt>
                <c:pt idx="328">
                  <c:v>1.4528043076999999</c:v>
                </c:pt>
                <c:pt idx="329">
                  <c:v>1.4528043076999999</c:v>
                </c:pt>
                <c:pt idx="330">
                  <c:v>1.4528043076999999</c:v>
                </c:pt>
                <c:pt idx="331">
                  <c:v>1.4490583092</c:v>
                </c:pt>
                <c:pt idx="332">
                  <c:v>1.3835889175</c:v>
                </c:pt>
                <c:pt idx="333">
                  <c:v>1.3560479134000001</c:v>
                </c:pt>
                <c:pt idx="334">
                  <c:v>1.3964374396000001</c:v>
                </c:pt>
                <c:pt idx="335">
                  <c:v>1.4862551641999999</c:v>
                </c:pt>
                <c:pt idx="336">
                  <c:v>1.4862551641999999</c:v>
                </c:pt>
                <c:pt idx="337">
                  <c:v>1.4862551641999999</c:v>
                </c:pt>
                <c:pt idx="338">
                  <c:v>1.5195859039999999</c:v>
                </c:pt>
                <c:pt idx="339">
                  <c:v>1.5292401183</c:v>
                </c:pt>
                <c:pt idx="340">
                  <c:v>1.5116965331000001</c:v>
                </c:pt>
                <c:pt idx="341">
                  <c:v>1.4817541247999999</c:v>
                </c:pt>
                <c:pt idx="342">
                  <c:v>1.5014114142999999</c:v>
                </c:pt>
                <c:pt idx="343">
                  <c:v>1.5014114142999999</c:v>
                </c:pt>
                <c:pt idx="344">
                  <c:v>1.5014114142999999</c:v>
                </c:pt>
                <c:pt idx="345">
                  <c:v>1.5003349872</c:v>
                </c:pt>
                <c:pt idx="346">
                  <c:v>1.5082545249999999</c:v>
                </c:pt>
                <c:pt idx="347">
                  <c:v>1.4777268351999999</c:v>
                </c:pt>
                <c:pt idx="348">
                  <c:v>1.4691334745</c:v>
                </c:pt>
                <c:pt idx="349">
                  <c:v>1.4436609578999999</c:v>
                </c:pt>
                <c:pt idx="350">
                  <c:v>1.4436609578999999</c:v>
                </c:pt>
                <c:pt idx="351">
                  <c:v>1.4436609578999999</c:v>
                </c:pt>
                <c:pt idx="352">
                  <c:v>1.4681899115000001</c:v>
                </c:pt>
                <c:pt idx="353">
                  <c:v>1.4111583268000001</c:v>
                </c:pt>
                <c:pt idx="354">
                  <c:v>1.3885411841999999</c:v>
                </c:pt>
                <c:pt idx="355">
                  <c:v>1.3672606455</c:v>
                </c:pt>
                <c:pt idx="356">
                  <c:v>1.3621390563</c:v>
                </c:pt>
                <c:pt idx="357">
                  <c:v>1.3621390563</c:v>
                </c:pt>
                <c:pt idx="358">
                  <c:v>1.3621390563</c:v>
                </c:pt>
                <c:pt idx="359">
                  <c:v>1.3198926504999999</c:v>
                </c:pt>
                <c:pt idx="360">
                  <c:v>1.3057480995999999</c:v>
                </c:pt>
                <c:pt idx="361">
                  <c:v>1.409906423</c:v>
                </c:pt>
                <c:pt idx="362">
                  <c:v>1.3930081381999999</c:v>
                </c:pt>
                <c:pt idx="363">
                  <c:v>1.395005236</c:v>
                </c:pt>
                <c:pt idx="364">
                  <c:v>1.395005236</c:v>
                </c:pt>
                <c:pt idx="365">
                  <c:v>1.395005236</c:v>
                </c:pt>
                <c:pt idx="366">
                  <c:v>1.4204004186999999</c:v>
                </c:pt>
                <c:pt idx="367">
                  <c:v>1.4468726375000001</c:v>
                </c:pt>
                <c:pt idx="368">
                  <c:v>1.5323771671999999</c:v>
                </c:pt>
                <c:pt idx="369">
                  <c:v>1.5502096587</c:v>
                </c:pt>
                <c:pt idx="370">
                  <c:v>1.5759199885999999</c:v>
                </c:pt>
                <c:pt idx="371">
                  <c:v>1.5759199885999999</c:v>
                </c:pt>
                <c:pt idx="372">
                  <c:v>1.5759199885999999</c:v>
                </c:pt>
                <c:pt idx="373">
                  <c:v>1.575173674</c:v>
                </c:pt>
                <c:pt idx="374">
                  <c:v>1.5866350021</c:v>
                </c:pt>
                <c:pt idx="375">
                  <c:v>1.5643074943999999</c:v>
                </c:pt>
                <c:pt idx="376">
                  <c:v>1.5907389779000001</c:v>
                </c:pt>
                <c:pt idx="377">
                  <c:v>1.5493158924999999</c:v>
                </c:pt>
                <c:pt idx="378">
                  <c:v>1.5493158924999999</c:v>
                </c:pt>
                <c:pt idx="379">
                  <c:v>1.5493158924999999</c:v>
                </c:pt>
                <c:pt idx="380">
                  <c:v>1.4468912568000001</c:v>
                </c:pt>
                <c:pt idx="381">
                  <c:v>1.4748423469</c:v>
                </c:pt>
                <c:pt idx="382">
                  <c:v>1.4494379332</c:v>
                </c:pt>
                <c:pt idx="383">
                  <c:v>1.4826258414</c:v>
                </c:pt>
                <c:pt idx="384">
                  <c:v>1.5219893386000001</c:v>
                </c:pt>
                <c:pt idx="385">
                  <c:v>1.5219893386000001</c:v>
                </c:pt>
                <c:pt idx="386">
                  <c:v>1.5219893386000001</c:v>
                </c:pt>
                <c:pt idx="387">
                  <c:v>1.5218482551000001</c:v>
                </c:pt>
                <c:pt idx="388">
                  <c:v>1.5191104004</c:v>
                </c:pt>
                <c:pt idx="389">
                  <c:v>1.5315989443</c:v>
                </c:pt>
                <c:pt idx="390">
                  <c:v>1.4983743569000001</c:v>
                </c:pt>
                <c:pt idx="391">
                  <c:v>1.4675225077</c:v>
                </c:pt>
                <c:pt idx="392">
                  <c:v>1.4675225077</c:v>
                </c:pt>
                <c:pt idx="393">
                  <c:v>1.4675225077</c:v>
                </c:pt>
                <c:pt idx="394">
                  <c:v>1.5069228975</c:v>
                </c:pt>
                <c:pt idx="395">
                  <c:v>1.5212896337999999</c:v>
                </c:pt>
                <c:pt idx="396">
                  <c:v>1.5295895709</c:v>
                </c:pt>
                <c:pt idx="397">
                  <c:v>1.5718986015</c:v>
                </c:pt>
                <c:pt idx="398">
                  <c:v>1.5887676756</c:v>
                </c:pt>
                <c:pt idx="399">
                  <c:v>1.5887676756</c:v>
                </c:pt>
                <c:pt idx="400">
                  <c:v>1.5887676756</c:v>
                </c:pt>
                <c:pt idx="401">
                  <c:v>1.5847281497000001</c:v>
                </c:pt>
                <c:pt idx="402">
                  <c:v>1.5991011597</c:v>
                </c:pt>
                <c:pt idx="403">
                  <c:v>1.5459842861999999</c:v>
                </c:pt>
                <c:pt idx="404">
                  <c:v>1.4584185010999999</c:v>
                </c:pt>
                <c:pt idx="405">
                  <c:v>1.4509256886999999</c:v>
                </c:pt>
                <c:pt idx="406">
                  <c:v>1.4509256886999999</c:v>
                </c:pt>
                <c:pt idx="407">
                  <c:v>1.4509256886999999</c:v>
                </c:pt>
                <c:pt idx="408">
                  <c:v>1.4715675601</c:v>
                </c:pt>
                <c:pt idx="409">
                  <c:v>1.4813749869999999</c:v>
                </c:pt>
                <c:pt idx="410">
                  <c:v>1.4994279562999999</c:v>
                </c:pt>
                <c:pt idx="411">
                  <c:v>1.5202353931999999</c:v>
                </c:pt>
                <c:pt idx="412">
                  <c:v>1.5062717591000001</c:v>
                </c:pt>
                <c:pt idx="413">
                  <c:v>1.5062717591000001</c:v>
                </c:pt>
                <c:pt idx="414">
                  <c:v>1.5062717591000001</c:v>
                </c:pt>
                <c:pt idx="415">
                  <c:v>1.5802930461</c:v>
                </c:pt>
                <c:pt idx="416">
                  <c:v>1.6045541893999999</c:v>
                </c:pt>
                <c:pt idx="417">
                  <c:v>1.5214796782</c:v>
                </c:pt>
                <c:pt idx="418">
                  <c:v>1.4597702231</c:v>
                </c:pt>
                <c:pt idx="419">
                  <c:v>1.5041592834999999</c:v>
                </c:pt>
                <c:pt idx="420">
                  <c:v>1.5041592834999999</c:v>
                </c:pt>
                <c:pt idx="421">
                  <c:v>1.5041592834999999</c:v>
                </c:pt>
                <c:pt idx="422">
                  <c:v>1.5066964803</c:v>
                </c:pt>
                <c:pt idx="423">
                  <c:v>1.4387570569999999</c:v>
                </c:pt>
                <c:pt idx="424">
                  <c:v>1.4245698118000001</c:v>
                </c:pt>
                <c:pt idx="425">
                  <c:v>1.4335192558000001</c:v>
                </c:pt>
                <c:pt idx="426">
                  <c:v>1.4620748960000001</c:v>
                </c:pt>
                <c:pt idx="427">
                  <c:v>1.4620748960000001</c:v>
                </c:pt>
                <c:pt idx="428">
                  <c:v>1.4620748960000001</c:v>
                </c:pt>
                <c:pt idx="429">
                  <c:v>1.5072590614000001</c:v>
                </c:pt>
                <c:pt idx="430">
                  <c:v>1.4926291106</c:v>
                </c:pt>
                <c:pt idx="431">
                  <c:v>1.4622023371999999</c:v>
                </c:pt>
                <c:pt idx="432">
                  <c:v>1.3780417406000001</c:v>
                </c:pt>
                <c:pt idx="433">
                  <c:v>1.3178389626</c:v>
                </c:pt>
                <c:pt idx="434">
                  <c:v>1.3178389626</c:v>
                </c:pt>
                <c:pt idx="435">
                  <c:v>1.3178389626</c:v>
                </c:pt>
                <c:pt idx="436">
                  <c:v>1.3178389626</c:v>
                </c:pt>
                <c:pt idx="437">
                  <c:v>1.2839406956999999</c:v>
                </c:pt>
                <c:pt idx="438">
                  <c:v>1.3776595235</c:v>
                </c:pt>
                <c:pt idx="439">
                  <c:v>1.4706483221</c:v>
                </c:pt>
                <c:pt idx="440">
                  <c:v>1.4177000727</c:v>
                </c:pt>
                <c:pt idx="441">
                  <c:v>1.4177000727</c:v>
                </c:pt>
                <c:pt idx="442">
                  <c:v>1.4177000727</c:v>
                </c:pt>
                <c:pt idx="443">
                  <c:v>1.3857658242999999</c:v>
                </c:pt>
                <c:pt idx="444">
                  <c:v>1.3191670009000001</c:v>
                </c:pt>
                <c:pt idx="445">
                  <c:v>1.3114055164</c:v>
                </c:pt>
                <c:pt idx="446">
                  <c:v>1.4096631654</c:v>
                </c:pt>
                <c:pt idx="447">
                  <c:v>1.353519924</c:v>
                </c:pt>
                <c:pt idx="448">
                  <c:v>1.353519924</c:v>
                </c:pt>
                <c:pt idx="449">
                  <c:v>1.353519924</c:v>
                </c:pt>
                <c:pt idx="450">
                  <c:v>1.2732427793000001</c:v>
                </c:pt>
                <c:pt idx="451">
                  <c:v>1.2666062304000001</c:v>
                </c:pt>
                <c:pt idx="452">
                  <c:v>1.2940254103</c:v>
                </c:pt>
                <c:pt idx="453">
                  <c:v>1.3335622708999999</c:v>
                </c:pt>
                <c:pt idx="454">
                  <c:v>1.400217574</c:v>
                </c:pt>
                <c:pt idx="455">
                  <c:v>1.400217574</c:v>
                </c:pt>
                <c:pt idx="456">
                  <c:v>1.400217574</c:v>
                </c:pt>
                <c:pt idx="457">
                  <c:v>1.4376998727999999</c:v>
                </c:pt>
                <c:pt idx="458">
                  <c:v>1.4599470241000001</c:v>
                </c:pt>
                <c:pt idx="459">
                  <c:v>1.4463790843</c:v>
                </c:pt>
                <c:pt idx="460">
                  <c:v>1.4695040972</c:v>
                </c:pt>
                <c:pt idx="461">
                  <c:v>1.4984197598</c:v>
                </c:pt>
                <c:pt idx="462">
                  <c:v>1.4984197598</c:v>
                </c:pt>
                <c:pt idx="463">
                  <c:v>1.4984197598</c:v>
                </c:pt>
                <c:pt idx="464">
                  <c:v>1.4745278239999999</c:v>
                </c:pt>
                <c:pt idx="465">
                  <c:v>1.4745278239999999</c:v>
                </c:pt>
                <c:pt idx="466">
                  <c:v>1.4745278239999999</c:v>
                </c:pt>
                <c:pt idx="467">
                  <c:v>1.4793216274000001</c:v>
                </c:pt>
                <c:pt idx="468">
                  <c:v>1.4603963809</c:v>
                </c:pt>
                <c:pt idx="469">
                  <c:v>1.4603963809</c:v>
                </c:pt>
                <c:pt idx="470">
                  <c:v>1.4603963809</c:v>
                </c:pt>
                <c:pt idx="471">
                  <c:v>1.4603963809</c:v>
                </c:pt>
                <c:pt idx="472">
                  <c:v>1.4603963809</c:v>
                </c:pt>
                <c:pt idx="473">
                  <c:v>1.50829871</c:v>
                </c:pt>
                <c:pt idx="474">
                  <c:v>1.5511663216</c:v>
                </c:pt>
                <c:pt idx="475">
                  <c:v>1.5704077167999999</c:v>
                </c:pt>
                <c:pt idx="476">
                  <c:v>1.5704077167999999</c:v>
                </c:pt>
                <c:pt idx="477">
                  <c:v>1.5704077167999999</c:v>
                </c:pt>
                <c:pt idx="478">
                  <c:v>1.5799282016</c:v>
                </c:pt>
                <c:pt idx="479">
                  <c:v>1.62064002</c:v>
                </c:pt>
                <c:pt idx="480">
                  <c:v>1.6015085528999999</c:v>
                </c:pt>
                <c:pt idx="481">
                  <c:v>1.6133607247999999</c:v>
                </c:pt>
                <c:pt idx="482">
                  <c:v>1.6685956320999999</c:v>
                </c:pt>
                <c:pt idx="483">
                  <c:v>1.6685956320999999</c:v>
                </c:pt>
                <c:pt idx="484">
                  <c:v>1.6685956320999999</c:v>
                </c:pt>
                <c:pt idx="485">
                  <c:v>1.680731148</c:v>
                </c:pt>
                <c:pt idx="486">
                  <c:v>1.680731148</c:v>
                </c:pt>
                <c:pt idx="487">
                  <c:v>1.680731148</c:v>
                </c:pt>
                <c:pt idx="488">
                  <c:v>1.5986915184999999</c:v>
                </c:pt>
                <c:pt idx="489">
                  <c:v>1.5811652862000001</c:v>
                </c:pt>
                <c:pt idx="490">
                  <c:v>1.5811652862000001</c:v>
                </c:pt>
                <c:pt idx="491">
                  <c:v>1.5811652862000001</c:v>
                </c:pt>
                <c:pt idx="492">
                  <c:v>1.5589246285</c:v>
                </c:pt>
                <c:pt idx="493">
                  <c:v>1.4912504677</c:v>
                </c:pt>
                <c:pt idx="494">
                  <c:v>1.5274062741000001</c:v>
                </c:pt>
                <c:pt idx="495">
                  <c:v>1.5188450306000001</c:v>
                </c:pt>
                <c:pt idx="496">
                  <c:v>1.5290998333000001</c:v>
                </c:pt>
                <c:pt idx="497">
                  <c:v>1.5290998333000001</c:v>
                </c:pt>
                <c:pt idx="498">
                  <c:v>1.5290998333000001</c:v>
                </c:pt>
                <c:pt idx="499">
                  <c:v>1.5098285424</c:v>
                </c:pt>
                <c:pt idx="500">
                  <c:v>1.5194947377000001</c:v>
                </c:pt>
                <c:pt idx="501">
                  <c:v>1.5106338912999999</c:v>
                </c:pt>
                <c:pt idx="502">
                  <c:v>1.5487163756</c:v>
                </c:pt>
                <c:pt idx="503">
                  <c:v>1.5834548311000001</c:v>
                </c:pt>
                <c:pt idx="504">
                  <c:v>1.5834548311000001</c:v>
                </c:pt>
                <c:pt idx="505">
                  <c:v>1.5834548311000001</c:v>
                </c:pt>
                <c:pt idx="506">
                  <c:v>1.6356224336</c:v>
                </c:pt>
                <c:pt idx="507">
                  <c:v>1.5802980719999999</c:v>
                </c:pt>
                <c:pt idx="508">
                  <c:v>1.6218444113999999</c:v>
                </c:pt>
                <c:pt idx="509">
                  <c:v>1.5774555705</c:v>
                </c:pt>
                <c:pt idx="510">
                  <c:v>1.5275542906999999</c:v>
                </c:pt>
                <c:pt idx="511">
                  <c:v>1.5275542906999999</c:v>
                </c:pt>
                <c:pt idx="512">
                  <c:v>1.5275542906999999</c:v>
                </c:pt>
                <c:pt idx="513">
                  <c:v>1.5294939647000001</c:v>
                </c:pt>
                <c:pt idx="514">
                  <c:v>1.4730115675</c:v>
                </c:pt>
                <c:pt idx="515">
                  <c:v>1.4730115675</c:v>
                </c:pt>
                <c:pt idx="516">
                  <c:v>1.4730115675</c:v>
                </c:pt>
                <c:pt idx="517">
                  <c:v>1.4308278381999999</c:v>
                </c:pt>
                <c:pt idx="518">
                  <c:v>1.4308278381999999</c:v>
                </c:pt>
                <c:pt idx="519">
                  <c:v>1.4308278381999999</c:v>
                </c:pt>
                <c:pt idx="520">
                  <c:v>1.3563245191</c:v>
                </c:pt>
                <c:pt idx="521">
                  <c:v>1.3996951382</c:v>
                </c:pt>
                <c:pt idx="522">
                  <c:v>1.3825284043999999</c:v>
                </c:pt>
                <c:pt idx="523">
                  <c:v>1.3499018856</c:v>
                </c:pt>
                <c:pt idx="524">
                  <c:v>1.3603672977000001</c:v>
                </c:pt>
                <c:pt idx="525">
                  <c:v>1.3603672977000001</c:v>
                </c:pt>
                <c:pt idx="526">
                  <c:v>1.3603672977000001</c:v>
                </c:pt>
                <c:pt idx="527">
                  <c:v>1.3623621405999999</c:v>
                </c:pt>
                <c:pt idx="528">
                  <c:v>1.3438065442</c:v>
                </c:pt>
                <c:pt idx="529">
                  <c:v>1.3434449987999999</c:v>
                </c:pt>
                <c:pt idx="530">
                  <c:v>1.3239663984000001</c:v>
                </c:pt>
                <c:pt idx="531">
                  <c:v>1.3800622548999999</c:v>
                </c:pt>
                <c:pt idx="532">
                  <c:v>1.3800622548999999</c:v>
                </c:pt>
                <c:pt idx="533">
                  <c:v>1.3800622548999999</c:v>
                </c:pt>
                <c:pt idx="534">
                  <c:v>1.373855807</c:v>
                </c:pt>
                <c:pt idx="535">
                  <c:v>1.2788876722</c:v>
                </c:pt>
                <c:pt idx="536">
                  <c:v>1.2626384075999999</c:v>
                </c:pt>
                <c:pt idx="537">
                  <c:v>1.3198017699</c:v>
                </c:pt>
                <c:pt idx="538">
                  <c:v>1.4617079424999999</c:v>
                </c:pt>
                <c:pt idx="539">
                  <c:v>1.4617079424999999</c:v>
                </c:pt>
                <c:pt idx="540">
                  <c:v>1.4617079424999999</c:v>
                </c:pt>
                <c:pt idx="541">
                  <c:v>1.5396294407</c:v>
                </c:pt>
                <c:pt idx="542">
                  <c:v>1.5692706354999999</c:v>
                </c:pt>
                <c:pt idx="543">
                  <c:v>1.5355246165000001</c:v>
                </c:pt>
                <c:pt idx="544">
                  <c:v>1.5066821035</c:v>
                </c:pt>
                <c:pt idx="545">
                  <c:v>1.4565672996000001</c:v>
                </c:pt>
                <c:pt idx="546">
                  <c:v>1.4565672996000001</c:v>
                </c:pt>
                <c:pt idx="547">
                  <c:v>1.4565672996000001</c:v>
                </c:pt>
                <c:pt idx="548">
                  <c:v>1.4647132151</c:v>
                </c:pt>
                <c:pt idx="549">
                  <c:v>1.5485910126</c:v>
                </c:pt>
                <c:pt idx="550">
                  <c:v>1.5602507435999999</c:v>
                </c:pt>
                <c:pt idx="551">
                  <c:v>1.5846285373</c:v>
                </c:pt>
                <c:pt idx="552">
                  <c:v>1.5704327451</c:v>
                </c:pt>
                <c:pt idx="553">
                  <c:v>1.5704327451</c:v>
                </c:pt>
                <c:pt idx="554">
                  <c:v>1.5704327451</c:v>
                </c:pt>
                <c:pt idx="555">
                  <c:v>1.5649384548</c:v>
                </c:pt>
                <c:pt idx="556">
                  <c:v>1.5768565808999999</c:v>
                </c:pt>
                <c:pt idx="557">
                  <c:v>1.6205026452</c:v>
                </c:pt>
                <c:pt idx="558">
                  <c:v>1.5401644905</c:v>
                </c:pt>
                <c:pt idx="559">
                  <c:v>1.5470387615000001</c:v>
                </c:pt>
                <c:pt idx="560">
                  <c:v>1.5470387615000001</c:v>
                </c:pt>
                <c:pt idx="561">
                  <c:v>1.5470387615000001</c:v>
                </c:pt>
                <c:pt idx="562">
                  <c:v>1.4873258036000001</c:v>
                </c:pt>
                <c:pt idx="563">
                  <c:v>1.3963923886</c:v>
                </c:pt>
                <c:pt idx="564">
                  <c:v>1.3429327323</c:v>
                </c:pt>
                <c:pt idx="565">
                  <c:v>1.3745873621</c:v>
                </c:pt>
                <c:pt idx="566">
                  <c:v>1.4145928122</c:v>
                </c:pt>
                <c:pt idx="567">
                  <c:v>1.4145928122</c:v>
                </c:pt>
                <c:pt idx="568">
                  <c:v>1.4145928122</c:v>
                </c:pt>
                <c:pt idx="569">
                  <c:v>1.4589627318</c:v>
                </c:pt>
                <c:pt idx="570">
                  <c:v>1.4278167203000001</c:v>
                </c:pt>
                <c:pt idx="571">
                  <c:v>1.3687024831000001</c:v>
                </c:pt>
                <c:pt idx="572">
                  <c:v>1.3655002167000001</c:v>
                </c:pt>
                <c:pt idx="573">
                  <c:v>1.4140572091000001</c:v>
                </c:pt>
                <c:pt idx="574">
                  <c:v>1.4140572091000001</c:v>
                </c:pt>
                <c:pt idx="575">
                  <c:v>1.4140572091000001</c:v>
                </c:pt>
                <c:pt idx="576">
                  <c:v>1.4208182218000001</c:v>
                </c:pt>
                <c:pt idx="577">
                  <c:v>1.3662511635000001</c:v>
                </c:pt>
                <c:pt idx="578">
                  <c:v>1.3662511635000001</c:v>
                </c:pt>
                <c:pt idx="579">
                  <c:v>1.3519512032000001</c:v>
                </c:pt>
                <c:pt idx="580">
                  <c:v>1.4364858854</c:v>
                </c:pt>
                <c:pt idx="581">
                  <c:v>1.4364858854</c:v>
                </c:pt>
                <c:pt idx="582">
                  <c:v>1.4364858854</c:v>
                </c:pt>
                <c:pt idx="583">
                  <c:v>1.5056288303000001</c:v>
                </c:pt>
                <c:pt idx="584">
                  <c:v>1.5407827156</c:v>
                </c:pt>
                <c:pt idx="585">
                  <c:v>1.5533031379</c:v>
                </c:pt>
                <c:pt idx="586">
                  <c:v>1.553642765</c:v>
                </c:pt>
                <c:pt idx="587">
                  <c:v>1.5304903572999999</c:v>
                </c:pt>
                <c:pt idx="588">
                  <c:v>1.5304903572999999</c:v>
                </c:pt>
                <c:pt idx="589">
                  <c:v>1.5304903572999999</c:v>
                </c:pt>
                <c:pt idx="590">
                  <c:v>1.5358028317000001</c:v>
                </c:pt>
                <c:pt idx="591">
                  <c:v>1.5084066373</c:v>
                </c:pt>
                <c:pt idx="592">
                  <c:v>1.5347383327999999</c:v>
                </c:pt>
                <c:pt idx="593">
                  <c:v>1.5407215122</c:v>
                </c:pt>
                <c:pt idx="594">
                  <c:v>1.5766802606000001</c:v>
                </c:pt>
                <c:pt idx="595">
                  <c:v>1.5766802606000001</c:v>
                </c:pt>
                <c:pt idx="596">
                  <c:v>1.5766802606000001</c:v>
                </c:pt>
                <c:pt idx="597">
                  <c:v>1.5935309568</c:v>
                </c:pt>
                <c:pt idx="598">
                  <c:v>1.6436983147999999</c:v>
                </c:pt>
                <c:pt idx="599">
                  <c:v>1.6648910616999999</c:v>
                </c:pt>
                <c:pt idx="600">
                  <c:v>1.6809825088999999</c:v>
                </c:pt>
                <c:pt idx="601">
                  <c:v>1.5704592353</c:v>
                </c:pt>
                <c:pt idx="602">
                  <c:v>1.5704592353</c:v>
                </c:pt>
                <c:pt idx="603">
                  <c:v>1.5704592353</c:v>
                </c:pt>
                <c:pt idx="604">
                  <c:v>1.5157692090999999</c:v>
                </c:pt>
                <c:pt idx="605">
                  <c:v>1.5168602811</c:v>
                </c:pt>
                <c:pt idx="606">
                  <c:v>1.5339111728999999</c:v>
                </c:pt>
                <c:pt idx="607">
                  <c:v>1.4686513111999999</c:v>
                </c:pt>
                <c:pt idx="608">
                  <c:v>1.4155286342</c:v>
                </c:pt>
                <c:pt idx="609">
                  <c:v>1.4155286342</c:v>
                </c:pt>
                <c:pt idx="610">
                  <c:v>1.4155286342</c:v>
                </c:pt>
                <c:pt idx="611">
                  <c:v>1.4121994514</c:v>
                </c:pt>
                <c:pt idx="612">
                  <c:v>1.453675534</c:v>
                </c:pt>
                <c:pt idx="613">
                  <c:v>1.4767590078999999</c:v>
                </c:pt>
                <c:pt idx="614">
                  <c:v>1.4469325820000001</c:v>
                </c:pt>
                <c:pt idx="615">
                  <c:v>1.4647895119000001</c:v>
                </c:pt>
                <c:pt idx="616">
                  <c:v>1.4647895119000001</c:v>
                </c:pt>
                <c:pt idx="617">
                  <c:v>1.4647895119000001</c:v>
                </c:pt>
                <c:pt idx="618">
                  <c:v>1.4490554264</c:v>
                </c:pt>
                <c:pt idx="619">
                  <c:v>1.4507567673999999</c:v>
                </c:pt>
                <c:pt idx="620">
                  <c:v>1.4380242545999999</c:v>
                </c:pt>
                <c:pt idx="621">
                  <c:v>1.4577230666000001</c:v>
                </c:pt>
                <c:pt idx="622">
                  <c:v>1.4386651957000001</c:v>
                </c:pt>
                <c:pt idx="623">
                  <c:v>1.4386651957000001</c:v>
                </c:pt>
                <c:pt idx="624">
                  <c:v>1.4386651957000001</c:v>
                </c:pt>
                <c:pt idx="625">
                  <c:v>1.3408127269000001</c:v>
                </c:pt>
                <c:pt idx="626">
                  <c:v>1.3783921446</c:v>
                </c:pt>
                <c:pt idx="627">
                  <c:v>1.3965683381</c:v>
                </c:pt>
                <c:pt idx="628">
                  <c:v>1.3965683381</c:v>
                </c:pt>
                <c:pt idx="629">
                  <c:v>1.3965683381</c:v>
                </c:pt>
                <c:pt idx="630">
                  <c:v>1.3965683381</c:v>
                </c:pt>
                <c:pt idx="631">
                  <c:v>1.3965683381</c:v>
                </c:pt>
                <c:pt idx="632">
                  <c:v>1.4302058628000001</c:v>
                </c:pt>
                <c:pt idx="633">
                  <c:v>1.4202979173000001</c:v>
                </c:pt>
                <c:pt idx="634">
                  <c:v>1.3896268541000001</c:v>
                </c:pt>
                <c:pt idx="635">
                  <c:v>1.3532935180000001</c:v>
                </c:pt>
                <c:pt idx="636">
                  <c:v>1.4847356776</c:v>
                </c:pt>
                <c:pt idx="637">
                  <c:v>1.4847356776</c:v>
                </c:pt>
                <c:pt idx="638">
                  <c:v>1.4847356776</c:v>
                </c:pt>
                <c:pt idx="639">
                  <c:v>1.4772034649000001</c:v>
                </c:pt>
                <c:pt idx="640">
                  <c:v>1.5439509550999999</c:v>
                </c:pt>
                <c:pt idx="641">
                  <c:v>1.5776408601</c:v>
                </c:pt>
                <c:pt idx="642">
                  <c:v>1.5776408601</c:v>
                </c:pt>
                <c:pt idx="643">
                  <c:v>1.5776408601</c:v>
                </c:pt>
                <c:pt idx="644">
                  <c:v>1.5776408601</c:v>
                </c:pt>
                <c:pt idx="645">
                  <c:v>1.5776408601</c:v>
                </c:pt>
                <c:pt idx="646">
                  <c:v>1.5819103810999999</c:v>
                </c:pt>
                <c:pt idx="647">
                  <c:v>1.6036589106000001</c:v>
                </c:pt>
                <c:pt idx="648">
                  <c:v>1.5568627867</c:v>
                </c:pt>
                <c:pt idx="649">
                  <c:v>1.5568627867</c:v>
                </c:pt>
                <c:pt idx="650">
                  <c:v>1.5568627867</c:v>
                </c:pt>
                <c:pt idx="651">
                  <c:v>1.5568627867</c:v>
                </c:pt>
                <c:pt idx="652">
                  <c:v>1.5568627867</c:v>
                </c:pt>
                <c:pt idx="653">
                  <c:v>1.4891881638</c:v>
                </c:pt>
                <c:pt idx="654">
                  <c:v>1.4788380566999999</c:v>
                </c:pt>
                <c:pt idx="655">
                  <c:v>1.4520345284</c:v>
                </c:pt>
                <c:pt idx="656">
                  <c:v>1.4251213945000001</c:v>
                </c:pt>
                <c:pt idx="657">
                  <c:v>1.3689448715999999</c:v>
                </c:pt>
                <c:pt idx="658">
                  <c:v>1.3689448715999999</c:v>
                </c:pt>
                <c:pt idx="659">
                  <c:v>1.3689448715999999</c:v>
                </c:pt>
                <c:pt idx="660">
                  <c:v>1.4086319674000001</c:v>
                </c:pt>
                <c:pt idx="661">
                  <c:v>1.4074589185999999</c:v>
                </c:pt>
                <c:pt idx="662">
                  <c:v>1.3665837313</c:v>
                </c:pt>
                <c:pt idx="663">
                  <c:v>1.3513268704000001</c:v>
                </c:pt>
                <c:pt idx="664">
                  <c:v>1.3362679312000001</c:v>
                </c:pt>
                <c:pt idx="665">
                  <c:v>1.3362679312000001</c:v>
                </c:pt>
                <c:pt idx="666">
                  <c:v>1.3362679312000001</c:v>
                </c:pt>
                <c:pt idx="667">
                  <c:v>1.3861629945</c:v>
                </c:pt>
                <c:pt idx="668">
                  <c:v>1.4363244006</c:v>
                </c:pt>
                <c:pt idx="669">
                  <c:v>1.4595091415000001</c:v>
                </c:pt>
                <c:pt idx="670">
                  <c:v>1.4771176103999999</c:v>
                </c:pt>
                <c:pt idx="671">
                  <c:v>1.4917122959</c:v>
                </c:pt>
                <c:pt idx="672">
                  <c:v>1.4917122959</c:v>
                </c:pt>
                <c:pt idx="673">
                  <c:v>1.4917122959</c:v>
                </c:pt>
                <c:pt idx="674">
                  <c:v>1.5529447993000001</c:v>
                </c:pt>
                <c:pt idx="675">
                  <c:v>1.5326057697</c:v>
                </c:pt>
                <c:pt idx="676">
                  <c:v>1.5534321234999999</c:v>
                </c:pt>
                <c:pt idx="677">
                  <c:v>1.5275994983000001</c:v>
                </c:pt>
                <c:pt idx="678">
                  <c:v>1.4715993932</c:v>
                </c:pt>
                <c:pt idx="679">
                  <c:v>1.4715993932</c:v>
                </c:pt>
                <c:pt idx="680">
                  <c:v>1.4715993932</c:v>
                </c:pt>
                <c:pt idx="681">
                  <c:v>1.4568854409000001</c:v>
                </c:pt>
                <c:pt idx="682">
                  <c:v>1.4839211189999999</c:v>
                </c:pt>
                <c:pt idx="683">
                  <c:v>1.5109781043999999</c:v>
                </c:pt>
                <c:pt idx="684">
                  <c:v>1.4917046458000001</c:v>
                </c:pt>
                <c:pt idx="685">
                  <c:v>1.5105192213</c:v>
                </c:pt>
                <c:pt idx="686">
                  <c:v>1.5105192213</c:v>
                </c:pt>
                <c:pt idx="687">
                  <c:v>1.5105192213</c:v>
                </c:pt>
                <c:pt idx="688">
                  <c:v>1.4378464664999999</c:v>
                </c:pt>
                <c:pt idx="689">
                  <c:v>1.4026346783000001</c:v>
                </c:pt>
                <c:pt idx="690">
                  <c:v>1.4312761203</c:v>
                </c:pt>
                <c:pt idx="691">
                  <c:v>1.4517063795</c:v>
                </c:pt>
                <c:pt idx="692">
                  <c:v>1.4349846981000001</c:v>
                </c:pt>
                <c:pt idx="693">
                  <c:v>1.4349846981000001</c:v>
                </c:pt>
                <c:pt idx="694">
                  <c:v>1.4349846981000001</c:v>
                </c:pt>
                <c:pt idx="695">
                  <c:v>1.4087898017</c:v>
                </c:pt>
                <c:pt idx="696">
                  <c:v>1.4198448935000001</c:v>
                </c:pt>
                <c:pt idx="697">
                  <c:v>1.4597743538000001</c:v>
                </c:pt>
                <c:pt idx="698">
                  <c:v>1.4606722245999999</c:v>
                </c:pt>
                <c:pt idx="699">
                  <c:v>1.4906905986000001</c:v>
                </c:pt>
                <c:pt idx="700">
                  <c:v>1.4906905986000001</c:v>
                </c:pt>
                <c:pt idx="701">
                  <c:v>1.4906905986000001</c:v>
                </c:pt>
                <c:pt idx="702">
                  <c:v>1.5088126063</c:v>
                </c:pt>
                <c:pt idx="703">
                  <c:v>1.5240221517999999</c:v>
                </c:pt>
                <c:pt idx="704">
                  <c:v>1.5819988107</c:v>
                </c:pt>
                <c:pt idx="705">
                  <c:v>1.5636845210999999</c:v>
                </c:pt>
                <c:pt idx="706">
                  <c:v>1.5098711852</c:v>
                </c:pt>
                <c:pt idx="707">
                  <c:v>1.5098711852</c:v>
                </c:pt>
                <c:pt idx="708">
                  <c:v>1.5098711852</c:v>
                </c:pt>
                <c:pt idx="709">
                  <c:v>1.5122162742</c:v>
                </c:pt>
                <c:pt idx="710">
                  <c:v>1.5473333</c:v>
                </c:pt>
                <c:pt idx="711">
                  <c:v>1.5260267706999999</c:v>
                </c:pt>
                <c:pt idx="712">
                  <c:v>1.475704541</c:v>
                </c:pt>
                <c:pt idx="713">
                  <c:v>1.3798103314000001</c:v>
                </c:pt>
                <c:pt idx="714">
                  <c:v>1.3798103314000001</c:v>
                </c:pt>
                <c:pt idx="715">
                  <c:v>1.3798103314000001</c:v>
                </c:pt>
                <c:pt idx="716">
                  <c:v>1.2861532524999999</c:v>
                </c:pt>
                <c:pt idx="717">
                  <c:v>1.3332179982000001</c:v>
                </c:pt>
                <c:pt idx="718">
                  <c:v>1.3191713119999999</c:v>
                </c:pt>
                <c:pt idx="719">
                  <c:v>1.3632862733</c:v>
                </c:pt>
                <c:pt idx="720">
                  <c:v>1.4126618545</c:v>
                </c:pt>
                <c:pt idx="721">
                  <c:v>1.4126618545</c:v>
                </c:pt>
                <c:pt idx="722">
                  <c:v>1.4126618545</c:v>
                </c:pt>
                <c:pt idx="723">
                  <c:v>1.4463387356999999</c:v>
                </c:pt>
                <c:pt idx="724">
                  <c:v>1.4478292262000001</c:v>
                </c:pt>
                <c:pt idx="725">
                  <c:v>1.4577279019</c:v>
                </c:pt>
                <c:pt idx="726">
                  <c:v>1.5157540869999999</c:v>
                </c:pt>
                <c:pt idx="727">
                  <c:v>1.5100935195</c:v>
                </c:pt>
                <c:pt idx="728">
                  <c:v>1.5100935195</c:v>
                </c:pt>
                <c:pt idx="729">
                  <c:v>1.5100935195</c:v>
                </c:pt>
                <c:pt idx="730">
                  <c:v>1.4770836810000001</c:v>
                </c:pt>
                <c:pt idx="731">
                  <c:v>1.4419056279</c:v>
                </c:pt>
                <c:pt idx="732">
                  <c:v>1.4241082888000001</c:v>
                </c:pt>
                <c:pt idx="733">
                  <c:v>1.4030542823000001</c:v>
                </c:pt>
                <c:pt idx="734">
                  <c:v>1.4109033745999999</c:v>
                </c:pt>
                <c:pt idx="735">
                  <c:v>1.4109033745999999</c:v>
                </c:pt>
                <c:pt idx="736">
                  <c:v>1.4109033745999999</c:v>
                </c:pt>
                <c:pt idx="737">
                  <c:v>1.4414488035999999</c:v>
                </c:pt>
                <c:pt idx="738">
                  <c:v>1.4859090065</c:v>
                </c:pt>
                <c:pt idx="739">
                  <c:v>1.4360099227000001</c:v>
                </c:pt>
                <c:pt idx="740">
                  <c:v>1.4564164876000001</c:v>
                </c:pt>
                <c:pt idx="741">
                  <c:v>1.4849110691</c:v>
                </c:pt>
                <c:pt idx="742">
                  <c:v>1.4849110691</c:v>
                </c:pt>
                <c:pt idx="743">
                  <c:v>1.4849110691</c:v>
                </c:pt>
                <c:pt idx="744">
                  <c:v>1.4689151957</c:v>
                </c:pt>
                <c:pt idx="745">
                  <c:v>1.4660869486000001</c:v>
                </c:pt>
                <c:pt idx="746">
                  <c:v>1.4960759229</c:v>
                </c:pt>
                <c:pt idx="747">
                  <c:v>1.5844269095000001</c:v>
                </c:pt>
                <c:pt idx="748">
                  <c:v>1.5996364959</c:v>
                </c:pt>
                <c:pt idx="749">
                  <c:v>1.5996364959</c:v>
                </c:pt>
                <c:pt idx="750">
                  <c:v>1.5996364959</c:v>
                </c:pt>
                <c:pt idx="751">
                  <c:v>1.6048787337999999</c:v>
                </c:pt>
                <c:pt idx="752">
                  <c:v>1.5849164748</c:v>
                </c:pt>
                <c:pt idx="753">
                  <c:v>1.5690667691</c:v>
                </c:pt>
                <c:pt idx="754">
                  <c:v>1.5436583523</c:v>
                </c:pt>
                <c:pt idx="755">
                  <c:v>1.5417216651000001</c:v>
                </c:pt>
                <c:pt idx="756">
                  <c:v>1.5417216651000001</c:v>
                </c:pt>
                <c:pt idx="757">
                  <c:v>1.5417216651000001</c:v>
                </c:pt>
                <c:pt idx="758">
                  <c:v>1.5283735299000001</c:v>
                </c:pt>
                <c:pt idx="759">
                  <c:v>1.5081770183000001</c:v>
                </c:pt>
                <c:pt idx="760">
                  <c:v>1.5540230436</c:v>
                </c:pt>
                <c:pt idx="761">
                  <c:v>1.5756255335</c:v>
                </c:pt>
                <c:pt idx="762">
                  <c:v>1.5667109136999999</c:v>
                </c:pt>
                <c:pt idx="763">
                  <c:v>1.5667109136999999</c:v>
                </c:pt>
                <c:pt idx="764">
                  <c:v>1.5667109136999999</c:v>
                </c:pt>
                <c:pt idx="765">
                  <c:v>1.5931275294</c:v>
                </c:pt>
                <c:pt idx="766">
                  <c:v>1.5354878983</c:v>
                </c:pt>
                <c:pt idx="767">
                  <c:v>1.5448757758</c:v>
                </c:pt>
                <c:pt idx="768">
                  <c:v>1.5287449437</c:v>
                </c:pt>
                <c:pt idx="769">
                  <c:v>1.5182341669999999</c:v>
                </c:pt>
                <c:pt idx="770">
                  <c:v>1.5182341669999999</c:v>
                </c:pt>
                <c:pt idx="771">
                  <c:v>1.5182341669999999</c:v>
                </c:pt>
                <c:pt idx="772">
                  <c:v>1.4429461768</c:v>
                </c:pt>
                <c:pt idx="773">
                  <c:v>1.5005983012999999</c:v>
                </c:pt>
                <c:pt idx="774">
                  <c:v>1.5234111508999999</c:v>
                </c:pt>
                <c:pt idx="775">
                  <c:v>1.5586109781999999</c:v>
                </c:pt>
                <c:pt idx="776">
                  <c:v>1.621459126</c:v>
                </c:pt>
                <c:pt idx="777">
                  <c:v>1.621459126</c:v>
                </c:pt>
                <c:pt idx="778">
                  <c:v>1.621459126</c:v>
                </c:pt>
                <c:pt idx="779">
                  <c:v>1.5201130622000001</c:v>
                </c:pt>
                <c:pt idx="780">
                  <c:v>1.5494509831000001</c:v>
                </c:pt>
                <c:pt idx="781">
                  <c:v>1.5281310123</c:v>
                </c:pt>
                <c:pt idx="782">
                  <c:v>1.5044690600999999</c:v>
                </c:pt>
                <c:pt idx="783">
                  <c:v>1.4972241927000001</c:v>
                </c:pt>
                <c:pt idx="784">
                  <c:v>1.4972241927000001</c:v>
                </c:pt>
                <c:pt idx="785">
                  <c:v>1.4972241927000001</c:v>
                </c:pt>
                <c:pt idx="786">
                  <c:v>1.4891193820999999</c:v>
                </c:pt>
                <c:pt idx="787">
                  <c:v>1.4579607346000001</c:v>
                </c:pt>
                <c:pt idx="788">
                  <c:v>1.4855144498999999</c:v>
                </c:pt>
                <c:pt idx="789">
                  <c:v>1.4670094484</c:v>
                </c:pt>
                <c:pt idx="790">
                  <c:v>1.4670094484</c:v>
                </c:pt>
                <c:pt idx="791">
                  <c:v>1.4670094484</c:v>
                </c:pt>
                <c:pt idx="792">
                  <c:v>1.4670094484</c:v>
                </c:pt>
                <c:pt idx="793">
                  <c:v>1.4355566398999999</c:v>
                </c:pt>
                <c:pt idx="794">
                  <c:v>1.4373999720999999</c:v>
                </c:pt>
                <c:pt idx="795">
                  <c:v>1.4225002961</c:v>
                </c:pt>
                <c:pt idx="796">
                  <c:v>1.4043124533</c:v>
                </c:pt>
                <c:pt idx="797">
                  <c:v>1.4081461508999999</c:v>
                </c:pt>
                <c:pt idx="798">
                  <c:v>1.4081461508999999</c:v>
                </c:pt>
                <c:pt idx="799">
                  <c:v>1.4081461508999999</c:v>
                </c:pt>
                <c:pt idx="800">
                  <c:v>1.3982233583000001</c:v>
                </c:pt>
                <c:pt idx="801">
                  <c:v>1.3705972155999999</c:v>
                </c:pt>
                <c:pt idx="802">
                  <c:v>1.3836774482</c:v>
                </c:pt>
                <c:pt idx="803">
                  <c:v>1.3742243439999999</c:v>
                </c:pt>
                <c:pt idx="804">
                  <c:v>1.3773999185000001</c:v>
                </c:pt>
                <c:pt idx="805">
                  <c:v>1.3773999185000001</c:v>
                </c:pt>
                <c:pt idx="806">
                  <c:v>1.3773999185000001</c:v>
                </c:pt>
                <c:pt idx="807">
                  <c:v>1.4091819426000001</c:v>
                </c:pt>
                <c:pt idx="808">
                  <c:v>1.3656485592000001</c:v>
                </c:pt>
                <c:pt idx="809">
                  <c:v>1.3650446677999999</c:v>
                </c:pt>
                <c:pt idx="810">
                  <c:v>1.4153284794000001</c:v>
                </c:pt>
                <c:pt idx="811">
                  <c:v>1.4067335055000001</c:v>
                </c:pt>
                <c:pt idx="812">
                  <c:v>1.4067335055000001</c:v>
                </c:pt>
                <c:pt idx="813">
                  <c:v>1.4067335055000001</c:v>
                </c:pt>
                <c:pt idx="814">
                  <c:v>1.4142624408</c:v>
                </c:pt>
                <c:pt idx="815">
                  <c:v>1.3513780139</c:v>
                </c:pt>
                <c:pt idx="816">
                  <c:v>1.3557428343</c:v>
                </c:pt>
                <c:pt idx="817">
                  <c:v>1.2371059492000001</c:v>
                </c:pt>
                <c:pt idx="818">
                  <c:v>1.1669075420999999</c:v>
                </c:pt>
                <c:pt idx="819">
                  <c:v>1.1669075420999999</c:v>
                </c:pt>
                <c:pt idx="820">
                  <c:v>1.1669075420999999</c:v>
                </c:pt>
                <c:pt idx="821">
                  <c:v>1.2577094732</c:v>
                </c:pt>
                <c:pt idx="822">
                  <c:v>1.3203082007</c:v>
                </c:pt>
                <c:pt idx="823">
                  <c:v>1.2780434903</c:v>
                </c:pt>
                <c:pt idx="824">
                  <c:v>1.3003855365000001</c:v>
                </c:pt>
                <c:pt idx="825">
                  <c:v>1.3003855365000001</c:v>
                </c:pt>
                <c:pt idx="826">
                  <c:v>1.3003855365000001</c:v>
                </c:pt>
                <c:pt idx="827">
                  <c:v>1.3003855365000001</c:v>
                </c:pt>
                <c:pt idx="828">
                  <c:v>1.3001751443</c:v>
                </c:pt>
                <c:pt idx="829">
                  <c:v>1.3482788437</c:v>
                </c:pt>
                <c:pt idx="830">
                  <c:v>1.4267211572</c:v>
                </c:pt>
                <c:pt idx="831">
                  <c:v>1.3919748474</c:v>
                </c:pt>
                <c:pt idx="832">
                  <c:v>1.4029811182</c:v>
                </c:pt>
                <c:pt idx="833">
                  <c:v>1.4029811182</c:v>
                </c:pt>
                <c:pt idx="834">
                  <c:v>1.4029811182</c:v>
                </c:pt>
                <c:pt idx="835">
                  <c:v>1.4201632514</c:v>
                </c:pt>
                <c:pt idx="836">
                  <c:v>1.4468319613</c:v>
                </c:pt>
                <c:pt idx="837">
                  <c:v>1.3995082469</c:v>
                </c:pt>
                <c:pt idx="838">
                  <c:v>1.3995082469</c:v>
                </c:pt>
                <c:pt idx="839">
                  <c:v>1.3995082469</c:v>
                </c:pt>
                <c:pt idx="840">
                  <c:v>1.3995082469</c:v>
                </c:pt>
                <c:pt idx="841">
                  <c:v>1.3995082469</c:v>
                </c:pt>
                <c:pt idx="842">
                  <c:v>1.5144760754</c:v>
                </c:pt>
                <c:pt idx="843">
                  <c:v>1.4926107092000001</c:v>
                </c:pt>
                <c:pt idx="844">
                  <c:v>1.4929139707000001</c:v>
                </c:pt>
                <c:pt idx="845">
                  <c:v>1.4674143407</c:v>
                </c:pt>
                <c:pt idx="846">
                  <c:v>1.4506551405999999</c:v>
                </c:pt>
                <c:pt idx="847">
                  <c:v>1.4506551405999999</c:v>
                </c:pt>
                <c:pt idx="848">
                  <c:v>1.4506551405999999</c:v>
                </c:pt>
                <c:pt idx="849">
                  <c:v>1.4781465238</c:v>
                </c:pt>
                <c:pt idx="850">
                  <c:v>1.5043145038000001</c:v>
                </c:pt>
                <c:pt idx="851">
                  <c:v>1.4914677581</c:v>
                </c:pt>
                <c:pt idx="852">
                  <c:v>1.4731843153999999</c:v>
                </c:pt>
                <c:pt idx="853">
                  <c:v>1.4577088985</c:v>
                </c:pt>
                <c:pt idx="854">
                  <c:v>1.4577088985</c:v>
                </c:pt>
                <c:pt idx="855">
                  <c:v>1.4577088985</c:v>
                </c:pt>
                <c:pt idx="856">
                  <c:v>1.470221778</c:v>
                </c:pt>
                <c:pt idx="857">
                  <c:v>1.5279436580000001</c:v>
                </c:pt>
                <c:pt idx="858">
                  <c:v>1.5073456807000001</c:v>
                </c:pt>
                <c:pt idx="859">
                  <c:v>1.5393387613</c:v>
                </c:pt>
                <c:pt idx="860">
                  <c:v>1.5534737565000001</c:v>
                </c:pt>
                <c:pt idx="861">
                  <c:v>1.5534737565000001</c:v>
                </c:pt>
                <c:pt idx="862">
                  <c:v>1.5534737565000001</c:v>
                </c:pt>
                <c:pt idx="863">
                  <c:v>1.5562804947</c:v>
                </c:pt>
                <c:pt idx="864">
                  <c:v>1.5527142315</c:v>
                </c:pt>
                <c:pt idx="865">
                  <c:v>1.6027183780000001</c:v>
                </c:pt>
                <c:pt idx="866">
                  <c:v>1.6270886377</c:v>
                </c:pt>
                <c:pt idx="867">
                  <c:v>1.6496158485000001</c:v>
                </c:pt>
                <c:pt idx="868">
                  <c:v>1.6496158485000001</c:v>
                </c:pt>
                <c:pt idx="869">
                  <c:v>1.6496158485000001</c:v>
                </c:pt>
                <c:pt idx="870">
                  <c:v>1.6496158485000001</c:v>
                </c:pt>
                <c:pt idx="871">
                  <c:v>1.6817094859999999</c:v>
                </c:pt>
                <c:pt idx="872">
                  <c:v>1.6926283660999999</c:v>
                </c:pt>
                <c:pt idx="873">
                  <c:v>1.6968517688</c:v>
                </c:pt>
                <c:pt idx="874">
                  <c:v>1.6999847901</c:v>
                </c:pt>
                <c:pt idx="875">
                  <c:v>1.6999847901</c:v>
                </c:pt>
                <c:pt idx="876">
                  <c:v>1.6999847901</c:v>
                </c:pt>
                <c:pt idx="877">
                  <c:v>1.6815081601999999</c:v>
                </c:pt>
                <c:pt idx="878">
                  <c:v>1.7026205210000001</c:v>
                </c:pt>
                <c:pt idx="879">
                  <c:v>1.6249426344</c:v>
                </c:pt>
                <c:pt idx="880">
                  <c:v>1.6416842636</c:v>
                </c:pt>
                <c:pt idx="881">
                  <c:v>1.6375399545</c:v>
                </c:pt>
                <c:pt idx="882">
                  <c:v>1.6375399545</c:v>
                </c:pt>
                <c:pt idx="883">
                  <c:v>1.6375399545</c:v>
                </c:pt>
                <c:pt idx="884">
                  <c:v>1.6054474788999999</c:v>
                </c:pt>
                <c:pt idx="885">
                  <c:v>1.6201882000000001</c:v>
                </c:pt>
                <c:pt idx="886">
                  <c:v>1.5970836852999999</c:v>
                </c:pt>
                <c:pt idx="887">
                  <c:v>1.6260348937</c:v>
                </c:pt>
                <c:pt idx="888">
                  <c:v>1.6150216997</c:v>
                </c:pt>
                <c:pt idx="889">
                  <c:v>1.6150216997</c:v>
                </c:pt>
                <c:pt idx="890">
                  <c:v>1.6150216997</c:v>
                </c:pt>
                <c:pt idx="891">
                  <c:v>1.6171043006000001</c:v>
                </c:pt>
                <c:pt idx="892">
                  <c:v>1.6320047981000001</c:v>
                </c:pt>
                <c:pt idx="893">
                  <c:v>1.6577447147</c:v>
                </c:pt>
                <c:pt idx="894">
                  <c:v>1.6320819487</c:v>
                </c:pt>
                <c:pt idx="895">
                  <c:v>1.6292363352999999</c:v>
                </c:pt>
                <c:pt idx="896">
                  <c:v>1.6292363352999999</c:v>
                </c:pt>
                <c:pt idx="897">
                  <c:v>1.6292363352999999</c:v>
                </c:pt>
                <c:pt idx="898">
                  <c:v>1.6528342128</c:v>
                </c:pt>
                <c:pt idx="899">
                  <c:v>1.7265443975999999</c:v>
                </c:pt>
                <c:pt idx="900">
                  <c:v>1.7920080841999999</c:v>
                </c:pt>
                <c:pt idx="901">
                  <c:v>1.8311650802999999</c:v>
                </c:pt>
                <c:pt idx="902">
                  <c:v>1.8024775083</c:v>
                </c:pt>
                <c:pt idx="903">
                  <c:v>1.8024775083</c:v>
                </c:pt>
                <c:pt idx="904">
                  <c:v>1.8024775083</c:v>
                </c:pt>
                <c:pt idx="905">
                  <c:v>1.8120363421000001</c:v>
                </c:pt>
                <c:pt idx="906">
                  <c:v>1.7972635050000001</c:v>
                </c:pt>
                <c:pt idx="907">
                  <c:v>1.7598170281000001</c:v>
                </c:pt>
                <c:pt idx="908">
                  <c:v>1.7083852978</c:v>
                </c:pt>
                <c:pt idx="909">
                  <c:v>1.6365118592000001</c:v>
                </c:pt>
                <c:pt idx="910">
                  <c:v>1.6365118592000001</c:v>
                </c:pt>
                <c:pt idx="911">
                  <c:v>1.6365118592000001</c:v>
                </c:pt>
                <c:pt idx="912">
                  <c:v>1.6809423036</c:v>
                </c:pt>
                <c:pt idx="913">
                  <c:v>1.7734875818</c:v>
                </c:pt>
                <c:pt idx="914">
                  <c:v>1.7621954316999999</c:v>
                </c:pt>
                <c:pt idx="915">
                  <c:v>1.7234832002</c:v>
                </c:pt>
                <c:pt idx="916">
                  <c:v>1.6607826645999999</c:v>
                </c:pt>
                <c:pt idx="917">
                  <c:v>1.6607826645999999</c:v>
                </c:pt>
                <c:pt idx="918">
                  <c:v>1.6607826645999999</c:v>
                </c:pt>
                <c:pt idx="919">
                  <c:v>1.6393380037</c:v>
                </c:pt>
                <c:pt idx="920">
                  <c:v>1.6554270054</c:v>
                </c:pt>
                <c:pt idx="921">
                  <c:v>1.6355688105999999</c:v>
                </c:pt>
                <c:pt idx="922">
                  <c:v>1.6403058802999999</c:v>
                </c:pt>
                <c:pt idx="923">
                  <c:v>1.6108728664</c:v>
                </c:pt>
                <c:pt idx="924">
                  <c:v>1.6108728664</c:v>
                </c:pt>
                <c:pt idx="925">
                  <c:v>1.6108728664</c:v>
                </c:pt>
                <c:pt idx="926">
                  <c:v>1.6769587442</c:v>
                </c:pt>
                <c:pt idx="927">
                  <c:v>1.6692759481999999</c:v>
                </c:pt>
                <c:pt idx="928">
                  <c:v>1.6010101725999999</c:v>
                </c:pt>
                <c:pt idx="929">
                  <c:v>1.6187778056</c:v>
                </c:pt>
                <c:pt idx="930">
                  <c:v>1.5633227005999999</c:v>
                </c:pt>
                <c:pt idx="931">
                  <c:v>1.5633227005999999</c:v>
                </c:pt>
                <c:pt idx="932">
                  <c:v>1.5633227005999999</c:v>
                </c:pt>
                <c:pt idx="933">
                  <c:v>1.5633227005999999</c:v>
                </c:pt>
                <c:pt idx="934">
                  <c:v>1.6943570768</c:v>
                </c:pt>
                <c:pt idx="935">
                  <c:v>1.6793299058</c:v>
                </c:pt>
                <c:pt idx="936">
                  <c:v>1.7015207909000001</c:v>
                </c:pt>
                <c:pt idx="937">
                  <c:v>1.7427513944999999</c:v>
                </c:pt>
                <c:pt idx="938">
                  <c:v>1.7427513944999999</c:v>
                </c:pt>
                <c:pt idx="939">
                  <c:v>1.7427513944999999</c:v>
                </c:pt>
                <c:pt idx="940">
                  <c:v>1.7685245145999999</c:v>
                </c:pt>
                <c:pt idx="941">
                  <c:v>1.7740132020999999</c:v>
                </c:pt>
                <c:pt idx="942">
                  <c:v>1.7798565342999999</c:v>
                </c:pt>
                <c:pt idx="943">
                  <c:v>1.7841493260000001</c:v>
                </c:pt>
                <c:pt idx="944">
                  <c:v>1.7978040907999999</c:v>
                </c:pt>
                <c:pt idx="945">
                  <c:v>1.7978040907999999</c:v>
                </c:pt>
                <c:pt idx="946">
                  <c:v>1.7978040907999999</c:v>
                </c:pt>
                <c:pt idx="947">
                  <c:v>1.7900437199999999</c:v>
                </c:pt>
                <c:pt idx="948">
                  <c:v>1.7079401292</c:v>
                </c:pt>
                <c:pt idx="949">
                  <c:v>1.7151394469000001</c:v>
                </c:pt>
                <c:pt idx="950">
                  <c:v>1.654211112</c:v>
                </c:pt>
                <c:pt idx="951">
                  <c:v>1.6925770872999999</c:v>
                </c:pt>
                <c:pt idx="952">
                  <c:v>1.6925770872999999</c:v>
                </c:pt>
                <c:pt idx="953">
                  <c:v>1.6925770872999999</c:v>
                </c:pt>
                <c:pt idx="954">
                  <c:v>1.7062360925</c:v>
                </c:pt>
                <c:pt idx="955">
                  <c:v>1.6785838596</c:v>
                </c:pt>
                <c:pt idx="956">
                  <c:v>1.7080320407</c:v>
                </c:pt>
                <c:pt idx="957">
                  <c:v>1.7822328988</c:v>
                </c:pt>
                <c:pt idx="958">
                  <c:v>1.8271246920999999</c:v>
                </c:pt>
                <c:pt idx="959">
                  <c:v>1.8271246920999999</c:v>
                </c:pt>
                <c:pt idx="960">
                  <c:v>1.8271246920999999</c:v>
                </c:pt>
                <c:pt idx="961">
                  <c:v>1.8246234117</c:v>
                </c:pt>
                <c:pt idx="962">
                  <c:v>1.8310040645000001</c:v>
                </c:pt>
                <c:pt idx="963">
                  <c:v>1.7858110196999999</c:v>
                </c:pt>
                <c:pt idx="964">
                  <c:v>1.7454554286999999</c:v>
                </c:pt>
                <c:pt idx="965">
                  <c:v>1.7367075038999999</c:v>
                </c:pt>
                <c:pt idx="966">
                  <c:v>1.7367075038999999</c:v>
                </c:pt>
                <c:pt idx="967">
                  <c:v>1.7367075038999999</c:v>
                </c:pt>
                <c:pt idx="968">
                  <c:v>1.6971229461999999</c:v>
                </c:pt>
                <c:pt idx="969">
                  <c:v>1.7312026190000001</c:v>
                </c:pt>
                <c:pt idx="970">
                  <c:v>1.7154849231</c:v>
                </c:pt>
                <c:pt idx="971">
                  <c:v>1.7281197134999999</c:v>
                </c:pt>
                <c:pt idx="972">
                  <c:v>1.7373776999999999</c:v>
                </c:pt>
                <c:pt idx="973">
                  <c:v>1.7373776999999999</c:v>
                </c:pt>
                <c:pt idx="974">
                  <c:v>1.7373776999999999</c:v>
                </c:pt>
                <c:pt idx="975">
                  <c:v>1.6809760109</c:v>
                </c:pt>
                <c:pt idx="976">
                  <c:v>1.688070387</c:v>
                </c:pt>
                <c:pt idx="977">
                  <c:v>1.6803275991</c:v>
                </c:pt>
                <c:pt idx="978">
                  <c:v>1.711884902</c:v>
                </c:pt>
                <c:pt idx="979">
                  <c:v>1.7489142735000001</c:v>
                </c:pt>
                <c:pt idx="980">
                  <c:v>1.7489142735000001</c:v>
                </c:pt>
                <c:pt idx="981">
                  <c:v>1.7489142735000001</c:v>
                </c:pt>
                <c:pt idx="982">
                  <c:v>1.7489142735000001</c:v>
                </c:pt>
                <c:pt idx="983">
                  <c:v>1.7489142735000001</c:v>
                </c:pt>
                <c:pt idx="984">
                  <c:v>1.7489142735000001</c:v>
                </c:pt>
                <c:pt idx="985">
                  <c:v>1.7145111739000001</c:v>
                </c:pt>
                <c:pt idx="986">
                  <c:v>1.7381524115</c:v>
                </c:pt>
                <c:pt idx="987">
                  <c:v>1.7381524115</c:v>
                </c:pt>
                <c:pt idx="988">
                  <c:v>1.7381524115</c:v>
                </c:pt>
                <c:pt idx="989">
                  <c:v>1.6673023459</c:v>
                </c:pt>
                <c:pt idx="990">
                  <c:v>1.6052584430000001</c:v>
                </c:pt>
                <c:pt idx="991">
                  <c:v>1.6052584430000001</c:v>
                </c:pt>
                <c:pt idx="992">
                  <c:v>1.6052584430000001</c:v>
                </c:pt>
                <c:pt idx="993">
                  <c:v>1.6427533045</c:v>
                </c:pt>
                <c:pt idx="994">
                  <c:v>1.6427533045</c:v>
                </c:pt>
                <c:pt idx="995">
                  <c:v>1.6427533045</c:v>
                </c:pt>
                <c:pt idx="996">
                  <c:v>1.6427533045</c:v>
                </c:pt>
                <c:pt idx="997">
                  <c:v>1.6427533045</c:v>
                </c:pt>
                <c:pt idx="998">
                  <c:v>1.6397013673</c:v>
                </c:pt>
                <c:pt idx="999">
                  <c:v>1.6575636324</c:v>
                </c:pt>
                <c:pt idx="1000">
                  <c:v>1.7029719112999999</c:v>
                </c:pt>
                <c:pt idx="1001">
                  <c:v>1.7029719112999999</c:v>
                </c:pt>
                <c:pt idx="1002">
                  <c:v>1.7029719112999999</c:v>
                </c:pt>
                <c:pt idx="1003">
                  <c:v>1.7029719112999999</c:v>
                </c:pt>
                <c:pt idx="1004">
                  <c:v>1.7029719112999999</c:v>
                </c:pt>
                <c:pt idx="1005">
                  <c:v>1.7029402056</c:v>
                </c:pt>
                <c:pt idx="1006">
                  <c:v>1.7644562774000001</c:v>
                </c:pt>
                <c:pt idx="1007">
                  <c:v>1.7742422339999999</c:v>
                </c:pt>
                <c:pt idx="1008">
                  <c:v>1.7742422339999999</c:v>
                </c:pt>
                <c:pt idx="1009">
                  <c:v>1.7742422339999999</c:v>
                </c:pt>
                <c:pt idx="1010">
                  <c:v>1.7340081329000001</c:v>
                </c:pt>
                <c:pt idx="1011">
                  <c:v>1.7457356707</c:v>
                </c:pt>
                <c:pt idx="1012">
                  <c:v>1.7723883115000001</c:v>
                </c:pt>
                <c:pt idx="1013">
                  <c:v>1.8054453576</c:v>
                </c:pt>
                <c:pt idx="1014">
                  <c:v>1.7480644155</c:v>
                </c:pt>
                <c:pt idx="1015">
                  <c:v>1.7480644155</c:v>
                </c:pt>
                <c:pt idx="1016">
                  <c:v>1.7480644155</c:v>
                </c:pt>
                <c:pt idx="1017">
                  <c:v>1.7062004004</c:v>
                </c:pt>
                <c:pt idx="1018">
                  <c:v>1.6907018468999999</c:v>
                </c:pt>
                <c:pt idx="1019">
                  <c:v>1.7534791814999999</c:v>
                </c:pt>
                <c:pt idx="1020">
                  <c:v>1.7913469488</c:v>
                </c:pt>
                <c:pt idx="1021">
                  <c:v>1.7831320003</c:v>
                </c:pt>
                <c:pt idx="1022">
                  <c:v>1.7831320003</c:v>
                </c:pt>
                <c:pt idx="1023">
                  <c:v>1.7831320003</c:v>
                </c:pt>
                <c:pt idx="1024">
                  <c:v>1.748505712</c:v>
                </c:pt>
                <c:pt idx="1025">
                  <c:v>1.7417417616999999</c:v>
                </c:pt>
                <c:pt idx="1026">
                  <c:v>1.7257756737000001</c:v>
                </c:pt>
                <c:pt idx="1027">
                  <c:v>1.7479418996</c:v>
                </c:pt>
                <c:pt idx="1028">
                  <c:v>1.7000020543000001</c:v>
                </c:pt>
                <c:pt idx="1029">
                  <c:v>1.7000020543000001</c:v>
                </c:pt>
                <c:pt idx="1030">
                  <c:v>1.7000020543000001</c:v>
                </c:pt>
                <c:pt idx="1031">
                  <c:v>1.7081519208</c:v>
                </c:pt>
                <c:pt idx="1032">
                  <c:v>1.6729960625</c:v>
                </c:pt>
                <c:pt idx="1033">
                  <c:v>1.6729960625</c:v>
                </c:pt>
                <c:pt idx="1034">
                  <c:v>1.6685914219</c:v>
                </c:pt>
                <c:pt idx="1035">
                  <c:v>1.6583252219</c:v>
                </c:pt>
                <c:pt idx="1036">
                  <c:v>1.6583252219</c:v>
                </c:pt>
                <c:pt idx="1037">
                  <c:v>1.6583252219</c:v>
                </c:pt>
                <c:pt idx="1038">
                  <c:v>1.6462774271</c:v>
                </c:pt>
                <c:pt idx="1039">
                  <c:v>1.7452888767000001</c:v>
                </c:pt>
                <c:pt idx="1040">
                  <c:v>1.7261881464</c:v>
                </c:pt>
                <c:pt idx="1041">
                  <c:v>1.6981787043000001</c:v>
                </c:pt>
                <c:pt idx="1042">
                  <c:v>1.7027586589000001</c:v>
                </c:pt>
                <c:pt idx="1043">
                  <c:v>1.7027586589000001</c:v>
                </c:pt>
                <c:pt idx="1044">
                  <c:v>1.7027586589000001</c:v>
                </c:pt>
                <c:pt idx="1045">
                  <c:v>1.7003250525</c:v>
                </c:pt>
                <c:pt idx="1046">
                  <c:v>1.7712658513999999</c:v>
                </c:pt>
                <c:pt idx="1047">
                  <c:v>1.7605293468000001</c:v>
                </c:pt>
                <c:pt idx="1048">
                  <c:v>1.7553544011</c:v>
                </c:pt>
                <c:pt idx="1049">
                  <c:v>1.7175349112</c:v>
                </c:pt>
                <c:pt idx="1050">
                  <c:v>1.7175349112</c:v>
                </c:pt>
                <c:pt idx="1051">
                  <c:v>1.7175349112</c:v>
                </c:pt>
                <c:pt idx="1052">
                  <c:v>1.7358552707999999</c:v>
                </c:pt>
                <c:pt idx="1053">
                  <c:v>1.7250469889</c:v>
                </c:pt>
                <c:pt idx="1054">
                  <c:v>1.6741978456</c:v>
                </c:pt>
                <c:pt idx="1055">
                  <c:v>1.6812904043000001</c:v>
                </c:pt>
                <c:pt idx="1056">
                  <c:v>1.6666593926</c:v>
                </c:pt>
                <c:pt idx="1057">
                  <c:v>1.6666593926</c:v>
                </c:pt>
                <c:pt idx="1058">
                  <c:v>1.6666593926</c:v>
                </c:pt>
                <c:pt idx="1059">
                  <c:v>1.6121482471999999</c:v>
                </c:pt>
                <c:pt idx="1060">
                  <c:v>1.6213102205000001</c:v>
                </c:pt>
                <c:pt idx="1061">
                  <c:v>1.6004192873</c:v>
                </c:pt>
                <c:pt idx="1062">
                  <c:v>1.6191982988</c:v>
                </c:pt>
                <c:pt idx="1063">
                  <c:v>1.5800199166</c:v>
                </c:pt>
                <c:pt idx="1064">
                  <c:v>1.5800199166</c:v>
                </c:pt>
                <c:pt idx="1065">
                  <c:v>1.5800199166</c:v>
                </c:pt>
                <c:pt idx="1066">
                  <c:v>1.572920638</c:v>
                </c:pt>
                <c:pt idx="1067">
                  <c:v>1.6345326123999999</c:v>
                </c:pt>
                <c:pt idx="1068">
                  <c:v>1.5952577715</c:v>
                </c:pt>
                <c:pt idx="1069">
                  <c:v>1.6024496913999999</c:v>
                </c:pt>
                <c:pt idx="1070">
                  <c:v>1.5628290147999999</c:v>
                </c:pt>
                <c:pt idx="1071">
                  <c:v>1.5628290147999999</c:v>
                </c:pt>
                <c:pt idx="1072">
                  <c:v>1.5628290147999999</c:v>
                </c:pt>
                <c:pt idx="1073">
                  <c:v>1.5791357274</c:v>
                </c:pt>
                <c:pt idx="1074">
                  <c:v>1.5574733497</c:v>
                </c:pt>
                <c:pt idx="1075">
                  <c:v>1.5573361962000001</c:v>
                </c:pt>
                <c:pt idx="1076">
                  <c:v>1.5876945310999999</c:v>
                </c:pt>
                <c:pt idx="1077">
                  <c:v>1.7030898387</c:v>
                </c:pt>
                <c:pt idx="1078">
                  <c:v>1.7030898387</c:v>
                </c:pt>
                <c:pt idx="1079">
                  <c:v>1.7030898387</c:v>
                </c:pt>
                <c:pt idx="1080">
                  <c:v>1.7177813886</c:v>
                </c:pt>
                <c:pt idx="1081">
                  <c:v>1.6526595457</c:v>
                </c:pt>
                <c:pt idx="1082">
                  <c:v>1.6347535981000001</c:v>
                </c:pt>
                <c:pt idx="1083">
                  <c:v>1.6016625352</c:v>
                </c:pt>
                <c:pt idx="1084">
                  <c:v>1.5813660782000001</c:v>
                </c:pt>
                <c:pt idx="1085">
                  <c:v>1.5813660782000001</c:v>
                </c:pt>
                <c:pt idx="1086">
                  <c:v>1.5813660782000001</c:v>
                </c:pt>
                <c:pt idx="1087">
                  <c:v>1.5507824598</c:v>
                </c:pt>
                <c:pt idx="1088">
                  <c:v>1.5521985769</c:v>
                </c:pt>
                <c:pt idx="1089">
                  <c:v>1.5479208312999999</c:v>
                </c:pt>
                <c:pt idx="1090">
                  <c:v>1.6028329255</c:v>
                </c:pt>
                <c:pt idx="1091">
                  <c:v>1.5554418943999999</c:v>
                </c:pt>
                <c:pt idx="1092">
                  <c:v>1.5554418943999999</c:v>
                </c:pt>
                <c:pt idx="1093">
                  <c:v>1.5554418943999999</c:v>
                </c:pt>
                <c:pt idx="1094">
                  <c:v>1.4877053077</c:v>
                </c:pt>
                <c:pt idx="1095">
                  <c:v>1.4980476575999999</c:v>
                </c:pt>
                <c:pt idx="1096">
                  <c:v>1.5353875162999999</c:v>
                </c:pt>
                <c:pt idx="1097">
                  <c:v>1.5114111636000001</c:v>
                </c:pt>
                <c:pt idx="1098">
                  <c:v>1.5077777418</c:v>
                </c:pt>
                <c:pt idx="1099">
                  <c:v>1.5077777418</c:v>
                </c:pt>
                <c:pt idx="1100">
                  <c:v>1.5077777418</c:v>
                </c:pt>
                <c:pt idx="1101">
                  <c:v>1.4992760911</c:v>
                </c:pt>
                <c:pt idx="1102">
                  <c:v>1.485877967</c:v>
                </c:pt>
                <c:pt idx="1103">
                  <c:v>1.4518718238999999</c:v>
                </c:pt>
                <c:pt idx="1104">
                  <c:v>1.4731538773999999</c:v>
                </c:pt>
                <c:pt idx="1105">
                  <c:v>1.5932132837999999</c:v>
                </c:pt>
                <c:pt idx="1106">
                  <c:v>1.5932132837999999</c:v>
                </c:pt>
                <c:pt idx="1107">
                  <c:v>1.5932132837999999</c:v>
                </c:pt>
                <c:pt idx="1108">
                  <c:v>1.5723764870000001</c:v>
                </c:pt>
                <c:pt idx="1109">
                  <c:v>1.6175950983</c:v>
                </c:pt>
                <c:pt idx="1110">
                  <c:v>1.5727928609999999</c:v>
                </c:pt>
                <c:pt idx="1111">
                  <c:v>1.544485084</c:v>
                </c:pt>
                <c:pt idx="1112">
                  <c:v>1.5737760686</c:v>
                </c:pt>
                <c:pt idx="1113">
                  <c:v>1.5737760686</c:v>
                </c:pt>
                <c:pt idx="1114">
                  <c:v>1.5737760686</c:v>
                </c:pt>
                <c:pt idx="1115">
                  <c:v>1.5738081027999999</c:v>
                </c:pt>
                <c:pt idx="1116">
                  <c:v>1.6545649469999999</c:v>
                </c:pt>
                <c:pt idx="1117">
                  <c:v>1.6268885635000001</c:v>
                </c:pt>
                <c:pt idx="1118">
                  <c:v>1.6124412334</c:v>
                </c:pt>
                <c:pt idx="1119">
                  <c:v>1.6030536887</c:v>
                </c:pt>
                <c:pt idx="1120">
                  <c:v>1.6030536887</c:v>
                </c:pt>
                <c:pt idx="1121">
                  <c:v>1.6030536887</c:v>
                </c:pt>
                <c:pt idx="1122">
                  <c:v>1.5917928965999999</c:v>
                </c:pt>
                <c:pt idx="1123">
                  <c:v>1.6165176431999999</c:v>
                </c:pt>
                <c:pt idx="1124">
                  <c:v>1.5829362453</c:v>
                </c:pt>
                <c:pt idx="1125">
                  <c:v>1.5974956402</c:v>
                </c:pt>
                <c:pt idx="1126">
                  <c:v>1.6009853664</c:v>
                </c:pt>
                <c:pt idx="1127">
                  <c:v>1.6009853664</c:v>
                </c:pt>
                <c:pt idx="1128">
                  <c:v>1.6009853664</c:v>
                </c:pt>
                <c:pt idx="1129">
                  <c:v>1.6212886595</c:v>
                </c:pt>
                <c:pt idx="1130">
                  <c:v>1.5989356616999999</c:v>
                </c:pt>
                <c:pt idx="1131">
                  <c:v>1.5849191964</c:v>
                </c:pt>
                <c:pt idx="1132">
                  <c:v>1.5798284349</c:v>
                </c:pt>
                <c:pt idx="1133">
                  <c:v>1.5988412675999999</c:v>
                </c:pt>
                <c:pt idx="1134">
                  <c:v>1.5988412675999999</c:v>
                </c:pt>
                <c:pt idx="1135">
                  <c:v>1.5988412675999999</c:v>
                </c:pt>
                <c:pt idx="1136">
                  <c:v>1.6250038716999999</c:v>
                </c:pt>
                <c:pt idx="1137">
                  <c:v>1.5867741171</c:v>
                </c:pt>
                <c:pt idx="1138">
                  <c:v>1.6156325791999999</c:v>
                </c:pt>
                <c:pt idx="1139">
                  <c:v>1.6337804348</c:v>
                </c:pt>
                <c:pt idx="1140">
                  <c:v>1.6323674513999999</c:v>
                </c:pt>
                <c:pt idx="1141">
                  <c:v>1.6323674513999999</c:v>
                </c:pt>
                <c:pt idx="1142">
                  <c:v>1.6323674513999999</c:v>
                </c:pt>
                <c:pt idx="1143">
                  <c:v>1.6305338222000001</c:v>
                </c:pt>
                <c:pt idx="1144">
                  <c:v>1.6462966972999999</c:v>
                </c:pt>
                <c:pt idx="1145">
                  <c:v>1.6286965554999999</c:v>
                </c:pt>
                <c:pt idx="1146">
                  <c:v>1.6135893458999999</c:v>
                </c:pt>
                <c:pt idx="1147">
                  <c:v>1.6904243433999999</c:v>
                </c:pt>
                <c:pt idx="1148">
                  <c:v>1.6904243433999999</c:v>
                </c:pt>
                <c:pt idx="1149">
                  <c:v>1.6904243433999999</c:v>
                </c:pt>
                <c:pt idx="1150">
                  <c:v>1.6755184412999999</c:v>
                </c:pt>
                <c:pt idx="1151">
                  <c:v>1.6233350826999999</c:v>
                </c:pt>
                <c:pt idx="1152">
                  <c:v>1.5819005572</c:v>
                </c:pt>
                <c:pt idx="1153">
                  <c:v>1.5998675073999999</c:v>
                </c:pt>
                <c:pt idx="1154">
                  <c:v>1.6302552632</c:v>
                </c:pt>
                <c:pt idx="1155">
                  <c:v>1.6302552632</c:v>
                </c:pt>
                <c:pt idx="1156">
                  <c:v>1.6302552632</c:v>
                </c:pt>
                <c:pt idx="1157">
                  <c:v>1.6668657268</c:v>
                </c:pt>
                <c:pt idx="1158">
                  <c:v>1.6501779793</c:v>
                </c:pt>
                <c:pt idx="1159">
                  <c:v>1.6417935871</c:v>
                </c:pt>
                <c:pt idx="1160">
                  <c:v>1.6362961637</c:v>
                </c:pt>
                <c:pt idx="1161">
                  <c:v>1.6047006427999999</c:v>
                </c:pt>
                <c:pt idx="1162">
                  <c:v>1.6047006427999999</c:v>
                </c:pt>
                <c:pt idx="1163">
                  <c:v>1.6047006427999999</c:v>
                </c:pt>
                <c:pt idx="1164">
                  <c:v>1.6504258585</c:v>
                </c:pt>
                <c:pt idx="1165">
                  <c:v>1.6735218799</c:v>
                </c:pt>
                <c:pt idx="1166">
                  <c:v>1.6658696169</c:v>
                </c:pt>
                <c:pt idx="1167">
                  <c:v>1.6823728203999999</c:v>
                </c:pt>
                <c:pt idx="1168">
                  <c:v>1.6654157815999999</c:v>
                </c:pt>
                <c:pt idx="1169">
                  <c:v>1.6654157815999999</c:v>
                </c:pt>
                <c:pt idx="1170">
                  <c:v>1.6654157815999999</c:v>
                </c:pt>
                <c:pt idx="1171">
                  <c:v>1.6447945856999999</c:v>
                </c:pt>
                <c:pt idx="1172">
                  <c:v>1.7084018814999999</c:v>
                </c:pt>
                <c:pt idx="1173">
                  <c:v>1.7532052406</c:v>
                </c:pt>
                <c:pt idx="1174">
                  <c:v>1.7481053633000001</c:v>
                </c:pt>
                <c:pt idx="1175">
                  <c:v>1.7481053633000001</c:v>
                </c:pt>
                <c:pt idx="1176">
                  <c:v>1.7481053633000001</c:v>
                </c:pt>
                <c:pt idx="1177">
                  <c:v>1.7481053633000001</c:v>
                </c:pt>
                <c:pt idx="1178">
                  <c:v>1.7515551674000001</c:v>
                </c:pt>
                <c:pt idx="1179">
                  <c:v>1.6678765807</c:v>
                </c:pt>
                <c:pt idx="1180">
                  <c:v>1.672388669</c:v>
                </c:pt>
                <c:pt idx="1181">
                  <c:v>1.7043682726</c:v>
                </c:pt>
                <c:pt idx="1182">
                  <c:v>1.6455182676</c:v>
                </c:pt>
                <c:pt idx="1183">
                  <c:v>1.6455182676</c:v>
                </c:pt>
                <c:pt idx="1184">
                  <c:v>1.6455182676</c:v>
                </c:pt>
                <c:pt idx="1185">
                  <c:v>1.5885818919000001</c:v>
                </c:pt>
                <c:pt idx="1186">
                  <c:v>1.5832449117</c:v>
                </c:pt>
                <c:pt idx="1187">
                  <c:v>1.6304142465</c:v>
                </c:pt>
                <c:pt idx="1188">
                  <c:v>1.6092960831000001</c:v>
                </c:pt>
                <c:pt idx="1189">
                  <c:v>1.6342726831000001</c:v>
                </c:pt>
                <c:pt idx="1190">
                  <c:v>1.6342726831000001</c:v>
                </c:pt>
                <c:pt idx="1191">
                  <c:v>1.6342726831000001</c:v>
                </c:pt>
                <c:pt idx="1192">
                  <c:v>1.6359240150000001</c:v>
                </c:pt>
                <c:pt idx="1193">
                  <c:v>1.6320886593999999</c:v>
                </c:pt>
                <c:pt idx="1194">
                  <c:v>1.6320886593999999</c:v>
                </c:pt>
                <c:pt idx="1195">
                  <c:v>1.602825881</c:v>
                </c:pt>
                <c:pt idx="1196">
                  <c:v>1.6884349465999999</c:v>
                </c:pt>
                <c:pt idx="1197">
                  <c:v>1.6884349465999999</c:v>
                </c:pt>
                <c:pt idx="1198">
                  <c:v>1.6884349465999999</c:v>
                </c:pt>
                <c:pt idx="1199">
                  <c:v>1.7323595199999999</c:v>
                </c:pt>
                <c:pt idx="1200">
                  <c:v>1.7741873217999999</c:v>
                </c:pt>
                <c:pt idx="1201">
                  <c:v>1.8284631487</c:v>
                </c:pt>
                <c:pt idx="1202">
                  <c:v>1.8488281820000001</c:v>
                </c:pt>
                <c:pt idx="1203">
                  <c:v>1.8212845062</c:v>
                </c:pt>
                <c:pt idx="1204">
                  <c:v>1.8212845062</c:v>
                </c:pt>
                <c:pt idx="1205">
                  <c:v>1.8212845062</c:v>
                </c:pt>
                <c:pt idx="1206">
                  <c:v>1.8452360199</c:v>
                </c:pt>
                <c:pt idx="1207">
                  <c:v>1.860069322</c:v>
                </c:pt>
                <c:pt idx="1208">
                  <c:v>1.8603662802000001</c:v>
                </c:pt>
                <c:pt idx="1209">
                  <c:v>1.7888444674999999</c:v>
                </c:pt>
                <c:pt idx="1210">
                  <c:v>1.7888444674999999</c:v>
                </c:pt>
                <c:pt idx="1211">
                  <c:v>1.7888444674999999</c:v>
                </c:pt>
                <c:pt idx="1212">
                  <c:v>1.7888444674999999</c:v>
                </c:pt>
                <c:pt idx="1213">
                  <c:v>1.8376118721000001</c:v>
                </c:pt>
                <c:pt idx="1214">
                  <c:v>1.8811842259</c:v>
                </c:pt>
                <c:pt idx="1215">
                  <c:v>1.8579549106</c:v>
                </c:pt>
                <c:pt idx="1216">
                  <c:v>1.8210065179999999</c:v>
                </c:pt>
                <c:pt idx="1217">
                  <c:v>1.8049217513</c:v>
                </c:pt>
                <c:pt idx="1218">
                  <c:v>1.8049217513</c:v>
                </c:pt>
                <c:pt idx="1219">
                  <c:v>1.8049217513</c:v>
                </c:pt>
                <c:pt idx="1220">
                  <c:v>1.8049351676000001</c:v>
                </c:pt>
                <c:pt idx="1221">
                  <c:v>1.8010384051999999</c:v>
                </c:pt>
                <c:pt idx="1222">
                  <c:v>1.7785426342999999</c:v>
                </c:pt>
                <c:pt idx="1223">
                  <c:v>1.7785426342999999</c:v>
                </c:pt>
                <c:pt idx="1224">
                  <c:v>1.7785426342999999</c:v>
                </c:pt>
                <c:pt idx="1225">
                  <c:v>1.7785426342999999</c:v>
                </c:pt>
                <c:pt idx="1226">
                  <c:v>1.7785426342999999</c:v>
                </c:pt>
                <c:pt idx="1227">
                  <c:v>1.7828809862999999</c:v>
                </c:pt>
                <c:pt idx="1228">
                  <c:v>1.7348331856000001</c:v>
                </c:pt>
                <c:pt idx="1229">
                  <c:v>1.7320201383</c:v>
                </c:pt>
                <c:pt idx="1230">
                  <c:v>1.7545518602000001</c:v>
                </c:pt>
                <c:pt idx="1231">
                  <c:v>1.7353139592</c:v>
                </c:pt>
                <c:pt idx="1232">
                  <c:v>1.7353139592</c:v>
                </c:pt>
                <c:pt idx="1233">
                  <c:v>1.7353139592</c:v>
                </c:pt>
                <c:pt idx="1234">
                  <c:v>1.7071025593</c:v>
                </c:pt>
                <c:pt idx="1235">
                  <c:v>1.6859386948999999</c:v>
                </c:pt>
                <c:pt idx="1236">
                  <c:v>1.6621777848999999</c:v>
                </c:pt>
                <c:pt idx="1237">
                  <c:v>1.6436701035000001</c:v>
                </c:pt>
                <c:pt idx="1238">
                  <c:v>1.6474262866</c:v>
                </c:pt>
                <c:pt idx="1239">
                  <c:v>1.6474262866</c:v>
                </c:pt>
                <c:pt idx="1240">
                  <c:v>1.6474262866</c:v>
                </c:pt>
                <c:pt idx="1241">
                  <c:v>1.6152642947</c:v>
                </c:pt>
                <c:pt idx="1242">
                  <c:v>1.6518196785999999</c:v>
                </c:pt>
                <c:pt idx="1243">
                  <c:v>1.6451901506</c:v>
                </c:pt>
                <c:pt idx="1244">
                  <c:v>1.6943370015000001</c:v>
                </c:pt>
                <c:pt idx="1245">
                  <c:v>1.7319874554000001</c:v>
                </c:pt>
                <c:pt idx="1246">
                  <c:v>1.7319874554000001</c:v>
                </c:pt>
                <c:pt idx="1247">
                  <c:v>1.7319874554000001</c:v>
                </c:pt>
                <c:pt idx="1248">
                  <c:v>1.6434522276000001</c:v>
                </c:pt>
                <c:pt idx="1249">
                  <c:v>1.7016007867</c:v>
                </c:pt>
                <c:pt idx="1250">
                  <c:v>1.7209647982</c:v>
                </c:pt>
                <c:pt idx="1251">
                  <c:v>1.7319759855000001</c:v>
                </c:pt>
                <c:pt idx="1252">
                  <c:v>1.7260393777</c:v>
                </c:pt>
                <c:pt idx="1253">
                  <c:v>1.7260393777</c:v>
                </c:pt>
                <c:pt idx="1254">
                  <c:v>1.7260393777</c:v>
                </c:pt>
                <c:pt idx="1255">
                  <c:v>1.7260393777</c:v>
                </c:pt>
                <c:pt idx="1256">
                  <c:v>1.7431919881</c:v>
                </c:pt>
                <c:pt idx="1257">
                  <c:v>1.7553236243000001</c:v>
                </c:pt>
                <c:pt idx="1258">
                  <c:v>1.8046760507999999</c:v>
                </c:pt>
                <c:pt idx="1259">
                  <c:v>1.830423693</c:v>
                </c:pt>
                <c:pt idx="1260">
                  <c:v>1.830423693</c:v>
                </c:pt>
                <c:pt idx="1261">
                  <c:v>1.830423693</c:v>
                </c:pt>
                <c:pt idx="1262">
                  <c:v>1.8116944435</c:v>
                </c:pt>
                <c:pt idx="1263">
                  <c:v>1.7704481523</c:v>
                </c:pt>
                <c:pt idx="1264">
                  <c:v>1.7003443516000001</c:v>
                </c:pt>
                <c:pt idx="1265">
                  <c:v>1.6559311304</c:v>
                </c:pt>
                <c:pt idx="1266">
                  <c:v>1.6488384954999999</c:v>
                </c:pt>
                <c:pt idx="1267">
                  <c:v>1.6488384954999999</c:v>
                </c:pt>
                <c:pt idx="1268">
                  <c:v>1.6488384954999999</c:v>
                </c:pt>
                <c:pt idx="1269">
                  <c:v>1.6393009087999999</c:v>
                </c:pt>
                <c:pt idx="1270">
                  <c:v>1.6556604405999999</c:v>
                </c:pt>
                <c:pt idx="1271">
                  <c:v>1.6465844790999999</c:v>
                </c:pt>
                <c:pt idx="1272">
                  <c:v>1.64832033</c:v>
                </c:pt>
                <c:pt idx="1273">
                  <c:v>1.6349914168999999</c:v>
                </c:pt>
                <c:pt idx="1274">
                  <c:v>1.6349914168999999</c:v>
                </c:pt>
                <c:pt idx="1275">
                  <c:v>1.6349914168999999</c:v>
                </c:pt>
                <c:pt idx="1276">
                  <c:v>1.6790204626</c:v>
                </c:pt>
                <c:pt idx="1277">
                  <c:v>1.6712060464</c:v>
                </c:pt>
                <c:pt idx="1278">
                  <c:v>1.6478893711</c:v>
                </c:pt>
                <c:pt idx="1279">
                  <c:v>1.6580208385999999</c:v>
                </c:pt>
                <c:pt idx="1280">
                  <c:v>1.6289894978999999</c:v>
                </c:pt>
                <c:pt idx="1281">
                  <c:v>1.6289894978999999</c:v>
                </c:pt>
                <c:pt idx="1282">
                  <c:v>1.6289894978999999</c:v>
                </c:pt>
                <c:pt idx="1283">
                  <c:v>1.6358436337</c:v>
                </c:pt>
                <c:pt idx="1284">
                  <c:v>1.5982597002000001</c:v>
                </c:pt>
                <c:pt idx="1285">
                  <c:v>1.6068881427999999</c:v>
                </c:pt>
                <c:pt idx="1286">
                  <c:v>1.6383947566999999</c:v>
                </c:pt>
                <c:pt idx="1287">
                  <c:v>1.6642128486000001</c:v>
                </c:pt>
                <c:pt idx="1288">
                  <c:v>1.6642128486000001</c:v>
                </c:pt>
                <c:pt idx="1289">
                  <c:v>1.6642128486000001</c:v>
                </c:pt>
                <c:pt idx="1290">
                  <c:v>1.6080894831000001</c:v>
                </c:pt>
                <c:pt idx="1291">
                  <c:v>1.6388102759000001</c:v>
                </c:pt>
                <c:pt idx="1292">
                  <c:v>1.6351560628999999</c:v>
                </c:pt>
                <c:pt idx="1293">
                  <c:v>1.7440391478999999</c:v>
                </c:pt>
                <c:pt idx="1294">
                  <c:v>1.7672725078</c:v>
                </c:pt>
                <c:pt idx="1295">
                  <c:v>1.7672725078</c:v>
                </c:pt>
                <c:pt idx="1296">
                  <c:v>1.7672725078</c:v>
                </c:pt>
                <c:pt idx="1297">
                  <c:v>1.7964866210999999</c:v>
                </c:pt>
                <c:pt idx="1298">
                  <c:v>1.7876747351</c:v>
                </c:pt>
                <c:pt idx="1299">
                  <c:v>1.7227079542999999</c:v>
                </c:pt>
                <c:pt idx="1300">
                  <c:v>1.7263953867999999</c:v>
                </c:pt>
                <c:pt idx="1301">
                  <c:v>1.6787088544</c:v>
                </c:pt>
                <c:pt idx="1302">
                  <c:v>1.6787088544</c:v>
                </c:pt>
                <c:pt idx="1303">
                  <c:v>1.6787088544</c:v>
                </c:pt>
                <c:pt idx="1304">
                  <c:v>1.7692748015999999</c:v>
                </c:pt>
                <c:pt idx="1305">
                  <c:v>1.8015848404000001</c:v>
                </c:pt>
                <c:pt idx="1306">
                  <c:v>1.8072106537999999</c:v>
                </c:pt>
                <c:pt idx="1307">
                  <c:v>1.8547423579</c:v>
                </c:pt>
                <c:pt idx="1308">
                  <c:v>1.7508079935</c:v>
                </c:pt>
                <c:pt idx="1309">
                  <c:v>1.7508079935</c:v>
                </c:pt>
                <c:pt idx="1310">
                  <c:v>1.7508079935</c:v>
                </c:pt>
                <c:pt idx="1311">
                  <c:v>1.7399899368</c:v>
                </c:pt>
                <c:pt idx="1312">
                  <c:v>1.7135769153</c:v>
                </c:pt>
                <c:pt idx="1313">
                  <c:v>1.6082493389999999</c:v>
                </c:pt>
                <c:pt idx="1314">
                  <c:v>1.7319363094</c:v>
                </c:pt>
                <c:pt idx="1315">
                  <c:v>1.7084145103999999</c:v>
                </c:pt>
                <c:pt idx="1316">
                  <c:v>1.7084145103999999</c:v>
                </c:pt>
                <c:pt idx="1317">
                  <c:v>1.7084145103999999</c:v>
                </c:pt>
                <c:pt idx="1318">
                  <c:v>1.7084145103999999</c:v>
                </c:pt>
                <c:pt idx="1319">
                  <c:v>1.741794855</c:v>
                </c:pt>
                <c:pt idx="1320">
                  <c:v>1.6651975603</c:v>
                </c:pt>
                <c:pt idx="1321">
                  <c:v>1.5921466518</c:v>
                </c:pt>
                <c:pt idx="1322">
                  <c:v>1.5836088247</c:v>
                </c:pt>
                <c:pt idx="1323">
                  <c:v>1.5836088247</c:v>
                </c:pt>
                <c:pt idx="1324">
                  <c:v>1.5836088247</c:v>
                </c:pt>
                <c:pt idx="1325">
                  <c:v>1.5976323029999999</c:v>
                </c:pt>
                <c:pt idx="1326">
                  <c:v>1.5936498910000001</c:v>
                </c:pt>
                <c:pt idx="1327">
                  <c:v>1.5878132314</c:v>
                </c:pt>
                <c:pt idx="1328">
                  <c:v>1.5884723645000001</c:v>
                </c:pt>
                <c:pt idx="1329">
                  <c:v>1.628732587</c:v>
                </c:pt>
                <c:pt idx="1330">
                  <c:v>1.628732587</c:v>
                </c:pt>
                <c:pt idx="1331">
                  <c:v>1.628732587</c:v>
                </c:pt>
                <c:pt idx="1332">
                  <c:v>1.5419142536999999</c:v>
                </c:pt>
                <c:pt idx="1333">
                  <c:v>1.538685501</c:v>
                </c:pt>
                <c:pt idx="1334">
                  <c:v>1.4722342336000001</c:v>
                </c:pt>
                <c:pt idx="1335">
                  <c:v>1.5076814635</c:v>
                </c:pt>
                <c:pt idx="1336">
                  <c:v>1.5058695941</c:v>
                </c:pt>
                <c:pt idx="1337">
                  <c:v>1.5058695941</c:v>
                </c:pt>
                <c:pt idx="1338">
                  <c:v>1.5058695941</c:v>
                </c:pt>
                <c:pt idx="1339">
                  <c:v>1.4247399841999999</c:v>
                </c:pt>
                <c:pt idx="1340">
                  <c:v>1.4672012158000001</c:v>
                </c:pt>
                <c:pt idx="1341">
                  <c:v>1.4412836846999999</c:v>
                </c:pt>
                <c:pt idx="1342">
                  <c:v>1.5067089341</c:v>
                </c:pt>
                <c:pt idx="1343">
                  <c:v>1.5293249048999999</c:v>
                </c:pt>
                <c:pt idx="1344">
                  <c:v>1.5293249048999999</c:v>
                </c:pt>
                <c:pt idx="1345">
                  <c:v>1.5293249048999999</c:v>
                </c:pt>
                <c:pt idx="1346">
                  <c:v>1.4877740692000001</c:v>
                </c:pt>
                <c:pt idx="1347">
                  <c:v>1.5140131902</c:v>
                </c:pt>
                <c:pt idx="1348">
                  <c:v>1.5216724344000001</c:v>
                </c:pt>
                <c:pt idx="1349">
                  <c:v>1.5186003033</c:v>
                </c:pt>
                <c:pt idx="1350">
                  <c:v>1.4891293080000001</c:v>
                </c:pt>
                <c:pt idx="1351">
                  <c:v>1.4891293080000001</c:v>
                </c:pt>
                <c:pt idx="1352">
                  <c:v>1.4891293080000001</c:v>
                </c:pt>
                <c:pt idx="1353">
                  <c:v>1.5125417486999999</c:v>
                </c:pt>
                <c:pt idx="1354">
                  <c:v>1.5239834228</c:v>
                </c:pt>
                <c:pt idx="1355">
                  <c:v>1.5239834228</c:v>
                </c:pt>
                <c:pt idx="1356">
                  <c:v>1.5396839675</c:v>
                </c:pt>
                <c:pt idx="1357">
                  <c:v>1.5503850692000001</c:v>
                </c:pt>
                <c:pt idx="1358">
                  <c:v>1.5503850692000001</c:v>
                </c:pt>
                <c:pt idx="1359">
                  <c:v>1.5503850692000001</c:v>
                </c:pt>
                <c:pt idx="1360">
                  <c:v>1.5509864811</c:v>
                </c:pt>
                <c:pt idx="1361">
                  <c:v>1.5710860031</c:v>
                </c:pt>
                <c:pt idx="1362">
                  <c:v>1.5620236453</c:v>
                </c:pt>
                <c:pt idx="1363">
                  <c:v>1.5305992435</c:v>
                </c:pt>
                <c:pt idx="1364">
                  <c:v>1.5258930774999999</c:v>
                </c:pt>
                <c:pt idx="1365">
                  <c:v>1.5258930774999999</c:v>
                </c:pt>
                <c:pt idx="1366">
                  <c:v>1.5258930774999999</c:v>
                </c:pt>
                <c:pt idx="1367">
                  <c:v>1.5258930774999999</c:v>
                </c:pt>
                <c:pt idx="1368">
                  <c:v>1.5258930774999999</c:v>
                </c:pt>
                <c:pt idx="1369">
                  <c:v>1.5258930774999999</c:v>
                </c:pt>
                <c:pt idx="1370">
                  <c:v>1.5821196181999999</c:v>
                </c:pt>
                <c:pt idx="1371">
                  <c:v>1.6194902099999999</c:v>
                </c:pt>
                <c:pt idx="1372">
                  <c:v>1.6194902099999999</c:v>
                </c:pt>
                <c:pt idx="1373">
                  <c:v>1.6194902099999999</c:v>
                </c:pt>
                <c:pt idx="1374">
                  <c:v>1.6255215015</c:v>
                </c:pt>
                <c:pt idx="1375">
                  <c:v>1.6192816576</c:v>
                </c:pt>
                <c:pt idx="1376">
                  <c:v>1.6192816576</c:v>
                </c:pt>
                <c:pt idx="1377">
                  <c:v>1.6192816576</c:v>
                </c:pt>
                <c:pt idx="1378">
                  <c:v>1.7095140732</c:v>
                </c:pt>
                <c:pt idx="1379">
                  <c:v>1.7095140732</c:v>
                </c:pt>
                <c:pt idx="1380">
                  <c:v>1.7095140732</c:v>
                </c:pt>
                <c:pt idx="1381">
                  <c:v>1.7095140732</c:v>
                </c:pt>
                <c:pt idx="1382">
                  <c:v>1.7095140732</c:v>
                </c:pt>
                <c:pt idx="1383">
                  <c:v>1.6717725725000001</c:v>
                </c:pt>
                <c:pt idx="1384">
                  <c:v>1.6889335735</c:v>
                </c:pt>
                <c:pt idx="1385">
                  <c:v>1.6768714742999999</c:v>
                </c:pt>
                <c:pt idx="1386">
                  <c:v>1.6768714742999999</c:v>
                </c:pt>
                <c:pt idx="1387">
                  <c:v>1.6768714742999999</c:v>
                </c:pt>
                <c:pt idx="1388">
                  <c:v>1.6768714742999999</c:v>
                </c:pt>
                <c:pt idx="1389">
                  <c:v>1.6768714742999999</c:v>
                </c:pt>
                <c:pt idx="1390">
                  <c:v>1.6684897702999999</c:v>
                </c:pt>
                <c:pt idx="1391">
                  <c:v>1.653177817</c:v>
                </c:pt>
                <c:pt idx="1392">
                  <c:v>1.5986056878999999</c:v>
                </c:pt>
                <c:pt idx="1393">
                  <c:v>1.5986056878999999</c:v>
                </c:pt>
                <c:pt idx="1394">
                  <c:v>1.5986056878999999</c:v>
                </c:pt>
                <c:pt idx="1395">
                  <c:v>1.5689875561</c:v>
                </c:pt>
                <c:pt idx="1396">
                  <c:v>1.5908472968</c:v>
                </c:pt>
                <c:pt idx="1397">
                  <c:v>1.5678872513</c:v>
                </c:pt>
                <c:pt idx="1398">
                  <c:v>1.5679498227999999</c:v>
                </c:pt>
                <c:pt idx="1399">
                  <c:v>1.5829137835</c:v>
                </c:pt>
                <c:pt idx="1400">
                  <c:v>1.5829137835</c:v>
                </c:pt>
                <c:pt idx="1401">
                  <c:v>1.5829137835</c:v>
                </c:pt>
                <c:pt idx="1402">
                  <c:v>1.573258244</c:v>
                </c:pt>
                <c:pt idx="1403">
                  <c:v>1.6086115405999999</c:v>
                </c:pt>
                <c:pt idx="1404">
                  <c:v>1.6292469620000001</c:v>
                </c:pt>
                <c:pt idx="1405">
                  <c:v>1.5873416944000001</c:v>
                </c:pt>
                <c:pt idx="1406">
                  <c:v>1.5974011528000001</c:v>
                </c:pt>
                <c:pt idx="1407">
                  <c:v>1.5974011528000001</c:v>
                </c:pt>
                <c:pt idx="1408">
                  <c:v>1.5974011528000001</c:v>
                </c:pt>
                <c:pt idx="1409">
                  <c:v>1.6139450358</c:v>
                </c:pt>
                <c:pt idx="1410">
                  <c:v>1.5781096173</c:v>
                </c:pt>
                <c:pt idx="1411">
                  <c:v>1.5916982172</c:v>
                </c:pt>
                <c:pt idx="1412">
                  <c:v>1.5748272449</c:v>
                </c:pt>
                <c:pt idx="1413">
                  <c:v>1.5679485087</c:v>
                </c:pt>
                <c:pt idx="1414">
                  <c:v>1.5679485087</c:v>
                </c:pt>
                <c:pt idx="1415">
                  <c:v>1.5679485087</c:v>
                </c:pt>
                <c:pt idx="1416">
                  <c:v>1.5707112747</c:v>
                </c:pt>
                <c:pt idx="1417">
                  <c:v>1.5299010526000001</c:v>
                </c:pt>
                <c:pt idx="1418">
                  <c:v>1.5360001889999999</c:v>
                </c:pt>
                <c:pt idx="1419">
                  <c:v>1.5190238285</c:v>
                </c:pt>
                <c:pt idx="1420">
                  <c:v>1.5306291995000001</c:v>
                </c:pt>
                <c:pt idx="1421">
                  <c:v>1.5306291995000001</c:v>
                </c:pt>
                <c:pt idx="1422">
                  <c:v>1.5306291995000001</c:v>
                </c:pt>
                <c:pt idx="1423">
                  <c:v>1.4896596994</c:v>
                </c:pt>
                <c:pt idx="1424">
                  <c:v>1.4989520129</c:v>
                </c:pt>
                <c:pt idx="1425">
                  <c:v>1.5150277759999999</c:v>
                </c:pt>
                <c:pt idx="1426">
                  <c:v>1.5890060107999999</c:v>
                </c:pt>
                <c:pt idx="1427">
                  <c:v>1.5657715038</c:v>
                </c:pt>
                <c:pt idx="1428">
                  <c:v>1.5657715038</c:v>
                </c:pt>
                <c:pt idx="1429">
                  <c:v>1.5657715038</c:v>
                </c:pt>
                <c:pt idx="1430">
                  <c:v>1.6102247797</c:v>
                </c:pt>
                <c:pt idx="1431">
                  <c:v>1.6154756057999999</c:v>
                </c:pt>
                <c:pt idx="1432">
                  <c:v>1.5502551174000001</c:v>
                </c:pt>
                <c:pt idx="1433">
                  <c:v>1.5537771398</c:v>
                </c:pt>
                <c:pt idx="1434">
                  <c:v>1.5372622506</c:v>
                </c:pt>
                <c:pt idx="1435">
                  <c:v>1.5372622506</c:v>
                </c:pt>
                <c:pt idx="1436">
                  <c:v>1.5372622506</c:v>
                </c:pt>
                <c:pt idx="1437">
                  <c:v>1.5782015653999999</c:v>
                </c:pt>
                <c:pt idx="1438">
                  <c:v>1.5346791043000001</c:v>
                </c:pt>
                <c:pt idx="1439">
                  <c:v>1.5046647058</c:v>
                </c:pt>
                <c:pt idx="1440">
                  <c:v>1.5341630392000001</c:v>
                </c:pt>
                <c:pt idx="1441">
                  <c:v>1.4887226509</c:v>
                </c:pt>
                <c:pt idx="1442">
                  <c:v>1.4887226509</c:v>
                </c:pt>
                <c:pt idx="1443">
                  <c:v>1.4887226509</c:v>
                </c:pt>
                <c:pt idx="1444">
                  <c:v>1.4872301744</c:v>
                </c:pt>
                <c:pt idx="1445">
                  <c:v>1.4700865282</c:v>
                </c:pt>
                <c:pt idx="1446">
                  <c:v>1.4920157174999999</c:v>
                </c:pt>
                <c:pt idx="1447">
                  <c:v>1.5113623171999999</c:v>
                </c:pt>
                <c:pt idx="1448">
                  <c:v>1.4917339961</c:v>
                </c:pt>
                <c:pt idx="1449">
                  <c:v>1.4917339961</c:v>
                </c:pt>
                <c:pt idx="1450">
                  <c:v>1.4917339961</c:v>
                </c:pt>
                <c:pt idx="1451">
                  <c:v>1.4632845664</c:v>
                </c:pt>
                <c:pt idx="1452">
                  <c:v>1.4045970243000001</c:v>
                </c:pt>
                <c:pt idx="1453">
                  <c:v>1.3951172965</c:v>
                </c:pt>
                <c:pt idx="1454">
                  <c:v>1.3999737131000001</c:v>
                </c:pt>
                <c:pt idx="1455">
                  <c:v>1.3755866483999999</c:v>
                </c:pt>
                <c:pt idx="1456">
                  <c:v>1.3755866483999999</c:v>
                </c:pt>
                <c:pt idx="1457">
                  <c:v>1.3755866483999999</c:v>
                </c:pt>
                <c:pt idx="1458">
                  <c:v>1.3756468770000001</c:v>
                </c:pt>
                <c:pt idx="1459">
                  <c:v>1.4867585183000001</c:v>
                </c:pt>
                <c:pt idx="1460">
                  <c:v>1.5234726988</c:v>
                </c:pt>
                <c:pt idx="1461">
                  <c:v>1.5309929294</c:v>
                </c:pt>
                <c:pt idx="1462">
                  <c:v>1.6317643056</c:v>
                </c:pt>
                <c:pt idx="1463">
                  <c:v>1.6317643056</c:v>
                </c:pt>
                <c:pt idx="1464">
                  <c:v>1.6317643056</c:v>
                </c:pt>
                <c:pt idx="1465">
                  <c:v>1.5891944115000001</c:v>
                </c:pt>
                <c:pt idx="1466">
                  <c:v>1.5764372714999999</c:v>
                </c:pt>
                <c:pt idx="1467">
                  <c:v>1.5212513335</c:v>
                </c:pt>
                <c:pt idx="1468">
                  <c:v>1.5418448104</c:v>
                </c:pt>
                <c:pt idx="1469">
                  <c:v>1.5276649262999999</c:v>
                </c:pt>
                <c:pt idx="1470">
                  <c:v>1.5276649262999999</c:v>
                </c:pt>
                <c:pt idx="1471">
                  <c:v>1.5276649262999999</c:v>
                </c:pt>
                <c:pt idx="1472">
                  <c:v>1.5146690167000001</c:v>
                </c:pt>
                <c:pt idx="1473">
                  <c:v>1.5180919637000001</c:v>
                </c:pt>
                <c:pt idx="1474">
                  <c:v>1.5354705870000001</c:v>
                </c:pt>
                <c:pt idx="1475">
                  <c:v>1.5390303339</c:v>
                </c:pt>
                <c:pt idx="1476">
                  <c:v>1.5878691615</c:v>
                </c:pt>
                <c:pt idx="1477">
                  <c:v>1.5878691615</c:v>
                </c:pt>
                <c:pt idx="1478">
                  <c:v>1.5878691615</c:v>
                </c:pt>
                <c:pt idx="1479">
                  <c:v>1.573389538</c:v>
                </c:pt>
                <c:pt idx="1480">
                  <c:v>1.5565929382000001</c:v>
                </c:pt>
                <c:pt idx="1481">
                  <c:v>1.5449685967</c:v>
                </c:pt>
                <c:pt idx="1482">
                  <c:v>1.4926894235999999</c:v>
                </c:pt>
                <c:pt idx="1483">
                  <c:v>1.5335629997</c:v>
                </c:pt>
                <c:pt idx="1484">
                  <c:v>1.5335629997</c:v>
                </c:pt>
                <c:pt idx="1485">
                  <c:v>1.5335629997</c:v>
                </c:pt>
                <c:pt idx="1486">
                  <c:v>1.5266540656000001</c:v>
                </c:pt>
                <c:pt idx="1487">
                  <c:v>1.5095493772999999</c:v>
                </c:pt>
                <c:pt idx="1488">
                  <c:v>1.4775676607999999</c:v>
                </c:pt>
                <c:pt idx="1489">
                  <c:v>1.5114729901999999</c:v>
                </c:pt>
                <c:pt idx="1490">
                  <c:v>1.5111739592</c:v>
                </c:pt>
                <c:pt idx="1491">
                  <c:v>1.5111739592</c:v>
                </c:pt>
                <c:pt idx="1492">
                  <c:v>1.5111739592</c:v>
                </c:pt>
                <c:pt idx="1493">
                  <c:v>1.4646920978</c:v>
                </c:pt>
                <c:pt idx="1494">
                  <c:v>1.4367431756</c:v>
                </c:pt>
                <c:pt idx="1495">
                  <c:v>1.4379045472</c:v>
                </c:pt>
                <c:pt idx="1496">
                  <c:v>1.4169864912000001</c:v>
                </c:pt>
                <c:pt idx="1497">
                  <c:v>1.4458164521000001</c:v>
                </c:pt>
                <c:pt idx="1498">
                  <c:v>1.4458164521000001</c:v>
                </c:pt>
                <c:pt idx="1499">
                  <c:v>1.4458164521000001</c:v>
                </c:pt>
                <c:pt idx="1500">
                  <c:v>1.4368970779000001</c:v>
                </c:pt>
                <c:pt idx="1501">
                  <c:v>1.4309707134</c:v>
                </c:pt>
                <c:pt idx="1502">
                  <c:v>1.4083018134</c:v>
                </c:pt>
                <c:pt idx="1503">
                  <c:v>1.4667109204</c:v>
                </c:pt>
                <c:pt idx="1504">
                  <c:v>1.4832235995</c:v>
                </c:pt>
                <c:pt idx="1505">
                  <c:v>1.4832235995</c:v>
                </c:pt>
                <c:pt idx="1506">
                  <c:v>1.4832235995</c:v>
                </c:pt>
                <c:pt idx="1507">
                  <c:v>1.4802847629</c:v>
                </c:pt>
                <c:pt idx="1508">
                  <c:v>1.4899774690000001</c:v>
                </c:pt>
                <c:pt idx="1509">
                  <c:v>1.4578344323000001</c:v>
                </c:pt>
                <c:pt idx="1510">
                  <c:v>1.4748887758</c:v>
                </c:pt>
                <c:pt idx="1511">
                  <c:v>1.4751438102000001</c:v>
                </c:pt>
                <c:pt idx="1512">
                  <c:v>1.4751438102000001</c:v>
                </c:pt>
                <c:pt idx="1513">
                  <c:v>1.4751438102000001</c:v>
                </c:pt>
                <c:pt idx="1514">
                  <c:v>1.5158774670999999</c:v>
                </c:pt>
                <c:pt idx="1515">
                  <c:v>1.4512347306</c:v>
                </c:pt>
                <c:pt idx="1516">
                  <c:v>1.3885212737999999</c:v>
                </c:pt>
                <c:pt idx="1517">
                  <c:v>1.4315435393</c:v>
                </c:pt>
                <c:pt idx="1518">
                  <c:v>1.455184152</c:v>
                </c:pt>
                <c:pt idx="1519">
                  <c:v>1.455184152</c:v>
                </c:pt>
                <c:pt idx="1520">
                  <c:v>1.455184152</c:v>
                </c:pt>
                <c:pt idx="1521">
                  <c:v>1.4964582863</c:v>
                </c:pt>
                <c:pt idx="1522">
                  <c:v>1.4964582863</c:v>
                </c:pt>
                <c:pt idx="1523">
                  <c:v>1.3958798885999999</c:v>
                </c:pt>
                <c:pt idx="1524">
                  <c:v>1.4221066216</c:v>
                </c:pt>
                <c:pt idx="1525">
                  <c:v>1.4321918946000001</c:v>
                </c:pt>
                <c:pt idx="1526">
                  <c:v>1.4321918946000001</c:v>
                </c:pt>
                <c:pt idx="1527">
                  <c:v>1.4321918946000001</c:v>
                </c:pt>
                <c:pt idx="1528">
                  <c:v>1.5471945954999999</c:v>
                </c:pt>
                <c:pt idx="1529">
                  <c:v>1.5890869751000001</c:v>
                </c:pt>
                <c:pt idx="1530">
                  <c:v>1.5890869751000001</c:v>
                </c:pt>
                <c:pt idx="1531">
                  <c:v>1.2730189750000001</c:v>
                </c:pt>
                <c:pt idx="1532">
                  <c:v>1.2102261172</c:v>
                </c:pt>
                <c:pt idx="1533">
                  <c:v>1.2102261172</c:v>
                </c:pt>
                <c:pt idx="1534">
                  <c:v>1.2102261172</c:v>
                </c:pt>
                <c:pt idx="1535">
                  <c:v>1.2863866396999999</c:v>
                </c:pt>
                <c:pt idx="1536">
                  <c:v>1.1986879129000001</c:v>
                </c:pt>
                <c:pt idx="1537">
                  <c:v>1.3609130154</c:v>
                </c:pt>
                <c:pt idx="1538">
                  <c:v>0.92974920380000003</c:v>
                </c:pt>
                <c:pt idx="1539">
                  <c:v>0.88176164990000006</c:v>
                </c:pt>
                <c:pt idx="1540">
                  <c:v>0.88176164990000006</c:v>
                </c:pt>
                <c:pt idx="1541">
                  <c:v>0.88176164990000006</c:v>
                </c:pt>
                <c:pt idx="1542">
                  <c:v>0.88228458529999998</c:v>
                </c:pt>
                <c:pt idx="1543">
                  <c:v>0.79827713619999996</c:v>
                </c:pt>
                <c:pt idx="1544">
                  <c:v>0.63340404299999997</c:v>
                </c:pt>
                <c:pt idx="1545">
                  <c:v>0.84444179630000005</c:v>
                </c:pt>
                <c:pt idx="1546">
                  <c:v>1.1240480061</c:v>
                </c:pt>
                <c:pt idx="1547">
                  <c:v>1.1240480061</c:v>
                </c:pt>
                <c:pt idx="1548">
                  <c:v>1.1240480061</c:v>
                </c:pt>
                <c:pt idx="1549">
                  <c:v>1.2873524827</c:v>
                </c:pt>
                <c:pt idx="1550">
                  <c:v>1.2982684689999999</c:v>
                </c:pt>
                <c:pt idx="1551">
                  <c:v>1.3818834273</c:v>
                </c:pt>
                <c:pt idx="1552">
                  <c:v>1.4228636748000001</c:v>
                </c:pt>
                <c:pt idx="1553">
                  <c:v>1.5114561796999999</c:v>
                </c:pt>
                <c:pt idx="1554">
                  <c:v>1.5114561796999999</c:v>
                </c:pt>
                <c:pt idx="1555">
                  <c:v>1.5114561796999999</c:v>
                </c:pt>
                <c:pt idx="1556">
                  <c:v>1.5014081224</c:v>
                </c:pt>
                <c:pt idx="1557">
                  <c:v>1.2608261995000001</c:v>
                </c:pt>
                <c:pt idx="1558">
                  <c:v>1.2743894575000001</c:v>
                </c:pt>
                <c:pt idx="1559">
                  <c:v>1.2743894575000001</c:v>
                </c:pt>
                <c:pt idx="1560">
                  <c:v>1.2743894575000001</c:v>
                </c:pt>
                <c:pt idx="1561">
                  <c:v>1.2743894575000001</c:v>
                </c:pt>
                <c:pt idx="1562">
                  <c:v>1.2743894575000001</c:v>
                </c:pt>
                <c:pt idx="1563">
                  <c:v>1.3207877683</c:v>
                </c:pt>
                <c:pt idx="1564">
                  <c:v>1.4099694254999999</c:v>
                </c:pt>
                <c:pt idx="1565">
                  <c:v>1.4099694254999999</c:v>
                </c:pt>
                <c:pt idx="1566">
                  <c:v>1.4099694254999999</c:v>
                </c:pt>
                <c:pt idx="1567">
                  <c:v>1.5504995319999999</c:v>
                </c:pt>
                <c:pt idx="1568">
                  <c:v>1.5504995319999999</c:v>
                </c:pt>
                <c:pt idx="1569">
                  <c:v>1.5504995319999999</c:v>
                </c:pt>
                <c:pt idx="1570">
                  <c:v>1.5527892825</c:v>
                </c:pt>
                <c:pt idx="1571">
                  <c:v>1.5448941951999999</c:v>
                </c:pt>
                <c:pt idx="1572">
                  <c:v>1.5218010794000001</c:v>
                </c:pt>
                <c:pt idx="1573">
                  <c:v>1.5677925098000001</c:v>
                </c:pt>
                <c:pt idx="1574">
                  <c:v>1.5375525672000001</c:v>
                </c:pt>
                <c:pt idx="1575">
                  <c:v>1.5375525672000001</c:v>
                </c:pt>
                <c:pt idx="1576">
                  <c:v>1.5375525672000001</c:v>
                </c:pt>
                <c:pt idx="1577">
                  <c:v>1.5165461176999999</c:v>
                </c:pt>
                <c:pt idx="1578">
                  <c:v>1.5628363732999999</c:v>
                </c:pt>
                <c:pt idx="1579">
                  <c:v>1.5628363732999999</c:v>
                </c:pt>
                <c:pt idx="1580">
                  <c:v>1.5628363732999999</c:v>
                </c:pt>
                <c:pt idx="1581">
                  <c:v>1.4835015686999999</c:v>
                </c:pt>
                <c:pt idx="1582">
                  <c:v>1.4835015686999999</c:v>
                </c:pt>
                <c:pt idx="1583">
                  <c:v>1.4835015686999999</c:v>
                </c:pt>
                <c:pt idx="1584">
                  <c:v>1.4229881938</c:v>
                </c:pt>
                <c:pt idx="1585">
                  <c:v>1.5143924528999999</c:v>
                </c:pt>
                <c:pt idx="1586">
                  <c:v>1.53983059</c:v>
                </c:pt>
                <c:pt idx="1587">
                  <c:v>1.5615546293</c:v>
                </c:pt>
                <c:pt idx="1588">
                  <c:v>1.5078805921</c:v>
                </c:pt>
                <c:pt idx="1589">
                  <c:v>1.5078805921</c:v>
                </c:pt>
                <c:pt idx="1590">
                  <c:v>1.5078805921</c:v>
                </c:pt>
                <c:pt idx="1591">
                  <c:v>1.4718180554</c:v>
                </c:pt>
                <c:pt idx="1592">
                  <c:v>1.4436135149</c:v>
                </c:pt>
                <c:pt idx="1593">
                  <c:v>1.3994769879</c:v>
                </c:pt>
                <c:pt idx="1594">
                  <c:v>1.4226612042</c:v>
                </c:pt>
                <c:pt idx="1595">
                  <c:v>1.4307247475</c:v>
                </c:pt>
                <c:pt idx="1596">
                  <c:v>1.4307247475</c:v>
                </c:pt>
                <c:pt idx="1597">
                  <c:v>1.4307247475</c:v>
                </c:pt>
                <c:pt idx="1598">
                  <c:v>1.3944350587000001</c:v>
                </c:pt>
                <c:pt idx="1599">
                  <c:v>1.4941772137</c:v>
                </c:pt>
                <c:pt idx="1600">
                  <c:v>1.4536787633999999</c:v>
                </c:pt>
                <c:pt idx="1601">
                  <c:v>1.4026727830000001</c:v>
                </c:pt>
                <c:pt idx="1602">
                  <c:v>1.3904683695</c:v>
                </c:pt>
                <c:pt idx="1603">
                  <c:v>1.3904683695</c:v>
                </c:pt>
                <c:pt idx="1604">
                  <c:v>1.3904683695</c:v>
                </c:pt>
                <c:pt idx="1605">
                  <c:v>1.3690985070999999</c:v>
                </c:pt>
                <c:pt idx="1606">
                  <c:v>1.4212764501999999</c:v>
                </c:pt>
                <c:pt idx="1607">
                  <c:v>1.5261498117000001</c:v>
                </c:pt>
                <c:pt idx="1608">
                  <c:v>1.514900293</c:v>
                </c:pt>
                <c:pt idx="1609">
                  <c:v>1.514900293</c:v>
                </c:pt>
                <c:pt idx="1610">
                  <c:v>1.514900293</c:v>
                </c:pt>
                <c:pt idx="1611">
                  <c:v>1.514900293</c:v>
                </c:pt>
                <c:pt idx="1612">
                  <c:v>1.5143515028000001</c:v>
                </c:pt>
                <c:pt idx="1613">
                  <c:v>1.5630929638</c:v>
                </c:pt>
                <c:pt idx="1614">
                  <c:v>1.5359786382</c:v>
                </c:pt>
                <c:pt idx="1615">
                  <c:v>1.5389238159</c:v>
                </c:pt>
                <c:pt idx="1616">
                  <c:v>1.557762785</c:v>
                </c:pt>
                <c:pt idx="1617">
                  <c:v>1.557762785</c:v>
                </c:pt>
                <c:pt idx="1618">
                  <c:v>1.557762785</c:v>
                </c:pt>
                <c:pt idx="1619">
                  <c:v>1.557762785</c:v>
                </c:pt>
                <c:pt idx="1620">
                  <c:v>1.5451181544000001</c:v>
                </c:pt>
                <c:pt idx="1621">
                  <c:v>1.5889828023999999</c:v>
                </c:pt>
                <c:pt idx="1622">
                  <c:v>1.5960262309</c:v>
                </c:pt>
                <c:pt idx="1623">
                  <c:v>1.5684477555</c:v>
                </c:pt>
                <c:pt idx="1624">
                  <c:v>1.5684477555</c:v>
                </c:pt>
                <c:pt idx="1625">
                  <c:v>1.5684477555</c:v>
                </c:pt>
                <c:pt idx="1626">
                  <c:v>1.5575373723999999</c:v>
                </c:pt>
                <c:pt idx="1627">
                  <c:v>1.5583348201</c:v>
                </c:pt>
                <c:pt idx="1628">
                  <c:v>1.5635365628</c:v>
                </c:pt>
                <c:pt idx="1629">
                  <c:v>1.5578404426000001</c:v>
                </c:pt>
                <c:pt idx="1630">
                  <c:v>1.6328195283</c:v>
                </c:pt>
                <c:pt idx="1631">
                  <c:v>1.6328195283</c:v>
                </c:pt>
                <c:pt idx="1632">
                  <c:v>1.6328195283</c:v>
                </c:pt>
                <c:pt idx="1633">
                  <c:v>1.5814881510000001</c:v>
                </c:pt>
                <c:pt idx="1634">
                  <c:v>1.5283103047</c:v>
                </c:pt>
                <c:pt idx="1635">
                  <c:v>1.4941680646</c:v>
                </c:pt>
                <c:pt idx="1636">
                  <c:v>1.5306410198</c:v>
                </c:pt>
                <c:pt idx="1637">
                  <c:v>1.5029581242000001</c:v>
                </c:pt>
                <c:pt idx="1638">
                  <c:v>1.5029581242000001</c:v>
                </c:pt>
                <c:pt idx="1639">
                  <c:v>1.5029581242000001</c:v>
                </c:pt>
                <c:pt idx="1640">
                  <c:v>1.4686704496</c:v>
                </c:pt>
                <c:pt idx="1641">
                  <c:v>1.4571114637</c:v>
                </c:pt>
                <c:pt idx="1642">
                  <c:v>1.4779320976000001</c:v>
                </c:pt>
                <c:pt idx="1643">
                  <c:v>1.4369055944</c:v>
                </c:pt>
                <c:pt idx="1644">
                  <c:v>1.4435954795999999</c:v>
                </c:pt>
                <c:pt idx="1645">
                  <c:v>1.4435954795999999</c:v>
                </c:pt>
                <c:pt idx="1646">
                  <c:v>1.4435954795999999</c:v>
                </c:pt>
                <c:pt idx="1647">
                  <c:v>1.4249509491000001</c:v>
                </c:pt>
                <c:pt idx="1648">
                  <c:v>1.3602816277000001</c:v>
                </c:pt>
                <c:pt idx="1649">
                  <c:v>1.3522723855000001</c:v>
                </c:pt>
                <c:pt idx="1650">
                  <c:v>1.3856534825</c:v>
                </c:pt>
                <c:pt idx="1651">
                  <c:v>1.2700475879999999</c:v>
                </c:pt>
                <c:pt idx="1652">
                  <c:v>1.2700475879999999</c:v>
                </c:pt>
                <c:pt idx="1653">
                  <c:v>1.2700475879999999</c:v>
                </c:pt>
                <c:pt idx="1654">
                  <c:v>1.2225268646</c:v>
                </c:pt>
                <c:pt idx="1655">
                  <c:v>1.2499805939999999</c:v>
                </c:pt>
                <c:pt idx="1656">
                  <c:v>1.2354916701000001</c:v>
                </c:pt>
                <c:pt idx="1657">
                  <c:v>1.2598741445999999</c:v>
                </c:pt>
                <c:pt idx="1658">
                  <c:v>1.2220619468</c:v>
                </c:pt>
                <c:pt idx="1659">
                  <c:v>1.2220619468</c:v>
                </c:pt>
                <c:pt idx="1660">
                  <c:v>1.2220619468</c:v>
                </c:pt>
                <c:pt idx="1661">
                  <c:v>1.1474384656000001</c:v>
                </c:pt>
                <c:pt idx="1662">
                  <c:v>1.1212920609999999</c:v>
                </c:pt>
                <c:pt idx="1663">
                  <c:v>1.1141214832999999</c:v>
                </c:pt>
                <c:pt idx="1664">
                  <c:v>1.1523813060999999</c:v>
                </c:pt>
                <c:pt idx="1665">
                  <c:v>1.1961141264999999</c:v>
                </c:pt>
                <c:pt idx="1666">
                  <c:v>1.1961141264999999</c:v>
                </c:pt>
                <c:pt idx="1667">
                  <c:v>1.1961141264999999</c:v>
                </c:pt>
                <c:pt idx="1668">
                  <c:v>1.1824789196000001</c:v>
                </c:pt>
                <c:pt idx="1669">
                  <c:v>1.2367749541999999</c:v>
                </c:pt>
                <c:pt idx="1670">
                  <c:v>1.2360428613000001</c:v>
                </c:pt>
                <c:pt idx="1671">
                  <c:v>1.2263096178999999</c:v>
                </c:pt>
                <c:pt idx="1672">
                  <c:v>1.2263096178999999</c:v>
                </c:pt>
                <c:pt idx="1673">
                  <c:v>1.2263096178999999</c:v>
                </c:pt>
                <c:pt idx="1674">
                  <c:v>1.2263096178999999</c:v>
                </c:pt>
                <c:pt idx="1675">
                  <c:v>1.2112492386</c:v>
                </c:pt>
                <c:pt idx="1676">
                  <c:v>1.2403264841999999</c:v>
                </c:pt>
                <c:pt idx="1677">
                  <c:v>1.2466708621</c:v>
                </c:pt>
                <c:pt idx="1678">
                  <c:v>1.2864015424999999</c:v>
                </c:pt>
                <c:pt idx="1679">
                  <c:v>1.2963155569</c:v>
                </c:pt>
                <c:pt idx="1680">
                  <c:v>1.2963155569</c:v>
                </c:pt>
                <c:pt idx="1681">
                  <c:v>1.2963155569</c:v>
                </c:pt>
                <c:pt idx="1682">
                  <c:v>1.2822753924000001</c:v>
                </c:pt>
                <c:pt idx="1683">
                  <c:v>1.2853311986</c:v>
                </c:pt>
                <c:pt idx="1684">
                  <c:v>1.3249267706000001</c:v>
                </c:pt>
                <c:pt idx="1685">
                  <c:v>1.3870286803</c:v>
                </c:pt>
                <c:pt idx="1686">
                  <c:v>1.3875854835999999</c:v>
                </c:pt>
                <c:pt idx="1687">
                  <c:v>1.3875854835999999</c:v>
                </c:pt>
                <c:pt idx="1688">
                  <c:v>1.3875854835999999</c:v>
                </c:pt>
                <c:pt idx="1689">
                  <c:v>1.4003379954999999</c:v>
                </c:pt>
                <c:pt idx="1690">
                  <c:v>1.4132639414999999</c:v>
                </c:pt>
                <c:pt idx="1691">
                  <c:v>1.3959506557000001</c:v>
                </c:pt>
                <c:pt idx="1692">
                  <c:v>1.4326458880999999</c:v>
                </c:pt>
                <c:pt idx="1693">
                  <c:v>1.4365244804999999</c:v>
                </c:pt>
                <c:pt idx="1694">
                  <c:v>1.4365244804999999</c:v>
                </c:pt>
                <c:pt idx="1695">
                  <c:v>1.4365244804999999</c:v>
                </c:pt>
                <c:pt idx="1696">
                  <c:v>1.4286502663</c:v>
                </c:pt>
                <c:pt idx="1697">
                  <c:v>1.4589540915999999</c:v>
                </c:pt>
                <c:pt idx="1698">
                  <c:v>1.4767985438</c:v>
                </c:pt>
                <c:pt idx="1699">
                  <c:v>1.4998852349</c:v>
                </c:pt>
                <c:pt idx="1700">
                  <c:v>1.5453846972</c:v>
                </c:pt>
                <c:pt idx="1701">
                  <c:v>1.5453846972</c:v>
                </c:pt>
                <c:pt idx="1702">
                  <c:v>1.5453846972</c:v>
                </c:pt>
                <c:pt idx="1703">
                  <c:v>1.5008172439</c:v>
                </c:pt>
                <c:pt idx="1704">
                  <c:v>1.5867925985</c:v>
                </c:pt>
                <c:pt idx="1705">
                  <c:v>1.5918484736</c:v>
                </c:pt>
                <c:pt idx="1706">
                  <c:v>1.6079207229000001</c:v>
                </c:pt>
                <c:pt idx="1707">
                  <c:v>1.6169765076</c:v>
                </c:pt>
                <c:pt idx="1708">
                  <c:v>1.6169765076</c:v>
                </c:pt>
                <c:pt idx="1709">
                  <c:v>1.6169765076</c:v>
                </c:pt>
                <c:pt idx="1710">
                  <c:v>1.5875632800999999</c:v>
                </c:pt>
                <c:pt idx="1711">
                  <c:v>1.5651566017</c:v>
                </c:pt>
                <c:pt idx="1712">
                  <c:v>1.5207197880000001</c:v>
                </c:pt>
                <c:pt idx="1713">
                  <c:v>1.4478030025999999</c:v>
                </c:pt>
                <c:pt idx="1714">
                  <c:v>1.4492902256</c:v>
                </c:pt>
                <c:pt idx="1715">
                  <c:v>1.4492902256</c:v>
                </c:pt>
                <c:pt idx="1716">
                  <c:v>1.4492902256</c:v>
                </c:pt>
                <c:pt idx="1717">
                  <c:v>1.380622252</c:v>
                </c:pt>
                <c:pt idx="1718">
                  <c:v>1.3771753791000001</c:v>
                </c:pt>
                <c:pt idx="1719">
                  <c:v>1.3769686636</c:v>
                </c:pt>
                <c:pt idx="1720">
                  <c:v>1.3691004706000001</c:v>
                </c:pt>
                <c:pt idx="1721">
                  <c:v>1.2988173914000001</c:v>
                </c:pt>
                <c:pt idx="1722">
                  <c:v>1.2988173914000001</c:v>
                </c:pt>
                <c:pt idx="1723">
                  <c:v>1.2988173914000001</c:v>
                </c:pt>
                <c:pt idx="1724">
                  <c:v>1.2988173914000001</c:v>
                </c:pt>
                <c:pt idx="1725">
                  <c:v>1.3360440508</c:v>
                </c:pt>
                <c:pt idx="1726">
                  <c:v>1.3039526146</c:v>
                </c:pt>
                <c:pt idx="1727">
                  <c:v>1.3253227901</c:v>
                </c:pt>
                <c:pt idx="1728">
                  <c:v>1.2792838173000001</c:v>
                </c:pt>
                <c:pt idx="1729">
                  <c:v>1.2792838173000001</c:v>
                </c:pt>
                <c:pt idx="1730">
                  <c:v>1.2792838173000001</c:v>
                </c:pt>
                <c:pt idx="1731">
                  <c:v>1.2792838173000001</c:v>
                </c:pt>
                <c:pt idx="1732">
                  <c:v>1.2792838173000001</c:v>
                </c:pt>
                <c:pt idx="1733">
                  <c:v>1.2295335487000001</c:v>
                </c:pt>
                <c:pt idx="1734">
                  <c:v>1.2454224119999999</c:v>
                </c:pt>
                <c:pt idx="1735">
                  <c:v>1.3177878190000001</c:v>
                </c:pt>
                <c:pt idx="1736">
                  <c:v>1.3177878190000001</c:v>
                </c:pt>
                <c:pt idx="1737">
                  <c:v>1.3177878190000001</c:v>
                </c:pt>
                <c:pt idx="1738">
                  <c:v>1.4269989038999999</c:v>
                </c:pt>
                <c:pt idx="1739">
                  <c:v>1.4484903338999999</c:v>
                </c:pt>
                <c:pt idx="1740">
                  <c:v>1.4116089194999999</c:v>
                </c:pt>
                <c:pt idx="1741">
                  <c:v>1.3693957689</c:v>
                </c:pt>
                <c:pt idx="1742">
                  <c:v>1.3437750789</c:v>
                </c:pt>
                <c:pt idx="1743">
                  <c:v>1.3437750789</c:v>
                </c:pt>
                <c:pt idx="1744">
                  <c:v>1.3437750789</c:v>
                </c:pt>
                <c:pt idx="1745">
                  <c:v>1.3438242030000001</c:v>
                </c:pt>
                <c:pt idx="1746">
                  <c:v>1.3750141684999999</c:v>
                </c:pt>
                <c:pt idx="1747">
                  <c:v>1.3501792742000001</c:v>
                </c:pt>
                <c:pt idx="1748">
                  <c:v>1.3926190768</c:v>
                </c:pt>
                <c:pt idx="1749">
                  <c:v>1.4002428503</c:v>
                </c:pt>
                <c:pt idx="1750">
                  <c:v>1.4002428503</c:v>
                </c:pt>
                <c:pt idx="1751">
                  <c:v>1.4002428503</c:v>
                </c:pt>
                <c:pt idx="1752">
                  <c:v>1.4179213128999999</c:v>
                </c:pt>
                <c:pt idx="1753">
                  <c:v>1.4599016468999999</c:v>
                </c:pt>
                <c:pt idx="1754">
                  <c:v>1.4006072222999999</c:v>
                </c:pt>
                <c:pt idx="1755">
                  <c:v>1.4436042373</c:v>
                </c:pt>
                <c:pt idx="1756">
                  <c:v>1.4197338579000001</c:v>
                </c:pt>
                <c:pt idx="1757">
                  <c:v>1.4197338579000001</c:v>
                </c:pt>
                <c:pt idx="1758">
                  <c:v>1.4197338579000001</c:v>
                </c:pt>
                <c:pt idx="1759">
                  <c:v>1.4603136835999999</c:v>
                </c:pt>
                <c:pt idx="1760">
                  <c:v>1.478933837</c:v>
                </c:pt>
                <c:pt idx="1761">
                  <c:v>1.4834397518</c:v>
                </c:pt>
                <c:pt idx="1762">
                  <c:v>1.4340276110000001</c:v>
                </c:pt>
                <c:pt idx="1763">
                  <c:v>1.492955467</c:v>
                </c:pt>
                <c:pt idx="1764">
                  <c:v>1.492955467</c:v>
                </c:pt>
                <c:pt idx="1765">
                  <c:v>1.492955467</c:v>
                </c:pt>
                <c:pt idx="1766">
                  <c:v>1.4239587087000001</c:v>
                </c:pt>
                <c:pt idx="1767">
                  <c:v>1.4057537163</c:v>
                </c:pt>
                <c:pt idx="1768">
                  <c:v>1.3684774382</c:v>
                </c:pt>
                <c:pt idx="1769">
                  <c:v>1.3436002965</c:v>
                </c:pt>
                <c:pt idx="1770">
                  <c:v>1.3572258292999999</c:v>
                </c:pt>
                <c:pt idx="1771">
                  <c:v>1.3572258292999999</c:v>
                </c:pt>
                <c:pt idx="1772">
                  <c:v>1.3572258292999999</c:v>
                </c:pt>
                <c:pt idx="1773">
                  <c:v>1.3605861370000001</c:v>
                </c:pt>
                <c:pt idx="1774">
                  <c:v>1.3830810355000001</c:v>
                </c:pt>
                <c:pt idx="1775">
                  <c:v>1.3817034454999999</c:v>
                </c:pt>
                <c:pt idx="1776">
                  <c:v>1.3466496015</c:v>
                </c:pt>
                <c:pt idx="1777">
                  <c:v>1.3759166946000001</c:v>
                </c:pt>
                <c:pt idx="1778">
                  <c:v>1.3759166946000001</c:v>
                </c:pt>
                <c:pt idx="1779">
                  <c:v>1.3759166946000001</c:v>
                </c:pt>
                <c:pt idx="1780">
                  <c:v>1.3599067575999999</c:v>
                </c:pt>
                <c:pt idx="1781">
                  <c:v>1.3834119059000001</c:v>
                </c:pt>
                <c:pt idx="1782">
                  <c:v>1.4577360208000001</c:v>
                </c:pt>
                <c:pt idx="1783">
                  <c:v>1.4862442993</c:v>
                </c:pt>
                <c:pt idx="1784">
                  <c:v>1.5266302342</c:v>
                </c:pt>
                <c:pt idx="1785">
                  <c:v>1.5266302342</c:v>
                </c:pt>
                <c:pt idx="1786">
                  <c:v>1.5266302342</c:v>
                </c:pt>
                <c:pt idx="1787">
                  <c:v>1.4937621069</c:v>
                </c:pt>
                <c:pt idx="1788">
                  <c:v>1.5203446350000001</c:v>
                </c:pt>
                <c:pt idx="1789">
                  <c:v>1.5494243890999999</c:v>
                </c:pt>
                <c:pt idx="1790">
                  <c:v>1.5336003846999999</c:v>
                </c:pt>
                <c:pt idx="1791">
                  <c:v>1.5802581126999999</c:v>
                </c:pt>
                <c:pt idx="1792">
                  <c:v>1.5802581126999999</c:v>
                </c:pt>
                <c:pt idx="1793">
                  <c:v>1.5802581126999999</c:v>
                </c:pt>
                <c:pt idx="1794">
                  <c:v>1.5478394088</c:v>
                </c:pt>
                <c:pt idx="1795">
                  <c:v>1.5254636714000001</c:v>
                </c:pt>
                <c:pt idx="1796">
                  <c:v>1.5276435292999999</c:v>
                </c:pt>
                <c:pt idx="1797">
                  <c:v>1.5097222669000001</c:v>
                </c:pt>
                <c:pt idx="1798">
                  <c:v>1.5027055522999999</c:v>
                </c:pt>
                <c:pt idx="1799">
                  <c:v>1.5027055522999999</c:v>
                </c:pt>
                <c:pt idx="1800">
                  <c:v>1.5027055522999999</c:v>
                </c:pt>
                <c:pt idx="1801">
                  <c:v>1.4680659788999999</c:v>
                </c:pt>
                <c:pt idx="1802">
                  <c:v>1.4573687943</c:v>
                </c:pt>
                <c:pt idx="1803">
                  <c:v>1.4586193223999999</c:v>
                </c:pt>
                <c:pt idx="1804">
                  <c:v>1.4656312937</c:v>
                </c:pt>
                <c:pt idx="1805">
                  <c:v>1.4559488428</c:v>
                </c:pt>
                <c:pt idx="1806">
                  <c:v>1.4559488428</c:v>
                </c:pt>
                <c:pt idx="1807">
                  <c:v>1.4559488428</c:v>
                </c:pt>
                <c:pt idx="1808">
                  <c:v>1.4880216856999999</c:v>
                </c:pt>
                <c:pt idx="1809">
                  <c:v>1.5520790543</c:v>
                </c:pt>
                <c:pt idx="1810">
                  <c:v>1.5765286700000001</c:v>
                </c:pt>
                <c:pt idx="1811">
                  <c:v>1.6072782773000001</c:v>
                </c:pt>
                <c:pt idx="1812">
                  <c:v>1.6064672763000001</c:v>
                </c:pt>
                <c:pt idx="1813">
                  <c:v>1.6064672763000001</c:v>
                </c:pt>
                <c:pt idx="1814">
                  <c:v>1.6064672763000001</c:v>
                </c:pt>
                <c:pt idx="1815">
                  <c:v>1.5880351695999999</c:v>
                </c:pt>
                <c:pt idx="1816">
                  <c:v>1.5557273852</c:v>
                </c:pt>
                <c:pt idx="1817">
                  <c:v>1.6005593393999999</c:v>
                </c:pt>
                <c:pt idx="1818">
                  <c:v>1.6101301767</c:v>
                </c:pt>
                <c:pt idx="1819">
                  <c:v>1.5828362784000001</c:v>
                </c:pt>
                <c:pt idx="1820">
                  <c:v>1.5828362784000001</c:v>
                </c:pt>
                <c:pt idx="1821">
                  <c:v>1.5828362784000001</c:v>
                </c:pt>
                <c:pt idx="1822">
                  <c:v>1.5756720396999999</c:v>
                </c:pt>
                <c:pt idx="1823">
                  <c:v>1.5986629190999999</c:v>
                </c:pt>
                <c:pt idx="1824">
                  <c:v>1.6006436392000001</c:v>
                </c:pt>
                <c:pt idx="1825">
                  <c:v>1.6117259369000001</c:v>
                </c:pt>
                <c:pt idx="1826">
                  <c:v>1.6236028543000001</c:v>
                </c:pt>
                <c:pt idx="1827">
                  <c:v>1.6236028543000001</c:v>
                </c:pt>
                <c:pt idx="1828">
                  <c:v>1.6236028543000001</c:v>
                </c:pt>
                <c:pt idx="1829">
                  <c:v>1.6366729417000001</c:v>
                </c:pt>
                <c:pt idx="1830">
                  <c:v>1.6370289828</c:v>
                </c:pt>
                <c:pt idx="1831">
                  <c:v>1.6413945807999999</c:v>
                </c:pt>
                <c:pt idx="1832">
                  <c:v>1.6896346253000001</c:v>
                </c:pt>
                <c:pt idx="1833">
                  <c:v>1.7708502311000001</c:v>
                </c:pt>
                <c:pt idx="1834">
                  <c:v>1.7708502311000001</c:v>
                </c:pt>
                <c:pt idx="1835">
                  <c:v>1.7708502311000001</c:v>
                </c:pt>
                <c:pt idx="1836">
                  <c:v>1.7409974342000001</c:v>
                </c:pt>
                <c:pt idx="1837">
                  <c:v>1.7814376264</c:v>
                </c:pt>
                <c:pt idx="1838">
                  <c:v>1.7265341214000001</c:v>
                </c:pt>
                <c:pt idx="1839">
                  <c:v>1.7141881825</c:v>
                </c:pt>
                <c:pt idx="1840">
                  <c:v>1.7199133224000001</c:v>
                </c:pt>
                <c:pt idx="1841">
                  <c:v>1.7199133224000001</c:v>
                </c:pt>
                <c:pt idx="1842">
                  <c:v>1.7199133224000001</c:v>
                </c:pt>
                <c:pt idx="1843">
                  <c:v>1.7287931921999999</c:v>
                </c:pt>
                <c:pt idx="1844">
                  <c:v>1.7336941986000001</c:v>
                </c:pt>
                <c:pt idx="1845">
                  <c:v>1.7405534009000001</c:v>
                </c:pt>
                <c:pt idx="1846">
                  <c:v>1.7560197775999999</c:v>
                </c:pt>
                <c:pt idx="1847">
                  <c:v>1.7131287553000001</c:v>
                </c:pt>
                <c:pt idx="1848">
                  <c:v>1.7131287553000001</c:v>
                </c:pt>
                <c:pt idx="1849">
                  <c:v>1.7131287553000001</c:v>
                </c:pt>
                <c:pt idx="1850">
                  <c:v>1.7241419331000001</c:v>
                </c:pt>
                <c:pt idx="1851">
                  <c:v>1.7185770545000001</c:v>
                </c:pt>
                <c:pt idx="1852">
                  <c:v>1.6956137549000001</c:v>
                </c:pt>
                <c:pt idx="1853">
                  <c:v>1.6817805802000001</c:v>
                </c:pt>
                <c:pt idx="1854">
                  <c:v>1.6963232203</c:v>
                </c:pt>
                <c:pt idx="1855">
                  <c:v>1.6963232203</c:v>
                </c:pt>
                <c:pt idx="1856">
                  <c:v>1.6963232203</c:v>
                </c:pt>
                <c:pt idx="1857">
                  <c:v>1.6935012642</c:v>
                </c:pt>
                <c:pt idx="1858">
                  <c:v>1.6233210129</c:v>
                </c:pt>
                <c:pt idx="1859">
                  <c:v>1.5707919984000001</c:v>
                </c:pt>
                <c:pt idx="1860">
                  <c:v>1.5889836462</c:v>
                </c:pt>
                <c:pt idx="1861">
                  <c:v>1.6060355765000001</c:v>
                </c:pt>
                <c:pt idx="1862">
                  <c:v>1.6060355765000001</c:v>
                </c:pt>
                <c:pt idx="1863">
                  <c:v>1.6060355765000001</c:v>
                </c:pt>
                <c:pt idx="1864">
                  <c:v>1.6247116155000001</c:v>
                </c:pt>
                <c:pt idx="1865">
                  <c:v>1.5462045392999999</c:v>
                </c:pt>
                <c:pt idx="1866">
                  <c:v>1.5457229015</c:v>
                </c:pt>
                <c:pt idx="1867">
                  <c:v>1.5797697545</c:v>
                </c:pt>
                <c:pt idx="1868">
                  <c:v>1.5401221266</c:v>
                </c:pt>
                <c:pt idx="1869">
                  <c:v>1.5401221266</c:v>
                </c:pt>
                <c:pt idx="1870">
                  <c:v>1.5401221266</c:v>
                </c:pt>
                <c:pt idx="1871">
                  <c:v>1.4512938867</c:v>
                </c:pt>
                <c:pt idx="1872">
                  <c:v>1.4765002965</c:v>
                </c:pt>
                <c:pt idx="1873">
                  <c:v>1.5348458242</c:v>
                </c:pt>
                <c:pt idx="1874">
                  <c:v>1.5290407089</c:v>
                </c:pt>
                <c:pt idx="1875">
                  <c:v>1.6081692997999999</c:v>
                </c:pt>
                <c:pt idx="1876">
                  <c:v>1.6081692997999999</c:v>
                </c:pt>
                <c:pt idx="1877">
                  <c:v>1.6081692997999999</c:v>
                </c:pt>
                <c:pt idx="1878">
                  <c:v>1.57641473</c:v>
                </c:pt>
                <c:pt idx="1879">
                  <c:v>1.6425138419</c:v>
                </c:pt>
                <c:pt idx="1880">
                  <c:v>1.6410569827000001</c:v>
                </c:pt>
                <c:pt idx="1881">
                  <c:v>1.6173943074999999</c:v>
                </c:pt>
                <c:pt idx="1882">
                  <c:v>1.6400565305999999</c:v>
                </c:pt>
                <c:pt idx="1883">
                  <c:v>1.6400565305999999</c:v>
                </c:pt>
                <c:pt idx="1884">
                  <c:v>1.6400565305999999</c:v>
                </c:pt>
                <c:pt idx="1885">
                  <c:v>1.6653878135</c:v>
                </c:pt>
                <c:pt idx="1886">
                  <c:v>1.6660957018</c:v>
                </c:pt>
                <c:pt idx="1887">
                  <c:v>1.6793159727</c:v>
                </c:pt>
                <c:pt idx="1888">
                  <c:v>1.7034695596</c:v>
                </c:pt>
                <c:pt idx="1889">
                  <c:v>1.7851310264</c:v>
                </c:pt>
                <c:pt idx="1890">
                  <c:v>1.7851310264</c:v>
                </c:pt>
                <c:pt idx="1891">
                  <c:v>1.7851310264</c:v>
                </c:pt>
                <c:pt idx="1892">
                  <c:v>1.8193667855</c:v>
                </c:pt>
                <c:pt idx="1893">
                  <c:v>1.8116893914000001</c:v>
                </c:pt>
                <c:pt idx="1894">
                  <c:v>1.7707203289</c:v>
                </c:pt>
                <c:pt idx="1895">
                  <c:v>1.7240752001999999</c:v>
                </c:pt>
                <c:pt idx="1896">
                  <c:v>1.7314184274</c:v>
                </c:pt>
                <c:pt idx="1897">
                  <c:v>1.7314184274</c:v>
                </c:pt>
                <c:pt idx="1898">
                  <c:v>1.7314184274</c:v>
                </c:pt>
                <c:pt idx="1899">
                  <c:v>1.7459052295999999</c:v>
                </c:pt>
                <c:pt idx="1900">
                  <c:v>1.7671502594999999</c:v>
                </c:pt>
                <c:pt idx="1901">
                  <c:v>1.7009479111000001</c:v>
                </c:pt>
                <c:pt idx="1902">
                  <c:v>1.7390043811</c:v>
                </c:pt>
                <c:pt idx="1903">
                  <c:v>1.748798316</c:v>
                </c:pt>
                <c:pt idx="1904">
                  <c:v>1.748798316</c:v>
                </c:pt>
                <c:pt idx="1905">
                  <c:v>1.748798316</c:v>
                </c:pt>
                <c:pt idx="1906">
                  <c:v>1.748798316</c:v>
                </c:pt>
                <c:pt idx="1907">
                  <c:v>1.702818709</c:v>
                </c:pt>
                <c:pt idx="1908">
                  <c:v>1.702818709</c:v>
                </c:pt>
                <c:pt idx="1909">
                  <c:v>1.7403090948</c:v>
                </c:pt>
                <c:pt idx="1910">
                  <c:v>1.7083562001999999</c:v>
                </c:pt>
                <c:pt idx="1911">
                  <c:v>1.7083562001999999</c:v>
                </c:pt>
                <c:pt idx="1912">
                  <c:v>1.7083562001999999</c:v>
                </c:pt>
                <c:pt idx="1913">
                  <c:v>1.7083562001999999</c:v>
                </c:pt>
                <c:pt idx="1914">
                  <c:v>1.6848635892999999</c:v>
                </c:pt>
                <c:pt idx="1915">
                  <c:v>1.7667238148</c:v>
                </c:pt>
                <c:pt idx="1916">
                  <c:v>1.7161662002</c:v>
                </c:pt>
                <c:pt idx="1917">
                  <c:v>1.7390307464999999</c:v>
                </c:pt>
                <c:pt idx="1918">
                  <c:v>1.7390307464999999</c:v>
                </c:pt>
                <c:pt idx="1919">
                  <c:v>1.7390307464999999</c:v>
                </c:pt>
                <c:pt idx="1920">
                  <c:v>1.7573602066</c:v>
                </c:pt>
                <c:pt idx="1921">
                  <c:v>1.7753796817</c:v>
                </c:pt>
                <c:pt idx="1922">
                  <c:v>1.720263726</c:v>
                </c:pt>
                <c:pt idx="1923">
                  <c:v>1.7213568136999999</c:v>
                </c:pt>
                <c:pt idx="1924">
                  <c:v>1.6933817154999999</c:v>
                </c:pt>
                <c:pt idx="1925">
                  <c:v>1.6933817154999999</c:v>
                </c:pt>
                <c:pt idx="1926">
                  <c:v>1.6933817154999999</c:v>
                </c:pt>
                <c:pt idx="1927">
                  <c:v>1.7003048465999999</c:v>
                </c:pt>
                <c:pt idx="1928">
                  <c:v>1.6913970171999999</c:v>
                </c:pt>
                <c:pt idx="1929">
                  <c:v>1.6776490146</c:v>
                </c:pt>
                <c:pt idx="1930">
                  <c:v>1.6776490146</c:v>
                </c:pt>
                <c:pt idx="1931">
                  <c:v>1.6776490146</c:v>
                </c:pt>
                <c:pt idx="1932">
                  <c:v>1.6776490146</c:v>
                </c:pt>
                <c:pt idx="1933">
                  <c:v>1.6776490146</c:v>
                </c:pt>
                <c:pt idx="1934">
                  <c:v>1.6416344593000001</c:v>
                </c:pt>
                <c:pt idx="1935">
                  <c:v>1.6094550553</c:v>
                </c:pt>
                <c:pt idx="1936">
                  <c:v>1.6014698060000001</c:v>
                </c:pt>
                <c:pt idx="1937">
                  <c:v>1.5954077135</c:v>
                </c:pt>
                <c:pt idx="1938">
                  <c:v>1.6282038207</c:v>
                </c:pt>
                <c:pt idx="1939">
                  <c:v>1.6282038207</c:v>
                </c:pt>
                <c:pt idx="1940">
                  <c:v>1.6282038207</c:v>
                </c:pt>
                <c:pt idx="1941">
                  <c:v>1.671272149</c:v>
                </c:pt>
                <c:pt idx="1942">
                  <c:v>1.7267406765</c:v>
                </c:pt>
                <c:pt idx="1943">
                  <c:v>1.7405573012</c:v>
                </c:pt>
                <c:pt idx="1944">
                  <c:v>1.7293155991</c:v>
                </c:pt>
                <c:pt idx="1945">
                  <c:v>1.7510197375000001</c:v>
                </c:pt>
                <c:pt idx="1946">
                  <c:v>1.7510197375000001</c:v>
                </c:pt>
                <c:pt idx="1947">
                  <c:v>1.7510197375000001</c:v>
                </c:pt>
                <c:pt idx="1948">
                  <c:v>1.7970998532</c:v>
                </c:pt>
                <c:pt idx="1949">
                  <c:v>1.7980225681999999</c:v>
                </c:pt>
                <c:pt idx="1950">
                  <c:v>1.8487650015999999</c:v>
                </c:pt>
                <c:pt idx="1951">
                  <c:v>1.9102833688</c:v>
                </c:pt>
                <c:pt idx="1952">
                  <c:v>1.9574348386</c:v>
                </c:pt>
                <c:pt idx="1953">
                  <c:v>1.9574348386</c:v>
                </c:pt>
                <c:pt idx="1954">
                  <c:v>1.9574348386</c:v>
                </c:pt>
                <c:pt idx="1955">
                  <c:v>2.0337052308999999</c:v>
                </c:pt>
                <c:pt idx="1956">
                  <c:v>2.1580738192000002</c:v>
                </c:pt>
                <c:pt idx="1957">
                  <c:v>2.1353944733999999</c:v>
                </c:pt>
                <c:pt idx="1958">
                  <c:v>2.2148953337999999</c:v>
                </c:pt>
                <c:pt idx="1959">
                  <c:v>2.3545497963000002</c:v>
                </c:pt>
                <c:pt idx="1960">
                  <c:v>2.3545497963000002</c:v>
                </c:pt>
                <c:pt idx="1961">
                  <c:v>2.3545497963000002</c:v>
                </c:pt>
                <c:pt idx="1962">
                  <c:v>2.3545497963000002</c:v>
                </c:pt>
                <c:pt idx="1963">
                  <c:v>2.3545497963000002</c:v>
                </c:pt>
                <c:pt idx="1964">
                  <c:v>2.1421119656999998</c:v>
                </c:pt>
                <c:pt idx="1965">
                  <c:v>2.1189578298999998</c:v>
                </c:pt>
                <c:pt idx="1966">
                  <c:v>2.0790014315000001</c:v>
                </c:pt>
                <c:pt idx="1967">
                  <c:v>2.0790014315000001</c:v>
                </c:pt>
                <c:pt idx="1968">
                  <c:v>2.0790014315000001</c:v>
                </c:pt>
                <c:pt idx="1969">
                  <c:v>2.0692067057000001</c:v>
                </c:pt>
                <c:pt idx="1970">
                  <c:v>2.0468448197</c:v>
                </c:pt>
                <c:pt idx="1971">
                  <c:v>2.0007824470000002</c:v>
                </c:pt>
                <c:pt idx="1972">
                  <c:v>1.9227378879000001</c:v>
                </c:pt>
                <c:pt idx="1973">
                  <c:v>1.9376016003000001</c:v>
                </c:pt>
                <c:pt idx="1974">
                  <c:v>1.9376016003000001</c:v>
                </c:pt>
                <c:pt idx="1975">
                  <c:v>1.9376016003000001</c:v>
                </c:pt>
                <c:pt idx="1976">
                  <c:v>1.9365062891</c:v>
                </c:pt>
                <c:pt idx="1977">
                  <c:v>1.8631373687999999</c:v>
                </c:pt>
                <c:pt idx="1978">
                  <c:v>1.9148172377999999</c:v>
                </c:pt>
                <c:pt idx="1979">
                  <c:v>1.9479931334</c:v>
                </c:pt>
                <c:pt idx="1980">
                  <c:v>1.8885088666000001</c:v>
                </c:pt>
                <c:pt idx="1981">
                  <c:v>1.8885088666000001</c:v>
                </c:pt>
                <c:pt idx="1982">
                  <c:v>1.8885088666000001</c:v>
                </c:pt>
                <c:pt idx="1983">
                  <c:v>1.9311645838</c:v>
                </c:pt>
                <c:pt idx="1984">
                  <c:v>1.9238660031999999</c:v>
                </c:pt>
                <c:pt idx="1985">
                  <c:v>1.9565290301</c:v>
                </c:pt>
                <c:pt idx="1986">
                  <c:v>2.0026242707000002</c:v>
                </c:pt>
                <c:pt idx="1987">
                  <c:v>2.052105734</c:v>
                </c:pt>
                <c:pt idx="1988">
                  <c:v>2.052105734</c:v>
                </c:pt>
                <c:pt idx="1989">
                  <c:v>2.052105734</c:v>
                </c:pt>
                <c:pt idx="1990">
                  <c:v>2.0094205388000002</c:v>
                </c:pt>
                <c:pt idx="1991">
                  <c:v>1.9716622877000001</c:v>
                </c:pt>
                <c:pt idx="1992">
                  <c:v>1.9443710538000001</c:v>
                </c:pt>
                <c:pt idx="1993">
                  <c:v>1.8875417945999999</c:v>
                </c:pt>
                <c:pt idx="1994">
                  <c:v>1.9277325725000001</c:v>
                </c:pt>
                <c:pt idx="1995">
                  <c:v>1.9277325725000001</c:v>
                </c:pt>
                <c:pt idx="1996">
                  <c:v>1.9277325725000001</c:v>
                </c:pt>
                <c:pt idx="1997">
                  <c:v>1.7979885328</c:v>
                </c:pt>
                <c:pt idx="1998">
                  <c:v>1.7078539962999999</c:v>
                </c:pt>
                <c:pt idx="1999">
                  <c:v>1.7185116617</c:v>
                </c:pt>
                <c:pt idx="2000">
                  <c:v>1.7511542593</c:v>
                </c:pt>
                <c:pt idx="2001">
                  <c:v>1.7670000446</c:v>
                </c:pt>
                <c:pt idx="2002">
                  <c:v>1.7670000446</c:v>
                </c:pt>
                <c:pt idx="2003">
                  <c:v>1.7670000446</c:v>
                </c:pt>
                <c:pt idx="2004">
                  <c:v>1.8078677231</c:v>
                </c:pt>
                <c:pt idx="2005">
                  <c:v>1.8034865525999999</c:v>
                </c:pt>
                <c:pt idx="2006">
                  <c:v>1.7826375118</c:v>
                </c:pt>
                <c:pt idx="2007">
                  <c:v>1.7805780592</c:v>
                </c:pt>
                <c:pt idx="2008">
                  <c:v>1.7982998639000001</c:v>
                </c:pt>
                <c:pt idx="2009">
                  <c:v>1.7982998639000001</c:v>
                </c:pt>
                <c:pt idx="2010">
                  <c:v>1.7982998639000001</c:v>
                </c:pt>
                <c:pt idx="2011">
                  <c:v>1.8086785555</c:v>
                </c:pt>
                <c:pt idx="2012">
                  <c:v>1.8750346358000001</c:v>
                </c:pt>
                <c:pt idx="2013">
                  <c:v>1.8589237517999999</c:v>
                </c:pt>
                <c:pt idx="2014">
                  <c:v>1.8992903777000001</c:v>
                </c:pt>
                <c:pt idx="2015">
                  <c:v>1.8230832019000001</c:v>
                </c:pt>
                <c:pt idx="2016">
                  <c:v>1.8230832019000001</c:v>
                </c:pt>
                <c:pt idx="2017">
                  <c:v>1.8230832019000001</c:v>
                </c:pt>
                <c:pt idx="2018">
                  <c:v>1.8573781863000001</c:v>
                </c:pt>
                <c:pt idx="2019">
                  <c:v>1.8563766421000001</c:v>
                </c:pt>
                <c:pt idx="2020">
                  <c:v>1.9056702495</c:v>
                </c:pt>
                <c:pt idx="2021">
                  <c:v>1.8787769928</c:v>
                </c:pt>
                <c:pt idx="2022">
                  <c:v>1.8443373914000001</c:v>
                </c:pt>
                <c:pt idx="2023">
                  <c:v>1.8443373914000001</c:v>
                </c:pt>
                <c:pt idx="2024">
                  <c:v>1.8443373914000001</c:v>
                </c:pt>
                <c:pt idx="2025">
                  <c:v>1.8443373914000001</c:v>
                </c:pt>
                <c:pt idx="2026">
                  <c:v>1.7664844473000001</c:v>
                </c:pt>
                <c:pt idx="2027">
                  <c:v>1.7764474423000001</c:v>
                </c:pt>
                <c:pt idx="2028">
                  <c:v>1.8441598316000001</c:v>
                </c:pt>
                <c:pt idx="2029">
                  <c:v>1.8818216185000001</c:v>
                </c:pt>
                <c:pt idx="2030">
                  <c:v>1.8818216185000001</c:v>
                </c:pt>
                <c:pt idx="2031">
                  <c:v>1.8818216185000001</c:v>
                </c:pt>
                <c:pt idx="2032">
                  <c:v>1.8366277123999999</c:v>
                </c:pt>
                <c:pt idx="2033">
                  <c:v>1.8593821079999999</c:v>
                </c:pt>
                <c:pt idx="2034">
                  <c:v>1.8443488172</c:v>
                </c:pt>
                <c:pt idx="2035">
                  <c:v>1.8803417465000001</c:v>
                </c:pt>
                <c:pt idx="2036">
                  <c:v>1.9578113185999999</c:v>
                </c:pt>
                <c:pt idx="2037">
                  <c:v>1.9578113185999999</c:v>
                </c:pt>
                <c:pt idx="2038">
                  <c:v>1.9578113185999999</c:v>
                </c:pt>
                <c:pt idx="2039">
                  <c:v>1.8892071715000001</c:v>
                </c:pt>
                <c:pt idx="2040">
                  <c:v>1.8770864490000001</c:v>
                </c:pt>
                <c:pt idx="2041">
                  <c:v>1.8579323092</c:v>
                </c:pt>
                <c:pt idx="2042">
                  <c:v>1.8843517443</c:v>
                </c:pt>
                <c:pt idx="2043">
                  <c:v>1.8817681770000001</c:v>
                </c:pt>
                <c:pt idx="2044">
                  <c:v>1.8817681770000001</c:v>
                </c:pt>
                <c:pt idx="2045">
                  <c:v>1.8817681770000001</c:v>
                </c:pt>
                <c:pt idx="2046">
                  <c:v>1.9030525629999999</c:v>
                </c:pt>
                <c:pt idx="2047">
                  <c:v>1.8853850578</c:v>
                </c:pt>
                <c:pt idx="2048">
                  <c:v>1.9495979186000001</c:v>
                </c:pt>
                <c:pt idx="2049">
                  <c:v>1.8573337722000001</c:v>
                </c:pt>
                <c:pt idx="2050">
                  <c:v>1.8399276349</c:v>
                </c:pt>
                <c:pt idx="2051">
                  <c:v>1.8399276349</c:v>
                </c:pt>
                <c:pt idx="2052">
                  <c:v>1.8399276349</c:v>
                </c:pt>
                <c:pt idx="2053">
                  <c:v>1.8797555953</c:v>
                </c:pt>
                <c:pt idx="2054">
                  <c:v>1.8939301994</c:v>
                </c:pt>
                <c:pt idx="2055">
                  <c:v>1.890967844</c:v>
                </c:pt>
                <c:pt idx="2056">
                  <c:v>1.8600481911</c:v>
                </c:pt>
                <c:pt idx="2057">
                  <c:v>1.9313421947</c:v>
                </c:pt>
                <c:pt idx="2058">
                  <c:v>1.9313421947</c:v>
                </c:pt>
                <c:pt idx="2059">
                  <c:v>1.9313421947</c:v>
                </c:pt>
                <c:pt idx="2060">
                  <c:v>1.9049609945999999</c:v>
                </c:pt>
                <c:pt idx="2061">
                  <c:v>1.9568581437999999</c:v>
                </c:pt>
                <c:pt idx="2062">
                  <c:v>1.9755434097</c:v>
                </c:pt>
                <c:pt idx="2063">
                  <c:v>2.082137157</c:v>
                </c:pt>
                <c:pt idx="2064">
                  <c:v>2.1078461458</c:v>
                </c:pt>
                <c:pt idx="2065">
                  <c:v>2.1078461458</c:v>
                </c:pt>
                <c:pt idx="2066">
                  <c:v>2.1078461458</c:v>
                </c:pt>
                <c:pt idx="2067">
                  <c:v>2.1189155778000002</c:v>
                </c:pt>
                <c:pt idx="2068">
                  <c:v>2.1227294834000001</c:v>
                </c:pt>
                <c:pt idx="2069">
                  <c:v>2.1029493830999999</c:v>
                </c:pt>
                <c:pt idx="2070">
                  <c:v>2.1749945188000002</c:v>
                </c:pt>
                <c:pt idx="2071">
                  <c:v>2.3158051602</c:v>
                </c:pt>
                <c:pt idx="2072">
                  <c:v>2.3158051602</c:v>
                </c:pt>
                <c:pt idx="2073">
                  <c:v>2.3158051602</c:v>
                </c:pt>
                <c:pt idx="2074">
                  <c:v>2.3595318679999999</c:v>
                </c:pt>
                <c:pt idx="2075">
                  <c:v>2.3595318679999999</c:v>
                </c:pt>
                <c:pt idx="2076">
                  <c:v>2.3595318679999999</c:v>
                </c:pt>
                <c:pt idx="2077">
                  <c:v>2.3595318679999999</c:v>
                </c:pt>
                <c:pt idx="2078">
                  <c:v>2.3468523702000001</c:v>
                </c:pt>
                <c:pt idx="2079">
                  <c:v>2.3468523702000001</c:v>
                </c:pt>
                <c:pt idx="2080">
                  <c:v>2.3468523702000001</c:v>
                </c:pt>
                <c:pt idx="2081">
                  <c:v>2.2759744096999999</c:v>
                </c:pt>
                <c:pt idx="2082">
                  <c:v>2.3020794604999999</c:v>
                </c:pt>
                <c:pt idx="2083">
                  <c:v>2.2744443861999999</c:v>
                </c:pt>
                <c:pt idx="2084">
                  <c:v>2.2744443861999999</c:v>
                </c:pt>
                <c:pt idx="2085">
                  <c:v>2.2744443861999999</c:v>
                </c:pt>
                <c:pt idx="2086">
                  <c:v>2.2744443861999999</c:v>
                </c:pt>
                <c:pt idx="2087">
                  <c:v>2.2744443861999999</c:v>
                </c:pt>
                <c:pt idx="2088">
                  <c:v>2.3355352586999998</c:v>
                </c:pt>
                <c:pt idx="2089">
                  <c:v>2.3355352586999998</c:v>
                </c:pt>
                <c:pt idx="2090">
                  <c:v>2.3355352586999998</c:v>
                </c:pt>
                <c:pt idx="2091">
                  <c:v>2.3498257358000001</c:v>
                </c:pt>
                <c:pt idx="2092">
                  <c:v>2.3618086741000002</c:v>
                </c:pt>
                <c:pt idx="2093">
                  <c:v>2.3618086741000002</c:v>
                </c:pt>
                <c:pt idx="2094">
                  <c:v>2.3618086741000002</c:v>
                </c:pt>
                <c:pt idx="2095">
                  <c:v>2.3415905464</c:v>
                </c:pt>
                <c:pt idx="2096">
                  <c:v>2.3415905464</c:v>
                </c:pt>
                <c:pt idx="2097">
                  <c:v>2.3415905464</c:v>
                </c:pt>
                <c:pt idx="2098">
                  <c:v>2.4013807801999998</c:v>
                </c:pt>
                <c:pt idx="2099">
                  <c:v>2.3952327601999999</c:v>
                </c:pt>
                <c:pt idx="2100">
                  <c:v>2.3952327601999999</c:v>
                </c:pt>
                <c:pt idx="2101">
                  <c:v>2.3952327601999999</c:v>
                </c:pt>
                <c:pt idx="2102">
                  <c:v>2.4051907629999998</c:v>
                </c:pt>
                <c:pt idx="2103">
                  <c:v>2.5231994664999999</c:v>
                </c:pt>
                <c:pt idx="2104">
                  <c:v>2.5334688073999998</c:v>
                </c:pt>
                <c:pt idx="2105">
                  <c:v>2.5050855559</c:v>
                </c:pt>
                <c:pt idx="2106">
                  <c:v>2.4071604738999999</c:v>
                </c:pt>
                <c:pt idx="2107">
                  <c:v>2.4071604738999999</c:v>
                </c:pt>
                <c:pt idx="2108">
                  <c:v>2.4071604738999999</c:v>
                </c:pt>
                <c:pt idx="2109">
                  <c:v>2.4393911952999998</c:v>
                </c:pt>
                <c:pt idx="2110">
                  <c:v>2.4321138704999998</c:v>
                </c:pt>
                <c:pt idx="2111">
                  <c:v>2.3887081369000001</c:v>
                </c:pt>
                <c:pt idx="2112">
                  <c:v>2.3938407383999998</c:v>
                </c:pt>
                <c:pt idx="2113">
                  <c:v>2.4084163584999998</c:v>
                </c:pt>
                <c:pt idx="2114">
                  <c:v>2.4084163584999998</c:v>
                </c:pt>
                <c:pt idx="2115">
                  <c:v>2.4084163584999998</c:v>
                </c:pt>
                <c:pt idx="2116">
                  <c:v>2.4104071880000002</c:v>
                </c:pt>
                <c:pt idx="2117">
                  <c:v>2.4301706839000001</c:v>
                </c:pt>
                <c:pt idx="2118">
                  <c:v>2.4192704347</c:v>
                </c:pt>
                <c:pt idx="2119">
                  <c:v>2.3862711001000001</c:v>
                </c:pt>
                <c:pt idx="2120">
                  <c:v>2.4556468045000002</c:v>
                </c:pt>
                <c:pt idx="2121">
                  <c:v>2.4556468045000002</c:v>
                </c:pt>
                <c:pt idx="2122">
                  <c:v>2.4556468045000002</c:v>
                </c:pt>
                <c:pt idx="2123">
                  <c:v>2.5145769456</c:v>
                </c:pt>
                <c:pt idx="2124">
                  <c:v>2.6171917532000002</c:v>
                </c:pt>
                <c:pt idx="2125">
                  <c:v>2.6764298975999998</c:v>
                </c:pt>
                <c:pt idx="2126">
                  <c:v>2.5525207991999999</c:v>
                </c:pt>
                <c:pt idx="2127">
                  <c:v>2.5049531784000001</c:v>
                </c:pt>
                <c:pt idx="2128">
                  <c:v>2.5049531784000001</c:v>
                </c:pt>
                <c:pt idx="2129">
                  <c:v>2.5049531784000001</c:v>
                </c:pt>
                <c:pt idx="2130">
                  <c:v>2.5722488414</c:v>
                </c:pt>
                <c:pt idx="2131">
                  <c:v>2.6419206993</c:v>
                </c:pt>
                <c:pt idx="2132">
                  <c:v>2.6225052357999998</c:v>
                </c:pt>
                <c:pt idx="2133">
                  <c:v>2.7616502697</c:v>
                </c:pt>
                <c:pt idx="2134">
                  <c:v>2.6620191094000001</c:v>
                </c:pt>
                <c:pt idx="2135">
                  <c:v>2.6620191094000001</c:v>
                </c:pt>
                <c:pt idx="2136">
                  <c:v>2.6620191094000001</c:v>
                </c:pt>
                <c:pt idx="2137">
                  <c:v>2.6291092407000001</c:v>
                </c:pt>
                <c:pt idx="2138">
                  <c:v>2.6227280585999999</c:v>
                </c:pt>
                <c:pt idx="2139">
                  <c:v>2.6141145399000001</c:v>
                </c:pt>
                <c:pt idx="2140">
                  <c:v>2.6157987140999999</c:v>
                </c:pt>
                <c:pt idx="2141">
                  <c:v>2.5816494991000001</c:v>
                </c:pt>
                <c:pt idx="2142">
                  <c:v>2.5816494991000001</c:v>
                </c:pt>
                <c:pt idx="2143">
                  <c:v>2.5816494991000001</c:v>
                </c:pt>
                <c:pt idx="2144">
                  <c:v>2.5757136426999998</c:v>
                </c:pt>
                <c:pt idx="2145">
                  <c:v>2.6199138519999998</c:v>
                </c:pt>
                <c:pt idx="2146">
                  <c:v>2.5471921945</c:v>
                </c:pt>
                <c:pt idx="2147">
                  <c:v>2.5496598647000002</c:v>
                </c:pt>
                <c:pt idx="2148">
                  <c:v>2.5606661874999999</c:v>
                </c:pt>
                <c:pt idx="2149">
                  <c:v>2.5606661874999999</c:v>
                </c:pt>
                <c:pt idx="2150">
                  <c:v>2.5606661874999999</c:v>
                </c:pt>
                <c:pt idx="2151">
                  <c:v>2.4917913687</c:v>
                </c:pt>
                <c:pt idx="2152">
                  <c:v>2.4020322084000001</c:v>
                </c:pt>
                <c:pt idx="2153">
                  <c:v>2.4012938211999999</c:v>
                </c:pt>
                <c:pt idx="2154">
                  <c:v>2.4560589461000002</c:v>
                </c:pt>
                <c:pt idx="2155">
                  <c:v>2.4042279975</c:v>
                </c:pt>
                <c:pt idx="2156">
                  <c:v>2.4042279975</c:v>
                </c:pt>
                <c:pt idx="2157">
                  <c:v>2.4042279975</c:v>
                </c:pt>
                <c:pt idx="2158">
                  <c:v>2.3870093926</c:v>
                </c:pt>
                <c:pt idx="2159">
                  <c:v>2.3687928290000002</c:v>
                </c:pt>
                <c:pt idx="2160">
                  <c:v>2.3606070756999999</c:v>
                </c:pt>
                <c:pt idx="2161">
                  <c:v>2.3461671802000001</c:v>
                </c:pt>
                <c:pt idx="2162">
                  <c:v>2.2925988685999998</c:v>
                </c:pt>
                <c:pt idx="2163">
                  <c:v>2.2925988685999998</c:v>
                </c:pt>
                <c:pt idx="2164">
                  <c:v>2.2925988685999998</c:v>
                </c:pt>
                <c:pt idx="2165">
                  <c:v>2.2731232957</c:v>
                </c:pt>
                <c:pt idx="2166">
                  <c:v>2.3797628768000001</c:v>
                </c:pt>
                <c:pt idx="2167">
                  <c:v>2.4200918791000001</c:v>
                </c:pt>
                <c:pt idx="2168">
                  <c:v>2.4285380320000001</c:v>
                </c:pt>
                <c:pt idx="2169">
                  <c:v>2.4588123467999998</c:v>
                </c:pt>
                <c:pt idx="2170">
                  <c:v>2.4588123467999998</c:v>
                </c:pt>
                <c:pt idx="2171">
                  <c:v>2.4588123467999998</c:v>
                </c:pt>
                <c:pt idx="2172">
                  <c:v>2.4634135628</c:v>
                </c:pt>
                <c:pt idx="2173">
                  <c:v>2.5265217827000002</c:v>
                </c:pt>
                <c:pt idx="2174">
                  <c:v>2.5308358297</c:v>
                </c:pt>
                <c:pt idx="2175">
                  <c:v>2.6351477597000001</c:v>
                </c:pt>
                <c:pt idx="2176">
                  <c:v>2.5444027126000002</c:v>
                </c:pt>
                <c:pt idx="2177">
                  <c:v>2.5444027126000002</c:v>
                </c:pt>
                <c:pt idx="2178">
                  <c:v>2.5444027126000002</c:v>
                </c:pt>
                <c:pt idx="2179">
                  <c:v>2.545832109</c:v>
                </c:pt>
                <c:pt idx="2180">
                  <c:v>2.5816436705000001</c:v>
                </c:pt>
                <c:pt idx="2181">
                  <c:v>2.6397135153</c:v>
                </c:pt>
                <c:pt idx="2182">
                  <c:v>2.6637524844999998</c:v>
                </c:pt>
                <c:pt idx="2183">
                  <c:v>2.651978159</c:v>
                </c:pt>
                <c:pt idx="2184">
                  <c:v>2.651978159</c:v>
                </c:pt>
                <c:pt idx="2185">
                  <c:v>2.651978159</c:v>
                </c:pt>
                <c:pt idx="2186">
                  <c:v>2.6811204969000002</c:v>
                </c:pt>
                <c:pt idx="2187">
                  <c:v>2.6579269621999999</c:v>
                </c:pt>
                <c:pt idx="2188">
                  <c:v>2.5296513704999999</c:v>
                </c:pt>
                <c:pt idx="2189">
                  <c:v>2.5514620991000001</c:v>
                </c:pt>
                <c:pt idx="2190">
                  <c:v>2.6545719826999998</c:v>
                </c:pt>
                <c:pt idx="2191">
                  <c:v>2.6545719826999998</c:v>
                </c:pt>
                <c:pt idx="2192">
                  <c:v>2.6545719826999998</c:v>
                </c:pt>
                <c:pt idx="2193">
                  <c:v>2.5879518632999998</c:v>
                </c:pt>
                <c:pt idx="2194">
                  <c:v>2.5938533611999999</c:v>
                </c:pt>
                <c:pt idx="2195">
                  <c:v>2.6441066926999999</c:v>
                </c:pt>
                <c:pt idx="2196">
                  <c:v>2.6247144143000001</c:v>
                </c:pt>
                <c:pt idx="2197">
                  <c:v>2.6330365168999998</c:v>
                </c:pt>
                <c:pt idx="2198">
                  <c:v>2.6330365168999998</c:v>
                </c:pt>
                <c:pt idx="2199">
                  <c:v>2.6330365168999998</c:v>
                </c:pt>
                <c:pt idx="2200">
                  <c:v>2.6637221202000001</c:v>
                </c:pt>
                <c:pt idx="2201">
                  <c:v>2.7394644839</c:v>
                </c:pt>
                <c:pt idx="2202">
                  <c:v>2.7105327085000002</c:v>
                </c:pt>
                <c:pt idx="2203">
                  <c:v>2.7982137337999999</c:v>
                </c:pt>
                <c:pt idx="2204">
                  <c:v>2.6793936116000001</c:v>
                </c:pt>
                <c:pt idx="2205">
                  <c:v>2.6793936116000001</c:v>
                </c:pt>
                <c:pt idx="2206">
                  <c:v>2.6793936116000001</c:v>
                </c:pt>
                <c:pt idx="2207">
                  <c:v>2.7237899107999999</c:v>
                </c:pt>
                <c:pt idx="2208">
                  <c:v>2.7279482099000001</c:v>
                </c:pt>
                <c:pt idx="2209">
                  <c:v>2.7352082146000001</c:v>
                </c:pt>
                <c:pt idx="2210">
                  <c:v>2.6672135843000002</c:v>
                </c:pt>
                <c:pt idx="2211">
                  <c:v>2.7012623184</c:v>
                </c:pt>
                <c:pt idx="2212">
                  <c:v>2.7012623184</c:v>
                </c:pt>
                <c:pt idx="2213">
                  <c:v>2.7012623184</c:v>
                </c:pt>
                <c:pt idx="2214">
                  <c:v>2.6243444453999998</c:v>
                </c:pt>
                <c:pt idx="2215">
                  <c:v>2.6086471401</c:v>
                </c:pt>
                <c:pt idx="2216">
                  <c:v>2.6429230579</c:v>
                </c:pt>
                <c:pt idx="2217">
                  <c:v>2.6622732252999999</c:v>
                </c:pt>
                <c:pt idx="2218">
                  <c:v>2.6465257116999998</c:v>
                </c:pt>
                <c:pt idx="2219">
                  <c:v>2.6465257116999998</c:v>
                </c:pt>
                <c:pt idx="2220">
                  <c:v>2.6465257116999998</c:v>
                </c:pt>
                <c:pt idx="2221">
                  <c:v>2.6193753997</c:v>
                </c:pt>
                <c:pt idx="2222">
                  <c:v>2.557717968</c:v>
                </c:pt>
                <c:pt idx="2223">
                  <c:v>2.4750065055000001</c:v>
                </c:pt>
                <c:pt idx="2224">
                  <c:v>2.4012458859999999</c:v>
                </c:pt>
                <c:pt idx="2225">
                  <c:v>2.3744385879999999</c:v>
                </c:pt>
                <c:pt idx="2226">
                  <c:v>2.3744385879999999</c:v>
                </c:pt>
                <c:pt idx="2227">
                  <c:v>2.3744385879999999</c:v>
                </c:pt>
                <c:pt idx="2228">
                  <c:v>2.3022214464999999</c:v>
                </c:pt>
                <c:pt idx="2229">
                  <c:v>2.2444020797999999</c:v>
                </c:pt>
                <c:pt idx="2230">
                  <c:v>2.2580306203</c:v>
                </c:pt>
                <c:pt idx="2231">
                  <c:v>2.4226673016000002</c:v>
                </c:pt>
                <c:pt idx="2232">
                  <c:v>2.4355402488000002</c:v>
                </c:pt>
                <c:pt idx="2233">
                  <c:v>2.4355402488000002</c:v>
                </c:pt>
                <c:pt idx="2234">
                  <c:v>2.4355402488000002</c:v>
                </c:pt>
                <c:pt idx="2235">
                  <c:v>2.4275594605999999</c:v>
                </c:pt>
                <c:pt idx="2236">
                  <c:v>2.4254823474</c:v>
                </c:pt>
                <c:pt idx="2237">
                  <c:v>2.4654203245000001</c:v>
                </c:pt>
                <c:pt idx="2238">
                  <c:v>2.4345894591000001</c:v>
                </c:pt>
                <c:pt idx="2239">
                  <c:v>2.2882324200999999</c:v>
                </c:pt>
                <c:pt idx="2240">
                  <c:v>2.2882324200999999</c:v>
                </c:pt>
                <c:pt idx="2241">
                  <c:v>2.2882324200999999</c:v>
                </c:pt>
                <c:pt idx="2242">
                  <c:v>2.2744257783999999</c:v>
                </c:pt>
                <c:pt idx="2243">
                  <c:v>2.3965537599000002</c:v>
                </c:pt>
                <c:pt idx="2244">
                  <c:v>2.4144611633999999</c:v>
                </c:pt>
                <c:pt idx="2245">
                  <c:v>2.3905365394000002</c:v>
                </c:pt>
                <c:pt idx="2246">
                  <c:v>2.2812637221999998</c:v>
                </c:pt>
                <c:pt idx="2247">
                  <c:v>2.2812637221999998</c:v>
                </c:pt>
                <c:pt idx="2248">
                  <c:v>2.2812637221999998</c:v>
                </c:pt>
                <c:pt idx="2249">
                  <c:v>2.3627219149999998</c:v>
                </c:pt>
                <c:pt idx="2250">
                  <c:v>2.4189486701999998</c:v>
                </c:pt>
                <c:pt idx="2251">
                  <c:v>2.4327341677000001</c:v>
                </c:pt>
                <c:pt idx="2252">
                  <c:v>2.4273748271</c:v>
                </c:pt>
                <c:pt idx="2253">
                  <c:v>2.5000799669</c:v>
                </c:pt>
                <c:pt idx="2254">
                  <c:v>2.5000799669</c:v>
                </c:pt>
                <c:pt idx="2255">
                  <c:v>2.5000799669</c:v>
                </c:pt>
                <c:pt idx="2256">
                  <c:v>2.4370253379000002</c:v>
                </c:pt>
                <c:pt idx="2257">
                  <c:v>2.4936634172000001</c:v>
                </c:pt>
                <c:pt idx="2258">
                  <c:v>2.4649300063999999</c:v>
                </c:pt>
                <c:pt idx="2259">
                  <c:v>2.5242373647999998</c:v>
                </c:pt>
                <c:pt idx="2260">
                  <c:v>2.4881220621</c:v>
                </c:pt>
                <c:pt idx="2261">
                  <c:v>2.4881220621</c:v>
                </c:pt>
                <c:pt idx="2262">
                  <c:v>2.4881220621</c:v>
                </c:pt>
                <c:pt idx="2263">
                  <c:v>2.5462155963000002</c:v>
                </c:pt>
                <c:pt idx="2264">
                  <c:v>2.5764663932</c:v>
                </c:pt>
                <c:pt idx="2265">
                  <c:v>2.6601109526000002</c:v>
                </c:pt>
                <c:pt idx="2266">
                  <c:v>2.6312740916999999</c:v>
                </c:pt>
                <c:pt idx="2267">
                  <c:v>2.6312740916999999</c:v>
                </c:pt>
                <c:pt idx="2268">
                  <c:v>2.6312740916999999</c:v>
                </c:pt>
                <c:pt idx="2269">
                  <c:v>2.6312740916999999</c:v>
                </c:pt>
                <c:pt idx="2270">
                  <c:v>2.5991648993999998</c:v>
                </c:pt>
                <c:pt idx="2271">
                  <c:v>2.6474009128999998</c:v>
                </c:pt>
                <c:pt idx="2272">
                  <c:v>2.679329273</c:v>
                </c:pt>
                <c:pt idx="2273">
                  <c:v>2.6683839103000002</c:v>
                </c:pt>
                <c:pt idx="2274">
                  <c:v>2.7876488590999999</c:v>
                </c:pt>
                <c:pt idx="2275">
                  <c:v>2.7876488590999999</c:v>
                </c:pt>
                <c:pt idx="2276">
                  <c:v>2.7876488590999999</c:v>
                </c:pt>
                <c:pt idx="2277">
                  <c:v>2.7827808120999999</c:v>
                </c:pt>
                <c:pt idx="2278">
                  <c:v>2.7767535140000001</c:v>
                </c:pt>
                <c:pt idx="2279">
                  <c:v>2.7697638586000002</c:v>
                </c:pt>
                <c:pt idx="2280">
                  <c:v>2.5863492532999999</c:v>
                </c:pt>
                <c:pt idx="2281">
                  <c:v>2.6712195520000002</c:v>
                </c:pt>
                <c:pt idx="2282">
                  <c:v>2.6712195520000002</c:v>
                </c:pt>
                <c:pt idx="2283">
                  <c:v>2.6712195520000002</c:v>
                </c:pt>
                <c:pt idx="2284">
                  <c:v>2.5852354786</c:v>
                </c:pt>
                <c:pt idx="2285">
                  <c:v>2.5990747003000001</c:v>
                </c:pt>
                <c:pt idx="2286">
                  <c:v>2.6497131508999998</c:v>
                </c:pt>
                <c:pt idx="2287">
                  <c:v>2.6399268281000001</c:v>
                </c:pt>
                <c:pt idx="2288">
                  <c:v>2.6924305407000002</c:v>
                </c:pt>
                <c:pt idx="2289">
                  <c:v>2.6924305407000002</c:v>
                </c:pt>
                <c:pt idx="2290">
                  <c:v>2.6924305407000002</c:v>
                </c:pt>
                <c:pt idx="2291">
                  <c:v>2.7682160904000002</c:v>
                </c:pt>
                <c:pt idx="2292">
                  <c:v>2.7644289877000001</c:v>
                </c:pt>
                <c:pt idx="2293">
                  <c:v>2.6845899779</c:v>
                </c:pt>
                <c:pt idx="2294">
                  <c:v>2.5545777747999998</c:v>
                </c:pt>
                <c:pt idx="2295">
                  <c:v>2.4273003241</c:v>
                </c:pt>
                <c:pt idx="2296">
                  <c:v>2.4273003241</c:v>
                </c:pt>
                <c:pt idx="2297">
                  <c:v>2.4273003241</c:v>
                </c:pt>
                <c:pt idx="2298">
                  <c:v>2.4142437657000002</c:v>
                </c:pt>
                <c:pt idx="2299">
                  <c:v>2.3628398215000002</c:v>
                </c:pt>
                <c:pt idx="2300">
                  <c:v>2.465707412</c:v>
                </c:pt>
                <c:pt idx="2301">
                  <c:v>2.4247014364999999</c:v>
                </c:pt>
                <c:pt idx="2302">
                  <c:v>2.4247014364999999</c:v>
                </c:pt>
                <c:pt idx="2303">
                  <c:v>2.4247014364999999</c:v>
                </c:pt>
                <c:pt idx="2304">
                  <c:v>2.4247014364999999</c:v>
                </c:pt>
                <c:pt idx="2305">
                  <c:v>2.4086351583000001</c:v>
                </c:pt>
                <c:pt idx="2306">
                  <c:v>2.4344414028000001</c:v>
                </c:pt>
                <c:pt idx="2307">
                  <c:v>2.3938571369999999</c:v>
                </c:pt>
                <c:pt idx="2308">
                  <c:v>2.3412214943</c:v>
                </c:pt>
                <c:pt idx="2309">
                  <c:v>2.4245928413</c:v>
                </c:pt>
                <c:pt idx="2310">
                  <c:v>2.4245928413</c:v>
                </c:pt>
                <c:pt idx="2311">
                  <c:v>2.4245928413</c:v>
                </c:pt>
                <c:pt idx="2312">
                  <c:v>2.3872538373999999</c:v>
                </c:pt>
                <c:pt idx="2313">
                  <c:v>2.4303301873000001</c:v>
                </c:pt>
                <c:pt idx="2314">
                  <c:v>2.3024829697000002</c:v>
                </c:pt>
                <c:pt idx="2315">
                  <c:v>2.3024829697000002</c:v>
                </c:pt>
                <c:pt idx="2316">
                  <c:v>2.3024829697000002</c:v>
                </c:pt>
                <c:pt idx="2317">
                  <c:v>2.3024829697000002</c:v>
                </c:pt>
                <c:pt idx="2318">
                  <c:v>2.3024829697000002</c:v>
                </c:pt>
                <c:pt idx="2319">
                  <c:v>2.3165485981999998</c:v>
                </c:pt>
                <c:pt idx="2320">
                  <c:v>2.3641271056000002</c:v>
                </c:pt>
                <c:pt idx="2321">
                  <c:v>2.3001573166</c:v>
                </c:pt>
                <c:pt idx="2322">
                  <c:v>2.2174588108000002</c:v>
                </c:pt>
                <c:pt idx="2323">
                  <c:v>2.1879194082</c:v>
                </c:pt>
                <c:pt idx="2324">
                  <c:v>2.1879194082</c:v>
                </c:pt>
                <c:pt idx="2325">
                  <c:v>2.1879194082</c:v>
                </c:pt>
                <c:pt idx="2326">
                  <c:v>2.1630419434000001</c:v>
                </c:pt>
                <c:pt idx="2327">
                  <c:v>2.0691836209000001</c:v>
                </c:pt>
                <c:pt idx="2328">
                  <c:v>2.0273806701999999</c:v>
                </c:pt>
                <c:pt idx="2329">
                  <c:v>2.1205091312</c:v>
                </c:pt>
                <c:pt idx="2330">
                  <c:v>2.2458641295000001</c:v>
                </c:pt>
                <c:pt idx="2331">
                  <c:v>2.2458641295000001</c:v>
                </c:pt>
                <c:pt idx="2332">
                  <c:v>2.2458641295000001</c:v>
                </c:pt>
                <c:pt idx="2333">
                  <c:v>2.1970496487000002</c:v>
                </c:pt>
                <c:pt idx="2334">
                  <c:v>2.2139193324000002</c:v>
                </c:pt>
                <c:pt idx="2335">
                  <c:v>2.0773887773999999</c:v>
                </c:pt>
                <c:pt idx="2336">
                  <c:v>2.1157058725</c:v>
                </c:pt>
                <c:pt idx="2337">
                  <c:v>2.0610479006000002</c:v>
                </c:pt>
                <c:pt idx="2338">
                  <c:v>2.0610479006000002</c:v>
                </c:pt>
                <c:pt idx="2339">
                  <c:v>2.0610479006000002</c:v>
                </c:pt>
                <c:pt idx="2340">
                  <c:v>2.1952300662000002</c:v>
                </c:pt>
                <c:pt idx="2341">
                  <c:v>2.3082551519000001</c:v>
                </c:pt>
                <c:pt idx="2342">
                  <c:v>2.3485669954000001</c:v>
                </c:pt>
                <c:pt idx="2343">
                  <c:v>2.4245836274000001</c:v>
                </c:pt>
                <c:pt idx="2344">
                  <c:v>2.4789503473000001</c:v>
                </c:pt>
                <c:pt idx="2345">
                  <c:v>2.4789503473000001</c:v>
                </c:pt>
                <c:pt idx="2346">
                  <c:v>2.4789503473000001</c:v>
                </c:pt>
                <c:pt idx="2347">
                  <c:v>2.4789503473000001</c:v>
                </c:pt>
                <c:pt idx="2348">
                  <c:v>2.5011660998999998</c:v>
                </c:pt>
                <c:pt idx="2349">
                  <c:v>2.5689223265000001</c:v>
                </c:pt>
                <c:pt idx="2350">
                  <c:v>2.5707362119999999</c:v>
                </c:pt>
                <c:pt idx="2351">
                  <c:v>2.5567944576000001</c:v>
                </c:pt>
                <c:pt idx="2352">
                  <c:v>2.5567944576000001</c:v>
                </c:pt>
                <c:pt idx="2353">
                  <c:v>2.5567944576000001</c:v>
                </c:pt>
                <c:pt idx="2354">
                  <c:v>2.6142697377999999</c:v>
                </c:pt>
                <c:pt idx="2355">
                  <c:v>2.5067928006</c:v>
                </c:pt>
                <c:pt idx="2356">
                  <c:v>2.5305760632999998</c:v>
                </c:pt>
                <c:pt idx="2357">
                  <c:v>2.3525042503</c:v>
                </c:pt>
                <c:pt idx="2358">
                  <c:v>2.1395953771</c:v>
                </c:pt>
                <c:pt idx="2359">
                  <c:v>2.1395953771</c:v>
                </c:pt>
                <c:pt idx="2360">
                  <c:v>2.1395953771</c:v>
                </c:pt>
                <c:pt idx="2361">
                  <c:v>2.0653198694000001</c:v>
                </c:pt>
                <c:pt idx="2362">
                  <c:v>2.1321562846000002</c:v>
                </c:pt>
                <c:pt idx="2363">
                  <c:v>2.3639353715000002</c:v>
                </c:pt>
                <c:pt idx="2364">
                  <c:v>2.3401300501</c:v>
                </c:pt>
                <c:pt idx="2365">
                  <c:v>2.3361204665000002</c:v>
                </c:pt>
                <c:pt idx="2366">
                  <c:v>2.3361204665000002</c:v>
                </c:pt>
                <c:pt idx="2367">
                  <c:v>2.3361204665000002</c:v>
                </c:pt>
                <c:pt idx="2368">
                  <c:v>2.2270430295999999</c:v>
                </c:pt>
                <c:pt idx="2369">
                  <c:v>2.3276943472</c:v>
                </c:pt>
                <c:pt idx="2370">
                  <c:v>2.3190997582000001</c:v>
                </c:pt>
                <c:pt idx="2371">
                  <c:v>2.3502513140999999</c:v>
                </c:pt>
                <c:pt idx="2372">
                  <c:v>2.3066266354999998</c:v>
                </c:pt>
                <c:pt idx="2373">
                  <c:v>2.3066266354999998</c:v>
                </c:pt>
                <c:pt idx="2374">
                  <c:v>2.3066266354999998</c:v>
                </c:pt>
                <c:pt idx="2375">
                  <c:v>2.4306720724000002</c:v>
                </c:pt>
                <c:pt idx="2376">
                  <c:v>2.3653974580999999</c:v>
                </c:pt>
                <c:pt idx="2377">
                  <c:v>2.2697843550000001</c:v>
                </c:pt>
                <c:pt idx="2378">
                  <c:v>2.2350980905000002</c:v>
                </c:pt>
                <c:pt idx="2379">
                  <c:v>2.1939611136999999</c:v>
                </c:pt>
                <c:pt idx="2380">
                  <c:v>2.1939611136999999</c:v>
                </c:pt>
                <c:pt idx="2381">
                  <c:v>2.1939611136999999</c:v>
                </c:pt>
                <c:pt idx="2382">
                  <c:v>2.3202869015999998</c:v>
                </c:pt>
                <c:pt idx="2383">
                  <c:v>2.1290870574</c:v>
                </c:pt>
                <c:pt idx="2384">
                  <c:v>2.0867211993999999</c:v>
                </c:pt>
                <c:pt idx="2385">
                  <c:v>2.0928653246</c:v>
                </c:pt>
                <c:pt idx="2386">
                  <c:v>2.2106178016000002</c:v>
                </c:pt>
                <c:pt idx="2387">
                  <c:v>2.2106178016000002</c:v>
                </c:pt>
                <c:pt idx="2388">
                  <c:v>2.2106178016000002</c:v>
                </c:pt>
                <c:pt idx="2389">
                  <c:v>2.1436999537000001</c:v>
                </c:pt>
                <c:pt idx="2390">
                  <c:v>2.1531691122000001</c:v>
                </c:pt>
                <c:pt idx="2391">
                  <c:v>2.1126596814999998</c:v>
                </c:pt>
                <c:pt idx="2392">
                  <c:v>2.1854237012</c:v>
                </c:pt>
                <c:pt idx="2393">
                  <c:v>2.1552372725</c:v>
                </c:pt>
                <c:pt idx="2394">
                  <c:v>2.1552372725</c:v>
                </c:pt>
                <c:pt idx="2395">
                  <c:v>2.1552372725</c:v>
                </c:pt>
                <c:pt idx="2396">
                  <c:v>2.1008333061000002</c:v>
                </c:pt>
                <c:pt idx="2397">
                  <c:v>2.2398884807999999</c:v>
                </c:pt>
                <c:pt idx="2398">
                  <c:v>2.3271279027</c:v>
                </c:pt>
                <c:pt idx="2399">
                  <c:v>2.4000689963999999</c:v>
                </c:pt>
                <c:pt idx="2400">
                  <c:v>2.4154503535999998</c:v>
                </c:pt>
                <c:pt idx="2401">
                  <c:v>2.4154503535999998</c:v>
                </c:pt>
                <c:pt idx="2402">
                  <c:v>2.4154503535999998</c:v>
                </c:pt>
                <c:pt idx="2403">
                  <c:v>2.4933693403000001</c:v>
                </c:pt>
                <c:pt idx="2404">
                  <c:v>2.5799202864000002</c:v>
                </c:pt>
                <c:pt idx="2405">
                  <c:v>2.6265826498</c:v>
                </c:pt>
                <c:pt idx="2406">
                  <c:v>2.7406305243000002</c:v>
                </c:pt>
                <c:pt idx="2407">
                  <c:v>2.6899048308000002</c:v>
                </c:pt>
                <c:pt idx="2408">
                  <c:v>2.6899048308000002</c:v>
                </c:pt>
                <c:pt idx="2409">
                  <c:v>2.6899048308000002</c:v>
                </c:pt>
                <c:pt idx="2410">
                  <c:v>2.6899048308000002</c:v>
                </c:pt>
                <c:pt idx="2411">
                  <c:v>2.6495072893999998</c:v>
                </c:pt>
                <c:pt idx="2412">
                  <c:v>2.6650439808000002</c:v>
                </c:pt>
                <c:pt idx="2413">
                  <c:v>2.5842912639</c:v>
                </c:pt>
                <c:pt idx="2414">
                  <c:v>2.6612487410000001</c:v>
                </c:pt>
                <c:pt idx="2415">
                  <c:v>2.6612487410000001</c:v>
                </c:pt>
                <c:pt idx="2416">
                  <c:v>2.6612487410000001</c:v>
                </c:pt>
                <c:pt idx="2417">
                  <c:v>2.6527183174000002</c:v>
                </c:pt>
                <c:pt idx="2418">
                  <c:v>2.5738881453000002</c:v>
                </c:pt>
                <c:pt idx="2419">
                  <c:v>2.6338606173999999</c:v>
                </c:pt>
                <c:pt idx="2420">
                  <c:v>2.6489793845</c:v>
                </c:pt>
                <c:pt idx="2421">
                  <c:v>2.6651607457000002</c:v>
                </c:pt>
                <c:pt idx="2422">
                  <c:v>2.6651607457000002</c:v>
                </c:pt>
                <c:pt idx="2423">
                  <c:v>2.6651607457000002</c:v>
                </c:pt>
                <c:pt idx="2424">
                  <c:v>2.7271545286999999</c:v>
                </c:pt>
                <c:pt idx="2425">
                  <c:v>2.6651910444000002</c:v>
                </c:pt>
                <c:pt idx="2426">
                  <c:v>2.6755614235</c:v>
                </c:pt>
                <c:pt idx="2427">
                  <c:v>2.7178632396000002</c:v>
                </c:pt>
                <c:pt idx="2428">
                  <c:v>2.7240876330999999</c:v>
                </c:pt>
                <c:pt idx="2429">
                  <c:v>2.7240876330999999</c:v>
                </c:pt>
                <c:pt idx="2430">
                  <c:v>2.7240876330999999</c:v>
                </c:pt>
                <c:pt idx="2431">
                  <c:v>2.7120251149999999</c:v>
                </c:pt>
                <c:pt idx="2432">
                  <c:v>2.7835938150000001</c:v>
                </c:pt>
                <c:pt idx="2433">
                  <c:v>2.7313935758999999</c:v>
                </c:pt>
                <c:pt idx="2434">
                  <c:v>2.7774636375999999</c:v>
                </c:pt>
                <c:pt idx="2435">
                  <c:v>2.6907181741000001</c:v>
                </c:pt>
                <c:pt idx="2436">
                  <c:v>2.6907181741000001</c:v>
                </c:pt>
                <c:pt idx="2437">
                  <c:v>2.6907181741000001</c:v>
                </c:pt>
                <c:pt idx="2438">
                  <c:v>2.6847811412000002</c:v>
                </c:pt>
                <c:pt idx="2439">
                  <c:v>2.7218550089</c:v>
                </c:pt>
                <c:pt idx="2440">
                  <c:v>2.6299264865</c:v>
                </c:pt>
                <c:pt idx="2441">
                  <c:v>2.606566672</c:v>
                </c:pt>
                <c:pt idx="2442">
                  <c:v>2.4662227485999999</c:v>
                </c:pt>
                <c:pt idx="2443">
                  <c:v>2.4662227485999999</c:v>
                </c:pt>
                <c:pt idx="2444">
                  <c:v>2.4662227485999999</c:v>
                </c:pt>
                <c:pt idx="2445">
                  <c:v>2.4154370984</c:v>
                </c:pt>
                <c:pt idx="2446">
                  <c:v>2.4736555041999999</c:v>
                </c:pt>
                <c:pt idx="2447">
                  <c:v>2.5264663973000001</c:v>
                </c:pt>
                <c:pt idx="2448">
                  <c:v>2.5094908046</c:v>
                </c:pt>
                <c:pt idx="2449">
                  <c:v>2.5061602970000001</c:v>
                </c:pt>
                <c:pt idx="2450">
                  <c:v>2.5061602970000001</c:v>
                </c:pt>
                <c:pt idx="2451">
                  <c:v>2.5061602970000001</c:v>
                </c:pt>
                <c:pt idx="2452">
                  <c:v>2.3795706348999999</c:v>
                </c:pt>
                <c:pt idx="2453">
                  <c:v>2.4872506221999999</c:v>
                </c:pt>
                <c:pt idx="2454">
                  <c:v>2.3589571345999998</c:v>
                </c:pt>
                <c:pt idx="2455">
                  <c:v>2.5579467507000002</c:v>
                </c:pt>
                <c:pt idx="2456">
                  <c:v>2.6004660256999999</c:v>
                </c:pt>
                <c:pt idx="2457">
                  <c:v>2.6004660256999999</c:v>
                </c:pt>
                <c:pt idx="2458">
                  <c:v>2.6004660256999999</c:v>
                </c:pt>
                <c:pt idx="2459">
                  <c:v>2.6004660256999999</c:v>
                </c:pt>
                <c:pt idx="2460">
                  <c:v>2.6004660256999999</c:v>
                </c:pt>
                <c:pt idx="2461">
                  <c:v>2.6004660256999999</c:v>
                </c:pt>
                <c:pt idx="2462">
                  <c:v>2.8291287664000002</c:v>
                </c:pt>
                <c:pt idx="2463">
                  <c:v>2.7965718562999999</c:v>
                </c:pt>
                <c:pt idx="2464">
                  <c:v>2.7965718562999999</c:v>
                </c:pt>
                <c:pt idx="2465">
                  <c:v>2.7965718562999999</c:v>
                </c:pt>
                <c:pt idx="2466">
                  <c:v>2.5974732163000001</c:v>
                </c:pt>
                <c:pt idx="2467">
                  <c:v>2.3862133285999998</c:v>
                </c:pt>
                <c:pt idx="2468">
                  <c:v>2.3862133285999998</c:v>
                </c:pt>
                <c:pt idx="2469">
                  <c:v>2.3862133285999998</c:v>
                </c:pt>
                <c:pt idx="2470">
                  <c:v>2.4529164082000001</c:v>
                </c:pt>
                <c:pt idx="2471">
                  <c:v>2.4529164082000001</c:v>
                </c:pt>
                <c:pt idx="2472">
                  <c:v>2.4529164082000001</c:v>
                </c:pt>
                <c:pt idx="2473">
                  <c:v>2.4529164082000001</c:v>
                </c:pt>
                <c:pt idx="2474">
                  <c:v>2.4529164082000001</c:v>
                </c:pt>
                <c:pt idx="2475">
                  <c:v>2.5034944948</c:v>
                </c:pt>
                <c:pt idx="2476">
                  <c:v>2.5034559658000002</c:v>
                </c:pt>
                <c:pt idx="2477">
                  <c:v>2.5699100576</c:v>
                </c:pt>
                <c:pt idx="2478">
                  <c:v>2.5699100576</c:v>
                </c:pt>
                <c:pt idx="2479">
                  <c:v>2.5699100576</c:v>
                </c:pt>
                <c:pt idx="2480">
                  <c:v>2.5699100576</c:v>
                </c:pt>
                <c:pt idx="2481">
                  <c:v>2.5699100576</c:v>
                </c:pt>
                <c:pt idx="2482">
                  <c:v>2.652328002</c:v>
                </c:pt>
                <c:pt idx="2483">
                  <c:v>2.6703774206999999</c:v>
                </c:pt>
                <c:pt idx="2484">
                  <c:v>2.6765853932999999</c:v>
                </c:pt>
                <c:pt idx="2485">
                  <c:v>2.6765853932999999</c:v>
                </c:pt>
                <c:pt idx="2486">
                  <c:v>2.6765853932999999</c:v>
                </c:pt>
                <c:pt idx="2487">
                  <c:v>2.6846391796</c:v>
                </c:pt>
                <c:pt idx="2488">
                  <c:v>2.6284205503</c:v>
                </c:pt>
                <c:pt idx="2489">
                  <c:v>2.6258362327999998</c:v>
                </c:pt>
                <c:pt idx="2490">
                  <c:v>2.6095916160999999</c:v>
                </c:pt>
                <c:pt idx="2491">
                  <c:v>2.5828080250999998</c:v>
                </c:pt>
                <c:pt idx="2492">
                  <c:v>2.5828080250999998</c:v>
                </c:pt>
                <c:pt idx="2493">
                  <c:v>2.5828080250999998</c:v>
                </c:pt>
                <c:pt idx="2494">
                  <c:v>2.6496477970000001</c:v>
                </c:pt>
                <c:pt idx="2495">
                  <c:v>2.5724056887</c:v>
                </c:pt>
                <c:pt idx="2496">
                  <c:v>2.5724056887</c:v>
                </c:pt>
                <c:pt idx="2497">
                  <c:v>2.5751419389999999</c:v>
                </c:pt>
                <c:pt idx="2498">
                  <c:v>2.7005522547999998</c:v>
                </c:pt>
                <c:pt idx="2499">
                  <c:v>2.7005522547999998</c:v>
                </c:pt>
                <c:pt idx="2500">
                  <c:v>2.7005522547999998</c:v>
                </c:pt>
                <c:pt idx="2501">
                  <c:v>2.6558129917</c:v>
                </c:pt>
                <c:pt idx="2502">
                  <c:v>2.6600591471000001</c:v>
                </c:pt>
                <c:pt idx="2503">
                  <c:v>2.6122103922000002</c:v>
                </c:pt>
                <c:pt idx="2504">
                  <c:v>2.6299216893000001</c:v>
                </c:pt>
                <c:pt idx="2505">
                  <c:v>2.4920419921999999</c:v>
                </c:pt>
                <c:pt idx="2506">
                  <c:v>2.4920419921999999</c:v>
                </c:pt>
                <c:pt idx="2507">
                  <c:v>2.4920419921999999</c:v>
                </c:pt>
                <c:pt idx="2508">
                  <c:v>2.5783052111</c:v>
                </c:pt>
                <c:pt idx="2509">
                  <c:v>2.5664812189999999</c:v>
                </c:pt>
                <c:pt idx="2510">
                  <c:v>2.5854424619</c:v>
                </c:pt>
                <c:pt idx="2511">
                  <c:v>2.5843399366000002</c:v>
                </c:pt>
                <c:pt idx="2512">
                  <c:v>2.5639932193999999</c:v>
                </c:pt>
                <c:pt idx="2513">
                  <c:v>2.5639932193999999</c:v>
                </c:pt>
                <c:pt idx="2514">
                  <c:v>2.5639932193999999</c:v>
                </c:pt>
                <c:pt idx="2515">
                  <c:v>2.5559788604000002</c:v>
                </c:pt>
                <c:pt idx="2516">
                  <c:v>2.4947857996999998</c:v>
                </c:pt>
                <c:pt idx="2517">
                  <c:v>2.4674943506</c:v>
                </c:pt>
                <c:pt idx="2518">
                  <c:v>2.5312757063000002</c:v>
                </c:pt>
                <c:pt idx="2519">
                  <c:v>2.470829669</c:v>
                </c:pt>
                <c:pt idx="2520">
                  <c:v>2.470829669</c:v>
                </c:pt>
                <c:pt idx="2521">
                  <c:v>2.470829669</c:v>
                </c:pt>
                <c:pt idx="2522">
                  <c:v>2.4626388884999999</c:v>
                </c:pt>
                <c:pt idx="2523">
                  <c:v>2.5573009316999999</c:v>
                </c:pt>
                <c:pt idx="2524">
                  <c:v>2.5934880692000002</c:v>
                </c:pt>
                <c:pt idx="2525">
                  <c:v>2.6261146950000001</c:v>
                </c:pt>
                <c:pt idx="2526">
                  <c:v>2.5867755909999999</c:v>
                </c:pt>
                <c:pt idx="2527">
                  <c:v>2.5867755909999999</c:v>
                </c:pt>
                <c:pt idx="2528">
                  <c:v>2.5867755909999999</c:v>
                </c:pt>
                <c:pt idx="2529">
                  <c:v>2.6052132067999998</c:v>
                </c:pt>
                <c:pt idx="2530">
                  <c:v>2.5252562328999999</c:v>
                </c:pt>
                <c:pt idx="2531">
                  <c:v>2.5404208975000002</c:v>
                </c:pt>
                <c:pt idx="2532">
                  <c:v>2.6123064837999999</c:v>
                </c:pt>
                <c:pt idx="2533">
                  <c:v>2.7114406504000002</c:v>
                </c:pt>
                <c:pt idx="2534">
                  <c:v>2.7114406504000002</c:v>
                </c:pt>
                <c:pt idx="2535">
                  <c:v>2.7114406504000002</c:v>
                </c:pt>
                <c:pt idx="2536">
                  <c:v>2.7053546484000002</c:v>
                </c:pt>
                <c:pt idx="2537">
                  <c:v>2.63847554</c:v>
                </c:pt>
                <c:pt idx="2538">
                  <c:v>2.5402630885000002</c:v>
                </c:pt>
                <c:pt idx="2539">
                  <c:v>2.5919328229</c:v>
                </c:pt>
                <c:pt idx="2540">
                  <c:v>2.5009862889000001</c:v>
                </c:pt>
                <c:pt idx="2541">
                  <c:v>2.5009862889000001</c:v>
                </c:pt>
                <c:pt idx="2542">
                  <c:v>2.5009862889000001</c:v>
                </c:pt>
                <c:pt idx="2543">
                  <c:v>2.4741287114000001</c:v>
                </c:pt>
                <c:pt idx="2544">
                  <c:v>2.5301540372</c:v>
                </c:pt>
                <c:pt idx="2545">
                  <c:v>2.5297610093</c:v>
                </c:pt>
                <c:pt idx="2546">
                  <c:v>2.5983722672999998</c:v>
                </c:pt>
                <c:pt idx="2547">
                  <c:v>2.6487779262000002</c:v>
                </c:pt>
                <c:pt idx="2548">
                  <c:v>2.6487779262000002</c:v>
                </c:pt>
                <c:pt idx="2549">
                  <c:v>2.6487779262000002</c:v>
                </c:pt>
                <c:pt idx="2550">
                  <c:v>2.6142067683999999</c:v>
                </c:pt>
                <c:pt idx="2551">
                  <c:v>2.7078782469</c:v>
                </c:pt>
                <c:pt idx="2552">
                  <c:v>2.7085299761999999</c:v>
                </c:pt>
                <c:pt idx="2553">
                  <c:v>2.7537941311999998</c:v>
                </c:pt>
                <c:pt idx="2554">
                  <c:v>2.7074739115000002</c:v>
                </c:pt>
                <c:pt idx="2555">
                  <c:v>2.7074739115000002</c:v>
                </c:pt>
                <c:pt idx="2556">
                  <c:v>2.7074739115000002</c:v>
                </c:pt>
                <c:pt idx="2557">
                  <c:v>2.6754449996999998</c:v>
                </c:pt>
                <c:pt idx="2558">
                  <c:v>2.5679932710000002</c:v>
                </c:pt>
                <c:pt idx="2559">
                  <c:v>2.5622081191000001</c:v>
                </c:pt>
                <c:pt idx="2560">
                  <c:v>2.3891631895000001</c:v>
                </c:pt>
                <c:pt idx="2561">
                  <c:v>2.4011343740000002</c:v>
                </c:pt>
                <c:pt idx="2562">
                  <c:v>2.4011343740000002</c:v>
                </c:pt>
                <c:pt idx="2563">
                  <c:v>2.4011343740000002</c:v>
                </c:pt>
                <c:pt idx="2564">
                  <c:v>2.4101926828</c:v>
                </c:pt>
                <c:pt idx="2565">
                  <c:v>2.4495327167999998</c:v>
                </c:pt>
                <c:pt idx="2566">
                  <c:v>2.5237148225000001</c:v>
                </c:pt>
                <c:pt idx="2567">
                  <c:v>2.4894701933999999</c:v>
                </c:pt>
                <c:pt idx="2568">
                  <c:v>2.5093372478</c:v>
                </c:pt>
                <c:pt idx="2569">
                  <c:v>2.5093372478</c:v>
                </c:pt>
                <c:pt idx="2570">
                  <c:v>2.5093372478</c:v>
                </c:pt>
                <c:pt idx="2571">
                  <c:v>2.4741100344000002</c:v>
                </c:pt>
                <c:pt idx="2572">
                  <c:v>2.5349259443999999</c:v>
                </c:pt>
                <c:pt idx="2573">
                  <c:v>2.4884625462000001</c:v>
                </c:pt>
                <c:pt idx="2574">
                  <c:v>2.4346651278999998</c:v>
                </c:pt>
                <c:pt idx="2575">
                  <c:v>2.5266574932000001</c:v>
                </c:pt>
                <c:pt idx="2576">
                  <c:v>2.5266574932000001</c:v>
                </c:pt>
                <c:pt idx="2577">
                  <c:v>2.5266574932000001</c:v>
                </c:pt>
                <c:pt idx="2578">
                  <c:v>2.5717016928</c:v>
                </c:pt>
                <c:pt idx="2579">
                  <c:v>2.5821186774</c:v>
                </c:pt>
                <c:pt idx="2580">
                  <c:v>2.5826397963000001</c:v>
                </c:pt>
                <c:pt idx="2581">
                  <c:v>2.4434705015999998</c:v>
                </c:pt>
                <c:pt idx="2582">
                  <c:v>2.4818755714999998</c:v>
                </c:pt>
                <c:pt idx="2583">
                  <c:v>2.4818755714999998</c:v>
                </c:pt>
                <c:pt idx="2584">
                  <c:v>2.4818755714999998</c:v>
                </c:pt>
                <c:pt idx="2585">
                  <c:v>2.5204941908</c:v>
                </c:pt>
                <c:pt idx="2586">
                  <c:v>2.5402605599000001</c:v>
                </c:pt>
                <c:pt idx="2587">
                  <c:v>2.5414725392999999</c:v>
                </c:pt>
                <c:pt idx="2588">
                  <c:v>2.6029707920999998</c:v>
                </c:pt>
                <c:pt idx="2589">
                  <c:v>2.5071693881999999</c:v>
                </c:pt>
                <c:pt idx="2590">
                  <c:v>2.5071693881999999</c:v>
                </c:pt>
                <c:pt idx="2591">
                  <c:v>2.5071693881999999</c:v>
                </c:pt>
                <c:pt idx="2592">
                  <c:v>2.5359543766999999</c:v>
                </c:pt>
                <c:pt idx="2593">
                  <c:v>2.5270391551000002</c:v>
                </c:pt>
                <c:pt idx="2594">
                  <c:v>2.5628939536000002</c:v>
                </c:pt>
                <c:pt idx="2595">
                  <c:v>2.6061421171000001</c:v>
                </c:pt>
                <c:pt idx="2596">
                  <c:v>2.5867324953000002</c:v>
                </c:pt>
                <c:pt idx="2597">
                  <c:v>2.5867324953000002</c:v>
                </c:pt>
                <c:pt idx="2598">
                  <c:v>2.5867324953000002</c:v>
                </c:pt>
                <c:pt idx="2599">
                  <c:v>2.6456152392000001</c:v>
                </c:pt>
                <c:pt idx="2600">
                  <c:v>2.6186066013999998</c:v>
                </c:pt>
                <c:pt idx="2601">
                  <c:v>2.5749924959000001</c:v>
                </c:pt>
                <c:pt idx="2602">
                  <c:v>2.5976174533999998</c:v>
                </c:pt>
                <c:pt idx="2603">
                  <c:v>2.7223587894999999</c:v>
                </c:pt>
                <c:pt idx="2604">
                  <c:v>2.7223587894999999</c:v>
                </c:pt>
                <c:pt idx="2605">
                  <c:v>2.7223587894999999</c:v>
                </c:pt>
                <c:pt idx="2606">
                  <c:v>2.7342076025000002</c:v>
                </c:pt>
                <c:pt idx="2607">
                  <c:v>2.6336174308999998</c:v>
                </c:pt>
                <c:pt idx="2608">
                  <c:v>2.7148180158000002</c:v>
                </c:pt>
                <c:pt idx="2609">
                  <c:v>2.7534975633999998</c:v>
                </c:pt>
                <c:pt idx="2610">
                  <c:v>2.7520582372</c:v>
                </c:pt>
                <c:pt idx="2611">
                  <c:v>2.7520582372</c:v>
                </c:pt>
                <c:pt idx="2612">
                  <c:v>2.7520582372</c:v>
                </c:pt>
                <c:pt idx="2613">
                  <c:v>2.5926768719000002</c:v>
                </c:pt>
                <c:pt idx="2614">
                  <c:v>2.5788157203000002</c:v>
                </c:pt>
                <c:pt idx="2615">
                  <c:v>2.6215323985999999</c:v>
                </c:pt>
                <c:pt idx="2616">
                  <c:v>2.5860673125</c:v>
                </c:pt>
                <c:pt idx="2617">
                  <c:v>2.6735946997000002</c:v>
                </c:pt>
                <c:pt idx="2618">
                  <c:v>2.6735946997000002</c:v>
                </c:pt>
                <c:pt idx="2619">
                  <c:v>2.6735946997000002</c:v>
                </c:pt>
                <c:pt idx="2620">
                  <c:v>2.5823442897</c:v>
                </c:pt>
                <c:pt idx="2621">
                  <c:v>2.6467675735</c:v>
                </c:pt>
                <c:pt idx="2622">
                  <c:v>2.6467675735</c:v>
                </c:pt>
                <c:pt idx="2623">
                  <c:v>2.5737903619</c:v>
                </c:pt>
                <c:pt idx="2624">
                  <c:v>2.642515543</c:v>
                </c:pt>
                <c:pt idx="2625">
                  <c:v>2.642515543</c:v>
                </c:pt>
                <c:pt idx="2626">
                  <c:v>2.642515543</c:v>
                </c:pt>
                <c:pt idx="2627">
                  <c:v>2.6585806618999999</c:v>
                </c:pt>
                <c:pt idx="2628">
                  <c:v>2.6222489766999999</c:v>
                </c:pt>
                <c:pt idx="2629">
                  <c:v>2.6090462065</c:v>
                </c:pt>
                <c:pt idx="2630">
                  <c:v>2.5899907155999999</c:v>
                </c:pt>
                <c:pt idx="2631">
                  <c:v>2.7848768861000002</c:v>
                </c:pt>
                <c:pt idx="2632">
                  <c:v>2.7848768861000002</c:v>
                </c:pt>
                <c:pt idx="2633">
                  <c:v>2.7848768861000002</c:v>
                </c:pt>
                <c:pt idx="2634">
                  <c:v>2.7748590110000002</c:v>
                </c:pt>
                <c:pt idx="2635">
                  <c:v>2.7103638058000001</c:v>
                </c:pt>
                <c:pt idx="2636">
                  <c:v>2.7293420722000001</c:v>
                </c:pt>
                <c:pt idx="2637">
                  <c:v>2.7832172717999999</c:v>
                </c:pt>
                <c:pt idx="2638">
                  <c:v>2.8117381795999998</c:v>
                </c:pt>
                <c:pt idx="2639">
                  <c:v>2.8117381795999998</c:v>
                </c:pt>
                <c:pt idx="2640">
                  <c:v>2.8117381795999998</c:v>
                </c:pt>
                <c:pt idx="2641">
                  <c:v>2.7147757699000001</c:v>
                </c:pt>
                <c:pt idx="2642">
                  <c:v>2.4899591222000002</c:v>
                </c:pt>
                <c:pt idx="2643">
                  <c:v>2.5666768125999999</c:v>
                </c:pt>
                <c:pt idx="2644">
                  <c:v>2.5224677901999999</c:v>
                </c:pt>
                <c:pt idx="2645">
                  <c:v>2.6326470384</c:v>
                </c:pt>
                <c:pt idx="2646">
                  <c:v>2.6326470384</c:v>
                </c:pt>
                <c:pt idx="2647">
                  <c:v>2.6326470384</c:v>
                </c:pt>
                <c:pt idx="2648">
                  <c:v>2.6621052502000002</c:v>
                </c:pt>
                <c:pt idx="2649">
                  <c:v>2.568449674</c:v>
                </c:pt>
                <c:pt idx="2650">
                  <c:v>2.5131023016</c:v>
                </c:pt>
                <c:pt idx="2651">
                  <c:v>2.5131023016</c:v>
                </c:pt>
                <c:pt idx="2652">
                  <c:v>2.5131023016</c:v>
                </c:pt>
                <c:pt idx="2653">
                  <c:v>2.5131023016</c:v>
                </c:pt>
                <c:pt idx="2654">
                  <c:v>2.5131023016</c:v>
                </c:pt>
                <c:pt idx="2655">
                  <c:v>2.5131381446000001</c:v>
                </c:pt>
                <c:pt idx="2656">
                  <c:v>2.5609882061999998</c:v>
                </c:pt>
                <c:pt idx="2657">
                  <c:v>2.5609882061999998</c:v>
                </c:pt>
                <c:pt idx="2658">
                  <c:v>2.5609882061999998</c:v>
                </c:pt>
                <c:pt idx="2659">
                  <c:v>2.5830887200000001</c:v>
                </c:pt>
                <c:pt idx="2660">
                  <c:v>2.5830887200000001</c:v>
                </c:pt>
                <c:pt idx="2661">
                  <c:v>2.5830887200000001</c:v>
                </c:pt>
                <c:pt idx="2662">
                  <c:v>2.6888243562</c:v>
                </c:pt>
                <c:pt idx="2663">
                  <c:v>2.7516439065</c:v>
                </c:pt>
                <c:pt idx="2664">
                  <c:v>2.5038319313000001</c:v>
                </c:pt>
                <c:pt idx="2665">
                  <c:v>2.5105308388999998</c:v>
                </c:pt>
                <c:pt idx="2666">
                  <c:v>2.5287873593999999</c:v>
                </c:pt>
                <c:pt idx="2667">
                  <c:v>2.5287873593999999</c:v>
                </c:pt>
                <c:pt idx="2668">
                  <c:v>2.5287873593999999</c:v>
                </c:pt>
                <c:pt idx="2669">
                  <c:v>2.5644331790999999</c:v>
                </c:pt>
                <c:pt idx="2670">
                  <c:v>2.4360958900999998</c:v>
                </c:pt>
                <c:pt idx="2671">
                  <c:v>2.4360958900999998</c:v>
                </c:pt>
                <c:pt idx="2672">
                  <c:v>2.4360958900999998</c:v>
                </c:pt>
                <c:pt idx="2673">
                  <c:v>2.4747145604999998</c:v>
                </c:pt>
                <c:pt idx="2674">
                  <c:v>2.4747145604999998</c:v>
                </c:pt>
                <c:pt idx="2675">
                  <c:v>2.4747145604999998</c:v>
                </c:pt>
                <c:pt idx="2676">
                  <c:v>2.4686964486999998</c:v>
                </c:pt>
                <c:pt idx="2677">
                  <c:v>2.5774575305999998</c:v>
                </c:pt>
                <c:pt idx="2678">
                  <c:v>2.5144021695999998</c:v>
                </c:pt>
                <c:pt idx="2679">
                  <c:v>2.4796868675999999</c:v>
                </c:pt>
                <c:pt idx="2680">
                  <c:v>2.6627241968000002</c:v>
                </c:pt>
                <c:pt idx="2681">
                  <c:v>2.6627241968000002</c:v>
                </c:pt>
                <c:pt idx="2682">
                  <c:v>2.6627241968000002</c:v>
                </c:pt>
                <c:pt idx="2683">
                  <c:v>2.6179079159</c:v>
                </c:pt>
                <c:pt idx="2684">
                  <c:v>2.6266819574000002</c:v>
                </c:pt>
                <c:pt idx="2685">
                  <c:v>2.5978808852999999</c:v>
                </c:pt>
                <c:pt idx="2686">
                  <c:v>2.6027053558</c:v>
                </c:pt>
                <c:pt idx="2687">
                  <c:v>2.4920642873999999</c:v>
                </c:pt>
                <c:pt idx="2688">
                  <c:v>2.4920642873999999</c:v>
                </c:pt>
                <c:pt idx="2689">
                  <c:v>2.4920642873999999</c:v>
                </c:pt>
                <c:pt idx="2690">
                  <c:v>2.5605043330999999</c:v>
                </c:pt>
                <c:pt idx="2691">
                  <c:v>2.5055586368</c:v>
                </c:pt>
                <c:pt idx="2692">
                  <c:v>2.5722979375000001</c:v>
                </c:pt>
                <c:pt idx="2693">
                  <c:v>2.6636587886999998</c:v>
                </c:pt>
                <c:pt idx="2694">
                  <c:v>2.6829859248000001</c:v>
                </c:pt>
                <c:pt idx="2695">
                  <c:v>2.6829859248000001</c:v>
                </c:pt>
                <c:pt idx="2696">
                  <c:v>2.6829859248000001</c:v>
                </c:pt>
                <c:pt idx="2697">
                  <c:v>2.6106023404999998</c:v>
                </c:pt>
                <c:pt idx="2698">
                  <c:v>2.5269109762999999</c:v>
                </c:pt>
                <c:pt idx="2699">
                  <c:v>2.4890907472000001</c:v>
                </c:pt>
                <c:pt idx="2700">
                  <c:v>2.4475513404</c:v>
                </c:pt>
                <c:pt idx="2701">
                  <c:v>2.4475513404</c:v>
                </c:pt>
                <c:pt idx="2702">
                  <c:v>2.4475513404</c:v>
                </c:pt>
                <c:pt idx="2703">
                  <c:v>2.4475513404</c:v>
                </c:pt>
                <c:pt idx="2704">
                  <c:v>2.5560235659999999</c:v>
                </c:pt>
                <c:pt idx="2705">
                  <c:v>2.5154109165</c:v>
                </c:pt>
                <c:pt idx="2706">
                  <c:v>2.4868427402000002</c:v>
                </c:pt>
                <c:pt idx="2707">
                  <c:v>2.4841839443999998</c:v>
                </c:pt>
                <c:pt idx="2708">
                  <c:v>2.4577828940000002</c:v>
                </c:pt>
                <c:pt idx="2709">
                  <c:v>2.4577828940000002</c:v>
                </c:pt>
                <c:pt idx="2710">
                  <c:v>2.4577828940000002</c:v>
                </c:pt>
                <c:pt idx="2711">
                  <c:v>2.4784256485</c:v>
                </c:pt>
                <c:pt idx="2712">
                  <c:v>2.4107329528000001</c:v>
                </c:pt>
                <c:pt idx="2713">
                  <c:v>2.3693655070999999</c:v>
                </c:pt>
                <c:pt idx="2714">
                  <c:v>2.3803530905999999</c:v>
                </c:pt>
                <c:pt idx="2715">
                  <c:v>2.4347731653000002</c:v>
                </c:pt>
                <c:pt idx="2716">
                  <c:v>2.4347731653000002</c:v>
                </c:pt>
                <c:pt idx="2717">
                  <c:v>2.4347731653000002</c:v>
                </c:pt>
                <c:pt idx="2718">
                  <c:v>2.4600263131000002</c:v>
                </c:pt>
                <c:pt idx="2719">
                  <c:v>2.4510798485</c:v>
                </c:pt>
                <c:pt idx="2720">
                  <c:v>2.4093431976000002</c:v>
                </c:pt>
                <c:pt idx="2721">
                  <c:v>2.4638068614000002</c:v>
                </c:pt>
                <c:pt idx="2722">
                  <c:v>2.5172993987000001</c:v>
                </c:pt>
                <c:pt idx="2723">
                  <c:v>2.5172993987000001</c:v>
                </c:pt>
                <c:pt idx="2724">
                  <c:v>2.5172993987000001</c:v>
                </c:pt>
                <c:pt idx="2725">
                  <c:v>2.4538819200000002</c:v>
                </c:pt>
                <c:pt idx="2726">
                  <c:v>2.4832117758000001</c:v>
                </c:pt>
                <c:pt idx="2727">
                  <c:v>2.5345957576</c:v>
                </c:pt>
                <c:pt idx="2728">
                  <c:v>2.4696994368</c:v>
                </c:pt>
                <c:pt idx="2729">
                  <c:v>2.4959545412000002</c:v>
                </c:pt>
                <c:pt idx="2730">
                  <c:v>2.4959545412000002</c:v>
                </c:pt>
                <c:pt idx="2731">
                  <c:v>2.4959545412000002</c:v>
                </c:pt>
                <c:pt idx="2732">
                  <c:v>2.4177700036999998</c:v>
                </c:pt>
                <c:pt idx="2733">
                  <c:v>2.4484832696000001</c:v>
                </c:pt>
                <c:pt idx="2734">
                  <c:v>2.4710384073</c:v>
                </c:pt>
                <c:pt idx="2735">
                  <c:v>2.4560228339000001</c:v>
                </c:pt>
                <c:pt idx="2736">
                  <c:v>2.4998950145999999</c:v>
                </c:pt>
                <c:pt idx="2737">
                  <c:v>2.4998950145999999</c:v>
                </c:pt>
                <c:pt idx="2738">
                  <c:v>2.4998950145999999</c:v>
                </c:pt>
                <c:pt idx="2739">
                  <c:v>2.5745739443</c:v>
                </c:pt>
                <c:pt idx="2740">
                  <c:v>2.4851921712</c:v>
                </c:pt>
                <c:pt idx="2741">
                  <c:v>2.5196979151000001</c:v>
                </c:pt>
                <c:pt idx="2742">
                  <c:v>2.4920806544</c:v>
                </c:pt>
                <c:pt idx="2743">
                  <c:v>2.5241753712000001</c:v>
                </c:pt>
                <c:pt idx="2744">
                  <c:v>2.5241753712000001</c:v>
                </c:pt>
                <c:pt idx="2745">
                  <c:v>2.5241753712000001</c:v>
                </c:pt>
                <c:pt idx="2746">
                  <c:v>2.4990051265000002</c:v>
                </c:pt>
                <c:pt idx="2747">
                  <c:v>2.4306577253000001</c:v>
                </c:pt>
                <c:pt idx="2748">
                  <c:v>2.4685089145000001</c:v>
                </c:pt>
                <c:pt idx="2749">
                  <c:v>2.4607044397000002</c:v>
                </c:pt>
                <c:pt idx="2750">
                  <c:v>2.6147775257000001</c:v>
                </c:pt>
                <c:pt idx="2751">
                  <c:v>2.6147775257000001</c:v>
                </c:pt>
                <c:pt idx="2752">
                  <c:v>2.6147775257000001</c:v>
                </c:pt>
                <c:pt idx="2753">
                  <c:v>2.6506318435999998</c:v>
                </c:pt>
                <c:pt idx="2754">
                  <c:v>2.6698243264000001</c:v>
                </c:pt>
                <c:pt idx="2755">
                  <c:v>2.6308351720999998</c:v>
                </c:pt>
                <c:pt idx="2756">
                  <c:v>2.5906470747000001</c:v>
                </c:pt>
                <c:pt idx="2757">
                  <c:v>2.6492599381000002</c:v>
                </c:pt>
                <c:pt idx="2758">
                  <c:v>2.6492599381000002</c:v>
                </c:pt>
                <c:pt idx="2759">
                  <c:v>2.6492599381000002</c:v>
                </c:pt>
                <c:pt idx="2760">
                  <c:v>2.6280036190999998</c:v>
                </c:pt>
                <c:pt idx="2761">
                  <c:v>2.658941848</c:v>
                </c:pt>
                <c:pt idx="2762">
                  <c:v>2.5528505359000002</c:v>
                </c:pt>
                <c:pt idx="2763">
                  <c:v>2.5315391082000001</c:v>
                </c:pt>
                <c:pt idx="2764">
                  <c:v>2.5315391082000001</c:v>
                </c:pt>
                <c:pt idx="2765">
                  <c:v>2.5315391082000001</c:v>
                </c:pt>
                <c:pt idx="2766">
                  <c:v>2.5315391082000001</c:v>
                </c:pt>
                <c:pt idx="2767">
                  <c:v>2.5173387412000001</c:v>
                </c:pt>
                <c:pt idx="2768">
                  <c:v>2.4525870894000001</c:v>
                </c:pt>
                <c:pt idx="2769">
                  <c:v>2.5025733520000002</c:v>
                </c:pt>
                <c:pt idx="2770">
                  <c:v>2.5099059611999999</c:v>
                </c:pt>
                <c:pt idx="2771">
                  <c:v>2.4748943166999999</c:v>
                </c:pt>
                <c:pt idx="2772">
                  <c:v>2.4748943166999999</c:v>
                </c:pt>
                <c:pt idx="2773">
                  <c:v>2.4748943166999999</c:v>
                </c:pt>
                <c:pt idx="2774">
                  <c:v>2.4677671486000001</c:v>
                </c:pt>
                <c:pt idx="2775">
                  <c:v>2.4281779205</c:v>
                </c:pt>
                <c:pt idx="2776">
                  <c:v>2.3379783803</c:v>
                </c:pt>
                <c:pt idx="2777">
                  <c:v>2.4087948080000001</c:v>
                </c:pt>
                <c:pt idx="2778">
                  <c:v>2.3575542897999999</c:v>
                </c:pt>
                <c:pt idx="2779">
                  <c:v>2.3575542897999999</c:v>
                </c:pt>
                <c:pt idx="2780">
                  <c:v>2.3575542897999999</c:v>
                </c:pt>
                <c:pt idx="2781">
                  <c:v>2.4482973795</c:v>
                </c:pt>
                <c:pt idx="2782">
                  <c:v>2.4690767474999999</c:v>
                </c:pt>
                <c:pt idx="2783">
                  <c:v>2.4479875517999998</c:v>
                </c:pt>
                <c:pt idx="2784">
                  <c:v>2.4670629361</c:v>
                </c:pt>
                <c:pt idx="2785">
                  <c:v>2.3681181232999999</c:v>
                </c:pt>
                <c:pt idx="2786">
                  <c:v>2.3681181232999999</c:v>
                </c:pt>
                <c:pt idx="2787">
                  <c:v>2.3681181232999999</c:v>
                </c:pt>
                <c:pt idx="2788">
                  <c:v>2.4083628073000001</c:v>
                </c:pt>
                <c:pt idx="2789">
                  <c:v>2.4107802732999999</c:v>
                </c:pt>
                <c:pt idx="2790">
                  <c:v>2.3956337379999999</c:v>
                </c:pt>
                <c:pt idx="2791">
                  <c:v>2.4529641866</c:v>
                </c:pt>
                <c:pt idx="2792">
                  <c:v>2.4544195296</c:v>
                </c:pt>
                <c:pt idx="2793">
                  <c:v>2.4544195296</c:v>
                </c:pt>
                <c:pt idx="2794">
                  <c:v>2.4544195296</c:v>
                </c:pt>
                <c:pt idx="2795">
                  <c:v>2.4144585479999998</c:v>
                </c:pt>
                <c:pt idx="2796">
                  <c:v>2.5104600082999999</c:v>
                </c:pt>
                <c:pt idx="2797">
                  <c:v>2.4698203563000001</c:v>
                </c:pt>
                <c:pt idx="2798">
                  <c:v>2.4420415063999998</c:v>
                </c:pt>
                <c:pt idx="2799">
                  <c:v>2.4578142911</c:v>
                </c:pt>
                <c:pt idx="2800">
                  <c:v>2.4578142911</c:v>
                </c:pt>
                <c:pt idx="2801">
                  <c:v>2.4578142911</c:v>
                </c:pt>
                <c:pt idx="2802">
                  <c:v>2.4524776985000001</c:v>
                </c:pt>
                <c:pt idx="2803">
                  <c:v>2.4916190639</c:v>
                </c:pt>
                <c:pt idx="2804">
                  <c:v>2.4371344003000002</c:v>
                </c:pt>
                <c:pt idx="2805">
                  <c:v>2.4183848129999999</c:v>
                </c:pt>
                <c:pt idx="2806">
                  <c:v>2.4646152017</c:v>
                </c:pt>
                <c:pt idx="2807">
                  <c:v>2.4646152017</c:v>
                </c:pt>
                <c:pt idx="2808">
                  <c:v>2.4646152017</c:v>
                </c:pt>
                <c:pt idx="2809">
                  <c:v>2.4935784352999999</c:v>
                </c:pt>
                <c:pt idx="2810">
                  <c:v>2.3578604803999998</c:v>
                </c:pt>
                <c:pt idx="2811">
                  <c:v>2.4964302689000002</c:v>
                </c:pt>
                <c:pt idx="2812">
                  <c:v>2.4565622045</c:v>
                </c:pt>
                <c:pt idx="2813">
                  <c:v>2.4523279519000001</c:v>
                </c:pt>
                <c:pt idx="2814">
                  <c:v>2.4523279519000001</c:v>
                </c:pt>
                <c:pt idx="2815">
                  <c:v>2.4523279519000001</c:v>
                </c:pt>
                <c:pt idx="2816">
                  <c:v>2.4523279519000001</c:v>
                </c:pt>
                <c:pt idx="2817">
                  <c:v>2.4443410293999999</c:v>
                </c:pt>
                <c:pt idx="2818">
                  <c:v>2.4632090182000002</c:v>
                </c:pt>
                <c:pt idx="2819">
                  <c:v>2.4348869705</c:v>
                </c:pt>
                <c:pt idx="2820">
                  <c:v>2.3842352628999999</c:v>
                </c:pt>
                <c:pt idx="2821">
                  <c:v>2.3842352628999999</c:v>
                </c:pt>
                <c:pt idx="2822">
                  <c:v>2.3842352628999999</c:v>
                </c:pt>
                <c:pt idx="2823">
                  <c:v>2.3842352628999999</c:v>
                </c:pt>
                <c:pt idx="2824">
                  <c:v>2.3842352628999999</c:v>
                </c:pt>
                <c:pt idx="2825">
                  <c:v>2.4004190795000002</c:v>
                </c:pt>
                <c:pt idx="2826">
                  <c:v>2.4950730365</c:v>
                </c:pt>
                <c:pt idx="2827">
                  <c:v>2.5347408445999999</c:v>
                </c:pt>
                <c:pt idx="2828">
                  <c:v>2.5347408445999999</c:v>
                </c:pt>
                <c:pt idx="2829">
                  <c:v>2.5347408445999999</c:v>
                </c:pt>
                <c:pt idx="2830">
                  <c:v>2.4565046612999999</c:v>
                </c:pt>
                <c:pt idx="2831">
                  <c:v>2.4512436383999998</c:v>
                </c:pt>
                <c:pt idx="2832">
                  <c:v>2.5536570997000001</c:v>
                </c:pt>
                <c:pt idx="2833">
                  <c:v>2.5641727928</c:v>
                </c:pt>
                <c:pt idx="2834">
                  <c:v>2.5814831183</c:v>
                </c:pt>
                <c:pt idx="2835">
                  <c:v>2.5814831183</c:v>
                </c:pt>
                <c:pt idx="2836">
                  <c:v>2.5814831183</c:v>
                </c:pt>
                <c:pt idx="2837">
                  <c:v>2.7466582506999999</c:v>
                </c:pt>
                <c:pt idx="2838">
                  <c:v>2.5903993074999998</c:v>
                </c:pt>
                <c:pt idx="2839">
                  <c:v>2.4956910291000001</c:v>
                </c:pt>
                <c:pt idx="2840">
                  <c:v>2.5685333306999998</c:v>
                </c:pt>
                <c:pt idx="2841">
                  <c:v>2.3558194365</c:v>
                </c:pt>
                <c:pt idx="2842">
                  <c:v>2.3558194365</c:v>
                </c:pt>
                <c:pt idx="2843">
                  <c:v>2.3558194365</c:v>
                </c:pt>
                <c:pt idx="2844">
                  <c:v>2.2162675501</c:v>
                </c:pt>
                <c:pt idx="2845">
                  <c:v>2.3730921032999999</c:v>
                </c:pt>
                <c:pt idx="2846">
                  <c:v>2.4712091316000002</c:v>
                </c:pt>
                <c:pt idx="2847">
                  <c:v>2.523535431</c:v>
                </c:pt>
                <c:pt idx="2848">
                  <c:v>2.5709512871000002</c:v>
                </c:pt>
                <c:pt idx="2849">
                  <c:v>2.5709512871000002</c:v>
                </c:pt>
                <c:pt idx="2850">
                  <c:v>2.5709512871000002</c:v>
                </c:pt>
                <c:pt idx="2851">
                  <c:v>2.4938605922999999</c:v>
                </c:pt>
                <c:pt idx="2852">
                  <c:v>2.5214361331999999</c:v>
                </c:pt>
                <c:pt idx="2853">
                  <c:v>2.3835344363000002</c:v>
                </c:pt>
                <c:pt idx="2854">
                  <c:v>2.4193900172</c:v>
                </c:pt>
                <c:pt idx="2855">
                  <c:v>2.2645060377999999</c:v>
                </c:pt>
                <c:pt idx="2856">
                  <c:v>2.2645060377999999</c:v>
                </c:pt>
                <c:pt idx="2857">
                  <c:v>2.2645060377999999</c:v>
                </c:pt>
                <c:pt idx="2858">
                  <c:v>2.2610572232999999</c:v>
                </c:pt>
                <c:pt idx="2859">
                  <c:v>2.2881365525000001</c:v>
                </c:pt>
                <c:pt idx="2860">
                  <c:v>2.2426991429999998</c:v>
                </c:pt>
                <c:pt idx="2861">
                  <c:v>2.2614019658000002</c:v>
                </c:pt>
                <c:pt idx="2862">
                  <c:v>2.2826477907</c:v>
                </c:pt>
                <c:pt idx="2863">
                  <c:v>2.2826477907</c:v>
                </c:pt>
                <c:pt idx="2864">
                  <c:v>2.2826477907</c:v>
                </c:pt>
                <c:pt idx="2865">
                  <c:v>2.3560458144999998</c:v>
                </c:pt>
                <c:pt idx="2866">
                  <c:v>2.3149735896000001</c:v>
                </c:pt>
                <c:pt idx="2867">
                  <c:v>2.3597471877</c:v>
                </c:pt>
                <c:pt idx="2868">
                  <c:v>2.4449847980000001</c:v>
                </c:pt>
                <c:pt idx="2869">
                  <c:v>2.3991223882999999</c:v>
                </c:pt>
                <c:pt idx="2870">
                  <c:v>2.3991223882999999</c:v>
                </c:pt>
                <c:pt idx="2871">
                  <c:v>2.3991223882999999</c:v>
                </c:pt>
                <c:pt idx="2872">
                  <c:v>2.4416044913000001</c:v>
                </c:pt>
                <c:pt idx="2873">
                  <c:v>2.4410721994000002</c:v>
                </c:pt>
                <c:pt idx="2874">
                  <c:v>2.3523899424999999</c:v>
                </c:pt>
                <c:pt idx="2875">
                  <c:v>2.3207020135</c:v>
                </c:pt>
                <c:pt idx="2876">
                  <c:v>2.3203553785</c:v>
                </c:pt>
                <c:pt idx="2877">
                  <c:v>2.3203553785</c:v>
                </c:pt>
                <c:pt idx="2878">
                  <c:v>2.3203553785</c:v>
                </c:pt>
                <c:pt idx="2879">
                  <c:v>2.3031552201999999</c:v>
                </c:pt>
                <c:pt idx="2880">
                  <c:v>2.2948037982999998</c:v>
                </c:pt>
                <c:pt idx="2881">
                  <c:v>2.2999746450999998</c:v>
                </c:pt>
                <c:pt idx="2882">
                  <c:v>2.3418879335999998</c:v>
                </c:pt>
                <c:pt idx="2883">
                  <c:v>2.4138047630999999</c:v>
                </c:pt>
                <c:pt idx="2884">
                  <c:v>2.4138047630999999</c:v>
                </c:pt>
                <c:pt idx="2885">
                  <c:v>2.4138047630999999</c:v>
                </c:pt>
                <c:pt idx="2886">
                  <c:v>2.3780413790999999</c:v>
                </c:pt>
                <c:pt idx="2887">
                  <c:v>2.4672289528000002</c:v>
                </c:pt>
                <c:pt idx="2888">
                  <c:v>2.3671627839</c:v>
                </c:pt>
                <c:pt idx="2889">
                  <c:v>2.3588533272999999</c:v>
                </c:pt>
                <c:pt idx="2890">
                  <c:v>2.3323667766999998</c:v>
                </c:pt>
                <c:pt idx="2891">
                  <c:v>2.3323667766999998</c:v>
                </c:pt>
                <c:pt idx="2892">
                  <c:v>2.3323667766999998</c:v>
                </c:pt>
                <c:pt idx="2893">
                  <c:v>2.3077222912000002</c:v>
                </c:pt>
                <c:pt idx="2894">
                  <c:v>2.2872535834000001</c:v>
                </c:pt>
                <c:pt idx="2895">
                  <c:v>2.3287904368999999</c:v>
                </c:pt>
                <c:pt idx="2896">
                  <c:v>2.3516645570999999</c:v>
                </c:pt>
                <c:pt idx="2897">
                  <c:v>2.3623076328999999</c:v>
                </c:pt>
                <c:pt idx="2898">
                  <c:v>2.3623076328999999</c:v>
                </c:pt>
                <c:pt idx="2899">
                  <c:v>2.3623076328999999</c:v>
                </c:pt>
                <c:pt idx="2900">
                  <c:v>2.3608035011999999</c:v>
                </c:pt>
                <c:pt idx="2901">
                  <c:v>2.4507332695000001</c:v>
                </c:pt>
                <c:pt idx="2902">
                  <c:v>2.3549371435999999</c:v>
                </c:pt>
                <c:pt idx="2903">
                  <c:v>2.3029110894000002</c:v>
                </c:pt>
                <c:pt idx="2904">
                  <c:v>2.2863440239999999</c:v>
                </c:pt>
                <c:pt idx="2905">
                  <c:v>2.2863440239999999</c:v>
                </c:pt>
                <c:pt idx="2906">
                  <c:v>2.2863440239999999</c:v>
                </c:pt>
                <c:pt idx="2907">
                  <c:v>2.3304385217000001</c:v>
                </c:pt>
                <c:pt idx="2908">
                  <c:v>2.3429124044999998</c:v>
                </c:pt>
                <c:pt idx="2909">
                  <c:v>2.3871012839999999</c:v>
                </c:pt>
                <c:pt idx="2910">
                  <c:v>2.3993096744</c:v>
                </c:pt>
                <c:pt idx="2911">
                  <c:v>2.3333473446999999</c:v>
                </c:pt>
                <c:pt idx="2912">
                  <c:v>2.3333473446999999</c:v>
                </c:pt>
                <c:pt idx="2913">
                  <c:v>2.3333473446999999</c:v>
                </c:pt>
                <c:pt idx="2914">
                  <c:v>2.375188788</c:v>
                </c:pt>
                <c:pt idx="2915">
                  <c:v>2.3818439202000001</c:v>
                </c:pt>
                <c:pt idx="2916">
                  <c:v>2.3868723481999998</c:v>
                </c:pt>
                <c:pt idx="2917">
                  <c:v>2.434647741</c:v>
                </c:pt>
                <c:pt idx="2918">
                  <c:v>2.3399626649999998</c:v>
                </c:pt>
                <c:pt idx="2919">
                  <c:v>2.3399626649999998</c:v>
                </c:pt>
                <c:pt idx="2920">
                  <c:v>2.3399626649999998</c:v>
                </c:pt>
                <c:pt idx="2921">
                  <c:v>2.3686705863999999</c:v>
                </c:pt>
                <c:pt idx="2922">
                  <c:v>2.3424832098000001</c:v>
                </c:pt>
                <c:pt idx="2923">
                  <c:v>2.3374006174000002</c:v>
                </c:pt>
                <c:pt idx="2924">
                  <c:v>2.4534744477000001</c:v>
                </c:pt>
                <c:pt idx="2925">
                  <c:v>2.4122322617999998</c:v>
                </c:pt>
                <c:pt idx="2926">
                  <c:v>2.4122322617999998</c:v>
                </c:pt>
                <c:pt idx="2927">
                  <c:v>2.4122322617999998</c:v>
                </c:pt>
                <c:pt idx="2928">
                  <c:v>2.4270486424</c:v>
                </c:pt>
                <c:pt idx="2929">
                  <c:v>2.4195619605999998</c:v>
                </c:pt>
                <c:pt idx="2930">
                  <c:v>2.5050231043000002</c:v>
                </c:pt>
                <c:pt idx="2931">
                  <c:v>2.4566250674000001</c:v>
                </c:pt>
                <c:pt idx="2932">
                  <c:v>2.4495402092999998</c:v>
                </c:pt>
                <c:pt idx="2933">
                  <c:v>2.4495402092999998</c:v>
                </c:pt>
                <c:pt idx="2934">
                  <c:v>2.4495402092999998</c:v>
                </c:pt>
                <c:pt idx="2935">
                  <c:v>2.4600270223999998</c:v>
                </c:pt>
                <c:pt idx="2936">
                  <c:v>2.4120881013000002</c:v>
                </c:pt>
                <c:pt idx="2937">
                  <c:v>2.5118516456000002</c:v>
                </c:pt>
                <c:pt idx="2938">
                  <c:v>2.5155227597000001</c:v>
                </c:pt>
                <c:pt idx="2939">
                  <c:v>2.5134309735000002</c:v>
                </c:pt>
                <c:pt idx="2940">
                  <c:v>2.5134309735000002</c:v>
                </c:pt>
                <c:pt idx="2941">
                  <c:v>2.5134309735000002</c:v>
                </c:pt>
                <c:pt idx="2942">
                  <c:v>2.5482895117000002</c:v>
                </c:pt>
                <c:pt idx="2943">
                  <c:v>2.5262488498</c:v>
                </c:pt>
                <c:pt idx="2944">
                  <c:v>2.5369877319</c:v>
                </c:pt>
                <c:pt idx="2945">
                  <c:v>2.4651498261999998</c:v>
                </c:pt>
                <c:pt idx="2946">
                  <c:v>2.4516228686999999</c:v>
                </c:pt>
                <c:pt idx="2947">
                  <c:v>2.4516228686999999</c:v>
                </c:pt>
                <c:pt idx="2948">
                  <c:v>2.4516228686999999</c:v>
                </c:pt>
                <c:pt idx="2949">
                  <c:v>2.4532823959000001</c:v>
                </c:pt>
                <c:pt idx="2950">
                  <c:v>2.4566828342</c:v>
                </c:pt>
                <c:pt idx="2951">
                  <c:v>2.4747227937999998</c:v>
                </c:pt>
                <c:pt idx="2952">
                  <c:v>2.4034662339000001</c:v>
                </c:pt>
                <c:pt idx="2953">
                  <c:v>2.3557621871999999</c:v>
                </c:pt>
                <c:pt idx="2954">
                  <c:v>2.3557621871999999</c:v>
                </c:pt>
                <c:pt idx="2955">
                  <c:v>2.3557621871999999</c:v>
                </c:pt>
                <c:pt idx="2956">
                  <c:v>2.4104043480000001</c:v>
                </c:pt>
                <c:pt idx="2957">
                  <c:v>2.4115409667000001</c:v>
                </c:pt>
                <c:pt idx="2958">
                  <c:v>2.4104737605</c:v>
                </c:pt>
                <c:pt idx="2959">
                  <c:v>2.4193959683999999</c:v>
                </c:pt>
                <c:pt idx="2960">
                  <c:v>2.4458151798999999</c:v>
                </c:pt>
                <c:pt idx="2961">
                  <c:v>2.4458151798999999</c:v>
                </c:pt>
                <c:pt idx="2962">
                  <c:v>2.4458151798999999</c:v>
                </c:pt>
                <c:pt idx="2963">
                  <c:v>2.4796037420000001</c:v>
                </c:pt>
                <c:pt idx="2964">
                  <c:v>2.3905158555999999</c:v>
                </c:pt>
                <c:pt idx="2965">
                  <c:v>2.3417757411000002</c:v>
                </c:pt>
                <c:pt idx="2966">
                  <c:v>2.4333404539000001</c:v>
                </c:pt>
                <c:pt idx="2967">
                  <c:v>2.4082716686999999</c:v>
                </c:pt>
                <c:pt idx="2968">
                  <c:v>2.4082716686999999</c:v>
                </c:pt>
                <c:pt idx="2969">
                  <c:v>2.4082716686999999</c:v>
                </c:pt>
                <c:pt idx="2970">
                  <c:v>2.4022391114000001</c:v>
                </c:pt>
                <c:pt idx="2971">
                  <c:v>2.4236161876</c:v>
                </c:pt>
                <c:pt idx="2972">
                  <c:v>2.3695007148</c:v>
                </c:pt>
                <c:pt idx="2973">
                  <c:v>2.3855773985000002</c:v>
                </c:pt>
                <c:pt idx="2974">
                  <c:v>2.3733758909999998</c:v>
                </c:pt>
                <c:pt idx="2975">
                  <c:v>2.3733758909999998</c:v>
                </c:pt>
                <c:pt idx="2976">
                  <c:v>2.3733758909999998</c:v>
                </c:pt>
                <c:pt idx="2977">
                  <c:v>2.3439018317999998</c:v>
                </c:pt>
                <c:pt idx="2978">
                  <c:v>2.3437292269999999</c:v>
                </c:pt>
                <c:pt idx="2979">
                  <c:v>2.3437292269999999</c:v>
                </c:pt>
                <c:pt idx="2980">
                  <c:v>2.4284239373999998</c:v>
                </c:pt>
                <c:pt idx="2981">
                  <c:v>2.4330509294999998</c:v>
                </c:pt>
                <c:pt idx="2982">
                  <c:v>2.4330509294999998</c:v>
                </c:pt>
                <c:pt idx="2983">
                  <c:v>2.4330509294999998</c:v>
                </c:pt>
                <c:pt idx="2984">
                  <c:v>2.4277366529000002</c:v>
                </c:pt>
                <c:pt idx="2985">
                  <c:v>2.4556509008999998</c:v>
                </c:pt>
                <c:pt idx="2986">
                  <c:v>2.4744022234999998</c:v>
                </c:pt>
                <c:pt idx="2987">
                  <c:v>2.4452171433999998</c:v>
                </c:pt>
                <c:pt idx="2988">
                  <c:v>2.435044429</c:v>
                </c:pt>
                <c:pt idx="2989">
                  <c:v>2.435044429</c:v>
                </c:pt>
                <c:pt idx="2990">
                  <c:v>2.435044429</c:v>
                </c:pt>
                <c:pt idx="2991">
                  <c:v>2.3855306849</c:v>
                </c:pt>
                <c:pt idx="2992">
                  <c:v>2.3933077741000002</c:v>
                </c:pt>
                <c:pt idx="2993">
                  <c:v>2.4129910203999998</c:v>
                </c:pt>
                <c:pt idx="2994">
                  <c:v>2.3771134126</c:v>
                </c:pt>
                <c:pt idx="2995">
                  <c:v>2.4950971993</c:v>
                </c:pt>
                <c:pt idx="2996">
                  <c:v>2.4950971993</c:v>
                </c:pt>
                <c:pt idx="2997">
                  <c:v>2.4950971993</c:v>
                </c:pt>
                <c:pt idx="2998">
                  <c:v>2.4939396105</c:v>
                </c:pt>
                <c:pt idx="2999">
                  <c:v>2.5339424013</c:v>
                </c:pt>
                <c:pt idx="3000">
                  <c:v>2.4976750189999999</c:v>
                </c:pt>
                <c:pt idx="3001">
                  <c:v>2.4631691399000002</c:v>
                </c:pt>
                <c:pt idx="3002">
                  <c:v>2.4229098458</c:v>
                </c:pt>
                <c:pt idx="3003">
                  <c:v>2.4229098458</c:v>
                </c:pt>
                <c:pt idx="3004">
                  <c:v>2.4229098458</c:v>
                </c:pt>
                <c:pt idx="3005">
                  <c:v>2.4229098458</c:v>
                </c:pt>
                <c:pt idx="3006">
                  <c:v>2.4496939936</c:v>
                </c:pt>
                <c:pt idx="3007">
                  <c:v>2.4605453164000002</c:v>
                </c:pt>
                <c:pt idx="3008">
                  <c:v>2.4935228250999999</c:v>
                </c:pt>
                <c:pt idx="3009">
                  <c:v>2.4802023924999999</c:v>
                </c:pt>
                <c:pt idx="3010">
                  <c:v>2.4802023924999999</c:v>
                </c:pt>
                <c:pt idx="3011">
                  <c:v>2.4802023924999999</c:v>
                </c:pt>
                <c:pt idx="3012">
                  <c:v>2.4981193862</c:v>
                </c:pt>
                <c:pt idx="3013">
                  <c:v>2.5571596701999999</c:v>
                </c:pt>
                <c:pt idx="3014">
                  <c:v>2.525919864</c:v>
                </c:pt>
                <c:pt idx="3015">
                  <c:v>2.5148137876000001</c:v>
                </c:pt>
                <c:pt idx="3016">
                  <c:v>2.5286740954</c:v>
                </c:pt>
                <c:pt idx="3017">
                  <c:v>2.5286740954</c:v>
                </c:pt>
                <c:pt idx="3018">
                  <c:v>2.5286740954</c:v>
                </c:pt>
                <c:pt idx="3019">
                  <c:v>2.6254057724000002</c:v>
                </c:pt>
                <c:pt idx="3020">
                  <c:v>2.5448772624</c:v>
                </c:pt>
                <c:pt idx="3021">
                  <c:v>2.5948322613000001</c:v>
                </c:pt>
                <c:pt idx="3022">
                  <c:v>2.6967186045</c:v>
                </c:pt>
                <c:pt idx="3023">
                  <c:v>2.6694554384</c:v>
                </c:pt>
                <c:pt idx="3024">
                  <c:v>2.6694554384</c:v>
                </c:pt>
                <c:pt idx="3025">
                  <c:v>2.6694554384</c:v>
                </c:pt>
                <c:pt idx="3026">
                  <c:v>2.5820566681999999</c:v>
                </c:pt>
                <c:pt idx="3027">
                  <c:v>2.6233879104</c:v>
                </c:pt>
                <c:pt idx="3028">
                  <c:v>2.7025182426000001</c:v>
                </c:pt>
                <c:pt idx="3029">
                  <c:v>2.7408164221</c:v>
                </c:pt>
                <c:pt idx="3030">
                  <c:v>2.6882500649000001</c:v>
                </c:pt>
                <c:pt idx="3031">
                  <c:v>2.6882500649000001</c:v>
                </c:pt>
                <c:pt idx="3032">
                  <c:v>2.6882500649000001</c:v>
                </c:pt>
                <c:pt idx="3033">
                  <c:v>2.7494208147000001</c:v>
                </c:pt>
                <c:pt idx="3034">
                  <c:v>2.7494208147000001</c:v>
                </c:pt>
                <c:pt idx="3035">
                  <c:v>2.7494208147000001</c:v>
                </c:pt>
                <c:pt idx="3036">
                  <c:v>2.7253116938000002</c:v>
                </c:pt>
                <c:pt idx="3037">
                  <c:v>2.7135386524</c:v>
                </c:pt>
                <c:pt idx="3038">
                  <c:v>2.7135386524</c:v>
                </c:pt>
                <c:pt idx="3039">
                  <c:v>2.7135386524</c:v>
                </c:pt>
                <c:pt idx="3040">
                  <c:v>2.7135386524</c:v>
                </c:pt>
                <c:pt idx="3041">
                  <c:v>2.7135386524</c:v>
                </c:pt>
                <c:pt idx="3042">
                  <c:v>2.6461014339000002</c:v>
                </c:pt>
                <c:pt idx="3043">
                  <c:v>2.6538338596000002</c:v>
                </c:pt>
                <c:pt idx="3044">
                  <c:v>2.5735913747999999</c:v>
                </c:pt>
                <c:pt idx="3045">
                  <c:v>2.5735913747999999</c:v>
                </c:pt>
                <c:pt idx="3046">
                  <c:v>2.5735913747999999</c:v>
                </c:pt>
                <c:pt idx="3047">
                  <c:v>2.6035143259</c:v>
                </c:pt>
                <c:pt idx="3048">
                  <c:v>2.6699152175999998</c:v>
                </c:pt>
                <c:pt idx="3049">
                  <c:v>2.6133683349000001</c:v>
                </c:pt>
                <c:pt idx="3050">
                  <c:v>2.5445829446000001</c:v>
                </c:pt>
                <c:pt idx="3051">
                  <c:v>2.547673058</c:v>
                </c:pt>
                <c:pt idx="3052">
                  <c:v>2.547673058</c:v>
                </c:pt>
                <c:pt idx="3053">
                  <c:v>2.547673058</c:v>
                </c:pt>
                <c:pt idx="3054">
                  <c:v>2.6352916577999999</c:v>
                </c:pt>
                <c:pt idx="3055">
                  <c:v>2.6352916577999999</c:v>
                </c:pt>
                <c:pt idx="3056">
                  <c:v>2.6352916577999999</c:v>
                </c:pt>
                <c:pt idx="3057">
                  <c:v>2.6650163886999998</c:v>
                </c:pt>
                <c:pt idx="3058">
                  <c:v>2.6809040424999999</c:v>
                </c:pt>
                <c:pt idx="3059">
                  <c:v>2.6809040424999999</c:v>
                </c:pt>
                <c:pt idx="3060">
                  <c:v>2.6809040424999999</c:v>
                </c:pt>
                <c:pt idx="3061">
                  <c:v>2.7100702177999998</c:v>
                </c:pt>
                <c:pt idx="3062">
                  <c:v>2.5939242441000001</c:v>
                </c:pt>
                <c:pt idx="3063">
                  <c:v>2.5190098226000002</c:v>
                </c:pt>
                <c:pt idx="3064">
                  <c:v>2.5804054963</c:v>
                </c:pt>
                <c:pt idx="3065">
                  <c:v>2.5657550922999999</c:v>
                </c:pt>
                <c:pt idx="3066">
                  <c:v>2.5657550922999999</c:v>
                </c:pt>
                <c:pt idx="3067">
                  <c:v>2.5657550922999999</c:v>
                </c:pt>
                <c:pt idx="3068">
                  <c:v>2.6292639960000002</c:v>
                </c:pt>
                <c:pt idx="3069">
                  <c:v>2.6633478245000002</c:v>
                </c:pt>
                <c:pt idx="3070">
                  <c:v>2.5889647855</c:v>
                </c:pt>
                <c:pt idx="3071">
                  <c:v>2.6194234946999999</c:v>
                </c:pt>
                <c:pt idx="3072">
                  <c:v>2.6243497904000002</c:v>
                </c:pt>
                <c:pt idx="3073">
                  <c:v>2.6243497904000002</c:v>
                </c:pt>
                <c:pt idx="3074">
                  <c:v>2.6243497904000002</c:v>
                </c:pt>
                <c:pt idx="3075">
                  <c:v>2.5485514827000002</c:v>
                </c:pt>
                <c:pt idx="3076">
                  <c:v>2.4985701986</c:v>
                </c:pt>
                <c:pt idx="3077">
                  <c:v>2.4716406642000002</c:v>
                </c:pt>
                <c:pt idx="3078">
                  <c:v>2.5226187212000002</c:v>
                </c:pt>
                <c:pt idx="3079">
                  <c:v>2.5809298959000002</c:v>
                </c:pt>
                <c:pt idx="3080">
                  <c:v>2.5809298959000002</c:v>
                </c:pt>
                <c:pt idx="3081">
                  <c:v>2.5809298959000002</c:v>
                </c:pt>
                <c:pt idx="3082">
                  <c:v>2.5298869273000002</c:v>
                </c:pt>
                <c:pt idx="3083">
                  <c:v>2.6011345167000002</c:v>
                </c:pt>
                <c:pt idx="3084">
                  <c:v>2.6011345167000002</c:v>
                </c:pt>
                <c:pt idx="3085">
                  <c:v>2.6011345167000002</c:v>
                </c:pt>
                <c:pt idx="3086">
                  <c:v>2.5103604639000001</c:v>
                </c:pt>
                <c:pt idx="3087">
                  <c:v>2.5103604639000001</c:v>
                </c:pt>
                <c:pt idx="3088">
                  <c:v>2.5103604639000001</c:v>
                </c:pt>
                <c:pt idx="3089">
                  <c:v>2.4961928960000002</c:v>
                </c:pt>
                <c:pt idx="3090">
                  <c:v>2.5532394718</c:v>
                </c:pt>
                <c:pt idx="3091">
                  <c:v>2.5541796431999999</c:v>
                </c:pt>
                <c:pt idx="3092">
                  <c:v>2.4855756121999999</c:v>
                </c:pt>
                <c:pt idx="3093">
                  <c:v>2.5147506111000002</c:v>
                </c:pt>
                <c:pt idx="3094">
                  <c:v>2.5147506111000002</c:v>
                </c:pt>
                <c:pt idx="3095">
                  <c:v>2.5147506111000002</c:v>
                </c:pt>
                <c:pt idx="3096">
                  <c:v>2.6383739785000002</c:v>
                </c:pt>
                <c:pt idx="3097">
                  <c:v>2.6204320117000002</c:v>
                </c:pt>
                <c:pt idx="3098">
                  <c:v>2.6419595455999998</c:v>
                </c:pt>
                <c:pt idx="3099">
                  <c:v>2.6719120288</c:v>
                </c:pt>
                <c:pt idx="3100">
                  <c:v>2.6354915932999998</c:v>
                </c:pt>
                <c:pt idx="3101">
                  <c:v>2.6354915932999998</c:v>
                </c:pt>
                <c:pt idx="3102">
                  <c:v>2.6354915932999998</c:v>
                </c:pt>
                <c:pt idx="3103">
                  <c:v>2.5313264676</c:v>
                </c:pt>
                <c:pt idx="3104">
                  <c:v>2.5610599695</c:v>
                </c:pt>
                <c:pt idx="3105">
                  <c:v>2.5511392358</c:v>
                </c:pt>
                <c:pt idx="3106">
                  <c:v>2.4892981154</c:v>
                </c:pt>
                <c:pt idx="3107">
                  <c:v>2.4793064116000001</c:v>
                </c:pt>
                <c:pt idx="3108">
                  <c:v>2.4793064116000001</c:v>
                </c:pt>
                <c:pt idx="3109">
                  <c:v>2.4793064116000001</c:v>
                </c:pt>
                <c:pt idx="3110">
                  <c:v>2.4712824482000002</c:v>
                </c:pt>
                <c:pt idx="3111">
                  <c:v>2.4853862455</c:v>
                </c:pt>
                <c:pt idx="3112">
                  <c:v>2.5575446792999998</c:v>
                </c:pt>
                <c:pt idx="3113">
                  <c:v>2.5095455374000002</c:v>
                </c:pt>
                <c:pt idx="3114">
                  <c:v>2.5504197326</c:v>
                </c:pt>
                <c:pt idx="3115">
                  <c:v>2.5504197326</c:v>
                </c:pt>
                <c:pt idx="3116">
                  <c:v>2.5504197326</c:v>
                </c:pt>
                <c:pt idx="3117">
                  <c:v>2.5363090991999999</c:v>
                </c:pt>
                <c:pt idx="3118">
                  <c:v>2.5293238788000001</c:v>
                </c:pt>
                <c:pt idx="3119">
                  <c:v>2.5895825505999999</c:v>
                </c:pt>
                <c:pt idx="3120">
                  <c:v>2.6416894990999999</c:v>
                </c:pt>
                <c:pt idx="3121">
                  <c:v>2.5592998315000002</c:v>
                </c:pt>
                <c:pt idx="3122">
                  <c:v>2.5592998315000002</c:v>
                </c:pt>
                <c:pt idx="3123">
                  <c:v>2.5592998315000002</c:v>
                </c:pt>
                <c:pt idx="3124">
                  <c:v>2.5731076026999999</c:v>
                </c:pt>
                <c:pt idx="3125">
                  <c:v>2.5633797923000001</c:v>
                </c:pt>
                <c:pt idx="3126">
                  <c:v>2.6411642640999999</c:v>
                </c:pt>
                <c:pt idx="3127">
                  <c:v>2.6685251488000001</c:v>
                </c:pt>
                <c:pt idx="3128">
                  <c:v>2.6921131692000002</c:v>
                </c:pt>
                <c:pt idx="3129">
                  <c:v>2.6921131692000002</c:v>
                </c:pt>
                <c:pt idx="3130">
                  <c:v>2.6921131692000002</c:v>
                </c:pt>
                <c:pt idx="3131">
                  <c:v>2.7374621134999999</c:v>
                </c:pt>
                <c:pt idx="3132">
                  <c:v>2.6443785819999999</c:v>
                </c:pt>
                <c:pt idx="3133">
                  <c:v>2.5566107421000002</c:v>
                </c:pt>
                <c:pt idx="3134">
                  <c:v>2.5272937304999998</c:v>
                </c:pt>
                <c:pt idx="3135">
                  <c:v>2.5196051486000002</c:v>
                </c:pt>
                <c:pt idx="3136">
                  <c:v>2.5196051486000002</c:v>
                </c:pt>
                <c:pt idx="3137">
                  <c:v>2.5196051486000002</c:v>
                </c:pt>
                <c:pt idx="3138">
                  <c:v>2.5400731648999999</c:v>
                </c:pt>
                <c:pt idx="3139">
                  <c:v>2.4654974422000002</c:v>
                </c:pt>
                <c:pt idx="3140">
                  <c:v>2.6054717703999999</c:v>
                </c:pt>
                <c:pt idx="3141">
                  <c:v>2.6064105992000002</c:v>
                </c:pt>
                <c:pt idx="3142">
                  <c:v>2.6081080378000001</c:v>
                </c:pt>
                <c:pt idx="3143">
                  <c:v>2.6081080378000001</c:v>
                </c:pt>
                <c:pt idx="3144">
                  <c:v>2.6081080378000001</c:v>
                </c:pt>
                <c:pt idx="3145">
                  <c:v>2.5903433786000001</c:v>
                </c:pt>
                <c:pt idx="3146">
                  <c:v>2.6238365545</c:v>
                </c:pt>
                <c:pt idx="3147">
                  <c:v>2.6238365545</c:v>
                </c:pt>
                <c:pt idx="3148">
                  <c:v>2.6222642221000001</c:v>
                </c:pt>
                <c:pt idx="3149">
                  <c:v>2.6215667664</c:v>
                </c:pt>
                <c:pt idx="3150">
                  <c:v>2.6215667664</c:v>
                </c:pt>
                <c:pt idx="3151">
                  <c:v>2.6215667664</c:v>
                </c:pt>
                <c:pt idx="3152">
                  <c:v>2.5963902376000001</c:v>
                </c:pt>
                <c:pt idx="3153">
                  <c:v>2.6332652176</c:v>
                </c:pt>
                <c:pt idx="3154">
                  <c:v>2.6394547868</c:v>
                </c:pt>
                <c:pt idx="3155">
                  <c:v>2.6058908185999998</c:v>
                </c:pt>
                <c:pt idx="3156">
                  <c:v>2.5873489323999999</c:v>
                </c:pt>
                <c:pt idx="3157">
                  <c:v>2.5873489323999999</c:v>
                </c:pt>
                <c:pt idx="3158">
                  <c:v>2.5873489323999999</c:v>
                </c:pt>
                <c:pt idx="3159">
                  <c:v>2.5534720310000001</c:v>
                </c:pt>
                <c:pt idx="3160">
                  <c:v>2.6149956433999999</c:v>
                </c:pt>
                <c:pt idx="3161">
                  <c:v>2.6609077642000001</c:v>
                </c:pt>
                <c:pt idx="3162">
                  <c:v>2.6720751612</c:v>
                </c:pt>
                <c:pt idx="3163">
                  <c:v>2.665664123</c:v>
                </c:pt>
                <c:pt idx="3164">
                  <c:v>2.665664123</c:v>
                </c:pt>
                <c:pt idx="3165">
                  <c:v>2.665664123</c:v>
                </c:pt>
                <c:pt idx="3166">
                  <c:v>2.6463250437000001</c:v>
                </c:pt>
                <c:pt idx="3167">
                  <c:v>2.6333460816000001</c:v>
                </c:pt>
                <c:pt idx="3168">
                  <c:v>2.6146545154999998</c:v>
                </c:pt>
                <c:pt idx="3169">
                  <c:v>2.5672550128</c:v>
                </c:pt>
                <c:pt idx="3170">
                  <c:v>2.4973637676</c:v>
                </c:pt>
                <c:pt idx="3171">
                  <c:v>2.4973637676</c:v>
                </c:pt>
                <c:pt idx="3172">
                  <c:v>2.4973637676</c:v>
                </c:pt>
                <c:pt idx="3173">
                  <c:v>2.4866622289000002</c:v>
                </c:pt>
                <c:pt idx="3174">
                  <c:v>2.4270501356</c:v>
                </c:pt>
                <c:pt idx="3175">
                  <c:v>2.4672458646000002</c:v>
                </c:pt>
                <c:pt idx="3176">
                  <c:v>2.5261627987000002</c:v>
                </c:pt>
                <c:pt idx="3177">
                  <c:v>2.5557432445999999</c:v>
                </c:pt>
                <c:pt idx="3178">
                  <c:v>2.5557432445999999</c:v>
                </c:pt>
                <c:pt idx="3179">
                  <c:v>2.5557432445999999</c:v>
                </c:pt>
                <c:pt idx="3180">
                  <c:v>2.5420683835000002</c:v>
                </c:pt>
                <c:pt idx="3181">
                  <c:v>2.5277367024999999</c:v>
                </c:pt>
                <c:pt idx="3182">
                  <c:v>2.5044680295999999</c:v>
                </c:pt>
                <c:pt idx="3183">
                  <c:v>2.5139098727000002</c:v>
                </c:pt>
                <c:pt idx="3184">
                  <c:v>2.5415512166999998</c:v>
                </c:pt>
                <c:pt idx="3185">
                  <c:v>2.5415512166999998</c:v>
                </c:pt>
                <c:pt idx="3186">
                  <c:v>2.5415512166999998</c:v>
                </c:pt>
                <c:pt idx="3187">
                  <c:v>2.5021387087</c:v>
                </c:pt>
                <c:pt idx="3188">
                  <c:v>2.6731868375999999</c:v>
                </c:pt>
                <c:pt idx="3189">
                  <c:v>2.4784529666999999</c:v>
                </c:pt>
                <c:pt idx="3190">
                  <c:v>2.5978669478</c:v>
                </c:pt>
                <c:pt idx="3191">
                  <c:v>2.6595634857000001</c:v>
                </c:pt>
                <c:pt idx="3192">
                  <c:v>2.6595634857000001</c:v>
                </c:pt>
                <c:pt idx="3193">
                  <c:v>2.6595634857000001</c:v>
                </c:pt>
                <c:pt idx="3194">
                  <c:v>2.6474457983000002</c:v>
                </c:pt>
                <c:pt idx="3195">
                  <c:v>2.6550131486000002</c:v>
                </c:pt>
                <c:pt idx="3196">
                  <c:v>2.6485368815000001</c:v>
                </c:pt>
                <c:pt idx="3197">
                  <c:v>2.6485368815000001</c:v>
                </c:pt>
                <c:pt idx="3198">
                  <c:v>2.6485368815000001</c:v>
                </c:pt>
                <c:pt idx="3199">
                  <c:v>2.6485368815000001</c:v>
                </c:pt>
                <c:pt idx="3200">
                  <c:v>2.6485368815000001</c:v>
                </c:pt>
                <c:pt idx="3201">
                  <c:v>2.6407583757999999</c:v>
                </c:pt>
                <c:pt idx="3202">
                  <c:v>2.5708805913999999</c:v>
                </c:pt>
                <c:pt idx="3203">
                  <c:v>2.4655416034000002</c:v>
                </c:pt>
                <c:pt idx="3204">
                  <c:v>2.4992266852</c:v>
                </c:pt>
                <c:pt idx="3205">
                  <c:v>2.5089839028999998</c:v>
                </c:pt>
                <c:pt idx="3206">
                  <c:v>2.5089839028999998</c:v>
                </c:pt>
                <c:pt idx="3207">
                  <c:v>2.5089839028999998</c:v>
                </c:pt>
                <c:pt idx="3208">
                  <c:v>2.5133028125000001</c:v>
                </c:pt>
                <c:pt idx="3209">
                  <c:v>2.5213593063999999</c:v>
                </c:pt>
                <c:pt idx="3210">
                  <c:v>2.4409923655000001</c:v>
                </c:pt>
                <c:pt idx="3211">
                  <c:v>2.4409923655000001</c:v>
                </c:pt>
                <c:pt idx="3212">
                  <c:v>2.4409923655000001</c:v>
                </c:pt>
                <c:pt idx="3213">
                  <c:v>2.4409923655000001</c:v>
                </c:pt>
                <c:pt idx="3214">
                  <c:v>2.4409923655000001</c:v>
                </c:pt>
                <c:pt idx="3215">
                  <c:v>2.47353077</c:v>
                </c:pt>
                <c:pt idx="3216">
                  <c:v>2.4841193762999998</c:v>
                </c:pt>
                <c:pt idx="3217">
                  <c:v>2.5305862434000002</c:v>
                </c:pt>
                <c:pt idx="3218">
                  <c:v>2.5305862434000002</c:v>
                </c:pt>
                <c:pt idx="3219">
                  <c:v>2.5305862434000002</c:v>
                </c:pt>
                <c:pt idx="3220">
                  <c:v>2.5305862434000002</c:v>
                </c:pt>
                <c:pt idx="3221">
                  <c:v>2.5305862434000002</c:v>
                </c:pt>
                <c:pt idx="3222">
                  <c:v>2.5071960299999998</c:v>
                </c:pt>
                <c:pt idx="3223">
                  <c:v>2.5094601839999999</c:v>
                </c:pt>
                <c:pt idx="3224">
                  <c:v>2.47029546</c:v>
                </c:pt>
                <c:pt idx="3225">
                  <c:v>2.4875172715999998</c:v>
                </c:pt>
                <c:pt idx="3226">
                  <c:v>2.4928866750999998</c:v>
                </c:pt>
                <c:pt idx="3227">
                  <c:v>2.4928866750999998</c:v>
                </c:pt>
                <c:pt idx="3228">
                  <c:v>2.4928866750999998</c:v>
                </c:pt>
                <c:pt idx="3229">
                  <c:v>2.4868688638999998</c:v>
                </c:pt>
                <c:pt idx="3230">
                  <c:v>2.4937360163000002</c:v>
                </c:pt>
                <c:pt idx="3231">
                  <c:v>2.4933800678</c:v>
                </c:pt>
                <c:pt idx="3232">
                  <c:v>2.4870644447000001</c:v>
                </c:pt>
                <c:pt idx="3233">
                  <c:v>2.5189694840999999</c:v>
                </c:pt>
                <c:pt idx="3234">
                  <c:v>2.5189694840999999</c:v>
                </c:pt>
                <c:pt idx="3235">
                  <c:v>2.5189694840999999</c:v>
                </c:pt>
                <c:pt idx="3236">
                  <c:v>2.5593850708999999</c:v>
                </c:pt>
                <c:pt idx="3237">
                  <c:v>2.5331904529</c:v>
                </c:pt>
                <c:pt idx="3238">
                  <c:v>2.5150376099999998</c:v>
                </c:pt>
                <c:pt idx="3239">
                  <c:v>2.5637491788000002</c:v>
                </c:pt>
                <c:pt idx="3240">
                  <c:v>2.5898209424999998</c:v>
                </c:pt>
                <c:pt idx="3241">
                  <c:v>2.5898209424999998</c:v>
                </c:pt>
                <c:pt idx="3242">
                  <c:v>2.5898209424999998</c:v>
                </c:pt>
                <c:pt idx="3243">
                  <c:v>2.5635324477000001</c:v>
                </c:pt>
                <c:pt idx="3244">
                  <c:v>2.4414593128000002</c:v>
                </c:pt>
                <c:pt idx="3245">
                  <c:v>2.3776744589000001</c:v>
                </c:pt>
                <c:pt idx="3246">
                  <c:v>2.3572499893000001</c:v>
                </c:pt>
                <c:pt idx="3247">
                  <c:v>2.3312114957999999</c:v>
                </c:pt>
                <c:pt idx="3248">
                  <c:v>2.3312114957999999</c:v>
                </c:pt>
                <c:pt idx="3249">
                  <c:v>2.3312114957999999</c:v>
                </c:pt>
                <c:pt idx="3250">
                  <c:v>2.4083794123</c:v>
                </c:pt>
                <c:pt idx="3251">
                  <c:v>2.3344611318999999</c:v>
                </c:pt>
                <c:pt idx="3252">
                  <c:v>2.3550461575999999</c:v>
                </c:pt>
                <c:pt idx="3253">
                  <c:v>2.3868987521</c:v>
                </c:pt>
                <c:pt idx="3254">
                  <c:v>2.3331220829000001</c:v>
                </c:pt>
                <c:pt idx="3255">
                  <c:v>2.3331220829000001</c:v>
                </c:pt>
                <c:pt idx="3256">
                  <c:v>2.3331220829000001</c:v>
                </c:pt>
                <c:pt idx="3257">
                  <c:v>2.3052990306000001</c:v>
                </c:pt>
                <c:pt idx="3258">
                  <c:v>2.3582697617999999</c:v>
                </c:pt>
                <c:pt idx="3259">
                  <c:v>2.3828200249</c:v>
                </c:pt>
                <c:pt idx="3260">
                  <c:v>2.3628860112000001</c:v>
                </c:pt>
                <c:pt idx="3261">
                  <c:v>2.3335758541999998</c:v>
                </c:pt>
                <c:pt idx="3262">
                  <c:v>2.3335758541999998</c:v>
                </c:pt>
                <c:pt idx="3263">
                  <c:v>2.3335758541999998</c:v>
                </c:pt>
                <c:pt idx="3264">
                  <c:v>2.2645901575999998</c:v>
                </c:pt>
                <c:pt idx="3265">
                  <c:v>2.2637251781000001</c:v>
                </c:pt>
                <c:pt idx="3266">
                  <c:v>2.3171358579999999</c:v>
                </c:pt>
                <c:pt idx="3267">
                  <c:v>2.3623369901000002</c:v>
                </c:pt>
                <c:pt idx="3268">
                  <c:v>2.3561276971999998</c:v>
                </c:pt>
                <c:pt idx="3269">
                  <c:v>2.3561276971999998</c:v>
                </c:pt>
                <c:pt idx="3270">
                  <c:v>2.3561276971999998</c:v>
                </c:pt>
                <c:pt idx="3271">
                  <c:v>2.3090798655999998</c:v>
                </c:pt>
                <c:pt idx="3272">
                  <c:v>2.3216183005</c:v>
                </c:pt>
                <c:pt idx="3273">
                  <c:v>2.3270666534000002</c:v>
                </c:pt>
                <c:pt idx="3274">
                  <c:v>2.3660931998999999</c:v>
                </c:pt>
                <c:pt idx="3275">
                  <c:v>2.4218309873999999</c:v>
                </c:pt>
                <c:pt idx="3276">
                  <c:v>2.4218309873999999</c:v>
                </c:pt>
                <c:pt idx="3277">
                  <c:v>2.4218309873999999</c:v>
                </c:pt>
                <c:pt idx="3278">
                  <c:v>2.4194172110999999</c:v>
                </c:pt>
                <c:pt idx="3279">
                  <c:v>2.4100857716999999</c:v>
                </c:pt>
                <c:pt idx="3280">
                  <c:v>2.4123869951999999</c:v>
                </c:pt>
                <c:pt idx="3281">
                  <c:v>2.4312790995000002</c:v>
                </c:pt>
                <c:pt idx="3282">
                  <c:v>2.4525002119999999</c:v>
                </c:pt>
                <c:pt idx="3283">
                  <c:v>2.4525002119999999</c:v>
                </c:pt>
                <c:pt idx="3284">
                  <c:v>2.4525002119999999</c:v>
                </c:pt>
                <c:pt idx="3285">
                  <c:v>2.4746993785</c:v>
                </c:pt>
                <c:pt idx="3286">
                  <c:v>2.3545442685000002</c:v>
                </c:pt>
                <c:pt idx="3287">
                  <c:v>2.3565729715999999</c:v>
                </c:pt>
                <c:pt idx="3288">
                  <c:v>2.3536403750999999</c:v>
                </c:pt>
                <c:pt idx="3289">
                  <c:v>2.2724465518999999</c:v>
                </c:pt>
                <c:pt idx="3290">
                  <c:v>2.2724465518999999</c:v>
                </c:pt>
                <c:pt idx="3291">
                  <c:v>2.2724465518999999</c:v>
                </c:pt>
                <c:pt idx="3292">
                  <c:v>2.2954116419999999</c:v>
                </c:pt>
                <c:pt idx="3293">
                  <c:v>2.3006601806</c:v>
                </c:pt>
                <c:pt idx="3294">
                  <c:v>2.2863413394999998</c:v>
                </c:pt>
                <c:pt idx="3295">
                  <c:v>2.3608094384</c:v>
                </c:pt>
                <c:pt idx="3296">
                  <c:v>2.3734653097999998</c:v>
                </c:pt>
                <c:pt idx="3297">
                  <c:v>2.3734653097999998</c:v>
                </c:pt>
                <c:pt idx="3298">
                  <c:v>2.3734653097999998</c:v>
                </c:pt>
                <c:pt idx="3299">
                  <c:v>2.4084786356999999</c:v>
                </c:pt>
                <c:pt idx="3300">
                  <c:v>2.3907704984999998</c:v>
                </c:pt>
                <c:pt idx="3301">
                  <c:v>2.4191314800999999</c:v>
                </c:pt>
                <c:pt idx="3302">
                  <c:v>2.4124904731000001</c:v>
                </c:pt>
                <c:pt idx="3303">
                  <c:v>2.3711512663000001</c:v>
                </c:pt>
                <c:pt idx="3304">
                  <c:v>2.3711512663000001</c:v>
                </c:pt>
                <c:pt idx="3305">
                  <c:v>2.3711512663000001</c:v>
                </c:pt>
                <c:pt idx="3306">
                  <c:v>2.3478029935000002</c:v>
                </c:pt>
                <c:pt idx="3307">
                  <c:v>2.3434744571000001</c:v>
                </c:pt>
                <c:pt idx="3308">
                  <c:v>2.3374427861</c:v>
                </c:pt>
                <c:pt idx="3309">
                  <c:v>2.3473417912999999</c:v>
                </c:pt>
                <c:pt idx="3310">
                  <c:v>2.3453390162000001</c:v>
                </c:pt>
                <c:pt idx="3311">
                  <c:v>2.3453390162000001</c:v>
                </c:pt>
                <c:pt idx="3312">
                  <c:v>2.3453390162000001</c:v>
                </c:pt>
                <c:pt idx="3313">
                  <c:v>2.3292060807000001</c:v>
                </c:pt>
                <c:pt idx="3314">
                  <c:v>2.3292792184</c:v>
                </c:pt>
                <c:pt idx="3315">
                  <c:v>2.2801972745999999</c:v>
                </c:pt>
                <c:pt idx="3316">
                  <c:v>2.3014765490000002</c:v>
                </c:pt>
                <c:pt idx="3317">
                  <c:v>2.3260221343</c:v>
                </c:pt>
                <c:pt idx="3318">
                  <c:v>2.3260221343</c:v>
                </c:pt>
                <c:pt idx="3319">
                  <c:v>2.3260221343</c:v>
                </c:pt>
                <c:pt idx="3320">
                  <c:v>2.3862541352000002</c:v>
                </c:pt>
                <c:pt idx="3321">
                  <c:v>2.3498943424999998</c:v>
                </c:pt>
                <c:pt idx="3322">
                  <c:v>2.3627224912</c:v>
                </c:pt>
                <c:pt idx="3323">
                  <c:v>2.3001131528999998</c:v>
                </c:pt>
                <c:pt idx="3324">
                  <c:v>2.3556689496000001</c:v>
                </c:pt>
                <c:pt idx="3325">
                  <c:v>2.3556689496000001</c:v>
                </c:pt>
                <c:pt idx="3326">
                  <c:v>2.3556689496000001</c:v>
                </c:pt>
                <c:pt idx="3327">
                  <c:v>2.3872105663999998</c:v>
                </c:pt>
                <c:pt idx="3328">
                  <c:v>2.3478054493</c:v>
                </c:pt>
                <c:pt idx="3329">
                  <c:v>2.3506222546000002</c:v>
                </c:pt>
                <c:pt idx="3330">
                  <c:v>2.4267755246</c:v>
                </c:pt>
                <c:pt idx="3331">
                  <c:v>2.4149612925000001</c:v>
                </c:pt>
                <c:pt idx="3332">
                  <c:v>2.4149612925000001</c:v>
                </c:pt>
                <c:pt idx="3333">
                  <c:v>2.4149612925000001</c:v>
                </c:pt>
                <c:pt idx="3334">
                  <c:v>2.3817664731999999</c:v>
                </c:pt>
                <c:pt idx="3335">
                  <c:v>2.362360368</c:v>
                </c:pt>
                <c:pt idx="3336">
                  <c:v>2.3984565119000001</c:v>
                </c:pt>
                <c:pt idx="3337">
                  <c:v>2.4146349528000002</c:v>
                </c:pt>
                <c:pt idx="3338">
                  <c:v>2.3329400017999999</c:v>
                </c:pt>
                <c:pt idx="3339">
                  <c:v>2.3329400017999999</c:v>
                </c:pt>
                <c:pt idx="3340">
                  <c:v>2.3329400017999999</c:v>
                </c:pt>
                <c:pt idx="3341">
                  <c:v>2.2988475912999999</c:v>
                </c:pt>
                <c:pt idx="3342">
                  <c:v>2.3178108357</c:v>
                </c:pt>
                <c:pt idx="3343">
                  <c:v>2.3416001845999999</c:v>
                </c:pt>
                <c:pt idx="3344">
                  <c:v>2.3286880056000001</c:v>
                </c:pt>
                <c:pt idx="3345">
                  <c:v>2.3182128386</c:v>
                </c:pt>
                <c:pt idx="3346">
                  <c:v>2.3182128386</c:v>
                </c:pt>
                <c:pt idx="3347">
                  <c:v>2.3182128386</c:v>
                </c:pt>
                <c:pt idx="3348">
                  <c:v>2.2993666294000001</c:v>
                </c:pt>
                <c:pt idx="3349">
                  <c:v>2.3678338855000001</c:v>
                </c:pt>
                <c:pt idx="3350">
                  <c:v>2.3400661247999999</c:v>
                </c:pt>
                <c:pt idx="3351">
                  <c:v>2.3863384509999999</c:v>
                </c:pt>
                <c:pt idx="3352">
                  <c:v>2.4023104151000001</c:v>
                </c:pt>
                <c:pt idx="3353">
                  <c:v>2.4023104151000001</c:v>
                </c:pt>
                <c:pt idx="3354">
                  <c:v>2.4023104151000001</c:v>
                </c:pt>
                <c:pt idx="3355">
                  <c:v>2.3598786752000001</c:v>
                </c:pt>
                <c:pt idx="3356">
                  <c:v>2.3370608383000002</c:v>
                </c:pt>
                <c:pt idx="3357">
                  <c:v>2.3305098509</c:v>
                </c:pt>
                <c:pt idx="3358">
                  <c:v>2.3147231156000001</c:v>
                </c:pt>
                <c:pt idx="3359">
                  <c:v>2.3651980808999999</c:v>
                </c:pt>
                <c:pt idx="3360">
                  <c:v>2.3651980808999999</c:v>
                </c:pt>
                <c:pt idx="3361">
                  <c:v>2.3651980808999999</c:v>
                </c:pt>
                <c:pt idx="3362">
                  <c:v>2.3313595397000002</c:v>
                </c:pt>
                <c:pt idx="3363">
                  <c:v>2.3164951401999998</c:v>
                </c:pt>
                <c:pt idx="3364">
                  <c:v>2.3077611339000002</c:v>
                </c:pt>
                <c:pt idx="3365">
                  <c:v>2.3462089491999998</c:v>
                </c:pt>
                <c:pt idx="3366">
                  <c:v>2.3252034911999999</c:v>
                </c:pt>
                <c:pt idx="3367">
                  <c:v>2.3252034911999999</c:v>
                </c:pt>
                <c:pt idx="3368">
                  <c:v>2.3252034911999999</c:v>
                </c:pt>
                <c:pt idx="3369">
                  <c:v>2.3925648752000002</c:v>
                </c:pt>
                <c:pt idx="3370">
                  <c:v>2.3546035817000002</c:v>
                </c:pt>
                <c:pt idx="3371">
                  <c:v>2.3431174536000001</c:v>
                </c:pt>
                <c:pt idx="3372">
                  <c:v>2.3359931264</c:v>
                </c:pt>
                <c:pt idx="3373">
                  <c:v>2.3466929449</c:v>
                </c:pt>
                <c:pt idx="3374">
                  <c:v>2.3466929449</c:v>
                </c:pt>
                <c:pt idx="3375">
                  <c:v>2.3466929449</c:v>
                </c:pt>
                <c:pt idx="3376">
                  <c:v>2.2752628496999998</c:v>
                </c:pt>
                <c:pt idx="3377">
                  <c:v>2.2442067806999999</c:v>
                </c:pt>
                <c:pt idx="3378">
                  <c:v>2.2229663947999998</c:v>
                </c:pt>
                <c:pt idx="3379">
                  <c:v>2.2353594221000002</c:v>
                </c:pt>
                <c:pt idx="3380">
                  <c:v>2.1668611440999999</c:v>
                </c:pt>
                <c:pt idx="3381">
                  <c:v>2.1668611440999999</c:v>
                </c:pt>
                <c:pt idx="3382">
                  <c:v>2.1668611440999999</c:v>
                </c:pt>
                <c:pt idx="3383">
                  <c:v>2.0884643169000001</c:v>
                </c:pt>
                <c:pt idx="3384">
                  <c:v>2.0950293039000001</c:v>
                </c:pt>
                <c:pt idx="3385">
                  <c:v>2.0247163135999999</c:v>
                </c:pt>
                <c:pt idx="3386">
                  <c:v>2.1117484541999998</c:v>
                </c:pt>
                <c:pt idx="3387">
                  <c:v>2.0722273091000001</c:v>
                </c:pt>
                <c:pt idx="3388">
                  <c:v>2.0722273091000001</c:v>
                </c:pt>
                <c:pt idx="3389">
                  <c:v>2.0722273091000001</c:v>
                </c:pt>
                <c:pt idx="3390">
                  <c:v>2.0722273091000001</c:v>
                </c:pt>
                <c:pt idx="3391">
                  <c:v>2.0701273242</c:v>
                </c:pt>
                <c:pt idx="3392">
                  <c:v>2.0404734404</c:v>
                </c:pt>
                <c:pt idx="3393">
                  <c:v>1.9950971621</c:v>
                </c:pt>
                <c:pt idx="3394">
                  <c:v>2.0190447454</c:v>
                </c:pt>
                <c:pt idx="3395">
                  <c:v>2.0190447454</c:v>
                </c:pt>
                <c:pt idx="3396">
                  <c:v>2.0190447454</c:v>
                </c:pt>
                <c:pt idx="3397">
                  <c:v>2.0366423321</c:v>
                </c:pt>
                <c:pt idx="3398">
                  <c:v>2.0247666188000002</c:v>
                </c:pt>
                <c:pt idx="3399">
                  <c:v>2.0675768250000002</c:v>
                </c:pt>
                <c:pt idx="3400">
                  <c:v>2.0528944686999999</c:v>
                </c:pt>
                <c:pt idx="3401">
                  <c:v>2.1147212329</c:v>
                </c:pt>
                <c:pt idx="3402">
                  <c:v>2.1147212329</c:v>
                </c:pt>
                <c:pt idx="3403">
                  <c:v>2.1147212329</c:v>
                </c:pt>
                <c:pt idx="3404">
                  <c:v>2.1550892455000001</c:v>
                </c:pt>
                <c:pt idx="3405">
                  <c:v>2.1458340212999998</c:v>
                </c:pt>
                <c:pt idx="3406">
                  <c:v>2.1490170415000001</c:v>
                </c:pt>
                <c:pt idx="3407">
                  <c:v>2.1490170415000001</c:v>
                </c:pt>
                <c:pt idx="3408">
                  <c:v>2.1490170415000001</c:v>
                </c:pt>
                <c:pt idx="3409">
                  <c:v>2.1490170415000001</c:v>
                </c:pt>
                <c:pt idx="3410">
                  <c:v>2.1490170415000001</c:v>
                </c:pt>
                <c:pt idx="3411">
                  <c:v>2.0809301404</c:v>
                </c:pt>
                <c:pt idx="3412">
                  <c:v>2.1254694443000002</c:v>
                </c:pt>
                <c:pt idx="3413">
                  <c:v>2.0833088837</c:v>
                </c:pt>
                <c:pt idx="3414">
                  <c:v>2.0234158204999999</c:v>
                </c:pt>
                <c:pt idx="3415">
                  <c:v>2.0115962323000001</c:v>
                </c:pt>
                <c:pt idx="3416">
                  <c:v>2.0115962323000001</c:v>
                </c:pt>
                <c:pt idx="3417">
                  <c:v>2.0115962323000001</c:v>
                </c:pt>
                <c:pt idx="3418">
                  <c:v>2.0725456369000002</c:v>
                </c:pt>
                <c:pt idx="3419">
                  <c:v>2.0930039857999998</c:v>
                </c:pt>
                <c:pt idx="3420">
                  <c:v>2.0930861622000001</c:v>
                </c:pt>
                <c:pt idx="3421">
                  <c:v>2.0899862512</c:v>
                </c:pt>
                <c:pt idx="3422">
                  <c:v>2.1008873514999999</c:v>
                </c:pt>
                <c:pt idx="3423">
                  <c:v>2.1008873514999999</c:v>
                </c:pt>
                <c:pt idx="3424">
                  <c:v>2.1008873514999999</c:v>
                </c:pt>
                <c:pt idx="3425">
                  <c:v>2.0492321543999998</c:v>
                </c:pt>
                <c:pt idx="3426">
                  <c:v>2.1415133198</c:v>
                </c:pt>
                <c:pt idx="3427">
                  <c:v>2.1141744386000001</c:v>
                </c:pt>
                <c:pt idx="3428">
                  <c:v>2.1604330314000002</c:v>
                </c:pt>
                <c:pt idx="3429">
                  <c:v>2.1665465741999999</c:v>
                </c:pt>
                <c:pt idx="3430">
                  <c:v>2.1665465741999999</c:v>
                </c:pt>
                <c:pt idx="3431">
                  <c:v>2.1665465741999999</c:v>
                </c:pt>
                <c:pt idx="3432">
                  <c:v>2.1510248979000002</c:v>
                </c:pt>
                <c:pt idx="3433">
                  <c:v>2.1655055771999998</c:v>
                </c:pt>
                <c:pt idx="3434">
                  <c:v>2.1393800645000001</c:v>
                </c:pt>
                <c:pt idx="3435">
                  <c:v>2.1724127048000001</c:v>
                </c:pt>
                <c:pt idx="3436">
                  <c:v>2.0458976607000001</c:v>
                </c:pt>
                <c:pt idx="3437">
                  <c:v>2.0458976607000001</c:v>
                </c:pt>
                <c:pt idx="3438">
                  <c:v>2.0458976607000001</c:v>
                </c:pt>
                <c:pt idx="3439">
                  <c:v>2.0458976607000001</c:v>
                </c:pt>
                <c:pt idx="3440">
                  <c:v>2.0458976607000001</c:v>
                </c:pt>
                <c:pt idx="3441">
                  <c:v>2.0436177848999999</c:v>
                </c:pt>
                <c:pt idx="3442">
                  <c:v>2.0257661155000002</c:v>
                </c:pt>
                <c:pt idx="3443">
                  <c:v>2.0140227028000002</c:v>
                </c:pt>
                <c:pt idx="3444">
                  <c:v>2.0140227028000002</c:v>
                </c:pt>
                <c:pt idx="3445">
                  <c:v>2.0140227028000002</c:v>
                </c:pt>
                <c:pt idx="3446">
                  <c:v>2.0101675623999999</c:v>
                </c:pt>
                <c:pt idx="3447">
                  <c:v>2.0164426907999999</c:v>
                </c:pt>
                <c:pt idx="3448">
                  <c:v>1.9965110097000001</c:v>
                </c:pt>
                <c:pt idx="3449">
                  <c:v>2.0077032626000002</c:v>
                </c:pt>
                <c:pt idx="3450">
                  <c:v>2.0673146299999998</c:v>
                </c:pt>
                <c:pt idx="3451">
                  <c:v>2.0673146299999998</c:v>
                </c:pt>
                <c:pt idx="3452">
                  <c:v>2.0673146299999998</c:v>
                </c:pt>
                <c:pt idx="3453">
                  <c:v>2.1168689245999999</c:v>
                </c:pt>
                <c:pt idx="3454">
                  <c:v>2.0286525437999998</c:v>
                </c:pt>
                <c:pt idx="3455">
                  <c:v>2.0850832078999999</c:v>
                </c:pt>
                <c:pt idx="3456">
                  <c:v>2.0826139037</c:v>
                </c:pt>
                <c:pt idx="3457">
                  <c:v>2.1253492680999999</c:v>
                </c:pt>
                <c:pt idx="3458">
                  <c:v>2.1253492680999999</c:v>
                </c:pt>
                <c:pt idx="3459">
                  <c:v>2.1253492680999999</c:v>
                </c:pt>
                <c:pt idx="3460">
                  <c:v>2.1198818333</c:v>
                </c:pt>
                <c:pt idx="3461">
                  <c:v>2.0898307300000001</c:v>
                </c:pt>
                <c:pt idx="3462">
                  <c:v>2.1237737016999998</c:v>
                </c:pt>
                <c:pt idx="3463">
                  <c:v>2.0733886927</c:v>
                </c:pt>
                <c:pt idx="3464">
                  <c:v>1.9962404087000001</c:v>
                </c:pt>
                <c:pt idx="3465">
                  <c:v>1.9962404087000001</c:v>
                </c:pt>
                <c:pt idx="3466">
                  <c:v>1.9962404087000001</c:v>
                </c:pt>
                <c:pt idx="3467">
                  <c:v>1.9848247454000001</c:v>
                </c:pt>
                <c:pt idx="3468">
                  <c:v>2.0375155202999999</c:v>
                </c:pt>
                <c:pt idx="3469">
                  <c:v>2.1042337897999999</c:v>
                </c:pt>
                <c:pt idx="3470">
                  <c:v>2.0788859299000002</c:v>
                </c:pt>
                <c:pt idx="3471">
                  <c:v>2.0854919341000002</c:v>
                </c:pt>
                <c:pt idx="3472">
                  <c:v>2.0854919341000002</c:v>
                </c:pt>
                <c:pt idx="3473">
                  <c:v>2.0854919341000002</c:v>
                </c:pt>
                <c:pt idx="3474">
                  <c:v>2.1058011355000001</c:v>
                </c:pt>
                <c:pt idx="3475">
                  <c:v>2.1034993026</c:v>
                </c:pt>
                <c:pt idx="3476">
                  <c:v>2.1115467626000002</c:v>
                </c:pt>
                <c:pt idx="3477">
                  <c:v>2.0847000589000002</c:v>
                </c:pt>
                <c:pt idx="3478">
                  <c:v>2.12419862</c:v>
                </c:pt>
                <c:pt idx="3479">
                  <c:v>2.12419862</c:v>
                </c:pt>
                <c:pt idx="3480">
                  <c:v>2.12419862</c:v>
                </c:pt>
                <c:pt idx="3481">
                  <c:v>2.1054041583999998</c:v>
                </c:pt>
                <c:pt idx="3482">
                  <c:v>2.0962694429000002</c:v>
                </c:pt>
                <c:pt idx="3483">
                  <c:v>2.0831092921000001</c:v>
                </c:pt>
                <c:pt idx="3484">
                  <c:v>2.0481427300999999</c:v>
                </c:pt>
                <c:pt idx="3485">
                  <c:v>2.1428352109</c:v>
                </c:pt>
                <c:pt idx="3486">
                  <c:v>2.1428352109</c:v>
                </c:pt>
                <c:pt idx="3487">
                  <c:v>2.1428352109</c:v>
                </c:pt>
                <c:pt idx="3488">
                  <c:v>2.1768982026999999</c:v>
                </c:pt>
                <c:pt idx="3489">
                  <c:v>2.1515911351999999</c:v>
                </c:pt>
                <c:pt idx="3490">
                  <c:v>2.1417014832999999</c:v>
                </c:pt>
                <c:pt idx="3491">
                  <c:v>2.1353082675000001</c:v>
                </c:pt>
                <c:pt idx="3492">
                  <c:v>2.0805450597999999</c:v>
                </c:pt>
                <c:pt idx="3493">
                  <c:v>2.0805450597999999</c:v>
                </c:pt>
                <c:pt idx="3494">
                  <c:v>2.0805450597999999</c:v>
                </c:pt>
                <c:pt idx="3495">
                  <c:v>2.1117607261</c:v>
                </c:pt>
                <c:pt idx="3496">
                  <c:v>2.1528098826000002</c:v>
                </c:pt>
                <c:pt idx="3497">
                  <c:v>2.1918837681999999</c:v>
                </c:pt>
                <c:pt idx="3498">
                  <c:v>2.1867601435999999</c:v>
                </c:pt>
                <c:pt idx="3499">
                  <c:v>2.2126054292999999</c:v>
                </c:pt>
                <c:pt idx="3500">
                  <c:v>2.2126054292999999</c:v>
                </c:pt>
                <c:pt idx="3501">
                  <c:v>2.2126054292999999</c:v>
                </c:pt>
                <c:pt idx="3502">
                  <c:v>2.2126054292999999</c:v>
                </c:pt>
                <c:pt idx="3503">
                  <c:v>2.1470933200000002</c:v>
                </c:pt>
                <c:pt idx="3504">
                  <c:v>2.0869106419999999</c:v>
                </c:pt>
                <c:pt idx="3505">
                  <c:v>2.1739732067999999</c:v>
                </c:pt>
                <c:pt idx="3506">
                  <c:v>2.1328870973999998</c:v>
                </c:pt>
                <c:pt idx="3507">
                  <c:v>2.1328870973999998</c:v>
                </c:pt>
                <c:pt idx="3508">
                  <c:v>2.1328870973999998</c:v>
                </c:pt>
                <c:pt idx="3509">
                  <c:v>2.0881975105000001</c:v>
                </c:pt>
                <c:pt idx="3510">
                  <c:v>2.1876952001999999</c:v>
                </c:pt>
                <c:pt idx="3511">
                  <c:v>2.1089045091999998</c:v>
                </c:pt>
                <c:pt idx="3512">
                  <c:v>2.0487283600000001</c:v>
                </c:pt>
                <c:pt idx="3513">
                  <c:v>2.0884807809999999</c:v>
                </c:pt>
                <c:pt idx="3514">
                  <c:v>2.0884807809999999</c:v>
                </c:pt>
                <c:pt idx="3515">
                  <c:v>2.0884807809999999</c:v>
                </c:pt>
                <c:pt idx="3516">
                  <c:v>2.0312913216999999</c:v>
                </c:pt>
                <c:pt idx="3517">
                  <c:v>1.9708938581</c:v>
                </c:pt>
                <c:pt idx="3518">
                  <c:v>2.0031694917</c:v>
                </c:pt>
                <c:pt idx="3519">
                  <c:v>2.0164558278000002</c:v>
                </c:pt>
                <c:pt idx="3520">
                  <c:v>2.0178496370999999</c:v>
                </c:pt>
                <c:pt idx="3521">
                  <c:v>2.0178496370999999</c:v>
                </c:pt>
                <c:pt idx="3522">
                  <c:v>2.0178496370999999</c:v>
                </c:pt>
                <c:pt idx="3523">
                  <c:v>2.0089547236</c:v>
                </c:pt>
                <c:pt idx="3524">
                  <c:v>2.0451224367999998</c:v>
                </c:pt>
                <c:pt idx="3525">
                  <c:v>2.0837291062999999</c:v>
                </c:pt>
                <c:pt idx="3526">
                  <c:v>2.1312168726</c:v>
                </c:pt>
                <c:pt idx="3527">
                  <c:v>2.0720161056999999</c:v>
                </c:pt>
                <c:pt idx="3528">
                  <c:v>2.0720161056999999</c:v>
                </c:pt>
                <c:pt idx="3529">
                  <c:v>2.0720161056999999</c:v>
                </c:pt>
                <c:pt idx="3530">
                  <c:v>2.1014510661000001</c:v>
                </c:pt>
                <c:pt idx="3531">
                  <c:v>2.0514708230999998</c:v>
                </c:pt>
                <c:pt idx="3532">
                  <c:v>2.0124887213</c:v>
                </c:pt>
                <c:pt idx="3533">
                  <c:v>2.0599610874000001</c:v>
                </c:pt>
                <c:pt idx="3534">
                  <c:v>1.9727094002000001</c:v>
                </c:pt>
                <c:pt idx="3535">
                  <c:v>1.9727094002000001</c:v>
                </c:pt>
                <c:pt idx="3536">
                  <c:v>1.9727094002000001</c:v>
                </c:pt>
                <c:pt idx="3537">
                  <c:v>1.9813998337000001</c:v>
                </c:pt>
                <c:pt idx="3538">
                  <c:v>1.9445216855</c:v>
                </c:pt>
                <c:pt idx="3539">
                  <c:v>1.9875806412999999</c:v>
                </c:pt>
                <c:pt idx="3540">
                  <c:v>2.0245315377000002</c:v>
                </c:pt>
                <c:pt idx="3541">
                  <c:v>2.0255266915000001</c:v>
                </c:pt>
                <c:pt idx="3542">
                  <c:v>2.0255266915000001</c:v>
                </c:pt>
                <c:pt idx="3543">
                  <c:v>2.0255266915000001</c:v>
                </c:pt>
                <c:pt idx="3544">
                  <c:v>2.0197975548999998</c:v>
                </c:pt>
                <c:pt idx="3545">
                  <c:v>2.0173744076000002</c:v>
                </c:pt>
                <c:pt idx="3546">
                  <c:v>1.948591009</c:v>
                </c:pt>
                <c:pt idx="3547">
                  <c:v>1.9530959725000001</c:v>
                </c:pt>
                <c:pt idx="3548">
                  <c:v>1.9150650887</c:v>
                </c:pt>
                <c:pt idx="3549">
                  <c:v>1.9150650887</c:v>
                </c:pt>
                <c:pt idx="3550">
                  <c:v>1.9150650887</c:v>
                </c:pt>
                <c:pt idx="3551">
                  <c:v>1.9241932411</c:v>
                </c:pt>
                <c:pt idx="3552">
                  <c:v>1.9241932411</c:v>
                </c:pt>
                <c:pt idx="3553">
                  <c:v>1.9241932411</c:v>
                </c:pt>
                <c:pt idx="3554">
                  <c:v>1.9241932411</c:v>
                </c:pt>
                <c:pt idx="3555">
                  <c:v>1.9648025607999999</c:v>
                </c:pt>
                <c:pt idx="3556">
                  <c:v>1.9648025607999999</c:v>
                </c:pt>
                <c:pt idx="3557">
                  <c:v>1.9648025607999999</c:v>
                </c:pt>
                <c:pt idx="3558">
                  <c:v>1.9678154495</c:v>
                </c:pt>
                <c:pt idx="3559">
                  <c:v>2.0459133978000001</c:v>
                </c:pt>
                <c:pt idx="3560">
                  <c:v>2.0723000753999998</c:v>
                </c:pt>
                <c:pt idx="3561">
                  <c:v>2.0723000753999998</c:v>
                </c:pt>
                <c:pt idx="3562">
                  <c:v>2.0723000753999998</c:v>
                </c:pt>
                <c:pt idx="3563">
                  <c:v>2.0723000753999998</c:v>
                </c:pt>
                <c:pt idx="3564">
                  <c:v>2.0723000753999998</c:v>
                </c:pt>
                <c:pt idx="3565">
                  <c:v>2.0429190068</c:v>
                </c:pt>
                <c:pt idx="3566">
                  <c:v>2.0429190068</c:v>
                </c:pt>
                <c:pt idx="3567">
                  <c:v>2.0429190068</c:v>
                </c:pt>
                <c:pt idx="3568">
                  <c:v>2.0892720683000001</c:v>
                </c:pt>
                <c:pt idx="3569">
                  <c:v>2.1077115516</c:v>
                </c:pt>
                <c:pt idx="3570">
                  <c:v>2.1077115516</c:v>
                </c:pt>
                <c:pt idx="3571">
                  <c:v>2.1077115516</c:v>
                </c:pt>
                <c:pt idx="3572">
                  <c:v>2.1017808591999998</c:v>
                </c:pt>
                <c:pt idx="3573">
                  <c:v>2.1017808591999998</c:v>
                </c:pt>
                <c:pt idx="3574">
                  <c:v>2.1017808591999998</c:v>
                </c:pt>
                <c:pt idx="3575">
                  <c:v>2.1054261475999998</c:v>
                </c:pt>
                <c:pt idx="3576">
                  <c:v>2.1122882153</c:v>
                </c:pt>
                <c:pt idx="3577">
                  <c:v>2.1122882153</c:v>
                </c:pt>
                <c:pt idx="3578">
                  <c:v>2.1122882153</c:v>
                </c:pt>
                <c:pt idx="3579">
                  <c:v>2.1466928304000001</c:v>
                </c:pt>
                <c:pt idx="3580">
                  <c:v>2.1171260648999999</c:v>
                </c:pt>
                <c:pt idx="3581">
                  <c:v>2.1067817517999998</c:v>
                </c:pt>
                <c:pt idx="3582">
                  <c:v>2.0845974929</c:v>
                </c:pt>
                <c:pt idx="3583">
                  <c:v>2.0273716656</c:v>
                </c:pt>
                <c:pt idx="3584">
                  <c:v>2.0273716656</c:v>
                </c:pt>
                <c:pt idx="3585">
                  <c:v>2.0273716656</c:v>
                </c:pt>
                <c:pt idx="3586">
                  <c:v>2.0355758866999998</c:v>
                </c:pt>
                <c:pt idx="3587">
                  <c:v>2.0353965984000002</c:v>
                </c:pt>
                <c:pt idx="3588">
                  <c:v>2.0118328023999998</c:v>
                </c:pt>
                <c:pt idx="3589">
                  <c:v>2.0037671448999999</c:v>
                </c:pt>
                <c:pt idx="3590">
                  <c:v>2.0071620362</c:v>
                </c:pt>
                <c:pt idx="3591">
                  <c:v>2.0071620362</c:v>
                </c:pt>
                <c:pt idx="3592">
                  <c:v>2.0071620362</c:v>
                </c:pt>
                <c:pt idx="3593">
                  <c:v>1.9823880300000001</c:v>
                </c:pt>
                <c:pt idx="3594">
                  <c:v>2.0343543848999999</c:v>
                </c:pt>
                <c:pt idx="3595">
                  <c:v>2.0317552552000002</c:v>
                </c:pt>
                <c:pt idx="3596">
                  <c:v>2.1025291774000001</c:v>
                </c:pt>
                <c:pt idx="3597">
                  <c:v>2.1236339634000001</c:v>
                </c:pt>
                <c:pt idx="3598">
                  <c:v>2.1236339634000001</c:v>
                </c:pt>
                <c:pt idx="3599">
                  <c:v>2.1236339634000001</c:v>
                </c:pt>
                <c:pt idx="3600">
                  <c:v>2.0727178817</c:v>
                </c:pt>
                <c:pt idx="3601">
                  <c:v>2.0740277035000001</c:v>
                </c:pt>
                <c:pt idx="3602">
                  <c:v>2.0525348425000001</c:v>
                </c:pt>
                <c:pt idx="3603">
                  <c:v>2.0325077862000001</c:v>
                </c:pt>
                <c:pt idx="3604">
                  <c:v>1.9971528828</c:v>
                </c:pt>
                <c:pt idx="3605">
                  <c:v>1.9971528828</c:v>
                </c:pt>
                <c:pt idx="3606">
                  <c:v>1.9971528828</c:v>
                </c:pt>
                <c:pt idx="3607">
                  <c:v>1.9727431445000001</c:v>
                </c:pt>
                <c:pt idx="3608">
                  <c:v>2.0290596542000001</c:v>
                </c:pt>
                <c:pt idx="3609">
                  <c:v>1.9998483805</c:v>
                </c:pt>
                <c:pt idx="3610">
                  <c:v>1.9739296462</c:v>
                </c:pt>
                <c:pt idx="3611">
                  <c:v>1.9955656277</c:v>
                </c:pt>
                <c:pt idx="3612">
                  <c:v>1.9955656277</c:v>
                </c:pt>
                <c:pt idx="3613">
                  <c:v>1.9955656277</c:v>
                </c:pt>
                <c:pt idx="3614">
                  <c:v>1.9622172278000001</c:v>
                </c:pt>
                <c:pt idx="3615">
                  <c:v>1.9572326282000001</c:v>
                </c:pt>
                <c:pt idx="3616">
                  <c:v>1.9585305664999999</c:v>
                </c:pt>
                <c:pt idx="3617">
                  <c:v>1.9786354491</c:v>
                </c:pt>
                <c:pt idx="3618">
                  <c:v>1.9623166425</c:v>
                </c:pt>
                <c:pt idx="3619">
                  <c:v>1.9623166425</c:v>
                </c:pt>
                <c:pt idx="3620">
                  <c:v>1.9623166425</c:v>
                </c:pt>
                <c:pt idx="3621">
                  <c:v>1.9712399751</c:v>
                </c:pt>
                <c:pt idx="3622">
                  <c:v>2.0004715272000002</c:v>
                </c:pt>
                <c:pt idx="3623">
                  <c:v>1.9802244817000001</c:v>
                </c:pt>
                <c:pt idx="3624">
                  <c:v>1.9758445371</c:v>
                </c:pt>
                <c:pt idx="3625">
                  <c:v>1.9824744157</c:v>
                </c:pt>
                <c:pt idx="3626">
                  <c:v>1.9824744157</c:v>
                </c:pt>
                <c:pt idx="3627">
                  <c:v>1.9824744157</c:v>
                </c:pt>
                <c:pt idx="3628">
                  <c:v>1.9820113936999999</c:v>
                </c:pt>
                <c:pt idx="3629">
                  <c:v>1.965296599</c:v>
                </c:pt>
                <c:pt idx="3630">
                  <c:v>1.9645968309999999</c:v>
                </c:pt>
                <c:pt idx="3631">
                  <c:v>2.0079659471000002</c:v>
                </c:pt>
                <c:pt idx="3632">
                  <c:v>2.0269649013</c:v>
                </c:pt>
                <c:pt idx="3633">
                  <c:v>2.0269649013</c:v>
                </c:pt>
                <c:pt idx="3634">
                  <c:v>2.0269649013</c:v>
                </c:pt>
                <c:pt idx="3635">
                  <c:v>2.0092429562</c:v>
                </c:pt>
                <c:pt idx="3636">
                  <c:v>1.97861694</c:v>
                </c:pt>
                <c:pt idx="3637">
                  <c:v>1.9912629247</c:v>
                </c:pt>
                <c:pt idx="3638">
                  <c:v>2.0295361028999999</c:v>
                </c:pt>
                <c:pt idx="3639">
                  <c:v>2.0507776175000001</c:v>
                </c:pt>
                <c:pt idx="3640">
                  <c:v>2.0507776175000001</c:v>
                </c:pt>
                <c:pt idx="3641">
                  <c:v>2.0507776175000001</c:v>
                </c:pt>
                <c:pt idx="3642">
                  <c:v>2.0307237458</c:v>
                </c:pt>
                <c:pt idx="3643">
                  <c:v>2.0810063879</c:v>
                </c:pt>
                <c:pt idx="3644">
                  <c:v>2.0652471531000001</c:v>
                </c:pt>
                <c:pt idx="3645">
                  <c:v>2.0547621812000001</c:v>
                </c:pt>
                <c:pt idx="3646">
                  <c:v>1.9997299531999999</c:v>
                </c:pt>
                <c:pt idx="3647">
                  <c:v>1.9997299531999999</c:v>
                </c:pt>
                <c:pt idx="3648">
                  <c:v>1.9997299531999999</c:v>
                </c:pt>
                <c:pt idx="3649">
                  <c:v>1.9271785245999999</c:v>
                </c:pt>
                <c:pt idx="3650">
                  <c:v>1.9833396454000001</c:v>
                </c:pt>
                <c:pt idx="3651">
                  <c:v>2.0076677609</c:v>
                </c:pt>
                <c:pt idx="3652">
                  <c:v>2.0332837293999999</c:v>
                </c:pt>
                <c:pt idx="3653">
                  <c:v>2.0119207128999999</c:v>
                </c:pt>
                <c:pt idx="3654">
                  <c:v>2.0119207128999999</c:v>
                </c:pt>
                <c:pt idx="3655">
                  <c:v>2.0119207128999999</c:v>
                </c:pt>
                <c:pt idx="3656">
                  <c:v>2.0119207128999999</c:v>
                </c:pt>
                <c:pt idx="3657">
                  <c:v>1.9795714605000001</c:v>
                </c:pt>
                <c:pt idx="3658">
                  <c:v>2.0081291711000002</c:v>
                </c:pt>
                <c:pt idx="3659">
                  <c:v>1.9477657676</c:v>
                </c:pt>
                <c:pt idx="3660">
                  <c:v>1.96873421</c:v>
                </c:pt>
                <c:pt idx="3661">
                  <c:v>1.9108240746</c:v>
                </c:pt>
                <c:pt idx="3662">
                  <c:v>1.9108240746</c:v>
                </c:pt>
                <c:pt idx="3663">
                  <c:v>1.9108240746</c:v>
                </c:pt>
                <c:pt idx="3664">
                  <c:v>1.8874956191000001</c:v>
                </c:pt>
                <c:pt idx="3665">
                  <c:v>1.8770047581</c:v>
                </c:pt>
                <c:pt idx="3666">
                  <c:v>1.8697715072000001</c:v>
                </c:pt>
                <c:pt idx="3667">
                  <c:v>1.8695867343000001</c:v>
                </c:pt>
                <c:pt idx="3668">
                  <c:v>1.8591710681</c:v>
                </c:pt>
                <c:pt idx="3669">
                  <c:v>1.8591710681</c:v>
                </c:pt>
                <c:pt idx="3670">
                  <c:v>1.8591710681</c:v>
                </c:pt>
                <c:pt idx="3671">
                  <c:v>1.8177943497</c:v>
                </c:pt>
                <c:pt idx="3672">
                  <c:v>1.8447381203</c:v>
                </c:pt>
                <c:pt idx="3673">
                  <c:v>1.8533355529</c:v>
                </c:pt>
                <c:pt idx="3674">
                  <c:v>1.8388624991</c:v>
                </c:pt>
                <c:pt idx="3675">
                  <c:v>1.8768814654999999</c:v>
                </c:pt>
                <c:pt idx="3676">
                  <c:v>1.8768814654999999</c:v>
                </c:pt>
                <c:pt idx="3677">
                  <c:v>1.8768814654999999</c:v>
                </c:pt>
                <c:pt idx="3678">
                  <c:v>1.8774333270000001</c:v>
                </c:pt>
                <c:pt idx="3679">
                  <c:v>1.8346501264999999</c:v>
                </c:pt>
                <c:pt idx="3680">
                  <c:v>1.8302747163999999</c:v>
                </c:pt>
                <c:pt idx="3681">
                  <c:v>1.827732278</c:v>
                </c:pt>
                <c:pt idx="3682">
                  <c:v>1.7941927567</c:v>
                </c:pt>
                <c:pt idx="3683">
                  <c:v>1.7941927567</c:v>
                </c:pt>
                <c:pt idx="3684">
                  <c:v>1.7941927567</c:v>
                </c:pt>
                <c:pt idx="3685">
                  <c:v>1.7688324908999999</c:v>
                </c:pt>
                <c:pt idx="3686">
                  <c:v>1.8187043226999999</c:v>
                </c:pt>
                <c:pt idx="3687">
                  <c:v>1.7694355164</c:v>
                </c:pt>
                <c:pt idx="3688">
                  <c:v>1.8136361444</c:v>
                </c:pt>
                <c:pt idx="3689">
                  <c:v>1.8143789101000001</c:v>
                </c:pt>
                <c:pt idx="3690">
                  <c:v>1.8143789101000001</c:v>
                </c:pt>
                <c:pt idx="3691">
                  <c:v>1.8143789101000001</c:v>
                </c:pt>
                <c:pt idx="3692">
                  <c:v>1.8198156812999999</c:v>
                </c:pt>
                <c:pt idx="3693">
                  <c:v>1.8656203497999999</c:v>
                </c:pt>
                <c:pt idx="3694">
                  <c:v>1.8729346470999999</c:v>
                </c:pt>
                <c:pt idx="3695">
                  <c:v>1.8746874346</c:v>
                </c:pt>
                <c:pt idx="3696">
                  <c:v>1.8477828092999999</c:v>
                </c:pt>
                <c:pt idx="3697">
                  <c:v>1.8477828092999999</c:v>
                </c:pt>
                <c:pt idx="3698">
                  <c:v>1.8477828092999999</c:v>
                </c:pt>
                <c:pt idx="3699">
                  <c:v>1.7773821167999999</c:v>
                </c:pt>
                <c:pt idx="3700">
                  <c:v>1.7386329263</c:v>
                </c:pt>
                <c:pt idx="3701">
                  <c:v>1.6787971104999999</c:v>
                </c:pt>
                <c:pt idx="3702">
                  <c:v>1.8251314209</c:v>
                </c:pt>
                <c:pt idx="3703">
                  <c:v>1.7997739603</c:v>
                </c:pt>
                <c:pt idx="3704">
                  <c:v>1.7997739603</c:v>
                </c:pt>
                <c:pt idx="3705">
                  <c:v>1.7997739603</c:v>
                </c:pt>
                <c:pt idx="3706">
                  <c:v>1.7615319265</c:v>
                </c:pt>
                <c:pt idx="3707">
                  <c:v>1.7290088547</c:v>
                </c:pt>
                <c:pt idx="3708">
                  <c:v>1.7884898412000001</c:v>
                </c:pt>
                <c:pt idx="3709">
                  <c:v>1.8520731394000001</c:v>
                </c:pt>
                <c:pt idx="3710">
                  <c:v>1.8346149300000001</c:v>
                </c:pt>
                <c:pt idx="3711">
                  <c:v>1.8346149300000001</c:v>
                </c:pt>
                <c:pt idx="3712">
                  <c:v>1.8346149300000001</c:v>
                </c:pt>
                <c:pt idx="3713">
                  <c:v>1.8208267459</c:v>
                </c:pt>
                <c:pt idx="3714">
                  <c:v>1.8208267459</c:v>
                </c:pt>
                <c:pt idx="3715">
                  <c:v>1.8666975538999999</c:v>
                </c:pt>
                <c:pt idx="3716">
                  <c:v>1.8361769307</c:v>
                </c:pt>
                <c:pt idx="3717">
                  <c:v>1.8393280927</c:v>
                </c:pt>
                <c:pt idx="3718">
                  <c:v>1.8393280927</c:v>
                </c:pt>
                <c:pt idx="3719">
                  <c:v>1.8393280927</c:v>
                </c:pt>
                <c:pt idx="3720">
                  <c:v>1.8765978187000001</c:v>
                </c:pt>
                <c:pt idx="3721">
                  <c:v>1.8825264321999999</c:v>
                </c:pt>
                <c:pt idx="3722">
                  <c:v>1.8438787808999999</c:v>
                </c:pt>
                <c:pt idx="3723">
                  <c:v>1.8570301866000001</c:v>
                </c:pt>
                <c:pt idx="3724">
                  <c:v>1.9125325344999999</c:v>
                </c:pt>
                <c:pt idx="3725">
                  <c:v>1.9125325344999999</c:v>
                </c:pt>
                <c:pt idx="3726">
                  <c:v>1.9125325344999999</c:v>
                </c:pt>
                <c:pt idx="3727">
                  <c:v>1.920963411</c:v>
                </c:pt>
                <c:pt idx="3728">
                  <c:v>1.9316196379999999</c:v>
                </c:pt>
                <c:pt idx="3729">
                  <c:v>1.9093049532999999</c:v>
                </c:pt>
                <c:pt idx="3730">
                  <c:v>2.0342271231</c:v>
                </c:pt>
                <c:pt idx="3731">
                  <c:v>2.0252399715</c:v>
                </c:pt>
                <c:pt idx="3732">
                  <c:v>2.0252399715</c:v>
                </c:pt>
                <c:pt idx="3733">
                  <c:v>2.0252399715</c:v>
                </c:pt>
                <c:pt idx="3734">
                  <c:v>1.9119076603</c:v>
                </c:pt>
                <c:pt idx="3735">
                  <c:v>1.8639944750999999</c:v>
                </c:pt>
                <c:pt idx="3736">
                  <c:v>1.8622020783</c:v>
                </c:pt>
                <c:pt idx="3737">
                  <c:v>1.8769561018000001</c:v>
                </c:pt>
                <c:pt idx="3738">
                  <c:v>1.8384523041</c:v>
                </c:pt>
                <c:pt idx="3739">
                  <c:v>1.8384523041</c:v>
                </c:pt>
                <c:pt idx="3740">
                  <c:v>1.8384523041</c:v>
                </c:pt>
                <c:pt idx="3741">
                  <c:v>1.7845072053</c:v>
                </c:pt>
                <c:pt idx="3742">
                  <c:v>1.7550658858999999</c:v>
                </c:pt>
                <c:pt idx="3743">
                  <c:v>1.7550658858999999</c:v>
                </c:pt>
                <c:pt idx="3744">
                  <c:v>1.7550658858999999</c:v>
                </c:pt>
                <c:pt idx="3745">
                  <c:v>1.7028924427000001</c:v>
                </c:pt>
                <c:pt idx="3746">
                  <c:v>1.7028924427000001</c:v>
                </c:pt>
                <c:pt idx="3747">
                  <c:v>1.7028924427000001</c:v>
                </c:pt>
                <c:pt idx="3748">
                  <c:v>1.7524572895999999</c:v>
                </c:pt>
                <c:pt idx="3749">
                  <c:v>1.7524572895999999</c:v>
                </c:pt>
                <c:pt idx="3750">
                  <c:v>1.7524572895999999</c:v>
                </c:pt>
                <c:pt idx="3751">
                  <c:v>1.6705305185999999</c:v>
                </c:pt>
                <c:pt idx="3752">
                  <c:v>1.6906734466</c:v>
                </c:pt>
                <c:pt idx="3753">
                  <c:v>1.6906734466</c:v>
                </c:pt>
                <c:pt idx="3754">
                  <c:v>1.6906734466</c:v>
                </c:pt>
                <c:pt idx="3755">
                  <c:v>1.7482302042</c:v>
                </c:pt>
                <c:pt idx="3756">
                  <c:v>1.7703712851</c:v>
                </c:pt>
                <c:pt idx="3757">
                  <c:v>1.7691760794</c:v>
                </c:pt>
                <c:pt idx="3758">
                  <c:v>1.7408419319999999</c:v>
                </c:pt>
                <c:pt idx="3759">
                  <c:v>1.744895804</c:v>
                </c:pt>
                <c:pt idx="3760">
                  <c:v>1.744895804</c:v>
                </c:pt>
                <c:pt idx="3761">
                  <c:v>1.744895804</c:v>
                </c:pt>
                <c:pt idx="3762">
                  <c:v>1.7822084342</c:v>
                </c:pt>
                <c:pt idx="3763">
                  <c:v>1.7822084342</c:v>
                </c:pt>
                <c:pt idx="3764">
                  <c:v>1.7822084342</c:v>
                </c:pt>
                <c:pt idx="3765">
                  <c:v>1.8535262824000001</c:v>
                </c:pt>
                <c:pt idx="3766">
                  <c:v>1.8792312736000001</c:v>
                </c:pt>
                <c:pt idx="3767">
                  <c:v>1.8792312736000001</c:v>
                </c:pt>
                <c:pt idx="3768">
                  <c:v>1.8792312736000001</c:v>
                </c:pt>
                <c:pt idx="3769">
                  <c:v>1.8709228690999999</c:v>
                </c:pt>
                <c:pt idx="3770">
                  <c:v>1.9048392536000001</c:v>
                </c:pt>
                <c:pt idx="3771">
                  <c:v>1.8763125109000001</c:v>
                </c:pt>
                <c:pt idx="3772">
                  <c:v>1.8677810958000001</c:v>
                </c:pt>
                <c:pt idx="3773">
                  <c:v>1.8938771233</c:v>
                </c:pt>
                <c:pt idx="3774">
                  <c:v>1.8938771233</c:v>
                </c:pt>
                <c:pt idx="3775">
                  <c:v>1.8938771233</c:v>
                </c:pt>
                <c:pt idx="3776">
                  <c:v>1.8844005693000001</c:v>
                </c:pt>
                <c:pt idx="3777">
                  <c:v>1.8934227866</c:v>
                </c:pt>
                <c:pt idx="3778">
                  <c:v>1.8627643073</c:v>
                </c:pt>
                <c:pt idx="3779">
                  <c:v>1.8499608044</c:v>
                </c:pt>
                <c:pt idx="3780">
                  <c:v>1.8375364807000001</c:v>
                </c:pt>
                <c:pt idx="3781">
                  <c:v>1.8375364807000001</c:v>
                </c:pt>
                <c:pt idx="3782">
                  <c:v>1.8375364807000001</c:v>
                </c:pt>
                <c:pt idx="3783">
                  <c:v>1.9080760852</c:v>
                </c:pt>
                <c:pt idx="3784">
                  <c:v>1.9405077555000001</c:v>
                </c:pt>
                <c:pt idx="3785">
                  <c:v>1.9251104815</c:v>
                </c:pt>
                <c:pt idx="3786">
                  <c:v>1.9141891761000001</c:v>
                </c:pt>
                <c:pt idx="3787">
                  <c:v>1.9233538017</c:v>
                </c:pt>
                <c:pt idx="3788">
                  <c:v>1.9233538017</c:v>
                </c:pt>
                <c:pt idx="3789">
                  <c:v>1.9233538017</c:v>
                </c:pt>
                <c:pt idx="3790">
                  <c:v>1.9419944638</c:v>
                </c:pt>
                <c:pt idx="3791">
                  <c:v>1.9451839503999999</c:v>
                </c:pt>
                <c:pt idx="3792">
                  <c:v>1.9869690782</c:v>
                </c:pt>
                <c:pt idx="3793">
                  <c:v>1.9869690782</c:v>
                </c:pt>
                <c:pt idx="3794">
                  <c:v>1.9869690782</c:v>
                </c:pt>
                <c:pt idx="3795">
                  <c:v>1.9869690782</c:v>
                </c:pt>
                <c:pt idx="3796">
                  <c:v>1.9869690782</c:v>
                </c:pt>
                <c:pt idx="3797">
                  <c:v>1.9806465038000001</c:v>
                </c:pt>
                <c:pt idx="3798">
                  <c:v>1.9295823731999999</c:v>
                </c:pt>
                <c:pt idx="3799">
                  <c:v>1.9470475101</c:v>
                </c:pt>
                <c:pt idx="3800">
                  <c:v>2.0115686411000002</c:v>
                </c:pt>
                <c:pt idx="3801">
                  <c:v>1.9011178033</c:v>
                </c:pt>
                <c:pt idx="3802">
                  <c:v>1.9011178033</c:v>
                </c:pt>
                <c:pt idx="3803">
                  <c:v>1.9011178033</c:v>
                </c:pt>
                <c:pt idx="3804">
                  <c:v>1.8785700626999999</c:v>
                </c:pt>
                <c:pt idx="3805">
                  <c:v>1.8398368574999999</c:v>
                </c:pt>
                <c:pt idx="3806">
                  <c:v>1.8447844011000001</c:v>
                </c:pt>
                <c:pt idx="3807">
                  <c:v>1.8256393692999999</c:v>
                </c:pt>
                <c:pt idx="3808">
                  <c:v>1.8163760043999999</c:v>
                </c:pt>
                <c:pt idx="3809">
                  <c:v>1.8163760043999999</c:v>
                </c:pt>
                <c:pt idx="3810">
                  <c:v>1.8163760043999999</c:v>
                </c:pt>
                <c:pt idx="3811">
                  <c:v>1.8738288008999999</c:v>
                </c:pt>
                <c:pt idx="3812">
                  <c:v>1.8550124647999999</c:v>
                </c:pt>
                <c:pt idx="3813">
                  <c:v>1.8580851687</c:v>
                </c:pt>
                <c:pt idx="3814">
                  <c:v>1.8948261233999999</c:v>
                </c:pt>
                <c:pt idx="3815">
                  <c:v>1.8521656223</c:v>
                </c:pt>
                <c:pt idx="3816">
                  <c:v>1.8521656223</c:v>
                </c:pt>
                <c:pt idx="3817">
                  <c:v>1.8521656223</c:v>
                </c:pt>
                <c:pt idx="3818">
                  <c:v>1.9379722657</c:v>
                </c:pt>
                <c:pt idx="3819">
                  <c:v>1.9932065659</c:v>
                </c:pt>
                <c:pt idx="3820">
                  <c:v>1.917526581</c:v>
                </c:pt>
                <c:pt idx="3821">
                  <c:v>1.9096191511</c:v>
                </c:pt>
                <c:pt idx="3822">
                  <c:v>1.9237458395</c:v>
                </c:pt>
                <c:pt idx="3823">
                  <c:v>1.9237458395</c:v>
                </c:pt>
                <c:pt idx="3824">
                  <c:v>1.9237458395</c:v>
                </c:pt>
                <c:pt idx="3825">
                  <c:v>1.8518125047</c:v>
                </c:pt>
                <c:pt idx="3826">
                  <c:v>1.7838495768</c:v>
                </c:pt>
                <c:pt idx="3827">
                  <c:v>1.7563809129000001</c:v>
                </c:pt>
                <c:pt idx="3828">
                  <c:v>1.7392759671</c:v>
                </c:pt>
                <c:pt idx="3829">
                  <c:v>1.7732959173</c:v>
                </c:pt>
                <c:pt idx="3830">
                  <c:v>1.7732959173</c:v>
                </c:pt>
                <c:pt idx="3831">
                  <c:v>1.7732959173</c:v>
                </c:pt>
                <c:pt idx="3832">
                  <c:v>1.7127072726999999</c:v>
                </c:pt>
                <c:pt idx="3833">
                  <c:v>1.7817945694999999</c:v>
                </c:pt>
                <c:pt idx="3834">
                  <c:v>1.859295133</c:v>
                </c:pt>
                <c:pt idx="3835">
                  <c:v>1.8026405022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DC4-40FA-A84A-1CF91EE0F5A3}"/>
            </c:ext>
          </c:extLst>
        </c:ser>
        <c:ser>
          <c:idx val="0"/>
          <c:order val="3"/>
          <c:tx>
            <c:strRef>
              <c:f>'איור 7 נתונים'!$E$3</c:f>
              <c:strCache>
                <c:ptCount val="1"/>
                <c:pt idx="0">
                  <c:v>5-10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cat>
            <c:numRef>
              <c:f>'איור 7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7 נתונים'!$E$4:$E$4000</c:f>
              <c:numCache>
                <c:formatCode>0.0</c:formatCode>
                <c:ptCount val="3997"/>
                <c:pt idx="0">
                  <c:v>2.1223052061000001</c:v>
                </c:pt>
                <c:pt idx="1">
                  <c:v>2.1223052061000001</c:v>
                </c:pt>
                <c:pt idx="2">
                  <c:v>2.1055655632999999</c:v>
                </c:pt>
                <c:pt idx="3">
                  <c:v>2.0636899513999998</c:v>
                </c:pt>
                <c:pt idx="4">
                  <c:v>2.1366259912999999</c:v>
                </c:pt>
                <c:pt idx="5">
                  <c:v>2.1283865417999999</c:v>
                </c:pt>
                <c:pt idx="6">
                  <c:v>2.1414609612</c:v>
                </c:pt>
                <c:pt idx="7">
                  <c:v>2.1414609612</c:v>
                </c:pt>
                <c:pt idx="8">
                  <c:v>2.1414609612</c:v>
                </c:pt>
                <c:pt idx="9">
                  <c:v>2.1701389904999999</c:v>
                </c:pt>
                <c:pt idx="10">
                  <c:v>2.1582478034000001</c:v>
                </c:pt>
                <c:pt idx="11">
                  <c:v>2.1983029742000002</c:v>
                </c:pt>
                <c:pt idx="12">
                  <c:v>2.1731344377999999</c:v>
                </c:pt>
                <c:pt idx="13">
                  <c:v>2.1587307685999999</c:v>
                </c:pt>
                <c:pt idx="14">
                  <c:v>2.1587307685999999</c:v>
                </c:pt>
                <c:pt idx="15">
                  <c:v>2.1587307685999999</c:v>
                </c:pt>
                <c:pt idx="16">
                  <c:v>2.1850709070000001</c:v>
                </c:pt>
                <c:pt idx="17">
                  <c:v>2.1823426115000002</c:v>
                </c:pt>
                <c:pt idx="18">
                  <c:v>2.1628091798</c:v>
                </c:pt>
                <c:pt idx="19">
                  <c:v>2.0962580450999999</c:v>
                </c:pt>
                <c:pt idx="20">
                  <c:v>2.1466891458999999</c:v>
                </c:pt>
                <c:pt idx="21">
                  <c:v>2.1466891458999999</c:v>
                </c:pt>
                <c:pt idx="22">
                  <c:v>2.1466891458999999</c:v>
                </c:pt>
                <c:pt idx="23">
                  <c:v>2.2039502784999998</c:v>
                </c:pt>
                <c:pt idx="24">
                  <c:v>2.2209129768000002</c:v>
                </c:pt>
                <c:pt idx="25">
                  <c:v>2.2201873458999999</c:v>
                </c:pt>
                <c:pt idx="26">
                  <c:v>2.1113697449000002</c:v>
                </c:pt>
                <c:pt idx="27">
                  <c:v>2.0952475232999999</c:v>
                </c:pt>
                <c:pt idx="28">
                  <c:v>2.0952475232999999</c:v>
                </c:pt>
                <c:pt idx="29">
                  <c:v>2.0952475232999999</c:v>
                </c:pt>
                <c:pt idx="30">
                  <c:v>2.1506805401000002</c:v>
                </c:pt>
                <c:pt idx="31">
                  <c:v>2.1853856348999998</c:v>
                </c:pt>
                <c:pt idx="32">
                  <c:v>2.1618367141000001</c:v>
                </c:pt>
                <c:pt idx="33">
                  <c:v>2.1854562772000001</c:v>
                </c:pt>
                <c:pt idx="34">
                  <c:v>2.1055333354000001</c:v>
                </c:pt>
                <c:pt idx="35">
                  <c:v>2.1055333354000001</c:v>
                </c:pt>
                <c:pt idx="36">
                  <c:v>2.1055333354000001</c:v>
                </c:pt>
                <c:pt idx="37">
                  <c:v>2.0866723234000002</c:v>
                </c:pt>
                <c:pt idx="38">
                  <c:v>2.0882667627</c:v>
                </c:pt>
                <c:pt idx="39">
                  <c:v>2.1501153952999998</c:v>
                </c:pt>
                <c:pt idx="40">
                  <c:v>2.1395106938000001</c:v>
                </c:pt>
                <c:pt idx="41">
                  <c:v>2.0925213500000002</c:v>
                </c:pt>
                <c:pt idx="42">
                  <c:v>2.0925213500000002</c:v>
                </c:pt>
                <c:pt idx="43">
                  <c:v>2.0925213500000002</c:v>
                </c:pt>
                <c:pt idx="44">
                  <c:v>2.0995345766</c:v>
                </c:pt>
                <c:pt idx="45">
                  <c:v>2.0188565057000001</c:v>
                </c:pt>
                <c:pt idx="46">
                  <c:v>1.9251844950999999</c:v>
                </c:pt>
                <c:pt idx="47">
                  <c:v>1.8741374537</c:v>
                </c:pt>
                <c:pt idx="48">
                  <c:v>1.9733165282</c:v>
                </c:pt>
                <c:pt idx="49">
                  <c:v>1.9733165282</c:v>
                </c:pt>
                <c:pt idx="50">
                  <c:v>1.9733165282</c:v>
                </c:pt>
                <c:pt idx="51">
                  <c:v>1.9370041023</c:v>
                </c:pt>
                <c:pt idx="52">
                  <c:v>1.9725381326</c:v>
                </c:pt>
                <c:pt idx="53">
                  <c:v>2.0032670143</c:v>
                </c:pt>
                <c:pt idx="54">
                  <c:v>2.0303424485999999</c:v>
                </c:pt>
                <c:pt idx="55">
                  <c:v>2.0765643928999999</c:v>
                </c:pt>
                <c:pt idx="56">
                  <c:v>2.0765643928999999</c:v>
                </c:pt>
                <c:pt idx="57">
                  <c:v>2.0765643928999999</c:v>
                </c:pt>
                <c:pt idx="58">
                  <c:v>2.1017653056999999</c:v>
                </c:pt>
                <c:pt idx="59">
                  <c:v>2.1240582062</c:v>
                </c:pt>
                <c:pt idx="60">
                  <c:v>2.1125023117000001</c:v>
                </c:pt>
                <c:pt idx="61">
                  <c:v>2.1136734541000002</c:v>
                </c:pt>
                <c:pt idx="62">
                  <c:v>2.1212506862999998</c:v>
                </c:pt>
                <c:pt idx="63">
                  <c:v>2.1212506862999998</c:v>
                </c:pt>
                <c:pt idx="64">
                  <c:v>2.1212506862999998</c:v>
                </c:pt>
                <c:pt idx="65">
                  <c:v>2.1583972190999998</c:v>
                </c:pt>
                <c:pt idx="66">
                  <c:v>2.1058185458000001</c:v>
                </c:pt>
                <c:pt idx="67">
                  <c:v>2.1404880477999999</c:v>
                </c:pt>
                <c:pt idx="68">
                  <c:v>2.1474675919999999</c:v>
                </c:pt>
                <c:pt idx="69">
                  <c:v>2.2153328024999999</c:v>
                </c:pt>
                <c:pt idx="70">
                  <c:v>2.2153328024999999</c:v>
                </c:pt>
                <c:pt idx="71">
                  <c:v>2.2153328024999999</c:v>
                </c:pt>
                <c:pt idx="72">
                  <c:v>2.2253013114</c:v>
                </c:pt>
                <c:pt idx="73">
                  <c:v>2.2487820721</c:v>
                </c:pt>
                <c:pt idx="74">
                  <c:v>2.2318176776</c:v>
                </c:pt>
                <c:pt idx="75">
                  <c:v>2.2468812200000001</c:v>
                </c:pt>
                <c:pt idx="76">
                  <c:v>2.2144543087000002</c:v>
                </c:pt>
                <c:pt idx="77">
                  <c:v>2.2144543087000002</c:v>
                </c:pt>
                <c:pt idx="78">
                  <c:v>2.2144543087000002</c:v>
                </c:pt>
                <c:pt idx="79">
                  <c:v>2.1910762015</c:v>
                </c:pt>
                <c:pt idx="80">
                  <c:v>2.1163062606</c:v>
                </c:pt>
                <c:pt idx="81">
                  <c:v>2.1035223548999999</c:v>
                </c:pt>
                <c:pt idx="82">
                  <c:v>2.0681362182999998</c:v>
                </c:pt>
                <c:pt idx="83">
                  <c:v>2.0681362182999998</c:v>
                </c:pt>
                <c:pt idx="84">
                  <c:v>2.0681362182999998</c:v>
                </c:pt>
                <c:pt idx="85">
                  <c:v>2.0681362182999998</c:v>
                </c:pt>
                <c:pt idx="86">
                  <c:v>2.0846016730999999</c:v>
                </c:pt>
                <c:pt idx="87">
                  <c:v>2.0576274496</c:v>
                </c:pt>
                <c:pt idx="88">
                  <c:v>1.9945020358000001</c:v>
                </c:pt>
                <c:pt idx="89">
                  <c:v>1.9505674492</c:v>
                </c:pt>
                <c:pt idx="90">
                  <c:v>1.9777682184000001</c:v>
                </c:pt>
                <c:pt idx="91">
                  <c:v>1.9777682184000001</c:v>
                </c:pt>
                <c:pt idx="92">
                  <c:v>1.9777682184000001</c:v>
                </c:pt>
                <c:pt idx="93">
                  <c:v>2.0113849644999999</c:v>
                </c:pt>
                <c:pt idx="94">
                  <c:v>2.0222480622000001</c:v>
                </c:pt>
                <c:pt idx="95">
                  <c:v>1.9798645411</c:v>
                </c:pt>
                <c:pt idx="96">
                  <c:v>1.9978927598</c:v>
                </c:pt>
                <c:pt idx="97">
                  <c:v>1.9452495831000001</c:v>
                </c:pt>
                <c:pt idx="98">
                  <c:v>1.9452495831000001</c:v>
                </c:pt>
                <c:pt idx="99">
                  <c:v>1.9452495831000001</c:v>
                </c:pt>
                <c:pt idx="100">
                  <c:v>1.9739469771</c:v>
                </c:pt>
                <c:pt idx="101">
                  <c:v>2.0384377617</c:v>
                </c:pt>
                <c:pt idx="102">
                  <c:v>2.0506741650000002</c:v>
                </c:pt>
                <c:pt idx="103">
                  <c:v>2.1031762931000002</c:v>
                </c:pt>
                <c:pt idx="104">
                  <c:v>2.0971218603000001</c:v>
                </c:pt>
                <c:pt idx="105">
                  <c:v>2.0971218603000001</c:v>
                </c:pt>
                <c:pt idx="106">
                  <c:v>2.0971218603000001</c:v>
                </c:pt>
                <c:pt idx="107">
                  <c:v>2.0779737452</c:v>
                </c:pt>
                <c:pt idx="108">
                  <c:v>2.0654931353000001</c:v>
                </c:pt>
                <c:pt idx="109">
                  <c:v>2.1372241883999998</c:v>
                </c:pt>
                <c:pt idx="110">
                  <c:v>2.1479536191999999</c:v>
                </c:pt>
                <c:pt idx="111">
                  <c:v>2.1595659856</c:v>
                </c:pt>
                <c:pt idx="112">
                  <c:v>2.1595659856</c:v>
                </c:pt>
                <c:pt idx="113">
                  <c:v>2.1595659856</c:v>
                </c:pt>
                <c:pt idx="114">
                  <c:v>2.1973770669000001</c:v>
                </c:pt>
                <c:pt idx="115">
                  <c:v>2.2207468543000002</c:v>
                </c:pt>
                <c:pt idx="116">
                  <c:v>2.2540582725</c:v>
                </c:pt>
                <c:pt idx="117">
                  <c:v>2.2649167049000001</c:v>
                </c:pt>
                <c:pt idx="118">
                  <c:v>2.2649167049000001</c:v>
                </c:pt>
                <c:pt idx="119">
                  <c:v>2.2649167049000001</c:v>
                </c:pt>
                <c:pt idx="120">
                  <c:v>2.2649167049000001</c:v>
                </c:pt>
                <c:pt idx="121">
                  <c:v>2.1831681757000001</c:v>
                </c:pt>
                <c:pt idx="122">
                  <c:v>2.2150038148000002</c:v>
                </c:pt>
                <c:pt idx="123">
                  <c:v>2.1717294360000001</c:v>
                </c:pt>
                <c:pt idx="124">
                  <c:v>2.1677723677</c:v>
                </c:pt>
                <c:pt idx="125">
                  <c:v>2.1650357160000002</c:v>
                </c:pt>
                <c:pt idx="126">
                  <c:v>2.1650357160000002</c:v>
                </c:pt>
                <c:pt idx="127">
                  <c:v>2.1650357160000002</c:v>
                </c:pt>
                <c:pt idx="128">
                  <c:v>2.1505044993000002</c:v>
                </c:pt>
                <c:pt idx="129">
                  <c:v>2.1192684382000002</c:v>
                </c:pt>
                <c:pt idx="130">
                  <c:v>2.1182254239999998</c:v>
                </c:pt>
                <c:pt idx="131">
                  <c:v>2.1182254239999998</c:v>
                </c:pt>
                <c:pt idx="132">
                  <c:v>2.1182254239999998</c:v>
                </c:pt>
                <c:pt idx="133">
                  <c:v>2.1182254239999998</c:v>
                </c:pt>
                <c:pt idx="134">
                  <c:v>2.1182254239999998</c:v>
                </c:pt>
                <c:pt idx="135">
                  <c:v>2.1416884237999998</c:v>
                </c:pt>
                <c:pt idx="136">
                  <c:v>2.1596301916999998</c:v>
                </c:pt>
                <c:pt idx="137">
                  <c:v>2.2583806332999998</c:v>
                </c:pt>
                <c:pt idx="138">
                  <c:v>2.2663063563999999</c:v>
                </c:pt>
                <c:pt idx="139">
                  <c:v>2.2668919757000001</c:v>
                </c:pt>
                <c:pt idx="140">
                  <c:v>2.2668919757000001</c:v>
                </c:pt>
                <c:pt idx="141">
                  <c:v>2.2668919757000001</c:v>
                </c:pt>
                <c:pt idx="142">
                  <c:v>2.2500882927000001</c:v>
                </c:pt>
                <c:pt idx="143">
                  <c:v>2.3225535202000001</c:v>
                </c:pt>
                <c:pt idx="144">
                  <c:v>2.3039780472000002</c:v>
                </c:pt>
                <c:pt idx="145">
                  <c:v>2.2571280691000002</c:v>
                </c:pt>
                <c:pt idx="146">
                  <c:v>2.2435387672</c:v>
                </c:pt>
                <c:pt idx="147">
                  <c:v>2.2435387672</c:v>
                </c:pt>
                <c:pt idx="148">
                  <c:v>2.2435387672</c:v>
                </c:pt>
                <c:pt idx="149">
                  <c:v>2.2051901086000001</c:v>
                </c:pt>
                <c:pt idx="150">
                  <c:v>2.2184334291000001</c:v>
                </c:pt>
                <c:pt idx="151">
                  <c:v>2.2088482477000002</c:v>
                </c:pt>
                <c:pt idx="152">
                  <c:v>2.1692419429999998</c:v>
                </c:pt>
                <c:pt idx="153">
                  <c:v>2.0981450608999999</c:v>
                </c:pt>
                <c:pt idx="154">
                  <c:v>2.0981450608999999</c:v>
                </c:pt>
                <c:pt idx="155">
                  <c:v>2.0981450608999999</c:v>
                </c:pt>
                <c:pt idx="156">
                  <c:v>2.0698819049999999</c:v>
                </c:pt>
                <c:pt idx="157">
                  <c:v>2.0846793736000002</c:v>
                </c:pt>
                <c:pt idx="158">
                  <c:v>2.1271677621</c:v>
                </c:pt>
                <c:pt idx="159">
                  <c:v>2.1213891829999998</c:v>
                </c:pt>
                <c:pt idx="160">
                  <c:v>2.1291117996</c:v>
                </c:pt>
                <c:pt idx="161">
                  <c:v>2.1291117996</c:v>
                </c:pt>
                <c:pt idx="162">
                  <c:v>2.1291117996</c:v>
                </c:pt>
                <c:pt idx="163">
                  <c:v>2.1291117996</c:v>
                </c:pt>
                <c:pt idx="164">
                  <c:v>2.0905227317000001</c:v>
                </c:pt>
                <c:pt idx="165">
                  <c:v>2.1364593548999999</c:v>
                </c:pt>
                <c:pt idx="166">
                  <c:v>2.1646740049000002</c:v>
                </c:pt>
                <c:pt idx="167">
                  <c:v>2.1765415879000001</c:v>
                </c:pt>
                <c:pt idx="168">
                  <c:v>2.1765415879000001</c:v>
                </c:pt>
                <c:pt idx="169">
                  <c:v>2.1765415879000001</c:v>
                </c:pt>
                <c:pt idx="170">
                  <c:v>2.1690556851</c:v>
                </c:pt>
                <c:pt idx="171">
                  <c:v>2.1776508596999999</c:v>
                </c:pt>
                <c:pt idx="172">
                  <c:v>2.1830576089</c:v>
                </c:pt>
                <c:pt idx="173">
                  <c:v>2.1422313650999998</c:v>
                </c:pt>
                <c:pt idx="174">
                  <c:v>2.1412428143</c:v>
                </c:pt>
                <c:pt idx="175">
                  <c:v>2.1412428143</c:v>
                </c:pt>
                <c:pt idx="176">
                  <c:v>2.1412428143</c:v>
                </c:pt>
                <c:pt idx="177">
                  <c:v>2.0801366641999999</c:v>
                </c:pt>
                <c:pt idx="178">
                  <c:v>2.0476909944999999</c:v>
                </c:pt>
                <c:pt idx="179">
                  <c:v>2.0864509250999999</c:v>
                </c:pt>
                <c:pt idx="180">
                  <c:v>2.1085141462000001</c:v>
                </c:pt>
                <c:pt idx="181">
                  <c:v>2.1212791985999999</c:v>
                </c:pt>
                <c:pt idx="182">
                  <c:v>2.1212791985999999</c:v>
                </c:pt>
                <c:pt idx="183">
                  <c:v>2.1212791985999999</c:v>
                </c:pt>
                <c:pt idx="184">
                  <c:v>2.1062230049999999</c:v>
                </c:pt>
                <c:pt idx="185">
                  <c:v>2.1170941109000001</c:v>
                </c:pt>
                <c:pt idx="186">
                  <c:v>2.1351625750999998</c:v>
                </c:pt>
                <c:pt idx="187">
                  <c:v>2.0785714591</c:v>
                </c:pt>
                <c:pt idx="188">
                  <c:v>2.1270099879000002</c:v>
                </c:pt>
                <c:pt idx="189">
                  <c:v>2.1270099879000002</c:v>
                </c:pt>
                <c:pt idx="190">
                  <c:v>2.1270099879000002</c:v>
                </c:pt>
                <c:pt idx="191">
                  <c:v>2.1515709527000002</c:v>
                </c:pt>
                <c:pt idx="192">
                  <c:v>2.1850924850000002</c:v>
                </c:pt>
                <c:pt idx="193">
                  <c:v>2.2349146395999999</c:v>
                </c:pt>
                <c:pt idx="194">
                  <c:v>2.2088208139000001</c:v>
                </c:pt>
                <c:pt idx="195">
                  <c:v>2.1887275510999999</c:v>
                </c:pt>
                <c:pt idx="196">
                  <c:v>2.1887275510999999</c:v>
                </c:pt>
                <c:pt idx="197">
                  <c:v>2.1887275510999999</c:v>
                </c:pt>
                <c:pt idx="198">
                  <c:v>2.2005664312</c:v>
                </c:pt>
                <c:pt idx="199">
                  <c:v>2.2023505699000001</c:v>
                </c:pt>
                <c:pt idx="200">
                  <c:v>2.1974105365000001</c:v>
                </c:pt>
                <c:pt idx="201">
                  <c:v>2.2194603123999999</c:v>
                </c:pt>
                <c:pt idx="202">
                  <c:v>2.2137598162000001</c:v>
                </c:pt>
                <c:pt idx="203">
                  <c:v>2.2137598162000001</c:v>
                </c:pt>
                <c:pt idx="204">
                  <c:v>2.2137598162000001</c:v>
                </c:pt>
                <c:pt idx="205">
                  <c:v>2.1732961694999999</c:v>
                </c:pt>
                <c:pt idx="206">
                  <c:v>2.1792364972999998</c:v>
                </c:pt>
                <c:pt idx="207">
                  <c:v>2.1878452383</c:v>
                </c:pt>
                <c:pt idx="208">
                  <c:v>2.1759125861999999</c:v>
                </c:pt>
                <c:pt idx="209">
                  <c:v>2.1749982031999999</c:v>
                </c:pt>
                <c:pt idx="210">
                  <c:v>2.1749982031999999</c:v>
                </c:pt>
                <c:pt idx="211">
                  <c:v>2.1749982031999999</c:v>
                </c:pt>
                <c:pt idx="212">
                  <c:v>2.1613950934999999</c:v>
                </c:pt>
                <c:pt idx="213">
                  <c:v>2.1742519735000001</c:v>
                </c:pt>
                <c:pt idx="214">
                  <c:v>2.1617376365999998</c:v>
                </c:pt>
                <c:pt idx="215">
                  <c:v>2.1320864606000001</c:v>
                </c:pt>
                <c:pt idx="216">
                  <c:v>2.1418222613000002</c:v>
                </c:pt>
                <c:pt idx="217">
                  <c:v>2.1418222613000002</c:v>
                </c:pt>
                <c:pt idx="218">
                  <c:v>2.1418222613000002</c:v>
                </c:pt>
                <c:pt idx="219">
                  <c:v>2.2045241246999998</c:v>
                </c:pt>
                <c:pt idx="220">
                  <c:v>2.2201264529000002</c:v>
                </c:pt>
                <c:pt idx="221">
                  <c:v>2.1800662522000001</c:v>
                </c:pt>
                <c:pt idx="222">
                  <c:v>2.1941558039000002</c:v>
                </c:pt>
                <c:pt idx="223">
                  <c:v>2.1304183749000001</c:v>
                </c:pt>
                <c:pt idx="224">
                  <c:v>2.1304183749000001</c:v>
                </c:pt>
                <c:pt idx="225">
                  <c:v>2.1304183749000001</c:v>
                </c:pt>
                <c:pt idx="226">
                  <c:v>2.1304183749000001</c:v>
                </c:pt>
                <c:pt idx="227">
                  <c:v>2.1018573452</c:v>
                </c:pt>
                <c:pt idx="228">
                  <c:v>2.1347821665</c:v>
                </c:pt>
                <c:pt idx="229">
                  <c:v>2.0829003487</c:v>
                </c:pt>
                <c:pt idx="230">
                  <c:v>2.0810313086000001</c:v>
                </c:pt>
                <c:pt idx="231">
                  <c:v>2.0810313086000001</c:v>
                </c:pt>
                <c:pt idx="232">
                  <c:v>2.0810313086000001</c:v>
                </c:pt>
                <c:pt idx="233">
                  <c:v>2.1048130769000002</c:v>
                </c:pt>
                <c:pt idx="234">
                  <c:v>2.0944510903000002</c:v>
                </c:pt>
                <c:pt idx="235">
                  <c:v>2.0992100526000002</c:v>
                </c:pt>
                <c:pt idx="236">
                  <c:v>2.1162705395999999</c:v>
                </c:pt>
                <c:pt idx="237">
                  <c:v>2.1155308804000001</c:v>
                </c:pt>
                <c:pt idx="238">
                  <c:v>2.1155308804000001</c:v>
                </c:pt>
                <c:pt idx="239">
                  <c:v>2.1155308804000001</c:v>
                </c:pt>
                <c:pt idx="240">
                  <c:v>2.0953354910000002</c:v>
                </c:pt>
                <c:pt idx="241">
                  <c:v>2.1299486377000001</c:v>
                </c:pt>
                <c:pt idx="242">
                  <c:v>2.0900524669</c:v>
                </c:pt>
                <c:pt idx="243">
                  <c:v>2.0890013042</c:v>
                </c:pt>
                <c:pt idx="244">
                  <c:v>2.0689250902</c:v>
                </c:pt>
                <c:pt idx="245">
                  <c:v>2.0689250902</c:v>
                </c:pt>
                <c:pt idx="246">
                  <c:v>2.0689250902</c:v>
                </c:pt>
                <c:pt idx="247">
                  <c:v>2.0563801015999998</c:v>
                </c:pt>
                <c:pt idx="248">
                  <c:v>2.0067136834000001</c:v>
                </c:pt>
                <c:pt idx="249">
                  <c:v>2.0004213160000002</c:v>
                </c:pt>
                <c:pt idx="250">
                  <c:v>1.9724680869</c:v>
                </c:pt>
                <c:pt idx="251">
                  <c:v>1.9610144695</c:v>
                </c:pt>
                <c:pt idx="252">
                  <c:v>1.9610144695</c:v>
                </c:pt>
                <c:pt idx="253">
                  <c:v>1.9610144695</c:v>
                </c:pt>
                <c:pt idx="254">
                  <c:v>1.9716579108000001</c:v>
                </c:pt>
                <c:pt idx="255">
                  <c:v>2.0602797701000002</c:v>
                </c:pt>
                <c:pt idx="256">
                  <c:v>2.0790163275000002</c:v>
                </c:pt>
                <c:pt idx="257">
                  <c:v>2.0649925806999998</c:v>
                </c:pt>
                <c:pt idx="258">
                  <c:v>2.0623351758999999</c:v>
                </c:pt>
                <c:pt idx="259">
                  <c:v>2.0623351758999999</c:v>
                </c:pt>
                <c:pt idx="260">
                  <c:v>2.0623351758999999</c:v>
                </c:pt>
                <c:pt idx="261">
                  <c:v>2.1310832097999999</c:v>
                </c:pt>
                <c:pt idx="262">
                  <c:v>2.0997075581</c:v>
                </c:pt>
                <c:pt idx="263">
                  <c:v>2.0782430593000001</c:v>
                </c:pt>
                <c:pt idx="264">
                  <c:v>2.0564781457999999</c:v>
                </c:pt>
                <c:pt idx="265">
                  <c:v>2.0358710571</c:v>
                </c:pt>
                <c:pt idx="266">
                  <c:v>2.0358710571</c:v>
                </c:pt>
                <c:pt idx="267">
                  <c:v>2.0358710571</c:v>
                </c:pt>
                <c:pt idx="268">
                  <c:v>2.0092344878000001</c:v>
                </c:pt>
                <c:pt idx="269">
                  <c:v>2.0986745307999999</c:v>
                </c:pt>
                <c:pt idx="270">
                  <c:v>2.1225423289999998</c:v>
                </c:pt>
                <c:pt idx="271">
                  <c:v>2.1169088970000001</c:v>
                </c:pt>
                <c:pt idx="272">
                  <c:v>2.0965224712000001</c:v>
                </c:pt>
                <c:pt idx="273">
                  <c:v>2.0965224712000001</c:v>
                </c:pt>
                <c:pt idx="274">
                  <c:v>2.0965224712000001</c:v>
                </c:pt>
                <c:pt idx="275">
                  <c:v>2.0965224712000001</c:v>
                </c:pt>
                <c:pt idx="276">
                  <c:v>2.0965224712000001</c:v>
                </c:pt>
                <c:pt idx="277">
                  <c:v>2.0965224712000001</c:v>
                </c:pt>
                <c:pt idx="278">
                  <c:v>2.0886849619999999</c:v>
                </c:pt>
                <c:pt idx="279">
                  <c:v>2.0873256217999998</c:v>
                </c:pt>
                <c:pt idx="280">
                  <c:v>2.0873256217999998</c:v>
                </c:pt>
                <c:pt idx="281">
                  <c:v>2.0873256217999998</c:v>
                </c:pt>
                <c:pt idx="282">
                  <c:v>2.0653797619000001</c:v>
                </c:pt>
                <c:pt idx="283">
                  <c:v>2.1345745349</c:v>
                </c:pt>
                <c:pt idx="284">
                  <c:v>2.1345745349</c:v>
                </c:pt>
                <c:pt idx="285">
                  <c:v>2.1345745349</c:v>
                </c:pt>
                <c:pt idx="286">
                  <c:v>2.1253067874</c:v>
                </c:pt>
                <c:pt idx="287">
                  <c:v>2.1253067874</c:v>
                </c:pt>
                <c:pt idx="288">
                  <c:v>2.1253067874</c:v>
                </c:pt>
                <c:pt idx="289">
                  <c:v>2.1253067874</c:v>
                </c:pt>
                <c:pt idx="290">
                  <c:v>2.1253067874</c:v>
                </c:pt>
                <c:pt idx="291">
                  <c:v>2.131389134</c:v>
                </c:pt>
                <c:pt idx="292">
                  <c:v>2.1102927185000002</c:v>
                </c:pt>
                <c:pt idx="293">
                  <c:v>2.1288194701999998</c:v>
                </c:pt>
                <c:pt idx="294">
                  <c:v>2.1288194701999998</c:v>
                </c:pt>
                <c:pt idx="295">
                  <c:v>2.1288194701999998</c:v>
                </c:pt>
                <c:pt idx="296">
                  <c:v>2.1288194701999998</c:v>
                </c:pt>
                <c:pt idx="297">
                  <c:v>2.1288194701999998</c:v>
                </c:pt>
                <c:pt idx="298">
                  <c:v>2.1161560989999999</c:v>
                </c:pt>
                <c:pt idx="299">
                  <c:v>2.1435373819999999</c:v>
                </c:pt>
                <c:pt idx="300">
                  <c:v>2.1390070616000001</c:v>
                </c:pt>
                <c:pt idx="301">
                  <c:v>2.1390070616000001</c:v>
                </c:pt>
                <c:pt idx="302">
                  <c:v>2.1390070616000001</c:v>
                </c:pt>
                <c:pt idx="303">
                  <c:v>2.1295332889999998</c:v>
                </c:pt>
                <c:pt idx="304">
                  <c:v>2.1407350246000001</c:v>
                </c:pt>
                <c:pt idx="305">
                  <c:v>2.1557338190999999</c:v>
                </c:pt>
                <c:pt idx="306">
                  <c:v>2.1286423446999998</c:v>
                </c:pt>
                <c:pt idx="307">
                  <c:v>2.2019201602999998</c:v>
                </c:pt>
                <c:pt idx="308">
                  <c:v>2.2019201602999998</c:v>
                </c:pt>
                <c:pt idx="309">
                  <c:v>2.2019201602999998</c:v>
                </c:pt>
                <c:pt idx="310">
                  <c:v>2.1905034314999998</c:v>
                </c:pt>
                <c:pt idx="311">
                  <c:v>2.1778989540000002</c:v>
                </c:pt>
                <c:pt idx="312">
                  <c:v>2.1843278953</c:v>
                </c:pt>
                <c:pt idx="313">
                  <c:v>2.1846026705999999</c:v>
                </c:pt>
                <c:pt idx="314">
                  <c:v>2.2142207870999999</c:v>
                </c:pt>
                <c:pt idx="315">
                  <c:v>2.2142207870999999</c:v>
                </c:pt>
                <c:pt idx="316">
                  <c:v>2.2142207870999999</c:v>
                </c:pt>
                <c:pt idx="317">
                  <c:v>2.2505741640000001</c:v>
                </c:pt>
                <c:pt idx="318">
                  <c:v>2.3354811859</c:v>
                </c:pt>
                <c:pt idx="319">
                  <c:v>2.4137990914</c:v>
                </c:pt>
                <c:pt idx="320">
                  <c:v>2.4362125681000002</c:v>
                </c:pt>
                <c:pt idx="321">
                  <c:v>2.3290194669000002</c:v>
                </c:pt>
                <c:pt idx="322">
                  <c:v>2.3290194669000002</c:v>
                </c:pt>
                <c:pt idx="323">
                  <c:v>2.3290194669000002</c:v>
                </c:pt>
                <c:pt idx="324">
                  <c:v>2.3711397930000002</c:v>
                </c:pt>
                <c:pt idx="325">
                  <c:v>2.3755276646999999</c:v>
                </c:pt>
                <c:pt idx="326">
                  <c:v>2.3521299698</c:v>
                </c:pt>
                <c:pt idx="327">
                  <c:v>2.3704399623999999</c:v>
                </c:pt>
                <c:pt idx="328">
                  <c:v>2.3842702187000002</c:v>
                </c:pt>
                <c:pt idx="329">
                  <c:v>2.3842702187000002</c:v>
                </c:pt>
                <c:pt idx="330">
                  <c:v>2.3842702187000002</c:v>
                </c:pt>
                <c:pt idx="331">
                  <c:v>2.3034143865000001</c:v>
                </c:pt>
                <c:pt idx="332">
                  <c:v>2.3019112788</c:v>
                </c:pt>
                <c:pt idx="333">
                  <c:v>2.3770037087999998</c:v>
                </c:pt>
                <c:pt idx="334">
                  <c:v>2.4136534749999998</c:v>
                </c:pt>
                <c:pt idx="335">
                  <c:v>2.4053395224999998</c:v>
                </c:pt>
                <c:pt idx="336">
                  <c:v>2.4053395224999998</c:v>
                </c:pt>
                <c:pt idx="337">
                  <c:v>2.4053395224999998</c:v>
                </c:pt>
                <c:pt idx="338">
                  <c:v>2.3808118884999998</c:v>
                </c:pt>
                <c:pt idx="339">
                  <c:v>2.4499470457000001</c:v>
                </c:pt>
                <c:pt idx="340">
                  <c:v>2.3981146491000001</c:v>
                </c:pt>
                <c:pt idx="341">
                  <c:v>2.4221357727999999</c:v>
                </c:pt>
                <c:pt idx="342">
                  <c:v>2.3844346752000001</c:v>
                </c:pt>
                <c:pt idx="343">
                  <c:v>2.3844346752000001</c:v>
                </c:pt>
                <c:pt idx="344">
                  <c:v>2.3844346752000001</c:v>
                </c:pt>
                <c:pt idx="345">
                  <c:v>2.4400334372999999</c:v>
                </c:pt>
                <c:pt idx="346">
                  <c:v>2.4133425715999999</c:v>
                </c:pt>
                <c:pt idx="347">
                  <c:v>2.3841514651</c:v>
                </c:pt>
                <c:pt idx="348">
                  <c:v>2.3709292067000001</c:v>
                </c:pt>
                <c:pt idx="349">
                  <c:v>2.3752889929999998</c:v>
                </c:pt>
                <c:pt idx="350">
                  <c:v>2.3752889929999998</c:v>
                </c:pt>
                <c:pt idx="351">
                  <c:v>2.3752889929999998</c:v>
                </c:pt>
                <c:pt idx="352">
                  <c:v>2.3871807276000001</c:v>
                </c:pt>
                <c:pt idx="353">
                  <c:v>2.3496048848000002</c:v>
                </c:pt>
                <c:pt idx="354">
                  <c:v>2.3740968638000002</c:v>
                </c:pt>
                <c:pt idx="355">
                  <c:v>2.3672593125999999</c:v>
                </c:pt>
                <c:pt idx="356">
                  <c:v>2.3379972317000002</c:v>
                </c:pt>
                <c:pt idx="357">
                  <c:v>2.3379972317000002</c:v>
                </c:pt>
                <c:pt idx="358">
                  <c:v>2.3379972317000002</c:v>
                </c:pt>
                <c:pt idx="359">
                  <c:v>2.3084052013999998</c:v>
                </c:pt>
                <c:pt idx="360">
                  <c:v>2.3417645264</c:v>
                </c:pt>
                <c:pt idx="361">
                  <c:v>2.3118294691000001</c:v>
                </c:pt>
                <c:pt idx="362">
                  <c:v>2.3421154462999998</c:v>
                </c:pt>
                <c:pt idx="363">
                  <c:v>2.3200702322</c:v>
                </c:pt>
                <c:pt idx="364">
                  <c:v>2.3200702322</c:v>
                </c:pt>
                <c:pt idx="365">
                  <c:v>2.3200702322</c:v>
                </c:pt>
                <c:pt idx="366">
                  <c:v>2.2869316518999998</c:v>
                </c:pt>
                <c:pt idx="367">
                  <c:v>2.2617572451000001</c:v>
                </c:pt>
                <c:pt idx="368">
                  <c:v>2.2023572186</c:v>
                </c:pt>
                <c:pt idx="369">
                  <c:v>2.2039090342000001</c:v>
                </c:pt>
                <c:pt idx="370">
                  <c:v>2.2486736703000001</c:v>
                </c:pt>
                <c:pt idx="371">
                  <c:v>2.2486736703000001</c:v>
                </c:pt>
                <c:pt idx="372">
                  <c:v>2.2486736703000001</c:v>
                </c:pt>
                <c:pt idx="373">
                  <c:v>2.2289313531000001</c:v>
                </c:pt>
                <c:pt idx="374">
                  <c:v>2.2843669290999999</c:v>
                </c:pt>
                <c:pt idx="375">
                  <c:v>2.3253998131000002</c:v>
                </c:pt>
                <c:pt idx="376">
                  <c:v>2.2981545420999998</c:v>
                </c:pt>
                <c:pt idx="377">
                  <c:v>2.2935272001000002</c:v>
                </c:pt>
                <c:pt idx="378">
                  <c:v>2.2935272001000002</c:v>
                </c:pt>
                <c:pt idx="379">
                  <c:v>2.2935272001000002</c:v>
                </c:pt>
                <c:pt idx="380">
                  <c:v>2.3489699381000002</c:v>
                </c:pt>
                <c:pt idx="381">
                  <c:v>2.2929833338000001</c:v>
                </c:pt>
                <c:pt idx="382">
                  <c:v>2.2934328122999998</c:v>
                </c:pt>
                <c:pt idx="383">
                  <c:v>2.2604478934999999</c:v>
                </c:pt>
                <c:pt idx="384">
                  <c:v>2.2340145254000001</c:v>
                </c:pt>
                <c:pt idx="385">
                  <c:v>2.2340145254000001</c:v>
                </c:pt>
                <c:pt idx="386">
                  <c:v>2.2340145254000001</c:v>
                </c:pt>
                <c:pt idx="387">
                  <c:v>2.2181785141999999</c:v>
                </c:pt>
                <c:pt idx="388">
                  <c:v>2.2639196335</c:v>
                </c:pt>
                <c:pt idx="389">
                  <c:v>2.3161114639</c:v>
                </c:pt>
                <c:pt idx="390">
                  <c:v>2.2969412013000001</c:v>
                </c:pt>
                <c:pt idx="391">
                  <c:v>2.2886025322000001</c:v>
                </c:pt>
                <c:pt idx="392">
                  <c:v>2.2886025322000001</c:v>
                </c:pt>
                <c:pt idx="393">
                  <c:v>2.2886025322000001</c:v>
                </c:pt>
                <c:pt idx="394">
                  <c:v>2.2644352100999998</c:v>
                </c:pt>
                <c:pt idx="395">
                  <c:v>2.2538276983999999</c:v>
                </c:pt>
                <c:pt idx="396">
                  <c:v>2.2959444428000002</c:v>
                </c:pt>
                <c:pt idx="397">
                  <c:v>2.3341652094000001</c:v>
                </c:pt>
                <c:pt idx="398">
                  <c:v>2.3138955262000001</c:v>
                </c:pt>
                <c:pt idx="399">
                  <c:v>2.3138955262000001</c:v>
                </c:pt>
                <c:pt idx="400">
                  <c:v>2.3138955262000001</c:v>
                </c:pt>
                <c:pt idx="401">
                  <c:v>2.2937838668000001</c:v>
                </c:pt>
                <c:pt idx="402">
                  <c:v>2.2804745658000001</c:v>
                </c:pt>
                <c:pt idx="403">
                  <c:v>2.3051863566000002</c:v>
                </c:pt>
                <c:pt idx="404">
                  <c:v>2.2243944633999999</c:v>
                </c:pt>
                <c:pt idx="405">
                  <c:v>2.2559763006</c:v>
                </c:pt>
                <c:pt idx="406">
                  <c:v>2.2559763006</c:v>
                </c:pt>
                <c:pt idx="407">
                  <c:v>2.2559763006</c:v>
                </c:pt>
                <c:pt idx="408">
                  <c:v>2.2176500551</c:v>
                </c:pt>
                <c:pt idx="409">
                  <c:v>2.1801910787000001</c:v>
                </c:pt>
                <c:pt idx="410">
                  <c:v>2.2147674857999999</c:v>
                </c:pt>
                <c:pt idx="411">
                  <c:v>2.2277872806999999</c:v>
                </c:pt>
                <c:pt idx="412">
                  <c:v>2.2567736665</c:v>
                </c:pt>
                <c:pt idx="413">
                  <c:v>2.2567736665</c:v>
                </c:pt>
                <c:pt idx="414">
                  <c:v>2.2567736665</c:v>
                </c:pt>
                <c:pt idx="415">
                  <c:v>2.2227089142000001</c:v>
                </c:pt>
                <c:pt idx="416">
                  <c:v>2.1307475342000002</c:v>
                </c:pt>
                <c:pt idx="417">
                  <c:v>2.1448369826000002</c:v>
                </c:pt>
                <c:pt idx="418">
                  <c:v>2.0758707528999998</c:v>
                </c:pt>
                <c:pt idx="419">
                  <c:v>2.0520431873999998</c:v>
                </c:pt>
                <c:pt idx="420">
                  <c:v>2.0520431873999998</c:v>
                </c:pt>
                <c:pt idx="421">
                  <c:v>2.0520431873999998</c:v>
                </c:pt>
                <c:pt idx="422">
                  <c:v>2.0455971073999999</c:v>
                </c:pt>
                <c:pt idx="423">
                  <c:v>2.1103658341</c:v>
                </c:pt>
                <c:pt idx="424">
                  <c:v>2.1229055017</c:v>
                </c:pt>
                <c:pt idx="425">
                  <c:v>2.1298353192000001</c:v>
                </c:pt>
                <c:pt idx="426">
                  <c:v>2.0972233122000001</c:v>
                </c:pt>
                <c:pt idx="427">
                  <c:v>2.0972233122000001</c:v>
                </c:pt>
                <c:pt idx="428">
                  <c:v>2.0972233122000001</c:v>
                </c:pt>
                <c:pt idx="429">
                  <c:v>2.0942926803000002</c:v>
                </c:pt>
                <c:pt idx="430">
                  <c:v>2.1155808756000001</c:v>
                </c:pt>
                <c:pt idx="431">
                  <c:v>2.0896083544000001</c:v>
                </c:pt>
                <c:pt idx="432">
                  <c:v>2.0782738397</c:v>
                </c:pt>
                <c:pt idx="433">
                  <c:v>2.0267409851</c:v>
                </c:pt>
                <c:pt idx="434">
                  <c:v>2.0267409851</c:v>
                </c:pt>
                <c:pt idx="435">
                  <c:v>2.0267409851</c:v>
                </c:pt>
                <c:pt idx="436">
                  <c:v>2.0267409851</c:v>
                </c:pt>
                <c:pt idx="437">
                  <c:v>1.9794077181</c:v>
                </c:pt>
                <c:pt idx="438">
                  <c:v>1.9855444716999999</c:v>
                </c:pt>
                <c:pt idx="439">
                  <c:v>2.0690521034999998</c:v>
                </c:pt>
                <c:pt idx="440">
                  <c:v>2.0168990857</c:v>
                </c:pt>
                <c:pt idx="441">
                  <c:v>2.0168990857</c:v>
                </c:pt>
                <c:pt idx="442">
                  <c:v>2.0168990857</c:v>
                </c:pt>
                <c:pt idx="443">
                  <c:v>1.9846829237000001</c:v>
                </c:pt>
                <c:pt idx="444">
                  <c:v>2.0075755706999998</c:v>
                </c:pt>
                <c:pt idx="445">
                  <c:v>2.0343843806000002</c:v>
                </c:pt>
                <c:pt idx="446">
                  <c:v>1.9868877411000001</c:v>
                </c:pt>
                <c:pt idx="447">
                  <c:v>1.9719761646</c:v>
                </c:pt>
                <c:pt idx="448">
                  <c:v>1.9719761646</c:v>
                </c:pt>
                <c:pt idx="449">
                  <c:v>1.9719761646</c:v>
                </c:pt>
                <c:pt idx="450">
                  <c:v>1.9360413516999999</c:v>
                </c:pt>
                <c:pt idx="451">
                  <c:v>1.9085062644999999</c:v>
                </c:pt>
                <c:pt idx="452">
                  <c:v>1.9011215263000001</c:v>
                </c:pt>
                <c:pt idx="453">
                  <c:v>1.9466267828999999</c:v>
                </c:pt>
                <c:pt idx="454">
                  <c:v>1.9329353167000001</c:v>
                </c:pt>
                <c:pt idx="455">
                  <c:v>1.9329353167000001</c:v>
                </c:pt>
                <c:pt idx="456">
                  <c:v>1.9329353167000001</c:v>
                </c:pt>
                <c:pt idx="457">
                  <c:v>1.9076322145</c:v>
                </c:pt>
                <c:pt idx="458">
                  <c:v>1.9216181779999999</c:v>
                </c:pt>
                <c:pt idx="459">
                  <c:v>1.9095969830999999</c:v>
                </c:pt>
                <c:pt idx="460">
                  <c:v>1.8967517565000001</c:v>
                </c:pt>
                <c:pt idx="461">
                  <c:v>1.8814156794000001</c:v>
                </c:pt>
                <c:pt idx="462">
                  <c:v>1.8814156794000001</c:v>
                </c:pt>
                <c:pt idx="463">
                  <c:v>1.8814156794000001</c:v>
                </c:pt>
                <c:pt idx="464">
                  <c:v>1.897261479</c:v>
                </c:pt>
                <c:pt idx="465">
                  <c:v>1.897261479</c:v>
                </c:pt>
                <c:pt idx="466">
                  <c:v>1.897261479</c:v>
                </c:pt>
                <c:pt idx="467">
                  <c:v>1.8718131052</c:v>
                </c:pt>
                <c:pt idx="468">
                  <c:v>1.8509423947999999</c:v>
                </c:pt>
                <c:pt idx="469">
                  <c:v>1.8509423947999999</c:v>
                </c:pt>
                <c:pt idx="470">
                  <c:v>1.8509423947999999</c:v>
                </c:pt>
                <c:pt idx="471">
                  <c:v>1.8509423947999999</c:v>
                </c:pt>
                <c:pt idx="472">
                  <c:v>1.8509423947999999</c:v>
                </c:pt>
                <c:pt idx="473">
                  <c:v>1.8682914892</c:v>
                </c:pt>
                <c:pt idx="474">
                  <c:v>1.8651740615000001</c:v>
                </c:pt>
                <c:pt idx="475">
                  <c:v>1.9275345372999999</c:v>
                </c:pt>
                <c:pt idx="476">
                  <c:v>1.9275345372999999</c:v>
                </c:pt>
                <c:pt idx="477">
                  <c:v>1.9275345372999999</c:v>
                </c:pt>
                <c:pt idx="478">
                  <c:v>1.9783655893000001</c:v>
                </c:pt>
                <c:pt idx="479">
                  <c:v>2.0355875608999998</c:v>
                </c:pt>
                <c:pt idx="480">
                  <c:v>2.0827372300000002</c:v>
                </c:pt>
                <c:pt idx="481">
                  <c:v>2.0742393215999999</c:v>
                </c:pt>
                <c:pt idx="482">
                  <c:v>2.0748338032999998</c:v>
                </c:pt>
                <c:pt idx="483">
                  <c:v>2.0748338032999998</c:v>
                </c:pt>
                <c:pt idx="484">
                  <c:v>2.0748338032999998</c:v>
                </c:pt>
                <c:pt idx="485">
                  <c:v>2.0555723564999999</c:v>
                </c:pt>
                <c:pt idx="486">
                  <c:v>2.0555723564999999</c:v>
                </c:pt>
                <c:pt idx="487">
                  <c:v>2.0555723564999999</c:v>
                </c:pt>
                <c:pt idx="488">
                  <c:v>2.0151775211</c:v>
                </c:pt>
                <c:pt idx="489">
                  <c:v>2.0297584117</c:v>
                </c:pt>
                <c:pt idx="490">
                  <c:v>2.0297584117</c:v>
                </c:pt>
                <c:pt idx="491">
                  <c:v>2.0297584117</c:v>
                </c:pt>
                <c:pt idx="492">
                  <c:v>2.0787757343000002</c:v>
                </c:pt>
                <c:pt idx="493">
                  <c:v>2.0727910039999999</c:v>
                </c:pt>
                <c:pt idx="494">
                  <c:v>2.0076881047000001</c:v>
                </c:pt>
                <c:pt idx="495">
                  <c:v>2.0012367022999999</c:v>
                </c:pt>
                <c:pt idx="496">
                  <c:v>1.9873345206999999</c:v>
                </c:pt>
                <c:pt idx="497">
                  <c:v>1.9873345206999999</c:v>
                </c:pt>
                <c:pt idx="498">
                  <c:v>1.9873345206999999</c:v>
                </c:pt>
                <c:pt idx="499">
                  <c:v>2.0393298784999998</c:v>
                </c:pt>
                <c:pt idx="500">
                  <c:v>1.9955448323</c:v>
                </c:pt>
                <c:pt idx="501">
                  <c:v>2.0400487470000002</c:v>
                </c:pt>
                <c:pt idx="502">
                  <c:v>1.9743493787999999</c:v>
                </c:pt>
                <c:pt idx="503">
                  <c:v>2.0271368954</c:v>
                </c:pt>
                <c:pt idx="504">
                  <c:v>2.0271368954</c:v>
                </c:pt>
                <c:pt idx="505">
                  <c:v>2.0271368954</c:v>
                </c:pt>
                <c:pt idx="506">
                  <c:v>2.0428374242</c:v>
                </c:pt>
                <c:pt idx="507">
                  <c:v>2.0263402575999998</c:v>
                </c:pt>
                <c:pt idx="508">
                  <c:v>2.0396467366</c:v>
                </c:pt>
                <c:pt idx="509">
                  <c:v>2.0231847690000002</c:v>
                </c:pt>
                <c:pt idx="510">
                  <c:v>2.0183327961000002</c:v>
                </c:pt>
                <c:pt idx="511">
                  <c:v>2.0183327961000002</c:v>
                </c:pt>
                <c:pt idx="512">
                  <c:v>2.0183327961000002</c:v>
                </c:pt>
                <c:pt idx="513">
                  <c:v>2.0118789424000001</c:v>
                </c:pt>
                <c:pt idx="514">
                  <c:v>1.9998349089</c:v>
                </c:pt>
                <c:pt idx="515">
                  <c:v>1.9998349089</c:v>
                </c:pt>
                <c:pt idx="516">
                  <c:v>1.9998349089</c:v>
                </c:pt>
                <c:pt idx="517">
                  <c:v>1.9583363390999999</c:v>
                </c:pt>
                <c:pt idx="518">
                  <c:v>1.9583363390999999</c:v>
                </c:pt>
                <c:pt idx="519">
                  <c:v>1.9583363390999999</c:v>
                </c:pt>
                <c:pt idx="520">
                  <c:v>1.8474508181</c:v>
                </c:pt>
                <c:pt idx="521">
                  <c:v>1.9045151694</c:v>
                </c:pt>
                <c:pt idx="522">
                  <c:v>1.8860237609999999</c:v>
                </c:pt>
                <c:pt idx="523">
                  <c:v>1.8884881569</c:v>
                </c:pt>
                <c:pt idx="524">
                  <c:v>1.9294966264</c:v>
                </c:pt>
                <c:pt idx="525">
                  <c:v>1.9294966264</c:v>
                </c:pt>
                <c:pt idx="526">
                  <c:v>1.9294966264</c:v>
                </c:pt>
                <c:pt idx="527">
                  <c:v>1.9242075455000001</c:v>
                </c:pt>
                <c:pt idx="528">
                  <c:v>1.9270572343000001</c:v>
                </c:pt>
                <c:pt idx="529">
                  <c:v>1.9846963317999999</c:v>
                </c:pt>
                <c:pt idx="530">
                  <c:v>1.9811780111999999</c:v>
                </c:pt>
                <c:pt idx="531">
                  <c:v>1.9363560108</c:v>
                </c:pt>
                <c:pt idx="532">
                  <c:v>1.9363560108</c:v>
                </c:pt>
                <c:pt idx="533">
                  <c:v>1.9363560108</c:v>
                </c:pt>
                <c:pt idx="534">
                  <c:v>1.9322650329</c:v>
                </c:pt>
                <c:pt idx="535">
                  <c:v>1.9557646414000001</c:v>
                </c:pt>
                <c:pt idx="536">
                  <c:v>1.9720849349</c:v>
                </c:pt>
                <c:pt idx="537">
                  <c:v>1.9520497558000001</c:v>
                </c:pt>
                <c:pt idx="538">
                  <c:v>1.9103236681</c:v>
                </c:pt>
                <c:pt idx="539">
                  <c:v>1.9103236681</c:v>
                </c:pt>
                <c:pt idx="540">
                  <c:v>1.9103236681</c:v>
                </c:pt>
                <c:pt idx="541">
                  <c:v>1.8792902355000001</c:v>
                </c:pt>
                <c:pt idx="542">
                  <c:v>1.9365214171</c:v>
                </c:pt>
                <c:pt idx="543">
                  <c:v>1.9611292354000001</c:v>
                </c:pt>
                <c:pt idx="544">
                  <c:v>1.9590197554</c:v>
                </c:pt>
                <c:pt idx="545">
                  <c:v>2.0218358673000001</c:v>
                </c:pt>
                <c:pt idx="546">
                  <c:v>2.0218358673000001</c:v>
                </c:pt>
                <c:pt idx="547">
                  <c:v>2.0218358673000001</c:v>
                </c:pt>
                <c:pt idx="548">
                  <c:v>2.0095399731999999</c:v>
                </c:pt>
                <c:pt idx="549">
                  <c:v>2.0498199755000002</c:v>
                </c:pt>
                <c:pt idx="550">
                  <c:v>2.0541485671999999</c:v>
                </c:pt>
                <c:pt idx="551">
                  <c:v>2.0458523801999999</c:v>
                </c:pt>
                <c:pt idx="552">
                  <c:v>2.0824323561</c:v>
                </c:pt>
                <c:pt idx="553">
                  <c:v>2.0824323561</c:v>
                </c:pt>
                <c:pt idx="554">
                  <c:v>2.0824323561</c:v>
                </c:pt>
                <c:pt idx="555">
                  <c:v>2.0789216871999998</c:v>
                </c:pt>
                <c:pt idx="556">
                  <c:v>2.0495995937</c:v>
                </c:pt>
                <c:pt idx="557">
                  <c:v>2.0757999893000001</c:v>
                </c:pt>
                <c:pt idx="558">
                  <c:v>2.1324605422</c:v>
                </c:pt>
                <c:pt idx="559">
                  <c:v>2.1583144309</c:v>
                </c:pt>
                <c:pt idx="560">
                  <c:v>2.1583144309</c:v>
                </c:pt>
                <c:pt idx="561">
                  <c:v>2.1583144309</c:v>
                </c:pt>
                <c:pt idx="562">
                  <c:v>2.1672256067000002</c:v>
                </c:pt>
                <c:pt idx="563">
                  <c:v>2.1295048724000001</c:v>
                </c:pt>
                <c:pt idx="564">
                  <c:v>2.0574587896000001</c:v>
                </c:pt>
                <c:pt idx="565">
                  <c:v>2.0651524602000002</c:v>
                </c:pt>
                <c:pt idx="566">
                  <c:v>2.0831777847000001</c:v>
                </c:pt>
                <c:pt idx="567">
                  <c:v>2.0831777847000001</c:v>
                </c:pt>
                <c:pt idx="568">
                  <c:v>2.0831777847000001</c:v>
                </c:pt>
                <c:pt idx="569">
                  <c:v>2.0284059078999999</c:v>
                </c:pt>
                <c:pt idx="570">
                  <c:v>1.999477846</c:v>
                </c:pt>
                <c:pt idx="571">
                  <c:v>2.0377377021999998</c:v>
                </c:pt>
                <c:pt idx="572">
                  <c:v>2.0673183723999999</c:v>
                </c:pt>
                <c:pt idx="573">
                  <c:v>2.0088035893999998</c:v>
                </c:pt>
                <c:pt idx="574">
                  <c:v>2.0088035893999998</c:v>
                </c:pt>
                <c:pt idx="575">
                  <c:v>2.0088035893999998</c:v>
                </c:pt>
                <c:pt idx="576">
                  <c:v>2.0067917204999999</c:v>
                </c:pt>
                <c:pt idx="577">
                  <c:v>1.9714885992</c:v>
                </c:pt>
                <c:pt idx="578">
                  <c:v>1.9714885992</c:v>
                </c:pt>
                <c:pt idx="579">
                  <c:v>1.9233030712000001</c:v>
                </c:pt>
                <c:pt idx="580">
                  <c:v>1.9627013712000001</c:v>
                </c:pt>
                <c:pt idx="581">
                  <c:v>1.9627013712000001</c:v>
                </c:pt>
                <c:pt idx="582">
                  <c:v>1.9627013712000001</c:v>
                </c:pt>
                <c:pt idx="583">
                  <c:v>1.9608892378</c:v>
                </c:pt>
                <c:pt idx="584">
                  <c:v>1.9719779607000001</c:v>
                </c:pt>
                <c:pt idx="585">
                  <c:v>2.0066293447999999</c:v>
                </c:pt>
                <c:pt idx="586">
                  <c:v>2.0292958470000002</c:v>
                </c:pt>
                <c:pt idx="587">
                  <c:v>2.0414023541000001</c:v>
                </c:pt>
                <c:pt idx="588">
                  <c:v>2.0414023541000001</c:v>
                </c:pt>
                <c:pt idx="589">
                  <c:v>2.0414023541000001</c:v>
                </c:pt>
                <c:pt idx="590">
                  <c:v>2.0317939041000002</c:v>
                </c:pt>
                <c:pt idx="591">
                  <c:v>2.0449228432000002</c:v>
                </c:pt>
                <c:pt idx="592">
                  <c:v>2.0852943756000002</c:v>
                </c:pt>
                <c:pt idx="593">
                  <c:v>2.0473441344999999</c:v>
                </c:pt>
                <c:pt idx="594">
                  <c:v>2.0534698021</c:v>
                </c:pt>
                <c:pt idx="595">
                  <c:v>2.0534698021</c:v>
                </c:pt>
                <c:pt idx="596">
                  <c:v>2.0534698021</c:v>
                </c:pt>
                <c:pt idx="597">
                  <c:v>2.0510655934000002</c:v>
                </c:pt>
                <c:pt idx="598">
                  <c:v>2.0435106865999999</c:v>
                </c:pt>
                <c:pt idx="599">
                  <c:v>1.9994464226999999</c:v>
                </c:pt>
                <c:pt idx="600">
                  <c:v>1.9568652435</c:v>
                </c:pt>
                <c:pt idx="601">
                  <c:v>2.0274423653999998</c:v>
                </c:pt>
                <c:pt idx="602">
                  <c:v>2.0274423653999998</c:v>
                </c:pt>
                <c:pt idx="603">
                  <c:v>2.0274423653999998</c:v>
                </c:pt>
                <c:pt idx="604">
                  <c:v>2.0167785961</c:v>
                </c:pt>
                <c:pt idx="605">
                  <c:v>2.0549484591999998</c:v>
                </c:pt>
                <c:pt idx="606">
                  <c:v>2.0318177394000001</c:v>
                </c:pt>
                <c:pt idx="607">
                  <c:v>2.1096754315999999</c:v>
                </c:pt>
                <c:pt idx="608">
                  <c:v>2.0863448381</c:v>
                </c:pt>
                <c:pt idx="609">
                  <c:v>2.0863448381</c:v>
                </c:pt>
                <c:pt idx="610">
                  <c:v>2.0863448381</c:v>
                </c:pt>
                <c:pt idx="611">
                  <c:v>2.1101844619999999</c:v>
                </c:pt>
                <c:pt idx="612">
                  <c:v>2.1061620158999999</c:v>
                </c:pt>
                <c:pt idx="613">
                  <c:v>2.1291009376000001</c:v>
                </c:pt>
                <c:pt idx="614">
                  <c:v>2.1006768726999998</c:v>
                </c:pt>
                <c:pt idx="615">
                  <c:v>2.1103969185000002</c:v>
                </c:pt>
                <c:pt idx="616">
                  <c:v>2.1103969185000002</c:v>
                </c:pt>
                <c:pt idx="617">
                  <c:v>2.1103969185000002</c:v>
                </c:pt>
                <c:pt idx="618">
                  <c:v>2.1131082643000001</c:v>
                </c:pt>
                <c:pt idx="619">
                  <c:v>2.1386426446</c:v>
                </c:pt>
                <c:pt idx="620">
                  <c:v>2.1813044553999998</c:v>
                </c:pt>
                <c:pt idx="621">
                  <c:v>2.1357535893000001</c:v>
                </c:pt>
                <c:pt idx="622">
                  <c:v>2.0821695900999999</c:v>
                </c:pt>
                <c:pt idx="623">
                  <c:v>2.0821695900999999</c:v>
                </c:pt>
                <c:pt idx="624">
                  <c:v>2.0821695900999999</c:v>
                </c:pt>
                <c:pt idx="625">
                  <c:v>2.0095728411999998</c:v>
                </c:pt>
                <c:pt idx="626">
                  <c:v>2.0444382612999998</c:v>
                </c:pt>
                <c:pt idx="627">
                  <c:v>2.0927305604000002</c:v>
                </c:pt>
                <c:pt idx="628">
                  <c:v>2.0927305604000002</c:v>
                </c:pt>
                <c:pt idx="629">
                  <c:v>2.0927305604000002</c:v>
                </c:pt>
                <c:pt idx="630">
                  <c:v>2.0927305604000002</c:v>
                </c:pt>
                <c:pt idx="631">
                  <c:v>2.0927305604000002</c:v>
                </c:pt>
                <c:pt idx="632">
                  <c:v>2.0945119295999999</c:v>
                </c:pt>
                <c:pt idx="633">
                  <c:v>2.0503710988999999</c:v>
                </c:pt>
                <c:pt idx="634">
                  <c:v>2.0027546052999998</c:v>
                </c:pt>
                <c:pt idx="635">
                  <c:v>2.052252814</c:v>
                </c:pt>
                <c:pt idx="636">
                  <c:v>2.0357172238999999</c:v>
                </c:pt>
                <c:pt idx="637">
                  <c:v>2.0357172238999999</c:v>
                </c:pt>
                <c:pt idx="638">
                  <c:v>2.0357172238999999</c:v>
                </c:pt>
                <c:pt idx="639">
                  <c:v>2.0347843153</c:v>
                </c:pt>
                <c:pt idx="640">
                  <c:v>2.0632562325000001</c:v>
                </c:pt>
                <c:pt idx="641">
                  <c:v>2.0998437901</c:v>
                </c:pt>
                <c:pt idx="642">
                  <c:v>2.0998437901</c:v>
                </c:pt>
                <c:pt idx="643">
                  <c:v>2.0998437901</c:v>
                </c:pt>
                <c:pt idx="644">
                  <c:v>2.0998437901</c:v>
                </c:pt>
                <c:pt idx="645">
                  <c:v>2.0998437901</c:v>
                </c:pt>
                <c:pt idx="646">
                  <c:v>2.0835282969</c:v>
                </c:pt>
                <c:pt idx="647">
                  <c:v>2.0472224393</c:v>
                </c:pt>
                <c:pt idx="648">
                  <c:v>2.0818308598000002</c:v>
                </c:pt>
                <c:pt idx="649">
                  <c:v>2.0818308598000002</c:v>
                </c:pt>
                <c:pt idx="650">
                  <c:v>2.0818308598000002</c:v>
                </c:pt>
                <c:pt idx="651">
                  <c:v>2.0818308598000002</c:v>
                </c:pt>
                <c:pt idx="652">
                  <c:v>2.0818308598000002</c:v>
                </c:pt>
                <c:pt idx="653">
                  <c:v>2.0992194888000002</c:v>
                </c:pt>
                <c:pt idx="654">
                  <c:v>2.044366669</c:v>
                </c:pt>
                <c:pt idx="655">
                  <c:v>2.0429846189999998</c:v>
                </c:pt>
                <c:pt idx="656">
                  <c:v>2.0844816444999998</c:v>
                </c:pt>
                <c:pt idx="657">
                  <c:v>2.0334894514999999</c:v>
                </c:pt>
                <c:pt idx="658">
                  <c:v>2.0334894514999999</c:v>
                </c:pt>
                <c:pt idx="659">
                  <c:v>2.0334894514999999</c:v>
                </c:pt>
                <c:pt idx="660">
                  <c:v>1.9763886998</c:v>
                </c:pt>
                <c:pt idx="661">
                  <c:v>2.0206394808999999</c:v>
                </c:pt>
                <c:pt idx="662">
                  <c:v>2.0531488169999998</c:v>
                </c:pt>
                <c:pt idx="663">
                  <c:v>2.0611280649000001</c:v>
                </c:pt>
                <c:pt idx="664">
                  <c:v>2.0671966431</c:v>
                </c:pt>
                <c:pt idx="665">
                  <c:v>2.0671966431</c:v>
                </c:pt>
                <c:pt idx="666">
                  <c:v>2.0671966431</c:v>
                </c:pt>
                <c:pt idx="667">
                  <c:v>2.0016247293</c:v>
                </c:pt>
                <c:pt idx="668">
                  <c:v>1.9563384195</c:v>
                </c:pt>
                <c:pt idx="669">
                  <c:v>1.9236717445</c:v>
                </c:pt>
                <c:pt idx="670">
                  <c:v>2.0134974591999999</c:v>
                </c:pt>
                <c:pt idx="671">
                  <c:v>2.0223729066999998</c:v>
                </c:pt>
                <c:pt idx="672">
                  <c:v>2.0223729066999998</c:v>
                </c:pt>
                <c:pt idx="673">
                  <c:v>2.0223729066999998</c:v>
                </c:pt>
                <c:pt idx="674">
                  <c:v>1.895652863</c:v>
                </c:pt>
                <c:pt idx="675">
                  <c:v>1.9156360012</c:v>
                </c:pt>
                <c:pt idx="676">
                  <c:v>1.9114062594000001</c:v>
                </c:pt>
                <c:pt idx="677">
                  <c:v>1.9146727118</c:v>
                </c:pt>
                <c:pt idx="678">
                  <c:v>1.9633688676000001</c:v>
                </c:pt>
                <c:pt idx="679">
                  <c:v>1.9633688676000001</c:v>
                </c:pt>
                <c:pt idx="680">
                  <c:v>1.9633688676000001</c:v>
                </c:pt>
                <c:pt idx="681">
                  <c:v>1.9877679948</c:v>
                </c:pt>
                <c:pt idx="682">
                  <c:v>2.0323952837000001</c:v>
                </c:pt>
                <c:pt idx="683">
                  <c:v>2.1057706051</c:v>
                </c:pt>
                <c:pt idx="684">
                  <c:v>2.0980033506</c:v>
                </c:pt>
                <c:pt idx="685">
                  <c:v>2.1253434608999999</c:v>
                </c:pt>
                <c:pt idx="686">
                  <c:v>2.1253434608999999</c:v>
                </c:pt>
                <c:pt idx="687">
                  <c:v>2.1253434608999999</c:v>
                </c:pt>
                <c:pt idx="688">
                  <c:v>2.0780904845000001</c:v>
                </c:pt>
                <c:pt idx="689">
                  <c:v>2.0849922045999998</c:v>
                </c:pt>
                <c:pt idx="690">
                  <c:v>2.1401988959999998</c:v>
                </c:pt>
                <c:pt idx="691">
                  <c:v>2.165299181</c:v>
                </c:pt>
                <c:pt idx="692">
                  <c:v>2.1004218911999999</c:v>
                </c:pt>
                <c:pt idx="693">
                  <c:v>2.1004218911999999</c:v>
                </c:pt>
                <c:pt idx="694">
                  <c:v>2.1004218911999999</c:v>
                </c:pt>
                <c:pt idx="695">
                  <c:v>2.1155998755000001</c:v>
                </c:pt>
                <c:pt idx="696">
                  <c:v>2.1100017934999999</c:v>
                </c:pt>
                <c:pt idx="697">
                  <c:v>2.0860358343000001</c:v>
                </c:pt>
                <c:pt idx="698">
                  <c:v>2.0600254654999999</c:v>
                </c:pt>
                <c:pt idx="699">
                  <c:v>2.1245078630999998</c:v>
                </c:pt>
                <c:pt idx="700">
                  <c:v>2.1245078630999998</c:v>
                </c:pt>
                <c:pt idx="701">
                  <c:v>2.1245078630999998</c:v>
                </c:pt>
                <c:pt idx="702">
                  <c:v>2.0721276677999998</c:v>
                </c:pt>
                <c:pt idx="703">
                  <c:v>2.0272528836000001</c:v>
                </c:pt>
                <c:pt idx="704">
                  <c:v>2.0201743570000001</c:v>
                </c:pt>
                <c:pt idx="705">
                  <c:v>2.0736356994</c:v>
                </c:pt>
                <c:pt idx="706">
                  <c:v>2.1158937435</c:v>
                </c:pt>
                <c:pt idx="707">
                  <c:v>2.1158937435</c:v>
                </c:pt>
                <c:pt idx="708">
                  <c:v>2.1158937435</c:v>
                </c:pt>
                <c:pt idx="709">
                  <c:v>2.1265576755</c:v>
                </c:pt>
                <c:pt idx="710">
                  <c:v>2.121556784</c:v>
                </c:pt>
                <c:pt idx="711">
                  <c:v>2.1139690389000001</c:v>
                </c:pt>
                <c:pt idx="712">
                  <c:v>2.0756464443999998</c:v>
                </c:pt>
                <c:pt idx="713">
                  <c:v>2.0783132595999998</c:v>
                </c:pt>
                <c:pt idx="714">
                  <c:v>2.0783132595999998</c:v>
                </c:pt>
                <c:pt idx="715">
                  <c:v>2.0783132595999998</c:v>
                </c:pt>
                <c:pt idx="716">
                  <c:v>2.0482665309999999</c:v>
                </c:pt>
                <c:pt idx="717">
                  <c:v>2.1584591837999998</c:v>
                </c:pt>
                <c:pt idx="718">
                  <c:v>2.0956072590999999</c:v>
                </c:pt>
                <c:pt idx="719">
                  <c:v>2.1022801287999999</c:v>
                </c:pt>
                <c:pt idx="720">
                  <c:v>2.1239873946999999</c:v>
                </c:pt>
                <c:pt idx="721">
                  <c:v>2.1239873946999999</c:v>
                </c:pt>
                <c:pt idx="722">
                  <c:v>2.1239873946999999</c:v>
                </c:pt>
                <c:pt idx="723">
                  <c:v>2.0787595723000001</c:v>
                </c:pt>
                <c:pt idx="724">
                  <c:v>2.0678219948000001</c:v>
                </c:pt>
                <c:pt idx="725">
                  <c:v>2.0862241813</c:v>
                </c:pt>
                <c:pt idx="726">
                  <c:v>2.0750411219</c:v>
                </c:pt>
                <c:pt idx="727">
                  <c:v>2.0535522493</c:v>
                </c:pt>
                <c:pt idx="728">
                  <c:v>2.0535522493</c:v>
                </c:pt>
                <c:pt idx="729">
                  <c:v>2.0535522493</c:v>
                </c:pt>
                <c:pt idx="730">
                  <c:v>2.0442701751999999</c:v>
                </c:pt>
                <c:pt idx="731">
                  <c:v>2.0339031638999998</c:v>
                </c:pt>
                <c:pt idx="732">
                  <c:v>2.0956658229</c:v>
                </c:pt>
                <c:pt idx="733">
                  <c:v>2.0908988275999998</c:v>
                </c:pt>
                <c:pt idx="734">
                  <c:v>2.0977880373</c:v>
                </c:pt>
                <c:pt idx="735">
                  <c:v>2.0977880373</c:v>
                </c:pt>
                <c:pt idx="736">
                  <c:v>2.0977880373</c:v>
                </c:pt>
                <c:pt idx="737">
                  <c:v>2.0309365707000002</c:v>
                </c:pt>
                <c:pt idx="738">
                  <c:v>2.0620421789000001</c:v>
                </c:pt>
                <c:pt idx="739">
                  <c:v>2.0276653704999998</c:v>
                </c:pt>
                <c:pt idx="740">
                  <c:v>2.1407256321000001</c:v>
                </c:pt>
                <c:pt idx="741">
                  <c:v>2.1359942397</c:v>
                </c:pt>
                <c:pt idx="742">
                  <c:v>2.1359942397</c:v>
                </c:pt>
                <c:pt idx="743">
                  <c:v>2.1359942397</c:v>
                </c:pt>
                <c:pt idx="744">
                  <c:v>2.1207968477999999</c:v>
                </c:pt>
                <c:pt idx="745">
                  <c:v>2.1478195204000001</c:v>
                </c:pt>
                <c:pt idx="746">
                  <c:v>2.1501424874000001</c:v>
                </c:pt>
                <c:pt idx="747">
                  <c:v>2.1647095350000001</c:v>
                </c:pt>
                <c:pt idx="748">
                  <c:v>2.0811582421999999</c:v>
                </c:pt>
                <c:pt idx="749">
                  <c:v>2.0811582421999999</c:v>
                </c:pt>
                <c:pt idx="750">
                  <c:v>2.0811582421999999</c:v>
                </c:pt>
                <c:pt idx="751">
                  <c:v>2.1601730713</c:v>
                </c:pt>
                <c:pt idx="752">
                  <c:v>2.2051616961999998</c:v>
                </c:pt>
                <c:pt idx="753">
                  <c:v>2.2190768944000001</c:v>
                </c:pt>
                <c:pt idx="754">
                  <c:v>2.2505700872999999</c:v>
                </c:pt>
                <c:pt idx="755">
                  <c:v>2.2692119467</c:v>
                </c:pt>
                <c:pt idx="756">
                  <c:v>2.2692119467</c:v>
                </c:pt>
                <c:pt idx="757">
                  <c:v>2.2692119467</c:v>
                </c:pt>
                <c:pt idx="758">
                  <c:v>2.3129757084999998</c:v>
                </c:pt>
                <c:pt idx="759">
                  <c:v>2.2973976494000001</c:v>
                </c:pt>
                <c:pt idx="760">
                  <c:v>2.2952512333000001</c:v>
                </c:pt>
                <c:pt idx="761">
                  <c:v>2.2732081640000001</c:v>
                </c:pt>
                <c:pt idx="762">
                  <c:v>2.2756145229000002</c:v>
                </c:pt>
                <c:pt idx="763">
                  <c:v>2.2756145229000002</c:v>
                </c:pt>
                <c:pt idx="764">
                  <c:v>2.2756145229000002</c:v>
                </c:pt>
                <c:pt idx="765">
                  <c:v>2.2235429923000001</c:v>
                </c:pt>
                <c:pt idx="766">
                  <c:v>2.1731078382</c:v>
                </c:pt>
                <c:pt idx="767">
                  <c:v>2.1923944302999998</c:v>
                </c:pt>
                <c:pt idx="768">
                  <c:v>2.1847632298000002</c:v>
                </c:pt>
                <c:pt idx="769">
                  <c:v>2.1822603239</c:v>
                </c:pt>
                <c:pt idx="770">
                  <c:v>2.1822603239</c:v>
                </c:pt>
                <c:pt idx="771">
                  <c:v>2.1822603239</c:v>
                </c:pt>
                <c:pt idx="772">
                  <c:v>2.1858665450000001</c:v>
                </c:pt>
                <c:pt idx="773">
                  <c:v>2.0717663176999999</c:v>
                </c:pt>
                <c:pt idx="774">
                  <c:v>1.9787133044</c:v>
                </c:pt>
                <c:pt idx="775">
                  <c:v>1.9664965789</c:v>
                </c:pt>
                <c:pt idx="776">
                  <c:v>1.9617024936</c:v>
                </c:pt>
                <c:pt idx="777">
                  <c:v>1.9617024936</c:v>
                </c:pt>
                <c:pt idx="778">
                  <c:v>1.9617024936</c:v>
                </c:pt>
                <c:pt idx="779">
                  <c:v>1.9860250478999999</c:v>
                </c:pt>
                <c:pt idx="780">
                  <c:v>2.0057930557999999</c:v>
                </c:pt>
                <c:pt idx="781">
                  <c:v>2.0438788287</c:v>
                </c:pt>
                <c:pt idx="782">
                  <c:v>2.0609220130999999</c:v>
                </c:pt>
                <c:pt idx="783">
                  <c:v>2.0984485124000001</c:v>
                </c:pt>
                <c:pt idx="784">
                  <c:v>2.0984485124000001</c:v>
                </c:pt>
                <c:pt idx="785">
                  <c:v>2.0984485124000001</c:v>
                </c:pt>
                <c:pt idx="786">
                  <c:v>1.9987524634</c:v>
                </c:pt>
                <c:pt idx="787">
                  <c:v>1.9886639589999999</c:v>
                </c:pt>
                <c:pt idx="788">
                  <c:v>1.9880372409</c:v>
                </c:pt>
                <c:pt idx="789">
                  <c:v>2.0613165901000001</c:v>
                </c:pt>
                <c:pt idx="790">
                  <c:v>2.0613165901000001</c:v>
                </c:pt>
                <c:pt idx="791">
                  <c:v>2.0613165901000001</c:v>
                </c:pt>
                <c:pt idx="792">
                  <c:v>2.0613165901000001</c:v>
                </c:pt>
                <c:pt idx="793">
                  <c:v>1.9481702807000001</c:v>
                </c:pt>
                <c:pt idx="794">
                  <c:v>1.9277848515</c:v>
                </c:pt>
                <c:pt idx="795">
                  <c:v>1.9462107736000001</c:v>
                </c:pt>
                <c:pt idx="796">
                  <c:v>1.8880293053999999</c:v>
                </c:pt>
                <c:pt idx="797">
                  <c:v>2.0186456667999999</c:v>
                </c:pt>
                <c:pt idx="798">
                  <c:v>2.0186456667999999</c:v>
                </c:pt>
                <c:pt idx="799">
                  <c:v>2.0186456667999999</c:v>
                </c:pt>
                <c:pt idx="800">
                  <c:v>2.0579526487000002</c:v>
                </c:pt>
                <c:pt idx="801">
                  <c:v>2.0094658055000001</c:v>
                </c:pt>
                <c:pt idx="802">
                  <c:v>1.9992671999</c:v>
                </c:pt>
                <c:pt idx="803">
                  <c:v>2.0350180224000001</c:v>
                </c:pt>
                <c:pt idx="804">
                  <c:v>2.0329115068000001</c:v>
                </c:pt>
                <c:pt idx="805">
                  <c:v>2.0329115068000001</c:v>
                </c:pt>
                <c:pt idx="806">
                  <c:v>2.0329115068000001</c:v>
                </c:pt>
                <c:pt idx="807">
                  <c:v>2.0745081545000001</c:v>
                </c:pt>
                <c:pt idx="808">
                  <c:v>2.0958355314000001</c:v>
                </c:pt>
                <c:pt idx="809">
                  <c:v>2.0310783927</c:v>
                </c:pt>
                <c:pt idx="810">
                  <c:v>2.0151383595999999</c:v>
                </c:pt>
                <c:pt idx="811">
                  <c:v>1.9317261714</c:v>
                </c:pt>
                <c:pt idx="812">
                  <c:v>1.9317261714</c:v>
                </c:pt>
                <c:pt idx="813">
                  <c:v>1.9317261714</c:v>
                </c:pt>
                <c:pt idx="814">
                  <c:v>2.1128748166000002</c:v>
                </c:pt>
                <c:pt idx="815">
                  <c:v>2.0240252551000002</c:v>
                </c:pt>
                <c:pt idx="816">
                  <c:v>1.9169083867000001</c:v>
                </c:pt>
                <c:pt idx="817">
                  <c:v>1.8793937579</c:v>
                </c:pt>
                <c:pt idx="818">
                  <c:v>1.9360421324999999</c:v>
                </c:pt>
                <c:pt idx="819">
                  <c:v>1.9360421324999999</c:v>
                </c:pt>
                <c:pt idx="820">
                  <c:v>1.9360421324999999</c:v>
                </c:pt>
                <c:pt idx="821">
                  <c:v>1.9469783673000001</c:v>
                </c:pt>
                <c:pt idx="822">
                  <c:v>1.8697353609</c:v>
                </c:pt>
                <c:pt idx="823">
                  <c:v>1.8817043347</c:v>
                </c:pt>
                <c:pt idx="824">
                  <c:v>1.8968373569000001</c:v>
                </c:pt>
                <c:pt idx="825">
                  <c:v>1.8968373569000001</c:v>
                </c:pt>
                <c:pt idx="826">
                  <c:v>1.8968373569000001</c:v>
                </c:pt>
                <c:pt idx="827">
                  <c:v>1.8968373569000001</c:v>
                </c:pt>
                <c:pt idx="828">
                  <c:v>1.8790304283999999</c:v>
                </c:pt>
                <c:pt idx="829">
                  <c:v>1.8716286848000001</c:v>
                </c:pt>
                <c:pt idx="830">
                  <c:v>1.8836069551000001</c:v>
                </c:pt>
                <c:pt idx="831">
                  <c:v>1.8583871595000001</c:v>
                </c:pt>
                <c:pt idx="832">
                  <c:v>1.8321348436</c:v>
                </c:pt>
                <c:pt idx="833">
                  <c:v>1.8321348436</c:v>
                </c:pt>
                <c:pt idx="834">
                  <c:v>1.8321348436</c:v>
                </c:pt>
                <c:pt idx="835">
                  <c:v>1.8832037627</c:v>
                </c:pt>
                <c:pt idx="836">
                  <c:v>1.9472318381</c:v>
                </c:pt>
                <c:pt idx="837">
                  <c:v>1.9880277723999999</c:v>
                </c:pt>
                <c:pt idx="838">
                  <c:v>1.9880277723999999</c:v>
                </c:pt>
                <c:pt idx="839">
                  <c:v>1.9880277723999999</c:v>
                </c:pt>
                <c:pt idx="840">
                  <c:v>1.9880277723999999</c:v>
                </c:pt>
                <c:pt idx="841">
                  <c:v>1.9880277723999999</c:v>
                </c:pt>
                <c:pt idx="842">
                  <c:v>1.9996837102</c:v>
                </c:pt>
                <c:pt idx="843">
                  <c:v>2.0369856781000002</c:v>
                </c:pt>
                <c:pt idx="844">
                  <c:v>2.0380907096000001</c:v>
                </c:pt>
                <c:pt idx="845">
                  <c:v>2.0257410219</c:v>
                </c:pt>
                <c:pt idx="846">
                  <c:v>2.0111634707000001</c:v>
                </c:pt>
                <c:pt idx="847">
                  <c:v>2.0111634707000001</c:v>
                </c:pt>
                <c:pt idx="848">
                  <c:v>2.0111634707000001</c:v>
                </c:pt>
                <c:pt idx="849">
                  <c:v>1.9919152832</c:v>
                </c:pt>
                <c:pt idx="850">
                  <c:v>2.0461450209000001</c:v>
                </c:pt>
                <c:pt idx="851">
                  <c:v>2.0235510815</c:v>
                </c:pt>
                <c:pt idx="852">
                  <c:v>1.9925903424</c:v>
                </c:pt>
                <c:pt idx="853">
                  <c:v>1.9752863049</c:v>
                </c:pt>
                <c:pt idx="854">
                  <c:v>1.9752863049</c:v>
                </c:pt>
                <c:pt idx="855">
                  <c:v>1.9752863049</c:v>
                </c:pt>
                <c:pt idx="856">
                  <c:v>1.960140808</c:v>
                </c:pt>
                <c:pt idx="857">
                  <c:v>1.9272973118000001</c:v>
                </c:pt>
                <c:pt idx="858">
                  <c:v>1.9584251902000001</c:v>
                </c:pt>
                <c:pt idx="859">
                  <c:v>1.9939584993999999</c:v>
                </c:pt>
                <c:pt idx="860">
                  <c:v>1.9640190423999999</c:v>
                </c:pt>
                <c:pt idx="861">
                  <c:v>1.9640190423999999</c:v>
                </c:pt>
                <c:pt idx="862">
                  <c:v>1.9640190423999999</c:v>
                </c:pt>
                <c:pt idx="863">
                  <c:v>1.9467712371999999</c:v>
                </c:pt>
                <c:pt idx="864">
                  <c:v>1.9905052946999999</c:v>
                </c:pt>
                <c:pt idx="865">
                  <c:v>1.9637435541999999</c:v>
                </c:pt>
                <c:pt idx="866">
                  <c:v>1.9277883806</c:v>
                </c:pt>
                <c:pt idx="867">
                  <c:v>1.9462898151000001</c:v>
                </c:pt>
                <c:pt idx="868">
                  <c:v>1.9462898151000001</c:v>
                </c:pt>
                <c:pt idx="869">
                  <c:v>1.9462898151000001</c:v>
                </c:pt>
                <c:pt idx="870">
                  <c:v>1.9462898151000001</c:v>
                </c:pt>
                <c:pt idx="871">
                  <c:v>1.9287374225</c:v>
                </c:pt>
                <c:pt idx="872">
                  <c:v>1.9008602847</c:v>
                </c:pt>
                <c:pt idx="873">
                  <c:v>1.8923146899000001</c:v>
                </c:pt>
                <c:pt idx="874">
                  <c:v>1.8776330558000001</c:v>
                </c:pt>
                <c:pt idx="875">
                  <c:v>1.8776330558000001</c:v>
                </c:pt>
                <c:pt idx="876">
                  <c:v>1.8776330558000001</c:v>
                </c:pt>
                <c:pt idx="877">
                  <c:v>1.8387482878999999</c:v>
                </c:pt>
                <c:pt idx="878">
                  <c:v>1.8872190247</c:v>
                </c:pt>
                <c:pt idx="879">
                  <c:v>1.9372698639000001</c:v>
                </c:pt>
                <c:pt idx="880">
                  <c:v>1.9343767773</c:v>
                </c:pt>
                <c:pt idx="881">
                  <c:v>1.9521464101999999</c:v>
                </c:pt>
                <c:pt idx="882">
                  <c:v>1.9521464101999999</c:v>
                </c:pt>
                <c:pt idx="883">
                  <c:v>1.9521464101999999</c:v>
                </c:pt>
                <c:pt idx="884">
                  <c:v>1.9910114775000001</c:v>
                </c:pt>
                <c:pt idx="885">
                  <c:v>1.9660455908000001</c:v>
                </c:pt>
                <c:pt idx="886">
                  <c:v>1.9592520630000001</c:v>
                </c:pt>
                <c:pt idx="887">
                  <c:v>1.9476461903</c:v>
                </c:pt>
                <c:pt idx="888">
                  <c:v>1.9489231544000001</c:v>
                </c:pt>
                <c:pt idx="889">
                  <c:v>1.9489231544000001</c:v>
                </c:pt>
                <c:pt idx="890">
                  <c:v>1.9489231544000001</c:v>
                </c:pt>
                <c:pt idx="891">
                  <c:v>1.9536503941000001</c:v>
                </c:pt>
                <c:pt idx="892">
                  <c:v>1.992194263</c:v>
                </c:pt>
                <c:pt idx="893">
                  <c:v>1.9901399762</c:v>
                </c:pt>
                <c:pt idx="894">
                  <c:v>1.9561251333</c:v>
                </c:pt>
                <c:pt idx="895">
                  <c:v>1.9220504995000001</c:v>
                </c:pt>
                <c:pt idx="896">
                  <c:v>1.9220504995000001</c:v>
                </c:pt>
                <c:pt idx="897">
                  <c:v>1.9220504995000001</c:v>
                </c:pt>
                <c:pt idx="898">
                  <c:v>1.9260953753000001</c:v>
                </c:pt>
                <c:pt idx="899">
                  <c:v>1.9539088826</c:v>
                </c:pt>
                <c:pt idx="900">
                  <c:v>1.9086771531</c:v>
                </c:pt>
                <c:pt idx="901">
                  <c:v>1.8689785591000001</c:v>
                </c:pt>
                <c:pt idx="902">
                  <c:v>1.8470184314</c:v>
                </c:pt>
                <c:pt idx="903">
                  <c:v>1.8470184314</c:v>
                </c:pt>
                <c:pt idx="904">
                  <c:v>1.8470184314</c:v>
                </c:pt>
                <c:pt idx="905">
                  <c:v>1.9007082853999999</c:v>
                </c:pt>
                <c:pt idx="906">
                  <c:v>1.8629538257</c:v>
                </c:pt>
                <c:pt idx="907">
                  <c:v>1.8708002960000001</c:v>
                </c:pt>
                <c:pt idx="908">
                  <c:v>1.8552670120999999</c:v>
                </c:pt>
                <c:pt idx="909">
                  <c:v>1.8255202603</c:v>
                </c:pt>
                <c:pt idx="910">
                  <c:v>1.8255202603</c:v>
                </c:pt>
                <c:pt idx="911">
                  <c:v>1.8255202603</c:v>
                </c:pt>
                <c:pt idx="912">
                  <c:v>1.7804963442999999</c:v>
                </c:pt>
                <c:pt idx="913">
                  <c:v>1.7777990601</c:v>
                </c:pt>
                <c:pt idx="914">
                  <c:v>1.6933450725999999</c:v>
                </c:pt>
                <c:pt idx="915">
                  <c:v>1.747705125</c:v>
                </c:pt>
                <c:pt idx="916">
                  <c:v>1.7287267073000001</c:v>
                </c:pt>
                <c:pt idx="917">
                  <c:v>1.7287267073000001</c:v>
                </c:pt>
                <c:pt idx="918">
                  <c:v>1.7287267073000001</c:v>
                </c:pt>
                <c:pt idx="919">
                  <c:v>1.7682527696000001</c:v>
                </c:pt>
                <c:pt idx="920">
                  <c:v>1.8029132176</c:v>
                </c:pt>
                <c:pt idx="921">
                  <c:v>1.7977513308999999</c:v>
                </c:pt>
                <c:pt idx="922">
                  <c:v>1.7511734155000001</c:v>
                </c:pt>
                <c:pt idx="923">
                  <c:v>1.7578169536999999</c:v>
                </c:pt>
                <c:pt idx="924">
                  <c:v>1.7578169536999999</c:v>
                </c:pt>
                <c:pt idx="925">
                  <c:v>1.7578169536999999</c:v>
                </c:pt>
                <c:pt idx="926">
                  <c:v>1.704488472</c:v>
                </c:pt>
                <c:pt idx="927">
                  <c:v>1.7136690617000001</c:v>
                </c:pt>
                <c:pt idx="928">
                  <c:v>1.7751581179</c:v>
                </c:pt>
                <c:pt idx="929">
                  <c:v>1.7997255532</c:v>
                </c:pt>
                <c:pt idx="930">
                  <c:v>1.7963529038999999</c:v>
                </c:pt>
                <c:pt idx="931">
                  <c:v>1.7963529038999999</c:v>
                </c:pt>
                <c:pt idx="932">
                  <c:v>1.7963529038999999</c:v>
                </c:pt>
                <c:pt idx="933">
                  <c:v>1.7963529038999999</c:v>
                </c:pt>
                <c:pt idx="934">
                  <c:v>1.7922194187</c:v>
                </c:pt>
                <c:pt idx="935">
                  <c:v>1.8799885514000001</c:v>
                </c:pt>
                <c:pt idx="936">
                  <c:v>1.8860856742000001</c:v>
                </c:pt>
                <c:pt idx="937">
                  <c:v>1.9099422558000001</c:v>
                </c:pt>
                <c:pt idx="938">
                  <c:v>1.9099422558000001</c:v>
                </c:pt>
                <c:pt idx="939">
                  <c:v>1.9099422558000001</c:v>
                </c:pt>
                <c:pt idx="940">
                  <c:v>1.9161024296</c:v>
                </c:pt>
                <c:pt idx="941">
                  <c:v>1.9115607343000001</c:v>
                </c:pt>
                <c:pt idx="942">
                  <c:v>1.8890160916000001</c:v>
                </c:pt>
                <c:pt idx="943">
                  <c:v>1.9528308712</c:v>
                </c:pt>
                <c:pt idx="944">
                  <c:v>1.9370130330999999</c:v>
                </c:pt>
                <c:pt idx="945">
                  <c:v>1.9370130330999999</c:v>
                </c:pt>
                <c:pt idx="946">
                  <c:v>1.9370130330999999</c:v>
                </c:pt>
                <c:pt idx="947">
                  <c:v>1.8882262235</c:v>
                </c:pt>
                <c:pt idx="948">
                  <c:v>1.9098975018</c:v>
                </c:pt>
                <c:pt idx="949">
                  <c:v>1.8958112200999999</c:v>
                </c:pt>
                <c:pt idx="950">
                  <c:v>1.8829401329</c:v>
                </c:pt>
                <c:pt idx="951">
                  <c:v>1.8830159640999999</c:v>
                </c:pt>
                <c:pt idx="952">
                  <c:v>1.8830159640999999</c:v>
                </c:pt>
                <c:pt idx="953">
                  <c:v>1.8830159640999999</c:v>
                </c:pt>
                <c:pt idx="954">
                  <c:v>1.835962227</c:v>
                </c:pt>
                <c:pt idx="955">
                  <c:v>1.8722828</c:v>
                </c:pt>
                <c:pt idx="956">
                  <c:v>1.8448172182</c:v>
                </c:pt>
                <c:pt idx="957">
                  <c:v>1.8670494929999999</c:v>
                </c:pt>
                <c:pt idx="958">
                  <c:v>1.8530817542</c:v>
                </c:pt>
                <c:pt idx="959">
                  <c:v>1.8530817542</c:v>
                </c:pt>
                <c:pt idx="960">
                  <c:v>1.8530817542</c:v>
                </c:pt>
                <c:pt idx="961">
                  <c:v>1.7937859669</c:v>
                </c:pt>
                <c:pt idx="962">
                  <c:v>1.7906193597</c:v>
                </c:pt>
                <c:pt idx="963">
                  <c:v>1.8473549113000001</c:v>
                </c:pt>
                <c:pt idx="964">
                  <c:v>1.8694807577000001</c:v>
                </c:pt>
                <c:pt idx="965">
                  <c:v>1.8554074811000001</c:v>
                </c:pt>
                <c:pt idx="966">
                  <c:v>1.8554074811000001</c:v>
                </c:pt>
                <c:pt idx="967">
                  <c:v>1.8554074811000001</c:v>
                </c:pt>
                <c:pt idx="968">
                  <c:v>1.8661591565</c:v>
                </c:pt>
                <c:pt idx="969">
                  <c:v>1.8822435648</c:v>
                </c:pt>
                <c:pt idx="970">
                  <c:v>1.881834709</c:v>
                </c:pt>
                <c:pt idx="971">
                  <c:v>1.887928464</c:v>
                </c:pt>
                <c:pt idx="972">
                  <c:v>1.8213379452</c:v>
                </c:pt>
                <c:pt idx="973">
                  <c:v>1.8213379452</c:v>
                </c:pt>
                <c:pt idx="974">
                  <c:v>1.8213379452</c:v>
                </c:pt>
                <c:pt idx="975">
                  <c:v>1.8160337535</c:v>
                </c:pt>
                <c:pt idx="976">
                  <c:v>1.8331005699</c:v>
                </c:pt>
                <c:pt idx="977">
                  <c:v>1.84876949</c:v>
                </c:pt>
                <c:pt idx="978">
                  <c:v>1.8558669460999999</c:v>
                </c:pt>
                <c:pt idx="979">
                  <c:v>1.8541645027</c:v>
                </c:pt>
                <c:pt idx="980">
                  <c:v>1.8541645027</c:v>
                </c:pt>
                <c:pt idx="981">
                  <c:v>1.8541645027</c:v>
                </c:pt>
                <c:pt idx="982">
                  <c:v>1.8541645027</c:v>
                </c:pt>
                <c:pt idx="983">
                  <c:v>1.8541645027</c:v>
                </c:pt>
                <c:pt idx="984">
                  <c:v>1.8541645027</c:v>
                </c:pt>
                <c:pt idx="985">
                  <c:v>1.8755320713999999</c:v>
                </c:pt>
                <c:pt idx="986">
                  <c:v>1.841651514</c:v>
                </c:pt>
                <c:pt idx="987">
                  <c:v>1.841651514</c:v>
                </c:pt>
                <c:pt idx="988">
                  <c:v>1.841651514</c:v>
                </c:pt>
                <c:pt idx="989">
                  <c:v>1.8510921329000001</c:v>
                </c:pt>
                <c:pt idx="990">
                  <c:v>1.8631818490000001</c:v>
                </c:pt>
                <c:pt idx="991">
                  <c:v>1.8631818490000001</c:v>
                </c:pt>
                <c:pt idx="992">
                  <c:v>1.8631818490000001</c:v>
                </c:pt>
                <c:pt idx="993">
                  <c:v>1.8648419761999999</c:v>
                </c:pt>
                <c:pt idx="994">
                  <c:v>1.8648419761999999</c:v>
                </c:pt>
                <c:pt idx="995">
                  <c:v>1.8648419761999999</c:v>
                </c:pt>
                <c:pt idx="996">
                  <c:v>1.8648419761999999</c:v>
                </c:pt>
                <c:pt idx="997">
                  <c:v>1.8648419761999999</c:v>
                </c:pt>
                <c:pt idx="998">
                  <c:v>1.8360018168000001</c:v>
                </c:pt>
                <c:pt idx="999">
                  <c:v>1.8519042117</c:v>
                </c:pt>
                <c:pt idx="1000">
                  <c:v>1.8874859018000001</c:v>
                </c:pt>
                <c:pt idx="1001">
                  <c:v>1.8874859018000001</c:v>
                </c:pt>
                <c:pt idx="1002">
                  <c:v>1.8874859018000001</c:v>
                </c:pt>
                <c:pt idx="1003">
                  <c:v>1.8874859018000001</c:v>
                </c:pt>
                <c:pt idx="1004">
                  <c:v>1.8874859018000001</c:v>
                </c:pt>
                <c:pt idx="1005">
                  <c:v>1.8634755221999999</c:v>
                </c:pt>
                <c:pt idx="1006">
                  <c:v>1.8538802236</c:v>
                </c:pt>
                <c:pt idx="1007">
                  <c:v>1.8998305826999999</c:v>
                </c:pt>
                <c:pt idx="1008">
                  <c:v>1.8998305826999999</c:v>
                </c:pt>
                <c:pt idx="1009">
                  <c:v>1.8998305826999999</c:v>
                </c:pt>
                <c:pt idx="1010">
                  <c:v>1.8881105162</c:v>
                </c:pt>
                <c:pt idx="1011">
                  <c:v>1.8838429177</c:v>
                </c:pt>
                <c:pt idx="1012">
                  <c:v>1.9018263441000001</c:v>
                </c:pt>
                <c:pt idx="1013">
                  <c:v>1.8971689802</c:v>
                </c:pt>
                <c:pt idx="1014">
                  <c:v>1.9339496303000001</c:v>
                </c:pt>
                <c:pt idx="1015">
                  <c:v>1.9339496303000001</c:v>
                </c:pt>
                <c:pt idx="1016">
                  <c:v>1.9339496303000001</c:v>
                </c:pt>
                <c:pt idx="1017">
                  <c:v>1.9618747964000001</c:v>
                </c:pt>
                <c:pt idx="1018">
                  <c:v>1.9380280103</c:v>
                </c:pt>
                <c:pt idx="1019">
                  <c:v>1.9617899103000001</c:v>
                </c:pt>
                <c:pt idx="1020">
                  <c:v>1.9530179972999999</c:v>
                </c:pt>
                <c:pt idx="1021">
                  <c:v>1.9226064364</c:v>
                </c:pt>
                <c:pt idx="1022">
                  <c:v>1.9226064364</c:v>
                </c:pt>
                <c:pt idx="1023">
                  <c:v>1.9226064364</c:v>
                </c:pt>
                <c:pt idx="1024">
                  <c:v>1.9314555158</c:v>
                </c:pt>
                <c:pt idx="1025">
                  <c:v>1.8906214887999999</c:v>
                </c:pt>
                <c:pt idx="1026">
                  <c:v>1.8334254510000001</c:v>
                </c:pt>
                <c:pt idx="1027">
                  <c:v>1.8767391259999999</c:v>
                </c:pt>
                <c:pt idx="1028">
                  <c:v>1.8856707946</c:v>
                </c:pt>
                <c:pt idx="1029">
                  <c:v>1.8856707946</c:v>
                </c:pt>
                <c:pt idx="1030">
                  <c:v>1.8856707946</c:v>
                </c:pt>
                <c:pt idx="1031">
                  <c:v>1.8610657118</c:v>
                </c:pt>
                <c:pt idx="1032">
                  <c:v>1.8972208683</c:v>
                </c:pt>
                <c:pt idx="1033">
                  <c:v>1.8972208683</c:v>
                </c:pt>
                <c:pt idx="1034">
                  <c:v>1.8844277685999999</c:v>
                </c:pt>
                <c:pt idx="1035">
                  <c:v>1.8758346354</c:v>
                </c:pt>
                <c:pt idx="1036">
                  <c:v>1.8758346354</c:v>
                </c:pt>
                <c:pt idx="1037">
                  <c:v>1.8758346354</c:v>
                </c:pt>
                <c:pt idx="1038">
                  <c:v>1.8566691336000001</c:v>
                </c:pt>
                <c:pt idx="1039">
                  <c:v>1.8540141358</c:v>
                </c:pt>
                <c:pt idx="1040">
                  <c:v>1.8370633665</c:v>
                </c:pt>
                <c:pt idx="1041">
                  <c:v>1.8337362889</c:v>
                </c:pt>
                <c:pt idx="1042">
                  <c:v>1.8464686062</c:v>
                </c:pt>
                <c:pt idx="1043">
                  <c:v>1.8464686062</c:v>
                </c:pt>
                <c:pt idx="1044">
                  <c:v>1.8464686062</c:v>
                </c:pt>
                <c:pt idx="1045">
                  <c:v>1.8688516138</c:v>
                </c:pt>
                <c:pt idx="1046">
                  <c:v>1.8832939104999999</c:v>
                </c:pt>
                <c:pt idx="1047">
                  <c:v>1.8632633719</c:v>
                </c:pt>
                <c:pt idx="1048">
                  <c:v>1.8277259549</c:v>
                </c:pt>
                <c:pt idx="1049">
                  <c:v>1.7657642156</c:v>
                </c:pt>
                <c:pt idx="1050">
                  <c:v>1.7657642156</c:v>
                </c:pt>
                <c:pt idx="1051">
                  <c:v>1.7657642156</c:v>
                </c:pt>
                <c:pt idx="1052">
                  <c:v>1.7478966625000001</c:v>
                </c:pt>
                <c:pt idx="1053">
                  <c:v>1.7378367605</c:v>
                </c:pt>
                <c:pt idx="1054">
                  <c:v>1.6972416446</c:v>
                </c:pt>
                <c:pt idx="1055">
                  <c:v>1.7176851273</c:v>
                </c:pt>
                <c:pt idx="1056">
                  <c:v>1.6988093462</c:v>
                </c:pt>
                <c:pt idx="1057">
                  <c:v>1.6988093462</c:v>
                </c:pt>
                <c:pt idx="1058">
                  <c:v>1.6988093462</c:v>
                </c:pt>
                <c:pt idx="1059">
                  <c:v>1.6992789365000001</c:v>
                </c:pt>
                <c:pt idx="1060">
                  <c:v>1.6927084324999999</c:v>
                </c:pt>
                <c:pt idx="1061">
                  <c:v>1.7548147151</c:v>
                </c:pt>
                <c:pt idx="1062">
                  <c:v>1.8199464384999999</c:v>
                </c:pt>
                <c:pt idx="1063">
                  <c:v>1.8680914713000001</c:v>
                </c:pt>
                <c:pt idx="1064">
                  <c:v>1.8680914713000001</c:v>
                </c:pt>
                <c:pt idx="1065">
                  <c:v>1.8680914713000001</c:v>
                </c:pt>
                <c:pt idx="1066">
                  <c:v>1.8506753669</c:v>
                </c:pt>
                <c:pt idx="1067">
                  <c:v>1.7689919383999999</c:v>
                </c:pt>
                <c:pt idx="1068">
                  <c:v>1.7803308975000001</c:v>
                </c:pt>
                <c:pt idx="1069">
                  <c:v>1.7380933146999999</c:v>
                </c:pt>
                <c:pt idx="1070">
                  <c:v>1.7518171722</c:v>
                </c:pt>
                <c:pt idx="1071">
                  <c:v>1.7518171722</c:v>
                </c:pt>
                <c:pt idx="1072">
                  <c:v>1.7518171722</c:v>
                </c:pt>
                <c:pt idx="1073">
                  <c:v>1.6849424579000001</c:v>
                </c:pt>
                <c:pt idx="1074">
                  <c:v>1.7209663192</c:v>
                </c:pt>
                <c:pt idx="1075">
                  <c:v>1.7440450355999999</c:v>
                </c:pt>
                <c:pt idx="1076">
                  <c:v>1.7538515931000001</c:v>
                </c:pt>
                <c:pt idx="1077">
                  <c:v>1.7132487694</c:v>
                </c:pt>
                <c:pt idx="1078">
                  <c:v>1.7132487694</c:v>
                </c:pt>
                <c:pt idx="1079">
                  <c:v>1.7132487694</c:v>
                </c:pt>
                <c:pt idx="1080">
                  <c:v>1.7423670532</c:v>
                </c:pt>
                <c:pt idx="1081">
                  <c:v>1.7178460209999999</c:v>
                </c:pt>
                <c:pt idx="1082">
                  <c:v>1.7258655707999999</c:v>
                </c:pt>
                <c:pt idx="1083">
                  <c:v>1.7324631121</c:v>
                </c:pt>
                <c:pt idx="1084">
                  <c:v>1.7132060094999999</c:v>
                </c:pt>
                <c:pt idx="1085">
                  <c:v>1.7132060094999999</c:v>
                </c:pt>
                <c:pt idx="1086">
                  <c:v>1.7132060094999999</c:v>
                </c:pt>
                <c:pt idx="1087">
                  <c:v>1.6867782003</c:v>
                </c:pt>
                <c:pt idx="1088">
                  <c:v>1.6743288464999999</c:v>
                </c:pt>
                <c:pt idx="1089">
                  <c:v>1.7080855800000001</c:v>
                </c:pt>
                <c:pt idx="1090">
                  <c:v>1.7161053828999999</c:v>
                </c:pt>
                <c:pt idx="1091">
                  <c:v>1.7441130689</c:v>
                </c:pt>
                <c:pt idx="1092">
                  <c:v>1.7441130689</c:v>
                </c:pt>
                <c:pt idx="1093">
                  <c:v>1.7441130689</c:v>
                </c:pt>
                <c:pt idx="1094">
                  <c:v>1.7206211779</c:v>
                </c:pt>
                <c:pt idx="1095">
                  <c:v>1.7289140623999999</c:v>
                </c:pt>
                <c:pt idx="1096">
                  <c:v>1.7022203455</c:v>
                </c:pt>
                <c:pt idx="1097">
                  <c:v>1.6599976747</c:v>
                </c:pt>
                <c:pt idx="1098">
                  <c:v>1.6400793938</c:v>
                </c:pt>
                <c:pt idx="1099">
                  <c:v>1.6400793938</c:v>
                </c:pt>
                <c:pt idx="1100">
                  <c:v>1.6400793938</c:v>
                </c:pt>
                <c:pt idx="1101">
                  <c:v>1.6697307964999999</c:v>
                </c:pt>
                <c:pt idx="1102">
                  <c:v>1.648236292</c:v>
                </c:pt>
                <c:pt idx="1103">
                  <c:v>1.6898608101000001</c:v>
                </c:pt>
                <c:pt idx="1104">
                  <c:v>1.7031552794</c:v>
                </c:pt>
                <c:pt idx="1105">
                  <c:v>1.6837208079999999</c:v>
                </c:pt>
                <c:pt idx="1106">
                  <c:v>1.6837208079999999</c:v>
                </c:pt>
                <c:pt idx="1107">
                  <c:v>1.6837208079999999</c:v>
                </c:pt>
                <c:pt idx="1108">
                  <c:v>1.6941076393000001</c:v>
                </c:pt>
                <c:pt idx="1109">
                  <c:v>1.7042900416</c:v>
                </c:pt>
                <c:pt idx="1110">
                  <c:v>1.7555547756000001</c:v>
                </c:pt>
                <c:pt idx="1111">
                  <c:v>1.7780844680000001</c:v>
                </c:pt>
                <c:pt idx="1112">
                  <c:v>1.8168373017999999</c:v>
                </c:pt>
                <c:pt idx="1113">
                  <c:v>1.8168373017999999</c:v>
                </c:pt>
                <c:pt idx="1114">
                  <c:v>1.8168373017999999</c:v>
                </c:pt>
                <c:pt idx="1115">
                  <c:v>1.8380354029999999</c:v>
                </c:pt>
                <c:pt idx="1116">
                  <c:v>1.8358383139000001</c:v>
                </c:pt>
                <c:pt idx="1117">
                  <c:v>1.7805546108999999</c:v>
                </c:pt>
                <c:pt idx="1118">
                  <c:v>1.7699555521000001</c:v>
                </c:pt>
                <c:pt idx="1119">
                  <c:v>1.7468254667000001</c:v>
                </c:pt>
                <c:pt idx="1120">
                  <c:v>1.7468254667000001</c:v>
                </c:pt>
                <c:pt idx="1121">
                  <c:v>1.7468254667000001</c:v>
                </c:pt>
                <c:pt idx="1122">
                  <c:v>1.7685989018999999</c:v>
                </c:pt>
                <c:pt idx="1123">
                  <c:v>1.7999775776</c:v>
                </c:pt>
                <c:pt idx="1124">
                  <c:v>1.7968699081999999</c:v>
                </c:pt>
                <c:pt idx="1125">
                  <c:v>1.8277299956999999</c:v>
                </c:pt>
                <c:pt idx="1126">
                  <c:v>1.8613607411999999</c:v>
                </c:pt>
                <c:pt idx="1127">
                  <c:v>1.8613607411999999</c:v>
                </c:pt>
                <c:pt idx="1128">
                  <c:v>1.8613607411999999</c:v>
                </c:pt>
                <c:pt idx="1129">
                  <c:v>1.8172650829999999</c:v>
                </c:pt>
                <c:pt idx="1130">
                  <c:v>1.8252312553000001</c:v>
                </c:pt>
                <c:pt idx="1131">
                  <c:v>1.8181646338999999</c:v>
                </c:pt>
                <c:pt idx="1132">
                  <c:v>1.80742136</c:v>
                </c:pt>
                <c:pt idx="1133">
                  <c:v>1.7873338269000001</c:v>
                </c:pt>
                <c:pt idx="1134">
                  <c:v>1.7873338269000001</c:v>
                </c:pt>
                <c:pt idx="1135">
                  <c:v>1.7873338269000001</c:v>
                </c:pt>
                <c:pt idx="1136">
                  <c:v>1.7425353257</c:v>
                </c:pt>
                <c:pt idx="1137">
                  <c:v>1.7950840702999999</c:v>
                </c:pt>
                <c:pt idx="1138">
                  <c:v>1.8038383402</c:v>
                </c:pt>
                <c:pt idx="1139">
                  <c:v>1.7920823161999999</c:v>
                </c:pt>
                <c:pt idx="1140">
                  <c:v>1.7699534011</c:v>
                </c:pt>
                <c:pt idx="1141">
                  <c:v>1.7699534011</c:v>
                </c:pt>
                <c:pt idx="1142">
                  <c:v>1.7699534011</c:v>
                </c:pt>
                <c:pt idx="1143">
                  <c:v>1.7563957651</c:v>
                </c:pt>
                <c:pt idx="1144">
                  <c:v>1.7736974316</c:v>
                </c:pt>
                <c:pt idx="1145">
                  <c:v>1.7663145267</c:v>
                </c:pt>
                <c:pt idx="1146">
                  <c:v>1.7408923851</c:v>
                </c:pt>
                <c:pt idx="1147">
                  <c:v>1.7226216419</c:v>
                </c:pt>
                <c:pt idx="1148">
                  <c:v>1.7226216419</c:v>
                </c:pt>
                <c:pt idx="1149">
                  <c:v>1.7226216419</c:v>
                </c:pt>
                <c:pt idx="1150">
                  <c:v>1.7201204586000001</c:v>
                </c:pt>
                <c:pt idx="1151">
                  <c:v>1.761796752</c:v>
                </c:pt>
                <c:pt idx="1152">
                  <c:v>1.7278693865999999</c:v>
                </c:pt>
                <c:pt idx="1153">
                  <c:v>1.7330322593</c:v>
                </c:pt>
                <c:pt idx="1154">
                  <c:v>1.7603129452999999</c:v>
                </c:pt>
                <c:pt idx="1155">
                  <c:v>1.7603129452999999</c:v>
                </c:pt>
                <c:pt idx="1156">
                  <c:v>1.7603129452999999</c:v>
                </c:pt>
                <c:pt idx="1157">
                  <c:v>1.7895294770000001</c:v>
                </c:pt>
                <c:pt idx="1158">
                  <c:v>1.7869244823999999</c:v>
                </c:pt>
                <c:pt idx="1159">
                  <c:v>1.7932877689</c:v>
                </c:pt>
                <c:pt idx="1160">
                  <c:v>1.7643723062000001</c:v>
                </c:pt>
                <c:pt idx="1161">
                  <c:v>1.7175688166</c:v>
                </c:pt>
                <c:pt idx="1162">
                  <c:v>1.7175688166</c:v>
                </c:pt>
                <c:pt idx="1163">
                  <c:v>1.7175688166</c:v>
                </c:pt>
                <c:pt idx="1164">
                  <c:v>1.7700260206</c:v>
                </c:pt>
                <c:pt idx="1165">
                  <c:v>1.8168272408999999</c:v>
                </c:pt>
                <c:pt idx="1166">
                  <c:v>1.8105896129000001</c:v>
                </c:pt>
                <c:pt idx="1167">
                  <c:v>1.8083249477000001</c:v>
                </c:pt>
                <c:pt idx="1168">
                  <c:v>1.8537092445000001</c:v>
                </c:pt>
                <c:pt idx="1169">
                  <c:v>1.8537092445000001</c:v>
                </c:pt>
                <c:pt idx="1170">
                  <c:v>1.8537092445000001</c:v>
                </c:pt>
                <c:pt idx="1171">
                  <c:v>1.9057110820000001</c:v>
                </c:pt>
                <c:pt idx="1172">
                  <c:v>1.8712604045000001</c:v>
                </c:pt>
                <c:pt idx="1173">
                  <c:v>1.8529490697</c:v>
                </c:pt>
                <c:pt idx="1174">
                  <c:v>1.8630046357000001</c:v>
                </c:pt>
                <c:pt idx="1175">
                  <c:v>1.8630046357000001</c:v>
                </c:pt>
                <c:pt idx="1176">
                  <c:v>1.8630046357000001</c:v>
                </c:pt>
                <c:pt idx="1177">
                  <c:v>1.8630046357000001</c:v>
                </c:pt>
                <c:pt idx="1178">
                  <c:v>1.8992698934000001</c:v>
                </c:pt>
                <c:pt idx="1179">
                  <c:v>1.8861692060999999</c:v>
                </c:pt>
                <c:pt idx="1180">
                  <c:v>1.8782553624</c:v>
                </c:pt>
                <c:pt idx="1181">
                  <c:v>1.8126968919999999</c:v>
                </c:pt>
                <c:pt idx="1182">
                  <c:v>1.8487691218</c:v>
                </c:pt>
                <c:pt idx="1183">
                  <c:v>1.8487691218</c:v>
                </c:pt>
                <c:pt idx="1184">
                  <c:v>1.8487691218</c:v>
                </c:pt>
                <c:pt idx="1185">
                  <c:v>1.8324443528000001</c:v>
                </c:pt>
                <c:pt idx="1186">
                  <c:v>1.7960663309</c:v>
                </c:pt>
                <c:pt idx="1187">
                  <c:v>1.7146182191999999</c:v>
                </c:pt>
                <c:pt idx="1188">
                  <c:v>1.7960382924</c:v>
                </c:pt>
                <c:pt idx="1189">
                  <c:v>1.7650803099000001</c:v>
                </c:pt>
                <c:pt idx="1190">
                  <c:v>1.7650803099000001</c:v>
                </c:pt>
                <c:pt idx="1191">
                  <c:v>1.7650803099000001</c:v>
                </c:pt>
                <c:pt idx="1192">
                  <c:v>1.7659852018</c:v>
                </c:pt>
                <c:pt idx="1193">
                  <c:v>1.7694376453</c:v>
                </c:pt>
                <c:pt idx="1194">
                  <c:v>1.7694376453</c:v>
                </c:pt>
                <c:pt idx="1195">
                  <c:v>1.8307331102</c:v>
                </c:pt>
                <c:pt idx="1196">
                  <c:v>1.7683397852</c:v>
                </c:pt>
                <c:pt idx="1197">
                  <c:v>1.7683397852</c:v>
                </c:pt>
                <c:pt idx="1198">
                  <c:v>1.7683397852</c:v>
                </c:pt>
                <c:pt idx="1199">
                  <c:v>1.7963718798999999</c:v>
                </c:pt>
                <c:pt idx="1200">
                  <c:v>1.8281341816000001</c:v>
                </c:pt>
                <c:pt idx="1201">
                  <c:v>1.8219446610000001</c:v>
                </c:pt>
                <c:pt idx="1202">
                  <c:v>1.7937607756</c:v>
                </c:pt>
                <c:pt idx="1203">
                  <c:v>1.7787766522999999</c:v>
                </c:pt>
                <c:pt idx="1204">
                  <c:v>1.7787766522999999</c:v>
                </c:pt>
                <c:pt idx="1205">
                  <c:v>1.7787766522999999</c:v>
                </c:pt>
                <c:pt idx="1206">
                  <c:v>1.8110660428000001</c:v>
                </c:pt>
                <c:pt idx="1207">
                  <c:v>1.8200828055</c:v>
                </c:pt>
                <c:pt idx="1208">
                  <c:v>1.8030622432000001</c:v>
                </c:pt>
                <c:pt idx="1209">
                  <c:v>1.7969912618999999</c:v>
                </c:pt>
                <c:pt idx="1210">
                  <c:v>1.7969912618999999</c:v>
                </c:pt>
                <c:pt idx="1211">
                  <c:v>1.7969912618999999</c:v>
                </c:pt>
                <c:pt idx="1212">
                  <c:v>1.7969912618999999</c:v>
                </c:pt>
                <c:pt idx="1213">
                  <c:v>1.7734378452999999</c:v>
                </c:pt>
                <c:pt idx="1214">
                  <c:v>1.8050832761</c:v>
                </c:pt>
                <c:pt idx="1215">
                  <c:v>1.8057538288999999</c:v>
                </c:pt>
                <c:pt idx="1216">
                  <c:v>1.8412048079000001</c:v>
                </c:pt>
                <c:pt idx="1217">
                  <c:v>1.8652653249</c:v>
                </c:pt>
                <c:pt idx="1218">
                  <c:v>1.8652653249</c:v>
                </c:pt>
                <c:pt idx="1219">
                  <c:v>1.8652653249</c:v>
                </c:pt>
                <c:pt idx="1220">
                  <c:v>1.8736117725999999</c:v>
                </c:pt>
                <c:pt idx="1221">
                  <c:v>1.8746761344</c:v>
                </c:pt>
                <c:pt idx="1222">
                  <c:v>1.8404264585000001</c:v>
                </c:pt>
                <c:pt idx="1223">
                  <c:v>1.8404264585000001</c:v>
                </c:pt>
                <c:pt idx="1224">
                  <c:v>1.8404264585000001</c:v>
                </c:pt>
                <c:pt idx="1225">
                  <c:v>1.8404264585000001</c:v>
                </c:pt>
                <c:pt idx="1226">
                  <c:v>1.8404264585000001</c:v>
                </c:pt>
                <c:pt idx="1227">
                  <c:v>1.8394322218000001</c:v>
                </c:pt>
                <c:pt idx="1228">
                  <c:v>1.8545767646</c:v>
                </c:pt>
                <c:pt idx="1229">
                  <c:v>1.8587837953999999</c:v>
                </c:pt>
                <c:pt idx="1230">
                  <c:v>1.8531621405000001</c:v>
                </c:pt>
                <c:pt idx="1231">
                  <c:v>1.8405985888</c:v>
                </c:pt>
                <c:pt idx="1232">
                  <c:v>1.8405985888</c:v>
                </c:pt>
                <c:pt idx="1233">
                  <c:v>1.8405985888</c:v>
                </c:pt>
                <c:pt idx="1234">
                  <c:v>1.8312612269999999</c:v>
                </c:pt>
                <c:pt idx="1235">
                  <c:v>1.8590938061</c:v>
                </c:pt>
                <c:pt idx="1236">
                  <c:v>1.8351804707999999</c:v>
                </c:pt>
                <c:pt idx="1237">
                  <c:v>1.8087578744999999</c:v>
                </c:pt>
                <c:pt idx="1238">
                  <c:v>1.7799274759999999</c:v>
                </c:pt>
                <c:pt idx="1239">
                  <c:v>1.7799274759999999</c:v>
                </c:pt>
                <c:pt idx="1240">
                  <c:v>1.7799274759999999</c:v>
                </c:pt>
                <c:pt idx="1241">
                  <c:v>1.7557121014999999</c:v>
                </c:pt>
                <c:pt idx="1242">
                  <c:v>1.7917969236</c:v>
                </c:pt>
                <c:pt idx="1243">
                  <c:v>1.8190679345</c:v>
                </c:pt>
                <c:pt idx="1244">
                  <c:v>1.8243253061</c:v>
                </c:pt>
                <c:pt idx="1245">
                  <c:v>1.8639345628999999</c:v>
                </c:pt>
                <c:pt idx="1246">
                  <c:v>1.8639345628999999</c:v>
                </c:pt>
                <c:pt idx="1247">
                  <c:v>1.8639345628999999</c:v>
                </c:pt>
                <c:pt idx="1248">
                  <c:v>1.8400167856</c:v>
                </c:pt>
                <c:pt idx="1249">
                  <c:v>1.7963701084000001</c:v>
                </c:pt>
                <c:pt idx="1250">
                  <c:v>1.8082267012</c:v>
                </c:pt>
                <c:pt idx="1251">
                  <c:v>1.784405311</c:v>
                </c:pt>
                <c:pt idx="1252">
                  <c:v>1.7779702744000001</c:v>
                </c:pt>
                <c:pt idx="1253">
                  <c:v>1.7779702744000001</c:v>
                </c:pt>
                <c:pt idx="1254">
                  <c:v>1.7779702744000001</c:v>
                </c:pt>
                <c:pt idx="1255">
                  <c:v>1.7779702744000001</c:v>
                </c:pt>
                <c:pt idx="1256">
                  <c:v>1.7861071609000001</c:v>
                </c:pt>
                <c:pt idx="1257">
                  <c:v>1.7966317101</c:v>
                </c:pt>
                <c:pt idx="1258">
                  <c:v>1.7902069142000001</c:v>
                </c:pt>
                <c:pt idx="1259">
                  <c:v>1.8098485272</c:v>
                </c:pt>
                <c:pt idx="1260">
                  <c:v>1.8098485272</c:v>
                </c:pt>
                <c:pt idx="1261">
                  <c:v>1.8098485272</c:v>
                </c:pt>
                <c:pt idx="1262">
                  <c:v>1.8761007767</c:v>
                </c:pt>
                <c:pt idx="1263">
                  <c:v>1.8743342926</c:v>
                </c:pt>
                <c:pt idx="1264">
                  <c:v>1.8456421653999999</c:v>
                </c:pt>
                <c:pt idx="1265">
                  <c:v>1.8528946878000001</c:v>
                </c:pt>
                <c:pt idx="1266">
                  <c:v>1.8464258657999999</c:v>
                </c:pt>
                <c:pt idx="1267">
                  <c:v>1.8464258657999999</c:v>
                </c:pt>
                <c:pt idx="1268">
                  <c:v>1.8464258657999999</c:v>
                </c:pt>
                <c:pt idx="1269">
                  <c:v>1.8757206662999999</c:v>
                </c:pt>
                <c:pt idx="1270">
                  <c:v>1.8832270957999999</c:v>
                </c:pt>
                <c:pt idx="1271">
                  <c:v>1.9305916263</c:v>
                </c:pt>
                <c:pt idx="1272">
                  <c:v>1.920549455</c:v>
                </c:pt>
                <c:pt idx="1273">
                  <c:v>1.8771117319999999</c:v>
                </c:pt>
                <c:pt idx="1274">
                  <c:v>1.8771117319999999</c:v>
                </c:pt>
                <c:pt idx="1275">
                  <c:v>1.8771117319999999</c:v>
                </c:pt>
                <c:pt idx="1276">
                  <c:v>1.8677806046000001</c:v>
                </c:pt>
                <c:pt idx="1277">
                  <c:v>1.8405352707</c:v>
                </c:pt>
                <c:pt idx="1278">
                  <c:v>1.8194446529999999</c:v>
                </c:pt>
                <c:pt idx="1279">
                  <c:v>1.7718493614999999</c:v>
                </c:pt>
                <c:pt idx="1280">
                  <c:v>1.7876390660000001</c:v>
                </c:pt>
                <c:pt idx="1281">
                  <c:v>1.7876390660000001</c:v>
                </c:pt>
                <c:pt idx="1282">
                  <c:v>1.7876390660000001</c:v>
                </c:pt>
                <c:pt idx="1283">
                  <c:v>1.8296799715000001</c:v>
                </c:pt>
                <c:pt idx="1284">
                  <c:v>1.7690057804999999</c:v>
                </c:pt>
                <c:pt idx="1285">
                  <c:v>1.7632715563000001</c:v>
                </c:pt>
                <c:pt idx="1286">
                  <c:v>1.7268746524</c:v>
                </c:pt>
                <c:pt idx="1287">
                  <c:v>1.7555849857000001</c:v>
                </c:pt>
                <c:pt idx="1288">
                  <c:v>1.7555849857000001</c:v>
                </c:pt>
                <c:pt idx="1289">
                  <c:v>1.7555849857000001</c:v>
                </c:pt>
                <c:pt idx="1290">
                  <c:v>1.7612035809</c:v>
                </c:pt>
                <c:pt idx="1291">
                  <c:v>1.7460375094</c:v>
                </c:pt>
                <c:pt idx="1292">
                  <c:v>1.7273956697999999</c:v>
                </c:pt>
                <c:pt idx="1293">
                  <c:v>1.7582432432999999</c:v>
                </c:pt>
                <c:pt idx="1294">
                  <c:v>1.7367652902999999</c:v>
                </c:pt>
                <c:pt idx="1295">
                  <c:v>1.7367652902999999</c:v>
                </c:pt>
                <c:pt idx="1296">
                  <c:v>1.7367652902999999</c:v>
                </c:pt>
                <c:pt idx="1297">
                  <c:v>1.7317916249</c:v>
                </c:pt>
                <c:pt idx="1298">
                  <c:v>1.8073716842000001</c:v>
                </c:pt>
                <c:pt idx="1299">
                  <c:v>1.8006779742000001</c:v>
                </c:pt>
                <c:pt idx="1300">
                  <c:v>1.7973156871</c:v>
                </c:pt>
                <c:pt idx="1301">
                  <c:v>1.7922303318999999</c:v>
                </c:pt>
                <c:pt idx="1302">
                  <c:v>1.7922303318999999</c:v>
                </c:pt>
                <c:pt idx="1303">
                  <c:v>1.7922303318999999</c:v>
                </c:pt>
                <c:pt idx="1304">
                  <c:v>1.7187382360000001</c:v>
                </c:pt>
                <c:pt idx="1305">
                  <c:v>1.6918447493</c:v>
                </c:pt>
                <c:pt idx="1306">
                  <c:v>1.7034181946</c:v>
                </c:pt>
                <c:pt idx="1307">
                  <c:v>1.6668507856999999</c:v>
                </c:pt>
                <c:pt idx="1308">
                  <c:v>1.7266574641000001</c:v>
                </c:pt>
                <c:pt idx="1309">
                  <c:v>1.7266574641000001</c:v>
                </c:pt>
                <c:pt idx="1310">
                  <c:v>1.7266574641000001</c:v>
                </c:pt>
                <c:pt idx="1311">
                  <c:v>1.7396784641</c:v>
                </c:pt>
                <c:pt idx="1312">
                  <c:v>1.7690025376</c:v>
                </c:pt>
                <c:pt idx="1313">
                  <c:v>1.8214032492000001</c:v>
                </c:pt>
                <c:pt idx="1314">
                  <c:v>1.7926486649</c:v>
                </c:pt>
                <c:pt idx="1315">
                  <c:v>1.7544562262000001</c:v>
                </c:pt>
                <c:pt idx="1316">
                  <c:v>1.7544562262000001</c:v>
                </c:pt>
                <c:pt idx="1317">
                  <c:v>1.7544562262000001</c:v>
                </c:pt>
                <c:pt idx="1318">
                  <c:v>1.7544562262000001</c:v>
                </c:pt>
                <c:pt idx="1319">
                  <c:v>1.7412475393</c:v>
                </c:pt>
                <c:pt idx="1320">
                  <c:v>1.7482540033</c:v>
                </c:pt>
                <c:pt idx="1321">
                  <c:v>1.7956681129000001</c:v>
                </c:pt>
                <c:pt idx="1322">
                  <c:v>1.6948453757999999</c:v>
                </c:pt>
                <c:pt idx="1323">
                  <c:v>1.6948453757999999</c:v>
                </c:pt>
                <c:pt idx="1324">
                  <c:v>1.6948453757999999</c:v>
                </c:pt>
                <c:pt idx="1325">
                  <c:v>1.7195823911000001</c:v>
                </c:pt>
                <c:pt idx="1326">
                  <c:v>1.7538428166</c:v>
                </c:pt>
                <c:pt idx="1327">
                  <c:v>1.7211135205999999</c:v>
                </c:pt>
                <c:pt idx="1328">
                  <c:v>1.7717107480000001</c:v>
                </c:pt>
                <c:pt idx="1329">
                  <c:v>1.7145072893</c:v>
                </c:pt>
                <c:pt idx="1330">
                  <c:v>1.7145072893</c:v>
                </c:pt>
                <c:pt idx="1331">
                  <c:v>1.7145072893</c:v>
                </c:pt>
                <c:pt idx="1332">
                  <c:v>1.6730905981999999</c:v>
                </c:pt>
                <c:pt idx="1333">
                  <c:v>1.7158975373000001</c:v>
                </c:pt>
                <c:pt idx="1334">
                  <c:v>1.6529435240000001</c:v>
                </c:pt>
                <c:pt idx="1335">
                  <c:v>1.6738691123</c:v>
                </c:pt>
                <c:pt idx="1336">
                  <c:v>1.6627338267</c:v>
                </c:pt>
                <c:pt idx="1337">
                  <c:v>1.6627338267</c:v>
                </c:pt>
                <c:pt idx="1338">
                  <c:v>1.6627338267</c:v>
                </c:pt>
                <c:pt idx="1339">
                  <c:v>1.6482231225999999</c:v>
                </c:pt>
                <c:pt idx="1340">
                  <c:v>1.6273656362</c:v>
                </c:pt>
                <c:pt idx="1341">
                  <c:v>1.6622480720999999</c:v>
                </c:pt>
                <c:pt idx="1342">
                  <c:v>1.6724402957</c:v>
                </c:pt>
                <c:pt idx="1343">
                  <c:v>1.7103809613000001</c:v>
                </c:pt>
                <c:pt idx="1344">
                  <c:v>1.7103809613000001</c:v>
                </c:pt>
                <c:pt idx="1345">
                  <c:v>1.7103809613000001</c:v>
                </c:pt>
                <c:pt idx="1346">
                  <c:v>1.6950820243</c:v>
                </c:pt>
                <c:pt idx="1347">
                  <c:v>1.7452767946000001</c:v>
                </c:pt>
                <c:pt idx="1348">
                  <c:v>1.753612964</c:v>
                </c:pt>
                <c:pt idx="1349">
                  <c:v>1.7355805066000001</c:v>
                </c:pt>
                <c:pt idx="1350">
                  <c:v>1.6231309259</c:v>
                </c:pt>
                <c:pt idx="1351">
                  <c:v>1.6231309259</c:v>
                </c:pt>
                <c:pt idx="1352">
                  <c:v>1.6231309259</c:v>
                </c:pt>
                <c:pt idx="1353">
                  <c:v>1.6196203957999999</c:v>
                </c:pt>
                <c:pt idx="1354">
                  <c:v>1.6069007852999999</c:v>
                </c:pt>
                <c:pt idx="1355">
                  <c:v>1.6069007852999999</c:v>
                </c:pt>
                <c:pt idx="1356">
                  <c:v>1.6447252153</c:v>
                </c:pt>
                <c:pt idx="1357">
                  <c:v>1.6450046624000001</c:v>
                </c:pt>
                <c:pt idx="1358">
                  <c:v>1.6450046624000001</c:v>
                </c:pt>
                <c:pt idx="1359">
                  <c:v>1.6450046624000001</c:v>
                </c:pt>
                <c:pt idx="1360">
                  <c:v>1.6109427999999999</c:v>
                </c:pt>
                <c:pt idx="1361">
                  <c:v>1.5900629682</c:v>
                </c:pt>
                <c:pt idx="1362">
                  <c:v>1.6651859698</c:v>
                </c:pt>
                <c:pt idx="1363">
                  <c:v>1.6296892642</c:v>
                </c:pt>
                <c:pt idx="1364">
                  <c:v>1.6727904778</c:v>
                </c:pt>
                <c:pt idx="1365">
                  <c:v>1.6727904778</c:v>
                </c:pt>
                <c:pt idx="1366">
                  <c:v>1.6727904778</c:v>
                </c:pt>
                <c:pt idx="1367">
                  <c:v>1.6727904778</c:v>
                </c:pt>
                <c:pt idx="1368">
                  <c:v>1.6727904778</c:v>
                </c:pt>
                <c:pt idx="1369">
                  <c:v>1.6727904778</c:v>
                </c:pt>
                <c:pt idx="1370">
                  <c:v>1.6516943037</c:v>
                </c:pt>
                <c:pt idx="1371">
                  <c:v>1.6777155773000001</c:v>
                </c:pt>
                <c:pt idx="1372">
                  <c:v>1.6777155773000001</c:v>
                </c:pt>
                <c:pt idx="1373">
                  <c:v>1.6777155773000001</c:v>
                </c:pt>
                <c:pt idx="1374">
                  <c:v>1.6632671565999999</c:v>
                </c:pt>
                <c:pt idx="1375">
                  <c:v>1.7054430324000001</c:v>
                </c:pt>
                <c:pt idx="1376">
                  <c:v>1.7054430324000001</c:v>
                </c:pt>
                <c:pt idx="1377">
                  <c:v>1.7054430324000001</c:v>
                </c:pt>
                <c:pt idx="1378">
                  <c:v>1.6908605430999999</c:v>
                </c:pt>
                <c:pt idx="1379">
                  <c:v>1.6908605430999999</c:v>
                </c:pt>
                <c:pt idx="1380">
                  <c:v>1.6908605430999999</c:v>
                </c:pt>
                <c:pt idx="1381">
                  <c:v>1.6908605430999999</c:v>
                </c:pt>
                <c:pt idx="1382">
                  <c:v>1.6908605430999999</c:v>
                </c:pt>
                <c:pt idx="1383">
                  <c:v>1.7299038873000001</c:v>
                </c:pt>
                <c:pt idx="1384">
                  <c:v>1.7437167015999999</c:v>
                </c:pt>
                <c:pt idx="1385">
                  <c:v>1.7579844142000001</c:v>
                </c:pt>
                <c:pt idx="1386">
                  <c:v>1.7579844142000001</c:v>
                </c:pt>
                <c:pt idx="1387">
                  <c:v>1.7579844142000001</c:v>
                </c:pt>
                <c:pt idx="1388">
                  <c:v>1.7579844142000001</c:v>
                </c:pt>
                <c:pt idx="1389">
                  <c:v>1.7579844142000001</c:v>
                </c:pt>
                <c:pt idx="1390">
                  <c:v>1.7429710470999999</c:v>
                </c:pt>
                <c:pt idx="1391">
                  <c:v>1.7349677198</c:v>
                </c:pt>
                <c:pt idx="1392">
                  <c:v>1.7275363238000001</c:v>
                </c:pt>
                <c:pt idx="1393">
                  <c:v>1.7275363238000001</c:v>
                </c:pt>
                <c:pt idx="1394">
                  <c:v>1.7275363238000001</c:v>
                </c:pt>
                <c:pt idx="1395">
                  <c:v>1.7547696668999999</c:v>
                </c:pt>
                <c:pt idx="1396">
                  <c:v>1.7215174455</c:v>
                </c:pt>
                <c:pt idx="1397">
                  <c:v>1.7257157918999999</c:v>
                </c:pt>
                <c:pt idx="1398">
                  <c:v>1.6905254355999999</c:v>
                </c:pt>
                <c:pt idx="1399">
                  <c:v>1.6754680820000001</c:v>
                </c:pt>
                <c:pt idx="1400">
                  <c:v>1.6754680820000001</c:v>
                </c:pt>
                <c:pt idx="1401">
                  <c:v>1.6754680820000001</c:v>
                </c:pt>
                <c:pt idx="1402">
                  <c:v>1.6593084893000001</c:v>
                </c:pt>
                <c:pt idx="1403">
                  <c:v>1.6504738160000001</c:v>
                </c:pt>
                <c:pt idx="1404">
                  <c:v>1.6651864090999999</c:v>
                </c:pt>
                <c:pt idx="1405">
                  <c:v>1.6694194820999999</c:v>
                </c:pt>
                <c:pt idx="1406">
                  <c:v>1.6434968287</c:v>
                </c:pt>
                <c:pt idx="1407">
                  <c:v>1.6434968287</c:v>
                </c:pt>
                <c:pt idx="1408">
                  <c:v>1.6434968287</c:v>
                </c:pt>
                <c:pt idx="1409">
                  <c:v>1.6096192466000001</c:v>
                </c:pt>
                <c:pt idx="1410">
                  <c:v>1.5881068351000001</c:v>
                </c:pt>
                <c:pt idx="1411">
                  <c:v>1.5821221175</c:v>
                </c:pt>
                <c:pt idx="1412">
                  <c:v>1.5285247181999999</c:v>
                </c:pt>
                <c:pt idx="1413">
                  <c:v>1.5730724589</c:v>
                </c:pt>
                <c:pt idx="1414">
                  <c:v>1.5730724589</c:v>
                </c:pt>
                <c:pt idx="1415">
                  <c:v>1.5730724589</c:v>
                </c:pt>
                <c:pt idx="1416">
                  <c:v>1.5420384239</c:v>
                </c:pt>
                <c:pt idx="1417">
                  <c:v>1.5965153495</c:v>
                </c:pt>
                <c:pt idx="1418">
                  <c:v>1.5938628481999999</c:v>
                </c:pt>
                <c:pt idx="1419">
                  <c:v>1.5992804190000001</c:v>
                </c:pt>
                <c:pt idx="1420">
                  <c:v>1.5902063836</c:v>
                </c:pt>
                <c:pt idx="1421">
                  <c:v>1.5902063836</c:v>
                </c:pt>
                <c:pt idx="1422">
                  <c:v>1.5902063836</c:v>
                </c:pt>
                <c:pt idx="1423">
                  <c:v>1.6317450072999999</c:v>
                </c:pt>
                <c:pt idx="1424">
                  <c:v>1.6229574658000001</c:v>
                </c:pt>
                <c:pt idx="1425">
                  <c:v>1.6223708807999999</c:v>
                </c:pt>
                <c:pt idx="1426">
                  <c:v>1.6045293174999999</c:v>
                </c:pt>
                <c:pt idx="1427">
                  <c:v>1.5774269647000001</c:v>
                </c:pt>
                <c:pt idx="1428">
                  <c:v>1.5774269647000001</c:v>
                </c:pt>
                <c:pt idx="1429">
                  <c:v>1.5774269647000001</c:v>
                </c:pt>
                <c:pt idx="1430">
                  <c:v>1.5522753490000001</c:v>
                </c:pt>
                <c:pt idx="1431">
                  <c:v>1.606117644</c:v>
                </c:pt>
                <c:pt idx="1432">
                  <c:v>1.5834770349</c:v>
                </c:pt>
                <c:pt idx="1433">
                  <c:v>1.5712976000000001</c:v>
                </c:pt>
                <c:pt idx="1434">
                  <c:v>1.6310482417000001</c:v>
                </c:pt>
                <c:pt idx="1435">
                  <c:v>1.6310482417000001</c:v>
                </c:pt>
                <c:pt idx="1436">
                  <c:v>1.6310482417000001</c:v>
                </c:pt>
                <c:pt idx="1437">
                  <c:v>1.6320974735</c:v>
                </c:pt>
                <c:pt idx="1438">
                  <c:v>1.6451963263</c:v>
                </c:pt>
                <c:pt idx="1439">
                  <c:v>1.6356801731999999</c:v>
                </c:pt>
                <c:pt idx="1440">
                  <c:v>1.5968015727</c:v>
                </c:pt>
                <c:pt idx="1441">
                  <c:v>1.5899188177000001</c:v>
                </c:pt>
                <c:pt idx="1442">
                  <c:v>1.5899188177000001</c:v>
                </c:pt>
                <c:pt idx="1443">
                  <c:v>1.5899188177000001</c:v>
                </c:pt>
                <c:pt idx="1444">
                  <c:v>1.5638588564</c:v>
                </c:pt>
                <c:pt idx="1445">
                  <c:v>1.5987105343000001</c:v>
                </c:pt>
                <c:pt idx="1446">
                  <c:v>1.5850423575000001</c:v>
                </c:pt>
                <c:pt idx="1447">
                  <c:v>1.6295010802000001</c:v>
                </c:pt>
                <c:pt idx="1448">
                  <c:v>1.633909971</c:v>
                </c:pt>
                <c:pt idx="1449">
                  <c:v>1.633909971</c:v>
                </c:pt>
                <c:pt idx="1450">
                  <c:v>1.633909971</c:v>
                </c:pt>
                <c:pt idx="1451">
                  <c:v>1.6243222020000001</c:v>
                </c:pt>
                <c:pt idx="1452">
                  <c:v>1.624481005</c:v>
                </c:pt>
                <c:pt idx="1453">
                  <c:v>1.6103557740000001</c:v>
                </c:pt>
                <c:pt idx="1454">
                  <c:v>1.6103411552</c:v>
                </c:pt>
                <c:pt idx="1455">
                  <c:v>1.6241196612</c:v>
                </c:pt>
                <c:pt idx="1456">
                  <c:v>1.6241196612</c:v>
                </c:pt>
                <c:pt idx="1457">
                  <c:v>1.6241196612</c:v>
                </c:pt>
                <c:pt idx="1458">
                  <c:v>1.6196546345</c:v>
                </c:pt>
                <c:pt idx="1459">
                  <c:v>1.5953444081999999</c:v>
                </c:pt>
                <c:pt idx="1460">
                  <c:v>1.5636800985999999</c:v>
                </c:pt>
                <c:pt idx="1461">
                  <c:v>1.5398922927000001</c:v>
                </c:pt>
                <c:pt idx="1462">
                  <c:v>1.5338990555000001</c:v>
                </c:pt>
                <c:pt idx="1463">
                  <c:v>1.5338990555000001</c:v>
                </c:pt>
                <c:pt idx="1464">
                  <c:v>1.5338990555000001</c:v>
                </c:pt>
                <c:pt idx="1465">
                  <c:v>1.5120944334999999</c:v>
                </c:pt>
                <c:pt idx="1466">
                  <c:v>1.5444089297000001</c:v>
                </c:pt>
                <c:pt idx="1467">
                  <c:v>1.5517197474</c:v>
                </c:pt>
                <c:pt idx="1468">
                  <c:v>1.5561264277</c:v>
                </c:pt>
                <c:pt idx="1469">
                  <c:v>1.5492516890000001</c:v>
                </c:pt>
                <c:pt idx="1470">
                  <c:v>1.5492516890000001</c:v>
                </c:pt>
                <c:pt idx="1471">
                  <c:v>1.5492516890000001</c:v>
                </c:pt>
                <c:pt idx="1472">
                  <c:v>1.5493704254</c:v>
                </c:pt>
                <c:pt idx="1473">
                  <c:v>1.5788701343</c:v>
                </c:pt>
                <c:pt idx="1474">
                  <c:v>1.5777099774000001</c:v>
                </c:pt>
                <c:pt idx="1475">
                  <c:v>1.6295791967</c:v>
                </c:pt>
                <c:pt idx="1476">
                  <c:v>1.6271267523999999</c:v>
                </c:pt>
                <c:pt idx="1477">
                  <c:v>1.6271267523999999</c:v>
                </c:pt>
                <c:pt idx="1478">
                  <c:v>1.6271267523999999</c:v>
                </c:pt>
                <c:pt idx="1479">
                  <c:v>1.6405785044000001</c:v>
                </c:pt>
                <c:pt idx="1480">
                  <c:v>1.6533910686</c:v>
                </c:pt>
                <c:pt idx="1481">
                  <c:v>1.6398578215999999</c:v>
                </c:pt>
                <c:pt idx="1482">
                  <c:v>1.6292898259999999</c:v>
                </c:pt>
                <c:pt idx="1483">
                  <c:v>1.6443133647999999</c:v>
                </c:pt>
                <c:pt idx="1484">
                  <c:v>1.6443133647999999</c:v>
                </c:pt>
                <c:pt idx="1485">
                  <c:v>1.6443133647999999</c:v>
                </c:pt>
                <c:pt idx="1486">
                  <c:v>1.6251002792</c:v>
                </c:pt>
                <c:pt idx="1487">
                  <c:v>1.5935602256000001</c:v>
                </c:pt>
                <c:pt idx="1488">
                  <c:v>1.61944091</c:v>
                </c:pt>
                <c:pt idx="1489">
                  <c:v>1.5822900526000001</c:v>
                </c:pt>
                <c:pt idx="1490">
                  <c:v>1.5732157734000001</c:v>
                </c:pt>
                <c:pt idx="1491">
                  <c:v>1.5732157734000001</c:v>
                </c:pt>
                <c:pt idx="1492">
                  <c:v>1.5732157734000001</c:v>
                </c:pt>
                <c:pt idx="1493">
                  <c:v>1.5668655241</c:v>
                </c:pt>
                <c:pt idx="1494">
                  <c:v>1.5781640557000001</c:v>
                </c:pt>
                <c:pt idx="1495">
                  <c:v>1.5466314082999999</c:v>
                </c:pt>
                <c:pt idx="1496">
                  <c:v>1.5359220534</c:v>
                </c:pt>
                <c:pt idx="1497">
                  <c:v>1.4780225087000001</c:v>
                </c:pt>
                <c:pt idx="1498">
                  <c:v>1.4780225087000001</c:v>
                </c:pt>
                <c:pt idx="1499">
                  <c:v>1.4780225087000001</c:v>
                </c:pt>
                <c:pt idx="1500">
                  <c:v>1.4617906597999999</c:v>
                </c:pt>
                <c:pt idx="1501">
                  <c:v>1.4794653754</c:v>
                </c:pt>
                <c:pt idx="1502">
                  <c:v>1.4994880067</c:v>
                </c:pt>
                <c:pt idx="1503">
                  <c:v>1.5124534138000001</c:v>
                </c:pt>
                <c:pt idx="1504">
                  <c:v>1.5106515746</c:v>
                </c:pt>
                <c:pt idx="1505">
                  <c:v>1.5106515746</c:v>
                </c:pt>
                <c:pt idx="1506">
                  <c:v>1.5106515746</c:v>
                </c:pt>
                <c:pt idx="1507">
                  <c:v>1.5377402857</c:v>
                </c:pt>
                <c:pt idx="1508">
                  <c:v>1.5781903234000001</c:v>
                </c:pt>
                <c:pt idx="1509">
                  <c:v>1.5806107197999999</c:v>
                </c:pt>
                <c:pt idx="1510">
                  <c:v>1.5890646930000001</c:v>
                </c:pt>
                <c:pt idx="1511">
                  <c:v>1.5593147472</c:v>
                </c:pt>
                <c:pt idx="1512">
                  <c:v>1.5593147472</c:v>
                </c:pt>
                <c:pt idx="1513">
                  <c:v>1.5593147472</c:v>
                </c:pt>
                <c:pt idx="1514">
                  <c:v>1.5441674108000001</c:v>
                </c:pt>
                <c:pt idx="1515">
                  <c:v>1.5906072232999999</c:v>
                </c:pt>
                <c:pt idx="1516">
                  <c:v>1.5879076211000001</c:v>
                </c:pt>
                <c:pt idx="1517">
                  <c:v>1.5944684827</c:v>
                </c:pt>
                <c:pt idx="1518">
                  <c:v>1.6111711835</c:v>
                </c:pt>
                <c:pt idx="1519">
                  <c:v>1.6111711835</c:v>
                </c:pt>
                <c:pt idx="1520">
                  <c:v>1.6111711835</c:v>
                </c:pt>
                <c:pt idx="1521">
                  <c:v>1.5798031392</c:v>
                </c:pt>
                <c:pt idx="1522">
                  <c:v>1.5798031392</c:v>
                </c:pt>
                <c:pt idx="1523">
                  <c:v>1.6474296852000001</c:v>
                </c:pt>
                <c:pt idx="1524">
                  <c:v>1.5289335766000001</c:v>
                </c:pt>
                <c:pt idx="1525">
                  <c:v>1.4870817857</c:v>
                </c:pt>
                <c:pt idx="1526">
                  <c:v>1.4870817857</c:v>
                </c:pt>
                <c:pt idx="1527">
                  <c:v>1.4870817857</c:v>
                </c:pt>
                <c:pt idx="1528">
                  <c:v>1.6105330493000001</c:v>
                </c:pt>
                <c:pt idx="1529">
                  <c:v>1.6194329459000001</c:v>
                </c:pt>
                <c:pt idx="1530">
                  <c:v>1.6194329459000001</c:v>
                </c:pt>
                <c:pt idx="1531">
                  <c:v>1.7424908199</c:v>
                </c:pt>
                <c:pt idx="1532">
                  <c:v>1.9200951204000001</c:v>
                </c:pt>
                <c:pt idx="1533">
                  <c:v>1.9200951204000001</c:v>
                </c:pt>
                <c:pt idx="1534">
                  <c:v>1.9200951204000001</c:v>
                </c:pt>
                <c:pt idx="1535">
                  <c:v>1.9193257853000001</c:v>
                </c:pt>
                <c:pt idx="1536">
                  <c:v>1.8816703383</c:v>
                </c:pt>
                <c:pt idx="1537">
                  <c:v>1.7668302573000001</c:v>
                </c:pt>
                <c:pt idx="1538">
                  <c:v>1.6087094057</c:v>
                </c:pt>
                <c:pt idx="1539">
                  <c:v>1.4918914932</c:v>
                </c:pt>
                <c:pt idx="1540">
                  <c:v>1.4918914932</c:v>
                </c:pt>
                <c:pt idx="1541">
                  <c:v>1.4918914932</c:v>
                </c:pt>
                <c:pt idx="1542">
                  <c:v>1.3541870788999999</c:v>
                </c:pt>
                <c:pt idx="1543">
                  <c:v>1.2599627916</c:v>
                </c:pt>
                <c:pt idx="1544">
                  <c:v>1.4886010868999999</c:v>
                </c:pt>
                <c:pt idx="1545">
                  <c:v>1.5443776991</c:v>
                </c:pt>
                <c:pt idx="1546">
                  <c:v>1.4567182343</c:v>
                </c:pt>
                <c:pt idx="1547">
                  <c:v>1.4567182343</c:v>
                </c:pt>
                <c:pt idx="1548">
                  <c:v>1.4567182343</c:v>
                </c:pt>
                <c:pt idx="1549">
                  <c:v>1.5131280431</c:v>
                </c:pt>
                <c:pt idx="1550">
                  <c:v>1.5678834855999999</c:v>
                </c:pt>
                <c:pt idx="1551">
                  <c:v>1.5047230298000001</c:v>
                </c:pt>
                <c:pt idx="1552">
                  <c:v>1.4747564128999999</c:v>
                </c:pt>
                <c:pt idx="1553">
                  <c:v>1.3774933465000001</c:v>
                </c:pt>
                <c:pt idx="1554">
                  <c:v>1.3774933465000001</c:v>
                </c:pt>
                <c:pt idx="1555">
                  <c:v>1.3774933465000001</c:v>
                </c:pt>
                <c:pt idx="1556">
                  <c:v>1.3714938081000001</c:v>
                </c:pt>
                <c:pt idx="1557">
                  <c:v>1.7235878549999999</c:v>
                </c:pt>
                <c:pt idx="1558">
                  <c:v>1.688418532</c:v>
                </c:pt>
                <c:pt idx="1559">
                  <c:v>1.688418532</c:v>
                </c:pt>
                <c:pt idx="1560">
                  <c:v>1.688418532</c:v>
                </c:pt>
                <c:pt idx="1561">
                  <c:v>1.688418532</c:v>
                </c:pt>
                <c:pt idx="1562">
                  <c:v>1.688418532</c:v>
                </c:pt>
                <c:pt idx="1563">
                  <c:v>1.6475476403</c:v>
                </c:pt>
                <c:pt idx="1564">
                  <c:v>1.5968276833999999</c:v>
                </c:pt>
                <c:pt idx="1565">
                  <c:v>1.5968276833999999</c:v>
                </c:pt>
                <c:pt idx="1566">
                  <c:v>1.5968276833999999</c:v>
                </c:pt>
                <c:pt idx="1567">
                  <c:v>1.6519621853999999</c:v>
                </c:pt>
                <c:pt idx="1568">
                  <c:v>1.6519621853999999</c:v>
                </c:pt>
                <c:pt idx="1569">
                  <c:v>1.6519621853999999</c:v>
                </c:pt>
                <c:pt idx="1570">
                  <c:v>1.6189407409000001</c:v>
                </c:pt>
                <c:pt idx="1571">
                  <c:v>1.6459944557999999</c:v>
                </c:pt>
                <c:pt idx="1572">
                  <c:v>1.6464750161999999</c:v>
                </c:pt>
                <c:pt idx="1573">
                  <c:v>1.6072941883</c:v>
                </c:pt>
                <c:pt idx="1574">
                  <c:v>1.6879674143000001</c:v>
                </c:pt>
                <c:pt idx="1575">
                  <c:v>1.6879674143000001</c:v>
                </c:pt>
                <c:pt idx="1576">
                  <c:v>1.6879674143000001</c:v>
                </c:pt>
                <c:pt idx="1577">
                  <c:v>1.6615650982000001</c:v>
                </c:pt>
                <c:pt idx="1578">
                  <c:v>1.6321158754</c:v>
                </c:pt>
                <c:pt idx="1579">
                  <c:v>1.6321158754</c:v>
                </c:pt>
                <c:pt idx="1580">
                  <c:v>1.6321158754</c:v>
                </c:pt>
                <c:pt idx="1581">
                  <c:v>1.5686936741999999</c:v>
                </c:pt>
                <c:pt idx="1582">
                  <c:v>1.5686936741999999</c:v>
                </c:pt>
                <c:pt idx="1583">
                  <c:v>1.5686936741999999</c:v>
                </c:pt>
                <c:pt idx="1584">
                  <c:v>1.6823677761</c:v>
                </c:pt>
                <c:pt idx="1585">
                  <c:v>1.7202171171</c:v>
                </c:pt>
                <c:pt idx="1586">
                  <c:v>1.6921043151999999</c:v>
                </c:pt>
                <c:pt idx="1587">
                  <c:v>1.6529649685000001</c:v>
                </c:pt>
                <c:pt idx="1588">
                  <c:v>1.6127650285999999</c:v>
                </c:pt>
                <c:pt idx="1589">
                  <c:v>1.6127650285999999</c:v>
                </c:pt>
                <c:pt idx="1590">
                  <c:v>1.6127650285999999</c:v>
                </c:pt>
                <c:pt idx="1591">
                  <c:v>1.538676494</c:v>
                </c:pt>
                <c:pt idx="1592">
                  <c:v>1.5533811759</c:v>
                </c:pt>
                <c:pt idx="1593">
                  <c:v>1.5294638172999999</c:v>
                </c:pt>
                <c:pt idx="1594">
                  <c:v>1.5145724318</c:v>
                </c:pt>
                <c:pt idx="1595">
                  <c:v>1.4675437334999999</c:v>
                </c:pt>
                <c:pt idx="1596">
                  <c:v>1.4675437334999999</c:v>
                </c:pt>
                <c:pt idx="1597">
                  <c:v>1.4675437334999999</c:v>
                </c:pt>
                <c:pt idx="1598">
                  <c:v>1.4587308581</c:v>
                </c:pt>
                <c:pt idx="1599">
                  <c:v>1.5140511273999999</c:v>
                </c:pt>
                <c:pt idx="1600">
                  <c:v>1.5107600725000001</c:v>
                </c:pt>
                <c:pt idx="1601">
                  <c:v>1.4846500869999999</c:v>
                </c:pt>
                <c:pt idx="1602">
                  <c:v>1.5095135990999999</c:v>
                </c:pt>
                <c:pt idx="1603">
                  <c:v>1.5095135990999999</c:v>
                </c:pt>
                <c:pt idx="1604">
                  <c:v>1.5095135990999999</c:v>
                </c:pt>
                <c:pt idx="1605">
                  <c:v>1.4788807167</c:v>
                </c:pt>
                <c:pt idx="1606">
                  <c:v>1.4692755041000001</c:v>
                </c:pt>
                <c:pt idx="1607">
                  <c:v>1.4865394065999999</c:v>
                </c:pt>
                <c:pt idx="1608">
                  <c:v>1.5191066505999999</c:v>
                </c:pt>
                <c:pt idx="1609">
                  <c:v>1.5191066505999999</c:v>
                </c:pt>
                <c:pt idx="1610">
                  <c:v>1.5191066505999999</c:v>
                </c:pt>
                <c:pt idx="1611">
                  <c:v>1.5191066505999999</c:v>
                </c:pt>
                <c:pt idx="1612">
                  <c:v>1.5299498628999999</c:v>
                </c:pt>
                <c:pt idx="1613">
                  <c:v>1.603011033</c:v>
                </c:pt>
                <c:pt idx="1614">
                  <c:v>1.6236696869</c:v>
                </c:pt>
                <c:pt idx="1615">
                  <c:v>1.5895905914999999</c:v>
                </c:pt>
                <c:pt idx="1616">
                  <c:v>1.6297487638999999</c:v>
                </c:pt>
                <c:pt idx="1617">
                  <c:v>1.6297487638999999</c:v>
                </c:pt>
                <c:pt idx="1618">
                  <c:v>1.6297487638999999</c:v>
                </c:pt>
                <c:pt idx="1619">
                  <c:v>1.6297487638999999</c:v>
                </c:pt>
                <c:pt idx="1620">
                  <c:v>1.6683380274999999</c:v>
                </c:pt>
                <c:pt idx="1621">
                  <c:v>1.6644148467</c:v>
                </c:pt>
                <c:pt idx="1622">
                  <c:v>1.6683000052000001</c:v>
                </c:pt>
                <c:pt idx="1623">
                  <c:v>1.6391823815</c:v>
                </c:pt>
                <c:pt idx="1624">
                  <c:v>1.6391823815</c:v>
                </c:pt>
                <c:pt idx="1625">
                  <c:v>1.6391823815</c:v>
                </c:pt>
                <c:pt idx="1626">
                  <c:v>1.6354299110999999</c:v>
                </c:pt>
                <c:pt idx="1627">
                  <c:v>1.6210361937</c:v>
                </c:pt>
                <c:pt idx="1628">
                  <c:v>1.640989778</c:v>
                </c:pt>
                <c:pt idx="1629">
                  <c:v>1.6297670120000001</c:v>
                </c:pt>
                <c:pt idx="1630">
                  <c:v>1.6465941072000001</c:v>
                </c:pt>
                <c:pt idx="1631">
                  <c:v>1.6465941072000001</c:v>
                </c:pt>
                <c:pt idx="1632">
                  <c:v>1.6465941072000001</c:v>
                </c:pt>
                <c:pt idx="1633">
                  <c:v>1.6228295731</c:v>
                </c:pt>
                <c:pt idx="1634">
                  <c:v>1.6544005305</c:v>
                </c:pt>
                <c:pt idx="1635">
                  <c:v>1.6608925538999999</c:v>
                </c:pt>
                <c:pt idx="1636">
                  <c:v>1.6590968721999999</c:v>
                </c:pt>
                <c:pt idx="1637">
                  <c:v>1.6660615692</c:v>
                </c:pt>
                <c:pt idx="1638">
                  <c:v>1.6660615692</c:v>
                </c:pt>
                <c:pt idx="1639">
                  <c:v>1.6660615692</c:v>
                </c:pt>
                <c:pt idx="1640">
                  <c:v>1.7005204166000001</c:v>
                </c:pt>
                <c:pt idx="1641">
                  <c:v>1.7488237705</c:v>
                </c:pt>
                <c:pt idx="1642">
                  <c:v>1.7477580409</c:v>
                </c:pt>
                <c:pt idx="1643">
                  <c:v>1.7830566379999999</c:v>
                </c:pt>
                <c:pt idx="1644">
                  <c:v>1.7229375383000001</c:v>
                </c:pt>
                <c:pt idx="1645">
                  <c:v>1.7229375383000001</c:v>
                </c:pt>
                <c:pt idx="1646">
                  <c:v>1.7229375383000001</c:v>
                </c:pt>
                <c:pt idx="1647">
                  <c:v>1.7217512476000001</c:v>
                </c:pt>
                <c:pt idx="1648">
                  <c:v>1.7661596056</c:v>
                </c:pt>
                <c:pt idx="1649">
                  <c:v>1.7147588126</c:v>
                </c:pt>
                <c:pt idx="1650">
                  <c:v>1.7303111789000001</c:v>
                </c:pt>
                <c:pt idx="1651">
                  <c:v>1.7129579484999999</c:v>
                </c:pt>
                <c:pt idx="1652">
                  <c:v>1.7129579484999999</c:v>
                </c:pt>
                <c:pt idx="1653">
                  <c:v>1.7129579484999999</c:v>
                </c:pt>
                <c:pt idx="1654">
                  <c:v>1.6795882971</c:v>
                </c:pt>
                <c:pt idx="1655">
                  <c:v>1.6099749869</c:v>
                </c:pt>
                <c:pt idx="1656">
                  <c:v>1.65312576</c:v>
                </c:pt>
                <c:pt idx="1657">
                  <c:v>1.6819315152000001</c:v>
                </c:pt>
                <c:pt idx="1658">
                  <c:v>1.6589533153</c:v>
                </c:pt>
                <c:pt idx="1659">
                  <c:v>1.6589533153</c:v>
                </c:pt>
                <c:pt idx="1660">
                  <c:v>1.6589533153</c:v>
                </c:pt>
                <c:pt idx="1661">
                  <c:v>1.6847256077999999</c:v>
                </c:pt>
                <c:pt idx="1662">
                  <c:v>1.7167309361</c:v>
                </c:pt>
                <c:pt idx="1663">
                  <c:v>1.7114240553</c:v>
                </c:pt>
                <c:pt idx="1664">
                  <c:v>1.6540643210999999</c:v>
                </c:pt>
                <c:pt idx="1665">
                  <c:v>1.6439702046</c:v>
                </c:pt>
                <c:pt idx="1666">
                  <c:v>1.6439702046</c:v>
                </c:pt>
                <c:pt idx="1667">
                  <c:v>1.6439702046</c:v>
                </c:pt>
                <c:pt idx="1668">
                  <c:v>1.6151405981</c:v>
                </c:pt>
                <c:pt idx="1669">
                  <c:v>1.6376971067999999</c:v>
                </c:pt>
                <c:pt idx="1670">
                  <c:v>1.6381295879</c:v>
                </c:pt>
                <c:pt idx="1671">
                  <c:v>1.6386507804999999</c:v>
                </c:pt>
                <c:pt idx="1672">
                  <c:v>1.6386507804999999</c:v>
                </c:pt>
                <c:pt idx="1673">
                  <c:v>1.6386507804999999</c:v>
                </c:pt>
                <c:pt idx="1674">
                  <c:v>1.6386507804999999</c:v>
                </c:pt>
                <c:pt idx="1675">
                  <c:v>1.6657418944</c:v>
                </c:pt>
                <c:pt idx="1676">
                  <c:v>1.6801256180999999</c:v>
                </c:pt>
                <c:pt idx="1677">
                  <c:v>1.7005961283</c:v>
                </c:pt>
                <c:pt idx="1678">
                  <c:v>1.7076425745999999</c:v>
                </c:pt>
                <c:pt idx="1679">
                  <c:v>1.7263805157000001</c:v>
                </c:pt>
                <c:pt idx="1680">
                  <c:v>1.7263805157000001</c:v>
                </c:pt>
                <c:pt idx="1681">
                  <c:v>1.7263805157000001</c:v>
                </c:pt>
                <c:pt idx="1682">
                  <c:v>1.7210201964</c:v>
                </c:pt>
                <c:pt idx="1683">
                  <c:v>1.7358186281000001</c:v>
                </c:pt>
                <c:pt idx="1684">
                  <c:v>1.6987831346</c:v>
                </c:pt>
                <c:pt idx="1685">
                  <c:v>1.6891726209</c:v>
                </c:pt>
                <c:pt idx="1686">
                  <c:v>1.7214863185</c:v>
                </c:pt>
                <c:pt idx="1687">
                  <c:v>1.7214863185</c:v>
                </c:pt>
                <c:pt idx="1688">
                  <c:v>1.7214863185</c:v>
                </c:pt>
                <c:pt idx="1689">
                  <c:v>1.6864266149</c:v>
                </c:pt>
                <c:pt idx="1690">
                  <c:v>1.7021310155</c:v>
                </c:pt>
                <c:pt idx="1691">
                  <c:v>1.7250697637000001</c:v>
                </c:pt>
                <c:pt idx="1692">
                  <c:v>1.7292418091999999</c:v>
                </c:pt>
                <c:pt idx="1693">
                  <c:v>1.7347185587</c:v>
                </c:pt>
                <c:pt idx="1694">
                  <c:v>1.7347185587</c:v>
                </c:pt>
                <c:pt idx="1695">
                  <c:v>1.7347185587</c:v>
                </c:pt>
                <c:pt idx="1696">
                  <c:v>1.7044931858000001</c:v>
                </c:pt>
                <c:pt idx="1697">
                  <c:v>1.6886218094000001</c:v>
                </c:pt>
                <c:pt idx="1698">
                  <c:v>1.6728983167</c:v>
                </c:pt>
                <c:pt idx="1699">
                  <c:v>1.6913064582999999</c:v>
                </c:pt>
                <c:pt idx="1700">
                  <c:v>1.7026924715</c:v>
                </c:pt>
                <c:pt idx="1701">
                  <c:v>1.7026924715</c:v>
                </c:pt>
                <c:pt idx="1702">
                  <c:v>1.7026924715</c:v>
                </c:pt>
                <c:pt idx="1703">
                  <c:v>1.7143881352000001</c:v>
                </c:pt>
                <c:pt idx="1704">
                  <c:v>1.7237524192</c:v>
                </c:pt>
                <c:pt idx="1705">
                  <c:v>1.7263398828000001</c:v>
                </c:pt>
                <c:pt idx="1706">
                  <c:v>1.7197410622</c:v>
                </c:pt>
                <c:pt idx="1707">
                  <c:v>1.7052141649999999</c:v>
                </c:pt>
                <c:pt idx="1708">
                  <c:v>1.7052141649999999</c:v>
                </c:pt>
                <c:pt idx="1709">
                  <c:v>1.7052141649999999</c:v>
                </c:pt>
                <c:pt idx="1710">
                  <c:v>1.7537017852000001</c:v>
                </c:pt>
                <c:pt idx="1711">
                  <c:v>1.7786733024000001</c:v>
                </c:pt>
                <c:pt idx="1712">
                  <c:v>1.7986738899000001</c:v>
                </c:pt>
                <c:pt idx="1713">
                  <c:v>1.7980607345999999</c:v>
                </c:pt>
                <c:pt idx="1714">
                  <c:v>1.8229391988000001</c:v>
                </c:pt>
                <c:pt idx="1715">
                  <c:v>1.8229391988000001</c:v>
                </c:pt>
                <c:pt idx="1716">
                  <c:v>1.8229391988000001</c:v>
                </c:pt>
                <c:pt idx="1717">
                  <c:v>1.8170622405000001</c:v>
                </c:pt>
                <c:pt idx="1718">
                  <c:v>1.8383489936999999</c:v>
                </c:pt>
                <c:pt idx="1719">
                  <c:v>1.8223623003</c:v>
                </c:pt>
                <c:pt idx="1720">
                  <c:v>1.7883274996</c:v>
                </c:pt>
                <c:pt idx="1721">
                  <c:v>1.7543098168</c:v>
                </c:pt>
                <c:pt idx="1722">
                  <c:v>1.7543098168</c:v>
                </c:pt>
                <c:pt idx="1723">
                  <c:v>1.7543098168</c:v>
                </c:pt>
                <c:pt idx="1724">
                  <c:v>1.7543098168</c:v>
                </c:pt>
                <c:pt idx="1725">
                  <c:v>1.7127360462000001</c:v>
                </c:pt>
                <c:pt idx="1726">
                  <c:v>1.7574659777999999</c:v>
                </c:pt>
                <c:pt idx="1727">
                  <c:v>1.7342998352000001</c:v>
                </c:pt>
                <c:pt idx="1728">
                  <c:v>1.7224988968999999</c:v>
                </c:pt>
                <c:pt idx="1729">
                  <c:v>1.7224988968999999</c:v>
                </c:pt>
                <c:pt idx="1730">
                  <c:v>1.7224988968999999</c:v>
                </c:pt>
                <c:pt idx="1731">
                  <c:v>1.7224988968999999</c:v>
                </c:pt>
                <c:pt idx="1732">
                  <c:v>1.7224988968999999</c:v>
                </c:pt>
                <c:pt idx="1733">
                  <c:v>1.6654482643999999</c:v>
                </c:pt>
                <c:pt idx="1734">
                  <c:v>1.6531608151999999</c:v>
                </c:pt>
                <c:pt idx="1735">
                  <c:v>1.7081792280000001</c:v>
                </c:pt>
                <c:pt idx="1736">
                  <c:v>1.7081792280000001</c:v>
                </c:pt>
                <c:pt idx="1737">
                  <c:v>1.7081792280000001</c:v>
                </c:pt>
                <c:pt idx="1738">
                  <c:v>1.6931705381</c:v>
                </c:pt>
                <c:pt idx="1739">
                  <c:v>1.6908057185000001</c:v>
                </c:pt>
                <c:pt idx="1740">
                  <c:v>1.6930790100999999</c:v>
                </c:pt>
                <c:pt idx="1741">
                  <c:v>1.6977268657</c:v>
                </c:pt>
                <c:pt idx="1742">
                  <c:v>1.7318444702</c:v>
                </c:pt>
                <c:pt idx="1743">
                  <c:v>1.7318444702</c:v>
                </c:pt>
                <c:pt idx="1744">
                  <c:v>1.7318444702</c:v>
                </c:pt>
                <c:pt idx="1745">
                  <c:v>1.7604328043999999</c:v>
                </c:pt>
                <c:pt idx="1746">
                  <c:v>1.6966643487999999</c:v>
                </c:pt>
                <c:pt idx="1747">
                  <c:v>1.6664774362999999</c:v>
                </c:pt>
                <c:pt idx="1748">
                  <c:v>1.5921901112000001</c:v>
                </c:pt>
                <c:pt idx="1749">
                  <c:v>1.6252581731</c:v>
                </c:pt>
                <c:pt idx="1750">
                  <c:v>1.6252581731</c:v>
                </c:pt>
                <c:pt idx="1751">
                  <c:v>1.6252581731</c:v>
                </c:pt>
                <c:pt idx="1752">
                  <c:v>1.6037787094</c:v>
                </c:pt>
                <c:pt idx="1753">
                  <c:v>1.6450740406</c:v>
                </c:pt>
                <c:pt idx="1754">
                  <c:v>1.6193444823000001</c:v>
                </c:pt>
                <c:pt idx="1755">
                  <c:v>1.6513285873000001</c:v>
                </c:pt>
                <c:pt idx="1756">
                  <c:v>1.6800080395999999</c:v>
                </c:pt>
                <c:pt idx="1757">
                  <c:v>1.6800080395999999</c:v>
                </c:pt>
                <c:pt idx="1758">
                  <c:v>1.6800080395999999</c:v>
                </c:pt>
                <c:pt idx="1759">
                  <c:v>1.6832855792999999</c:v>
                </c:pt>
                <c:pt idx="1760">
                  <c:v>1.7101333266000001</c:v>
                </c:pt>
                <c:pt idx="1761">
                  <c:v>1.6910453336</c:v>
                </c:pt>
                <c:pt idx="1762">
                  <c:v>1.7464437525000001</c:v>
                </c:pt>
                <c:pt idx="1763">
                  <c:v>1.7719869583000001</c:v>
                </c:pt>
                <c:pt idx="1764">
                  <c:v>1.7719869583000001</c:v>
                </c:pt>
                <c:pt idx="1765">
                  <c:v>1.7719869583000001</c:v>
                </c:pt>
                <c:pt idx="1766">
                  <c:v>1.7208748072</c:v>
                </c:pt>
                <c:pt idx="1767">
                  <c:v>1.7290241609999999</c:v>
                </c:pt>
                <c:pt idx="1768">
                  <c:v>1.7347336515</c:v>
                </c:pt>
                <c:pt idx="1769">
                  <c:v>1.7229562705000001</c:v>
                </c:pt>
                <c:pt idx="1770">
                  <c:v>1.7205798355999999</c:v>
                </c:pt>
                <c:pt idx="1771">
                  <c:v>1.7205798355999999</c:v>
                </c:pt>
                <c:pt idx="1772">
                  <c:v>1.7205798355999999</c:v>
                </c:pt>
                <c:pt idx="1773">
                  <c:v>1.7217337344000001</c:v>
                </c:pt>
                <c:pt idx="1774">
                  <c:v>1.7122628707000001</c:v>
                </c:pt>
                <c:pt idx="1775">
                  <c:v>1.7444028586</c:v>
                </c:pt>
                <c:pt idx="1776">
                  <c:v>1.7687622264</c:v>
                </c:pt>
                <c:pt idx="1777">
                  <c:v>1.7046996015</c:v>
                </c:pt>
                <c:pt idx="1778">
                  <c:v>1.7046996015</c:v>
                </c:pt>
                <c:pt idx="1779">
                  <c:v>1.7046996015</c:v>
                </c:pt>
                <c:pt idx="1780">
                  <c:v>1.7122715395999999</c:v>
                </c:pt>
                <c:pt idx="1781">
                  <c:v>1.6958912429999999</c:v>
                </c:pt>
                <c:pt idx="1782">
                  <c:v>1.6547184246</c:v>
                </c:pt>
                <c:pt idx="1783">
                  <c:v>1.6162065936000001</c:v>
                </c:pt>
                <c:pt idx="1784">
                  <c:v>1.6468456024</c:v>
                </c:pt>
                <c:pt idx="1785">
                  <c:v>1.6468456024</c:v>
                </c:pt>
                <c:pt idx="1786">
                  <c:v>1.6468456024</c:v>
                </c:pt>
                <c:pt idx="1787">
                  <c:v>1.6295153581999999</c:v>
                </c:pt>
                <c:pt idx="1788">
                  <c:v>1.6302711179</c:v>
                </c:pt>
                <c:pt idx="1789">
                  <c:v>1.6500648687999999</c:v>
                </c:pt>
                <c:pt idx="1790">
                  <c:v>1.6666069858000001</c:v>
                </c:pt>
                <c:pt idx="1791">
                  <c:v>1.6670752948000001</c:v>
                </c:pt>
                <c:pt idx="1792">
                  <c:v>1.6670752948000001</c:v>
                </c:pt>
                <c:pt idx="1793">
                  <c:v>1.6670752948000001</c:v>
                </c:pt>
                <c:pt idx="1794">
                  <c:v>1.7125308812</c:v>
                </c:pt>
                <c:pt idx="1795">
                  <c:v>1.6827970371000001</c:v>
                </c:pt>
                <c:pt idx="1796">
                  <c:v>1.7357212104999999</c:v>
                </c:pt>
                <c:pt idx="1797">
                  <c:v>1.76676615</c:v>
                </c:pt>
                <c:pt idx="1798">
                  <c:v>1.7667564954999999</c:v>
                </c:pt>
                <c:pt idx="1799">
                  <c:v>1.7667564954999999</c:v>
                </c:pt>
                <c:pt idx="1800">
                  <c:v>1.7667564954999999</c:v>
                </c:pt>
                <c:pt idx="1801">
                  <c:v>1.7673466489</c:v>
                </c:pt>
                <c:pt idx="1802">
                  <c:v>1.8012402085999999</c:v>
                </c:pt>
                <c:pt idx="1803">
                  <c:v>1.7598058846</c:v>
                </c:pt>
                <c:pt idx="1804">
                  <c:v>1.7497156562</c:v>
                </c:pt>
                <c:pt idx="1805">
                  <c:v>1.7283958881999999</c:v>
                </c:pt>
                <c:pt idx="1806">
                  <c:v>1.7283958881999999</c:v>
                </c:pt>
                <c:pt idx="1807">
                  <c:v>1.7283958881999999</c:v>
                </c:pt>
                <c:pt idx="1808">
                  <c:v>1.7311229398000001</c:v>
                </c:pt>
                <c:pt idx="1809">
                  <c:v>1.7235071150000001</c:v>
                </c:pt>
                <c:pt idx="1810">
                  <c:v>1.7163673591999999</c:v>
                </c:pt>
                <c:pt idx="1811">
                  <c:v>1.6978834014999999</c:v>
                </c:pt>
                <c:pt idx="1812">
                  <c:v>1.6672643385000001</c:v>
                </c:pt>
                <c:pt idx="1813">
                  <c:v>1.6672643385000001</c:v>
                </c:pt>
                <c:pt idx="1814">
                  <c:v>1.6672643385000001</c:v>
                </c:pt>
                <c:pt idx="1815">
                  <c:v>1.7188938</c:v>
                </c:pt>
                <c:pt idx="1816">
                  <c:v>1.7221053406</c:v>
                </c:pt>
                <c:pt idx="1817">
                  <c:v>1.7537520095000001</c:v>
                </c:pt>
                <c:pt idx="1818">
                  <c:v>1.7597775052</c:v>
                </c:pt>
                <c:pt idx="1819">
                  <c:v>1.7181560967</c:v>
                </c:pt>
                <c:pt idx="1820">
                  <c:v>1.7181560967</c:v>
                </c:pt>
                <c:pt idx="1821">
                  <c:v>1.7181560967</c:v>
                </c:pt>
                <c:pt idx="1822">
                  <c:v>1.6971407183</c:v>
                </c:pt>
                <c:pt idx="1823">
                  <c:v>1.7214978497</c:v>
                </c:pt>
                <c:pt idx="1824">
                  <c:v>1.7347280378000001</c:v>
                </c:pt>
                <c:pt idx="1825">
                  <c:v>1.7225787657</c:v>
                </c:pt>
                <c:pt idx="1826">
                  <c:v>1.7141246080000001</c:v>
                </c:pt>
                <c:pt idx="1827">
                  <c:v>1.7141246080000001</c:v>
                </c:pt>
                <c:pt idx="1828">
                  <c:v>1.7141246080000001</c:v>
                </c:pt>
                <c:pt idx="1829">
                  <c:v>1.6885674976</c:v>
                </c:pt>
                <c:pt idx="1830">
                  <c:v>1.7360038354</c:v>
                </c:pt>
                <c:pt idx="1831">
                  <c:v>1.7745060401999999</c:v>
                </c:pt>
                <c:pt idx="1832">
                  <c:v>1.8259211621</c:v>
                </c:pt>
                <c:pt idx="1833">
                  <c:v>1.8582705283000001</c:v>
                </c:pt>
                <c:pt idx="1834">
                  <c:v>1.8582705283000001</c:v>
                </c:pt>
                <c:pt idx="1835">
                  <c:v>1.8582705283000001</c:v>
                </c:pt>
                <c:pt idx="1836">
                  <c:v>1.8993581233000001</c:v>
                </c:pt>
                <c:pt idx="1837">
                  <c:v>1.8919825404999999</c:v>
                </c:pt>
                <c:pt idx="1838">
                  <c:v>1.8462184224</c:v>
                </c:pt>
                <c:pt idx="1839">
                  <c:v>1.8355842748</c:v>
                </c:pt>
                <c:pt idx="1840">
                  <c:v>1.7642084439000001</c:v>
                </c:pt>
                <c:pt idx="1841">
                  <c:v>1.7642084439000001</c:v>
                </c:pt>
                <c:pt idx="1842">
                  <c:v>1.7642084439000001</c:v>
                </c:pt>
                <c:pt idx="1843">
                  <c:v>1.8236119886</c:v>
                </c:pt>
                <c:pt idx="1844">
                  <c:v>1.8709492731999999</c:v>
                </c:pt>
                <c:pt idx="1845">
                  <c:v>1.8603259859000001</c:v>
                </c:pt>
                <c:pt idx="1846">
                  <c:v>1.8830290984</c:v>
                </c:pt>
                <c:pt idx="1847">
                  <c:v>1.8090692385</c:v>
                </c:pt>
                <c:pt idx="1848">
                  <c:v>1.8090692385</c:v>
                </c:pt>
                <c:pt idx="1849">
                  <c:v>1.8090692385</c:v>
                </c:pt>
                <c:pt idx="1850">
                  <c:v>1.8998568282999999</c:v>
                </c:pt>
                <c:pt idx="1851">
                  <c:v>1.8877986875999999</c:v>
                </c:pt>
                <c:pt idx="1852">
                  <c:v>1.8901063708000001</c:v>
                </c:pt>
                <c:pt idx="1853">
                  <c:v>1.8795166713</c:v>
                </c:pt>
                <c:pt idx="1854">
                  <c:v>1.9239967542</c:v>
                </c:pt>
                <c:pt idx="1855">
                  <c:v>1.9239967542</c:v>
                </c:pt>
                <c:pt idx="1856">
                  <c:v>1.9239967542</c:v>
                </c:pt>
                <c:pt idx="1857">
                  <c:v>1.9030332447</c:v>
                </c:pt>
                <c:pt idx="1858">
                  <c:v>1.9546532555</c:v>
                </c:pt>
                <c:pt idx="1859">
                  <c:v>1.9537599453000001</c:v>
                </c:pt>
                <c:pt idx="1860">
                  <c:v>1.9286928902</c:v>
                </c:pt>
                <c:pt idx="1861">
                  <c:v>1.900678635</c:v>
                </c:pt>
                <c:pt idx="1862">
                  <c:v>1.900678635</c:v>
                </c:pt>
                <c:pt idx="1863">
                  <c:v>1.900678635</c:v>
                </c:pt>
                <c:pt idx="1864">
                  <c:v>1.889182205</c:v>
                </c:pt>
                <c:pt idx="1865">
                  <c:v>1.8200421520000001</c:v>
                </c:pt>
                <c:pt idx="1866">
                  <c:v>1.8048294598000001</c:v>
                </c:pt>
                <c:pt idx="1867">
                  <c:v>1.7410501173999999</c:v>
                </c:pt>
                <c:pt idx="1868">
                  <c:v>1.737965507</c:v>
                </c:pt>
                <c:pt idx="1869">
                  <c:v>1.737965507</c:v>
                </c:pt>
                <c:pt idx="1870">
                  <c:v>1.737965507</c:v>
                </c:pt>
                <c:pt idx="1871">
                  <c:v>1.8594102123</c:v>
                </c:pt>
                <c:pt idx="1872">
                  <c:v>1.7569694772</c:v>
                </c:pt>
                <c:pt idx="1873">
                  <c:v>1.7164978893</c:v>
                </c:pt>
                <c:pt idx="1874">
                  <c:v>1.7113506350000001</c:v>
                </c:pt>
                <c:pt idx="1875">
                  <c:v>1.7000150343</c:v>
                </c:pt>
                <c:pt idx="1876">
                  <c:v>1.7000150343</c:v>
                </c:pt>
                <c:pt idx="1877">
                  <c:v>1.7000150343</c:v>
                </c:pt>
                <c:pt idx="1878">
                  <c:v>1.7375352370999999</c:v>
                </c:pt>
                <c:pt idx="1879">
                  <c:v>1.7176048944</c:v>
                </c:pt>
                <c:pt idx="1880">
                  <c:v>1.7803727869999999</c:v>
                </c:pt>
                <c:pt idx="1881">
                  <c:v>1.8616960360000001</c:v>
                </c:pt>
                <c:pt idx="1882">
                  <c:v>1.7739615649</c:v>
                </c:pt>
                <c:pt idx="1883">
                  <c:v>1.7739615649</c:v>
                </c:pt>
                <c:pt idx="1884">
                  <c:v>1.7739615649</c:v>
                </c:pt>
                <c:pt idx="1885">
                  <c:v>1.7473767247000001</c:v>
                </c:pt>
                <c:pt idx="1886">
                  <c:v>1.7531343505000001</c:v>
                </c:pt>
                <c:pt idx="1887">
                  <c:v>1.7695128814000001</c:v>
                </c:pt>
                <c:pt idx="1888">
                  <c:v>1.8105590559</c:v>
                </c:pt>
                <c:pt idx="1889">
                  <c:v>1.7984150708</c:v>
                </c:pt>
                <c:pt idx="1890">
                  <c:v>1.7984150708</c:v>
                </c:pt>
                <c:pt idx="1891">
                  <c:v>1.7984150708</c:v>
                </c:pt>
                <c:pt idx="1892">
                  <c:v>1.8621471289</c:v>
                </c:pt>
                <c:pt idx="1893">
                  <c:v>1.8277508343</c:v>
                </c:pt>
                <c:pt idx="1894">
                  <c:v>1.8778048432000001</c:v>
                </c:pt>
                <c:pt idx="1895">
                  <c:v>1.8691102566</c:v>
                </c:pt>
                <c:pt idx="1896">
                  <c:v>1.8725642407</c:v>
                </c:pt>
                <c:pt idx="1897">
                  <c:v>1.8725642407</c:v>
                </c:pt>
                <c:pt idx="1898">
                  <c:v>1.8725642407</c:v>
                </c:pt>
                <c:pt idx="1899">
                  <c:v>1.9212547852999999</c:v>
                </c:pt>
                <c:pt idx="1900">
                  <c:v>1.9486843191000001</c:v>
                </c:pt>
                <c:pt idx="1901">
                  <c:v>1.9551079614</c:v>
                </c:pt>
                <c:pt idx="1902">
                  <c:v>1.9193908502000001</c:v>
                </c:pt>
                <c:pt idx="1903">
                  <c:v>1.8994499592</c:v>
                </c:pt>
                <c:pt idx="1904">
                  <c:v>1.8994499592</c:v>
                </c:pt>
                <c:pt idx="1905">
                  <c:v>1.8994499592</c:v>
                </c:pt>
                <c:pt idx="1906">
                  <c:v>1.8994499592</c:v>
                </c:pt>
                <c:pt idx="1907">
                  <c:v>1.8490201676</c:v>
                </c:pt>
                <c:pt idx="1908">
                  <c:v>1.8490201676</c:v>
                </c:pt>
                <c:pt idx="1909">
                  <c:v>1.7673480666000001</c:v>
                </c:pt>
                <c:pt idx="1910">
                  <c:v>1.6822763345</c:v>
                </c:pt>
                <c:pt idx="1911">
                  <c:v>1.6822763345</c:v>
                </c:pt>
                <c:pt idx="1912">
                  <c:v>1.6822763345</c:v>
                </c:pt>
                <c:pt idx="1913">
                  <c:v>1.6822763345</c:v>
                </c:pt>
                <c:pt idx="1914">
                  <c:v>1.6968381475000001</c:v>
                </c:pt>
                <c:pt idx="1915">
                  <c:v>1.6916619035</c:v>
                </c:pt>
                <c:pt idx="1916">
                  <c:v>1.7501966355</c:v>
                </c:pt>
                <c:pt idx="1917">
                  <c:v>1.7121143314</c:v>
                </c:pt>
                <c:pt idx="1918">
                  <c:v>1.7121143314</c:v>
                </c:pt>
                <c:pt idx="1919">
                  <c:v>1.7121143314</c:v>
                </c:pt>
                <c:pt idx="1920">
                  <c:v>1.7307734234000001</c:v>
                </c:pt>
                <c:pt idx="1921">
                  <c:v>1.6958762447</c:v>
                </c:pt>
                <c:pt idx="1922">
                  <c:v>1.7169559304999999</c:v>
                </c:pt>
                <c:pt idx="1923">
                  <c:v>1.7085366357</c:v>
                </c:pt>
                <c:pt idx="1924">
                  <c:v>1.6964853837</c:v>
                </c:pt>
                <c:pt idx="1925">
                  <c:v>1.6964853837</c:v>
                </c:pt>
                <c:pt idx="1926">
                  <c:v>1.6964853837</c:v>
                </c:pt>
                <c:pt idx="1927">
                  <c:v>1.7019883263</c:v>
                </c:pt>
                <c:pt idx="1928">
                  <c:v>1.718630704</c:v>
                </c:pt>
                <c:pt idx="1929">
                  <c:v>1.7554342627999999</c:v>
                </c:pt>
                <c:pt idx="1930">
                  <c:v>1.7554342627999999</c:v>
                </c:pt>
                <c:pt idx="1931">
                  <c:v>1.7554342627999999</c:v>
                </c:pt>
                <c:pt idx="1932">
                  <c:v>1.7554342627999999</c:v>
                </c:pt>
                <c:pt idx="1933">
                  <c:v>1.7554342627999999</c:v>
                </c:pt>
                <c:pt idx="1934">
                  <c:v>1.7193927005</c:v>
                </c:pt>
                <c:pt idx="1935">
                  <c:v>1.6584355292999999</c:v>
                </c:pt>
                <c:pt idx="1936">
                  <c:v>1.6336373268</c:v>
                </c:pt>
                <c:pt idx="1937">
                  <c:v>1.6298887284000001</c:v>
                </c:pt>
                <c:pt idx="1938">
                  <c:v>1.6178520931</c:v>
                </c:pt>
                <c:pt idx="1939">
                  <c:v>1.6178520931</c:v>
                </c:pt>
                <c:pt idx="1940">
                  <c:v>1.6178520931</c:v>
                </c:pt>
                <c:pt idx="1941">
                  <c:v>1.5745801395000001</c:v>
                </c:pt>
                <c:pt idx="1942">
                  <c:v>1.5655954173</c:v>
                </c:pt>
                <c:pt idx="1943">
                  <c:v>1.6310284495</c:v>
                </c:pt>
                <c:pt idx="1944">
                  <c:v>1.6781394125</c:v>
                </c:pt>
                <c:pt idx="1945">
                  <c:v>1.6815218383999999</c:v>
                </c:pt>
                <c:pt idx="1946">
                  <c:v>1.6815218383999999</c:v>
                </c:pt>
                <c:pt idx="1947">
                  <c:v>1.6815218383999999</c:v>
                </c:pt>
                <c:pt idx="1948">
                  <c:v>1.7183491044999999</c:v>
                </c:pt>
                <c:pt idx="1949">
                  <c:v>1.7030412018000001</c:v>
                </c:pt>
                <c:pt idx="1950">
                  <c:v>1.7069469786</c:v>
                </c:pt>
                <c:pt idx="1951">
                  <c:v>1.7861311640999999</c:v>
                </c:pt>
                <c:pt idx="1952">
                  <c:v>1.8553024010000001</c:v>
                </c:pt>
                <c:pt idx="1953">
                  <c:v>1.8553024010000001</c:v>
                </c:pt>
                <c:pt idx="1954">
                  <c:v>1.8553024010000001</c:v>
                </c:pt>
                <c:pt idx="1955">
                  <c:v>1.8937461567</c:v>
                </c:pt>
                <c:pt idx="1956">
                  <c:v>2.0017447156000001</c:v>
                </c:pt>
                <c:pt idx="1957">
                  <c:v>2.1087742557000002</c:v>
                </c:pt>
                <c:pt idx="1958">
                  <c:v>2.0344557976000002</c:v>
                </c:pt>
                <c:pt idx="1959">
                  <c:v>2.0577318338000001</c:v>
                </c:pt>
                <c:pt idx="1960">
                  <c:v>2.0577318338000001</c:v>
                </c:pt>
                <c:pt idx="1961">
                  <c:v>2.0577318338000001</c:v>
                </c:pt>
                <c:pt idx="1962">
                  <c:v>2.0577318338000001</c:v>
                </c:pt>
                <c:pt idx="1963">
                  <c:v>2.0577318338000001</c:v>
                </c:pt>
                <c:pt idx="1964">
                  <c:v>1.9750960202000001</c:v>
                </c:pt>
                <c:pt idx="1965">
                  <c:v>1.9617240034000001</c:v>
                </c:pt>
                <c:pt idx="1966">
                  <c:v>1.9516139898</c:v>
                </c:pt>
                <c:pt idx="1967">
                  <c:v>1.9516139898</c:v>
                </c:pt>
                <c:pt idx="1968">
                  <c:v>1.9516139898</c:v>
                </c:pt>
                <c:pt idx="1969">
                  <c:v>1.9271589461</c:v>
                </c:pt>
                <c:pt idx="1970">
                  <c:v>1.9271716140999999</c:v>
                </c:pt>
                <c:pt idx="1971">
                  <c:v>1.9551536395</c:v>
                </c:pt>
                <c:pt idx="1972">
                  <c:v>1.9518005499</c:v>
                </c:pt>
                <c:pt idx="1973">
                  <c:v>1.9642666776</c:v>
                </c:pt>
                <c:pt idx="1974">
                  <c:v>1.9642666776</c:v>
                </c:pt>
                <c:pt idx="1975">
                  <c:v>1.9642666776</c:v>
                </c:pt>
                <c:pt idx="1976">
                  <c:v>1.9816735249999999</c:v>
                </c:pt>
                <c:pt idx="1977">
                  <c:v>2.0386046430999998</c:v>
                </c:pt>
                <c:pt idx="1978">
                  <c:v>2.0891206687000001</c:v>
                </c:pt>
                <c:pt idx="1979">
                  <c:v>2.0929694630000002</c:v>
                </c:pt>
                <c:pt idx="1980">
                  <c:v>2.0671836396000001</c:v>
                </c:pt>
                <c:pt idx="1981">
                  <c:v>2.0671836396000001</c:v>
                </c:pt>
                <c:pt idx="1982">
                  <c:v>2.0671836396000001</c:v>
                </c:pt>
                <c:pt idx="1983">
                  <c:v>2.0558962978999999</c:v>
                </c:pt>
                <c:pt idx="1984">
                  <c:v>2.1614125172</c:v>
                </c:pt>
                <c:pt idx="1985">
                  <c:v>2.1457053444</c:v>
                </c:pt>
                <c:pt idx="1986">
                  <c:v>2.0965308082999998</c:v>
                </c:pt>
                <c:pt idx="1987">
                  <c:v>2.1964405566999998</c:v>
                </c:pt>
                <c:pt idx="1988">
                  <c:v>2.1964405566999998</c:v>
                </c:pt>
                <c:pt idx="1989">
                  <c:v>2.1964405566999998</c:v>
                </c:pt>
                <c:pt idx="1990">
                  <c:v>2.1380831039000001</c:v>
                </c:pt>
                <c:pt idx="1991">
                  <c:v>2.1553670756000001</c:v>
                </c:pt>
                <c:pt idx="1992">
                  <c:v>2.1252294621000001</c:v>
                </c:pt>
                <c:pt idx="1993">
                  <c:v>2.1040866892999999</c:v>
                </c:pt>
                <c:pt idx="1994">
                  <c:v>2.0939236709000002</c:v>
                </c:pt>
                <c:pt idx="1995">
                  <c:v>2.0939236709000002</c:v>
                </c:pt>
                <c:pt idx="1996">
                  <c:v>2.0939236709000002</c:v>
                </c:pt>
                <c:pt idx="1997">
                  <c:v>2.0668894562000002</c:v>
                </c:pt>
                <c:pt idx="1998">
                  <c:v>2.0133507561999999</c:v>
                </c:pt>
                <c:pt idx="1999">
                  <c:v>2.0294394365000001</c:v>
                </c:pt>
                <c:pt idx="2000">
                  <c:v>1.9325641807</c:v>
                </c:pt>
                <c:pt idx="2001">
                  <c:v>1.8691744492</c:v>
                </c:pt>
                <c:pt idx="2002">
                  <c:v>1.8691744492</c:v>
                </c:pt>
                <c:pt idx="2003">
                  <c:v>1.8691744492</c:v>
                </c:pt>
                <c:pt idx="2004">
                  <c:v>1.8308906753</c:v>
                </c:pt>
                <c:pt idx="2005">
                  <c:v>1.8926279708</c:v>
                </c:pt>
                <c:pt idx="2006">
                  <c:v>1.9294085862999999</c:v>
                </c:pt>
                <c:pt idx="2007">
                  <c:v>1.9572962584</c:v>
                </c:pt>
                <c:pt idx="2008">
                  <c:v>1.9424544478000001</c:v>
                </c:pt>
                <c:pt idx="2009">
                  <c:v>1.9424544478000001</c:v>
                </c:pt>
                <c:pt idx="2010">
                  <c:v>1.9424544478000001</c:v>
                </c:pt>
                <c:pt idx="2011">
                  <c:v>1.9062569796</c:v>
                </c:pt>
                <c:pt idx="2012">
                  <c:v>1.9257285085</c:v>
                </c:pt>
                <c:pt idx="2013">
                  <c:v>1.9761955718999999</c:v>
                </c:pt>
                <c:pt idx="2014">
                  <c:v>1.9646520658</c:v>
                </c:pt>
                <c:pt idx="2015">
                  <c:v>1.9767214957999999</c:v>
                </c:pt>
                <c:pt idx="2016">
                  <c:v>1.9767214957999999</c:v>
                </c:pt>
                <c:pt idx="2017">
                  <c:v>1.9767214957999999</c:v>
                </c:pt>
                <c:pt idx="2018">
                  <c:v>1.9744931587000001</c:v>
                </c:pt>
                <c:pt idx="2019">
                  <c:v>1.9968550752000001</c:v>
                </c:pt>
                <c:pt idx="2020">
                  <c:v>2.0082172115999999</c:v>
                </c:pt>
                <c:pt idx="2021">
                  <c:v>2.0181668434</c:v>
                </c:pt>
                <c:pt idx="2022">
                  <c:v>1.9948819575000001</c:v>
                </c:pt>
                <c:pt idx="2023">
                  <c:v>1.9948819575000001</c:v>
                </c:pt>
                <c:pt idx="2024">
                  <c:v>1.9948819575000001</c:v>
                </c:pt>
                <c:pt idx="2025">
                  <c:v>1.9948819575000001</c:v>
                </c:pt>
                <c:pt idx="2026">
                  <c:v>1.9550418758999999</c:v>
                </c:pt>
                <c:pt idx="2027">
                  <c:v>1.8464132465</c:v>
                </c:pt>
                <c:pt idx="2028">
                  <c:v>1.8739193950999999</c:v>
                </c:pt>
                <c:pt idx="2029">
                  <c:v>1.8817246635</c:v>
                </c:pt>
                <c:pt idx="2030">
                  <c:v>1.8817246635</c:v>
                </c:pt>
                <c:pt idx="2031">
                  <c:v>1.8817246635</c:v>
                </c:pt>
                <c:pt idx="2032">
                  <c:v>1.8811091328</c:v>
                </c:pt>
                <c:pt idx="2033">
                  <c:v>1.9177898486</c:v>
                </c:pt>
                <c:pt idx="2034">
                  <c:v>1.9641099653</c:v>
                </c:pt>
                <c:pt idx="2035">
                  <c:v>1.9517292475000001</c:v>
                </c:pt>
                <c:pt idx="2036">
                  <c:v>1.9851074673</c:v>
                </c:pt>
                <c:pt idx="2037">
                  <c:v>1.9851074673</c:v>
                </c:pt>
                <c:pt idx="2038">
                  <c:v>1.9851074673</c:v>
                </c:pt>
                <c:pt idx="2039">
                  <c:v>1.9605235417</c:v>
                </c:pt>
                <c:pt idx="2040">
                  <c:v>1.9797650461</c:v>
                </c:pt>
                <c:pt idx="2041">
                  <c:v>1.9753897048</c:v>
                </c:pt>
                <c:pt idx="2042">
                  <c:v>1.9571107210000001</c:v>
                </c:pt>
                <c:pt idx="2043">
                  <c:v>1.9271884856999999</c:v>
                </c:pt>
                <c:pt idx="2044">
                  <c:v>1.9271884856999999</c:v>
                </c:pt>
                <c:pt idx="2045">
                  <c:v>1.9271884856999999</c:v>
                </c:pt>
                <c:pt idx="2046">
                  <c:v>1.9678729357</c:v>
                </c:pt>
                <c:pt idx="2047">
                  <c:v>1.9776125414000001</c:v>
                </c:pt>
                <c:pt idx="2048">
                  <c:v>2.0313978428000001</c:v>
                </c:pt>
                <c:pt idx="2049">
                  <c:v>2.0537617086000002</c:v>
                </c:pt>
                <c:pt idx="2050">
                  <c:v>2.0786675979</c:v>
                </c:pt>
                <c:pt idx="2051">
                  <c:v>2.0786675979</c:v>
                </c:pt>
                <c:pt idx="2052">
                  <c:v>2.0786675979</c:v>
                </c:pt>
                <c:pt idx="2053">
                  <c:v>2.0754506396000001</c:v>
                </c:pt>
                <c:pt idx="2054">
                  <c:v>2.0995724783999998</c:v>
                </c:pt>
                <c:pt idx="2055">
                  <c:v>2.0489890807000002</c:v>
                </c:pt>
                <c:pt idx="2056">
                  <c:v>2.0805644049000001</c:v>
                </c:pt>
                <c:pt idx="2057">
                  <c:v>2.0273656266</c:v>
                </c:pt>
                <c:pt idx="2058">
                  <c:v>2.0273656266</c:v>
                </c:pt>
                <c:pt idx="2059">
                  <c:v>2.0273656266</c:v>
                </c:pt>
                <c:pt idx="2060">
                  <c:v>2.0308931633</c:v>
                </c:pt>
                <c:pt idx="2061">
                  <c:v>2.0644412528</c:v>
                </c:pt>
                <c:pt idx="2062">
                  <c:v>2.0767097921</c:v>
                </c:pt>
                <c:pt idx="2063">
                  <c:v>2.0770422235999999</c:v>
                </c:pt>
                <c:pt idx="2064">
                  <c:v>2.0873278690000001</c:v>
                </c:pt>
                <c:pt idx="2065">
                  <c:v>2.0873278690000001</c:v>
                </c:pt>
                <c:pt idx="2066">
                  <c:v>2.0873278690000001</c:v>
                </c:pt>
                <c:pt idx="2067">
                  <c:v>2.0506688546</c:v>
                </c:pt>
                <c:pt idx="2068">
                  <c:v>2.0374640051999999</c:v>
                </c:pt>
                <c:pt idx="2069">
                  <c:v>2.0507273670999999</c:v>
                </c:pt>
                <c:pt idx="2070">
                  <c:v>2.0396966848</c:v>
                </c:pt>
                <c:pt idx="2071">
                  <c:v>2.1061658150000002</c:v>
                </c:pt>
                <c:pt idx="2072">
                  <c:v>2.1061658150000002</c:v>
                </c:pt>
                <c:pt idx="2073">
                  <c:v>2.1061658150000002</c:v>
                </c:pt>
                <c:pt idx="2074">
                  <c:v>2.0809052490000002</c:v>
                </c:pt>
                <c:pt idx="2075">
                  <c:v>2.0809052490000002</c:v>
                </c:pt>
                <c:pt idx="2076">
                  <c:v>2.0809052490000002</c:v>
                </c:pt>
                <c:pt idx="2077">
                  <c:v>2.0809052490000002</c:v>
                </c:pt>
                <c:pt idx="2078">
                  <c:v>2.0983386419999999</c:v>
                </c:pt>
                <c:pt idx="2079">
                  <c:v>2.0983386419999999</c:v>
                </c:pt>
                <c:pt idx="2080">
                  <c:v>2.0983386419999999</c:v>
                </c:pt>
                <c:pt idx="2081">
                  <c:v>2.0854645152</c:v>
                </c:pt>
                <c:pt idx="2082">
                  <c:v>2.0790462068000002</c:v>
                </c:pt>
                <c:pt idx="2083">
                  <c:v>2.0484840471000001</c:v>
                </c:pt>
                <c:pt idx="2084">
                  <c:v>2.0484840471000001</c:v>
                </c:pt>
                <c:pt idx="2085">
                  <c:v>2.0484840471000001</c:v>
                </c:pt>
                <c:pt idx="2086">
                  <c:v>2.0484840471000001</c:v>
                </c:pt>
                <c:pt idx="2087">
                  <c:v>2.0484840471000001</c:v>
                </c:pt>
                <c:pt idx="2088">
                  <c:v>2.1110135927</c:v>
                </c:pt>
                <c:pt idx="2089">
                  <c:v>2.1110135927</c:v>
                </c:pt>
                <c:pt idx="2090">
                  <c:v>2.1110135927</c:v>
                </c:pt>
                <c:pt idx="2091">
                  <c:v>2.1161603602999999</c:v>
                </c:pt>
                <c:pt idx="2092">
                  <c:v>2.1093241498999999</c:v>
                </c:pt>
                <c:pt idx="2093">
                  <c:v>2.1093241498999999</c:v>
                </c:pt>
                <c:pt idx="2094">
                  <c:v>2.1093241498999999</c:v>
                </c:pt>
                <c:pt idx="2095">
                  <c:v>2.0805254298999998</c:v>
                </c:pt>
                <c:pt idx="2096">
                  <c:v>2.0805254298999998</c:v>
                </c:pt>
                <c:pt idx="2097">
                  <c:v>2.0805254298999998</c:v>
                </c:pt>
                <c:pt idx="2098">
                  <c:v>2.1285446607999998</c:v>
                </c:pt>
                <c:pt idx="2099">
                  <c:v>2.1811617189999999</c:v>
                </c:pt>
                <c:pt idx="2100">
                  <c:v>2.1811617189999999</c:v>
                </c:pt>
                <c:pt idx="2101">
                  <c:v>2.1811617189999999</c:v>
                </c:pt>
                <c:pt idx="2102">
                  <c:v>2.1674167749</c:v>
                </c:pt>
                <c:pt idx="2103">
                  <c:v>2.1730586539000001</c:v>
                </c:pt>
                <c:pt idx="2104">
                  <c:v>2.1753111540000001</c:v>
                </c:pt>
                <c:pt idx="2105">
                  <c:v>2.2023813673000001</c:v>
                </c:pt>
                <c:pt idx="2106">
                  <c:v>2.201303496</c:v>
                </c:pt>
                <c:pt idx="2107">
                  <c:v>2.201303496</c:v>
                </c:pt>
                <c:pt idx="2108">
                  <c:v>2.201303496</c:v>
                </c:pt>
                <c:pt idx="2109">
                  <c:v>2.1721770767000002</c:v>
                </c:pt>
                <c:pt idx="2110">
                  <c:v>2.2083722833000001</c:v>
                </c:pt>
                <c:pt idx="2111">
                  <c:v>2.2962689665</c:v>
                </c:pt>
                <c:pt idx="2112">
                  <c:v>2.2878511709999998</c:v>
                </c:pt>
                <c:pt idx="2113">
                  <c:v>2.3283100620999999</c:v>
                </c:pt>
                <c:pt idx="2114">
                  <c:v>2.3283100620999999</c:v>
                </c:pt>
                <c:pt idx="2115">
                  <c:v>2.3283100620999999</c:v>
                </c:pt>
                <c:pt idx="2116">
                  <c:v>2.3371671841000001</c:v>
                </c:pt>
                <c:pt idx="2117">
                  <c:v>2.3388757226000001</c:v>
                </c:pt>
                <c:pt idx="2118">
                  <c:v>2.3399327116999999</c:v>
                </c:pt>
                <c:pt idx="2119">
                  <c:v>2.3258429415999999</c:v>
                </c:pt>
                <c:pt idx="2120">
                  <c:v>2.2196107195999999</c:v>
                </c:pt>
                <c:pt idx="2121">
                  <c:v>2.2196107195999999</c:v>
                </c:pt>
                <c:pt idx="2122">
                  <c:v>2.2196107195999999</c:v>
                </c:pt>
                <c:pt idx="2123">
                  <c:v>2.2553030870000002</c:v>
                </c:pt>
                <c:pt idx="2124">
                  <c:v>2.3278441773999998</c:v>
                </c:pt>
                <c:pt idx="2125">
                  <c:v>2.3452388943</c:v>
                </c:pt>
                <c:pt idx="2126">
                  <c:v>2.3775263098999999</c:v>
                </c:pt>
                <c:pt idx="2127">
                  <c:v>2.3067516219000002</c:v>
                </c:pt>
                <c:pt idx="2128">
                  <c:v>2.3067516219000002</c:v>
                </c:pt>
                <c:pt idx="2129">
                  <c:v>2.3067516219000002</c:v>
                </c:pt>
                <c:pt idx="2130">
                  <c:v>2.3207965983999999</c:v>
                </c:pt>
                <c:pt idx="2131">
                  <c:v>2.3319942291000002</c:v>
                </c:pt>
                <c:pt idx="2132">
                  <c:v>2.3414098705000002</c:v>
                </c:pt>
                <c:pt idx="2133">
                  <c:v>2.2781357835999998</c:v>
                </c:pt>
                <c:pt idx="2134">
                  <c:v>2.2596099628999999</c:v>
                </c:pt>
                <c:pt idx="2135">
                  <c:v>2.2596099628999999</c:v>
                </c:pt>
                <c:pt idx="2136">
                  <c:v>2.2596099628999999</c:v>
                </c:pt>
                <c:pt idx="2137">
                  <c:v>2.3591261243999999</c:v>
                </c:pt>
                <c:pt idx="2138">
                  <c:v>2.3692702183000001</c:v>
                </c:pt>
                <c:pt idx="2139">
                  <c:v>2.3884380742000002</c:v>
                </c:pt>
                <c:pt idx="2140">
                  <c:v>2.4356700642</c:v>
                </c:pt>
                <c:pt idx="2141">
                  <c:v>2.4183169061999998</c:v>
                </c:pt>
                <c:pt idx="2142">
                  <c:v>2.4183169061999998</c:v>
                </c:pt>
                <c:pt idx="2143">
                  <c:v>2.4183169061999998</c:v>
                </c:pt>
                <c:pt idx="2144">
                  <c:v>2.4800267192000001</c:v>
                </c:pt>
                <c:pt idx="2145">
                  <c:v>2.4932950796000002</c:v>
                </c:pt>
                <c:pt idx="2146">
                  <c:v>2.5156175846000002</c:v>
                </c:pt>
                <c:pt idx="2147">
                  <c:v>2.5341834978</c:v>
                </c:pt>
                <c:pt idx="2148">
                  <c:v>2.5431178202</c:v>
                </c:pt>
                <c:pt idx="2149">
                  <c:v>2.5431178202</c:v>
                </c:pt>
                <c:pt idx="2150">
                  <c:v>2.5431178202</c:v>
                </c:pt>
                <c:pt idx="2151">
                  <c:v>2.4963400232000001</c:v>
                </c:pt>
                <c:pt idx="2152">
                  <c:v>2.5151959633000001</c:v>
                </c:pt>
                <c:pt idx="2153">
                  <c:v>2.5181362993</c:v>
                </c:pt>
                <c:pt idx="2154">
                  <c:v>2.5144004761000001</c:v>
                </c:pt>
                <c:pt idx="2155">
                  <c:v>2.4860307812000002</c:v>
                </c:pt>
                <c:pt idx="2156">
                  <c:v>2.4860307812000002</c:v>
                </c:pt>
                <c:pt idx="2157">
                  <c:v>2.4860307812000002</c:v>
                </c:pt>
                <c:pt idx="2158">
                  <c:v>2.4693732975999998</c:v>
                </c:pt>
                <c:pt idx="2159">
                  <c:v>2.5631079951000002</c:v>
                </c:pt>
                <c:pt idx="2160">
                  <c:v>2.5310727859000002</c:v>
                </c:pt>
                <c:pt idx="2161">
                  <c:v>2.4694149025000001</c:v>
                </c:pt>
                <c:pt idx="2162">
                  <c:v>2.4941860932000002</c:v>
                </c:pt>
                <c:pt idx="2163">
                  <c:v>2.4941860932000002</c:v>
                </c:pt>
                <c:pt idx="2164">
                  <c:v>2.4941860932000002</c:v>
                </c:pt>
                <c:pt idx="2165">
                  <c:v>2.4551781768000001</c:v>
                </c:pt>
                <c:pt idx="2166">
                  <c:v>2.4089066537999999</c:v>
                </c:pt>
                <c:pt idx="2167">
                  <c:v>2.4424564844000001</c:v>
                </c:pt>
                <c:pt idx="2168">
                  <c:v>2.4158724104</c:v>
                </c:pt>
                <c:pt idx="2169">
                  <c:v>2.3780880813</c:v>
                </c:pt>
                <c:pt idx="2170">
                  <c:v>2.3780880813</c:v>
                </c:pt>
                <c:pt idx="2171">
                  <c:v>2.3780880813</c:v>
                </c:pt>
                <c:pt idx="2172">
                  <c:v>2.4190174525999999</c:v>
                </c:pt>
                <c:pt idx="2173">
                  <c:v>2.3600137151</c:v>
                </c:pt>
                <c:pt idx="2174">
                  <c:v>2.3352316007999998</c:v>
                </c:pt>
                <c:pt idx="2175">
                  <c:v>2.3585834131999999</c:v>
                </c:pt>
                <c:pt idx="2176">
                  <c:v>2.3764004182999998</c:v>
                </c:pt>
                <c:pt idx="2177">
                  <c:v>2.3764004182999998</c:v>
                </c:pt>
                <c:pt idx="2178">
                  <c:v>2.3764004182999998</c:v>
                </c:pt>
                <c:pt idx="2179">
                  <c:v>2.3378175922</c:v>
                </c:pt>
                <c:pt idx="2180">
                  <c:v>2.3080334664</c:v>
                </c:pt>
                <c:pt idx="2181">
                  <c:v>2.3206949389</c:v>
                </c:pt>
                <c:pt idx="2182">
                  <c:v>2.3470984649000002</c:v>
                </c:pt>
                <c:pt idx="2183">
                  <c:v>2.3515324387000001</c:v>
                </c:pt>
                <c:pt idx="2184">
                  <c:v>2.3515324387000001</c:v>
                </c:pt>
                <c:pt idx="2185">
                  <c:v>2.3515324387000001</c:v>
                </c:pt>
                <c:pt idx="2186">
                  <c:v>2.4118185943000001</c:v>
                </c:pt>
                <c:pt idx="2187">
                  <c:v>2.3755326497000002</c:v>
                </c:pt>
                <c:pt idx="2188">
                  <c:v>2.4581953712</c:v>
                </c:pt>
                <c:pt idx="2189">
                  <c:v>2.4336861473</c:v>
                </c:pt>
                <c:pt idx="2190">
                  <c:v>2.4987876832000002</c:v>
                </c:pt>
                <c:pt idx="2191">
                  <c:v>2.4987876832000002</c:v>
                </c:pt>
                <c:pt idx="2192">
                  <c:v>2.4987876832000002</c:v>
                </c:pt>
                <c:pt idx="2193">
                  <c:v>2.4973340327</c:v>
                </c:pt>
                <c:pt idx="2194">
                  <c:v>2.4931439880999999</c:v>
                </c:pt>
                <c:pt idx="2195">
                  <c:v>2.5207782687</c:v>
                </c:pt>
                <c:pt idx="2196">
                  <c:v>2.5262909236</c:v>
                </c:pt>
                <c:pt idx="2197">
                  <c:v>2.4740322825000001</c:v>
                </c:pt>
                <c:pt idx="2198">
                  <c:v>2.4740322825000001</c:v>
                </c:pt>
                <c:pt idx="2199">
                  <c:v>2.4740322825000001</c:v>
                </c:pt>
                <c:pt idx="2200">
                  <c:v>2.4763025975000001</c:v>
                </c:pt>
                <c:pt idx="2201">
                  <c:v>2.5375946697999998</c:v>
                </c:pt>
                <c:pt idx="2202">
                  <c:v>2.5051138695000001</c:v>
                </c:pt>
                <c:pt idx="2203">
                  <c:v>2.4980648441</c:v>
                </c:pt>
                <c:pt idx="2204">
                  <c:v>2.5406834541999999</c:v>
                </c:pt>
                <c:pt idx="2205">
                  <c:v>2.5406834541999999</c:v>
                </c:pt>
                <c:pt idx="2206">
                  <c:v>2.5406834541999999</c:v>
                </c:pt>
                <c:pt idx="2207">
                  <c:v>2.5360301188999999</c:v>
                </c:pt>
                <c:pt idx="2208">
                  <c:v>2.5331451093999999</c:v>
                </c:pt>
                <c:pt idx="2209">
                  <c:v>2.5328721677999999</c:v>
                </c:pt>
                <c:pt idx="2210">
                  <c:v>2.5447084616</c:v>
                </c:pt>
                <c:pt idx="2211">
                  <c:v>2.5011141873999998</c:v>
                </c:pt>
                <c:pt idx="2212">
                  <c:v>2.5011141873999998</c:v>
                </c:pt>
                <c:pt idx="2213">
                  <c:v>2.5011141873999998</c:v>
                </c:pt>
                <c:pt idx="2214">
                  <c:v>2.4842249447999998</c:v>
                </c:pt>
                <c:pt idx="2215">
                  <c:v>2.5278883436999999</c:v>
                </c:pt>
                <c:pt idx="2216">
                  <c:v>2.5476929544</c:v>
                </c:pt>
                <c:pt idx="2217">
                  <c:v>2.6044305904999998</c:v>
                </c:pt>
                <c:pt idx="2218">
                  <c:v>2.6358940500000001</c:v>
                </c:pt>
                <c:pt idx="2219">
                  <c:v>2.6358940500000001</c:v>
                </c:pt>
                <c:pt idx="2220">
                  <c:v>2.6358940500000001</c:v>
                </c:pt>
                <c:pt idx="2221">
                  <c:v>2.5983458670999999</c:v>
                </c:pt>
                <c:pt idx="2222">
                  <c:v>2.6424682045000001</c:v>
                </c:pt>
                <c:pt idx="2223">
                  <c:v>2.5541386048999999</c:v>
                </c:pt>
                <c:pt idx="2224">
                  <c:v>2.5419656071999999</c:v>
                </c:pt>
                <c:pt idx="2225">
                  <c:v>2.5089849617</c:v>
                </c:pt>
                <c:pt idx="2226">
                  <c:v>2.5089849617</c:v>
                </c:pt>
                <c:pt idx="2227">
                  <c:v>2.5089849617</c:v>
                </c:pt>
                <c:pt idx="2228">
                  <c:v>2.453306735</c:v>
                </c:pt>
                <c:pt idx="2229">
                  <c:v>2.4071016724000001</c:v>
                </c:pt>
                <c:pt idx="2230">
                  <c:v>2.3492179373000002</c:v>
                </c:pt>
                <c:pt idx="2231">
                  <c:v>2.3373382550000001</c:v>
                </c:pt>
                <c:pt idx="2232">
                  <c:v>2.2671353660000002</c:v>
                </c:pt>
                <c:pt idx="2233">
                  <c:v>2.2671353660000002</c:v>
                </c:pt>
                <c:pt idx="2234">
                  <c:v>2.2671353660000002</c:v>
                </c:pt>
                <c:pt idx="2235">
                  <c:v>2.2667790717999998</c:v>
                </c:pt>
                <c:pt idx="2236">
                  <c:v>2.1492133604000001</c:v>
                </c:pt>
                <c:pt idx="2237">
                  <c:v>2.0972078406999999</c:v>
                </c:pt>
                <c:pt idx="2238">
                  <c:v>2.0490413028000001</c:v>
                </c:pt>
                <c:pt idx="2239">
                  <c:v>2.0946081721000001</c:v>
                </c:pt>
                <c:pt idx="2240">
                  <c:v>2.0946081721000001</c:v>
                </c:pt>
                <c:pt idx="2241">
                  <c:v>2.0946081721000001</c:v>
                </c:pt>
                <c:pt idx="2242">
                  <c:v>2.0369469437999999</c:v>
                </c:pt>
                <c:pt idx="2243">
                  <c:v>2.0510233473000001</c:v>
                </c:pt>
                <c:pt idx="2244">
                  <c:v>2.0574275666999999</c:v>
                </c:pt>
                <c:pt idx="2245">
                  <c:v>2.0769121406000002</c:v>
                </c:pt>
                <c:pt idx="2246">
                  <c:v>2.0114016028999999</c:v>
                </c:pt>
                <c:pt idx="2247">
                  <c:v>2.0114016028999999</c:v>
                </c:pt>
                <c:pt idx="2248">
                  <c:v>2.0114016028999999</c:v>
                </c:pt>
                <c:pt idx="2249">
                  <c:v>2.0428925318000002</c:v>
                </c:pt>
                <c:pt idx="2250">
                  <c:v>1.9826688624</c:v>
                </c:pt>
                <c:pt idx="2251">
                  <c:v>2.0367894172000001</c:v>
                </c:pt>
                <c:pt idx="2252">
                  <c:v>2.0371455716</c:v>
                </c:pt>
                <c:pt idx="2253">
                  <c:v>2.0872335823000001</c:v>
                </c:pt>
                <c:pt idx="2254">
                  <c:v>2.0872335823000001</c:v>
                </c:pt>
                <c:pt idx="2255">
                  <c:v>2.0872335823000001</c:v>
                </c:pt>
                <c:pt idx="2256">
                  <c:v>2.0968261605</c:v>
                </c:pt>
                <c:pt idx="2257">
                  <c:v>2.1375574931000001</c:v>
                </c:pt>
                <c:pt idx="2258">
                  <c:v>2.1466354147</c:v>
                </c:pt>
                <c:pt idx="2259">
                  <c:v>2.1338878203</c:v>
                </c:pt>
                <c:pt idx="2260">
                  <c:v>2.0779003290000002</c:v>
                </c:pt>
                <c:pt idx="2261">
                  <c:v>2.0779003290000002</c:v>
                </c:pt>
                <c:pt idx="2262">
                  <c:v>2.0779003290000002</c:v>
                </c:pt>
                <c:pt idx="2263">
                  <c:v>2.2016557835000001</c:v>
                </c:pt>
                <c:pt idx="2264">
                  <c:v>2.1512493228</c:v>
                </c:pt>
                <c:pt idx="2265">
                  <c:v>2.1925761549999998</c:v>
                </c:pt>
                <c:pt idx="2266">
                  <c:v>2.2067450092000001</c:v>
                </c:pt>
                <c:pt idx="2267">
                  <c:v>2.2067450092000001</c:v>
                </c:pt>
                <c:pt idx="2268">
                  <c:v>2.2067450092000001</c:v>
                </c:pt>
                <c:pt idx="2269">
                  <c:v>2.2067450092000001</c:v>
                </c:pt>
                <c:pt idx="2270">
                  <c:v>2.2224262955</c:v>
                </c:pt>
                <c:pt idx="2271">
                  <c:v>2.1412799776</c:v>
                </c:pt>
                <c:pt idx="2272">
                  <c:v>2.1853613079</c:v>
                </c:pt>
                <c:pt idx="2273">
                  <c:v>2.0825951759999999</c:v>
                </c:pt>
                <c:pt idx="2274">
                  <c:v>2.0019259578000002</c:v>
                </c:pt>
                <c:pt idx="2275">
                  <c:v>2.0019259578000002</c:v>
                </c:pt>
                <c:pt idx="2276">
                  <c:v>2.0019259578000002</c:v>
                </c:pt>
                <c:pt idx="2277">
                  <c:v>2.0876924355000002</c:v>
                </c:pt>
                <c:pt idx="2278">
                  <c:v>2.1687331074</c:v>
                </c:pt>
                <c:pt idx="2279">
                  <c:v>2.1545659225999998</c:v>
                </c:pt>
                <c:pt idx="2280">
                  <c:v>2.2642153548000001</c:v>
                </c:pt>
                <c:pt idx="2281">
                  <c:v>2.2632603201000001</c:v>
                </c:pt>
                <c:pt idx="2282">
                  <c:v>2.2632603201000001</c:v>
                </c:pt>
                <c:pt idx="2283">
                  <c:v>2.2632603201000001</c:v>
                </c:pt>
                <c:pt idx="2284">
                  <c:v>2.3142991247000002</c:v>
                </c:pt>
                <c:pt idx="2285">
                  <c:v>2.3084855635000001</c:v>
                </c:pt>
                <c:pt idx="2286">
                  <c:v>2.3985635691999998</c:v>
                </c:pt>
                <c:pt idx="2287">
                  <c:v>2.4803806027999999</c:v>
                </c:pt>
                <c:pt idx="2288">
                  <c:v>2.4539740886999999</c:v>
                </c:pt>
                <c:pt idx="2289">
                  <c:v>2.4539740886999999</c:v>
                </c:pt>
                <c:pt idx="2290">
                  <c:v>2.4539740886999999</c:v>
                </c:pt>
                <c:pt idx="2291">
                  <c:v>2.4609078316000002</c:v>
                </c:pt>
                <c:pt idx="2292">
                  <c:v>2.4151366809999999</c:v>
                </c:pt>
                <c:pt idx="2293">
                  <c:v>2.4057591315</c:v>
                </c:pt>
                <c:pt idx="2294">
                  <c:v>2.4022817658000002</c:v>
                </c:pt>
                <c:pt idx="2295">
                  <c:v>2.3347269773999999</c:v>
                </c:pt>
                <c:pt idx="2296">
                  <c:v>2.3347269773999999</c:v>
                </c:pt>
                <c:pt idx="2297">
                  <c:v>2.3347269773999999</c:v>
                </c:pt>
                <c:pt idx="2298">
                  <c:v>2.4542253983000002</c:v>
                </c:pt>
                <c:pt idx="2299">
                  <c:v>2.3945654624000001</c:v>
                </c:pt>
                <c:pt idx="2300">
                  <c:v>2.3874319448999999</c:v>
                </c:pt>
                <c:pt idx="2301">
                  <c:v>2.4125294581999999</c:v>
                </c:pt>
                <c:pt idx="2302">
                  <c:v>2.4125294581999999</c:v>
                </c:pt>
                <c:pt idx="2303">
                  <c:v>2.4125294581999999</c:v>
                </c:pt>
                <c:pt idx="2304">
                  <c:v>2.4125294581999999</c:v>
                </c:pt>
                <c:pt idx="2305">
                  <c:v>2.4601081623000001</c:v>
                </c:pt>
                <c:pt idx="2306">
                  <c:v>2.3948037198000001</c:v>
                </c:pt>
                <c:pt idx="2307">
                  <c:v>2.3288751416000002</c:v>
                </c:pt>
                <c:pt idx="2308">
                  <c:v>2.2893913089</c:v>
                </c:pt>
                <c:pt idx="2309">
                  <c:v>2.2326424806</c:v>
                </c:pt>
                <c:pt idx="2310">
                  <c:v>2.2326424806</c:v>
                </c:pt>
                <c:pt idx="2311">
                  <c:v>2.2326424806</c:v>
                </c:pt>
                <c:pt idx="2312">
                  <c:v>2.1678859591999999</c:v>
                </c:pt>
                <c:pt idx="2313">
                  <c:v>2.1492405337</c:v>
                </c:pt>
                <c:pt idx="2314">
                  <c:v>2.1239290112</c:v>
                </c:pt>
                <c:pt idx="2315">
                  <c:v>2.1239290112</c:v>
                </c:pt>
                <c:pt idx="2316">
                  <c:v>2.1239290112</c:v>
                </c:pt>
                <c:pt idx="2317">
                  <c:v>2.1239290112</c:v>
                </c:pt>
                <c:pt idx="2318">
                  <c:v>2.1239290112</c:v>
                </c:pt>
                <c:pt idx="2319">
                  <c:v>2.0604976759999998</c:v>
                </c:pt>
                <c:pt idx="2320">
                  <c:v>2.1820832906000001</c:v>
                </c:pt>
                <c:pt idx="2321">
                  <c:v>2.2078002310999998</c:v>
                </c:pt>
                <c:pt idx="2322">
                  <c:v>2.2375186950999999</c:v>
                </c:pt>
                <c:pt idx="2323">
                  <c:v>2.1414484174999999</c:v>
                </c:pt>
                <c:pt idx="2324">
                  <c:v>2.1414484174999999</c:v>
                </c:pt>
                <c:pt idx="2325">
                  <c:v>2.1414484174999999</c:v>
                </c:pt>
                <c:pt idx="2326">
                  <c:v>2.1874324941999999</c:v>
                </c:pt>
                <c:pt idx="2327">
                  <c:v>2.2091016582999998</c:v>
                </c:pt>
                <c:pt idx="2328">
                  <c:v>2.1921685342999999</c:v>
                </c:pt>
                <c:pt idx="2329">
                  <c:v>2.1930063487</c:v>
                </c:pt>
                <c:pt idx="2330">
                  <c:v>2.1154342799000001</c:v>
                </c:pt>
                <c:pt idx="2331">
                  <c:v>2.1154342799000001</c:v>
                </c:pt>
                <c:pt idx="2332">
                  <c:v>2.1154342799000001</c:v>
                </c:pt>
                <c:pt idx="2333">
                  <c:v>2.0866694743999998</c:v>
                </c:pt>
                <c:pt idx="2334">
                  <c:v>2.0845953649000002</c:v>
                </c:pt>
                <c:pt idx="2335">
                  <c:v>1.9202722162000001</c:v>
                </c:pt>
                <c:pt idx="2336">
                  <c:v>1.9156730558999999</c:v>
                </c:pt>
                <c:pt idx="2337">
                  <c:v>1.9009315307000001</c:v>
                </c:pt>
                <c:pt idx="2338">
                  <c:v>1.9009315307000001</c:v>
                </c:pt>
                <c:pt idx="2339">
                  <c:v>1.9009315307000001</c:v>
                </c:pt>
                <c:pt idx="2340">
                  <c:v>2.0086154724999998</c:v>
                </c:pt>
                <c:pt idx="2341">
                  <c:v>2.1012208171000002</c:v>
                </c:pt>
                <c:pt idx="2342">
                  <c:v>2.1125118450999998</c:v>
                </c:pt>
                <c:pt idx="2343">
                  <c:v>2.1080579107999999</c:v>
                </c:pt>
                <c:pt idx="2344">
                  <c:v>2.2501485355000002</c:v>
                </c:pt>
                <c:pt idx="2345">
                  <c:v>2.2501485355000002</c:v>
                </c:pt>
                <c:pt idx="2346">
                  <c:v>2.2501485355000002</c:v>
                </c:pt>
                <c:pt idx="2347">
                  <c:v>2.2501485355000002</c:v>
                </c:pt>
                <c:pt idx="2348">
                  <c:v>2.2343538118000001</c:v>
                </c:pt>
                <c:pt idx="2349">
                  <c:v>2.2313755924000001</c:v>
                </c:pt>
                <c:pt idx="2350">
                  <c:v>2.2612884517</c:v>
                </c:pt>
                <c:pt idx="2351">
                  <c:v>2.2594077985999999</c:v>
                </c:pt>
                <c:pt idx="2352">
                  <c:v>2.2594077985999999</c:v>
                </c:pt>
                <c:pt idx="2353">
                  <c:v>2.2594077985999999</c:v>
                </c:pt>
                <c:pt idx="2354">
                  <c:v>2.2545832629000002</c:v>
                </c:pt>
                <c:pt idx="2355">
                  <c:v>2.2706619675000002</c:v>
                </c:pt>
                <c:pt idx="2356">
                  <c:v>2.2219445131</c:v>
                </c:pt>
                <c:pt idx="2357">
                  <c:v>2.2007922732999998</c:v>
                </c:pt>
                <c:pt idx="2358">
                  <c:v>2.3240995564000002</c:v>
                </c:pt>
                <c:pt idx="2359">
                  <c:v>2.3240995564000002</c:v>
                </c:pt>
                <c:pt idx="2360">
                  <c:v>2.3240995564000002</c:v>
                </c:pt>
                <c:pt idx="2361">
                  <c:v>2.2709200010999999</c:v>
                </c:pt>
                <c:pt idx="2362">
                  <c:v>2.2042232310999998</c:v>
                </c:pt>
                <c:pt idx="2363">
                  <c:v>2.2546617596999998</c:v>
                </c:pt>
                <c:pt idx="2364">
                  <c:v>2.2642380456</c:v>
                </c:pt>
                <c:pt idx="2365">
                  <c:v>2.1602227897000001</c:v>
                </c:pt>
                <c:pt idx="2366">
                  <c:v>2.1602227897000001</c:v>
                </c:pt>
                <c:pt idx="2367">
                  <c:v>2.1602227897000001</c:v>
                </c:pt>
                <c:pt idx="2368">
                  <c:v>2.2370535745</c:v>
                </c:pt>
                <c:pt idx="2369">
                  <c:v>2.2605163359999998</c:v>
                </c:pt>
                <c:pt idx="2370">
                  <c:v>2.2472702754</c:v>
                </c:pt>
                <c:pt idx="2371">
                  <c:v>2.2436393479999999</c:v>
                </c:pt>
                <c:pt idx="2372">
                  <c:v>2.2433246472000001</c:v>
                </c:pt>
                <c:pt idx="2373">
                  <c:v>2.2433246472000001</c:v>
                </c:pt>
                <c:pt idx="2374">
                  <c:v>2.2433246472000001</c:v>
                </c:pt>
                <c:pt idx="2375">
                  <c:v>2.2298980981000001</c:v>
                </c:pt>
                <c:pt idx="2376">
                  <c:v>2.3105767076000001</c:v>
                </c:pt>
                <c:pt idx="2377">
                  <c:v>2.2603243779</c:v>
                </c:pt>
                <c:pt idx="2378">
                  <c:v>2.3060761006999999</c:v>
                </c:pt>
                <c:pt idx="2379">
                  <c:v>2.3502921403000001</c:v>
                </c:pt>
                <c:pt idx="2380">
                  <c:v>2.3502921403000001</c:v>
                </c:pt>
                <c:pt idx="2381">
                  <c:v>2.3502921403000001</c:v>
                </c:pt>
                <c:pt idx="2382">
                  <c:v>2.2822623163000002</c:v>
                </c:pt>
                <c:pt idx="2383">
                  <c:v>2.1024845450999998</c:v>
                </c:pt>
                <c:pt idx="2384">
                  <c:v>2.0272702859999998</c:v>
                </c:pt>
                <c:pt idx="2385">
                  <c:v>2.0638261519999999</c:v>
                </c:pt>
                <c:pt idx="2386">
                  <c:v>1.9855605968000001</c:v>
                </c:pt>
                <c:pt idx="2387">
                  <c:v>1.9855605968000001</c:v>
                </c:pt>
                <c:pt idx="2388">
                  <c:v>1.9855605968000001</c:v>
                </c:pt>
                <c:pt idx="2389">
                  <c:v>2.0682704145000002</c:v>
                </c:pt>
                <c:pt idx="2390">
                  <c:v>2.1682019279999998</c:v>
                </c:pt>
                <c:pt idx="2391">
                  <c:v>2.1590497993</c:v>
                </c:pt>
                <c:pt idx="2392">
                  <c:v>2.1734450385000001</c:v>
                </c:pt>
                <c:pt idx="2393">
                  <c:v>2.1484515299</c:v>
                </c:pt>
                <c:pt idx="2394">
                  <c:v>2.1484515299</c:v>
                </c:pt>
                <c:pt idx="2395">
                  <c:v>2.1484515299</c:v>
                </c:pt>
                <c:pt idx="2396">
                  <c:v>2.1572560475999998</c:v>
                </c:pt>
                <c:pt idx="2397">
                  <c:v>2.1813557054000001</c:v>
                </c:pt>
                <c:pt idx="2398">
                  <c:v>2.0920543900999999</c:v>
                </c:pt>
                <c:pt idx="2399">
                  <c:v>2.1486779965</c:v>
                </c:pt>
                <c:pt idx="2400">
                  <c:v>2.1543326097</c:v>
                </c:pt>
                <c:pt idx="2401">
                  <c:v>2.1543326097</c:v>
                </c:pt>
                <c:pt idx="2402">
                  <c:v>2.1543326097</c:v>
                </c:pt>
                <c:pt idx="2403">
                  <c:v>2.1453662387999999</c:v>
                </c:pt>
                <c:pt idx="2404">
                  <c:v>2.0883458195000002</c:v>
                </c:pt>
                <c:pt idx="2405">
                  <c:v>2.1049685163</c:v>
                </c:pt>
                <c:pt idx="2406">
                  <c:v>2.0549324175999999</c:v>
                </c:pt>
                <c:pt idx="2407">
                  <c:v>2.1374999705</c:v>
                </c:pt>
                <c:pt idx="2408">
                  <c:v>2.1374999705</c:v>
                </c:pt>
                <c:pt idx="2409">
                  <c:v>2.1374999705</c:v>
                </c:pt>
                <c:pt idx="2410">
                  <c:v>2.1374999705</c:v>
                </c:pt>
                <c:pt idx="2411">
                  <c:v>2.0953719262999999</c:v>
                </c:pt>
                <c:pt idx="2412">
                  <c:v>2.1403660557999999</c:v>
                </c:pt>
                <c:pt idx="2413">
                  <c:v>2.1190970618999998</c:v>
                </c:pt>
                <c:pt idx="2414">
                  <c:v>2.1177379833000001</c:v>
                </c:pt>
                <c:pt idx="2415">
                  <c:v>2.1177379833000001</c:v>
                </c:pt>
                <c:pt idx="2416">
                  <c:v>2.1177379833000001</c:v>
                </c:pt>
                <c:pt idx="2417">
                  <c:v>2.103938571</c:v>
                </c:pt>
                <c:pt idx="2418">
                  <c:v>2.1243425730999999</c:v>
                </c:pt>
                <c:pt idx="2419">
                  <c:v>2.1156820206</c:v>
                </c:pt>
                <c:pt idx="2420">
                  <c:v>2.1732713555999998</c:v>
                </c:pt>
                <c:pt idx="2421">
                  <c:v>2.0450767810000001</c:v>
                </c:pt>
                <c:pt idx="2422">
                  <c:v>2.0450767810000001</c:v>
                </c:pt>
                <c:pt idx="2423">
                  <c:v>2.0450767810000001</c:v>
                </c:pt>
                <c:pt idx="2424">
                  <c:v>2.1061304201</c:v>
                </c:pt>
                <c:pt idx="2425">
                  <c:v>2.1258865828000002</c:v>
                </c:pt>
                <c:pt idx="2426">
                  <c:v>2.0645633495000002</c:v>
                </c:pt>
                <c:pt idx="2427">
                  <c:v>2.0442441503</c:v>
                </c:pt>
                <c:pt idx="2428">
                  <c:v>2.1172229439999999</c:v>
                </c:pt>
                <c:pt idx="2429">
                  <c:v>2.1172229439999999</c:v>
                </c:pt>
                <c:pt idx="2430">
                  <c:v>2.1172229439999999</c:v>
                </c:pt>
                <c:pt idx="2431">
                  <c:v>2.1461371806999998</c:v>
                </c:pt>
                <c:pt idx="2432">
                  <c:v>2.1622260634999999</c:v>
                </c:pt>
                <c:pt idx="2433">
                  <c:v>2.2192792126000001</c:v>
                </c:pt>
                <c:pt idx="2434">
                  <c:v>2.2649679923999999</c:v>
                </c:pt>
                <c:pt idx="2435">
                  <c:v>2.2311728409999998</c:v>
                </c:pt>
                <c:pt idx="2436">
                  <c:v>2.2311728409999998</c:v>
                </c:pt>
                <c:pt idx="2437">
                  <c:v>2.2311728409999998</c:v>
                </c:pt>
                <c:pt idx="2438">
                  <c:v>2.2942576182000001</c:v>
                </c:pt>
                <c:pt idx="2439">
                  <c:v>2.2620556642</c:v>
                </c:pt>
                <c:pt idx="2440">
                  <c:v>2.3072205176999998</c:v>
                </c:pt>
                <c:pt idx="2441">
                  <c:v>2.3364360108</c:v>
                </c:pt>
                <c:pt idx="2442">
                  <c:v>2.3497724616000002</c:v>
                </c:pt>
                <c:pt idx="2443">
                  <c:v>2.3497724616000002</c:v>
                </c:pt>
                <c:pt idx="2444">
                  <c:v>2.3497724616000002</c:v>
                </c:pt>
                <c:pt idx="2445">
                  <c:v>2.3090505403999999</c:v>
                </c:pt>
                <c:pt idx="2446">
                  <c:v>2.3120823591000002</c:v>
                </c:pt>
                <c:pt idx="2447">
                  <c:v>2.2560352874</c:v>
                </c:pt>
                <c:pt idx="2448">
                  <c:v>2.3644278513999999</c:v>
                </c:pt>
                <c:pt idx="2449">
                  <c:v>2.4106964933000001</c:v>
                </c:pt>
                <c:pt idx="2450">
                  <c:v>2.4106964933000001</c:v>
                </c:pt>
                <c:pt idx="2451">
                  <c:v>2.4106964933000001</c:v>
                </c:pt>
                <c:pt idx="2452">
                  <c:v>2.4449665671999998</c:v>
                </c:pt>
                <c:pt idx="2453">
                  <c:v>2.5016647464999999</c:v>
                </c:pt>
                <c:pt idx="2454">
                  <c:v>2.5297969191999998</c:v>
                </c:pt>
                <c:pt idx="2455">
                  <c:v>2.4884117934000001</c:v>
                </c:pt>
                <c:pt idx="2456">
                  <c:v>2.5350031168</c:v>
                </c:pt>
                <c:pt idx="2457">
                  <c:v>2.5350031168</c:v>
                </c:pt>
                <c:pt idx="2458">
                  <c:v>2.5350031168</c:v>
                </c:pt>
                <c:pt idx="2459">
                  <c:v>2.5350031168</c:v>
                </c:pt>
                <c:pt idx="2460">
                  <c:v>2.5350031168</c:v>
                </c:pt>
                <c:pt idx="2461">
                  <c:v>2.5350031168</c:v>
                </c:pt>
                <c:pt idx="2462">
                  <c:v>2.5563507774000001</c:v>
                </c:pt>
                <c:pt idx="2463">
                  <c:v>2.6176761044000001</c:v>
                </c:pt>
                <c:pt idx="2464">
                  <c:v>2.6176761044000001</c:v>
                </c:pt>
                <c:pt idx="2465">
                  <c:v>2.6176761044000001</c:v>
                </c:pt>
                <c:pt idx="2466">
                  <c:v>2.6834960328999999</c:v>
                </c:pt>
                <c:pt idx="2467">
                  <c:v>2.6569457384000001</c:v>
                </c:pt>
                <c:pt idx="2468">
                  <c:v>2.6569457384000001</c:v>
                </c:pt>
                <c:pt idx="2469">
                  <c:v>2.6569457384000001</c:v>
                </c:pt>
                <c:pt idx="2470">
                  <c:v>2.4940006475000001</c:v>
                </c:pt>
                <c:pt idx="2471">
                  <c:v>2.4940006475000001</c:v>
                </c:pt>
                <c:pt idx="2472">
                  <c:v>2.4940006475000001</c:v>
                </c:pt>
                <c:pt idx="2473">
                  <c:v>2.4940006475000001</c:v>
                </c:pt>
                <c:pt idx="2474">
                  <c:v>2.4940006475000001</c:v>
                </c:pt>
                <c:pt idx="2475">
                  <c:v>2.5695586168000002</c:v>
                </c:pt>
                <c:pt idx="2476">
                  <c:v>2.5534655398999999</c:v>
                </c:pt>
                <c:pt idx="2477">
                  <c:v>2.4683274167999998</c:v>
                </c:pt>
                <c:pt idx="2478">
                  <c:v>2.4683274167999998</c:v>
                </c:pt>
                <c:pt idx="2479">
                  <c:v>2.4683274167999998</c:v>
                </c:pt>
                <c:pt idx="2480">
                  <c:v>2.4683274167999998</c:v>
                </c:pt>
                <c:pt idx="2481">
                  <c:v>2.4683274167999998</c:v>
                </c:pt>
                <c:pt idx="2482">
                  <c:v>2.4773597288000002</c:v>
                </c:pt>
                <c:pt idx="2483">
                  <c:v>2.460900026</c:v>
                </c:pt>
                <c:pt idx="2484">
                  <c:v>2.4497955172000001</c:v>
                </c:pt>
                <c:pt idx="2485">
                  <c:v>2.4497955172000001</c:v>
                </c:pt>
                <c:pt idx="2486">
                  <c:v>2.4497955172000001</c:v>
                </c:pt>
                <c:pt idx="2487">
                  <c:v>2.5129281497</c:v>
                </c:pt>
                <c:pt idx="2488">
                  <c:v>2.5295599844000001</c:v>
                </c:pt>
                <c:pt idx="2489">
                  <c:v>2.5231295930000002</c:v>
                </c:pt>
                <c:pt idx="2490">
                  <c:v>2.5658410555</c:v>
                </c:pt>
                <c:pt idx="2491">
                  <c:v>2.6430572516000002</c:v>
                </c:pt>
                <c:pt idx="2492">
                  <c:v>2.6430572516000002</c:v>
                </c:pt>
                <c:pt idx="2493">
                  <c:v>2.6430572516000002</c:v>
                </c:pt>
                <c:pt idx="2494">
                  <c:v>2.6072998575000002</c:v>
                </c:pt>
                <c:pt idx="2495">
                  <c:v>2.5983328509999999</c:v>
                </c:pt>
                <c:pt idx="2496">
                  <c:v>2.5983328509999999</c:v>
                </c:pt>
                <c:pt idx="2497">
                  <c:v>2.6128388824000002</c:v>
                </c:pt>
                <c:pt idx="2498">
                  <c:v>2.5758770114999998</c:v>
                </c:pt>
                <c:pt idx="2499">
                  <c:v>2.5758770114999998</c:v>
                </c:pt>
                <c:pt idx="2500">
                  <c:v>2.5758770114999998</c:v>
                </c:pt>
                <c:pt idx="2501">
                  <c:v>2.6072604407000002</c:v>
                </c:pt>
                <c:pt idx="2502">
                  <c:v>2.6999928245000002</c:v>
                </c:pt>
                <c:pt idx="2503">
                  <c:v>2.6405191444999998</c:v>
                </c:pt>
                <c:pt idx="2504">
                  <c:v>2.6540340546999999</c:v>
                </c:pt>
                <c:pt idx="2505">
                  <c:v>2.5993135897999999</c:v>
                </c:pt>
                <c:pt idx="2506">
                  <c:v>2.5993135897999999</c:v>
                </c:pt>
                <c:pt idx="2507">
                  <c:v>2.5993135897999999</c:v>
                </c:pt>
                <c:pt idx="2508">
                  <c:v>2.5967791571999999</c:v>
                </c:pt>
                <c:pt idx="2509">
                  <c:v>2.6578665474999998</c:v>
                </c:pt>
                <c:pt idx="2510">
                  <c:v>2.6857150572999999</c:v>
                </c:pt>
                <c:pt idx="2511">
                  <c:v>2.6377020002</c:v>
                </c:pt>
                <c:pt idx="2512">
                  <c:v>2.6432504839000002</c:v>
                </c:pt>
                <c:pt idx="2513">
                  <c:v>2.6432504839000002</c:v>
                </c:pt>
                <c:pt idx="2514">
                  <c:v>2.6432504839000002</c:v>
                </c:pt>
                <c:pt idx="2515">
                  <c:v>2.6262730495</c:v>
                </c:pt>
                <c:pt idx="2516">
                  <c:v>2.5995442530999999</c:v>
                </c:pt>
                <c:pt idx="2517">
                  <c:v>2.5046437290000001</c:v>
                </c:pt>
                <c:pt idx="2518">
                  <c:v>2.4663326153999998</c:v>
                </c:pt>
                <c:pt idx="2519">
                  <c:v>2.5130210252</c:v>
                </c:pt>
                <c:pt idx="2520">
                  <c:v>2.5130210252</c:v>
                </c:pt>
                <c:pt idx="2521">
                  <c:v>2.5130210252</c:v>
                </c:pt>
                <c:pt idx="2522">
                  <c:v>2.4827703561000001</c:v>
                </c:pt>
                <c:pt idx="2523">
                  <c:v>2.564281652</c:v>
                </c:pt>
                <c:pt idx="2524">
                  <c:v>2.6154295633000002</c:v>
                </c:pt>
                <c:pt idx="2525">
                  <c:v>2.6429786377000002</c:v>
                </c:pt>
                <c:pt idx="2526">
                  <c:v>2.5668140843999998</c:v>
                </c:pt>
                <c:pt idx="2527">
                  <c:v>2.5668140843999998</c:v>
                </c:pt>
                <c:pt idx="2528">
                  <c:v>2.5668140843999998</c:v>
                </c:pt>
                <c:pt idx="2529">
                  <c:v>2.5393272504</c:v>
                </c:pt>
                <c:pt idx="2530">
                  <c:v>2.5889780325</c:v>
                </c:pt>
                <c:pt idx="2531">
                  <c:v>2.5853632426000002</c:v>
                </c:pt>
                <c:pt idx="2532">
                  <c:v>2.6189825554000001</c:v>
                </c:pt>
                <c:pt idx="2533">
                  <c:v>2.5785191622000001</c:v>
                </c:pt>
                <c:pt idx="2534">
                  <c:v>2.5785191622000001</c:v>
                </c:pt>
                <c:pt idx="2535">
                  <c:v>2.5785191622000001</c:v>
                </c:pt>
                <c:pt idx="2536">
                  <c:v>2.5593656858</c:v>
                </c:pt>
                <c:pt idx="2537">
                  <c:v>2.5854647548999998</c:v>
                </c:pt>
                <c:pt idx="2538">
                  <c:v>2.5469281204000001</c:v>
                </c:pt>
                <c:pt idx="2539">
                  <c:v>2.5765959666999998</c:v>
                </c:pt>
                <c:pt idx="2540">
                  <c:v>2.5637398995999998</c:v>
                </c:pt>
                <c:pt idx="2541">
                  <c:v>2.5637398995999998</c:v>
                </c:pt>
                <c:pt idx="2542">
                  <c:v>2.5637398995999998</c:v>
                </c:pt>
                <c:pt idx="2543">
                  <c:v>2.5367511820000002</c:v>
                </c:pt>
                <c:pt idx="2544">
                  <c:v>2.5065491838999998</c:v>
                </c:pt>
                <c:pt idx="2545">
                  <c:v>2.4564061313000001</c:v>
                </c:pt>
                <c:pt idx="2546">
                  <c:v>2.4485493028</c:v>
                </c:pt>
                <c:pt idx="2547">
                  <c:v>2.4619504748000001</c:v>
                </c:pt>
                <c:pt idx="2548">
                  <c:v>2.4619504748000001</c:v>
                </c:pt>
                <c:pt idx="2549">
                  <c:v>2.4619504748000001</c:v>
                </c:pt>
                <c:pt idx="2550">
                  <c:v>2.5050715026999999</c:v>
                </c:pt>
                <c:pt idx="2551">
                  <c:v>2.5391626519999999</c:v>
                </c:pt>
                <c:pt idx="2552">
                  <c:v>2.5465850355000001</c:v>
                </c:pt>
                <c:pt idx="2553">
                  <c:v>2.6199861547999999</c:v>
                </c:pt>
                <c:pt idx="2554">
                  <c:v>2.5648682823</c:v>
                </c:pt>
                <c:pt idx="2555">
                  <c:v>2.5648682823</c:v>
                </c:pt>
                <c:pt idx="2556">
                  <c:v>2.5648682823</c:v>
                </c:pt>
                <c:pt idx="2557">
                  <c:v>2.6648126780000001</c:v>
                </c:pt>
                <c:pt idx="2558">
                  <c:v>2.6691782957000001</c:v>
                </c:pt>
                <c:pt idx="2559">
                  <c:v>2.6872611037</c:v>
                </c:pt>
                <c:pt idx="2560">
                  <c:v>2.6507540514999999</c:v>
                </c:pt>
                <c:pt idx="2561">
                  <c:v>2.6002609299000001</c:v>
                </c:pt>
                <c:pt idx="2562">
                  <c:v>2.6002609299000001</c:v>
                </c:pt>
                <c:pt idx="2563">
                  <c:v>2.6002609299000001</c:v>
                </c:pt>
                <c:pt idx="2564">
                  <c:v>2.5847394237999999</c:v>
                </c:pt>
                <c:pt idx="2565">
                  <c:v>2.6229996094999999</c:v>
                </c:pt>
                <c:pt idx="2566">
                  <c:v>2.5880345288000002</c:v>
                </c:pt>
                <c:pt idx="2567">
                  <c:v>2.5929083016000001</c:v>
                </c:pt>
                <c:pt idx="2568">
                  <c:v>2.5935109506999998</c:v>
                </c:pt>
                <c:pt idx="2569">
                  <c:v>2.5935109506999998</c:v>
                </c:pt>
                <c:pt idx="2570">
                  <c:v>2.5935109506999998</c:v>
                </c:pt>
                <c:pt idx="2571">
                  <c:v>2.6178486285</c:v>
                </c:pt>
                <c:pt idx="2572">
                  <c:v>2.6802357999000002</c:v>
                </c:pt>
                <c:pt idx="2573">
                  <c:v>2.6495921952999999</c:v>
                </c:pt>
                <c:pt idx="2574">
                  <c:v>2.5261834813999999</c:v>
                </c:pt>
                <c:pt idx="2575">
                  <c:v>2.5743087398000002</c:v>
                </c:pt>
                <c:pt idx="2576">
                  <c:v>2.5743087398000002</c:v>
                </c:pt>
                <c:pt idx="2577">
                  <c:v>2.5743087398000002</c:v>
                </c:pt>
                <c:pt idx="2578">
                  <c:v>2.5557207962000001</c:v>
                </c:pt>
                <c:pt idx="2579">
                  <c:v>2.6310609795</c:v>
                </c:pt>
                <c:pt idx="2580">
                  <c:v>2.6404459801</c:v>
                </c:pt>
                <c:pt idx="2581">
                  <c:v>2.6640700196</c:v>
                </c:pt>
                <c:pt idx="2582">
                  <c:v>2.6381290404</c:v>
                </c:pt>
                <c:pt idx="2583">
                  <c:v>2.6381290404</c:v>
                </c:pt>
                <c:pt idx="2584">
                  <c:v>2.6381290404</c:v>
                </c:pt>
                <c:pt idx="2585">
                  <c:v>2.6625323881999998</c:v>
                </c:pt>
                <c:pt idx="2586">
                  <c:v>2.7276491697999998</c:v>
                </c:pt>
                <c:pt idx="2587">
                  <c:v>2.6360642441</c:v>
                </c:pt>
                <c:pt idx="2588">
                  <c:v>2.6052743895999999</c:v>
                </c:pt>
                <c:pt idx="2589">
                  <c:v>2.5640327483999998</c:v>
                </c:pt>
                <c:pt idx="2590">
                  <c:v>2.5640327483999998</c:v>
                </c:pt>
                <c:pt idx="2591">
                  <c:v>2.5640327483999998</c:v>
                </c:pt>
                <c:pt idx="2592">
                  <c:v>2.4924473436999999</c:v>
                </c:pt>
                <c:pt idx="2593">
                  <c:v>2.5421064551999999</c:v>
                </c:pt>
                <c:pt idx="2594">
                  <c:v>2.5868155462</c:v>
                </c:pt>
                <c:pt idx="2595">
                  <c:v>2.6218114317999999</c:v>
                </c:pt>
                <c:pt idx="2596">
                  <c:v>2.6516326983999998</c:v>
                </c:pt>
                <c:pt idx="2597">
                  <c:v>2.6516326983999998</c:v>
                </c:pt>
                <c:pt idx="2598">
                  <c:v>2.6516326983999998</c:v>
                </c:pt>
                <c:pt idx="2599">
                  <c:v>2.6537654400999999</c:v>
                </c:pt>
                <c:pt idx="2600">
                  <c:v>2.6297576460999998</c:v>
                </c:pt>
                <c:pt idx="2601">
                  <c:v>2.6713495385999999</c:v>
                </c:pt>
                <c:pt idx="2602">
                  <c:v>2.6945678042000001</c:v>
                </c:pt>
                <c:pt idx="2603">
                  <c:v>2.7348327458999999</c:v>
                </c:pt>
                <c:pt idx="2604">
                  <c:v>2.7348327458999999</c:v>
                </c:pt>
                <c:pt idx="2605">
                  <c:v>2.7348327458999999</c:v>
                </c:pt>
                <c:pt idx="2606">
                  <c:v>2.7180467632999998</c:v>
                </c:pt>
                <c:pt idx="2607">
                  <c:v>2.748743648</c:v>
                </c:pt>
                <c:pt idx="2608">
                  <c:v>2.7153800905000001</c:v>
                </c:pt>
                <c:pt idx="2609">
                  <c:v>2.7770901531000001</c:v>
                </c:pt>
                <c:pt idx="2610">
                  <c:v>2.7773091824999998</c:v>
                </c:pt>
                <c:pt idx="2611">
                  <c:v>2.7773091824999998</c:v>
                </c:pt>
                <c:pt idx="2612">
                  <c:v>2.7773091824999998</c:v>
                </c:pt>
                <c:pt idx="2613">
                  <c:v>2.7773743830000002</c:v>
                </c:pt>
                <c:pt idx="2614">
                  <c:v>2.8741991135</c:v>
                </c:pt>
                <c:pt idx="2615">
                  <c:v>2.9100448906</c:v>
                </c:pt>
                <c:pt idx="2616">
                  <c:v>2.9058595683999999</c:v>
                </c:pt>
                <c:pt idx="2617">
                  <c:v>2.9861155508000001</c:v>
                </c:pt>
                <c:pt idx="2618">
                  <c:v>2.9861155508000001</c:v>
                </c:pt>
                <c:pt idx="2619">
                  <c:v>2.9861155508000001</c:v>
                </c:pt>
                <c:pt idx="2620">
                  <c:v>2.9662332532</c:v>
                </c:pt>
                <c:pt idx="2621">
                  <c:v>2.8062308665</c:v>
                </c:pt>
                <c:pt idx="2622">
                  <c:v>2.8062308665</c:v>
                </c:pt>
                <c:pt idx="2623">
                  <c:v>2.7593066637999999</c:v>
                </c:pt>
                <c:pt idx="2624">
                  <c:v>2.7441016882999998</c:v>
                </c:pt>
                <c:pt idx="2625">
                  <c:v>2.7441016882999998</c:v>
                </c:pt>
                <c:pt idx="2626">
                  <c:v>2.7441016882999998</c:v>
                </c:pt>
                <c:pt idx="2627">
                  <c:v>2.7836646419000002</c:v>
                </c:pt>
                <c:pt idx="2628">
                  <c:v>2.7668673365999998</c:v>
                </c:pt>
                <c:pt idx="2629">
                  <c:v>2.7367068502</c:v>
                </c:pt>
                <c:pt idx="2630">
                  <c:v>2.6762737375999999</c:v>
                </c:pt>
                <c:pt idx="2631">
                  <c:v>2.6829203619999999</c:v>
                </c:pt>
                <c:pt idx="2632">
                  <c:v>2.6829203619999999</c:v>
                </c:pt>
                <c:pt idx="2633">
                  <c:v>2.6829203619999999</c:v>
                </c:pt>
                <c:pt idx="2634">
                  <c:v>2.6121168861999999</c:v>
                </c:pt>
                <c:pt idx="2635">
                  <c:v>2.5451149212000002</c:v>
                </c:pt>
                <c:pt idx="2636">
                  <c:v>2.5844894027</c:v>
                </c:pt>
                <c:pt idx="2637">
                  <c:v>2.6534546121</c:v>
                </c:pt>
                <c:pt idx="2638">
                  <c:v>2.6034945846999999</c:v>
                </c:pt>
                <c:pt idx="2639">
                  <c:v>2.6034945846999999</c:v>
                </c:pt>
                <c:pt idx="2640">
                  <c:v>2.6034945846999999</c:v>
                </c:pt>
                <c:pt idx="2641">
                  <c:v>2.7599344892</c:v>
                </c:pt>
                <c:pt idx="2642">
                  <c:v>2.7195747396000001</c:v>
                </c:pt>
                <c:pt idx="2643">
                  <c:v>2.6392852612</c:v>
                </c:pt>
                <c:pt idx="2644">
                  <c:v>2.6866393084000002</c:v>
                </c:pt>
                <c:pt idx="2645">
                  <c:v>2.6377618092000001</c:v>
                </c:pt>
                <c:pt idx="2646">
                  <c:v>2.6377618092000001</c:v>
                </c:pt>
                <c:pt idx="2647">
                  <c:v>2.6377618092000001</c:v>
                </c:pt>
                <c:pt idx="2648">
                  <c:v>2.700208436</c:v>
                </c:pt>
                <c:pt idx="2649">
                  <c:v>2.7369544819999998</c:v>
                </c:pt>
                <c:pt idx="2650">
                  <c:v>2.7480618532999999</c:v>
                </c:pt>
                <c:pt idx="2651">
                  <c:v>2.7480618532999999</c:v>
                </c:pt>
                <c:pt idx="2652">
                  <c:v>2.7480618532999999</c:v>
                </c:pt>
                <c:pt idx="2653">
                  <c:v>2.7480618532999999</c:v>
                </c:pt>
                <c:pt idx="2654">
                  <c:v>2.7480618532999999</c:v>
                </c:pt>
                <c:pt idx="2655">
                  <c:v>2.7393858135000002</c:v>
                </c:pt>
                <c:pt idx="2656">
                  <c:v>2.7354614991999999</c:v>
                </c:pt>
                <c:pt idx="2657">
                  <c:v>2.7354614991999999</c:v>
                </c:pt>
                <c:pt idx="2658">
                  <c:v>2.7354614991999999</c:v>
                </c:pt>
                <c:pt idx="2659">
                  <c:v>2.7890782977000002</c:v>
                </c:pt>
                <c:pt idx="2660">
                  <c:v>2.7890782977000002</c:v>
                </c:pt>
                <c:pt idx="2661">
                  <c:v>2.7890782977000002</c:v>
                </c:pt>
                <c:pt idx="2662">
                  <c:v>2.8585214899000002</c:v>
                </c:pt>
                <c:pt idx="2663">
                  <c:v>2.8513736981000002</c:v>
                </c:pt>
                <c:pt idx="2664">
                  <c:v>2.8028354999</c:v>
                </c:pt>
                <c:pt idx="2665">
                  <c:v>2.7701554233999999</c:v>
                </c:pt>
                <c:pt idx="2666">
                  <c:v>2.6758210955999999</c:v>
                </c:pt>
                <c:pt idx="2667">
                  <c:v>2.6758210955999999</c:v>
                </c:pt>
                <c:pt idx="2668">
                  <c:v>2.6758210955999999</c:v>
                </c:pt>
                <c:pt idx="2669">
                  <c:v>2.6828476277000002</c:v>
                </c:pt>
                <c:pt idx="2670">
                  <c:v>2.6904768711</c:v>
                </c:pt>
                <c:pt idx="2671">
                  <c:v>2.6904768711</c:v>
                </c:pt>
                <c:pt idx="2672">
                  <c:v>2.6904768711</c:v>
                </c:pt>
                <c:pt idx="2673">
                  <c:v>2.6203863516000001</c:v>
                </c:pt>
                <c:pt idx="2674">
                  <c:v>2.6203863516000001</c:v>
                </c:pt>
                <c:pt idx="2675">
                  <c:v>2.6203863516000001</c:v>
                </c:pt>
                <c:pt idx="2676">
                  <c:v>2.5677960752</c:v>
                </c:pt>
                <c:pt idx="2677">
                  <c:v>2.5100006294999999</c:v>
                </c:pt>
                <c:pt idx="2678">
                  <c:v>2.6541829778000001</c:v>
                </c:pt>
                <c:pt idx="2679">
                  <c:v>2.6554235266999999</c:v>
                </c:pt>
                <c:pt idx="2680">
                  <c:v>2.6326846964000001</c:v>
                </c:pt>
                <c:pt idx="2681">
                  <c:v>2.6326846964000001</c:v>
                </c:pt>
                <c:pt idx="2682">
                  <c:v>2.6326846964000001</c:v>
                </c:pt>
                <c:pt idx="2683">
                  <c:v>2.6516604441</c:v>
                </c:pt>
                <c:pt idx="2684">
                  <c:v>2.6865408047999999</c:v>
                </c:pt>
                <c:pt idx="2685">
                  <c:v>2.6541259824000001</c:v>
                </c:pt>
                <c:pt idx="2686">
                  <c:v>2.6802325446999999</c:v>
                </c:pt>
                <c:pt idx="2687">
                  <c:v>2.6845415398000001</c:v>
                </c:pt>
                <c:pt idx="2688">
                  <c:v>2.6845415398000001</c:v>
                </c:pt>
                <c:pt idx="2689">
                  <c:v>2.6845415398000001</c:v>
                </c:pt>
                <c:pt idx="2690">
                  <c:v>2.7117920671000002</c:v>
                </c:pt>
                <c:pt idx="2691">
                  <c:v>2.7133913809000001</c:v>
                </c:pt>
                <c:pt idx="2692">
                  <c:v>2.7309523552999999</c:v>
                </c:pt>
                <c:pt idx="2693">
                  <c:v>2.6885501183999998</c:v>
                </c:pt>
                <c:pt idx="2694">
                  <c:v>2.7048939744</c:v>
                </c:pt>
                <c:pt idx="2695">
                  <c:v>2.7048939744</c:v>
                </c:pt>
                <c:pt idx="2696">
                  <c:v>2.7048939744</c:v>
                </c:pt>
                <c:pt idx="2697">
                  <c:v>2.7462702014999998</c:v>
                </c:pt>
                <c:pt idx="2698">
                  <c:v>2.7161786802000001</c:v>
                </c:pt>
                <c:pt idx="2699">
                  <c:v>2.6929857141000002</c:v>
                </c:pt>
                <c:pt idx="2700">
                  <c:v>2.6991283032000002</c:v>
                </c:pt>
                <c:pt idx="2701">
                  <c:v>2.6991283032000002</c:v>
                </c:pt>
                <c:pt idx="2702">
                  <c:v>2.6991283032000002</c:v>
                </c:pt>
                <c:pt idx="2703">
                  <c:v>2.6991283032000002</c:v>
                </c:pt>
                <c:pt idx="2704">
                  <c:v>2.6964836714999998</c:v>
                </c:pt>
                <c:pt idx="2705">
                  <c:v>2.6968970960999998</c:v>
                </c:pt>
                <c:pt idx="2706">
                  <c:v>2.6806654639</c:v>
                </c:pt>
                <c:pt idx="2707">
                  <c:v>2.6679294999000001</c:v>
                </c:pt>
                <c:pt idx="2708">
                  <c:v>2.663740443</c:v>
                </c:pt>
                <c:pt idx="2709">
                  <c:v>2.663740443</c:v>
                </c:pt>
                <c:pt idx="2710">
                  <c:v>2.663740443</c:v>
                </c:pt>
                <c:pt idx="2711">
                  <c:v>2.6949888138999998</c:v>
                </c:pt>
                <c:pt idx="2712">
                  <c:v>2.6175512943000001</c:v>
                </c:pt>
                <c:pt idx="2713">
                  <c:v>2.6986890957999998</c:v>
                </c:pt>
                <c:pt idx="2714">
                  <c:v>2.7124398273999999</c:v>
                </c:pt>
                <c:pt idx="2715">
                  <c:v>2.6974330679</c:v>
                </c:pt>
                <c:pt idx="2716">
                  <c:v>2.6974330679</c:v>
                </c:pt>
                <c:pt idx="2717">
                  <c:v>2.6974330679</c:v>
                </c:pt>
                <c:pt idx="2718">
                  <c:v>2.6904962595000002</c:v>
                </c:pt>
                <c:pt idx="2719">
                  <c:v>2.6540915296000001</c:v>
                </c:pt>
                <c:pt idx="2720">
                  <c:v>2.7603761465000001</c:v>
                </c:pt>
                <c:pt idx="2721">
                  <c:v>2.7286354704</c:v>
                </c:pt>
                <c:pt idx="2722">
                  <c:v>2.7454510864000001</c:v>
                </c:pt>
                <c:pt idx="2723">
                  <c:v>2.7454510864000001</c:v>
                </c:pt>
                <c:pt idx="2724">
                  <c:v>2.7454510864000001</c:v>
                </c:pt>
                <c:pt idx="2725">
                  <c:v>2.677931391</c:v>
                </c:pt>
                <c:pt idx="2726">
                  <c:v>2.7263312014999999</c:v>
                </c:pt>
                <c:pt idx="2727">
                  <c:v>2.7410979804000002</c:v>
                </c:pt>
                <c:pt idx="2728">
                  <c:v>2.7347739882000002</c:v>
                </c:pt>
                <c:pt idx="2729">
                  <c:v>2.7700177278</c:v>
                </c:pt>
                <c:pt idx="2730">
                  <c:v>2.7700177278</c:v>
                </c:pt>
                <c:pt idx="2731">
                  <c:v>2.7700177278</c:v>
                </c:pt>
                <c:pt idx="2732">
                  <c:v>2.7942313184000001</c:v>
                </c:pt>
                <c:pt idx="2733">
                  <c:v>2.6989651448999998</c:v>
                </c:pt>
                <c:pt idx="2734">
                  <c:v>2.7980112728000002</c:v>
                </c:pt>
                <c:pt idx="2735">
                  <c:v>2.8189802657</c:v>
                </c:pt>
                <c:pt idx="2736">
                  <c:v>2.845830748</c:v>
                </c:pt>
                <c:pt idx="2737">
                  <c:v>2.845830748</c:v>
                </c:pt>
                <c:pt idx="2738">
                  <c:v>2.845830748</c:v>
                </c:pt>
                <c:pt idx="2739">
                  <c:v>2.8288147988999999</c:v>
                </c:pt>
                <c:pt idx="2740">
                  <c:v>2.8361309206</c:v>
                </c:pt>
                <c:pt idx="2741">
                  <c:v>2.8519659010999998</c:v>
                </c:pt>
                <c:pt idx="2742">
                  <c:v>2.8270950285000001</c:v>
                </c:pt>
                <c:pt idx="2743">
                  <c:v>2.8428947724999998</c:v>
                </c:pt>
                <c:pt idx="2744">
                  <c:v>2.8428947724999998</c:v>
                </c:pt>
                <c:pt idx="2745">
                  <c:v>2.8428947724999998</c:v>
                </c:pt>
                <c:pt idx="2746">
                  <c:v>2.8454389997999998</c:v>
                </c:pt>
                <c:pt idx="2747">
                  <c:v>2.8306977022000002</c:v>
                </c:pt>
                <c:pt idx="2748">
                  <c:v>2.8346205266000002</c:v>
                </c:pt>
                <c:pt idx="2749">
                  <c:v>2.8233419710000001</c:v>
                </c:pt>
                <c:pt idx="2750">
                  <c:v>2.8104652797999998</c:v>
                </c:pt>
                <c:pt idx="2751">
                  <c:v>2.8104652797999998</c:v>
                </c:pt>
                <c:pt idx="2752">
                  <c:v>2.8104652797999998</c:v>
                </c:pt>
                <c:pt idx="2753">
                  <c:v>2.7904706681000002</c:v>
                </c:pt>
                <c:pt idx="2754">
                  <c:v>2.7703552485</c:v>
                </c:pt>
                <c:pt idx="2755">
                  <c:v>2.7684931701000002</c:v>
                </c:pt>
                <c:pt idx="2756">
                  <c:v>2.7498045386999999</c:v>
                </c:pt>
                <c:pt idx="2757">
                  <c:v>2.6632275867000001</c:v>
                </c:pt>
                <c:pt idx="2758">
                  <c:v>2.6632275867000001</c:v>
                </c:pt>
                <c:pt idx="2759">
                  <c:v>2.6632275867000001</c:v>
                </c:pt>
                <c:pt idx="2760">
                  <c:v>2.7312666794</c:v>
                </c:pt>
                <c:pt idx="2761">
                  <c:v>2.8569700021000002</c:v>
                </c:pt>
                <c:pt idx="2762">
                  <c:v>2.7612097222999998</c:v>
                </c:pt>
                <c:pt idx="2763">
                  <c:v>2.6957859908000001</c:v>
                </c:pt>
                <c:pt idx="2764">
                  <c:v>2.6957859908000001</c:v>
                </c:pt>
                <c:pt idx="2765">
                  <c:v>2.6957859908000001</c:v>
                </c:pt>
                <c:pt idx="2766">
                  <c:v>2.6957859908000001</c:v>
                </c:pt>
                <c:pt idx="2767">
                  <c:v>2.7297393058999999</c:v>
                </c:pt>
                <c:pt idx="2768">
                  <c:v>2.7542789434000001</c:v>
                </c:pt>
                <c:pt idx="2769">
                  <c:v>2.6848981382999999</c:v>
                </c:pt>
                <c:pt idx="2770">
                  <c:v>2.794324977</c:v>
                </c:pt>
                <c:pt idx="2771">
                  <c:v>2.7226040445000002</c:v>
                </c:pt>
                <c:pt idx="2772">
                  <c:v>2.7226040445000002</c:v>
                </c:pt>
                <c:pt idx="2773">
                  <c:v>2.7226040445000002</c:v>
                </c:pt>
                <c:pt idx="2774">
                  <c:v>2.7710991049999998</c:v>
                </c:pt>
                <c:pt idx="2775">
                  <c:v>2.7775781598</c:v>
                </c:pt>
                <c:pt idx="2776">
                  <c:v>2.8077406752999998</c:v>
                </c:pt>
                <c:pt idx="2777">
                  <c:v>2.7842201618</c:v>
                </c:pt>
                <c:pt idx="2778">
                  <c:v>2.7877492098999999</c:v>
                </c:pt>
                <c:pt idx="2779">
                  <c:v>2.7877492098999999</c:v>
                </c:pt>
                <c:pt idx="2780">
                  <c:v>2.7877492098999999</c:v>
                </c:pt>
                <c:pt idx="2781">
                  <c:v>2.7663028864000001</c:v>
                </c:pt>
                <c:pt idx="2782">
                  <c:v>2.7928227155999998</c:v>
                </c:pt>
                <c:pt idx="2783">
                  <c:v>2.740477593</c:v>
                </c:pt>
                <c:pt idx="2784">
                  <c:v>2.7319352612999999</c:v>
                </c:pt>
                <c:pt idx="2785">
                  <c:v>2.7219090362</c:v>
                </c:pt>
                <c:pt idx="2786">
                  <c:v>2.7219090362</c:v>
                </c:pt>
                <c:pt idx="2787">
                  <c:v>2.7219090362</c:v>
                </c:pt>
                <c:pt idx="2788">
                  <c:v>2.6734863185000002</c:v>
                </c:pt>
                <c:pt idx="2789">
                  <c:v>2.7804584944999999</c:v>
                </c:pt>
                <c:pt idx="2790">
                  <c:v>2.7090022285000002</c:v>
                </c:pt>
                <c:pt idx="2791">
                  <c:v>2.7051509449000002</c:v>
                </c:pt>
                <c:pt idx="2792">
                  <c:v>2.6397641465000001</c:v>
                </c:pt>
                <c:pt idx="2793">
                  <c:v>2.6397641465000001</c:v>
                </c:pt>
                <c:pt idx="2794">
                  <c:v>2.6397641465000001</c:v>
                </c:pt>
                <c:pt idx="2795">
                  <c:v>2.6675879491000001</c:v>
                </c:pt>
                <c:pt idx="2796">
                  <c:v>2.5757052003999998</c:v>
                </c:pt>
                <c:pt idx="2797">
                  <c:v>2.6361159156</c:v>
                </c:pt>
                <c:pt idx="2798">
                  <c:v>2.6662524368999998</c:v>
                </c:pt>
                <c:pt idx="2799">
                  <c:v>2.7022558876999998</c:v>
                </c:pt>
                <c:pt idx="2800">
                  <c:v>2.7022558876999998</c:v>
                </c:pt>
                <c:pt idx="2801">
                  <c:v>2.7022558876999998</c:v>
                </c:pt>
                <c:pt idx="2802">
                  <c:v>2.6363250459000001</c:v>
                </c:pt>
                <c:pt idx="2803">
                  <c:v>2.5834237949999999</c:v>
                </c:pt>
                <c:pt idx="2804">
                  <c:v>2.6269549011</c:v>
                </c:pt>
                <c:pt idx="2805">
                  <c:v>2.6560780562000001</c:v>
                </c:pt>
                <c:pt idx="2806">
                  <c:v>2.7445799023999999</c:v>
                </c:pt>
                <c:pt idx="2807">
                  <c:v>2.7445799023999999</c:v>
                </c:pt>
                <c:pt idx="2808">
                  <c:v>2.7445799023999999</c:v>
                </c:pt>
                <c:pt idx="2809">
                  <c:v>2.6922477740000001</c:v>
                </c:pt>
                <c:pt idx="2810">
                  <c:v>2.6481182866999999</c:v>
                </c:pt>
                <c:pt idx="2811">
                  <c:v>2.6538119295999998</c:v>
                </c:pt>
                <c:pt idx="2812">
                  <c:v>2.6714984696999999</c:v>
                </c:pt>
                <c:pt idx="2813">
                  <c:v>2.6117652324999998</c:v>
                </c:pt>
                <c:pt idx="2814">
                  <c:v>2.6117652324999998</c:v>
                </c:pt>
                <c:pt idx="2815">
                  <c:v>2.6117652324999998</c:v>
                </c:pt>
                <c:pt idx="2816">
                  <c:v>2.6117652324999998</c:v>
                </c:pt>
                <c:pt idx="2817">
                  <c:v>2.6824132880999998</c:v>
                </c:pt>
                <c:pt idx="2818">
                  <c:v>2.6455968848000002</c:v>
                </c:pt>
                <c:pt idx="2819">
                  <c:v>2.6786560846</c:v>
                </c:pt>
                <c:pt idx="2820">
                  <c:v>2.6986280576000001</c:v>
                </c:pt>
                <c:pt idx="2821">
                  <c:v>2.6986280576000001</c:v>
                </c:pt>
                <c:pt idx="2822">
                  <c:v>2.6986280576000001</c:v>
                </c:pt>
                <c:pt idx="2823">
                  <c:v>2.6986280576000001</c:v>
                </c:pt>
                <c:pt idx="2824">
                  <c:v>2.6986280576000001</c:v>
                </c:pt>
                <c:pt idx="2825">
                  <c:v>2.7712758584000001</c:v>
                </c:pt>
                <c:pt idx="2826">
                  <c:v>2.8759198546000002</c:v>
                </c:pt>
                <c:pt idx="2827">
                  <c:v>2.8298476532999999</c:v>
                </c:pt>
                <c:pt idx="2828">
                  <c:v>2.8298476532999999</c:v>
                </c:pt>
                <c:pt idx="2829">
                  <c:v>2.8298476532999999</c:v>
                </c:pt>
                <c:pt idx="2830">
                  <c:v>2.8044623180000001</c:v>
                </c:pt>
                <c:pt idx="2831">
                  <c:v>2.7865890482000002</c:v>
                </c:pt>
                <c:pt idx="2832">
                  <c:v>2.8390492699999998</c:v>
                </c:pt>
                <c:pt idx="2833">
                  <c:v>2.8860166972000001</c:v>
                </c:pt>
                <c:pt idx="2834">
                  <c:v>2.8681486211</c:v>
                </c:pt>
                <c:pt idx="2835">
                  <c:v>2.8681486211</c:v>
                </c:pt>
                <c:pt idx="2836">
                  <c:v>2.8681486211</c:v>
                </c:pt>
                <c:pt idx="2837">
                  <c:v>2.8372126648</c:v>
                </c:pt>
                <c:pt idx="2838">
                  <c:v>2.8016055503000001</c:v>
                </c:pt>
                <c:pt idx="2839">
                  <c:v>2.8009980860999999</c:v>
                </c:pt>
                <c:pt idx="2840">
                  <c:v>2.8165431859000001</c:v>
                </c:pt>
                <c:pt idx="2841">
                  <c:v>2.8182131638999999</c:v>
                </c:pt>
                <c:pt idx="2842">
                  <c:v>2.8182131638999999</c:v>
                </c:pt>
                <c:pt idx="2843">
                  <c:v>2.8182131638999999</c:v>
                </c:pt>
                <c:pt idx="2844">
                  <c:v>2.7601326532999999</c:v>
                </c:pt>
                <c:pt idx="2845">
                  <c:v>2.831090487</c:v>
                </c:pt>
                <c:pt idx="2846">
                  <c:v>2.8970765128</c:v>
                </c:pt>
                <c:pt idx="2847">
                  <c:v>2.8710214222000001</c:v>
                </c:pt>
                <c:pt idx="2848">
                  <c:v>2.9342224548</c:v>
                </c:pt>
                <c:pt idx="2849">
                  <c:v>2.9342224548</c:v>
                </c:pt>
                <c:pt idx="2850">
                  <c:v>2.9342224548</c:v>
                </c:pt>
                <c:pt idx="2851">
                  <c:v>2.8508045629000001</c:v>
                </c:pt>
                <c:pt idx="2852">
                  <c:v>2.8293764851000001</c:v>
                </c:pt>
                <c:pt idx="2853">
                  <c:v>2.7912803205999999</c:v>
                </c:pt>
                <c:pt idx="2854">
                  <c:v>2.7933996345000001</c:v>
                </c:pt>
                <c:pt idx="2855">
                  <c:v>2.7521769433999999</c:v>
                </c:pt>
                <c:pt idx="2856">
                  <c:v>2.7521769433999999</c:v>
                </c:pt>
                <c:pt idx="2857">
                  <c:v>2.7521769433999999</c:v>
                </c:pt>
                <c:pt idx="2858">
                  <c:v>2.7819667868</c:v>
                </c:pt>
                <c:pt idx="2859">
                  <c:v>2.6914427517999999</c:v>
                </c:pt>
                <c:pt idx="2860">
                  <c:v>2.5911069022</c:v>
                </c:pt>
                <c:pt idx="2861">
                  <c:v>2.5373120781999998</c:v>
                </c:pt>
                <c:pt idx="2862">
                  <c:v>2.5625159986999999</c:v>
                </c:pt>
                <c:pt idx="2863">
                  <c:v>2.5625159986999999</c:v>
                </c:pt>
                <c:pt idx="2864">
                  <c:v>2.5625159986999999</c:v>
                </c:pt>
                <c:pt idx="2865">
                  <c:v>2.5236559990999998</c:v>
                </c:pt>
                <c:pt idx="2866">
                  <c:v>2.5829519974999999</c:v>
                </c:pt>
                <c:pt idx="2867">
                  <c:v>2.6508791796</c:v>
                </c:pt>
                <c:pt idx="2868">
                  <c:v>2.6809309318999999</c:v>
                </c:pt>
                <c:pt idx="2869">
                  <c:v>2.7381467748000001</c:v>
                </c:pt>
                <c:pt idx="2870">
                  <c:v>2.7381467748000001</c:v>
                </c:pt>
                <c:pt idx="2871">
                  <c:v>2.7381467748000001</c:v>
                </c:pt>
                <c:pt idx="2872">
                  <c:v>2.8058282048000001</c:v>
                </c:pt>
                <c:pt idx="2873">
                  <c:v>2.6891443902000001</c:v>
                </c:pt>
                <c:pt idx="2874">
                  <c:v>2.6684834160999999</c:v>
                </c:pt>
                <c:pt idx="2875">
                  <c:v>2.6665352623</c:v>
                </c:pt>
                <c:pt idx="2876">
                  <c:v>2.6206304328000001</c:v>
                </c:pt>
                <c:pt idx="2877">
                  <c:v>2.6206304328000001</c:v>
                </c:pt>
                <c:pt idx="2878">
                  <c:v>2.6206304328000001</c:v>
                </c:pt>
                <c:pt idx="2879">
                  <c:v>2.6035002685999999</c:v>
                </c:pt>
                <c:pt idx="2880">
                  <c:v>2.5692776799999999</c:v>
                </c:pt>
                <c:pt idx="2881">
                  <c:v>2.5385000052</c:v>
                </c:pt>
                <c:pt idx="2882">
                  <c:v>2.5770320643</c:v>
                </c:pt>
                <c:pt idx="2883">
                  <c:v>2.6402466812999998</c:v>
                </c:pt>
                <c:pt idx="2884">
                  <c:v>2.6402466812999998</c:v>
                </c:pt>
                <c:pt idx="2885">
                  <c:v>2.6402466812999998</c:v>
                </c:pt>
                <c:pt idx="2886">
                  <c:v>2.6608906179999998</c:v>
                </c:pt>
                <c:pt idx="2887">
                  <c:v>2.5749205728</c:v>
                </c:pt>
                <c:pt idx="2888">
                  <c:v>2.6295101734999999</c:v>
                </c:pt>
                <c:pt idx="2889">
                  <c:v>2.7132322911000002</c:v>
                </c:pt>
                <c:pt idx="2890">
                  <c:v>2.7393565079000002</c:v>
                </c:pt>
                <c:pt idx="2891">
                  <c:v>2.7393565079000002</c:v>
                </c:pt>
                <c:pt idx="2892">
                  <c:v>2.7393565079000002</c:v>
                </c:pt>
                <c:pt idx="2893">
                  <c:v>2.6801984534000001</c:v>
                </c:pt>
                <c:pt idx="2894">
                  <c:v>2.6182927656000001</c:v>
                </c:pt>
                <c:pt idx="2895">
                  <c:v>2.5415445904</c:v>
                </c:pt>
                <c:pt idx="2896">
                  <c:v>2.5494013632999999</c:v>
                </c:pt>
                <c:pt idx="2897">
                  <c:v>2.5742807819000002</c:v>
                </c:pt>
                <c:pt idx="2898">
                  <c:v>2.5742807819000002</c:v>
                </c:pt>
                <c:pt idx="2899">
                  <c:v>2.5742807819000002</c:v>
                </c:pt>
                <c:pt idx="2900">
                  <c:v>2.5886852066000001</c:v>
                </c:pt>
                <c:pt idx="2901">
                  <c:v>2.5755942156999998</c:v>
                </c:pt>
                <c:pt idx="2902">
                  <c:v>2.5384004326</c:v>
                </c:pt>
                <c:pt idx="2903">
                  <c:v>2.5621297459000001</c:v>
                </c:pt>
                <c:pt idx="2904">
                  <c:v>2.5811726802999999</c:v>
                </c:pt>
                <c:pt idx="2905">
                  <c:v>2.5811726802999999</c:v>
                </c:pt>
                <c:pt idx="2906">
                  <c:v>2.5811726802999999</c:v>
                </c:pt>
                <c:pt idx="2907">
                  <c:v>2.6331233477999998</c:v>
                </c:pt>
                <c:pt idx="2908">
                  <c:v>2.6956941579000002</c:v>
                </c:pt>
                <c:pt idx="2909">
                  <c:v>2.6701134290000001</c:v>
                </c:pt>
                <c:pt idx="2910">
                  <c:v>2.7322681445999999</c:v>
                </c:pt>
                <c:pt idx="2911">
                  <c:v>2.593956409</c:v>
                </c:pt>
                <c:pt idx="2912">
                  <c:v>2.593956409</c:v>
                </c:pt>
                <c:pt idx="2913">
                  <c:v>2.593956409</c:v>
                </c:pt>
                <c:pt idx="2914">
                  <c:v>2.5727890195000001</c:v>
                </c:pt>
                <c:pt idx="2915">
                  <c:v>2.5507645696000001</c:v>
                </c:pt>
                <c:pt idx="2916">
                  <c:v>2.5726237999000001</c:v>
                </c:pt>
                <c:pt idx="2917">
                  <c:v>2.5678932598999999</c:v>
                </c:pt>
                <c:pt idx="2918">
                  <c:v>2.6929334704999999</c:v>
                </c:pt>
                <c:pt idx="2919">
                  <c:v>2.6929334704999999</c:v>
                </c:pt>
                <c:pt idx="2920">
                  <c:v>2.6929334704999999</c:v>
                </c:pt>
                <c:pt idx="2921">
                  <c:v>2.7549862975999999</c:v>
                </c:pt>
                <c:pt idx="2922">
                  <c:v>2.7292072105999998</c:v>
                </c:pt>
                <c:pt idx="2923">
                  <c:v>2.6652010894</c:v>
                </c:pt>
                <c:pt idx="2924">
                  <c:v>2.6916502941</c:v>
                </c:pt>
                <c:pt idx="2925">
                  <c:v>2.7320150446000002</c:v>
                </c:pt>
                <c:pt idx="2926">
                  <c:v>2.7320150446000002</c:v>
                </c:pt>
                <c:pt idx="2927">
                  <c:v>2.7320150446000002</c:v>
                </c:pt>
                <c:pt idx="2928">
                  <c:v>2.7273172846999998</c:v>
                </c:pt>
                <c:pt idx="2929">
                  <c:v>2.7798872585000001</c:v>
                </c:pt>
                <c:pt idx="2930">
                  <c:v>2.8080103586999998</c:v>
                </c:pt>
                <c:pt idx="2931">
                  <c:v>2.7346567039999998</c:v>
                </c:pt>
                <c:pt idx="2932">
                  <c:v>2.7400032778000001</c:v>
                </c:pt>
                <c:pt idx="2933">
                  <c:v>2.7400032778000001</c:v>
                </c:pt>
                <c:pt idx="2934">
                  <c:v>2.7400032778000001</c:v>
                </c:pt>
                <c:pt idx="2935">
                  <c:v>2.7766465923000001</c:v>
                </c:pt>
                <c:pt idx="2936">
                  <c:v>2.8270248642000002</c:v>
                </c:pt>
                <c:pt idx="2937">
                  <c:v>2.8056222878999999</c:v>
                </c:pt>
                <c:pt idx="2938">
                  <c:v>2.8215386798000002</c:v>
                </c:pt>
                <c:pt idx="2939">
                  <c:v>2.8618944879999999</c:v>
                </c:pt>
                <c:pt idx="2940">
                  <c:v>2.8618944879999999</c:v>
                </c:pt>
                <c:pt idx="2941">
                  <c:v>2.8618944879999999</c:v>
                </c:pt>
                <c:pt idx="2942">
                  <c:v>2.7914285241000001</c:v>
                </c:pt>
                <c:pt idx="2943">
                  <c:v>2.7824339545000001</c:v>
                </c:pt>
                <c:pt idx="2944">
                  <c:v>2.7596821858</c:v>
                </c:pt>
                <c:pt idx="2945">
                  <c:v>2.7592341073000002</c:v>
                </c:pt>
                <c:pt idx="2946">
                  <c:v>2.7123542181000002</c:v>
                </c:pt>
                <c:pt idx="2947">
                  <c:v>2.7123542181000002</c:v>
                </c:pt>
                <c:pt idx="2948">
                  <c:v>2.7123542181000002</c:v>
                </c:pt>
                <c:pt idx="2949">
                  <c:v>2.6709344814999998</c:v>
                </c:pt>
                <c:pt idx="2950">
                  <c:v>2.7459656457000001</c:v>
                </c:pt>
                <c:pt idx="2951">
                  <c:v>2.8058815075000001</c:v>
                </c:pt>
                <c:pt idx="2952">
                  <c:v>2.8333316179999999</c:v>
                </c:pt>
                <c:pt idx="2953">
                  <c:v>2.8584569702999998</c:v>
                </c:pt>
                <c:pt idx="2954">
                  <c:v>2.8584569702999998</c:v>
                </c:pt>
                <c:pt idx="2955">
                  <c:v>2.8584569702999998</c:v>
                </c:pt>
                <c:pt idx="2956">
                  <c:v>2.8248663678999999</c:v>
                </c:pt>
                <c:pt idx="2957">
                  <c:v>2.8180937188000001</c:v>
                </c:pt>
                <c:pt idx="2958">
                  <c:v>2.7897751408000002</c:v>
                </c:pt>
                <c:pt idx="2959">
                  <c:v>2.7984537705000001</c:v>
                </c:pt>
                <c:pt idx="2960">
                  <c:v>2.8018759036000001</c:v>
                </c:pt>
                <c:pt idx="2961">
                  <c:v>2.8018759036000001</c:v>
                </c:pt>
                <c:pt idx="2962">
                  <c:v>2.8018759036000001</c:v>
                </c:pt>
                <c:pt idx="2963">
                  <c:v>2.8543133575000001</c:v>
                </c:pt>
                <c:pt idx="2964">
                  <c:v>2.7813869659999999</c:v>
                </c:pt>
                <c:pt idx="2965">
                  <c:v>2.7896767407</c:v>
                </c:pt>
                <c:pt idx="2966">
                  <c:v>2.7715269379</c:v>
                </c:pt>
                <c:pt idx="2967">
                  <c:v>2.7595098888999998</c:v>
                </c:pt>
                <c:pt idx="2968">
                  <c:v>2.7595098888999998</c:v>
                </c:pt>
                <c:pt idx="2969">
                  <c:v>2.7595098888999998</c:v>
                </c:pt>
                <c:pt idx="2970">
                  <c:v>2.8064381189000001</c:v>
                </c:pt>
                <c:pt idx="2971">
                  <c:v>2.8125999054999999</c:v>
                </c:pt>
                <c:pt idx="2972">
                  <c:v>2.8410682227000001</c:v>
                </c:pt>
                <c:pt idx="2973">
                  <c:v>2.8423790710999999</c:v>
                </c:pt>
                <c:pt idx="2974">
                  <c:v>2.8305114063999999</c:v>
                </c:pt>
                <c:pt idx="2975">
                  <c:v>2.8305114063999999</c:v>
                </c:pt>
                <c:pt idx="2976">
                  <c:v>2.8305114063999999</c:v>
                </c:pt>
                <c:pt idx="2977">
                  <c:v>2.8070874576999998</c:v>
                </c:pt>
                <c:pt idx="2978">
                  <c:v>2.8482170655000001</c:v>
                </c:pt>
                <c:pt idx="2979">
                  <c:v>2.8482170655000001</c:v>
                </c:pt>
                <c:pt idx="2980">
                  <c:v>2.8321057302999999</c:v>
                </c:pt>
                <c:pt idx="2981">
                  <c:v>2.7913605395999999</c:v>
                </c:pt>
                <c:pt idx="2982">
                  <c:v>2.7913605395999999</c:v>
                </c:pt>
                <c:pt idx="2983">
                  <c:v>2.7913605395999999</c:v>
                </c:pt>
                <c:pt idx="2984">
                  <c:v>2.8220458631000001</c:v>
                </c:pt>
                <c:pt idx="2985">
                  <c:v>2.8458760613999998</c:v>
                </c:pt>
                <c:pt idx="2986">
                  <c:v>2.8017711917999999</c:v>
                </c:pt>
                <c:pt idx="2987">
                  <c:v>2.8018037654999999</c:v>
                </c:pt>
                <c:pt idx="2988">
                  <c:v>2.8283333416000001</c:v>
                </c:pt>
                <c:pt idx="2989">
                  <c:v>2.8283333416000001</c:v>
                </c:pt>
                <c:pt idx="2990">
                  <c:v>2.8283333416000001</c:v>
                </c:pt>
                <c:pt idx="2991">
                  <c:v>2.8707412158999999</c:v>
                </c:pt>
                <c:pt idx="2992">
                  <c:v>2.8780032767999999</c:v>
                </c:pt>
                <c:pt idx="2993">
                  <c:v>2.8800215134</c:v>
                </c:pt>
                <c:pt idx="2994">
                  <c:v>2.8930991346999999</c:v>
                </c:pt>
                <c:pt idx="2995">
                  <c:v>2.8718374495000001</c:v>
                </c:pt>
                <c:pt idx="2996">
                  <c:v>2.8718374495000001</c:v>
                </c:pt>
                <c:pt idx="2997">
                  <c:v>2.8718374495000001</c:v>
                </c:pt>
                <c:pt idx="2998">
                  <c:v>2.8632736321999999</c:v>
                </c:pt>
                <c:pt idx="2999">
                  <c:v>2.8694029044999998</c:v>
                </c:pt>
                <c:pt idx="3000">
                  <c:v>2.8995485576000002</c:v>
                </c:pt>
                <c:pt idx="3001">
                  <c:v>2.8782593114999999</c:v>
                </c:pt>
                <c:pt idx="3002">
                  <c:v>2.7950317247999998</c:v>
                </c:pt>
                <c:pt idx="3003">
                  <c:v>2.7950317247999998</c:v>
                </c:pt>
                <c:pt idx="3004">
                  <c:v>2.7950317247999998</c:v>
                </c:pt>
                <c:pt idx="3005">
                  <c:v>2.7950317247999998</c:v>
                </c:pt>
                <c:pt idx="3006">
                  <c:v>2.7515398911000002</c:v>
                </c:pt>
                <c:pt idx="3007">
                  <c:v>2.7917468541999999</c:v>
                </c:pt>
                <c:pt idx="3008">
                  <c:v>2.7642524525000001</c:v>
                </c:pt>
                <c:pt idx="3009">
                  <c:v>2.7835856972999999</c:v>
                </c:pt>
                <c:pt idx="3010">
                  <c:v>2.7835856972999999</c:v>
                </c:pt>
                <c:pt idx="3011">
                  <c:v>2.7835856972999999</c:v>
                </c:pt>
                <c:pt idx="3012">
                  <c:v>2.8082674934999998</c:v>
                </c:pt>
                <c:pt idx="3013">
                  <c:v>2.8170224763</c:v>
                </c:pt>
                <c:pt idx="3014">
                  <c:v>2.8299924891999999</c:v>
                </c:pt>
                <c:pt idx="3015">
                  <c:v>2.8507319428</c:v>
                </c:pt>
                <c:pt idx="3016">
                  <c:v>2.9031903005999999</c:v>
                </c:pt>
                <c:pt idx="3017">
                  <c:v>2.9031903005999999</c:v>
                </c:pt>
                <c:pt idx="3018">
                  <c:v>2.9031903005999999</c:v>
                </c:pt>
                <c:pt idx="3019">
                  <c:v>2.9523991077999998</c:v>
                </c:pt>
                <c:pt idx="3020">
                  <c:v>2.9005163509999998</c:v>
                </c:pt>
                <c:pt idx="3021">
                  <c:v>2.9307874216999998</c:v>
                </c:pt>
                <c:pt idx="3022">
                  <c:v>2.8672162344999998</c:v>
                </c:pt>
                <c:pt idx="3023">
                  <c:v>2.8112536523</c:v>
                </c:pt>
                <c:pt idx="3024">
                  <c:v>2.8112536523</c:v>
                </c:pt>
                <c:pt idx="3025">
                  <c:v>2.8112536523</c:v>
                </c:pt>
                <c:pt idx="3026">
                  <c:v>2.7897623615999998</c:v>
                </c:pt>
                <c:pt idx="3027">
                  <c:v>2.8069459533000001</c:v>
                </c:pt>
                <c:pt idx="3028">
                  <c:v>2.7589661228</c:v>
                </c:pt>
                <c:pt idx="3029">
                  <c:v>2.7825504936000001</c:v>
                </c:pt>
                <c:pt idx="3030">
                  <c:v>2.6896504135999999</c:v>
                </c:pt>
                <c:pt idx="3031">
                  <c:v>2.6896504135999999</c:v>
                </c:pt>
                <c:pt idx="3032">
                  <c:v>2.6896504135999999</c:v>
                </c:pt>
                <c:pt idx="3033">
                  <c:v>2.6389789793</c:v>
                </c:pt>
                <c:pt idx="3034">
                  <c:v>2.6389789793</c:v>
                </c:pt>
                <c:pt idx="3035">
                  <c:v>2.6389789793</c:v>
                </c:pt>
                <c:pt idx="3036">
                  <c:v>2.6442441445</c:v>
                </c:pt>
                <c:pt idx="3037">
                  <c:v>2.6519855612000001</c:v>
                </c:pt>
                <c:pt idx="3038">
                  <c:v>2.6519855612000001</c:v>
                </c:pt>
                <c:pt idx="3039">
                  <c:v>2.6519855612000001</c:v>
                </c:pt>
                <c:pt idx="3040">
                  <c:v>2.6519855612000001</c:v>
                </c:pt>
                <c:pt idx="3041">
                  <c:v>2.6519855612000001</c:v>
                </c:pt>
                <c:pt idx="3042">
                  <c:v>2.6558443765000002</c:v>
                </c:pt>
                <c:pt idx="3043">
                  <c:v>2.6649624824</c:v>
                </c:pt>
                <c:pt idx="3044">
                  <c:v>2.6313582278999998</c:v>
                </c:pt>
                <c:pt idx="3045">
                  <c:v>2.6313582278999998</c:v>
                </c:pt>
                <c:pt idx="3046">
                  <c:v>2.6313582278999998</c:v>
                </c:pt>
                <c:pt idx="3047">
                  <c:v>2.6215926511999998</c:v>
                </c:pt>
                <c:pt idx="3048">
                  <c:v>2.6825534496999999</c:v>
                </c:pt>
                <c:pt idx="3049">
                  <c:v>2.7057902760000001</c:v>
                </c:pt>
                <c:pt idx="3050">
                  <c:v>2.6969726095</c:v>
                </c:pt>
                <c:pt idx="3051">
                  <c:v>2.6804111025999999</c:v>
                </c:pt>
                <c:pt idx="3052">
                  <c:v>2.6804111025999999</c:v>
                </c:pt>
                <c:pt idx="3053">
                  <c:v>2.6804111025999999</c:v>
                </c:pt>
                <c:pt idx="3054">
                  <c:v>2.6988042796</c:v>
                </c:pt>
                <c:pt idx="3055">
                  <c:v>2.6988042796</c:v>
                </c:pt>
                <c:pt idx="3056">
                  <c:v>2.6988042796</c:v>
                </c:pt>
                <c:pt idx="3057">
                  <c:v>2.7063889079000001</c:v>
                </c:pt>
                <c:pt idx="3058">
                  <c:v>2.7413537676000002</c:v>
                </c:pt>
                <c:pt idx="3059">
                  <c:v>2.7413537676000002</c:v>
                </c:pt>
                <c:pt idx="3060">
                  <c:v>2.7413537676000002</c:v>
                </c:pt>
                <c:pt idx="3061">
                  <c:v>2.7184125512000001</c:v>
                </c:pt>
                <c:pt idx="3062">
                  <c:v>2.7656226835000002</c:v>
                </c:pt>
                <c:pt idx="3063">
                  <c:v>2.7276374432999999</c:v>
                </c:pt>
                <c:pt idx="3064">
                  <c:v>2.7165328041999999</c:v>
                </c:pt>
                <c:pt idx="3065">
                  <c:v>2.6679955219</c:v>
                </c:pt>
                <c:pt idx="3066">
                  <c:v>2.6679955219</c:v>
                </c:pt>
                <c:pt idx="3067">
                  <c:v>2.6679955219</c:v>
                </c:pt>
                <c:pt idx="3068">
                  <c:v>2.7639043986999998</c:v>
                </c:pt>
                <c:pt idx="3069">
                  <c:v>2.7120899610000002</c:v>
                </c:pt>
                <c:pt idx="3070">
                  <c:v>2.6129588403000001</c:v>
                </c:pt>
                <c:pt idx="3071">
                  <c:v>2.6168080491999999</c:v>
                </c:pt>
                <c:pt idx="3072">
                  <c:v>2.6014872729</c:v>
                </c:pt>
                <c:pt idx="3073">
                  <c:v>2.6014872729</c:v>
                </c:pt>
                <c:pt idx="3074">
                  <c:v>2.6014872729</c:v>
                </c:pt>
                <c:pt idx="3075">
                  <c:v>2.6328162162000002</c:v>
                </c:pt>
                <c:pt idx="3076">
                  <c:v>2.5567441611000001</c:v>
                </c:pt>
                <c:pt idx="3077">
                  <c:v>2.5566510452000002</c:v>
                </c:pt>
                <c:pt idx="3078">
                  <c:v>2.5634743316000002</c:v>
                </c:pt>
                <c:pt idx="3079">
                  <c:v>2.5993141455000002</c:v>
                </c:pt>
                <c:pt idx="3080">
                  <c:v>2.5993141455000002</c:v>
                </c:pt>
                <c:pt idx="3081">
                  <c:v>2.5993141455000002</c:v>
                </c:pt>
                <c:pt idx="3082">
                  <c:v>2.5908543734</c:v>
                </c:pt>
                <c:pt idx="3083">
                  <c:v>2.5385049359999998</c:v>
                </c:pt>
                <c:pt idx="3084">
                  <c:v>2.5385049359999998</c:v>
                </c:pt>
                <c:pt idx="3085">
                  <c:v>2.5385049359999998</c:v>
                </c:pt>
                <c:pt idx="3086">
                  <c:v>2.5966127046</c:v>
                </c:pt>
                <c:pt idx="3087">
                  <c:v>2.5966127046</c:v>
                </c:pt>
                <c:pt idx="3088">
                  <c:v>2.5966127046</c:v>
                </c:pt>
                <c:pt idx="3089">
                  <c:v>2.5471474789999999</c:v>
                </c:pt>
                <c:pt idx="3090">
                  <c:v>2.5367772212999999</c:v>
                </c:pt>
                <c:pt idx="3091">
                  <c:v>2.5998261598000001</c:v>
                </c:pt>
                <c:pt idx="3092">
                  <c:v>2.6209028099</c:v>
                </c:pt>
                <c:pt idx="3093">
                  <c:v>2.6841630001999999</c:v>
                </c:pt>
                <c:pt idx="3094">
                  <c:v>2.6841630001999999</c:v>
                </c:pt>
                <c:pt idx="3095">
                  <c:v>2.6841630001999999</c:v>
                </c:pt>
                <c:pt idx="3096">
                  <c:v>2.6654522741000002</c:v>
                </c:pt>
                <c:pt idx="3097">
                  <c:v>2.6804704474999999</c:v>
                </c:pt>
                <c:pt idx="3098">
                  <c:v>2.7170704272999999</c:v>
                </c:pt>
                <c:pt idx="3099">
                  <c:v>2.7316939513</c:v>
                </c:pt>
                <c:pt idx="3100">
                  <c:v>2.7288603182000002</c:v>
                </c:pt>
                <c:pt idx="3101">
                  <c:v>2.7288603182000002</c:v>
                </c:pt>
                <c:pt idx="3102">
                  <c:v>2.7288603182000002</c:v>
                </c:pt>
                <c:pt idx="3103">
                  <c:v>2.7080407032</c:v>
                </c:pt>
                <c:pt idx="3104">
                  <c:v>2.7514194987999998</c:v>
                </c:pt>
                <c:pt idx="3105">
                  <c:v>2.7471389297000002</c:v>
                </c:pt>
                <c:pt idx="3106">
                  <c:v>2.7168283826000001</c:v>
                </c:pt>
                <c:pt idx="3107">
                  <c:v>2.6681798486999999</c:v>
                </c:pt>
                <c:pt idx="3108">
                  <c:v>2.6681798486999999</c:v>
                </c:pt>
                <c:pt idx="3109">
                  <c:v>2.6681798486999999</c:v>
                </c:pt>
                <c:pt idx="3110">
                  <c:v>2.5922523339999999</c:v>
                </c:pt>
                <c:pt idx="3111">
                  <c:v>2.6445139906000001</c:v>
                </c:pt>
                <c:pt idx="3112">
                  <c:v>2.6694201718000001</c:v>
                </c:pt>
                <c:pt idx="3113">
                  <c:v>2.6435076628999998</c:v>
                </c:pt>
                <c:pt idx="3114">
                  <c:v>2.6509451150999999</c:v>
                </c:pt>
                <c:pt idx="3115">
                  <c:v>2.6509451150999999</c:v>
                </c:pt>
                <c:pt idx="3116">
                  <c:v>2.6509451150999999</c:v>
                </c:pt>
                <c:pt idx="3117">
                  <c:v>2.6279735657000001</c:v>
                </c:pt>
                <c:pt idx="3118">
                  <c:v>2.6948734387000002</c:v>
                </c:pt>
                <c:pt idx="3119">
                  <c:v>2.7274051982</c:v>
                </c:pt>
                <c:pt idx="3120">
                  <c:v>2.6789376982999999</c:v>
                </c:pt>
                <c:pt idx="3121">
                  <c:v>2.6996344679000002</c:v>
                </c:pt>
                <c:pt idx="3122">
                  <c:v>2.6996344679000002</c:v>
                </c:pt>
                <c:pt idx="3123">
                  <c:v>2.6996344679000002</c:v>
                </c:pt>
                <c:pt idx="3124">
                  <c:v>2.6754102480999999</c:v>
                </c:pt>
                <c:pt idx="3125">
                  <c:v>2.666656626</c:v>
                </c:pt>
                <c:pt idx="3126">
                  <c:v>2.6289213545000001</c:v>
                </c:pt>
                <c:pt idx="3127">
                  <c:v>2.6615572062999999</c:v>
                </c:pt>
                <c:pt idx="3128">
                  <c:v>2.6455918921000001</c:v>
                </c:pt>
                <c:pt idx="3129">
                  <c:v>2.6455918921000001</c:v>
                </c:pt>
                <c:pt idx="3130">
                  <c:v>2.6455918921000001</c:v>
                </c:pt>
                <c:pt idx="3131">
                  <c:v>2.7011089985000001</c:v>
                </c:pt>
                <c:pt idx="3132">
                  <c:v>2.6916936642999998</c:v>
                </c:pt>
                <c:pt idx="3133">
                  <c:v>2.7184954295999999</c:v>
                </c:pt>
                <c:pt idx="3134">
                  <c:v>2.7039363577</c:v>
                </c:pt>
                <c:pt idx="3135">
                  <c:v>2.7360572536999999</c:v>
                </c:pt>
                <c:pt idx="3136">
                  <c:v>2.7360572536999999</c:v>
                </c:pt>
                <c:pt idx="3137">
                  <c:v>2.7360572536999999</c:v>
                </c:pt>
                <c:pt idx="3138">
                  <c:v>2.6805670543</c:v>
                </c:pt>
                <c:pt idx="3139">
                  <c:v>2.6481111881000001</c:v>
                </c:pt>
                <c:pt idx="3140">
                  <c:v>2.6584769764999998</c:v>
                </c:pt>
                <c:pt idx="3141">
                  <c:v>2.6823607417000002</c:v>
                </c:pt>
                <c:pt idx="3142">
                  <c:v>2.6853681565</c:v>
                </c:pt>
                <c:pt idx="3143">
                  <c:v>2.6853681565</c:v>
                </c:pt>
                <c:pt idx="3144">
                  <c:v>2.6853681565</c:v>
                </c:pt>
                <c:pt idx="3145">
                  <c:v>2.6613840614000002</c:v>
                </c:pt>
                <c:pt idx="3146">
                  <c:v>2.6168762602000002</c:v>
                </c:pt>
                <c:pt idx="3147">
                  <c:v>2.6168762602000002</c:v>
                </c:pt>
                <c:pt idx="3148">
                  <c:v>2.6867088818</c:v>
                </c:pt>
                <c:pt idx="3149">
                  <c:v>2.6916855803000002</c:v>
                </c:pt>
                <c:pt idx="3150">
                  <c:v>2.6916855803000002</c:v>
                </c:pt>
                <c:pt idx="3151">
                  <c:v>2.6916855803000002</c:v>
                </c:pt>
                <c:pt idx="3152">
                  <c:v>2.6449187035000001</c:v>
                </c:pt>
                <c:pt idx="3153">
                  <c:v>2.6691675108999999</c:v>
                </c:pt>
                <c:pt idx="3154">
                  <c:v>2.7052934914</c:v>
                </c:pt>
                <c:pt idx="3155">
                  <c:v>2.7723965584000001</c:v>
                </c:pt>
                <c:pt idx="3156">
                  <c:v>2.7937989778999999</c:v>
                </c:pt>
                <c:pt idx="3157">
                  <c:v>2.7937989778999999</c:v>
                </c:pt>
                <c:pt idx="3158">
                  <c:v>2.7937989778999999</c:v>
                </c:pt>
                <c:pt idx="3159">
                  <c:v>2.7891393487</c:v>
                </c:pt>
                <c:pt idx="3160">
                  <c:v>2.7429926303999999</c:v>
                </c:pt>
                <c:pt idx="3161">
                  <c:v>2.7417171323999998</c:v>
                </c:pt>
                <c:pt idx="3162">
                  <c:v>2.7102369693999999</c:v>
                </c:pt>
                <c:pt idx="3163">
                  <c:v>2.7339436628999998</c:v>
                </c:pt>
                <c:pt idx="3164">
                  <c:v>2.7339436628999998</c:v>
                </c:pt>
                <c:pt idx="3165">
                  <c:v>2.7339436628999998</c:v>
                </c:pt>
                <c:pt idx="3166">
                  <c:v>2.7636068016999999</c:v>
                </c:pt>
                <c:pt idx="3167">
                  <c:v>2.8356973140999999</c:v>
                </c:pt>
                <c:pt idx="3168">
                  <c:v>2.79523404</c:v>
                </c:pt>
                <c:pt idx="3169">
                  <c:v>2.7952510961999999</c:v>
                </c:pt>
                <c:pt idx="3170">
                  <c:v>2.8295041114999999</c:v>
                </c:pt>
                <c:pt idx="3171">
                  <c:v>2.8295041114999999</c:v>
                </c:pt>
                <c:pt idx="3172">
                  <c:v>2.8295041114999999</c:v>
                </c:pt>
                <c:pt idx="3173">
                  <c:v>2.8353374843000001</c:v>
                </c:pt>
                <c:pt idx="3174">
                  <c:v>2.7821543403</c:v>
                </c:pt>
                <c:pt idx="3175">
                  <c:v>2.7002456551999998</c:v>
                </c:pt>
                <c:pt idx="3176">
                  <c:v>2.6398291926000002</c:v>
                </c:pt>
                <c:pt idx="3177">
                  <c:v>2.6763554325999999</c:v>
                </c:pt>
                <c:pt idx="3178">
                  <c:v>2.6763554325999999</c:v>
                </c:pt>
                <c:pt idx="3179">
                  <c:v>2.6763554325999999</c:v>
                </c:pt>
                <c:pt idx="3180">
                  <c:v>2.6861945074000002</c:v>
                </c:pt>
                <c:pt idx="3181">
                  <c:v>2.6464894365</c:v>
                </c:pt>
                <c:pt idx="3182">
                  <c:v>2.6947313201999998</c:v>
                </c:pt>
                <c:pt idx="3183">
                  <c:v>2.6713063083000002</c:v>
                </c:pt>
                <c:pt idx="3184">
                  <c:v>2.6820242117999999</c:v>
                </c:pt>
                <c:pt idx="3185">
                  <c:v>2.6820242117999999</c:v>
                </c:pt>
                <c:pt idx="3186">
                  <c:v>2.6820242117999999</c:v>
                </c:pt>
                <c:pt idx="3187">
                  <c:v>2.6970007039000001</c:v>
                </c:pt>
                <c:pt idx="3188">
                  <c:v>2.6977968869</c:v>
                </c:pt>
                <c:pt idx="3189">
                  <c:v>2.7472962581</c:v>
                </c:pt>
                <c:pt idx="3190">
                  <c:v>2.7067482821</c:v>
                </c:pt>
                <c:pt idx="3191">
                  <c:v>2.6460275674</c:v>
                </c:pt>
                <c:pt idx="3192">
                  <c:v>2.6460275674</c:v>
                </c:pt>
                <c:pt idx="3193">
                  <c:v>2.6460275674</c:v>
                </c:pt>
                <c:pt idx="3194">
                  <c:v>2.6980232689000001</c:v>
                </c:pt>
                <c:pt idx="3195">
                  <c:v>2.6560335243000002</c:v>
                </c:pt>
                <c:pt idx="3196">
                  <c:v>2.6951617764</c:v>
                </c:pt>
                <c:pt idx="3197">
                  <c:v>2.6951617764</c:v>
                </c:pt>
                <c:pt idx="3198">
                  <c:v>2.6951617764</c:v>
                </c:pt>
                <c:pt idx="3199">
                  <c:v>2.6951617764</c:v>
                </c:pt>
                <c:pt idx="3200">
                  <c:v>2.6951617764</c:v>
                </c:pt>
                <c:pt idx="3201">
                  <c:v>2.7908273759000002</c:v>
                </c:pt>
                <c:pt idx="3202">
                  <c:v>2.8404754586999998</c:v>
                </c:pt>
                <c:pt idx="3203">
                  <c:v>2.8260016519</c:v>
                </c:pt>
                <c:pt idx="3204">
                  <c:v>2.7662241903</c:v>
                </c:pt>
                <c:pt idx="3205">
                  <c:v>2.7577126946999999</c:v>
                </c:pt>
                <c:pt idx="3206">
                  <c:v>2.7577126946999999</c:v>
                </c:pt>
                <c:pt idx="3207">
                  <c:v>2.7577126946999999</c:v>
                </c:pt>
                <c:pt idx="3208">
                  <c:v>2.7676711004999999</c:v>
                </c:pt>
                <c:pt idx="3209">
                  <c:v>2.7160782805000001</c:v>
                </c:pt>
                <c:pt idx="3210">
                  <c:v>2.7135915365000001</c:v>
                </c:pt>
                <c:pt idx="3211">
                  <c:v>2.7135915365000001</c:v>
                </c:pt>
                <c:pt idx="3212">
                  <c:v>2.7135915365000001</c:v>
                </c:pt>
                <c:pt idx="3213">
                  <c:v>2.7135915365000001</c:v>
                </c:pt>
                <c:pt idx="3214">
                  <c:v>2.7135915365000001</c:v>
                </c:pt>
                <c:pt idx="3215">
                  <c:v>2.6718479229000001</c:v>
                </c:pt>
                <c:pt idx="3216">
                  <c:v>2.7017181091000002</c:v>
                </c:pt>
                <c:pt idx="3217">
                  <c:v>2.7184873249999999</c:v>
                </c:pt>
                <c:pt idx="3218">
                  <c:v>2.7184873249999999</c:v>
                </c:pt>
                <c:pt idx="3219">
                  <c:v>2.7184873249999999</c:v>
                </c:pt>
                <c:pt idx="3220">
                  <c:v>2.7184873249999999</c:v>
                </c:pt>
                <c:pt idx="3221">
                  <c:v>2.7184873249999999</c:v>
                </c:pt>
                <c:pt idx="3222">
                  <c:v>2.7063299707000001</c:v>
                </c:pt>
                <c:pt idx="3223">
                  <c:v>2.6698649888000001</c:v>
                </c:pt>
                <c:pt idx="3224">
                  <c:v>2.6356725628</c:v>
                </c:pt>
                <c:pt idx="3225">
                  <c:v>2.6285735812</c:v>
                </c:pt>
                <c:pt idx="3226">
                  <c:v>2.6550555393000002</c:v>
                </c:pt>
                <c:pt idx="3227">
                  <c:v>2.6550555393000002</c:v>
                </c:pt>
                <c:pt idx="3228">
                  <c:v>2.6550555393000002</c:v>
                </c:pt>
                <c:pt idx="3229">
                  <c:v>2.6271813797000001</c:v>
                </c:pt>
                <c:pt idx="3230">
                  <c:v>2.5953512015000002</c:v>
                </c:pt>
                <c:pt idx="3231">
                  <c:v>2.5659343189000001</c:v>
                </c:pt>
                <c:pt idx="3232">
                  <c:v>2.6178272851000002</c:v>
                </c:pt>
                <c:pt idx="3233">
                  <c:v>2.6020091691</c:v>
                </c:pt>
                <c:pt idx="3234">
                  <c:v>2.6020091691</c:v>
                </c:pt>
                <c:pt idx="3235">
                  <c:v>2.6020091691</c:v>
                </c:pt>
                <c:pt idx="3236">
                  <c:v>2.5620196821999999</c:v>
                </c:pt>
                <c:pt idx="3237">
                  <c:v>2.5549862557999998</c:v>
                </c:pt>
                <c:pt idx="3238">
                  <c:v>2.6163508060999998</c:v>
                </c:pt>
                <c:pt idx="3239">
                  <c:v>2.6169467747000001</c:v>
                </c:pt>
                <c:pt idx="3240">
                  <c:v>2.6027650859999998</c:v>
                </c:pt>
                <c:pt idx="3241">
                  <c:v>2.6027650859999998</c:v>
                </c:pt>
                <c:pt idx="3242">
                  <c:v>2.6027650859999998</c:v>
                </c:pt>
                <c:pt idx="3243">
                  <c:v>2.6460873421</c:v>
                </c:pt>
                <c:pt idx="3244">
                  <c:v>2.5964346760999999</c:v>
                </c:pt>
                <c:pt idx="3245">
                  <c:v>2.5355077305</c:v>
                </c:pt>
                <c:pt idx="3246">
                  <c:v>2.5314292336999999</c:v>
                </c:pt>
                <c:pt idx="3247">
                  <c:v>2.5172335500999998</c:v>
                </c:pt>
                <c:pt idx="3248">
                  <c:v>2.5172335500999998</c:v>
                </c:pt>
                <c:pt idx="3249">
                  <c:v>2.5172335500999998</c:v>
                </c:pt>
                <c:pt idx="3250">
                  <c:v>2.4786048879</c:v>
                </c:pt>
                <c:pt idx="3251">
                  <c:v>2.5477888700000002</c:v>
                </c:pt>
                <c:pt idx="3252">
                  <c:v>2.5547637228000002</c:v>
                </c:pt>
                <c:pt idx="3253">
                  <c:v>2.5771340838999999</c:v>
                </c:pt>
                <c:pt idx="3254">
                  <c:v>2.6005989553000002</c:v>
                </c:pt>
                <c:pt idx="3255">
                  <c:v>2.6005989553000002</c:v>
                </c:pt>
                <c:pt idx="3256">
                  <c:v>2.6005989553000002</c:v>
                </c:pt>
                <c:pt idx="3257">
                  <c:v>2.5575945868000001</c:v>
                </c:pt>
                <c:pt idx="3258">
                  <c:v>2.581269995</c:v>
                </c:pt>
                <c:pt idx="3259">
                  <c:v>2.5660010145999999</c:v>
                </c:pt>
                <c:pt idx="3260">
                  <c:v>2.5662124876000001</c:v>
                </c:pt>
                <c:pt idx="3261">
                  <c:v>2.5396673722999998</c:v>
                </c:pt>
                <c:pt idx="3262">
                  <c:v>2.5396673722999998</c:v>
                </c:pt>
                <c:pt idx="3263">
                  <c:v>2.5396673722999998</c:v>
                </c:pt>
                <c:pt idx="3264">
                  <c:v>2.5275604421</c:v>
                </c:pt>
                <c:pt idx="3265">
                  <c:v>2.5222294313</c:v>
                </c:pt>
                <c:pt idx="3266">
                  <c:v>2.5202257632</c:v>
                </c:pt>
                <c:pt idx="3267">
                  <c:v>2.5817513253</c:v>
                </c:pt>
                <c:pt idx="3268">
                  <c:v>2.6059428997</c:v>
                </c:pt>
                <c:pt idx="3269">
                  <c:v>2.6059428997</c:v>
                </c:pt>
                <c:pt idx="3270">
                  <c:v>2.6059428997</c:v>
                </c:pt>
                <c:pt idx="3271">
                  <c:v>2.6378159999999999</c:v>
                </c:pt>
                <c:pt idx="3272">
                  <c:v>2.5527144208000001</c:v>
                </c:pt>
                <c:pt idx="3273">
                  <c:v>2.5554894943000002</c:v>
                </c:pt>
                <c:pt idx="3274">
                  <c:v>2.5620290268999999</c:v>
                </c:pt>
                <c:pt idx="3275">
                  <c:v>2.5835280983</c:v>
                </c:pt>
                <c:pt idx="3276">
                  <c:v>2.5835280983</c:v>
                </c:pt>
                <c:pt idx="3277">
                  <c:v>2.5835280983</c:v>
                </c:pt>
                <c:pt idx="3278">
                  <c:v>2.5772951321000002</c:v>
                </c:pt>
                <c:pt idx="3279">
                  <c:v>2.6102631894999999</c:v>
                </c:pt>
                <c:pt idx="3280">
                  <c:v>2.6164590758999999</c:v>
                </c:pt>
                <c:pt idx="3281">
                  <c:v>2.6267299080000002</c:v>
                </c:pt>
                <c:pt idx="3282">
                  <c:v>2.5984638897000001</c:v>
                </c:pt>
                <c:pt idx="3283">
                  <c:v>2.5984638897000001</c:v>
                </c:pt>
                <c:pt idx="3284">
                  <c:v>2.5984638897000001</c:v>
                </c:pt>
                <c:pt idx="3285">
                  <c:v>2.5779784446999998</c:v>
                </c:pt>
                <c:pt idx="3286">
                  <c:v>2.5531155482000001</c:v>
                </c:pt>
                <c:pt idx="3287">
                  <c:v>2.5590753465999998</c:v>
                </c:pt>
                <c:pt idx="3288">
                  <c:v>2.6071599407999999</c:v>
                </c:pt>
                <c:pt idx="3289">
                  <c:v>2.6273425101000001</c:v>
                </c:pt>
                <c:pt idx="3290">
                  <c:v>2.6273425101000001</c:v>
                </c:pt>
                <c:pt idx="3291">
                  <c:v>2.6273425101000001</c:v>
                </c:pt>
                <c:pt idx="3292">
                  <c:v>2.6276021342</c:v>
                </c:pt>
                <c:pt idx="3293">
                  <c:v>2.6049170044999999</c:v>
                </c:pt>
                <c:pt idx="3294">
                  <c:v>2.5876341629000001</c:v>
                </c:pt>
                <c:pt idx="3295">
                  <c:v>2.5771372389999998</c:v>
                </c:pt>
                <c:pt idx="3296">
                  <c:v>2.5776121374000001</c:v>
                </c:pt>
                <c:pt idx="3297">
                  <c:v>2.5776121374000001</c:v>
                </c:pt>
                <c:pt idx="3298">
                  <c:v>2.5776121374000001</c:v>
                </c:pt>
                <c:pt idx="3299">
                  <c:v>2.5647744131999999</c:v>
                </c:pt>
                <c:pt idx="3300">
                  <c:v>2.6010735063000001</c:v>
                </c:pt>
                <c:pt idx="3301">
                  <c:v>2.5833591730999999</c:v>
                </c:pt>
                <c:pt idx="3302">
                  <c:v>2.5876051159000002</c:v>
                </c:pt>
                <c:pt idx="3303">
                  <c:v>2.4362292053000001</c:v>
                </c:pt>
                <c:pt idx="3304">
                  <c:v>2.4362292053000001</c:v>
                </c:pt>
                <c:pt idx="3305">
                  <c:v>2.4362292053000001</c:v>
                </c:pt>
                <c:pt idx="3306">
                  <c:v>2.4918573877000001</c:v>
                </c:pt>
                <c:pt idx="3307">
                  <c:v>2.5269123590000002</c:v>
                </c:pt>
                <c:pt idx="3308">
                  <c:v>2.4941139051999999</c:v>
                </c:pt>
                <c:pt idx="3309">
                  <c:v>2.4627245085</c:v>
                </c:pt>
                <c:pt idx="3310">
                  <c:v>2.4967783212999999</c:v>
                </c:pt>
                <c:pt idx="3311">
                  <c:v>2.4967783212999999</c:v>
                </c:pt>
                <c:pt idx="3312">
                  <c:v>2.4967783212999999</c:v>
                </c:pt>
                <c:pt idx="3313">
                  <c:v>2.5083813063</c:v>
                </c:pt>
                <c:pt idx="3314">
                  <c:v>2.5033631749</c:v>
                </c:pt>
                <c:pt idx="3315">
                  <c:v>2.5204056869999998</c:v>
                </c:pt>
                <c:pt idx="3316">
                  <c:v>2.4733812815</c:v>
                </c:pt>
                <c:pt idx="3317">
                  <c:v>2.4330626154999999</c:v>
                </c:pt>
                <c:pt idx="3318">
                  <c:v>2.4330626154999999</c:v>
                </c:pt>
                <c:pt idx="3319">
                  <c:v>2.4330626154999999</c:v>
                </c:pt>
                <c:pt idx="3320">
                  <c:v>2.4588303016999999</c:v>
                </c:pt>
                <c:pt idx="3321">
                  <c:v>2.4639594001999998</c:v>
                </c:pt>
                <c:pt idx="3322">
                  <c:v>2.3726791693</c:v>
                </c:pt>
                <c:pt idx="3323">
                  <c:v>2.4396845065999999</c:v>
                </c:pt>
                <c:pt idx="3324">
                  <c:v>2.4376688260999999</c:v>
                </c:pt>
                <c:pt idx="3325">
                  <c:v>2.4376688260999999</c:v>
                </c:pt>
                <c:pt idx="3326">
                  <c:v>2.4376688260999999</c:v>
                </c:pt>
                <c:pt idx="3327">
                  <c:v>2.4279313988000002</c:v>
                </c:pt>
                <c:pt idx="3328">
                  <c:v>2.3859092007</c:v>
                </c:pt>
                <c:pt idx="3329">
                  <c:v>2.3960906571999998</c:v>
                </c:pt>
                <c:pt idx="3330">
                  <c:v>2.3745876325999999</c:v>
                </c:pt>
                <c:pt idx="3331">
                  <c:v>2.3746770703000002</c:v>
                </c:pt>
                <c:pt idx="3332">
                  <c:v>2.3746770703000002</c:v>
                </c:pt>
                <c:pt idx="3333">
                  <c:v>2.3746770703000002</c:v>
                </c:pt>
                <c:pt idx="3334">
                  <c:v>2.3990263502000002</c:v>
                </c:pt>
                <c:pt idx="3335">
                  <c:v>2.4108594466</c:v>
                </c:pt>
                <c:pt idx="3336">
                  <c:v>2.3836131199000001</c:v>
                </c:pt>
                <c:pt idx="3337">
                  <c:v>2.4038571259000001</c:v>
                </c:pt>
                <c:pt idx="3338">
                  <c:v>2.3980705702999998</c:v>
                </c:pt>
                <c:pt idx="3339">
                  <c:v>2.3980705702999998</c:v>
                </c:pt>
                <c:pt idx="3340">
                  <c:v>2.3980705702999998</c:v>
                </c:pt>
                <c:pt idx="3341">
                  <c:v>2.3928323441999999</c:v>
                </c:pt>
                <c:pt idx="3342">
                  <c:v>2.3730340670999999</c:v>
                </c:pt>
                <c:pt idx="3343">
                  <c:v>2.3507061030999998</c:v>
                </c:pt>
                <c:pt idx="3344">
                  <c:v>2.3811087569999998</c:v>
                </c:pt>
                <c:pt idx="3345">
                  <c:v>2.3976771493000002</c:v>
                </c:pt>
                <c:pt idx="3346">
                  <c:v>2.3976771493000002</c:v>
                </c:pt>
                <c:pt idx="3347">
                  <c:v>2.3976771493000002</c:v>
                </c:pt>
                <c:pt idx="3348">
                  <c:v>2.3551028978000002</c:v>
                </c:pt>
                <c:pt idx="3349">
                  <c:v>2.3286270284000001</c:v>
                </c:pt>
                <c:pt idx="3350">
                  <c:v>2.3135814265999999</c:v>
                </c:pt>
                <c:pt idx="3351">
                  <c:v>2.3147886614000002</c:v>
                </c:pt>
                <c:pt idx="3352">
                  <c:v>2.3425062012</c:v>
                </c:pt>
                <c:pt idx="3353">
                  <c:v>2.3425062012</c:v>
                </c:pt>
                <c:pt idx="3354">
                  <c:v>2.3425062012</c:v>
                </c:pt>
                <c:pt idx="3355">
                  <c:v>2.3829804696000001</c:v>
                </c:pt>
                <c:pt idx="3356">
                  <c:v>2.3789228360000001</c:v>
                </c:pt>
                <c:pt idx="3357">
                  <c:v>2.3761047794999999</c:v>
                </c:pt>
                <c:pt idx="3358">
                  <c:v>2.4025323084000001</c:v>
                </c:pt>
                <c:pt idx="3359">
                  <c:v>2.4240017198000001</c:v>
                </c:pt>
                <c:pt idx="3360">
                  <c:v>2.4240017198000001</c:v>
                </c:pt>
                <c:pt idx="3361">
                  <c:v>2.4240017198000001</c:v>
                </c:pt>
                <c:pt idx="3362">
                  <c:v>2.4350237721000001</c:v>
                </c:pt>
                <c:pt idx="3363">
                  <c:v>2.4663820921999999</c:v>
                </c:pt>
                <c:pt idx="3364">
                  <c:v>2.4486112196000001</c:v>
                </c:pt>
                <c:pt idx="3365">
                  <c:v>2.4049736536999999</c:v>
                </c:pt>
                <c:pt idx="3366">
                  <c:v>2.4279288744</c:v>
                </c:pt>
                <c:pt idx="3367">
                  <c:v>2.4279288744</c:v>
                </c:pt>
                <c:pt idx="3368">
                  <c:v>2.4279288744</c:v>
                </c:pt>
                <c:pt idx="3369">
                  <c:v>2.4720385365999999</c:v>
                </c:pt>
                <c:pt idx="3370">
                  <c:v>2.4889124772</c:v>
                </c:pt>
                <c:pt idx="3371">
                  <c:v>2.5031632022000001</c:v>
                </c:pt>
                <c:pt idx="3372">
                  <c:v>2.5348299193999999</c:v>
                </c:pt>
                <c:pt idx="3373">
                  <c:v>2.5360862534000002</c:v>
                </c:pt>
                <c:pt idx="3374">
                  <c:v>2.5360862534000002</c:v>
                </c:pt>
                <c:pt idx="3375">
                  <c:v>2.5360862534000002</c:v>
                </c:pt>
                <c:pt idx="3376">
                  <c:v>2.5320381826</c:v>
                </c:pt>
                <c:pt idx="3377">
                  <c:v>2.4450869634000001</c:v>
                </c:pt>
                <c:pt idx="3378">
                  <c:v>2.4483366719999999</c:v>
                </c:pt>
                <c:pt idx="3379">
                  <c:v>2.4377385474</c:v>
                </c:pt>
                <c:pt idx="3380">
                  <c:v>2.3712095238000002</c:v>
                </c:pt>
                <c:pt idx="3381">
                  <c:v>2.3712095238000002</c:v>
                </c:pt>
                <c:pt idx="3382">
                  <c:v>2.3712095238000002</c:v>
                </c:pt>
                <c:pt idx="3383">
                  <c:v>2.3152931886000001</c:v>
                </c:pt>
                <c:pt idx="3384">
                  <c:v>2.2741888331000002</c:v>
                </c:pt>
                <c:pt idx="3385">
                  <c:v>2.3125315412999998</c:v>
                </c:pt>
                <c:pt idx="3386">
                  <c:v>2.3456445951</c:v>
                </c:pt>
                <c:pt idx="3387">
                  <c:v>2.2680657943</c:v>
                </c:pt>
                <c:pt idx="3388">
                  <c:v>2.2680657943</c:v>
                </c:pt>
                <c:pt idx="3389">
                  <c:v>2.2680657943</c:v>
                </c:pt>
                <c:pt idx="3390">
                  <c:v>2.2680657943</c:v>
                </c:pt>
                <c:pt idx="3391">
                  <c:v>2.2154504289000001</c:v>
                </c:pt>
                <c:pt idx="3392">
                  <c:v>2.2138660115</c:v>
                </c:pt>
                <c:pt idx="3393">
                  <c:v>2.2662399487</c:v>
                </c:pt>
                <c:pt idx="3394">
                  <c:v>2.2100852200999999</c:v>
                </c:pt>
                <c:pt idx="3395">
                  <c:v>2.2100852200999999</c:v>
                </c:pt>
                <c:pt idx="3396">
                  <c:v>2.2100852200999999</c:v>
                </c:pt>
                <c:pt idx="3397">
                  <c:v>2.2011565880999999</c:v>
                </c:pt>
                <c:pt idx="3398">
                  <c:v>2.2387778526000002</c:v>
                </c:pt>
                <c:pt idx="3399">
                  <c:v>2.2590907526000001</c:v>
                </c:pt>
                <c:pt idx="3400">
                  <c:v>2.2858357754999998</c:v>
                </c:pt>
                <c:pt idx="3401">
                  <c:v>2.3582660465999998</c:v>
                </c:pt>
                <c:pt idx="3402">
                  <c:v>2.3582660465999998</c:v>
                </c:pt>
                <c:pt idx="3403">
                  <c:v>2.3582660465999998</c:v>
                </c:pt>
                <c:pt idx="3404">
                  <c:v>2.3307253140999999</c:v>
                </c:pt>
                <c:pt idx="3405">
                  <c:v>2.3355650906999998</c:v>
                </c:pt>
                <c:pt idx="3406">
                  <c:v>2.3492426072999999</c:v>
                </c:pt>
                <c:pt idx="3407">
                  <c:v>2.3492426072999999</c:v>
                </c:pt>
                <c:pt idx="3408">
                  <c:v>2.3492426072999999</c:v>
                </c:pt>
                <c:pt idx="3409">
                  <c:v>2.3492426072999999</c:v>
                </c:pt>
                <c:pt idx="3410">
                  <c:v>2.3492426072999999</c:v>
                </c:pt>
                <c:pt idx="3411">
                  <c:v>2.3345877582000001</c:v>
                </c:pt>
                <c:pt idx="3412">
                  <c:v>2.3083933372000001</c:v>
                </c:pt>
                <c:pt idx="3413">
                  <c:v>2.3426167811999998</c:v>
                </c:pt>
                <c:pt idx="3414">
                  <c:v>2.2897065639999998</c:v>
                </c:pt>
                <c:pt idx="3415">
                  <c:v>2.3088645504</c:v>
                </c:pt>
                <c:pt idx="3416">
                  <c:v>2.3088645504</c:v>
                </c:pt>
                <c:pt idx="3417">
                  <c:v>2.3088645504</c:v>
                </c:pt>
                <c:pt idx="3418">
                  <c:v>2.2869498426999999</c:v>
                </c:pt>
                <c:pt idx="3419">
                  <c:v>2.2664801869</c:v>
                </c:pt>
                <c:pt idx="3420">
                  <c:v>2.2678762888000001</c:v>
                </c:pt>
                <c:pt idx="3421">
                  <c:v>2.2510423586999999</c:v>
                </c:pt>
                <c:pt idx="3422">
                  <c:v>2.2144906727999998</c:v>
                </c:pt>
                <c:pt idx="3423">
                  <c:v>2.2144906727999998</c:v>
                </c:pt>
                <c:pt idx="3424">
                  <c:v>2.2144906727999998</c:v>
                </c:pt>
                <c:pt idx="3425">
                  <c:v>2.2359970973999999</c:v>
                </c:pt>
                <c:pt idx="3426">
                  <c:v>2.2627395133000001</c:v>
                </c:pt>
                <c:pt idx="3427">
                  <c:v>2.3438468117000002</c:v>
                </c:pt>
                <c:pt idx="3428">
                  <c:v>2.3871039303999999</c:v>
                </c:pt>
                <c:pt idx="3429">
                  <c:v>2.4201155844</c:v>
                </c:pt>
                <c:pt idx="3430">
                  <c:v>2.4201155844</c:v>
                </c:pt>
                <c:pt idx="3431">
                  <c:v>2.4201155844</c:v>
                </c:pt>
                <c:pt idx="3432">
                  <c:v>2.3865961828</c:v>
                </c:pt>
                <c:pt idx="3433">
                  <c:v>2.3624452095000001</c:v>
                </c:pt>
                <c:pt idx="3434">
                  <c:v>2.3065876834000001</c:v>
                </c:pt>
                <c:pt idx="3435">
                  <c:v>2.2850660350999998</c:v>
                </c:pt>
                <c:pt idx="3436">
                  <c:v>2.3174545600999998</c:v>
                </c:pt>
                <c:pt idx="3437">
                  <c:v>2.3174545600999998</c:v>
                </c:pt>
                <c:pt idx="3438">
                  <c:v>2.3174545600999998</c:v>
                </c:pt>
                <c:pt idx="3439">
                  <c:v>2.3174545600999998</c:v>
                </c:pt>
                <c:pt idx="3440">
                  <c:v>2.3174545600999998</c:v>
                </c:pt>
                <c:pt idx="3441">
                  <c:v>2.3564003806999998</c:v>
                </c:pt>
                <c:pt idx="3442">
                  <c:v>2.3119403902000002</c:v>
                </c:pt>
                <c:pt idx="3443">
                  <c:v>2.2999896830000002</c:v>
                </c:pt>
                <c:pt idx="3444">
                  <c:v>2.2999896830000002</c:v>
                </c:pt>
                <c:pt idx="3445">
                  <c:v>2.2999896830000002</c:v>
                </c:pt>
                <c:pt idx="3446">
                  <c:v>2.3344617560000001</c:v>
                </c:pt>
                <c:pt idx="3447">
                  <c:v>2.3123670606000002</c:v>
                </c:pt>
                <c:pt idx="3448">
                  <c:v>2.2660449942000001</c:v>
                </c:pt>
                <c:pt idx="3449">
                  <c:v>2.3281359286000001</c:v>
                </c:pt>
                <c:pt idx="3450">
                  <c:v>2.3008750292000002</c:v>
                </c:pt>
                <c:pt idx="3451">
                  <c:v>2.3008750292000002</c:v>
                </c:pt>
                <c:pt idx="3452">
                  <c:v>2.3008750292000002</c:v>
                </c:pt>
                <c:pt idx="3453">
                  <c:v>2.2924444803999999</c:v>
                </c:pt>
                <c:pt idx="3454">
                  <c:v>2.2661163135</c:v>
                </c:pt>
                <c:pt idx="3455">
                  <c:v>2.2917449516000001</c:v>
                </c:pt>
                <c:pt idx="3456">
                  <c:v>2.3378881929999999</c:v>
                </c:pt>
                <c:pt idx="3457">
                  <c:v>2.3292290401</c:v>
                </c:pt>
                <c:pt idx="3458">
                  <c:v>2.3292290401</c:v>
                </c:pt>
                <c:pt idx="3459">
                  <c:v>2.3292290401</c:v>
                </c:pt>
                <c:pt idx="3460">
                  <c:v>2.3848648415000002</c:v>
                </c:pt>
                <c:pt idx="3461">
                  <c:v>2.3778488917999998</c:v>
                </c:pt>
                <c:pt idx="3462">
                  <c:v>2.3968155489999998</c:v>
                </c:pt>
                <c:pt idx="3463">
                  <c:v>2.3809110775</c:v>
                </c:pt>
                <c:pt idx="3464">
                  <c:v>2.3501916680999999</c:v>
                </c:pt>
                <c:pt idx="3465">
                  <c:v>2.3501916680999999</c:v>
                </c:pt>
                <c:pt idx="3466">
                  <c:v>2.3501916680999999</c:v>
                </c:pt>
                <c:pt idx="3467">
                  <c:v>2.3952140301</c:v>
                </c:pt>
                <c:pt idx="3468">
                  <c:v>2.4190238934999999</c:v>
                </c:pt>
                <c:pt idx="3469">
                  <c:v>2.4106976067999999</c:v>
                </c:pt>
                <c:pt idx="3470">
                  <c:v>2.3498482589999998</c:v>
                </c:pt>
                <c:pt idx="3471">
                  <c:v>2.3162208403000002</c:v>
                </c:pt>
                <c:pt idx="3472">
                  <c:v>2.3162208403000002</c:v>
                </c:pt>
                <c:pt idx="3473">
                  <c:v>2.3162208403000002</c:v>
                </c:pt>
                <c:pt idx="3474">
                  <c:v>2.3517792229999999</c:v>
                </c:pt>
                <c:pt idx="3475">
                  <c:v>2.3126510614</c:v>
                </c:pt>
                <c:pt idx="3476">
                  <c:v>2.4153570144000001</c:v>
                </c:pt>
                <c:pt idx="3477">
                  <c:v>2.4132529375999998</c:v>
                </c:pt>
                <c:pt idx="3478">
                  <c:v>2.4472805162000002</c:v>
                </c:pt>
                <c:pt idx="3479">
                  <c:v>2.4472805162000002</c:v>
                </c:pt>
                <c:pt idx="3480">
                  <c:v>2.4472805162000002</c:v>
                </c:pt>
                <c:pt idx="3481">
                  <c:v>2.4764007132999999</c:v>
                </c:pt>
                <c:pt idx="3482">
                  <c:v>2.5233969614</c:v>
                </c:pt>
                <c:pt idx="3483">
                  <c:v>2.5148183312999999</c:v>
                </c:pt>
                <c:pt idx="3484">
                  <c:v>2.5413268449999999</c:v>
                </c:pt>
                <c:pt idx="3485">
                  <c:v>2.5352629373000002</c:v>
                </c:pt>
                <c:pt idx="3486">
                  <c:v>2.5352629373000002</c:v>
                </c:pt>
                <c:pt idx="3487">
                  <c:v>2.5352629373000002</c:v>
                </c:pt>
                <c:pt idx="3488">
                  <c:v>2.5197067773000001</c:v>
                </c:pt>
                <c:pt idx="3489">
                  <c:v>2.5023907342</c:v>
                </c:pt>
                <c:pt idx="3490">
                  <c:v>2.5095219005999998</c:v>
                </c:pt>
                <c:pt idx="3491">
                  <c:v>2.482996199</c:v>
                </c:pt>
                <c:pt idx="3492">
                  <c:v>2.5298625027999999</c:v>
                </c:pt>
                <c:pt idx="3493">
                  <c:v>2.5298625027999999</c:v>
                </c:pt>
                <c:pt idx="3494">
                  <c:v>2.5298625027999999</c:v>
                </c:pt>
                <c:pt idx="3495">
                  <c:v>2.5180112482000001</c:v>
                </c:pt>
                <c:pt idx="3496">
                  <c:v>2.4851203283999999</c:v>
                </c:pt>
                <c:pt idx="3497">
                  <c:v>2.4699753279999999</c:v>
                </c:pt>
                <c:pt idx="3498">
                  <c:v>2.4557122576000001</c:v>
                </c:pt>
                <c:pt idx="3499">
                  <c:v>2.4133900988999999</c:v>
                </c:pt>
                <c:pt idx="3500">
                  <c:v>2.4133900988999999</c:v>
                </c:pt>
                <c:pt idx="3501">
                  <c:v>2.4133900988999999</c:v>
                </c:pt>
                <c:pt idx="3502">
                  <c:v>2.4133900988999999</c:v>
                </c:pt>
                <c:pt idx="3503">
                  <c:v>2.4269939787000001</c:v>
                </c:pt>
                <c:pt idx="3504">
                  <c:v>2.4126263123</c:v>
                </c:pt>
                <c:pt idx="3505">
                  <c:v>2.3933196758999999</c:v>
                </c:pt>
                <c:pt idx="3506">
                  <c:v>2.4130782903000001</c:v>
                </c:pt>
                <c:pt idx="3507">
                  <c:v>2.4130782903000001</c:v>
                </c:pt>
                <c:pt idx="3508">
                  <c:v>2.4130782903000001</c:v>
                </c:pt>
                <c:pt idx="3509">
                  <c:v>2.4541219513999999</c:v>
                </c:pt>
                <c:pt idx="3510">
                  <c:v>2.4231410913000002</c:v>
                </c:pt>
                <c:pt idx="3511">
                  <c:v>2.3803598953999998</c:v>
                </c:pt>
                <c:pt idx="3512">
                  <c:v>2.3698635005000002</c:v>
                </c:pt>
                <c:pt idx="3513">
                  <c:v>2.3712499857</c:v>
                </c:pt>
                <c:pt idx="3514">
                  <c:v>2.3712499857</c:v>
                </c:pt>
                <c:pt idx="3515">
                  <c:v>2.3712499857</c:v>
                </c:pt>
                <c:pt idx="3516">
                  <c:v>2.3142393715999998</c:v>
                </c:pt>
                <c:pt idx="3517">
                  <c:v>2.299967423</c:v>
                </c:pt>
                <c:pt idx="3518">
                  <c:v>2.2860556117000002</c:v>
                </c:pt>
                <c:pt idx="3519">
                  <c:v>2.3267664418999998</c:v>
                </c:pt>
                <c:pt idx="3520">
                  <c:v>2.3083153506</c:v>
                </c:pt>
                <c:pt idx="3521">
                  <c:v>2.3083153506</c:v>
                </c:pt>
                <c:pt idx="3522">
                  <c:v>2.3083153506</c:v>
                </c:pt>
                <c:pt idx="3523">
                  <c:v>2.3502079288000002</c:v>
                </c:pt>
                <c:pt idx="3524">
                  <c:v>2.3945638963999998</c:v>
                </c:pt>
                <c:pt idx="3525">
                  <c:v>2.3897620797000001</c:v>
                </c:pt>
                <c:pt idx="3526">
                  <c:v>2.3852532412</c:v>
                </c:pt>
                <c:pt idx="3527">
                  <c:v>2.3411557835000001</c:v>
                </c:pt>
                <c:pt idx="3528">
                  <c:v>2.3411557835000001</c:v>
                </c:pt>
                <c:pt idx="3529">
                  <c:v>2.3411557835000001</c:v>
                </c:pt>
                <c:pt idx="3530">
                  <c:v>2.3163320443000002</c:v>
                </c:pt>
                <c:pt idx="3531">
                  <c:v>2.3315622432000001</c:v>
                </c:pt>
                <c:pt idx="3532">
                  <c:v>2.3262619589</c:v>
                </c:pt>
                <c:pt idx="3533">
                  <c:v>2.2343395990000001</c:v>
                </c:pt>
                <c:pt idx="3534">
                  <c:v>2.2277840573000001</c:v>
                </c:pt>
                <c:pt idx="3535">
                  <c:v>2.2277840573000001</c:v>
                </c:pt>
                <c:pt idx="3536">
                  <c:v>2.2277840573000001</c:v>
                </c:pt>
                <c:pt idx="3537">
                  <c:v>2.2463022320000001</c:v>
                </c:pt>
                <c:pt idx="3538">
                  <c:v>2.2333035895000002</c:v>
                </c:pt>
                <c:pt idx="3539">
                  <c:v>2.2527110113000002</c:v>
                </c:pt>
                <c:pt idx="3540">
                  <c:v>2.2756183194999999</c:v>
                </c:pt>
                <c:pt idx="3541">
                  <c:v>2.2690796673000002</c:v>
                </c:pt>
                <c:pt idx="3542">
                  <c:v>2.2690796673000002</c:v>
                </c:pt>
                <c:pt idx="3543">
                  <c:v>2.2690796673000002</c:v>
                </c:pt>
                <c:pt idx="3544">
                  <c:v>2.3268442296999998</c:v>
                </c:pt>
                <c:pt idx="3545">
                  <c:v>2.3560397604999999</c:v>
                </c:pt>
                <c:pt idx="3546">
                  <c:v>2.2988208859000001</c:v>
                </c:pt>
                <c:pt idx="3547">
                  <c:v>2.3014010905000002</c:v>
                </c:pt>
                <c:pt idx="3548">
                  <c:v>2.3310575400000002</c:v>
                </c:pt>
                <c:pt idx="3549">
                  <c:v>2.3310575400000002</c:v>
                </c:pt>
                <c:pt idx="3550">
                  <c:v>2.3310575400000002</c:v>
                </c:pt>
                <c:pt idx="3551">
                  <c:v>2.3332782279000002</c:v>
                </c:pt>
                <c:pt idx="3552">
                  <c:v>2.3332782279000002</c:v>
                </c:pt>
                <c:pt idx="3553">
                  <c:v>2.3332782279000002</c:v>
                </c:pt>
                <c:pt idx="3554">
                  <c:v>2.3332782279000002</c:v>
                </c:pt>
                <c:pt idx="3555">
                  <c:v>2.3147464769999999</c:v>
                </c:pt>
                <c:pt idx="3556">
                  <c:v>2.3147464769999999</c:v>
                </c:pt>
                <c:pt idx="3557">
                  <c:v>2.3147464769999999</c:v>
                </c:pt>
                <c:pt idx="3558">
                  <c:v>2.3865374630999998</c:v>
                </c:pt>
                <c:pt idx="3559">
                  <c:v>2.3489877200999998</c:v>
                </c:pt>
                <c:pt idx="3560">
                  <c:v>2.3420000662999998</c:v>
                </c:pt>
                <c:pt idx="3561">
                  <c:v>2.3420000662999998</c:v>
                </c:pt>
                <c:pt idx="3562">
                  <c:v>2.3420000662999998</c:v>
                </c:pt>
                <c:pt idx="3563">
                  <c:v>2.3420000662999998</c:v>
                </c:pt>
                <c:pt idx="3564">
                  <c:v>2.3420000662999998</c:v>
                </c:pt>
                <c:pt idx="3565">
                  <c:v>2.3039331396999998</c:v>
                </c:pt>
                <c:pt idx="3566">
                  <c:v>2.3039331396999998</c:v>
                </c:pt>
                <c:pt idx="3567">
                  <c:v>2.3039331396999998</c:v>
                </c:pt>
                <c:pt idx="3568">
                  <c:v>2.3074240631</c:v>
                </c:pt>
                <c:pt idx="3569">
                  <c:v>2.3286908492</c:v>
                </c:pt>
                <c:pt idx="3570">
                  <c:v>2.3286908492</c:v>
                </c:pt>
                <c:pt idx="3571">
                  <c:v>2.3286908492</c:v>
                </c:pt>
                <c:pt idx="3572">
                  <c:v>2.4004567691999998</c:v>
                </c:pt>
                <c:pt idx="3573">
                  <c:v>2.4004567691999998</c:v>
                </c:pt>
                <c:pt idx="3574">
                  <c:v>2.4004567691999998</c:v>
                </c:pt>
                <c:pt idx="3575">
                  <c:v>2.3715841505999999</c:v>
                </c:pt>
                <c:pt idx="3576">
                  <c:v>2.3408328882</c:v>
                </c:pt>
                <c:pt idx="3577">
                  <c:v>2.3408328882</c:v>
                </c:pt>
                <c:pt idx="3578">
                  <c:v>2.3408328882</c:v>
                </c:pt>
                <c:pt idx="3579">
                  <c:v>2.3087165604000002</c:v>
                </c:pt>
                <c:pt idx="3580">
                  <c:v>2.3173257062000001</c:v>
                </c:pt>
                <c:pt idx="3581">
                  <c:v>2.3316598986999999</c:v>
                </c:pt>
                <c:pt idx="3582">
                  <c:v>2.3461349535</c:v>
                </c:pt>
                <c:pt idx="3583">
                  <c:v>2.3179096635000001</c:v>
                </c:pt>
                <c:pt idx="3584">
                  <c:v>2.3179096635000001</c:v>
                </c:pt>
                <c:pt idx="3585">
                  <c:v>2.3179096635000001</c:v>
                </c:pt>
                <c:pt idx="3586">
                  <c:v>2.3536594930999999</c:v>
                </c:pt>
                <c:pt idx="3587">
                  <c:v>2.3492052468</c:v>
                </c:pt>
                <c:pt idx="3588">
                  <c:v>2.3587646259000001</c:v>
                </c:pt>
                <c:pt idx="3589">
                  <c:v>2.3547426108999998</c:v>
                </c:pt>
                <c:pt idx="3590">
                  <c:v>2.3883874084999999</c:v>
                </c:pt>
                <c:pt idx="3591">
                  <c:v>2.3883874084999999</c:v>
                </c:pt>
                <c:pt idx="3592">
                  <c:v>2.3883874084999999</c:v>
                </c:pt>
                <c:pt idx="3593">
                  <c:v>2.3787144981999999</c:v>
                </c:pt>
                <c:pt idx="3594">
                  <c:v>2.3626264129000001</c:v>
                </c:pt>
                <c:pt idx="3595">
                  <c:v>2.3837464508999999</c:v>
                </c:pt>
                <c:pt idx="3596">
                  <c:v>2.4011784446000002</c:v>
                </c:pt>
                <c:pt idx="3597">
                  <c:v>2.3871264509999999</c:v>
                </c:pt>
                <c:pt idx="3598">
                  <c:v>2.3871264509999999</c:v>
                </c:pt>
                <c:pt idx="3599">
                  <c:v>2.3871264509999999</c:v>
                </c:pt>
                <c:pt idx="3600">
                  <c:v>2.4425134467</c:v>
                </c:pt>
                <c:pt idx="3601">
                  <c:v>2.4431351180999998</c:v>
                </c:pt>
                <c:pt idx="3602">
                  <c:v>2.438969095</c:v>
                </c:pt>
                <c:pt idx="3603">
                  <c:v>2.4356453878000002</c:v>
                </c:pt>
                <c:pt idx="3604">
                  <c:v>2.4076632424</c:v>
                </c:pt>
                <c:pt idx="3605">
                  <c:v>2.4076632424</c:v>
                </c:pt>
                <c:pt idx="3606">
                  <c:v>2.4076632424</c:v>
                </c:pt>
                <c:pt idx="3607">
                  <c:v>2.435514285</c:v>
                </c:pt>
                <c:pt idx="3608">
                  <c:v>2.4161687588</c:v>
                </c:pt>
                <c:pt idx="3609">
                  <c:v>2.4186477980999999</c:v>
                </c:pt>
                <c:pt idx="3610">
                  <c:v>2.4114535421999999</c:v>
                </c:pt>
                <c:pt idx="3611">
                  <c:v>2.3781311949999999</c:v>
                </c:pt>
                <c:pt idx="3612">
                  <c:v>2.3781311949999999</c:v>
                </c:pt>
                <c:pt idx="3613">
                  <c:v>2.3781311949999999</c:v>
                </c:pt>
                <c:pt idx="3614">
                  <c:v>2.3833413553999998</c:v>
                </c:pt>
                <c:pt idx="3615">
                  <c:v>2.3906658320999998</c:v>
                </c:pt>
                <c:pt idx="3616">
                  <c:v>2.4151393958999998</c:v>
                </c:pt>
                <c:pt idx="3617">
                  <c:v>2.4303566043</c:v>
                </c:pt>
                <c:pt idx="3618">
                  <c:v>2.4373458346999999</c:v>
                </c:pt>
                <c:pt idx="3619">
                  <c:v>2.4373458346999999</c:v>
                </c:pt>
                <c:pt idx="3620">
                  <c:v>2.4373458346999999</c:v>
                </c:pt>
                <c:pt idx="3621">
                  <c:v>2.3838640001</c:v>
                </c:pt>
                <c:pt idx="3622">
                  <c:v>2.314803962</c:v>
                </c:pt>
                <c:pt idx="3623">
                  <c:v>2.2813521998000001</c:v>
                </c:pt>
                <c:pt idx="3624">
                  <c:v>2.2848934451999998</c:v>
                </c:pt>
                <c:pt idx="3625">
                  <c:v>2.2740629327000002</c:v>
                </c:pt>
                <c:pt idx="3626">
                  <c:v>2.2740629327000002</c:v>
                </c:pt>
                <c:pt idx="3627">
                  <c:v>2.2740629327000002</c:v>
                </c:pt>
                <c:pt idx="3628">
                  <c:v>2.2532520154000002</c:v>
                </c:pt>
                <c:pt idx="3629">
                  <c:v>2.1739198928999999</c:v>
                </c:pt>
                <c:pt idx="3630">
                  <c:v>2.2310993851999998</c:v>
                </c:pt>
                <c:pt idx="3631">
                  <c:v>2.2397310516000002</c:v>
                </c:pt>
                <c:pt idx="3632">
                  <c:v>2.2491017963000002</c:v>
                </c:pt>
                <c:pt idx="3633">
                  <c:v>2.2491017963000002</c:v>
                </c:pt>
                <c:pt idx="3634">
                  <c:v>2.2491017963000002</c:v>
                </c:pt>
                <c:pt idx="3635">
                  <c:v>2.2253242384999998</c:v>
                </c:pt>
                <c:pt idx="3636">
                  <c:v>2.2196225010999999</c:v>
                </c:pt>
                <c:pt idx="3637">
                  <c:v>2.2081822834999998</c:v>
                </c:pt>
                <c:pt idx="3638">
                  <c:v>2.2321071053999999</c:v>
                </c:pt>
                <c:pt idx="3639">
                  <c:v>2.2513546455000002</c:v>
                </c:pt>
                <c:pt idx="3640">
                  <c:v>2.2513546455000002</c:v>
                </c:pt>
                <c:pt idx="3641">
                  <c:v>2.2513546455000002</c:v>
                </c:pt>
                <c:pt idx="3642">
                  <c:v>2.2792330663000002</c:v>
                </c:pt>
                <c:pt idx="3643">
                  <c:v>2.2657484658999998</c:v>
                </c:pt>
                <c:pt idx="3644">
                  <c:v>2.2854244637000001</c:v>
                </c:pt>
                <c:pt idx="3645">
                  <c:v>2.3159029583000001</c:v>
                </c:pt>
                <c:pt idx="3646">
                  <c:v>2.2852565266</c:v>
                </c:pt>
                <c:pt idx="3647">
                  <c:v>2.2852565266</c:v>
                </c:pt>
                <c:pt idx="3648">
                  <c:v>2.2852565266</c:v>
                </c:pt>
                <c:pt idx="3649">
                  <c:v>2.3633835443</c:v>
                </c:pt>
                <c:pt idx="3650">
                  <c:v>2.2757560420999998</c:v>
                </c:pt>
                <c:pt idx="3651">
                  <c:v>2.2754354371000001</c:v>
                </c:pt>
                <c:pt idx="3652">
                  <c:v>2.2599407615999998</c:v>
                </c:pt>
                <c:pt idx="3653">
                  <c:v>2.2781202246999999</c:v>
                </c:pt>
                <c:pt idx="3654">
                  <c:v>2.2781202246999999</c:v>
                </c:pt>
                <c:pt idx="3655">
                  <c:v>2.2781202246999999</c:v>
                </c:pt>
                <c:pt idx="3656">
                  <c:v>2.2781202246999999</c:v>
                </c:pt>
                <c:pt idx="3657">
                  <c:v>2.4401487704</c:v>
                </c:pt>
                <c:pt idx="3658">
                  <c:v>2.4148243657999999</c:v>
                </c:pt>
                <c:pt idx="3659">
                  <c:v>2.3495849470999999</c:v>
                </c:pt>
                <c:pt idx="3660">
                  <c:v>2.3271166115000002</c:v>
                </c:pt>
                <c:pt idx="3661">
                  <c:v>2.3426554932000001</c:v>
                </c:pt>
                <c:pt idx="3662">
                  <c:v>2.3426554932000001</c:v>
                </c:pt>
                <c:pt idx="3663">
                  <c:v>2.3426554932000001</c:v>
                </c:pt>
                <c:pt idx="3664">
                  <c:v>2.3162395227000001</c:v>
                </c:pt>
                <c:pt idx="3665">
                  <c:v>2.2748371143999999</c:v>
                </c:pt>
                <c:pt idx="3666">
                  <c:v>2.2434556904999998</c:v>
                </c:pt>
                <c:pt idx="3667">
                  <c:v>2.2054858144999998</c:v>
                </c:pt>
                <c:pt idx="3668">
                  <c:v>2.1833333266000001</c:v>
                </c:pt>
                <c:pt idx="3669">
                  <c:v>2.1833333266000001</c:v>
                </c:pt>
                <c:pt idx="3670">
                  <c:v>2.1833333266000001</c:v>
                </c:pt>
                <c:pt idx="3671">
                  <c:v>2.2179019223999998</c:v>
                </c:pt>
                <c:pt idx="3672">
                  <c:v>2.1896749010000001</c:v>
                </c:pt>
                <c:pt idx="3673">
                  <c:v>2.2260711405000002</c:v>
                </c:pt>
                <c:pt idx="3674">
                  <c:v>2.2079432978</c:v>
                </c:pt>
                <c:pt idx="3675">
                  <c:v>2.1824271522999998</c:v>
                </c:pt>
                <c:pt idx="3676">
                  <c:v>2.1824271522999998</c:v>
                </c:pt>
                <c:pt idx="3677">
                  <c:v>2.1824271522999998</c:v>
                </c:pt>
                <c:pt idx="3678">
                  <c:v>2.1787479126</c:v>
                </c:pt>
                <c:pt idx="3679">
                  <c:v>2.2132766488</c:v>
                </c:pt>
                <c:pt idx="3680">
                  <c:v>2.2204482657</c:v>
                </c:pt>
                <c:pt idx="3681">
                  <c:v>2.2322390741999998</c:v>
                </c:pt>
                <c:pt idx="3682">
                  <c:v>2.2154367440999998</c:v>
                </c:pt>
                <c:pt idx="3683">
                  <c:v>2.2154367440999998</c:v>
                </c:pt>
                <c:pt idx="3684">
                  <c:v>2.2154367440999998</c:v>
                </c:pt>
                <c:pt idx="3685">
                  <c:v>2.2169183552999998</c:v>
                </c:pt>
                <c:pt idx="3686">
                  <c:v>2.1923867219000002</c:v>
                </c:pt>
                <c:pt idx="3687">
                  <c:v>2.1911920452999998</c:v>
                </c:pt>
                <c:pt idx="3688">
                  <c:v>2.1889932097</c:v>
                </c:pt>
                <c:pt idx="3689">
                  <c:v>2.2092932108999999</c:v>
                </c:pt>
                <c:pt idx="3690">
                  <c:v>2.2092932108999999</c:v>
                </c:pt>
                <c:pt idx="3691">
                  <c:v>2.2092932108999999</c:v>
                </c:pt>
                <c:pt idx="3692">
                  <c:v>2.2001699368000001</c:v>
                </c:pt>
                <c:pt idx="3693">
                  <c:v>2.1995821379999998</c:v>
                </c:pt>
                <c:pt idx="3694">
                  <c:v>2.1820099976999998</c:v>
                </c:pt>
                <c:pt idx="3695">
                  <c:v>2.1813619064999998</c:v>
                </c:pt>
                <c:pt idx="3696">
                  <c:v>2.1905559963000001</c:v>
                </c:pt>
                <c:pt idx="3697">
                  <c:v>2.1905559963000001</c:v>
                </c:pt>
                <c:pt idx="3698">
                  <c:v>2.1905559963000001</c:v>
                </c:pt>
                <c:pt idx="3699">
                  <c:v>2.1653042856</c:v>
                </c:pt>
                <c:pt idx="3700">
                  <c:v>2.1756375224000002</c:v>
                </c:pt>
                <c:pt idx="3701">
                  <c:v>2.1643321509</c:v>
                </c:pt>
                <c:pt idx="3702">
                  <c:v>2.1120992364000002</c:v>
                </c:pt>
                <c:pt idx="3703">
                  <c:v>2.110416158</c:v>
                </c:pt>
                <c:pt idx="3704">
                  <c:v>2.110416158</c:v>
                </c:pt>
                <c:pt idx="3705">
                  <c:v>2.110416158</c:v>
                </c:pt>
                <c:pt idx="3706">
                  <c:v>2.0884038407999999</c:v>
                </c:pt>
                <c:pt idx="3707">
                  <c:v>2.1281707043</c:v>
                </c:pt>
                <c:pt idx="3708">
                  <c:v>2.1493000161000002</c:v>
                </c:pt>
                <c:pt idx="3709">
                  <c:v>2.1780167814000002</c:v>
                </c:pt>
                <c:pt idx="3710">
                  <c:v>2.1727761705000002</c:v>
                </c:pt>
                <c:pt idx="3711">
                  <c:v>2.1727761705000002</c:v>
                </c:pt>
                <c:pt idx="3712">
                  <c:v>2.1727761705000002</c:v>
                </c:pt>
                <c:pt idx="3713">
                  <c:v>2.1352042992000002</c:v>
                </c:pt>
                <c:pt idx="3714">
                  <c:v>2.1352042992000002</c:v>
                </c:pt>
                <c:pt idx="3715">
                  <c:v>2.1915172680000001</c:v>
                </c:pt>
                <c:pt idx="3716">
                  <c:v>2.1305592673999998</c:v>
                </c:pt>
                <c:pt idx="3717">
                  <c:v>2.1742835021000002</c:v>
                </c:pt>
                <c:pt idx="3718">
                  <c:v>2.1742835021000002</c:v>
                </c:pt>
                <c:pt idx="3719">
                  <c:v>2.1742835021000002</c:v>
                </c:pt>
                <c:pt idx="3720">
                  <c:v>2.1199547709000002</c:v>
                </c:pt>
                <c:pt idx="3721">
                  <c:v>2.0958378383</c:v>
                </c:pt>
                <c:pt idx="3722">
                  <c:v>2.1031455656000002</c:v>
                </c:pt>
                <c:pt idx="3723">
                  <c:v>2.100469608</c:v>
                </c:pt>
                <c:pt idx="3724">
                  <c:v>2.1148694615000001</c:v>
                </c:pt>
                <c:pt idx="3725">
                  <c:v>2.1148694615000001</c:v>
                </c:pt>
                <c:pt idx="3726">
                  <c:v>2.1148694615000001</c:v>
                </c:pt>
                <c:pt idx="3727">
                  <c:v>2.0758902088000002</c:v>
                </c:pt>
                <c:pt idx="3728">
                  <c:v>2.0302807089999999</c:v>
                </c:pt>
                <c:pt idx="3729">
                  <c:v>2.0600710763999999</c:v>
                </c:pt>
                <c:pt idx="3730">
                  <c:v>2.0394318737999999</c:v>
                </c:pt>
                <c:pt idx="3731">
                  <c:v>2.0223865668999998</c:v>
                </c:pt>
                <c:pt idx="3732">
                  <c:v>2.0223865668999998</c:v>
                </c:pt>
                <c:pt idx="3733">
                  <c:v>2.0223865668999998</c:v>
                </c:pt>
                <c:pt idx="3734">
                  <c:v>1.9910251696000001</c:v>
                </c:pt>
                <c:pt idx="3735">
                  <c:v>1.9599054256999999</c:v>
                </c:pt>
                <c:pt idx="3736">
                  <c:v>1.9953504500999999</c:v>
                </c:pt>
                <c:pt idx="3737">
                  <c:v>1.9824698692</c:v>
                </c:pt>
                <c:pt idx="3738">
                  <c:v>1.9286314962</c:v>
                </c:pt>
                <c:pt idx="3739">
                  <c:v>1.9286314962</c:v>
                </c:pt>
                <c:pt idx="3740">
                  <c:v>1.9286314962</c:v>
                </c:pt>
                <c:pt idx="3741">
                  <c:v>1.9408152502</c:v>
                </c:pt>
                <c:pt idx="3742">
                  <c:v>1.9563600641000001</c:v>
                </c:pt>
                <c:pt idx="3743">
                  <c:v>1.9563600641000001</c:v>
                </c:pt>
                <c:pt idx="3744">
                  <c:v>1.9563600641000001</c:v>
                </c:pt>
                <c:pt idx="3745">
                  <c:v>1.9362054538</c:v>
                </c:pt>
                <c:pt idx="3746">
                  <c:v>1.9362054538</c:v>
                </c:pt>
                <c:pt idx="3747">
                  <c:v>1.9362054538</c:v>
                </c:pt>
                <c:pt idx="3748">
                  <c:v>1.9434246900000001</c:v>
                </c:pt>
                <c:pt idx="3749">
                  <c:v>1.9434246900000001</c:v>
                </c:pt>
                <c:pt idx="3750">
                  <c:v>1.9434246900000001</c:v>
                </c:pt>
                <c:pt idx="3751">
                  <c:v>1.9683241236</c:v>
                </c:pt>
                <c:pt idx="3752">
                  <c:v>1.9459059932</c:v>
                </c:pt>
                <c:pt idx="3753">
                  <c:v>1.9459059932</c:v>
                </c:pt>
                <c:pt idx="3754">
                  <c:v>1.9459059932</c:v>
                </c:pt>
                <c:pt idx="3755">
                  <c:v>1.9068901173999999</c:v>
                </c:pt>
                <c:pt idx="3756">
                  <c:v>1.8913631149000001</c:v>
                </c:pt>
                <c:pt idx="3757">
                  <c:v>1.8562255186000001</c:v>
                </c:pt>
                <c:pt idx="3758">
                  <c:v>1.7853914492</c:v>
                </c:pt>
                <c:pt idx="3759">
                  <c:v>1.7948306921999999</c:v>
                </c:pt>
                <c:pt idx="3760">
                  <c:v>1.7948306921999999</c:v>
                </c:pt>
                <c:pt idx="3761">
                  <c:v>1.7948306921999999</c:v>
                </c:pt>
                <c:pt idx="3762">
                  <c:v>1.7807770238</c:v>
                </c:pt>
                <c:pt idx="3763">
                  <c:v>1.7807770238</c:v>
                </c:pt>
                <c:pt idx="3764">
                  <c:v>1.7807770238</c:v>
                </c:pt>
                <c:pt idx="3765">
                  <c:v>1.8330843454000001</c:v>
                </c:pt>
                <c:pt idx="3766">
                  <c:v>1.8636572162</c:v>
                </c:pt>
                <c:pt idx="3767">
                  <c:v>1.8636572162</c:v>
                </c:pt>
                <c:pt idx="3768">
                  <c:v>1.8636572162</c:v>
                </c:pt>
                <c:pt idx="3769">
                  <c:v>1.8947331629999999</c:v>
                </c:pt>
                <c:pt idx="3770">
                  <c:v>1.9054795251000001</c:v>
                </c:pt>
                <c:pt idx="3771">
                  <c:v>1.8759102625999999</c:v>
                </c:pt>
                <c:pt idx="3772">
                  <c:v>1.8476429539000001</c:v>
                </c:pt>
                <c:pt idx="3773">
                  <c:v>1.8635852455999999</c:v>
                </c:pt>
                <c:pt idx="3774">
                  <c:v>1.8635852455999999</c:v>
                </c:pt>
                <c:pt idx="3775">
                  <c:v>1.8635852455999999</c:v>
                </c:pt>
                <c:pt idx="3776">
                  <c:v>1.8824073853000001</c:v>
                </c:pt>
                <c:pt idx="3777">
                  <c:v>1.8690651483</c:v>
                </c:pt>
                <c:pt idx="3778">
                  <c:v>1.8468599907000001</c:v>
                </c:pt>
                <c:pt idx="3779">
                  <c:v>1.8433059284</c:v>
                </c:pt>
                <c:pt idx="3780">
                  <c:v>1.8705502352000001</c:v>
                </c:pt>
                <c:pt idx="3781">
                  <c:v>1.8705502352000001</c:v>
                </c:pt>
                <c:pt idx="3782">
                  <c:v>1.8705502352000001</c:v>
                </c:pt>
                <c:pt idx="3783">
                  <c:v>1.9018885095</c:v>
                </c:pt>
                <c:pt idx="3784">
                  <c:v>1.9475837469999999</c:v>
                </c:pt>
                <c:pt idx="3785">
                  <c:v>1.875506527</c:v>
                </c:pt>
                <c:pt idx="3786">
                  <c:v>1.8313816998000001</c:v>
                </c:pt>
                <c:pt idx="3787">
                  <c:v>1.8298856762</c:v>
                </c:pt>
                <c:pt idx="3788">
                  <c:v>1.8298856762</c:v>
                </c:pt>
                <c:pt idx="3789">
                  <c:v>1.8298856762</c:v>
                </c:pt>
                <c:pt idx="3790">
                  <c:v>1.8045257615000001</c:v>
                </c:pt>
                <c:pt idx="3791">
                  <c:v>1.8575332067999999</c:v>
                </c:pt>
                <c:pt idx="3792">
                  <c:v>1.8510838060999999</c:v>
                </c:pt>
                <c:pt idx="3793">
                  <c:v>1.8510838060999999</c:v>
                </c:pt>
                <c:pt idx="3794">
                  <c:v>1.8510838060999999</c:v>
                </c:pt>
                <c:pt idx="3795">
                  <c:v>1.8510838060999999</c:v>
                </c:pt>
                <c:pt idx="3796">
                  <c:v>1.8510838060999999</c:v>
                </c:pt>
                <c:pt idx="3797">
                  <c:v>1.8299384144999999</c:v>
                </c:pt>
                <c:pt idx="3798">
                  <c:v>1.8200828861</c:v>
                </c:pt>
                <c:pt idx="3799">
                  <c:v>1.8160828522000001</c:v>
                </c:pt>
                <c:pt idx="3800">
                  <c:v>1.8439000565999999</c:v>
                </c:pt>
                <c:pt idx="3801">
                  <c:v>1.8685526290000001</c:v>
                </c:pt>
                <c:pt idx="3802">
                  <c:v>1.8685526290000001</c:v>
                </c:pt>
                <c:pt idx="3803">
                  <c:v>1.8685526290000001</c:v>
                </c:pt>
                <c:pt idx="3804">
                  <c:v>1.9222843375000001</c:v>
                </c:pt>
                <c:pt idx="3805">
                  <c:v>1.8920285110999999</c:v>
                </c:pt>
                <c:pt idx="3806">
                  <c:v>1.9114165728000001</c:v>
                </c:pt>
                <c:pt idx="3807">
                  <c:v>1.9075827899</c:v>
                </c:pt>
                <c:pt idx="3808">
                  <c:v>1.8912545537000001</c:v>
                </c:pt>
                <c:pt idx="3809">
                  <c:v>1.8912545537000001</c:v>
                </c:pt>
                <c:pt idx="3810">
                  <c:v>1.8912545537000001</c:v>
                </c:pt>
                <c:pt idx="3811">
                  <c:v>1.9178670745999999</c:v>
                </c:pt>
                <c:pt idx="3812">
                  <c:v>1.9102734183000001</c:v>
                </c:pt>
                <c:pt idx="3813">
                  <c:v>1.9378580068</c:v>
                </c:pt>
                <c:pt idx="3814">
                  <c:v>1.8933386704999999</c:v>
                </c:pt>
                <c:pt idx="3815">
                  <c:v>1.9225673678999999</c:v>
                </c:pt>
                <c:pt idx="3816">
                  <c:v>1.9225673678999999</c:v>
                </c:pt>
                <c:pt idx="3817">
                  <c:v>1.9225673678999999</c:v>
                </c:pt>
                <c:pt idx="3818">
                  <c:v>1.9237124039</c:v>
                </c:pt>
                <c:pt idx="3819">
                  <c:v>1.9618441525000001</c:v>
                </c:pt>
                <c:pt idx="3820">
                  <c:v>1.9474045941</c:v>
                </c:pt>
                <c:pt idx="3821">
                  <c:v>1.9680957282</c:v>
                </c:pt>
                <c:pt idx="3822">
                  <c:v>1.9717878154999999</c:v>
                </c:pt>
                <c:pt idx="3823">
                  <c:v>1.9717878154999999</c:v>
                </c:pt>
                <c:pt idx="3824">
                  <c:v>1.9717878154999999</c:v>
                </c:pt>
                <c:pt idx="3825">
                  <c:v>2.0065477359999999</c:v>
                </c:pt>
                <c:pt idx="3826">
                  <c:v>2.0088790873</c:v>
                </c:pt>
                <c:pt idx="3827">
                  <c:v>1.9656111943000001</c:v>
                </c:pt>
                <c:pt idx="3828">
                  <c:v>1.9846165666</c:v>
                </c:pt>
                <c:pt idx="3829">
                  <c:v>1.9942616495000001</c:v>
                </c:pt>
                <c:pt idx="3830">
                  <c:v>1.9942616495000001</c:v>
                </c:pt>
                <c:pt idx="3831">
                  <c:v>1.9942616495000001</c:v>
                </c:pt>
                <c:pt idx="3832">
                  <c:v>2.0668266307000001</c:v>
                </c:pt>
                <c:pt idx="3833">
                  <c:v>1.9557195142999999</c:v>
                </c:pt>
                <c:pt idx="3834">
                  <c:v>1.9580433695999999</c:v>
                </c:pt>
                <c:pt idx="3835">
                  <c:v>2.0012845434000002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DC4-40FA-A84A-1CF91EE0F5A3}"/>
            </c:ext>
          </c:extLst>
        </c:ser>
        <c:ser>
          <c:idx val="4"/>
          <c:order val="4"/>
          <c:tx>
            <c:strRef>
              <c:f>'איור 7 נתונים'!$F$3</c:f>
              <c:strCache>
                <c:ptCount val="1"/>
                <c:pt idx="0">
                  <c:v>יעד האינפלציה</c:v>
                </c:pt>
              </c:strCache>
            </c:strRef>
          </c:tx>
          <c:spPr>
            <a:ln w="1270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  <c:marker>
            <c:symbol val="none"/>
          </c:marker>
          <c:cat>
            <c:numRef>
              <c:f>'איור 7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7 נתונים'!$F$4:$F$4000</c:f>
              <c:numCache>
                <c:formatCode>General</c:formatCode>
                <c:ptCount val="399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1</c:v>
                </c:pt>
                <c:pt idx="562">
                  <c:v>1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1</c:v>
                </c:pt>
                <c:pt idx="590">
                  <c:v>1</c:v>
                </c:pt>
                <c:pt idx="591">
                  <c:v>1</c:v>
                </c:pt>
                <c:pt idx="592">
                  <c:v>1</c:v>
                </c:pt>
                <c:pt idx="593">
                  <c:v>1</c:v>
                </c:pt>
                <c:pt idx="594">
                  <c:v>1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1</c:v>
                </c:pt>
                <c:pt idx="600">
                  <c:v>1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1</c:v>
                </c:pt>
                <c:pt idx="624">
                  <c:v>1</c:v>
                </c:pt>
                <c:pt idx="625">
                  <c:v>1</c:v>
                </c:pt>
                <c:pt idx="626">
                  <c:v>1</c:v>
                </c:pt>
                <c:pt idx="627">
                  <c:v>1</c:v>
                </c:pt>
                <c:pt idx="628">
                  <c:v>1</c:v>
                </c:pt>
                <c:pt idx="629">
                  <c:v>1</c:v>
                </c:pt>
                <c:pt idx="630">
                  <c:v>1</c:v>
                </c:pt>
                <c:pt idx="631">
                  <c:v>1</c:v>
                </c:pt>
                <c:pt idx="632">
                  <c:v>1</c:v>
                </c:pt>
                <c:pt idx="633">
                  <c:v>1</c:v>
                </c:pt>
                <c:pt idx="634">
                  <c:v>1</c:v>
                </c:pt>
                <c:pt idx="635">
                  <c:v>1</c:v>
                </c:pt>
                <c:pt idx="636">
                  <c:v>1</c:v>
                </c:pt>
                <c:pt idx="637">
                  <c:v>1</c:v>
                </c:pt>
                <c:pt idx="638">
                  <c:v>1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2">
                  <c:v>1</c:v>
                </c:pt>
                <c:pt idx="643">
                  <c:v>1</c:v>
                </c:pt>
                <c:pt idx="644">
                  <c:v>1</c:v>
                </c:pt>
                <c:pt idx="645">
                  <c:v>1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1</c:v>
                </c:pt>
                <c:pt idx="650">
                  <c:v>1</c:v>
                </c:pt>
                <c:pt idx="651">
                  <c:v>1</c:v>
                </c:pt>
                <c:pt idx="652">
                  <c:v>1</c:v>
                </c:pt>
                <c:pt idx="653">
                  <c:v>1</c:v>
                </c:pt>
                <c:pt idx="654">
                  <c:v>1</c:v>
                </c:pt>
                <c:pt idx="655">
                  <c:v>1</c:v>
                </c:pt>
                <c:pt idx="656">
                  <c:v>1</c:v>
                </c:pt>
                <c:pt idx="657">
                  <c:v>1</c:v>
                </c:pt>
                <c:pt idx="658">
                  <c:v>1</c:v>
                </c:pt>
                <c:pt idx="659">
                  <c:v>1</c:v>
                </c:pt>
                <c:pt idx="660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4">
                  <c:v>1</c:v>
                </c:pt>
                <c:pt idx="665">
                  <c:v>1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1</c:v>
                </c:pt>
                <c:pt idx="670">
                  <c:v>1</c:v>
                </c:pt>
                <c:pt idx="671">
                  <c:v>1</c:v>
                </c:pt>
                <c:pt idx="672">
                  <c:v>1</c:v>
                </c:pt>
                <c:pt idx="673">
                  <c:v>1</c:v>
                </c:pt>
                <c:pt idx="674">
                  <c:v>1</c:v>
                </c:pt>
                <c:pt idx="675">
                  <c:v>1</c:v>
                </c:pt>
                <c:pt idx="676">
                  <c:v>1</c:v>
                </c:pt>
                <c:pt idx="677">
                  <c:v>1</c:v>
                </c:pt>
                <c:pt idx="678">
                  <c:v>1</c:v>
                </c:pt>
                <c:pt idx="679">
                  <c:v>1</c:v>
                </c:pt>
                <c:pt idx="680">
                  <c:v>1</c:v>
                </c:pt>
                <c:pt idx="681">
                  <c:v>1</c:v>
                </c:pt>
                <c:pt idx="682">
                  <c:v>1</c:v>
                </c:pt>
                <c:pt idx="683">
                  <c:v>1</c:v>
                </c:pt>
                <c:pt idx="684">
                  <c:v>1</c:v>
                </c:pt>
                <c:pt idx="685">
                  <c:v>1</c:v>
                </c:pt>
                <c:pt idx="686">
                  <c:v>1</c:v>
                </c:pt>
                <c:pt idx="687">
                  <c:v>1</c:v>
                </c:pt>
                <c:pt idx="688">
                  <c:v>1</c:v>
                </c:pt>
                <c:pt idx="689">
                  <c:v>1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1</c:v>
                </c:pt>
                <c:pt idx="697">
                  <c:v>1</c:v>
                </c:pt>
                <c:pt idx="698">
                  <c:v>1</c:v>
                </c:pt>
                <c:pt idx="699">
                  <c:v>1</c:v>
                </c:pt>
                <c:pt idx="700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1</c:v>
                </c:pt>
                <c:pt idx="704">
                  <c:v>1</c:v>
                </c:pt>
                <c:pt idx="705">
                  <c:v>1</c:v>
                </c:pt>
                <c:pt idx="706">
                  <c:v>1</c:v>
                </c:pt>
                <c:pt idx="707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1">
                  <c:v>1</c:v>
                </c:pt>
                <c:pt idx="712">
                  <c:v>1</c:v>
                </c:pt>
                <c:pt idx="713">
                  <c:v>1</c:v>
                </c:pt>
                <c:pt idx="714">
                  <c:v>1</c:v>
                </c:pt>
                <c:pt idx="715">
                  <c:v>1</c:v>
                </c:pt>
                <c:pt idx="716">
                  <c:v>1</c:v>
                </c:pt>
                <c:pt idx="717">
                  <c:v>1</c:v>
                </c:pt>
                <c:pt idx="718">
                  <c:v>1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1</c:v>
                </c:pt>
                <c:pt idx="725">
                  <c:v>1</c:v>
                </c:pt>
                <c:pt idx="726">
                  <c:v>1</c:v>
                </c:pt>
                <c:pt idx="727">
                  <c:v>1</c:v>
                </c:pt>
                <c:pt idx="728">
                  <c:v>1</c:v>
                </c:pt>
                <c:pt idx="729">
                  <c:v>1</c:v>
                </c:pt>
                <c:pt idx="730">
                  <c:v>1</c:v>
                </c:pt>
                <c:pt idx="731">
                  <c:v>1</c:v>
                </c:pt>
                <c:pt idx="732">
                  <c:v>1</c:v>
                </c:pt>
                <c:pt idx="733">
                  <c:v>1</c:v>
                </c:pt>
                <c:pt idx="734">
                  <c:v>1</c:v>
                </c:pt>
                <c:pt idx="735">
                  <c:v>1</c:v>
                </c:pt>
                <c:pt idx="736">
                  <c:v>1</c:v>
                </c:pt>
                <c:pt idx="737">
                  <c:v>1</c:v>
                </c:pt>
                <c:pt idx="738">
                  <c:v>1</c:v>
                </c:pt>
                <c:pt idx="739">
                  <c:v>1</c:v>
                </c:pt>
                <c:pt idx="740">
                  <c:v>1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1">
                  <c:v>1</c:v>
                </c:pt>
                <c:pt idx="752">
                  <c:v>1</c:v>
                </c:pt>
                <c:pt idx="753">
                  <c:v>1</c:v>
                </c:pt>
                <c:pt idx="754">
                  <c:v>1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1</c:v>
                </c:pt>
                <c:pt idx="759">
                  <c:v>1</c:v>
                </c:pt>
                <c:pt idx="760">
                  <c:v>1</c:v>
                </c:pt>
                <c:pt idx="761">
                  <c:v>1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1</c:v>
                </c:pt>
                <c:pt idx="767">
                  <c:v>1</c:v>
                </c:pt>
                <c:pt idx="768">
                  <c:v>1</c:v>
                </c:pt>
                <c:pt idx="769">
                  <c:v>1</c:v>
                </c:pt>
                <c:pt idx="770">
                  <c:v>1</c:v>
                </c:pt>
                <c:pt idx="771">
                  <c:v>1</c:v>
                </c:pt>
                <c:pt idx="772">
                  <c:v>1</c:v>
                </c:pt>
                <c:pt idx="773">
                  <c:v>1</c:v>
                </c:pt>
                <c:pt idx="774">
                  <c:v>1</c:v>
                </c:pt>
                <c:pt idx="775">
                  <c:v>1</c:v>
                </c:pt>
                <c:pt idx="776">
                  <c:v>1</c:v>
                </c:pt>
                <c:pt idx="777">
                  <c:v>1</c:v>
                </c:pt>
                <c:pt idx="778">
                  <c:v>1</c:v>
                </c:pt>
                <c:pt idx="779">
                  <c:v>1</c:v>
                </c:pt>
                <c:pt idx="780">
                  <c:v>1</c:v>
                </c:pt>
                <c:pt idx="781">
                  <c:v>1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</c:v>
                </c:pt>
                <c:pt idx="786">
                  <c:v>1</c:v>
                </c:pt>
                <c:pt idx="787">
                  <c:v>1</c:v>
                </c:pt>
                <c:pt idx="788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2">
                  <c:v>1</c:v>
                </c:pt>
                <c:pt idx="793">
                  <c:v>1</c:v>
                </c:pt>
                <c:pt idx="794">
                  <c:v>1</c:v>
                </c:pt>
                <c:pt idx="795">
                  <c:v>1</c:v>
                </c:pt>
                <c:pt idx="796">
                  <c:v>1</c:v>
                </c:pt>
                <c:pt idx="797">
                  <c:v>1</c:v>
                </c:pt>
                <c:pt idx="798">
                  <c:v>1</c:v>
                </c:pt>
                <c:pt idx="799">
                  <c:v>1</c:v>
                </c:pt>
                <c:pt idx="800">
                  <c:v>1</c:v>
                </c:pt>
                <c:pt idx="801">
                  <c:v>1</c:v>
                </c:pt>
                <c:pt idx="802">
                  <c:v>1</c:v>
                </c:pt>
                <c:pt idx="803">
                  <c:v>1</c:v>
                </c:pt>
                <c:pt idx="804">
                  <c:v>1</c:v>
                </c:pt>
                <c:pt idx="805">
                  <c:v>1</c:v>
                </c:pt>
                <c:pt idx="806">
                  <c:v>1</c:v>
                </c:pt>
                <c:pt idx="807">
                  <c:v>1</c:v>
                </c:pt>
                <c:pt idx="808">
                  <c:v>1</c:v>
                </c:pt>
                <c:pt idx="809">
                  <c:v>1</c:v>
                </c:pt>
                <c:pt idx="810">
                  <c:v>1</c:v>
                </c:pt>
                <c:pt idx="811">
                  <c:v>1</c:v>
                </c:pt>
                <c:pt idx="812">
                  <c:v>1</c:v>
                </c:pt>
                <c:pt idx="813">
                  <c:v>1</c:v>
                </c:pt>
                <c:pt idx="814">
                  <c:v>1</c:v>
                </c:pt>
                <c:pt idx="815">
                  <c:v>1</c:v>
                </c:pt>
                <c:pt idx="816">
                  <c:v>1</c:v>
                </c:pt>
                <c:pt idx="817">
                  <c:v>1</c:v>
                </c:pt>
                <c:pt idx="818">
                  <c:v>1</c:v>
                </c:pt>
                <c:pt idx="819">
                  <c:v>1</c:v>
                </c:pt>
                <c:pt idx="820">
                  <c:v>1</c:v>
                </c:pt>
                <c:pt idx="821">
                  <c:v>1</c:v>
                </c:pt>
                <c:pt idx="822">
                  <c:v>1</c:v>
                </c:pt>
                <c:pt idx="823">
                  <c:v>1</c:v>
                </c:pt>
                <c:pt idx="824">
                  <c:v>1</c:v>
                </c:pt>
                <c:pt idx="825">
                  <c:v>1</c:v>
                </c:pt>
                <c:pt idx="826">
                  <c:v>1</c:v>
                </c:pt>
                <c:pt idx="827">
                  <c:v>1</c:v>
                </c:pt>
                <c:pt idx="828">
                  <c:v>1</c:v>
                </c:pt>
                <c:pt idx="829">
                  <c:v>1</c:v>
                </c:pt>
                <c:pt idx="830">
                  <c:v>1</c:v>
                </c:pt>
                <c:pt idx="831">
                  <c:v>1</c:v>
                </c:pt>
                <c:pt idx="832">
                  <c:v>1</c:v>
                </c:pt>
                <c:pt idx="833">
                  <c:v>1</c:v>
                </c:pt>
                <c:pt idx="834">
                  <c:v>1</c:v>
                </c:pt>
                <c:pt idx="835">
                  <c:v>1</c:v>
                </c:pt>
                <c:pt idx="836">
                  <c:v>1</c:v>
                </c:pt>
                <c:pt idx="837">
                  <c:v>1</c:v>
                </c:pt>
                <c:pt idx="838">
                  <c:v>1</c:v>
                </c:pt>
                <c:pt idx="839">
                  <c:v>1</c:v>
                </c:pt>
                <c:pt idx="840">
                  <c:v>1</c:v>
                </c:pt>
                <c:pt idx="841">
                  <c:v>1</c:v>
                </c:pt>
                <c:pt idx="842">
                  <c:v>1</c:v>
                </c:pt>
                <c:pt idx="843">
                  <c:v>1</c:v>
                </c:pt>
                <c:pt idx="844">
                  <c:v>1</c:v>
                </c:pt>
                <c:pt idx="845">
                  <c:v>1</c:v>
                </c:pt>
                <c:pt idx="846">
                  <c:v>1</c:v>
                </c:pt>
                <c:pt idx="847">
                  <c:v>1</c:v>
                </c:pt>
                <c:pt idx="848">
                  <c:v>1</c:v>
                </c:pt>
                <c:pt idx="849">
                  <c:v>1</c:v>
                </c:pt>
                <c:pt idx="850">
                  <c:v>1</c:v>
                </c:pt>
                <c:pt idx="851">
                  <c:v>1</c:v>
                </c:pt>
                <c:pt idx="852">
                  <c:v>1</c:v>
                </c:pt>
                <c:pt idx="853">
                  <c:v>1</c:v>
                </c:pt>
                <c:pt idx="854">
                  <c:v>1</c:v>
                </c:pt>
                <c:pt idx="855">
                  <c:v>1</c:v>
                </c:pt>
                <c:pt idx="856">
                  <c:v>1</c:v>
                </c:pt>
                <c:pt idx="857">
                  <c:v>1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1</c:v>
                </c:pt>
                <c:pt idx="863">
                  <c:v>1</c:v>
                </c:pt>
                <c:pt idx="864">
                  <c:v>1</c:v>
                </c:pt>
                <c:pt idx="865">
                  <c:v>1</c:v>
                </c:pt>
                <c:pt idx="866">
                  <c:v>1</c:v>
                </c:pt>
                <c:pt idx="867">
                  <c:v>1</c:v>
                </c:pt>
                <c:pt idx="868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3">
                  <c:v>1</c:v>
                </c:pt>
                <c:pt idx="874">
                  <c:v>1</c:v>
                </c:pt>
                <c:pt idx="875">
                  <c:v>1</c:v>
                </c:pt>
                <c:pt idx="876">
                  <c:v>1</c:v>
                </c:pt>
                <c:pt idx="877">
                  <c:v>1</c:v>
                </c:pt>
                <c:pt idx="878">
                  <c:v>1</c:v>
                </c:pt>
                <c:pt idx="879">
                  <c:v>1</c:v>
                </c:pt>
                <c:pt idx="880">
                  <c:v>1</c:v>
                </c:pt>
                <c:pt idx="881">
                  <c:v>1</c:v>
                </c:pt>
                <c:pt idx="882">
                  <c:v>1</c:v>
                </c:pt>
                <c:pt idx="883">
                  <c:v>1</c:v>
                </c:pt>
                <c:pt idx="884">
                  <c:v>1</c:v>
                </c:pt>
                <c:pt idx="885">
                  <c:v>1</c:v>
                </c:pt>
                <c:pt idx="886">
                  <c:v>1</c:v>
                </c:pt>
                <c:pt idx="887">
                  <c:v>1</c:v>
                </c:pt>
                <c:pt idx="888">
                  <c:v>1</c:v>
                </c:pt>
                <c:pt idx="889">
                  <c:v>1</c:v>
                </c:pt>
                <c:pt idx="890">
                  <c:v>1</c:v>
                </c:pt>
                <c:pt idx="891">
                  <c:v>1</c:v>
                </c:pt>
                <c:pt idx="892">
                  <c:v>1</c:v>
                </c:pt>
                <c:pt idx="893">
                  <c:v>1</c:v>
                </c:pt>
                <c:pt idx="894">
                  <c:v>1</c:v>
                </c:pt>
                <c:pt idx="895">
                  <c:v>1</c:v>
                </c:pt>
                <c:pt idx="896">
                  <c:v>1</c:v>
                </c:pt>
                <c:pt idx="897">
                  <c:v>1</c:v>
                </c:pt>
                <c:pt idx="898">
                  <c:v>1</c:v>
                </c:pt>
                <c:pt idx="899">
                  <c:v>1</c:v>
                </c:pt>
                <c:pt idx="900">
                  <c:v>1</c:v>
                </c:pt>
                <c:pt idx="901">
                  <c:v>1</c:v>
                </c:pt>
                <c:pt idx="902">
                  <c:v>1</c:v>
                </c:pt>
                <c:pt idx="903">
                  <c:v>1</c:v>
                </c:pt>
                <c:pt idx="904">
                  <c:v>1</c:v>
                </c:pt>
                <c:pt idx="905">
                  <c:v>1</c:v>
                </c:pt>
                <c:pt idx="906">
                  <c:v>1</c:v>
                </c:pt>
                <c:pt idx="907">
                  <c:v>1</c:v>
                </c:pt>
                <c:pt idx="908">
                  <c:v>1</c:v>
                </c:pt>
                <c:pt idx="909">
                  <c:v>1</c:v>
                </c:pt>
                <c:pt idx="910">
                  <c:v>1</c:v>
                </c:pt>
                <c:pt idx="911">
                  <c:v>1</c:v>
                </c:pt>
                <c:pt idx="912">
                  <c:v>1</c:v>
                </c:pt>
                <c:pt idx="913">
                  <c:v>1</c:v>
                </c:pt>
                <c:pt idx="914">
                  <c:v>1</c:v>
                </c:pt>
                <c:pt idx="915">
                  <c:v>1</c:v>
                </c:pt>
                <c:pt idx="916">
                  <c:v>1</c:v>
                </c:pt>
                <c:pt idx="917">
                  <c:v>1</c:v>
                </c:pt>
                <c:pt idx="918">
                  <c:v>1</c:v>
                </c:pt>
                <c:pt idx="919">
                  <c:v>1</c:v>
                </c:pt>
                <c:pt idx="920">
                  <c:v>1</c:v>
                </c:pt>
                <c:pt idx="921">
                  <c:v>1</c:v>
                </c:pt>
                <c:pt idx="922">
                  <c:v>1</c:v>
                </c:pt>
                <c:pt idx="923">
                  <c:v>1</c:v>
                </c:pt>
                <c:pt idx="924">
                  <c:v>1</c:v>
                </c:pt>
                <c:pt idx="925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29">
                  <c:v>1</c:v>
                </c:pt>
                <c:pt idx="930">
                  <c:v>1</c:v>
                </c:pt>
                <c:pt idx="931">
                  <c:v>1</c:v>
                </c:pt>
                <c:pt idx="932">
                  <c:v>1</c:v>
                </c:pt>
                <c:pt idx="933">
                  <c:v>1</c:v>
                </c:pt>
                <c:pt idx="934">
                  <c:v>1</c:v>
                </c:pt>
                <c:pt idx="935">
                  <c:v>1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1</c:v>
                </c:pt>
                <c:pt idx="941">
                  <c:v>1</c:v>
                </c:pt>
                <c:pt idx="942">
                  <c:v>1</c:v>
                </c:pt>
                <c:pt idx="943">
                  <c:v>1</c:v>
                </c:pt>
                <c:pt idx="944">
                  <c:v>1</c:v>
                </c:pt>
                <c:pt idx="945">
                  <c:v>1</c:v>
                </c:pt>
                <c:pt idx="946">
                  <c:v>1</c:v>
                </c:pt>
                <c:pt idx="947">
                  <c:v>1</c:v>
                </c:pt>
                <c:pt idx="948">
                  <c:v>1</c:v>
                </c:pt>
                <c:pt idx="949">
                  <c:v>1</c:v>
                </c:pt>
                <c:pt idx="950">
                  <c:v>1</c:v>
                </c:pt>
                <c:pt idx="951">
                  <c:v>1</c:v>
                </c:pt>
                <c:pt idx="952">
                  <c:v>1</c:v>
                </c:pt>
                <c:pt idx="953">
                  <c:v>1</c:v>
                </c:pt>
                <c:pt idx="954">
                  <c:v>1</c:v>
                </c:pt>
                <c:pt idx="955">
                  <c:v>1</c:v>
                </c:pt>
                <c:pt idx="956">
                  <c:v>1</c:v>
                </c:pt>
                <c:pt idx="957">
                  <c:v>1</c:v>
                </c:pt>
                <c:pt idx="958">
                  <c:v>1</c:v>
                </c:pt>
                <c:pt idx="959">
                  <c:v>1</c:v>
                </c:pt>
                <c:pt idx="960">
                  <c:v>1</c:v>
                </c:pt>
                <c:pt idx="961">
                  <c:v>1</c:v>
                </c:pt>
                <c:pt idx="962">
                  <c:v>1</c:v>
                </c:pt>
                <c:pt idx="963">
                  <c:v>1</c:v>
                </c:pt>
                <c:pt idx="964">
                  <c:v>1</c:v>
                </c:pt>
                <c:pt idx="965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1</c:v>
                </c:pt>
                <c:pt idx="972">
                  <c:v>1</c:v>
                </c:pt>
                <c:pt idx="973">
                  <c:v>1</c:v>
                </c:pt>
                <c:pt idx="974">
                  <c:v>1</c:v>
                </c:pt>
                <c:pt idx="975">
                  <c:v>1</c:v>
                </c:pt>
                <c:pt idx="976">
                  <c:v>1</c:v>
                </c:pt>
                <c:pt idx="977">
                  <c:v>1</c:v>
                </c:pt>
                <c:pt idx="978">
                  <c:v>1</c:v>
                </c:pt>
                <c:pt idx="979">
                  <c:v>1</c:v>
                </c:pt>
                <c:pt idx="980">
                  <c:v>1</c:v>
                </c:pt>
                <c:pt idx="981">
                  <c:v>1</c:v>
                </c:pt>
                <c:pt idx="982">
                  <c:v>1</c:v>
                </c:pt>
                <c:pt idx="983">
                  <c:v>1</c:v>
                </c:pt>
                <c:pt idx="984">
                  <c:v>1</c:v>
                </c:pt>
                <c:pt idx="985">
                  <c:v>1</c:v>
                </c:pt>
                <c:pt idx="986">
                  <c:v>1</c:v>
                </c:pt>
                <c:pt idx="987">
                  <c:v>1</c:v>
                </c:pt>
                <c:pt idx="988">
                  <c:v>1</c:v>
                </c:pt>
                <c:pt idx="989">
                  <c:v>1</c:v>
                </c:pt>
                <c:pt idx="990">
                  <c:v>1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1</c:v>
                </c:pt>
                <c:pt idx="995">
                  <c:v>1</c:v>
                </c:pt>
                <c:pt idx="996">
                  <c:v>1</c:v>
                </c:pt>
                <c:pt idx="997">
                  <c:v>1</c:v>
                </c:pt>
                <c:pt idx="998">
                  <c:v>1</c:v>
                </c:pt>
                <c:pt idx="999">
                  <c:v>1</c:v>
                </c:pt>
                <c:pt idx="1000">
                  <c:v>1</c:v>
                </c:pt>
                <c:pt idx="1001">
                  <c:v>1</c:v>
                </c:pt>
                <c:pt idx="1002">
                  <c:v>1</c:v>
                </c:pt>
                <c:pt idx="1003">
                  <c:v>1</c:v>
                </c:pt>
                <c:pt idx="1004">
                  <c:v>1</c:v>
                </c:pt>
                <c:pt idx="1005">
                  <c:v>1</c:v>
                </c:pt>
                <c:pt idx="1006">
                  <c:v>1</c:v>
                </c:pt>
                <c:pt idx="1007">
                  <c:v>1</c:v>
                </c:pt>
                <c:pt idx="1008">
                  <c:v>1</c:v>
                </c:pt>
                <c:pt idx="1009">
                  <c:v>1</c:v>
                </c:pt>
                <c:pt idx="1010">
                  <c:v>1</c:v>
                </c:pt>
                <c:pt idx="1011">
                  <c:v>1</c:v>
                </c:pt>
                <c:pt idx="1012">
                  <c:v>1</c:v>
                </c:pt>
                <c:pt idx="1013">
                  <c:v>1</c:v>
                </c:pt>
                <c:pt idx="1014">
                  <c:v>1</c:v>
                </c:pt>
                <c:pt idx="1015">
                  <c:v>1</c:v>
                </c:pt>
                <c:pt idx="1016">
                  <c:v>1</c:v>
                </c:pt>
                <c:pt idx="1017">
                  <c:v>1</c:v>
                </c:pt>
                <c:pt idx="1018">
                  <c:v>1</c:v>
                </c:pt>
                <c:pt idx="1019">
                  <c:v>1</c:v>
                </c:pt>
                <c:pt idx="1020">
                  <c:v>1</c:v>
                </c:pt>
                <c:pt idx="1021">
                  <c:v>1</c:v>
                </c:pt>
                <c:pt idx="1022">
                  <c:v>1</c:v>
                </c:pt>
                <c:pt idx="1023">
                  <c:v>1</c:v>
                </c:pt>
                <c:pt idx="1024">
                  <c:v>1</c:v>
                </c:pt>
                <c:pt idx="1025">
                  <c:v>1</c:v>
                </c:pt>
                <c:pt idx="1026">
                  <c:v>1</c:v>
                </c:pt>
                <c:pt idx="1027">
                  <c:v>1</c:v>
                </c:pt>
                <c:pt idx="1028">
                  <c:v>1</c:v>
                </c:pt>
                <c:pt idx="1029">
                  <c:v>1</c:v>
                </c:pt>
                <c:pt idx="1030">
                  <c:v>1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1</c:v>
                </c:pt>
                <c:pt idx="1035">
                  <c:v>1</c:v>
                </c:pt>
                <c:pt idx="1036">
                  <c:v>1</c:v>
                </c:pt>
                <c:pt idx="1037">
                  <c:v>1</c:v>
                </c:pt>
                <c:pt idx="1038">
                  <c:v>1</c:v>
                </c:pt>
                <c:pt idx="1039">
                  <c:v>1</c:v>
                </c:pt>
                <c:pt idx="1040">
                  <c:v>1</c:v>
                </c:pt>
                <c:pt idx="1041">
                  <c:v>1</c:v>
                </c:pt>
                <c:pt idx="1042">
                  <c:v>1</c:v>
                </c:pt>
                <c:pt idx="1043">
                  <c:v>1</c:v>
                </c:pt>
                <c:pt idx="1044">
                  <c:v>1</c:v>
                </c:pt>
                <c:pt idx="1045">
                  <c:v>1</c:v>
                </c:pt>
                <c:pt idx="1046">
                  <c:v>1</c:v>
                </c:pt>
                <c:pt idx="1047">
                  <c:v>1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1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1</c:v>
                </c:pt>
                <c:pt idx="1070">
                  <c:v>1</c:v>
                </c:pt>
                <c:pt idx="1071">
                  <c:v>1</c:v>
                </c:pt>
                <c:pt idx="1072">
                  <c:v>1</c:v>
                </c:pt>
                <c:pt idx="1073">
                  <c:v>1</c:v>
                </c:pt>
                <c:pt idx="1074">
                  <c:v>1</c:v>
                </c:pt>
                <c:pt idx="1075">
                  <c:v>1</c:v>
                </c:pt>
                <c:pt idx="1076">
                  <c:v>1</c:v>
                </c:pt>
                <c:pt idx="1077">
                  <c:v>1</c:v>
                </c:pt>
                <c:pt idx="1078">
                  <c:v>1</c:v>
                </c:pt>
                <c:pt idx="1079">
                  <c:v>1</c:v>
                </c:pt>
                <c:pt idx="1080">
                  <c:v>1</c:v>
                </c:pt>
                <c:pt idx="1081">
                  <c:v>1</c:v>
                </c:pt>
                <c:pt idx="1082">
                  <c:v>1</c:v>
                </c:pt>
                <c:pt idx="1083">
                  <c:v>1</c:v>
                </c:pt>
                <c:pt idx="1084">
                  <c:v>1</c:v>
                </c:pt>
                <c:pt idx="1085">
                  <c:v>1</c:v>
                </c:pt>
                <c:pt idx="1086">
                  <c:v>1</c:v>
                </c:pt>
                <c:pt idx="1087">
                  <c:v>1</c:v>
                </c:pt>
                <c:pt idx="1088">
                  <c:v>1</c:v>
                </c:pt>
                <c:pt idx="1089">
                  <c:v>1</c:v>
                </c:pt>
                <c:pt idx="1090">
                  <c:v>1</c:v>
                </c:pt>
                <c:pt idx="1091">
                  <c:v>1</c:v>
                </c:pt>
                <c:pt idx="1092">
                  <c:v>1</c:v>
                </c:pt>
                <c:pt idx="1093">
                  <c:v>1</c:v>
                </c:pt>
                <c:pt idx="1094">
                  <c:v>1</c:v>
                </c:pt>
                <c:pt idx="1095">
                  <c:v>1</c:v>
                </c:pt>
                <c:pt idx="1096">
                  <c:v>1</c:v>
                </c:pt>
                <c:pt idx="1097">
                  <c:v>1</c:v>
                </c:pt>
                <c:pt idx="1098">
                  <c:v>1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1</c:v>
                </c:pt>
                <c:pt idx="1103">
                  <c:v>1</c:v>
                </c:pt>
                <c:pt idx="1104">
                  <c:v>1</c:v>
                </c:pt>
                <c:pt idx="1105">
                  <c:v>1</c:v>
                </c:pt>
                <c:pt idx="1106">
                  <c:v>1</c:v>
                </c:pt>
                <c:pt idx="1107">
                  <c:v>1</c:v>
                </c:pt>
                <c:pt idx="1108">
                  <c:v>1</c:v>
                </c:pt>
                <c:pt idx="1109">
                  <c:v>1</c:v>
                </c:pt>
                <c:pt idx="1110">
                  <c:v>1</c:v>
                </c:pt>
                <c:pt idx="1111">
                  <c:v>1</c:v>
                </c:pt>
                <c:pt idx="1112">
                  <c:v>1</c:v>
                </c:pt>
                <c:pt idx="1113">
                  <c:v>1</c:v>
                </c:pt>
                <c:pt idx="1114">
                  <c:v>1</c:v>
                </c:pt>
                <c:pt idx="1115">
                  <c:v>1</c:v>
                </c:pt>
                <c:pt idx="1116">
                  <c:v>1</c:v>
                </c:pt>
                <c:pt idx="1117">
                  <c:v>1</c:v>
                </c:pt>
                <c:pt idx="1118">
                  <c:v>1</c:v>
                </c:pt>
                <c:pt idx="1119">
                  <c:v>1</c:v>
                </c:pt>
                <c:pt idx="1120">
                  <c:v>1</c:v>
                </c:pt>
                <c:pt idx="1121">
                  <c:v>1</c:v>
                </c:pt>
                <c:pt idx="1122">
                  <c:v>1</c:v>
                </c:pt>
                <c:pt idx="1123">
                  <c:v>1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1</c:v>
                </c:pt>
                <c:pt idx="1129">
                  <c:v>1</c:v>
                </c:pt>
                <c:pt idx="1130">
                  <c:v>1</c:v>
                </c:pt>
                <c:pt idx="1131">
                  <c:v>1</c:v>
                </c:pt>
                <c:pt idx="1132">
                  <c:v>1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1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5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1</c:v>
                </c:pt>
                <c:pt idx="1154">
                  <c:v>1</c:v>
                </c:pt>
                <c:pt idx="1155">
                  <c:v>1</c:v>
                </c:pt>
                <c:pt idx="1156">
                  <c:v>1</c:v>
                </c:pt>
                <c:pt idx="1157">
                  <c:v>1</c:v>
                </c:pt>
                <c:pt idx="1158">
                  <c:v>1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4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1</c:v>
                </c:pt>
                <c:pt idx="1173">
                  <c:v>1</c:v>
                </c:pt>
                <c:pt idx="1174">
                  <c:v>1</c:v>
                </c:pt>
                <c:pt idx="1175">
                  <c:v>1</c:v>
                </c:pt>
                <c:pt idx="1176">
                  <c:v>1</c:v>
                </c:pt>
                <c:pt idx="1177">
                  <c:v>1</c:v>
                </c:pt>
                <c:pt idx="1178">
                  <c:v>1</c:v>
                </c:pt>
                <c:pt idx="1179">
                  <c:v>1</c:v>
                </c:pt>
                <c:pt idx="1180">
                  <c:v>1</c:v>
                </c:pt>
                <c:pt idx="1181">
                  <c:v>1</c:v>
                </c:pt>
                <c:pt idx="1182">
                  <c:v>1</c:v>
                </c:pt>
                <c:pt idx="1183">
                  <c:v>1</c:v>
                </c:pt>
                <c:pt idx="1184">
                  <c:v>1</c:v>
                </c:pt>
                <c:pt idx="1185">
                  <c:v>1</c:v>
                </c:pt>
                <c:pt idx="1186">
                  <c:v>1</c:v>
                </c:pt>
                <c:pt idx="1187">
                  <c:v>1</c:v>
                </c:pt>
                <c:pt idx="1188">
                  <c:v>1</c:v>
                </c:pt>
                <c:pt idx="1189">
                  <c:v>1</c:v>
                </c:pt>
                <c:pt idx="1190">
                  <c:v>1</c:v>
                </c:pt>
                <c:pt idx="1191">
                  <c:v>1</c:v>
                </c:pt>
                <c:pt idx="1192">
                  <c:v>1</c:v>
                </c:pt>
                <c:pt idx="1193">
                  <c:v>1</c:v>
                </c:pt>
                <c:pt idx="1194">
                  <c:v>1</c:v>
                </c:pt>
                <c:pt idx="1195">
                  <c:v>1</c:v>
                </c:pt>
                <c:pt idx="1196">
                  <c:v>1</c:v>
                </c:pt>
                <c:pt idx="1197">
                  <c:v>1</c:v>
                </c:pt>
                <c:pt idx="1198">
                  <c:v>1</c:v>
                </c:pt>
                <c:pt idx="1199">
                  <c:v>1</c:v>
                </c:pt>
                <c:pt idx="1200">
                  <c:v>1</c:v>
                </c:pt>
                <c:pt idx="1201">
                  <c:v>1</c:v>
                </c:pt>
                <c:pt idx="1202">
                  <c:v>1</c:v>
                </c:pt>
                <c:pt idx="1203">
                  <c:v>1</c:v>
                </c:pt>
                <c:pt idx="1204">
                  <c:v>1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1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  <c:pt idx="1212">
                  <c:v>1</c:v>
                </c:pt>
                <c:pt idx="1213">
                  <c:v>1</c:v>
                </c:pt>
                <c:pt idx="1214">
                  <c:v>1</c:v>
                </c:pt>
                <c:pt idx="1215">
                  <c:v>1</c:v>
                </c:pt>
                <c:pt idx="1216">
                  <c:v>1</c:v>
                </c:pt>
                <c:pt idx="1217">
                  <c:v>1</c:v>
                </c:pt>
                <c:pt idx="1218">
                  <c:v>1</c:v>
                </c:pt>
                <c:pt idx="1219">
                  <c:v>1</c:v>
                </c:pt>
                <c:pt idx="1220">
                  <c:v>1</c:v>
                </c:pt>
                <c:pt idx="1221">
                  <c:v>1</c:v>
                </c:pt>
                <c:pt idx="1222">
                  <c:v>1</c:v>
                </c:pt>
                <c:pt idx="1223">
                  <c:v>1</c:v>
                </c:pt>
                <c:pt idx="1224">
                  <c:v>1</c:v>
                </c:pt>
                <c:pt idx="1225">
                  <c:v>1</c:v>
                </c:pt>
                <c:pt idx="1226">
                  <c:v>1</c:v>
                </c:pt>
                <c:pt idx="1227">
                  <c:v>1</c:v>
                </c:pt>
                <c:pt idx="1228">
                  <c:v>1</c:v>
                </c:pt>
                <c:pt idx="1229">
                  <c:v>1</c:v>
                </c:pt>
                <c:pt idx="1230">
                  <c:v>1</c:v>
                </c:pt>
                <c:pt idx="1231">
                  <c:v>1</c:v>
                </c:pt>
                <c:pt idx="1232">
                  <c:v>1</c:v>
                </c:pt>
                <c:pt idx="1233">
                  <c:v>1</c:v>
                </c:pt>
                <c:pt idx="1234">
                  <c:v>1</c:v>
                </c:pt>
                <c:pt idx="1235">
                  <c:v>1</c:v>
                </c:pt>
                <c:pt idx="1236">
                  <c:v>1</c:v>
                </c:pt>
                <c:pt idx="1237">
                  <c:v>1</c:v>
                </c:pt>
                <c:pt idx="1238">
                  <c:v>1</c:v>
                </c:pt>
                <c:pt idx="1239">
                  <c:v>1</c:v>
                </c:pt>
                <c:pt idx="1240">
                  <c:v>1</c:v>
                </c:pt>
                <c:pt idx="1241">
                  <c:v>1</c:v>
                </c:pt>
                <c:pt idx="1242">
                  <c:v>1</c:v>
                </c:pt>
                <c:pt idx="1243">
                  <c:v>1</c:v>
                </c:pt>
                <c:pt idx="1244">
                  <c:v>1</c:v>
                </c:pt>
                <c:pt idx="1245">
                  <c:v>1</c:v>
                </c:pt>
                <c:pt idx="1246">
                  <c:v>1</c:v>
                </c:pt>
                <c:pt idx="1247">
                  <c:v>1</c:v>
                </c:pt>
                <c:pt idx="1248">
                  <c:v>1</c:v>
                </c:pt>
                <c:pt idx="1249">
                  <c:v>1</c:v>
                </c:pt>
                <c:pt idx="1250">
                  <c:v>1</c:v>
                </c:pt>
                <c:pt idx="1251">
                  <c:v>1</c:v>
                </c:pt>
                <c:pt idx="1252">
                  <c:v>1</c:v>
                </c:pt>
                <c:pt idx="1253">
                  <c:v>1</c:v>
                </c:pt>
                <c:pt idx="1254">
                  <c:v>1</c:v>
                </c:pt>
                <c:pt idx="1255">
                  <c:v>1</c:v>
                </c:pt>
                <c:pt idx="1256">
                  <c:v>1</c:v>
                </c:pt>
                <c:pt idx="1257">
                  <c:v>1</c:v>
                </c:pt>
                <c:pt idx="1258">
                  <c:v>1</c:v>
                </c:pt>
                <c:pt idx="1259">
                  <c:v>1</c:v>
                </c:pt>
                <c:pt idx="1260">
                  <c:v>1</c:v>
                </c:pt>
                <c:pt idx="1261">
                  <c:v>1</c:v>
                </c:pt>
                <c:pt idx="1262">
                  <c:v>1</c:v>
                </c:pt>
                <c:pt idx="1263">
                  <c:v>1</c:v>
                </c:pt>
                <c:pt idx="1264">
                  <c:v>1</c:v>
                </c:pt>
                <c:pt idx="1265">
                  <c:v>1</c:v>
                </c:pt>
                <c:pt idx="1266">
                  <c:v>1</c:v>
                </c:pt>
                <c:pt idx="1267">
                  <c:v>1</c:v>
                </c:pt>
                <c:pt idx="1268">
                  <c:v>1</c:v>
                </c:pt>
                <c:pt idx="1269">
                  <c:v>1</c:v>
                </c:pt>
                <c:pt idx="1270">
                  <c:v>1</c:v>
                </c:pt>
                <c:pt idx="1271">
                  <c:v>1</c:v>
                </c:pt>
                <c:pt idx="1272">
                  <c:v>1</c:v>
                </c:pt>
                <c:pt idx="1273">
                  <c:v>1</c:v>
                </c:pt>
                <c:pt idx="1274">
                  <c:v>1</c:v>
                </c:pt>
                <c:pt idx="1275">
                  <c:v>1</c:v>
                </c:pt>
                <c:pt idx="1276">
                  <c:v>1</c:v>
                </c:pt>
                <c:pt idx="1277">
                  <c:v>1</c:v>
                </c:pt>
                <c:pt idx="1278">
                  <c:v>1</c:v>
                </c:pt>
                <c:pt idx="1279">
                  <c:v>1</c:v>
                </c:pt>
                <c:pt idx="1280">
                  <c:v>1</c:v>
                </c:pt>
                <c:pt idx="1281">
                  <c:v>1</c:v>
                </c:pt>
                <c:pt idx="1282">
                  <c:v>1</c:v>
                </c:pt>
                <c:pt idx="1283">
                  <c:v>1</c:v>
                </c:pt>
                <c:pt idx="1284">
                  <c:v>1</c:v>
                </c:pt>
                <c:pt idx="1285">
                  <c:v>1</c:v>
                </c:pt>
                <c:pt idx="1286">
                  <c:v>1</c:v>
                </c:pt>
                <c:pt idx="1287">
                  <c:v>1</c:v>
                </c:pt>
                <c:pt idx="1288">
                  <c:v>1</c:v>
                </c:pt>
                <c:pt idx="1289">
                  <c:v>1</c:v>
                </c:pt>
                <c:pt idx="1290">
                  <c:v>1</c:v>
                </c:pt>
                <c:pt idx="1291">
                  <c:v>1</c:v>
                </c:pt>
                <c:pt idx="1292">
                  <c:v>1</c:v>
                </c:pt>
                <c:pt idx="1293">
                  <c:v>1</c:v>
                </c:pt>
                <c:pt idx="1294">
                  <c:v>1</c:v>
                </c:pt>
                <c:pt idx="1295">
                  <c:v>1</c:v>
                </c:pt>
                <c:pt idx="1296">
                  <c:v>1</c:v>
                </c:pt>
                <c:pt idx="1297">
                  <c:v>1</c:v>
                </c:pt>
                <c:pt idx="1298">
                  <c:v>1</c:v>
                </c:pt>
                <c:pt idx="1299">
                  <c:v>1</c:v>
                </c:pt>
                <c:pt idx="1300">
                  <c:v>1</c:v>
                </c:pt>
                <c:pt idx="1301">
                  <c:v>1</c:v>
                </c:pt>
                <c:pt idx="1302">
                  <c:v>1</c:v>
                </c:pt>
                <c:pt idx="1303">
                  <c:v>1</c:v>
                </c:pt>
                <c:pt idx="1304">
                  <c:v>1</c:v>
                </c:pt>
                <c:pt idx="1305">
                  <c:v>1</c:v>
                </c:pt>
                <c:pt idx="1306">
                  <c:v>1</c:v>
                </c:pt>
                <c:pt idx="1307">
                  <c:v>1</c:v>
                </c:pt>
                <c:pt idx="1308">
                  <c:v>1</c:v>
                </c:pt>
                <c:pt idx="1309">
                  <c:v>1</c:v>
                </c:pt>
                <c:pt idx="1310">
                  <c:v>1</c:v>
                </c:pt>
                <c:pt idx="1311">
                  <c:v>1</c:v>
                </c:pt>
                <c:pt idx="1312">
                  <c:v>1</c:v>
                </c:pt>
                <c:pt idx="1313">
                  <c:v>1</c:v>
                </c:pt>
                <c:pt idx="1314">
                  <c:v>1</c:v>
                </c:pt>
                <c:pt idx="1315">
                  <c:v>1</c:v>
                </c:pt>
                <c:pt idx="1316">
                  <c:v>1</c:v>
                </c:pt>
                <c:pt idx="1317">
                  <c:v>1</c:v>
                </c:pt>
                <c:pt idx="1318">
                  <c:v>1</c:v>
                </c:pt>
                <c:pt idx="1319">
                  <c:v>1</c:v>
                </c:pt>
                <c:pt idx="1320">
                  <c:v>1</c:v>
                </c:pt>
                <c:pt idx="1321">
                  <c:v>1</c:v>
                </c:pt>
                <c:pt idx="1322">
                  <c:v>1</c:v>
                </c:pt>
                <c:pt idx="1323">
                  <c:v>1</c:v>
                </c:pt>
                <c:pt idx="1324">
                  <c:v>1</c:v>
                </c:pt>
                <c:pt idx="1325">
                  <c:v>1</c:v>
                </c:pt>
                <c:pt idx="1326">
                  <c:v>1</c:v>
                </c:pt>
                <c:pt idx="1327">
                  <c:v>1</c:v>
                </c:pt>
                <c:pt idx="1328">
                  <c:v>1</c:v>
                </c:pt>
                <c:pt idx="1329">
                  <c:v>1</c:v>
                </c:pt>
                <c:pt idx="1330">
                  <c:v>1</c:v>
                </c:pt>
                <c:pt idx="1331">
                  <c:v>1</c:v>
                </c:pt>
                <c:pt idx="1332">
                  <c:v>1</c:v>
                </c:pt>
                <c:pt idx="1333">
                  <c:v>1</c:v>
                </c:pt>
                <c:pt idx="1334">
                  <c:v>1</c:v>
                </c:pt>
                <c:pt idx="1335">
                  <c:v>1</c:v>
                </c:pt>
                <c:pt idx="1336">
                  <c:v>1</c:v>
                </c:pt>
                <c:pt idx="1337">
                  <c:v>1</c:v>
                </c:pt>
                <c:pt idx="1338">
                  <c:v>1</c:v>
                </c:pt>
                <c:pt idx="1339">
                  <c:v>1</c:v>
                </c:pt>
                <c:pt idx="1340">
                  <c:v>1</c:v>
                </c:pt>
                <c:pt idx="1341">
                  <c:v>1</c:v>
                </c:pt>
                <c:pt idx="1342">
                  <c:v>1</c:v>
                </c:pt>
                <c:pt idx="1343">
                  <c:v>1</c:v>
                </c:pt>
                <c:pt idx="1344">
                  <c:v>1</c:v>
                </c:pt>
                <c:pt idx="1345">
                  <c:v>1</c:v>
                </c:pt>
                <c:pt idx="1346">
                  <c:v>1</c:v>
                </c:pt>
                <c:pt idx="1347">
                  <c:v>1</c:v>
                </c:pt>
                <c:pt idx="1348">
                  <c:v>1</c:v>
                </c:pt>
                <c:pt idx="1349">
                  <c:v>1</c:v>
                </c:pt>
                <c:pt idx="1350">
                  <c:v>1</c:v>
                </c:pt>
                <c:pt idx="1351">
                  <c:v>1</c:v>
                </c:pt>
                <c:pt idx="1352">
                  <c:v>1</c:v>
                </c:pt>
                <c:pt idx="1353">
                  <c:v>1</c:v>
                </c:pt>
                <c:pt idx="1354">
                  <c:v>1</c:v>
                </c:pt>
                <c:pt idx="1355">
                  <c:v>1</c:v>
                </c:pt>
                <c:pt idx="1356">
                  <c:v>1</c:v>
                </c:pt>
                <c:pt idx="1357">
                  <c:v>1</c:v>
                </c:pt>
                <c:pt idx="1358">
                  <c:v>1</c:v>
                </c:pt>
                <c:pt idx="1359">
                  <c:v>1</c:v>
                </c:pt>
                <c:pt idx="1360">
                  <c:v>1</c:v>
                </c:pt>
                <c:pt idx="1361">
                  <c:v>1</c:v>
                </c:pt>
                <c:pt idx="1362">
                  <c:v>1</c:v>
                </c:pt>
                <c:pt idx="1363">
                  <c:v>1</c:v>
                </c:pt>
                <c:pt idx="1364">
                  <c:v>1</c:v>
                </c:pt>
                <c:pt idx="1365">
                  <c:v>1</c:v>
                </c:pt>
                <c:pt idx="1366">
                  <c:v>1</c:v>
                </c:pt>
                <c:pt idx="1367">
                  <c:v>1</c:v>
                </c:pt>
                <c:pt idx="1368">
                  <c:v>1</c:v>
                </c:pt>
                <c:pt idx="1369">
                  <c:v>1</c:v>
                </c:pt>
                <c:pt idx="1370">
                  <c:v>1</c:v>
                </c:pt>
                <c:pt idx="1371">
                  <c:v>1</c:v>
                </c:pt>
                <c:pt idx="1372">
                  <c:v>1</c:v>
                </c:pt>
                <c:pt idx="1373">
                  <c:v>1</c:v>
                </c:pt>
                <c:pt idx="1374">
                  <c:v>1</c:v>
                </c:pt>
                <c:pt idx="1375">
                  <c:v>1</c:v>
                </c:pt>
                <c:pt idx="1376">
                  <c:v>1</c:v>
                </c:pt>
                <c:pt idx="1377">
                  <c:v>1</c:v>
                </c:pt>
                <c:pt idx="1378">
                  <c:v>1</c:v>
                </c:pt>
                <c:pt idx="1379">
                  <c:v>1</c:v>
                </c:pt>
                <c:pt idx="1380">
                  <c:v>1</c:v>
                </c:pt>
                <c:pt idx="1381">
                  <c:v>1</c:v>
                </c:pt>
                <c:pt idx="1382">
                  <c:v>1</c:v>
                </c:pt>
                <c:pt idx="1383">
                  <c:v>1</c:v>
                </c:pt>
                <c:pt idx="1384">
                  <c:v>1</c:v>
                </c:pt>
                <c:pt idx="1385">
                  <c:v>1</c:v>
                </c:pt>
                <c:pt idx="1386">
                  <c:v>1</c:v>
                </c:pt>
                <c:pt idx="1387">
                  <c:v>1</c:v>
                </c:pt>
                <c:pt idx="1388">
                  <c:v>1</c:v>
                </c:pt>
                <c:pt idx="1389">
                  <c:v>1</c:v>
                </c:pt>
                <c:pt idx="1390">
                  <c:v>1</c:v>
                </c:pt>
                <c:pt idx="1391">
                  <c:v>1</c:v>
                </c:pt>
                <c:pt idx="1392">
                  <c:v>1</c:v>
                </c:pt>
                <c:pt idx="1393">
                  <c:v>1</c:v>
                </c:pt>
                <c:pt idx="1394">
                  <c:v>1</c:v>
                </c:pt>
                <c:pt idx="1395">
                  <c:v>1</c:v>
                </c:pt>
                <c:pt idx="1396">
                  <c:v>1</c:v>
                </c:pt>
                <c:pt idx="1397">
                  <c:v>1</c:v>
                </c:pt>
                <c:pt idx="1398">
                  <c:v>1</c:v>
                </c:pt>
                <c:pt idx="1399">
                  <c:v>1</c:v>
                </c:pt>
                <c:pt idx="1400">
                  <c:v>1</c:v>
                </c:pt>
                <c:pt idx="1401">
                  <c:v>1</c:v>
                </c:pt>
                <c:pt idx="1402">
                  <c:v>1</c:v>
                </c:pt>
                <c:pt idx="1403">
                  <c:v>1</c:v>
                </c:pt>
                <c:pt idx="1404">
                  <c:v>1</c:v>
                </c:pt>
                <c:pt idx="1405">
                  <c:v>1</c:v>
                </c:pt>
                <c:pt idx="1406">
                  <c:v>1</c:v>
                </c:pt>
                <c:pt idx="1407">
                  <c:v>1</c:v>
                </c:pt>
                <c:pt idx="1408">
                  <c:v>1</c:v>
                </c:pt>
                <c:pt idx="1409">
                  <c:v>1</c:v>
                </c:pt>
                <c:pt idx="1410">
                  <c:v>1</c:v>
                </c:pt>
                <c:pt idx="1411">
                  <c:v>1</c:v>
                </c:pt>
                <c:pt idx="1412">
                  <c:v>1</c:v>
                </c:pt>
                <c:pt idx="1413">
                  <c:v>1</c:v>
                </c:pt>
                <c:pt idx="1414">
                  <c:v>1</c:v>
                </c:pt>
                <c:pt idx="1415">
                  <c:v>1</c:v>
                </c:pt>
                <c:pt idx="1416">
                  <c:v>1</c:v>
                </c:pt>
                <c:pt idx="1417">
                  <c:v>1</c:v>
                </c:pt>
                <c:pt idx="1418">
                  <c:v>1</c:v>
                </c:pt>
                <c:pt idx="1419">
                  <c:v>1</c:v>
                </c:pt>
                <c:pt idx="1420">
                  <c:v>1</c:v>
                </c:pt>
                <c:pt idx="1421">
                  <c:v>1</c:v>
                </c:pt>
                <c:pt idx="1422">
                  <c:v>1</c:v>
                </c:pt>
                <c:pt idx="1423">
                  <c:v>1</c:v>
                </c:pt>
                <c:pt idx="1424">
                  <c:v>1</c:v>
                </c:pt>
                <c:pt idx="1425">
                  <c:v>1</c:v>
                </c:pt>
                <c:pt idx="1426">
                  <c:v>1</c:v>
                </c:pt>
                <c:pt idx="1427">
                  <c:v>1</c:v>
                </c:pt>
                <c:pt idx="1428">
                  <c:v>1</c:v>
                </c:pt>
                <c:pt idx="1429">
                  <c:v>1</c:v>
                </c:pt>
                <c:pt idx="1430">
                  <c:v>1</c:v>
                </c:pt>
                <c:pt idx="1431">
                  <c:v>1</c:v>
                </c:pt>
                <c:pt idx="1432">
                  <c:v>1</c:v>
                </c:pt>
                <c:pt idx="1433">
                  <c:v>1</c:v>
                </c:pt>
                <c:pt idx="1434">
                  <c:v>1</c:v>
                </c:pt>
                <c:pt idx="1435">
                  <c:v>1</c:v>
                </c:pt>
                <c:pt idx="1436">
                  <c:v>1</c:v>
                </c:pt>
                <c:pt idx="1437">
                  <c:v>1</c:v>
                </c:pt>
                <c:pt idx="1438">
                  <c:v>1</c:v>
                </c:pt>
                <c:pt idx="1439">
                  <c:v>1</c:v>
                </c:pt>
                <c:pt idx="1440">
                  <c:v>1</c:v>
                </c:pt>
                <c:pt idx="1441">
                  <c:v>1</c:v>
                </c:pt>
                <c:pt idx="1442">
                  <c:v>1</c:v>
                </c:pt>
                <c:pt idx="1443">
                  <c:v>1</c:v>
                </c:pt>
                <c:pt idx="1444">
                  <c:v>1</c:v>
                </c:pt>
                <c:pt idx="1445">
                  <c:v>1</c:v>
                </c:pt>
                <c:pt idx="1446">
                  <c:v>1</c:v>
                </c:pt>
                <c:pt idx="1447">
                  <c:v>1</c:v>
                </c:pt>
                <c:pt idx="1448">
                  <c:v>1</c:v>
                </c:pt>
                <c:pt idx="1449">
                  <c:v>1</c:v>
                </c:pt>
                <c:pt idx="1450">
                  <c:v>1</c:v>
                </c:pt>
                <c:pt idx="1451">
                  <c:v>1</c:v>
                </c:pt>
                <c:pt idx="1452">
                  <c:v>1</c:v>
                </c:pt>
                <c:pt idx="1453">
                  <c:v>1</c:v>
                </c:pt>
                <c:pt idx="1454">
                  <c:v>1</c:v>
                </c:pt>
                <c:pt idx="1455">
                  <c:v>1</c:v>
                </c:pt>
                <c:pt idx="1456">
                  <c:v>1</c:v>
                </c:pt>
                <c:pt idx="1457">
                  <c:v>1</c:v>
                </c:pt>
                <c:pt idx="1458">
                  <c:v>1</c:v>
                </c:pt>
                <c:pt idx="1459">
                  <c:v>1</c:v>
                </c:pt>
                <c:pt idx="1460">
                  <c:v>1</c:v>
                </c:pt>
                <c:pt idx="1461">
                  <c:v>1</c:v>
                </c:pt>
                <c:pt idx="1462">
                  <c:v>1</c:v>
                </c:pt>
                <c:pt idx="1463">
                  <c:v>1</c:v>
                </c:pt>
                <c:pt idx="1464">
                  <c:v>1</c:v>
                </c:pt>
                <c:pt idx="1465">
                  <c:v>1</c:v>
                </c:pt>
                <c:pt idx="1466">
                  <c:v>1</c:v>
                </c:pt>
                <c:pt idx="1467">
                  <c:v>1</c:v>
                </c:pt>
                <c:pt idx="1468">
                  <c:v>1</c:v>
                </c:pt>
                <c:pt idx="1469">
                  <c:v>1</c:v>
                </c:pt>
                <c:pt idx="1470">
                  <c:v>1</c:v>
                </c:pt>
                <c:pt idx="1471">
                  <c:v>1</c:v>
                </c:pt>
                <c:pt idx="1472">
                  <c:v>1</c:v>
                </c:pt>
                <c:pt idx="1473">
                  <c:v>1</c:v>
                </c:pt>
                <c:pt idx="1474">
                  <c:v>1</c:v>
                </c:pt>
                <c:pt idx="1475">
                  <c:v>1</c:v>
                </c:pt>
                <c:pt idx="1476">
                  <c:v>1</c:v>
                </c:pt>
                <c:pt idx="1477">
                  <c:v>1</c:v>
                </c:pt>
                <c:pt idx="1478">
                  <c:v>1</c:v>
                </c:pt>
                <c:pt idx="1479">
                  <c:v>1</c:v>
                </c:pt>
                <c:pt idx="1480">
                  <c:v>1</c:v>
                </c:pt>
                <c:pt idx="1481">
                  <c:v>1</c:v>
                </c:pt>
                <c:pt idx="1482">
                  <c:v>1</c:v>
                </c:pt>
                <c:pt idx="1483">
                  <c:v>1</c:v>
                </c:pt>
                <c:pt idx="1484">
                  <c:v>1</c:v>
                </c:pt>
                <c:pt idx="1485">
                  <c:v>1</c:v>
                </c:pt>
                <c:pt idx="1486">
                  <c:v>1</c:v>
                </c:pt>
                <c:pt idx="1487">
                  <c:v>1</c:v>
                </c:pt>
                <c:pt idx="1488">
                  <c:v>1</c:v>
                </c:pt>
                <c:pt idx="1489">
                  <c:v>1</c:v>
                </c:pt>
                <c:pt idx="1490">
                  <c:v>1</c:v>
                </c:pt>
                <c:pt idx="1491">
                  <c:v>1</c:v>
                </c:pt>
                <c:pt idx="1492">
                  <c:v>1</c:v>
                </c:pt>
                <c:pt idx="1493">
                  <c:v>1</c:v>
                </c:pt>
                <c:pt idx="1494">
                  <c:v>1</c:v>
                </c:pt>
                <c:pt idx="1495">
                  <c:v>1</c:v>
                </c:pt>
                <c:pt idx="1496">
                  <c:v>1</c:v>
                </c:pt>
                <c:pt idx="1497">
                  <c:v>1</c:v>
                </c:pt>
                <c:pt idx="1498">
                  <c:v>1</c:v>
                </c:pt>
                <c:pt idx="1499">
                  <c:v>1</c:v>
                </c:pt>
                <c:pt idx="1500">
                  <c:v>1</c:v>
                </c:pt>
                <c:pt idx="1501">
                  <c:v>1</c:v>
                </c:pt>
                <c:pt idx="1502">
                  <c:v>1</c:v>
                </c:pt>
                <c:pt idx="1503">
                  <c:v>1</c:v>
                </c:pt>
                <c:pt idx="1504">
                  <c:v>1</c:v>
                </c:pt>
                <c:pt idx="1505">
                  <c:v>1</c:v>
                </c:pt>
                <c:pt idx="1506">
                  <c:v>1</c:v>
                </c:pt>
                <c:pt idx="1507">
                  <c:v>1</c:v>
                </c:pt>
                <c:pt idx="1508">
                  <c:v>1</c:v>
                </c:pt>
                <c:pt idx="1509">
                  <c:v>1</c:v>
                </c:pt>
                <c:pt idx="1510">
                  <c:v>1</c:v>
                </c:pt>
                <c:pt idx="1511">
                  <c:v>1</c:v>
                </c:pt>
                <c:pt idx="1512">
                  <c:v>1</c:v>
                </c:pt>
                <c:pt idx="1513">
                  <c:v>1</c:v>
                </c:pt>
                <c:pt idx="1514">
                  <c:v>1</c:v>
                </c:pt>
                <c:pt idx="1515">
                  <c:v>1</c:v>
                </c:pt>
                <c:pt idx="1516">
                  <c:v>1</c:v>
                </c:pt>
                <c:pt idx="1517">
                  <c:v>1</c:v>
                </c:pt>
                <c:pt idx="1518">
                  <c:v>1</c:v>
                </c:pt>
                <c:pt idx="1519">
                  <c:v>1</c:v>
                </c:pt>
                <c:pt idx="1520">
                  <c:v>1</c:v>
                </c:pt>
                <c:pt idx="1521">
                  <c:v>1</c:v>
                </c:pt>
                <c:pt idx="1522">
                  <c:v>1</c:v>
                </c:pt>
                <c:pt idx="1523">
                  <c:v>1</c:v>
                </c:pt>
                <c:pt idx="1524">
                  <c:v>1</c:v>
                </c:pt>
                <c:pt idx="1525">
                  <c:v>1</c:v>
                </c:pt>
                <c:pt idx="1526">
                  <c:v>1</c:v>
                </c:pt>
                <c:pt idx="1527">
                  <c:v>1</c:v>
                </c:pt>
                <c:pt idx="1528">
                  <c:v>1</c:v>
                </c:pt>
                <c:pt idx="1529">
                  <c:v>1</c:v>
                </c:pt>
                <c:pt idx="1530">
                  <c:v>1</c:v>
                </c:pt>
                <c:pt idx="1531">
                  <c:v>1</c:v>
                </c:pt>
                <c:pt idx="1532">
                  <c:v>1</c:v>
                </c:pt>
                <c:pt idx="1533">
                  <c:v>1</c:v>
                </c:pt>
                <c:pt idx="1534">
                  <c:v>1</c:v>
                </c:pt>
                <c:pt idx="1535">
                  <c:v>1</c:v>
                </c:pt>
                <c:pt idx="1536">
                  <c:v>1</c:v>
                </c:pt>
                <c:pt idx="1537">
                  <c:v>1</c:v>
                </c:pt>
                <c:pt idx="1538">
                  <c:v>1</c:v>
                </c:pt>
                <c:pt idx="1539">
                  <c:v>1</c:v>
                </c:pt>
                <c:pt idx="1540">
                  <c:v>1</c:v>
                </c:pt>
                <c:pt idx="1541">
                  <c:v>1</c:v>
                </c:pt>
                <c:pt idx="1542">
                  <c:v>1</c:v>
                </c:pt>
                <c:pt idx="1543">
                  <c:v>1</c:v>
                </c:pt>
                <c:pt idx="1544">
                  <c:v>1</c:v>
                </c:pt>
                <c:pt idx="1545">
                  <c:v>1</c:v>
                </c:pt>
                <c:pt idx="1546">
                  <c:v>1</c:v>
                </c:pt>
                <c:pt idx="1547">
                  <c:v>1</c:v>
                </c:pt>
                <c:pt idx="1548">
                  <c:v>1</c:v>
                </c:pt>
                <c:pt idx="1549">
                  <c:v>1</c:v>
                </c:pt>
                <c:pt idx="1550">
                  <c:v>1</c:v>
                </c:pt>
                <c:pt idx="1551">
                  <c:v>1</c:v>
                </c:pt>
                <c:pt idx="1552">
                  <c:v>1</c:v>
                </c:pt>
                <c:pt idx="1553">
                  <c:v>1</c:v>
                </c:pt>
                <c:pt idx="1554">
                  <c:v>1</c:v>
                </c:pt>
                <c:pt idx="1555">
                  <c:v>1</c:v>
                </c:pt>
                <c:pt idx="1556">
                  <c:v>1</c:v>
                </c:pt>
                <c:pt idx="1557">
                  <c:v>1</c:v>
                </c:pt>
                <c:pt idx="1558">
                  <c:v>1</c:v>
                </c:pt>
                <c:pt idx="1559">
                  <c:v>1</c:v>
                </c:pt>
                <c:pt idx="1560">
                  <c:v>1</c:v>
                </c:pt>
                <c:pt idx="1561">
                  <c:v>1</c:v>
                </c:pt>
                <c:pt idx="1562">
                  <c:v>1</c:v>
                </c:pt>
                <c:pt idx="1563">
                  <c:v>1</c:v>
                </c:pt>
                <c:pt idx="1564">
                  <c:v>1</c:v>
                </c:pt>
                <c:pt idx="1565">
                  <c:v>1</c:v>
                </c:pt>
                <c:pt idx="1566">
                  <c:v>1</c:v>
                </c:pt>
                <c:pt idx="1567">
                  <c:v>1</c:v>
                </c:pt>
                <c:pt idx="1568">
                  <c:v>1</c:v>
                </c:pt>
                <c:pt idx="1569">
                  <c:v>1</c:v>
                </c:pt>
                <c:pt idx="1570">
                  <c:v>1</c:v>
                </c:pt>
                <c:pt idx="1571">
                  <c:v>1</c:v>
                </c:pt>
                <c:pt idx="1572">
                  <c:v>1</c:v>
                </c:pt>
                <c:pt idx="1573">
                  <c:v>1</c:v>
                </c:pt>
                <c:pt idx="1574">
                  <c:v>1</c:v>
                </c:pt>
                <c:pt idx="1575">
                  <c:v>1</c:v>
                </c:pt>
                <c:pt idx="1576">
                  <c:v>1</c:v>
                </c:pt>
                <c:pt idx="1577">
                  <c:v>1</c:v>
                </c:pt>
                <c:pt idx="1578">
                  <c:v>1</c:v>
                </c:pt>
                <c:pt idx="1579">
                  <c:v>1</c:v>
                </c:pt>
                <c:pt idx="1580">
                  <c:v>1</c:v>
                </c:pt>
                <c:pt idx="1581">
                  <c:v>1</c:v>
                </c:pt>
                <c:pt idx="1582">
                  <c:v>1</c:v>
                </c:pt>
                <c:pt idx="1583">
                  <c:v>1</c:v>
                </c:pt>
                <c:pt idx="1584">
                  <c:v>1</c:v>
                </c:pt>
                <c:pt idx="1585">
                  <c:v>1</c:v>
                </c:pt>
                <c:pt idx="1586">
                  <c:v>1</c:v>
                </c:pt>
                <c:pt idx="1587">
                  <c:v>1</c:v>
                </c:pt>
                <c:pt idx="1588">
                  <c:v>1</c:v>
                </c:pt>
                <c:pt idx="1589">
                  <c:v>1</c:v>
                </c:pt>
                <c:pt idx="1590">
                  <c:v>1</c:v>
                </c:pt>
                <c:pt idx="1591">
                  <c:v>1</c:v>
                </c:pt>
                <c:pt idx="1592">
                  <c:v>1</c:v>
                </c:pt>
                <c:pt idx="1593">
                  <c:v>1</c:v>
                </c:pt>
                <c:pt idx="1594">
                  <c:v>1</c:v>
                </c:pt>
                <c:pt idx="1595">
                  <c:v>1</c:v>
                </c:pt>
                <c:pt idx="1596">
                  <c:v>1</c:v>
                </c:pt>
                <c:pt idx="1597">
                  <c:v>1</c:v>
                </c:pt>
                <c:pt idx="1598">
                  <c:v>1</c:v>
                </c:pt>
                <c:pt idx="1599">
                  <c:v>1</c:v>
                </c:pt>
                <c:pt idx="1600">
                  <c:v>1</c:v>
                </c:pt>
                <c:pt idx="1601">
                  <c:v>1</c:v>
                </c:pt>
                <c:pt idx="1602">
                  <c:v>1</c:v>
                </c:pt>
                <c:pt idx="1603">
                  <c:v>1</c:v>
                </c:pt>
                <c:pt idx="1604">
                  <c:v>1</c:v>
                </c:pt>
                <c:pt idx="1605">
                  <c:v>1</c:v>
                </c:pt>
                <c:pt idx="1606">
                  <c:v>1</c:v>
                </c:pt>
                <c:pt idx="1607">
                  <c:v>1</c:v>
                </c:pt>
                <c:pt idx="1608">
                  <c:v>1</c:v>
                </c:pt>
                <c:pt idx="1609">
                  <c:v>1</c:v>
                </c:pt>
                <c:pt idx="1610">
                  <c:v>1</c:v>
                </c:pt>
                <c:pt idx="1611">
                  <c:v>1</c:v>
                </c:pt>
                <c:pt idx="1612">
                  <c:v>1</c:v>
                </c:pt>
                <c:pt idx="1613">
                  <c:v>1</c:v>
                </c:pt>
                <c:pt idx="1614">
                  <c:v>1</c:v>
                </c:pt>
                <c:pt idx="1615">
                  <c:v>1</c:v>
                </c:pt>
                <c:pt idx="1616">
                  <c:v>1</c:v>
                </c:pt>
                <c:pt idx="1617">
                  <c:v>1</c:v>
                </c:pt>
                <c:pt idx="1618">
                  <c:v>1</c:v>
                </c:pt>
                <c:pt idx="1619">
                  <c:v>1</c:v>
                </c:pt>
                <c:pt idx="1620">
                  <c:v>1</c:v>
                </c:pt>
                <c:pt idx="1621">
                  <c:v>1</c:v>
                </c:pt>
                <c:pt idx="1622">
                  <c:v>1</c:v>
                </c:pt>
                <c:pt idx="1623">
                  <c:v>1</c:v>
                </c:pt>
                <c:pt idx="1624">
                  <c:v>1</c:v>
                </c:pt>
                <c:pt idx="1625">
                  <c:v>1</c:v>
                </c:pt>
                <c:pt idx="1626">
                  <c:v>1</c:v>
                </c:pt>
                <c:pt idx="1627">
                  <c:v>1</c:v>
                </c:pt>
                <c:pt idx="1628">
                  <c:v>1</c:v>
                </c:pt>
                <c:pt idx="1629">
                  <c:v>1</c:v>
                </c:pt>
                <c:pt idx="1630">
                  <c:v>1</c:v>
                </c:pt>
                <c:pt idx="1631">
                  <c:v>1</c:v>
                </c:pt>
                <c:pt idx="1632">
                  <c:v>1</c:v>
                </c:pt>
                <c:pt idx="1633">
                  <c:v>1</c:v>
                </c:pt>
                <c:pt idx="1634">
                  <c:v>1</c:v>
                </c:pt>
                <c:pt idx="1635">
                  <c:v>1</c:v>
                </c:pt>
                <c:pt idx="1636">
                  <c:v>1</c:v>
                </c:pt>
                <c:pt idx="1637">
                  <c:v>1</c:v>
                </c:pt>
                <c:pt idx="1638">
                  <c:v>1</c:v>
                </c:pt>
                <c:pt idx="1639">
                  <c:v>1</c:v>
                </c:pt>
                <c:pt idx="1640">
                  <c:v>1</c:v>
                </c:pt>
                <c:pt idx="1641">
                  <c:v>1</c:v>
                </c:pt>
                <c:pt idx="1642">
                  <c:v>1</c:v>
                </c:pt>
                <c:pt idx="1643">
                  <c:v>1</c:v>
                </c:pt>
                <c:pt idx="1644">
                  <c:v>1</c:v>
                </c:pt>
                <c:pt idx="1645">
                  <c:v>1</c:v>
                </c:pt>
                <c:pt idx="1646">
                  <c:v>1</c:v>
                </c:pt>
                <c:pt idx="1647">
                  <c:v>1</c:v>
                </c:pt>
                <c:pt idx="1648">
                  <c:v>1</c:v>
                </c:pt>
                <c:pt idx="1649">
                  <c:v>1</c:v>
                </c:pt>
                <c:pt idx="1650">
                  <c:v>1</c:v>
                </c:pt>
                <c:pt idx="1651">
                  <c:v>1</c:v>
                </c:pt>
                <c:pt idx="1652">
                  <c:v>1</c:v>
                </c:pt>
                <c:pt idx="1653">
                  <c:v>1</c:v>
                </c:pt>
                <c:pt idx="1654">
                  <c:v>1</c:v>
                </c:pt>
                <c:pt idx="1655">
                  <c:v>1</c:v>
                </c:pt>
                <c:pt idx="1656">
                  <c:v>1</c:v>
                </c:pt>
                <c:pt idx="1657">
                  <c:v>1</c:v>
                </c:pt>
                <c:pt idx="1658">
                  <c:v>1</c:v>
                </c:pt>
                <c:pt idx="1659">
                  <c:v>1</c:v>
                </c:pt>
                <c:pt idx="1660">
                  <c:v>1</c:v>
                </c:pt>
                <c:pt idx="1661">
                  <c:v>1</c:v>
                </c:pt>
                <c:pt idx="1662">
                  <c:v>1</c:v>
                </c:pt>
                <c:pt idx="1663">
                  <c:v>1</c:v>
                </c:pt>
                <c:pt idx="1664">
                  <c:v>1</c:v>
                </c:pt>
                <c:pt idx="1665">
                  <c:v>1</c:v>
                </c:pt>
                <c:pt idx="1666">
                  <c:v>1</c:v>
                </c:pt>
                <c:pt idx="1667">
                  <c:v>1</c:v>
                </c:pt>
                <c:pt idx="1668">
                  <c:v>1</c:v>
                </c:pt>
                <c:pt idx="1669">
                  <c:v>1</c:v>
                </c:pt>
                <c:pt idx="1670">
                  <c:v>1</c:v>
                </c:pt>
                <c:pt idx="1671">
                  <c:v>1</c:v>
                </c:pt>
                <c:pt idx="1672">
                  <c:v>1</c:v>
                </c:pt>
                <c:pt idx="1673">
                  <c:v>1</c:v>
                </c:pt>
                <c:pt idx="1674">
                  <c:v>1</c:v>
                </c:pt>
                <c:pt idx="1675">
                  <c:v>1</c:v>
                </c:pt>
                <c:pt idx="1676">
                  <c:v>1</c:v>
                </c:pt>
                <c:pt idx="1677">
                  <c:v>1</c:v>
                </c:pt>
                <c:pt idx="1678">
                  <c:v>1</c:v>
                </c:pt>
                <c:pt idx="1679">
                  <c:v>1</c:v>
                </c:pt>
                <c:pt idx="1680">
                  <c:v>1</c:v>
                </c:pt>
                <c:pt idx="1681">
                  <c:v>1</c:v>
                </c:pt>
                <c:pt idx="1682">
                  <c:v>1</c:v>
                </c:pt>
                <c:pt idx="1683">
                  <c:v>1</c:v>
                </c:pt>
                <c:pt idx="1684">
                  <c:v>1</c:v>
                </c:pt>
                <c:pt idx="1685">
                  <c:v>1</c:v>
                </c:pt>
                <c:pt idx="1686">
                  <c:v>1</c:v>
                </c:pt>
                <c:pt idx="1687">
                  <c:v>1</c:v>
                </c:pt>
                <c:pt idx="1688">
                  <c:v>1</c:v>
                </c:pt>
                <c:pt idx="1689">
                  <c:v>1</c:v>
                </c:pt>
                <c:pt idx="1690">
                  <c:v>1</c:v>
                </c:pt>
                <c:pt idx="1691">
                  <c:v>1</c:v>
                </c:pt>
                <c:pt idx="1692">
                  <c:v>1</c:v>
                </c:pt>
                <c:pt idx="1693">
                  <c:v>1</c:v>
                </c:pt>
                <c:pt idx="1694">
                  <c:v>1</c:v>
                </c:pt>
                <c:pt idx="1695">
                  <c:v>1</c:v>
                </c:pt>
                <c:pt idx="1696">
                  <c:v>1</c:v>
                </c:pt>
                <c:pt idx="1697">
                  <c:v>1</c:v>
                </c:pt>
                <c:pt idx="1698">
                  <c:v>1</c:v>
                </c:pt>
                <c:pt idx="1699">
                  <c:v>1</c:v>
                </c:pt>
                <c:pt idx="1700">
                  <c:v>1</c:v>
                </c:pt>
                <c:pt idx="1701">
                  <c:v>1</c:v>
                </c:pt>
                <c:pt idx="1702">
                  <c:v>1</c:v>
                </c:pt>
                <c:pt idx="1703">
                  <c:v>1</c:v>
                </c:pt>
                <c:pt idx="1704">
                  <c:v>1</c:v>
                </c:pt>
                <c:pt idx="1705">
                  <c:v>1</c:v>
                </c:pt>
                <c:pt idx="1706">
                  <c:v>1</c:v>
                </c:pt>
                <c:pt idx="1707">
                  <c:v>1</c:v>
                </c:pt>
                <c:pt idx="1708">
                  <c:v>1</c:v>
                </c:pt>
                <c:pt idx="1709">
                  <c:v>1</c:v>
                </c:pt>
                <c:pt idx="1710">
                  <c:v>1</c:v>
                </c:pt>
                <c:pt idx="1711">
                  <c:v>1</c:v>
                </c:pt>
                <c:pt idx="1712">
                  <c:v>1</c:v>
                </c:pt>
                <c:pt idx="1713">
                  <c:v>1</c:v>
                </c:pt>
                <c:pt idx="1714">
                  <c:v>1</c:v>
                </c:pt>
                <c:pt idx="1715">
                  <c:v>1</c:v>
                </c:pt>
                <c:pt idx="1716">
                  <c:v>1</c:v>
                </c:pt>
                <c:pt idx="1717">
                  <c:v>1</c:v>
                </c:pt>
                <c:pt idx="1718">
                  <c:v>1</c:v>
                </c:pt>
                <c:pt idx="1719">
                  <c:v>1</c:v>
                </c:pt>
                <c:pt idx="1720">
                  <c:v>1</c:v>
                </c:pt>
                <c:pt idx="1721">
                  <c:v>1</c:v>
                </c:pt>
                <c:pt idx="1722">
                  <c:v>1</c:v>
                </c:pt>
                <c:pt idx="1723">
                  <c:v>1</c:v>
                </c:pt>
                <c:pt idx="1724">
                  <c:v>1</c:v>
                </c:pt>
                <c:pt idx="1725">
                  <c:v>1</c:v>
                </c:pt>
                <c:pt idx="1726">
                  <c:v>1</c:v>
                </c:pt>
                <c:pt idx="1727">
                  <c:v>1</c:v>
                </c:pt>
                <c:pt idx="1728">
                  <c:v>1</c:v>
                </c:pt>
                <c:pt idx="1729">
                  <c:v>1</c:v>
                </c:pt>
                <c:pt idx="1730">
                  <c:v>1</c:v>
                </c:pt>
                <c:pt idx="1731">
                  <c:v>1</c:v>
                </c:pt>
                <c:pt idx="1732">
                  <c:v>1</c:v>
                </c:pt>
                <c:pt idx="1733">
                  <c:v>1</c:v>
                </c:pt>
                <c:pt idx="1734">
                  <c:v>1</c:v>
                </c:pt>
                <c:pt idx="1735">
                  <c:v>1</c:v>
                </c:pt>
                <c:pt idx="1736">
                  <c:v>1</c:v>
                </c:pt>
                <c:pt idx="1737">
                  <c:v>1</c:v>
                </c:pt>
                <c:pt idx="1738">
                  <c:v>1</c:v>
                </c:pt>
                <c:pt idx="1739">
                  <c:v>1</c:v>
                </c:pt>
                <c:pt idx="1740">
                  <c:v>1</c:v>
                </c:pt>
                <c:pt idx="1741">
                  <c:v>1</c:v>
                </c:pt>
                <c:pt idx="1742">
                  <c:v>1</c:v>
                </c:pt>
                <c:pt idx="1743">
                  <c:v>1</c:v>
                </c:pt>
                <c:pt idx="1744">
                  <c:v>1</c:v>
                </c:pt>
                <c:pt idx="1745">
                  <c:v>1</c:v>
                </c:pt>
                <c:pt idx="1746">
                  <c:v>1</c:v>
                </c:pt>
                <c:pt idx="1747">
                  <c:v>1</c:v>
                </c:pt>
                <c:pt idx="1748">
                  <c:v>1</c:v>
                </c:pt>
                <c:pt idx="1749">
                  <c:v>1</c:v>
                </c:pt>
                <c:pt idx="1750">
                  <c:v>1</c:v>
                </c:pt>
                <c:pt idx="1751">
                  <c:v>1</c:v>
                </c:pt>
                <c:pt idx="1752">
                  <c:v>1</c:v>
                </c:pt>
                <c:pt idx="1753">
                  <c:v>1</c:v>
                </c:pt>
                <c:pt idx="1754">
                  <c:v>1</c:v>
                </c:pt>
                <c:pt idx="1755">
                  <c:v>1</c:v>
                </c:pt>
                <c:pt idx="1756">
                  <c:v>1</c:v>
                </c:pt>
                <c:pt idx="1757">
                  <c:v>1</c:v>
                </c:pt>
                <c:pt idx="1758">
                  <c:v>1</c:v>
                </c:pt>
                <c:pt idx="1759">
                  <c:v>1</c:v>
                </c:pt>
                <c:pt idx="1760">
                  <c:v>1</c:v>
                </c:pt>
                <c:pt idx="1761">
                  <c:v>1</c:v>
                </c:pt>
                <c:pt idx="1762">
                  <c:v>1</c:v>
                </c:pt>
                <c:pt idx="1763">
                  <c:v>1</c:v>
                </c:pt>
                <c:pt idx="1764">
                  <c:v>1</c:v>
                </c:pt>
                <c:pt idx="1765">
                  <c:v>1</c:v>
                </c:pt>
                <c:pt idx="1766">
                  <c:v>1</c:v>
                </c:pt>
                <c:pt idx="1767">
                  <c:v>1</c:v>
                </c:pt>
                <c:pt idx="1768">
                  <c:v>1</c:v>
                </c:pt>
                <c:pt idx="1769">
                  <c:v>1</c:v>
                </c:pt>
                <c:pt idx="1770">
                  <c:v>1</c:v>
                </c:pt>
                <c:pt idx="1771">
                  <c:v>1</c:v>
                </c:pt>
                <c:pt idx="1772">
                  <c:v>1</c:v>
                </c:pt>
                <c:pt idx="1773">
                  <c:v>1</c:v>
                </c:pt>
                <c:pt idx="1774">
                  <c:v>1</c:v>
                </c:pt>
                <c:pt idx="1775">
                  <c:v>1</c:v>
                </c:pt>
                <c:pt idx="1776">
                  <c:v>1</c:v>
                </c:pt>
                <c:pt idx="1777">
                  <c:v>1</c:v>
                </c:pt>
                <c:pt idx="1778">
                  <c:v>1</c:v>
                </c:pt>
                <c:pt idx="1779">
                  <c:v>1</c:v>
                </c:pt>
                <c:pt idx="1780">
                  <c:v>1</c:v>
                </c:pt>
                <c:pt idx="1781">
                  <c:v>1</c:v>
                </c:pt>
                <c:pt idx="1782">
                  <c:v>1</c:v>
                </c:pt>
                <c:pt idx="1783">
                  <c:v>1</c:v>
                </c:pt>
                <c:pt idx="1784">
                  <c:v>1</c:v>
                </c:pt>
                <c:pt idx="1785">
                  <c:v>1</c:v>
                </c:pt>
                <c:pt idx="1786">
                  <c:v>1</c:v>
                </c:pt>
                <c:pt idx="1787">
                  <c:v>1</c:v>
                </c:pt>
                <c:pt idx="1788">
                  <c:v>1</c:v>
                </c:pt>
                <c:pt idx="1789">
                  <c:v>1</c:v>
                </c:pt>
                <c:pt idx="1790">
                  <c:v>1</c:v>
                </c:pt>
                <c:pt idx="1791">
                  <c:v>1</c:v>
                </c:pt>
                <c:pt idx="1792">
                  <c:v>1</c:v>
                </c:pt>
                <c:pt idx="1793">
                  <c:v>1</c:v>
                </c:pt>
                <c:pt idx="1794">
                  <c:v>1</c:v>
                </c:pt>
                <c:pt idx="1795">
                  <c:v>1</c:v>
                </c:pt>
                <c:pt idx="1796">
                  <c:v>1</c:v>
                </c:pt>
                <c:pt idx="1797">
                  <c:v>1</c:v>
                </c:pt>
                <c:pt idx="1798">
                  <c:v>1</c:v>
                </c:pt>
                <c:pt idx="1799">
                  <c:v>1</c:v>
                </c:pt>
                <c:pt idx="1800">
                  <c:v>1</c:v>
                </c:pt>
                <c:pt idx="1801">
                  <c:v>1</c:v>
                </c:pt>
                <c:pt idx="1802">
                  <c:v>1</c:v>
                </c:pt>
                <c:pt idx="1803">
                  <c:v>1</c:v>
                </c:pt>
                <c:pt idx="1804">
                  <c:v>1</c:v>
                </c:pt>
                <c:pt idx="1805">
                  <c:v>1</c:v>
                </c:pt>
                <c:pt idx="1806">
                  <c:v>1</c:v>
                </c:pt>
                <c:pt idx="1807">
                  <c:v>1</c:v>
                </c:pt>
                <c:pt idx="1808">
                  <c:v>1</c:v>
                </c:pt>
                <c:pt idx="1809">
                  <c:v>1</c:v>
                </c:pt>
                <c:pt idx="1810">
                  <c:v>1</c:v>
                </c:pt>
                <c:pt idx="1811">
                  <c:v>1</c:v>
                </c:pt>
                <c:pt idx="1812">
                  <c:v>1</c:v>
                </c:pt>
                <c:pt idx="1813">
                  <c:v>1</c:v>
                </c:pt>
                <c:pt idx="1814">
                  <c:v>1</c:v>
                </c:pt>
                <c:pt idx="1815">
                  <c:v>1</c:v>
                </c:pt>
                <c:pt idx="1816">
                  <c:v>1</c:v>
                </c:pt>
                <c:pt idx="1817">
                  <c:v>1</c:v>
                </c:pt>
                <c:pt idx="1818">
                  <c:v>1</c:v>
                </c:pt>
                <c:pt idx="1819">
                  <c:v>1</c:v>
                </c:pt>
                <c:pt idx="1820">
                  <c:v>1</c:v>
                </c:pt>
                <c:pt idx="1821">
                  <c:v>1</c:v>
                </c:pt>
                <c:pt idx="1822">
                  <c:v>1</c:v>
                </c:pt>
                <c:pt idx="1823">
                  <c:v>1</c:v>
                </c:pt>
                <c:pt idx="1824">
                  <c:v>1</c:v>
                </c:pt>
                <c:pt idx="1825">
                  <c:v>1</c:v>
                </c:pt>
                <c:pt idx="1826">
                  <c:v>1</c:v>
                </c:pt>
                <c:pt idx="1827">
                  <c:v>1</c:v>
                </c:pt>
                <c:pt idx="1828">
                  <c:v>1</c:v>
                </c:pt>
                <c:pt idx="1829">
                  <c:v>1</c:v>
                </c:pt>
                <c:pt idx="1830">
                  <c:v>1</c:v>
                </c:pt>
                <c:pt idx="1831">
                  <c:v>1</c:v>
                </c:pt>
                <c:pt idx="1832">
                  <c:v>1</c:v>
                </c:pt>
                <c:pt idx="1833">
                  <c:v>1</c:v>
                </c:pt>
                <c:pt idx="1834">
                  <c:v>1</c:v>
                </c:pt>
                <c:pt idx="1835">
                  <c:v>1</c:v>
                </c:pt>
                <c:pt idx="1836">
                  <c:v>1</c:v>
                </c:pt>
                <c:pt idx="1837">
                  <c:v>1</c:v>
                </c:pt>
                <c:pt idx="1838">
                  <c:v>1</c:v>
                </c:pt>
                <c:pt idx="1839">
                  <c:v>1</c:v>
                </c:pt>
                <c:pt idx="1840">
                  <c:v>1</c:v>
                </c:pt>
                <c:pt idx="1841">
                  <c:v>1</c:v>
                </c:pt>
                <c:pt idx="1842">
                  <c:v>1</c:v>
                </c:pt>
                <c:pt idx="1843">
                  <c:v>1</c:v>
                </c:pt>
                <c:pt idx="1844">
                  <c:v>1</c:v>
                </c:pt>
                <c:pt idx="1845">
                  <c:v>1</c:v>
                </c:pt>
                <c:pt idx="1846">
                  <c:v>1</c:v>
                </c:pt>
                <c:pt idx="1847">
                  <c:v>1</c:v>
                </c:pt>
                <c:pt idx="1848">
                  <c:v>1</c:v>
                </c:pt>
                <c:pt idx="1849">
                  <c:v>1</c:v>
                </c:pt>
                <c:pt idx="1850">
                  <c:v>1</c:v>
                </c:pt>
                <c:pt idx="1851">
                  <c:v>1</c:v>
                </c:pt>
                <c:pt idx="1852">
                  <c:v>1</c:v>
                </c:pt>
                <c:pt idx="1853">
                  <c:v>1</c:v>
                </c:pt>
                <c:pt idx="1854">
                  <c:v>1</c:v>
                </c:pt>
                <c:pt idx="1855">
                  <c:v>1</c:v>
                </c:pt>
                <c:pt idx="1856">
                  <c:v>1</c:v>
                </c:pt>
                <c:pt idx="1857">
                  <c:v>1</c:v>
                </c:pt>
                <c:pt idx="1858">
                  <c:v>1</c:v>
                </c:pt>
                <c:pt idx="1859">
                  <c:v>1</c:v>
                </c:pt>
                <c:pt idx="1860">
                  <c:v>1</c:v>
                </c:pt>
                <c:pt idx="1861">
                  <c:v>1</c:v>
                </c:pt>
                <c:pt idx="1862">
                  <c:v>1</c:v>
                </c:pt>
                <c:pt idx="1863">
                  <c:v>1</c:v>
                </c:pt>
                <c:pt idx="1864">
                  <c:v>1</c:v>
                </c:pt>
                <c:pt idx="1865">
                  <c:v>1</c:v>
                </c:pt>
                <c:pt idx="1866">
                  <c:v>1</c:v>
                </c:pt>
                <c:pt idx="1867">
                  <c:v>1</c:v>
                </c:pt>
                <c:pt idx="1868">
                  <c:v>1</c:v>
                </c:pt>
                <c:pt idx="1869">
                  <c:v>1</c:v>
                </c:pt>
                <c:pt idx="1870">
                  <c:v>1</c:v>
                </c:pt>
                <c:pt idx="1871">
                  <c:v>1</c:v>
                </c:pt>
                <c:pt idx="1872">
                  <c:v>1</c:v>
                </c:pt>
                <c:pt idx="1873">
                  <c:v>1</c:v>
                </c:pt>
                <c:pt idx="1874">
                  <c:v>1</c:v>
                </c:pt>
                <c:pt idx="1875">
                  <c:v>1</c:v>
                </c:pt>
                <c:pt idx="1876">
                  <c:v>1</c:v>
                </c:pt>
                <c:pt idx="1877">
                  <c:v>1</c:v>
                </c:pt>
                <c:pt idx="1878">
                  <c:v>1</c:v>
                </c:pt>
                <c:pt idx="1879">
                  <c:v>1</c:v>
                </c:pt>
                <c:pt idx="1880">
                  <c:v>1</c:v>
                </c:pt>
                <c:pt idx="1881">
                  <c:v>1</c:v>
                </c:pt>
                <c:pt idx="1882">
                  <c:v>1</c:v>
                </c:pt>
                <c:pt idx="1883">
                  <c:v>1</c:v>
                </c:pt>
                <c:pt idx="1884">
                  <c:v>1</c:v>
                </c:pt>
                <c:pt idx="1885">
                  <c:v>1</c:v>
                </c:pt>
                <c:pt idx="1886">
                  <c:v>1</c:v>
                </c:pt>
                <c:pt idx="1887">
                  <c:v>1</c:v>
                </c:pt>
                <c:pt idx="1888">
                  <c:v>1</c:v>
                </c:pt>
                <c:pt idx="1889">
                  <c:v>1</c:v>
                </c:pt>
                <c:pt idx="1890">
                  <c:v>1</c:v>
                </c:pt>
                <c:pt idx="1891">
                  <c:v>1</c:v>
                </c:pt>
                <c:pt idx="1892">
                  <c:v>1</c:v>
                </c:pt>
                <c:pt idx="1893">
                  <c:v>1</c:v>
                </c:pt>
                <c:pt idx="1894">
                  <c:v>1</c:v>
                </c:pt>
                <c:pt idx="1895">
                  <c:v>1</c:v>
                </c:pt>
                <c:pt idx="1896">
                  <c:v>1</c:v>
                </c:pt>
                <c:pt idx="1897">
                  <c:v>1</c:v>
                </c:pt>
                <c:pt idx="1898">
                  <c:v>1</c:v>
                </c:pt>
                <c:pt idx="1899">
                  <c:v>1</c:v>
                </c:pt>
                <c:pt idx="1900">
                  <c:v>1</c:v>
                </c:pt>
                <c:pt idx="1901">
                  <c:v>1</c:v>
                </c:pt>
                <c:pt idx="1902">
                  <c:v>1</c:v>
                </c:pt>
                <c:pt idx="1903">
                  <c:v>1</c:v>
                </c:pt>
                <c:pt idx="1904">
                  <c:v>1</c:v>
                </c:pt>
                <c:pt idx="1905">
                  <c:v>1</c:v>
                </c:pt>
                <c:pt idx="1906">
                  <c:v>1</c:v>
                </c:pt>
                <c:pt idx="1907">
                  <c:v>1</c:v>
                </c:pt>
                <c:pt idx="1908">
                  <c:v>1</c:v>
                </c:pt>
                <c:pt idx="1909">
                  <c:v>1</c:v>
                </c:pt>
                <c:pt idx="1910">
                  <c:v>1</c:v>
                </c:pt>
                <c:pt idx="1911">
                  <c:v>1</c:v>
                </c:pt>
                <c:pt idx="1912">
                  <c:v>1</c:v>
                </c:pt>
                <c:pt idx="1913">
                  <c:v>1</c:v>
                </c:pt>
                <c:pt idx="1914">
                  <c:v>1</c:v>
                </c:pt>
                <c:pt idx="1915">
                  <c:v>1</c:v>
                </c:pt>
                <c:pt idx="1916">
                  <c:v>1</c:v>
                </c:pt>
                <c:pt idx="1917">
                  <c:v>1</c:v>
                </c:pt>
                <c:pt idx="1918">
                  <c:v>1</c:v>
                </c:pt>
                <c:pt idx="1919">
                  <c:v>1</c:v>
                </c:pt>
                <c:pt idx="1920">
                  <c:v>1</c:v>
                </c:pt>
                <c:pt idx="1921">
                  <c:v>1</c:v>
                </c:pt>
                <c:pt idx="1922">
                  <c:v>1</c:v>
                </c:pt>
                <c:pt idx="1923">
                  <c:v>1</c:v>
                </c:pt>
                <c:pt idx="1924">
                  <c:v>1</c:v>
                </c:pt>
                <c:pt idx="1925">
                  <c:v>1</c:v>
                </c:pt>
                <c:pt idx="1926">
                  <c:v>1</c:v>
                </c:pt>
                <c:pt idx="1927">
                  <c:v>1</c:v>
                </c:pt>
                <c:pt idx="1928">
                  <c:v>1</c:v>
                </c:pt>
                <c:pt idx="1929">
                  <c:v>1</c:v>
                </c:pt>
                <c:pt idx="1930">
                  <c:v>1</c:v>
                </c:pt>
                <c:pt idx="1931">
                  <c:v>1</c:v>
                </c:pt>
                <c:pt idx="1932">
                  <c:v>1</c:v>
                </c:pt>
                <c:pt idx="1933">
                  <c:v>1</c:v>
                </c:pt>
                <c:pt idx="1934">
                  <c:v>1</c:v>
                </c:pt>
                <c:pt idx="1935">
                  <c:v>1</c:v>
                </c:pt>
                <c:pt idx="1936">
                  <c:v>1</c:v>
                </c:pt>
                <c:pt idx="1937">
                  <c:v>1</c:v>
                </c:pt>
                <c:pt idx="1938">
                  <c:v>1</c:v>
                </c:pt>
                <c:pt idx="1939">
                  <c:v>1</c:v>
                </c:pt>
                <c:pt idx="1940">
                  <c:v>1</c:v>
                </c:pt>
                <c:pt idx="1941">
                  <c:v>1</c:v>
                </c:pt>
                <c:pt idx="1942">
                  <c:v>1</c:v>
                </c:pt>
                <c:pt idx="1943">
                  <c:v>1</c:v>
                </c:pt>
                <c:pt idx="1944">
                  <c:v>1</c:v>
                </c:pt>
                <c:pt idx="1945">
                  <c:v>1</c:v>
                </c:pt>
                <c:pt idx="1946">
                  <c:v>1</c:v>
                </c:pt>
                <c:pt idx="1947">
                  <c:v>1</c:v>
                </c:pt>
                <c:pt idx="1948">
                  <c:v>1</c:v>
                </c:pt>
                <c:pt idx="1949">
                  <c:v>1</c:v>
                </c:pt>
                <c:pt idx="1950">
                  <c:v>1</c:v>
                </c:pt>
                <c:pt idx="1951">
                  <c:v>1</c:v>
                </c:pt>
                <c:pt idx="1952">
                  <c:v>1</c:v>
                </c:pt>
                <c:pt idx="1953">
                  <c:v>1</c:v>
                </c:pt>
                <c:pt idx="1954">
                  <c:v>1</c:v>
                </c:pt>
                <c:pt idx="1955">
                  <c:v>1</c:v>
                </c:pt>
                <c:pt idx="1956">
                  <c:v>1</c:v>
                </c:pt>
                <c:pt idx="1957">
                  <c:v>1</c:v>
                </c:pt>
                <c:pt idx="1958">
                  <c:v>1</c:v>
                </c:pt>
                <c:pt idx="1959">
                  <c:v>1</c:v>
                </c:pt>
                <c:pt idx="1960">
                  <c:v>1</c:v>
                </c:pt>
                <c:pt idx="1961">
                  <c:v>1</c:v>
                </c:pt>
                <c:pt idx="1962">
                  <c:v>1</c:v>
                </c:pt>
                <c:pt idx="1963">
                  <c:v>1</c:v>
                </c:pt>
                <c:pt idx="1964">
                  <c:v>1</c:v>
                </c:pt>
                <c:pt idx="1965">
                  <c:v>1</c:v>
                </c:pt>
                <c:pt idx="1966">
                  <c:v>1</c:v>
                </c:pt>
                <c:pt idx="1967">
                  <c:v>1</c:v>
                </c:pt>
                <c:pt idx="1968">
                  <c:v>1</c:v>
                </c:pt>
                <c:pt idx="1969">
                  <c:v>1</c:v>
                </c:pt>
                <c:pt idx="1970">
                  <c:v>1</c:v>
                </c:pt>
                <c:pt idx="1971">
                  <c:v>1</c:v>
                </c:pt>
                <c:pt idx="1972">
                  <c:v>1</c:v>
                </c:pt>
                <c:pt idx="1973">
                  <c:v>1</c:v>
                </c:pt>
                <c:pt idx="1974">
                  <c:v>1</c:v>
                </c:pt>
                <c:pt idx="1975">
                  <c:v>1</c:v>
                </c:pt>
                <c:pt idx="1976">
                  <c:v>1</c:v>
                </c:pt>
                <c:pt idx="1977">
                  <c:v>1</c:v>
                </c:pt>
                <c:pt idx="1978">
                  <c:v>1</c:v>
                </c:pt>
                <c:pt idx="1979">
                  <c:v>1</c:v>
                </c:pt>
                <c:pt idx="1980">
                  <c:v>1</c:v>
                </c:pt>
                <c:pt idx="1981">
                  <c:v>1</c:v>
                </c:pt>
                <c:pt idx="1982">
                  <c:v>1</c:v>
                </c:pt>
                <c:pt idx="1983">
                  <c:v>1</c:v>
                </c:pt>
                <c:pt idx="1984">
                  <c:v>1</c:v>
                </c:pt>
                <c:pt idx="1985">
                  <c:v>1</c:v>
                </c:pt>
                <c:pt idx="1986">
                  <c:v>1</c:v>
                </c:pt>
                <c:pt idx="1987">
                  <c:v>1</c:v>
                </c:pt>
                <c:pt idx="1988">
                  <c:v>1</c:v>
                </c:pt>
                <c:pt idx="1989">
                  <c:v>1</c:v>
                </c:pt>
                <c:pt idx="1990">
                  <c:v>1</c:v>
                </c:pt>
                <c:pt idx="1991">
                  <c:v>1</c:v>
                </c:pt>
                <c:pt idx="1992">
                  <c:v>1</c:v>
                </c:pt>
                <c:pt idx="1993">
                  <c:v>1</c:v>
                </c:pt>
                <c:pt idx="1994">
                  <c:v>1</c:v>
                </c:pt>
                <c:pt idx="1995">
                  <c:v>1</c:v>
                </c:pt>
                <c:pt idx="1996">
                  <c:v>1</c:v>
                </c:pt>
                <c:pt idx="1997">
                  <c:v>1</c:v>
                </c:pt>
                <c:pt idx="1998">
                  <c:v>1</c:v>
                </c:pt>
                <c:pt idx="1999">
                  <c:v>1</c:v>
                </c:pt>
                <c:pt idx="2000">
                  <c:v>1</c:v>
                </c:pt>
                <c:pt idx="2001">
                  <c:v>1</c:v>
                </c:pt>
                <c:pt idx="2002">
                  <c:v>1</c:v>
                </c:pt>
                <c:pt idx="2003">
                  <c:v>1</c:v>
                </c:pt>
                <c:pt idx="2004">
                  <c:v>1</c:v>
                </c:pt>
                <c:pt idx="2005">
                  <c:v>1</c:v>
                </c:pt>
                <c:pt idx="2006">
                  <c:v>1</c:v>
                </c:pt>
                <c:pt idx="2007">
                  <c:v>1</c:v>
                </c:pt>
                <c:pt idx="2008">
                  <c:v>1</c:v>
                </c:pt>
                <c:pt idx="2009">
                  <c:v>1</c:v>
                </c:pt>
                <c:pt idx="2010">
                  <c:v>1</c:v>
                </c:pt>
                <c:pt idx="2011">
                  <c:v>1</c:v>
                </c:pt>
                <c:pt idx="2012">
                  <c:v>1</c:v>
                </c:pt>
                <c:pt idx="2013">
                  <c:v>1</c:v>
                </c:pt>
                <c:pt idx="2014">
                  <c:v>1</c:v>
                </c:pt>
                <c:pt idx="2015">
                  <c:v>1</c:v>
                </c:pt>
                <c:pt idx="2016">
                  <c:v>1</c:v>
                </c:pt>
                <c:pt idx="2017">
                  <c:v>1</c:v>
                </c:pt>
                <c:pt idx="2018">
                  <c:v>1</c:v>
                </c:pt>
                <c:pt idx="2019">
                  <c:v>1</c:v>
                </c:pt>
                <c:pt idx="2020">
                  <c:v>1</c:v>
                </c:pt>
                <c:pt idx="2021">
                  <c:v>1</c:v>
                </c:pt>
                <c:pt idx="2022">
                  <c:v>1</c:v>
                </c:pt>
                <c:pt idx="2023">
                  <c:v>1</c:v>
                </c:pt>
                <c:pt idx="2024">
                  <c:v>1</c:v>
                </c:pt>
                <c:pt idx="2025">
                  <c:v>1</c:v>
                </c:pt>
                <c:pt idx="2026">
                  <c:v>1</c:v>
                </c:pt>
                <c:pt idx="2027">
                  <c:v>1</c:v>
                </c:pt>
                <c:pt idx="2028">
                  <c:v>1</c:v>
                </c:pt>
                <c:pt idx="2029">
                  <c:v>1</c:v>
                </c:pt>
                <c:pt idx="2030">
                  <c:v>1</c:v>
                </c:pt>
                <c:pt idx="2031">
                  <c:v>1</c:v>
                </c:pt>
                <c:pt idx="2032">
                  <c:v>1</c:v>
                </c:pt>
                <c:pt idx="2033">
                  <c:v>1</c:v>
                </c:pt>
                <c:pt idx="2034">
                  <c:v>1</c:v>
                </c:pt>
                <c:pt idx="2035">
                  <c:v>1</c:v>
                </c:pt>
                <c:pt idx="2036">
                  <c:v>1</c:v>
                </c:pt>
                <c:pt idx="2037">
                  <c:v>1</c:v>
                </c:pt>
                <c:pt idx="2038">
                  <c:v>1</c:v>
                </c:pt>
                <c:pt idx="2039">
                  <c:v>1</c:v>
                </c:pt>
                <c:pt idx="2040">
                  <c:v>1</c:v>
                </c:pt>
                <c:pt idx="2041">
                  <c:v>1</c:v>
                </c:pt>
                <c:pt idx="2042">
                  <c:v>1</c:v>
                </c:pt>
                <c:pt idx="2043">
                  <c:v>1</c:v>
                </c:pt>
                <c:pt idx="2044">
                  <c:v>1</c:v>
                </c:pt>
                <c:pt idx="2045">
                  <c:v>1</c:v>
                </c:pt>
                <c:pt idx="2046">
                  <c:v>1</c:v>
                </c:pt>
                <c:pt idx="2047">
                  <c:v>1</c:v>
                </c:pt>
                <c:pt idx="2048">
                  <c:v>1</c:v>
                </c:pt>
                <c:pt idx="2049">
                  <c:v>1</c:v>
                </c:pt>
                <c:pt idx="2050">
                  <c:v>1</c:v>
                </c:pt>
                <c:pt idx="2051">
                  <c:v>1</c:v>
                </c:pt>
                <c:pt idx="2052">
                  <c:v>1</c:v>
                </c:pt>
                <c:pt idx="2053">
                  <c:v>1</c:v>
                </c:pt>
                <c:pt idx="2054">
                  <c:v>1</c:v>
                </c:pt>
                <c:pt idx="2055">
                  <c:v>1</c:v>
                </c:pt>
                <c:pt idx="2056">
                  <c:v>1</c:v>
                </c:pt>
                <c:pt idx="2057">
                  <c:v>1</c:v>
                </c:pt>
                <c:pt idx="2058">
                  <c:v>1</c:v>
                </c:pt>
                <c:pt idx="2059">
                  <c:v>1</c:v>
                </c:pt>
                <c:pt idx="2060">
                  <c:v>1</c:v>
                </c:pt>
                <c:pt idx="2061">
                  <c:v>1</c:v>
                </c:pt>
                <c:pt idx="2062">
                  <c:v>1</c:v>
                </c:pt>
                <c:pt idx="2063">
                  <c:v>1</c:v>
                </c:pt>
                <c:pt idx="2064">
                  <c:v>1</c:v>
                </c:pt>
                <c:pt idx="2065">
                  <c:v>1</c:v>
                </c:pt>
                <c:pt idx="2066">
                  <c:v>1</c:v>
                </c:pt>
                <c:pt idx="2067">
                  <c:v>1</c:v>
                </c:pt>
                <c:pt idx="2068">
                  <c:v>1</c:v>
                </c:pt>
                <c:pt idx="2069">
                  <c:v>1</c:v>
                </c:pt>
                <c:pt idx="2070">
                  <c:v>1</c:v>
                </c:pt>
                <c:pt idx="2071">
                  <c:v>1</c:v>
                </c:pt>
                <c:pt idx="2072">
                  <c:v>1</c:v>
                </c:pt>
                <c:pt idx="2073">
                  <c:v>1</c:v>
                </c:pt>
                <c:pt idx="2074">
                  <c:v>1</c:v>
                </c:pt>
                <c:pt idx="2075">
                  <c:v>1</c:v>
                </c:pt>
                <c:pt idx="2076">
                  <c:v>1</c:v>
                </c:pt>
                <c:pt idx="2077">
                  <c:v>1</c:v>
                </c:pt>
                <c:pt idx="2078">
                  <c:v>1</c:v>
                </c:pt>
                <c:pt idx="2079">
                  <c:v>1</c:v>
                </c:pt>
                <c:pt idx="2080">
                  <c:v>1</c:v>
                </c:pt>
                <c:pt idx="2081">
                  <c:v>1</c:v>
                </c:pt>
                <c:pt idx="2082">
                  <c:v>1</c:v>
                </c:pt>
                <c:pt idx="2083">
                  <c:v>1</c:v>
                </c:pt>
                <c:pt idx="2084">
                  <c:v>1</c:v>
                </c:pt>
                <c:pt idx="2085">
                  <c:v>1</c:v>
                </c:pt>
                <c:pt idx="2086">
                  <c:v>1</c:v>
                </c:pt>
                <c:pt idx="2087">
                  <c:v>1</c:v>
                </c:pt>
                <c:pt idx="2088">
                  <c:v>1</c:v>
                </c:pt>
                <c:pt idx="2089">
                  <c:v>1</c:v>
                </c:pt>
                <c:pt idx="2090">
                  <c:v>1</c:v>
                </c:pt>
                <c:pt idx="2091">
                  <c:v>1</c:v>
                </c:pt>
                <c:pt idx="2092">
                  <c:v>1</c:v>
                </c:pt>
                <c:pt idx="2093">
                  <c:v>1</c:v>
                </c:pt>
                <c:pt idx="2094">
                  <c:v>1</c:v>
                </c:pt>
                <c:pt idx="2095">
                  <c:v>1</c:v>
                </c:pt>
                <c:pt idx="2096">
                  <c:v>1</c:v>
                </c:pt>
                <c:pt idx="2097">
                  <c:v>1</c:v>
                </c:pt>
                <c:pt idx="2098">
                  <c:v>1</c:v>
                </c:pt>
                <c:pt idx="2099">
                  <c:v>1</c:v>
                </c:pt>
                <c:pt idx="2100">
                  <c:v>1</c:v>
                </c:pt>
                <c:pt idx="2101">
                  <c:v>1</c:v>
                </c:pt>
                <c:pt idx="2102">
                  <c:v>1</c:v>
                </c:pt>
                <c:pt idx="2103">
                  <c:v>1</c:v>
                </c:pt>
                <c:pt idx="2104">
                  <c:v>1</c:v>
                </c:pt>
                <c:pt idx="2105">
                  <c:v>1</c:v>
                </c:pt>
                <c:pt idx="2106">
                  <c:v>1</c:v>
                </c:pt>
                <c:pt idx="2107">
                  <c:v>1</c:v>
                </c:pt>
                <c:pt idx="2108">
                  <c:v>1</c:v>
                </c:pt>
                <c:pt idx="2109">
                  <c:v>1</c:v>
                </c:pt>
                <c:pt idx="2110">
                  <c:v>1</c:v>
                </c:pt>
                <c:pt idx="2111">
                  <c:v>1</c:v>
                </c:pt>
                <c:pt idx="2112">
                  <c:v>1</c:v>
                </c:pt>
                <c:pt idx="2113">
                  <c:v>1</c:v>
                </c:pt>
                <c:pt idx="2114">
                  <c:v>1</c:v>
                </c:pt>
                <c:pt idx="2115">
                  <c:v>1</c:v>
                </c:pt>
                <c:pt idx="2116">
                  <c:v>1</c:v>
                </c:pt>
                <c:pt idx="2117">
                  <c:v>1</c:v>
                </c:pt>
                <c:pt idx="2118">
                  <c:v>1</c:v>
                </c:pt>
                <c:pt idx="2119">
                  <c:v>1</c:v>
                </c:pt>
                <c:pt idx="2120">
                  <c:v>1</c:v>
                </c:pt>
                <c:pt idx="2121">
                  <c:v>1</c:v>
                </c:pt>
                <c:pt idx="2122">
                  <c:v>1</c:v>
                </c:pt>
                <c:pt idx="2123">
                  <c:v>1</c:v>
                </c:pt>
                <c:pt idx="2124">
                  <c:v>1</c:v>
                </c:pt>
                <c:pt idx="2125">
                  <c:v>1</c:v>
                </c:pt>
                <c:pt idx="2126">
                  <c:v>1</c:v>
                </c:pt>
                <c:pt idx="2127">
                  <c:v>1</c:v>
                </c:pt>
                <c:pt idx="2128">
                  <c:v>1</c:v>
                </c:pt>
                <c:pt idx="2129">
                  <c:v>1</c:v>
                </c:pt>
                <c:pt idx="2130">
                  <c:v>1</c:v>
                </c:pt>
                <c:pt idx="2131">
                  <c:v>1</c:v>
                </c:pt>
                <c:pt idx="2132">
                  <c:v>1</c:v>
                </c:pt>
                <c:pt idx="2133">
                  <c:v>1</c:v>
                </c:pt>
                <c:pt idx="2134">
                  <c:v>1</c:v>
                </c:pt>
                <c:pt idx="2135">
                  <c:v>1</c:v>
                </c:pt>
                <c:pt idx="2136">
                  <c:v>1</c:v>
                </c:pt>
                <c:pt idx="2137">
                  <c:v>1</c:v>
                </c:pt>
                <c:pt idx="2138">
                  <c:v>1</c:v>
                </c:pt>
                <c:pt idx="2139">
                  <c:v>1</c:v>
                </c:pt>
                <c:pt idx="2140">
                  <c:v>1</c:v>
                </c:pt>
                <c:pt idx="2141">
                  <c:v>1</c:v>
                </c:pt>
                <c:pt idx="2142">
                  <c:v>1</c:v>
                </c:pt>
                <c:pt idx="2143">
                  <c:v>1</c:v>
                </c:pt>
                <c:pt idx="2144">
                  <c:v>1</c:v>
                </c:pt>
                <c:pt idx="2145">
                  <c:v>1</c:v>
                </c:pt>
                <c:pt idx="2146">
                  <c:v>1</c:v>
                </c:pt>
                <c:pt idx="2147">
                  <c:v>1</c:v>
                </c:pt>
                <c:pt idx="2148">
                  <c:v>1</c:v>
                </c:pt>
                <c:pt idx="2149">
                  <c:v>1</c:v>
                </c:pt>
                <c:pt idx="2150">
                  <c:v>1</c:v>
                </c:pt>
                <c:pt idx="2151">
                  <c:v>1</c:v>
                </c:pt>
                <c:pt idx="2152">
                  <c:v>1</c:v>
                </c:pt>
                <c:pt idx="2153">
                  <c:v>1</c:v>
                </c:pt>
                <c:pt idx="2154">
                  <c:v>1</c:v>
                </c:pt>
                <c:pt idx="2155">
                  <c:v>1</c:v>
                </c:pt>
                <c:pt idx="2156">
                  <c:v>1</c:v>
                </c:pt>
                <c:pt idx="2157">
                  <c:v>1</c:v>
                </c:pt>
                <c:pt idx="2158">
                  <c:v>1</c:v>
                </c:pt>
                <c:pt idx="2159">
                  <c:v>1</c:v>
                </c:pt>
                <c:pt idx="2160">
                  <c:v>1</c:v>
                </c:pt>
                <c:pt idx="2161">
                  <c:v>1</c:v>
                </c:pt>
                <c:pt idx="2162">
                  <c:v>1</c:v>
                </c:pt>
                <c:pt idx="2163">
                  <c:v>1</c:v>
                </c:pt>
                <c:pt idx="2164">
                  <c:v>1</c:v>
                </c:pt>
                <c:pt idx="2165">
                  <c:v>1</c:v>
                </c:pt>
                <c:pt idx="2166">
                  <c:v>1</c:v>
                </c:pt>
                <c:pt idx="2167">
                  <c:v>1</c:v>
                </c:pt>
                <c:pt idx="2168">
                  <c:v>1</c:v>
                </c:pt>
                <c:pt idx="2169">
                  <c:v>1</c:v>
                </c:pt>
                <c:pt idx="2170">
                  <c:v>1</c:v>
                </c:pt>
                <c:pt idx="2171">
                  <c:v>1</c:v>
                </c:pt>
                <c:pt idx="2172">
                  <c:v>1</c:v>
                </c:pt>
                <c:pt idx="2173">
                  <c:v>1</c:v>
                </c:pt>
                <c:pt idx="2174">
                  <c:v>1</c:v>
                </c:pt>
                <c:pt idx="2175">
                  <c:v>1</c:v>
                </c:pt>
                <c:pt idx="2176">
                  <c:v>1</c:v>
                </c:pt>
                <c:pt idx="2177">
                  <c:v>1</c:v>
                </c:pt>
                <c:pt idx="2178">
                  <c:v>1</c:v>
                </c:pt>
                <c:pt idx="2179">
                  <c:v>1</c:v>
                </c:pt>
                <c:pt idx="2180">
                  <c:v>1</c:v>
                </c:pt>
                <c:pt idx="2181">
                  <c:v>1</c:v>
                </c:pt>
                <c:pt idx="2182">
                  <c:v>1</c:v>
                </c:pt>
                <c:pt idx="2183">
                  <c:v>1</c:v>
                </c:pt>
                <c:pt idx="2184">
                  <c:v>1</c:v>
                </c:pt>
                <c:pt idx="2185">
                  <c:v>1</c:v>
                </c:pt>
                <c:pt idx="2186">
                  <c:v>1</c:v>
                </c:pt>
                <c:pt idx="2187">
                  <c:v>1</c:v>
                </c:pt>
                <c:pt idx="2188">
                  <c:v>1</c:v>
                </c:pt>
                <c:pt idx="2189">
                  <c:v>1</c:v>
                </c:pt>
                <c:pt idx="2190">
                  <c:v>1</c:v>
                </c:pt>
                <c:pt idx="2191">
                  <c:v>1</c:v>
                </c:pt>
                <c:pt idx="2192">
                  <c:v>1</c:v>
                </c:pt>
                <c:pt idx="2193">
                  <c:v>1</c:v>
                </c:pt>
                <c:pt idx="2194">
                  <c:v>1</c:v>
                </c:pt>
                <c:pt idx="2195">
                  <c:v>1</c:v>
                </c:pt>
                <c:pt idx="2196">
                  <c:v>1</c:v>
                </c:pt>
                <c:pt idx="2197">
                  <c:v>1</c:v>
                </c:pt>
                <c:pt idx="2198">
                  <c:v>1</c:v>
                </c:pt>
                <c:pt idx="2199">
                  <c:v>1</c:v>
                </c:pt>
                <c:pt idx="2200">
                  <c:v>1</c:v>
                </c:pt>
                <c:pt idx="2201">
                  <c:v>1</c:v>
                </c:pt>
                <c:pt idx="2202">
                  <c:v>1</c:v>
                </c:pt>
                <c:pt idx="2203">
                  <c:v>1</c:v>
                </c:pt>
                <c:pt idx="2204">
                  <c:v>1</c:v>
                </c:pt>
                <c:pt idx="2205">
                  <c:v>1</c:v>
                </c:pt>
                <c:pt idx="2206">
                  <c:v>1</c:v>
                </c:pt>
                <c:pt idx="2207">
                  <c:v>1</c:v>
                </c:pt>
                <c:pt idx="2208">
                  <c:v>1</c:v>
                </c:pt>
                <c:pt idx="2209">
                  <c:v>1</c:v>
                </c:pt>
                <c:pt idx="2210">
                  <c:v>1</c:v>
                </c:pt>
                <c:pt idx="2211">
                  <c:v>1</c:v>
                </c:pt>
                <c:pt idx="2212">
                  <c:v>1</c:v>
                </c:pt>
                <c:pt idx="2213">
                  <c:v>1</c:v>
                </c:pt>
                <c:pt idx="2214">
                  <c:v>1</c:v>
                </c:pt>
                <c:pt idx="2215">
                  <c:v>1</c:v>
                </c:pt>
                <c:pt idx="2216">
                  <c:v>1</c:v>
                </c:pt>
                <c:pt idx="2217">
                  <c:v>1</c:v>
                </c:pt>
                <c:pt idx="2218">
                  <c:v>1</c:v>
                </c:pt>
                <c:pt idx="2219">
                  <c:v>1</c:v>
                </c:pt>
                <c:pt idx="2220">
                  <c:v>1</c:v>
                </c:pt>
                <c:pt idx="2221">
                  <c:v>1</c:v>
                </c:pt>
                <c:pt idx="2222">
                  <c:v>1</c:v>
                </c:pt>
                <c:pt idx="2223">
                  <c:v>1</c:v>
                </c:pt>
                <c:pt idx="2224">
                  <c:v>1</c:v>
                </c:pt>
                <c:pt idx="2225">
                  <c:v>1</c:v>
                </c:pt>
                <c:pt idx="2226">
                  <c:v>1</c:v>
                </c:pt>
                <c:pt idx="2227">
                  <c:v>1</c:v>
                </c:pt>
                <c:pt idx="2228">
                  <c:v>1</c:v>
                </c:pt>
                <c:pt idx="2229">
                  <c:v>1</c:v>
                </c:pt>
                <c:pt idx="2230">
                  <c:v>1</c:v>
                </c:pt>
                <c:pt idx="2231">
                  <c:v>1</c:v>
                </c:pt>
                <c:pt idx="2232">
                  <c:v>1</c:v>
                </c:pt>
                <c:pt idx="2233">
                  <c:v>1</c:v>
                </c:pt>
                <c:pt idx="2234">
                  <c:v>1</c:v>
                </c:pt>
                <c:pt idx="2235">
                  <c:v>1</c:v>
                </c:pt>
                <c:pt idx="2236">
                  <c:v>1</c:v>
                </c:pt>
                <c:pt idx="2237">
                  <c:v>1</c:v>
                </c:pt>
                <c:pt idx="2238">
                  <c:v>1</c:v>
                </c:pt>
                <c:pt idx="2239">
                  <c:v>1</c:v>
                </c:pt>
                <c:pt idx="2240">
                  <c:v>1</c:v>
                </c:pt>
                <c:pt idx="2241">
                  <c:v>1</c:v>
                </c:pt>
                <c:pt idx="2242">
                  <c:v>1</c:v>
                </c:pt>
                <c:pt idx="2243">
                  <c:v>1</c:v>
                </c:pt>
                <c:pt idx="2244">
                  <c:v>1</c:v>
                </c:pt>
                <c:pt idx="2245">
                  <c:v>1</c:v>
                </c:pt>
                <c:pt idx="2246">
                  <c:v>1</c:v>
                </c:pt>
                <c:pt idx="2247">
                  <c:v>1</c:v>
                </c:pt>
                <c:pt idx="2248">
                  <c:v>1</c:v>
                </c:pt>
                <c:pt idx="2249">
                  <c:v>1</c:v>
                </c:pt>
                <c:pt idx="2250">
                  <c:v>1</c:v>
                </c:pt>
                <c:pt idx="2251">
                  <c:v>1</c:v>
                </c:pt>
                <c:pt idx="2252">
                  <c:v>1</c:v>
                </c:pt>
                <c:pt idx="2253">
                  <c:v>1</c:v>
                </c:pt>
                <c:pt idx="2254">
                  <c:v>1</c:v>
                </c:pt>
                <c:pt idx="2255">
                  <c:v>1</c:v>
                </c:pt>
                <c:pt idx="2256">
                  <c:v>1</c:v>
                </c:pt>
                <c:pt idx="2257">
                  <c:v>1</c:v>
                </c:pt>
                <c:pt idx="2258">
                  <c:v>1</c:v>
                </c:pt>
                <c:pt idx="2259">
                  <c:v>1</c:v>
                </c:pt>
                <c:pt idx="2260">
                  <c:v>1</c:v>
                </c:pt>
                <c:pt idx="2261">
                  <c:v>1</c:v>
                </c:pt>
                <c:pt idx="2262">
                  <c:v>1</c:v>
                </c:pt>
                <c:pt idx="2263">
                  <c:v>1</c:v>
                </c:pt>
                <c:pt idx="2264">
                  <c:v>1</c:v>
                </c:pt>
                <c:pt idx="2265">
                  <c:v>1</c:v>
                </c:pt>
                <c:pt idx="2266">
                  <c:v>1</c:v>
                </c:pt>
                <c:pt idx="2267">
                  <c:v>1</c:v>
                </c:pt>
                <c:pt idx="2268">
                  <c:v>1</c:v>
                </c:pt>
                <c:pt idx="2269">
                  <c:v>1</c:v>
                </c:pt>
                <c:pt idx="2270">
                  <c:v>1</c:v>
                </c:pt>
                <c:pt idx="2271">
                  <c:v>1</c:v>
                </c:pt>
                <c:pt idx="2272">
                  <c:v>1</c:v>
                </c:pt>
                <c:pt idx="2273">
                  <c:v>1</c:v>
                </c:pt>
                <c:pt idx="2274">
                  <c:v>1</c:v>
                </c:pt>
                <c:pt idx="2275">
                  <c:v>1</c:v>
                </c:pt>
                <c:pt idx="2276">
                  <c:v>1</c:v>
                </c:pt>
                <c:pt idx="2277">
                  <c:v>1</c:v>
                </c:pt>
                <c:pt idx="2278">
                  <c:v>1</c:v>
                </c:pt>
                <c:pt idx="2279">
                  <c:v>1</c:v>
                </c:pt>
                <c:pt idx="2280">
                  <c:v>1</c:v>
                </c:pt>
                <c:pt idx="2281">
                  <c:v>1</c:v>
                </c:pt>
                <c:pt idx="2282">
                  <c:v>1</c:v>
                </c:pt>
                <c:pt idx="2283">
                  <c:v>1</c:v>
                </c:pt>
                <c:pt idx="2284">
                  <c:v>1</c:v>
                </c:pt>
                <c:pt idx="2285">
                  <c:v>1</c:v>
                </c:pt>
                <c:pt idx="2286">
                  <c:v>1</c:v>
                </c:pt>
                <c:pt idx="2287">
                  <c:v>1</c:v>
                </c:pt>
                <c:pt idx="2288">
                  <c:v>1</c:v>
                </c:pt>
                <c:pt idx="2289">
                  <c:v>1</c:v>
                </c:pt>
                <c:pt idx="2290">
                  <c:v>1</c:v>
                </c:pt>
                <c:pt idx="2291">
                  <c:v>1</c:v>
                </c:pt>
                <c:pt idx="2292">
                  <c:v>1</c:v>
                </c:pt>
                <c:pt idx="2293">
                  <c:v>1</c:v>
                </c:pt>
                <c:pt idx="2294">
                  <c:v>1</c:v>
                </c:pt>
                <c:pt idx="2295">
                  <c:v>1</c:v>
                </c:pt>
                <c:pt idx="2296">
                  <c:v>1</c:v>
                </c:pt>
                <c:pt idx="2297">
                  <c:v>1</c:v>
                </c:pt>
                <c:pt idx="2298">
                  <c:v>1</c:v>
                </c:pt>
                <c:pt idx="2299">
                  <c:v>1</c:v>
                </c:pt>
                <c:pt idx="2300">
                  <c:v>1</c:v>
                </c:pt>
                <c:pt idx="2301">
                  <c:v>1</c:v>
                </c:pt>
                <c:pt idx="2302">
                  <c:v>1</c:v>
                </c:pt>
                <c:pt idx="2303">
                  <c:v>1</c:v>
                </c:pt>
                <c:pt idx="2304">
                  <c:v>1</c:v>
                </c:pt>
                <c:pt idx="2305">
                  <c:v>1</c:v>
                </c:pt>
                <c:pt idx="2306">
                  <c:v>1</c:v>
                </c:pt>
                <c:pt idx="2307">
                  <c:v>1</c:v>
                </c:pt>
                <c:pt idx="2308">
                  <c:v>1</c:v>
                </c:pt>
                <c:pt idx="2309">
                  <c:v>1</c:v>
                </c:pt>
                <c:pt idx="2310">
                  <c:v>1</c:v>
                </c:pt>
                <c:pt idx="2311">
                  <c:v>1</c:v>
                </c:pt>
                <c:pt idx="2312">
                  <c:v>1</c:v>
                </c:pt>
                <c:pt idx="2313">
                  <c:v>1</c:v>
                </c:pt>
                <c:pt idx="2314">
                  <c:v>1</c:v>
                </c:pt>
                <c:pt idx="2315">
                  <c:v>1</c:v>
                </c:pt>
                <c:pt idx="2316">
                  <c:v>1</c:v>
                </c:pt>
                <c:pt idx="2317">
                  <c:v>1</c:v>
                </c:pt>
                <c:pt idx="2318">
                  <c:v>1</c:v>
                </c:pt>
                <c:pt idx="2319">
                  <c:v>1</c:v>
                </c:pt>
                <c:pt idx="2320">
                  <c:v>1</c:v>
                </c:pt>
                <c:pt idx="2321">
                  <c:v>1</c:v>
                </c:pt>
                <c:pt idx="2322">
                  <c:v>1</c:v>
                </c:pt>
                <c:pt idx="2323">
                  <c:v>1</c:v>
                </c:pt>
                <c:pt idx="2324">
                  <c:v>1</c:v>
                </c:pt>
                <c:pt idx="2325">
                  <c:v>1</c:v>
                </c:pt>
                <c:pt idx="2326">
                  <c:v>1</c:v>
                </c:pt>
                <c:pt idx="2327">
                  <c:v>1</c:v>
                </c:pt>
                <c:pt idx="2328">
                  <c:v>1</c:v>
                </c:pt>
                <c:pt idx="2329">
                  <c:v>1</c:v>
                </c:pt>
                <c:pt idx="2330">
                  <c:v>1</c:v>
                </c:pt>
                <c:pt idx="2331">
                  <c:v>1</c:v>
                </c:pt>
                <c:pt idx="2332">
                  <c:v>1</c:v>
                </c:pt>
                <c:pt idx="2333">
                  <c:v>1</c:v>
                </c:pt>
                <c:pt idx="2334">
                  <c:v>1</c:v>
                </c:pt>
                <c:pt idx="2335">
                  <c:v>1</c:v>
                </c:pt>
                <c:pt idx="2336">
                  <c:v>1</c:v>
                </c:pt>
                <c:pt idx="2337">
                  <c:v>1</c:v>
                </c:pt>
                <c:pt idx="2338">
                  <c:v>1</c:v>
                </c:pt>
                <c:pt idx="2339">
                  <c:v>1</c:v>
                </c:pt>
                <c:pt idx="2340">
                  <c:v>1</c:v>
                </c:pt>
                <c:pt idx="2341">
                  <c:v>1</c:v>
                </c:pt>
                <c:pt idx="2342">
                  <c:v>1</c:v>
                </c:pt>
                <c:pt idx="2343">
                  <c:v>1</c:v>
                </c:pt>
                <c:pt idx="2344">
                  <c:v>1</c:v>
                </c:pt>
                <c:pt idx="2345">
                  <c:v>1</c:v>
                </c:pt>
                <c:pt idx="2346">
                  <c:v>1</c:v>
                </c:pt>
                <c:pt idx="2347">
                  <c:v>1</c:v>
                </c:pt>
                <c:pt idx="2348">
                  <c:v>1</c:v>
                </c:pt>
                <c:pt idx="2349">
                  <c:v>1</c:v>
                </c:pt>
                <c:pt idx="2350">
                  <c:v>1</c:v>
                </c:pt>
                <c:pt idx="2351">
                  <c:v>1</c:v>
                </c:pt>
                <c:pt idx="2352">
                  <c:v>1</c:v>
                </c:pt>
                <c:pt idx="2353">
                  <c:v>1</c:v>
                </c:pt>
                <c:pt idx="2354">
                  <c:v>1</c:v>
                </c:pt>
                <c:pt idx="2355">
                  <c:v>1</c:v>
                </c:pt>
                <c:pt idx="2356">
                  <c:v>1</c:v>
                </c:pt>
                <c:pt idx="2357">
                  <c:v>1</c:v>
                </c:pt>
                <c:pt idx="2358">
                  <c:v>1</c:v>
                </c:pt>
                <c:pt idx="2359">
                  <c:v>1</c:v>
                </c:pt>
                <c:pt idx="2360">
                  <c:v>1</c:v>
                </c:pt>
                <c:pt idx="2361">
                  <c:v>1</c:v>
                </c:pt>
                <c:pt idx="2362">
                  <c:v>1</c:v>
                </c:pt>
                <c:pt idx="2363">
                  <c:v>1</c:v>
                </c:pt>
                <c:pt idx="2364">
                  <c:v>1</c:v>
                </c:pt>
                <c:pt idx="2365">
                  <c:v>1</c:v>
                </c:pt>
                <c:pt idx="2366">
                  <c:v>1</c:v>
                </c:pt>
                <c:pt idx="2367">
                  <c:v>1</c:v>
                </c:pt>
                <c:pt idx="2368">
                  <c:v>1</c:v>
                </c:pt>
                <c:pt idx="2369">
                  <c:v>1</c:v>
                </c:pt>
                <c:pt idx="2370">
                  <c:v>1</c:v>
                </c:pt>
                <c:pt idx="2371">
                  <c:v>1</c:v>
                </c:pt>
                <c:pt idx="2372">
                  <c:v>1</c:v>
                </c:pt>
                <c:pt idx="2373">
                  <c:v>1</c:v>
                </c:pt>
                <c:pt idx="2374">
                  <c:v>1</c:v>
                </c:pt>
                <c:pt idx="2375">
                  <c:v>1</c:v>
                </c:pt>
                <c:pt idx="2376">
                  <c:v>1</c:v>
                </c:pt>
                <c:pt idx="2377">
                  <c:v>1</c:v>
                </c:pt>
                <c:pt idx="2378">
                  <c:v>1</c:v>
                </c:pt>
                <c:pt idx="2379">
                  <c:v>1</c:v>
                </c:pt>
                <c:pt idx="2380">
                  <c:v>1</c:v>
                </c:pt>
                <c:pt idx="2381">
                  <c:v>1</c:v>
                </c:pt>
                <c:pt idx="2382">
                  <c:v>1</c:v>
                </c:pt>
                <c:pt idx="2383">
                  <c:v>1</c:v>
                </c:pt>
                <c:pt idx="2384">
                  <c:v>1</c:v>
                </c:pt>
                <c:pt idx="2385">
                  <c:v>1</c:v>
                </c:pt>
                <c:pt idx="2386">
                  <c:v>1</c:v>
                </c:pt>
                <c:pt idx="2387">
                  <c:v>1</c:v>
                </c:pt>
                <c:pt idx="2388">
                  <c:v>1</c:v>
                </c:pt>
                <c:pt idx="2389">
                  <c:v>1</c:v>
                </c:pt>
                <c:pt idx="2390">
                  <c:v>1</c:v>
                </c:pt>
                <c:pt idx="2391">
                  <c:v>1</c:v>
                </c:pt>
                <c:pt idx="2392">
                  <c:v>1</c:v>
                </c:pt>
                <c:pt idx="2393">
                  <c:v>1</c:v>
                </c:pt>
                <c:pt idx="2394">
                  <c:v>1</c:v>
                </c:pt>
                <c:pt idx="2395">
                  <c:v>1</c:v>
                </c:pt>
                <c:pt idx="2396">
                  <c:v>1</c:v>
                </c:pt>
                <c:pt idx="2397">
                  <c:v>1</c:v>
                </c:pt>
                <c:pt idx="2398">
                  <c:v>1</c:v>
                </c:pt>
                <c:pt idx="2399">
                  <c:v>1</c:v>
                </c:pt>
                <c:pt idx="2400">
                  <c:v>1</c:v>
                </c:pt>
                <c:pt idx="2401">
                  <c:v>1</c:v>
                </c:pt>
                <c:pt idx="2402">
                  <c:v>1</c:v>
                </c:pt>
                <c:pt idx="2403">
                  <c:v>1</c:v>
                </c:pt>
                <c:pt idx="2404">
                  <c:v>1</c:v>
                </c:pt>
                <c:pt idx="2405">
                  <c:v>1</c:v>
                </c:pt>
                <c:pt idx="2406">
                  <c:v>1</c:v>
                </c:pt>
                <c:pt idx="2407">
                  <c:v>1</c:v>
                </c:pt>
                <c:pt idx="2408">
                  <c:v>1</c:v>
                </c:pt>
                <c:pt idx="2409">
                  <c:v>1</c:v>
                </c:pt>
                <c:pt idx="2410">
                  <c:v>1</c:v>
                </c:pt>
                <c:pt idx="2411">
                  <c:v>1</c:v>
                </c:pt>
                <c:pt idx="2412">
                  <c:v>1</c:v>
                </c:pt>
                <c:pt idx="2413">
                  <c:v>1</c:v>
                </c:pt>
                <c:pt idx="2414">
                  <c:v>1</c:v>
                </c:pt>
                <c:pt idx="2415">
                  <c:v>1</c:v>
                </c:pt>
                <c:pt idx="2416">
                  <c:v>1</c:v>
                </c:pt>
                <c:pt idx="2417">
                  <c:v>1</c:v>
                </c:pt>
                <c:pt idx="2418">
                  <c:v>1</c:v>
                </c:pt>
                <c:pt idx="2419">
                  <c:v>1</c:v>
                </c:pt>
                <c:pt idx="2420">
                  <c:v>1</c:v>
                </c:pt>
                <c:pt idx="2421">
                  <c:v>1</c:v>
                </c:pt>
                <c:pt idx="2422">
                  <c:v>1</c:v>
                </c:pt>
                <c:pt idx="2423">
                  <c:v>1</c:v>
                </c:pt>
                <c:pt idx="2424">
                  <c:v>1</c:v>
                </c:pt>
                <c:pt idx="2425">
                  <c:v>1</c:v>
                </c:pt>
                <c:pt idx="2426">
                  <c:v>1</c:v>
                </c:pt>
                <c:pt idx="2427">
                  <c:v>1</c:v>
                </c:pt>
                <c:pt idx="2428">
                  <c:v>1</c:v>
                </c:pt>
                <c:pt idx="2429">
                  <c:v>1</c:v>
                </c:pt>
                <c:pt idx="2430">
                  <c:v>1</c:v>
                </c:pt>
                <c:pt idx="2431">
                  <c:v>1</c:v>
                </c:pt>
                <c:pt idx="2432">
                  <c:v>1</c:v>
                </c:pt>
                <c:pt idx="2433">
                  <c:v>1</c:v>
                </c:pt>
                <c:pt idx="2434">
                  <c:v>1</c:v>
                </c:pt>
                <c:pt idx="2435">
                  <c:v>1</c:v>
                </c:pt>
                <c:pt idx="2436">
                  <c:v>1</c:v>
                </c:pt>
                <c:pt idx="2437">
                  <c:v>1</c:v>
                </c:pt>
                <c:pt idx="2438">
                  <c:v>1</c:v>
                </c:pt>
                <c:pt idx="2439">
                  <c:v>1</c:v>
                </c:pt>
                <c:pt idx="2440">
                  <c:v>1</c:v>
                </c:pt>
                <c:pt idx="2441">
                  <c:v>1</c:v>
                </c:pt>
                <c:pt idx="2442">
                  <c:v>1</c:v>
                </c:pt>
                <c:pt idx="2443">
                  <c:v>1</c:v>
                </c:pt>
                <c:pt idx="2444">
                  <c:v>1</c:v>
                </c:pt>
                <c:pt idx="2445">
                  <c:v>1</c:v>
                </c:pt>
                <c:pt idx="2446">
                  <c:v>1</c:v>
                </c:pt>
                <c:pt idx="2447">
                  <c:v>1</c:v>
                </c:pt>
                <c:pt idx="2448">
                  <c:v>1</c:v>
                </c:pt>
                <c:pt idx="2449">
                  <c:v>1</c:v>
                </c:pt>
                <c:pt idx="2450">
                  <c:v>1</c:v>
                </c:pt>
                <c:pt idx="2451">
                  <c:v>1</c:v>
                </c:pt>
                <c:pt idx="2452">
                  <c:v>1</c:v>
                </c:pt>
                <c:pt idx="2453">
                  <c:v>1</c:v>
                </c:pt>
                <c:pt idx="2454">
                  <c:v>1</c:v>
                </c:pt>
                <c:pt idx="2455">
                  <c:v>1</c:v>
                </c:pt>
                <c:pt idx="2456">
                  <c:v>1</c:v>
                </c:pt>
                <c:pt idx="2457">
                  <c:v>1</c:v>
                </c:pt>
                <c:pt idx="2458">
                  <c:v>1</c:v>
                </c:pt>
                <c:pt idx="2459">
                  <c:v>1</c:v>
                </c:pt>
                <c:pt idx="2460">
                  <c:v>1</c:v>
                </c:pt>
                <c:pt idx="2461">
                  <c:v>1</c:v>
                </c:pt>
                <c:pt idx="2462">
                  <c:v>1</c:v>
                </c:pt>
                <c:pt idx="2463">
                  <c:v>1</c:v>
                </c:pt>
                <c:pt idx="2464">
                  <c:v>1</c:v>
                </c:pt>
                <c:pt idx="2465">
                  <c:v>1</c:v>
                </c:pt>
                <c:pt idx="2466">
                  <c:v>1</c:v>
                </c:pt>
                <c:pt idx="2467">
                  <c:v>1</c:v>
                </c:pt>
                <c:pt idx="2468">
                  <c:v>1</c:v>
                </c:pt>
                <c:pt idx="2469">
                  <c:v>1</c:v>
                </c:pt>
                <c:pt idx="2470">
                  <c:v>1</c:v>
                </c:pt>
                <c:pt idx="2471">
                  <c:v>1</c:v>
                </c:pt>
                <c:pt idx="2472">
                  <c:v>1</c:v>
                </c:pt>
                <c:pt idx="2473">
                  <c:v>1</c:v>
                </c:pt>
                <c:pt idx="2474">
                  <c:v>1</c:v>
                </c:pt>
                <c:pt idx="2475">
                  <c:v>1</c:v>
                </c:pt>
                <c:pt idx="2476">
                  <c:v>1</c:v>
                </c:pt>
                <c:pt idx="2477">
                  <c:v>1</c:v>
                </c:pt>
                <c:pt idx="2478">
                  <c:v>1</c:v>
                </c:pt>
                <c:pt idx="2479">
                  <c:v>1</c:v>
                </c:pt>
                <c:pt idx="2480">
                  <c:v>1</c:v>
                </c:pt>
                <c:pt idx="2481">
                  <c:v>1</c:v>
                </c:pt>
                <c:pt idx="2482">
                  <c:v>1</c:v>
                </c:pt>
                <c:pt idx="2483">
                  <c:v>1</c:v>
                </c:pt>
                <c:pt idx="2484">
                  <c:v>1</c:v>
                </c:pt>
                <c:pt idx="2485">
                  <c:v>1</c:v>
                </c:pt>
                <c:pt idx="2486">
                  <c:v>1</c:v>
                </c:pt>
                <c:pt idx="2487">
                  <c:v>1</c:v>
                </c:pt>
                <c:pt idx="2488">
                  <c:v>1</c:v>
                </c:pt>
                <c:pt idx="2489">
                  <c:v>1</c:v>
                </c:pt>
                <c:pt idx="2490">
                  <c:v>1</c:v>
                </c:pt>
                <c:pt idx="2491">
                  <c:v>1</c:v>
                </c:pt>
                <c:pt idx="2492">
                  <c:v>1</c:v>
                </c:pt>
                <c:pt idx="2493">
                  <c:v>1</c:v>
                </c:pt>
                <c:pt idx="2494">
                  <c:v>1</c:v>
                </c:pt>
                <c:pt idx="2495">
                  <c:v>1</c:v>
                </c:pt>
                <c:pt idx="2496">
                  <c:v>1</c:v>
                </c:pt>
                <c:pt idx="2497">
                  <c:v>1</c:v>
                </c:pt>
                <c:pt idx="2498">
                  <c:v>1</c:v>
                </c:pt>
                <c:pt idx="2499">
                  <c:v>1</c:v>
                </c:pt>
                <c:pt idx="2500">
                  <c:v>1</c:v>
                </c:pt>
                <c:pt idx="2501">
                  <c:v>1</c:v>
                </c:pt>
                <c:pt idx="2502">
                  <c:v>1</c:v>
                </c:pt>
                <c:pt idx="2503">
                  <c:v>1</c:v>
                </c:pt>
                <c:pt idx="2504">
                  <c:v>1</c:v>
                </c:pt>
                <c:pt idx="2505">
                  <c:v>1</c:v>
                </c:pt>
                <c:pt idx="2506">
                  <c:v>1</c:v>
                </c:pt>
                <c:pt idx="2507">
                  <c:v>1</c:v>
                </c:pt>
                <c:pt idx="2508">
                  <c:v>1</c:v>
                </c:pt>
                <c:pt idx="2509">
                  <c:v>1</c:v>
                </c:pt>
                <c:pt idx="2510">
                  <c:v>1</c:v>
                </c:pt>
                <c:pt idx="2511">
                  <c:v>1</c:v>
                </c:pt>
                <c:pt idx="2512">
                  <c:v>1</c:v>
                </c:pt>
                <c:pt idx="2513">
                  <c:v>1</c:v>
                </c:pt>
                <c:pt idx="2514">
                  <c:v>1</c:v>
                </c:pt>
                <c:pt idx="2515">
                  <c:v>1</c:v>
                </c:pt>
                <c:pt idx="2516">
                  <c:v>1</c:v>
                </c:pt>
                <c:pt idx="2517">
                  <c:v>1</c:v>
                </c:pt>
                <c:pt idx="2518">
                  <c:v>1</c:v>
                </c:pt>
                <c:pt idx="2519">
                  <c:v>1</c:v>
                </c:pt>
                <c:pt idx="2520">
                  <c:v>1</c:v>
                </c:pt>
                <c:pt idx="2521">
                  <c:v>1</c:v>
                </c:pt>
                <c:pt idx="2522">
                  <c:v>1</c:v>
                </c:pt>
                <c:pt idx="2523">
                  <c:v>1</c:v>
                </c:pt>
                <c:pt idx="2524">
                  <c:v>1</c:v>
                </c:pt>
                <c:pt idx="2525">
                  <c:v>1</c:v>
                </c:pt>
                <c:pt idx="2526">
                  <c:v>1</c:v>
                </c:pt>
                <c:pt idx="2527">
                  <c:v>1</c:v>
                </c:pt>
                <c:pt idx="2528">
                  <c:v>1</c:v>
                </c:pt>
                <c:pt idx="2529">
                  <c:v>1</c:v>
                </c:pt>
                <c:pt idx="2530">
                  <c:v>1</c:v>
                </c:pt>
                <c:pt idx="2531">
                  <c:v>1</c:v>
                </c:pt>
                <c:pt idx="2532">
                  <c:v>1</c:v>
                </c:pt>
                <c:pt idx="2533">
                  <c:v>1</c:v>
                </c:pt>
                <c:pt idx="2534">
                  <c:v>1</c:v>
                </c:pt>
                <c:pt idx="2535">
                  <c:v>1</c:v>
                </c:pt>
                <c:pt idx="2536">
                  <c:v>1</c:v>
                </c:pt>
                <c:pt idx="2537">
                  <c:v>1</c:v>
                </c:pt>
                <c:pt idx="2538">
                  <c:v>1</c:v>
                </c:pt>
                <c:pt idx="2539">
                  <c:v>1</c:v>
                </c:pt>
                <c:pt idx="2540">
                  <c:v>1</c:v>
                </c:pt>
                <c:pt idx="2541">
                  <c:v>1</c:v>
                </c:pt>
                <c:pt idx="2542">
                  <c:v>1</c:v>
                </c:pt>
                <c:pt idx="2543">
                  <c:v>1</c:v>
                </c:pt>
                <c:pt idx="2544">
                  <c:v>1</c:v>
                </c:pt>
                <c:pt idx="2545">
                  <c:v>1</c:v>
                </c:pt>
                <c:pt idx="2546">
                  <c:v>1</c:v>
                </c:pt>
                <c:pt idx="2547">
                  <c:v>1</c:v>
                </c:pt>
                <c:pt idx="2548">
                  <c:v>1</c:v>
                </c:pt>
                <c:pt idx="2549">
                  <c:v>1</c:v>
                </c:pt>
                <c:pt idx="2550">
                  <c:v>1</c:v>
                </c:pt>
                <c:pt idx="2551">
                  <c:v>1</c:v>
                </c:pt>
                <c:pt idx="2552">
                  <c:v>1</c:v>
                </c:pt>
                <c:pt idx="2553">
                  <c:v>1</c:v>
                </c:pt>
                <c:pt idx="2554">
                  <c:v>1</c:v>
                </c:pt>
                <c:pt idx="2555">
                  <c:v>1</c:v>
                </c:pt>
                <c:pt idx="2556">
                  <c:v>1</c:v>
                </c:pt>
                <c:pt idx="2557">
                  <c:v>1</c:v>
                </c:pt>
                <c:pt idx="2558">
                  <c:v>1</c:v>
                </c:pt>
                <c:pt idx="2559">
                  <c:v>1</c:v>
                </c:pt>
                <c:pt idx="2560">
                  <c:v>1</c:v>
                </c:pt>
                <c:pt idx="2561">
                  <c:v>1</c:v>
                </c:pt>
                <c:pt idx="2562">
                  <c:v>1</c:v>
                </c:pt>
                <c:pt idx="2563">
                  <c:v>1</c:v>
                </c:pt>
                <c:pt idx="2564">
                  <c:v>1</c:v>
                </c:pt>
                <c:pt idx="2565">
                  <c:v>1</c:v>
                </c:pt>
                <c:pt idx="2566">
                  <c:v>1</c:v>
                </c:pt>
                <c:pt idx="2567">
                  <c:v>1</c:v>
                </c:pt>
                <c:pt idx="2568">
                  <c:v>1</c:v>
                </c:pt>
                <c:pt idx="2569">
                  <c:v>1</c:v>
                </c:pt>
                <c:pt idx="2570">
                  <c:v>1</c:v>
                </c:pt>
                <c:pt idx="2571">
                  <c:v>1</c:v>
                </c:pt>
                <c:pt idx="2572">
                  <c:v>1</c:v>
                </c:pt>
                <c:pt idx="2573">
                  <c:v>1</c:v>
                </c:pt>
                <c:pt idx="2574">
                  <c:v>1</c:v>
                </c:pt>
                <c:pt idx="2575">
                  <c:v>1</c:v>
                </c:pt>
                <c:pt idx="2576">
                  <c:v>1</c:v>
                </c:pt>
                <c:pt idx="2577">
                  <c:v>1</c:v>
                </c:pt>
                <c:pt idx="2578">
                  <c:v>1</c:v>
                </c:pt>
                <c:pt idx="2579">
                  <c:v>1</c:v>
                </c:pt>
                <c:pt idx="2580">
                  <c:v>1</c:v>
                </c:pt>
                <c:pt idx="2581">
                  <c:v>1</c:v>
                </c:pt>
                <c:pt idx="2582">
                  <c:v>1</c:v>
                </c:pt>
                <c:pt idx="2583">
                  <c:v>1</c:v>
                </c:pt>
                <c:pt idx="2584">
                  <c:v>1</c:v>
                </c:pt>
                <c:pt idx="2585">
                  <c:v>1</c:v>
                </c:pt>
                <c:pt idx="2586">
                  <c:v>1</c:v>
                </c:pt>
                <c:pt idx="2587">
                  <c:v>1</c:v>
                </c:pt>
                <c:pt idx="2588">
                  <c:v>1</c:v>
                </c:pt>
                <c:pt idx="2589">
                  <c:v>1</c:v>
                </c:pt>
                <c:pt idx="2590">
                  <c:v>1</c:v>
                </c:pt>
                <c:pt idx="2591">
                  <c:v>1</c:v>
                </c:pt>
                <c:pt idx="2592">
                  <c:v>1</c:v>
                </c:pt>
                <c:pt idx="2593">
                  <c:v>1</c:v>
                </c:pt>
                <c:pt idx="2594">
                  <c:v>1</c:v>
                </c:pt>
                <c:pt idx="2595">
                  <c:v>1</c:v>
                </c:pt>
                <c:pt idx="2596">
                  <c:v>1</c:v>
                </c:pt>
                <c:pt idx="2597">
                  <c:v>1</c:v>
                </c:pt>
                <c:pt idx="2598">
                  <c:v>1</c:v>
                </c:pt>
                <c:pt idx="2599">
                  <c:v>1</c:v>
                </c:pt>
                <c:pt idx="2600">
                  <c:v>1</c:v>
                </c:pt>
                <c:pt idx="2601">
                  <c:v>1</c:v>
                </c:pt>
                <c:pt idx="2602">
                  <c:v>1</c:v>
                </c:pt>
                <c:pt idx="2603">
                  <c:v>1</c:v>
                </c:pt>
                <c:pt idx="2604">
                  <c:v>1</c:v>
                </c:pt>
                <c:pt idx="2605">
                  <c:v>1</c:v>
                </c:pt>
                <c:pt idx="2606">
                  <c:v>1</c:v>
                </c:pt>
                <c:pt idx="2607">
                  <c:v>1</c:v>
                </c:pt>
                <c:pt idx="2608">
                  <c:v>1</c:v>
                </c:pt>
                <c:pt idx="2609">
                  <c:v>1</c:v>
                </c:pt>
                <c:pt idx="2610">
                  <c:v>1</c:v>
                </c:pt>
                <c:pt idx="2611">
                  <c:v>1</c:v>
                </c:pt>
                <c:pt idx="2612">
                  <c:v>1</c:v>
                </c:pt>
                <c:pt idx="2613">
                  <c:v>1</c:v>
                </c:pt>
                <c:pt idx="2614">
                  <c:v>1</c:v>
                </c:pt>
                <c:pt idx="2615">
                  <c:v>1</c:v>
                </c:pt>
                <c:pt idx="2616">
                  <c:v>1</c:v>
                </c:pt>
                <c:pt idx="2617">
                  <c:v>1</c:v>
                </c:pt>
                <c:pt idx="2618">
                  <c:v>1</c:v>
                </c:pt>
                <c:pt idx="2619">
                  <c:v>1</c:v>
                </c:pt>
                <c:pt idx="2620">
                  <c:v>1</c:v>
                </c:pt>
                <c:pt idx="2621">
                  <c:v>1</c:v>
                </c:pt>
                <c:pt idx="2622">
                  <c:v>1</c:v>
                </c:pt>
                <c:pt idx="2623">
                  <c:v>1</c:v>
                </c:pt>
                <c:pt idx="2624">
                  <c:v>1</c:v>
                </c:pt>
                <c:pt idx="2625">
                  <c:v>1</c:v>
                </c:pt>
                <c:pt idx="2626">
                  <c:v>1</c:v>
                </c:pt>
                <c:pt idx="2627">
                  <c:v>1</c:v>
                </c:pt>
                <c:pt idx="2628">
                  <c:v>1</c:v>
                </c:pt>
                <c:pt idx="2629">
                  <c:v>1</c:v>
                </c:pt>
                <c:pt idx="2630">
                  <c:v>1</c:v>
                </c:pt>
                <c:pt idx="2631">
                  <c:v>1</c:v>
                </c:pt>
                <c:pt idx="2632">
                  <c:v>1</c:v>
                </c:pt>
                <c:pt idx="2633">
                  <c:v>1</c:v>
                </c:pt>
                <c:pt idx="2634">
                  <c:v>1</c:v>
                </c:pt>
                <c:pt idx="2635">
                  <c:v>1</c:v>
                </c:pt>
                <c:pt idx="2636">
                  <c:v>1</c:v>
                </c:pt>
                <c:pt idx="2637">
                  <c:v>1</c:v>
                </c:pt>
                <c:pt idx="2638">
                  <c:v>1</c:v>
                </c:pt>
                <c:pt idx="2639">
                  <c:v>1</c:v>
                </c:pt>
                <c:pt idx="2640">
                  <c:v>1</c:v>
                </c:pt>
                <c:pt idx="2641">
                  <c:v>1</c:v>
                </c:pt>
                <c:pt idx="2642">
                  <c:v>1</c:v>
                </c:pt>
                <c:pt idx="2643">
                  <c:v>1</c:v>
                </c:pt>
                <c:pt idx="2644">
                  <c:v>1</c:v>
                </c:pt>
                <c:pt idx="2645">
                  <c:v>1</c:v>
                </c:pt>
                <c:pt idx="2646">
                  <c:v>1</c:v>
                </c:pt>
                <c:pt idx="2647">
                  <c:v>1</c:v>
                </c:pt>
                <c:pt idx="2648">
                  <c:v>1</c:v>
                </c:pt>
                <c:pt idx="2649">
                  <c:v>1</c:v>
                </c:pt>
                <c:pt idx="2650">
                  <c:v>1</c:v>
                </c:pt>
                <c:pt idx="2651">
                  <c:v>1</c:v>
                </c:pt>
                <c:pt idx="2652">
                  <c:v>1</c:v>
                </c:pt>
                <c:pt idx="2653">
                  <c:v>1</c:v>
                </c:pt>
                <c:pt idx="2654">
                  <c:v>1</c:v>
                </c:pt>
                <c:pt idx="2655">
                  <c:v>1</c:v>
                </c:pt>
                <c:pt idx="2656">
                  <c:v>1</c:v>
                </c:pt>
                <c:pt idx="2657">
                  <c:v>1</c:v>
                </c:pt>
                <c:pt idx="2658">
                  <c:v>1</c:v>
                </c:pt>
                <c:pt idx="2659">
                  <c:v>1</c:v>
                </c:pt>
                <c:pt idx="2660">
                  <c:v>1</c:v>
                </c:pt>
                <c:pt idx="2661">
                  <c:v>1</c:v>
                </c:pt>
                <c:pt idx="2662">
                  <c:v>1</c:v>
                </c:pt>
                <c:pt idx="2663">
                  <c:v>1</c:v>
                </c:pt>
                <c:pt idx="2664">
                  <c:v>1</c:v>
                </c:pt>
                <c:pt idx="2665">
                  <c:v>1</c:v>
                </c:pt>
                <c:pt idx="2666">
                  <c:v>1</c:v>
                </c:pt>
                <c:pt idx="2667">
                  <c:v>1</c:v>
                </c:pt>
                <c:pt idx="2668">
                  <c:v>1</c:v>
                </c:pt>
                <c:pt idx="2669">
                  <c:v>1</c:v>
                </c:pt>
                <c:pt idx="2670">
                  <c:v>1</c:v>
                </c:pt>
                <c:pt idx="2671">
                  <c:v>1</c:v>
                </c:pt>
                <c:pt idx="2672">
                  <c:v>1</c:v>
                </c:pt>
                <c:pt idx="2673">
                  <c:v>1</c:v>
                </c:pt>
                <c:pt idx="2674">
                  <c:v>1</c:v>
                </c:pt>
                <c:pt idx="2675">
                  <c:v>1</c:v>
                </c:pt>
                <c:pt idx="2676">
                  <c:v>1</c:v>
                </c:pt>
                <c:pt idx="2677">
                  <c:v>1</c:v>
                </c:pt>
                <c:pt idx="2678">
                  <c:v>1</c:v>
                </c:pt>
                <c:pt idx="2679">
                  <c:v>1</c:v>
                </c:pt>
                <c:pt idx="2680">
                  <c:v>1</c:v>
                </c:pt>
                <c:pt idx="2681">
                  <c:v>1</c:v>
                </c:pt>
                <c:pt idx="2682">
                  <c:v>1</c:v>
                </c:pt>
                <c:pt idx="2683">
                  <c:v>1</c:v>
                </c:pt>
                <c:pt idx="2684">
                  <c:v>1</c:v>
                </c:pt>
                <c:pt idx="2685">
                  <c:v>1</c:v>
                </c:pt>
                <c:pt idx="2686">
                  <c:v>1</c:v>
                </c:pt>
                <c:pt idx="2687">
                  <c:v>1</c:v>
                </c:pt>
                <c:pt idx="2688">
                  <c:v>1</c:v>
                </c:pt>
                <c:pt idx="2689">
                  <c:v>1</c:v>
                </c:pt>
                <c:pt idx="2690">
                  <c:v>1</c:v>
                </c:pt>
                <c:pt idx="2691">
                  <c:v>1</c:v>
                </c:pt>
                <c:pt idx="2692">
                  <c:v>1</c:v>
                </c:pt>
                <c:pt idx="2693">
                  <c:v>1</c:v>
                </c:pt>
                <c:pt idx="2694">
                  <c:v>1</c:v>
                </c:pt>
                <c:pt idx="2695">
                  <c:v>1</c:v>
                </c:pt>
                <c:pt idx="2696">
                  <c:v>1</c:v>
                </c:pt>
                <c:pt idx="2697">
                  <c:v>1</c:v>
                </c:pt>
                <c:pt idx="2698">
                  <c:v>1</c:v>
                </c:pt>
                <c:pt idx="2699">
                  <c:v>1</c:v>
                </c:pt>
                <c:pt idx="2700">
                  <c:v>1</c:v>
                </c:pt>
                <c:pt idx="2701">
                  <c:v>1</c:v>
                </c:pt>
                <c:pt idx="2702">
                  <c:v>1</c:v>
                </c:pt>
                <c:pt idx="2703">
                  <c:v>1</c:v>
                </c:pt>
                <c:pt idx="2704">
                  <c:v>1</c:v>
                </c:pt>
                <c:pt idx="2705">
                  <c:v>1</c:v>
                </c:pt>
                <c:pt idx="2706">
                  <c:v>1</c:v>
                </c:pt>
                <c:pt idx="2707">
                  <c:v>1</c:v>
                </c:pt>
                <c:pt idx="2708">
                  <c:v>1</c:v>
                </c:pt>
                <c:pt idx="2709">
                  <c:v>1</c:v>
                </c:pt>
                <c:pt idx="2710">
                  <c:v>1</c:v>
                </c:pt>
                <c:pt idx="2711">
                  <c:v>1</c:v>
                </c:pt>
                <c:pt idx="2712">
                  <c:v>1</c:v>
                </c:pt>
                <c:pt idx="2713">
                  <c:v>1</c:v>
                </c:pt>
                <c:pt idx="2714">
                  <c:v>1</c:v>
                </c:pt>
                <c:pt idx="2715">
                  <c:v>1</c:v>
                </c:pt>
                <c:pt idx="2716">
                  <c:v>1</c:v>
                </c:pt>
                <c:pt idx="2717">
                  <c:v>1</c:v>
                </c:pt>
                <c:pt idx="2718">
                  <c:v>1</c:v>
                </c:pt>
                <c:pt idx="2719">
                  <c:v>1</c:v>
                </c:pt>
                <c:pt idx="2720">
                  <c:v>1</c:v>
                </c:pt>
                <c:pt idx="2721">
                  <c:v>1</c:v>
                </c:pt>
                <c:pt idx="2722">
                  <c:v>1</c:v>
                </c:pt>
                <c:pt idx="2723">
                  <c:v>1</c:v>
                </c:pt>
                <c:pt idx="2724">
                  <c:v>1</c:v>
                </c:pt>
                <c:pt idx="2725">
                  <c:v>1</c:v>
                </c:pt>
                <c:pt idx="2726">
                  <c:v>1</c:v>
                </c:pt>
                <c:pt idx="2727">
                  <c:v>1</c:v>
                </c:pt>
                <c:pt idx="2728">
                  <c:v>1</c:v>
                </c:pt>
                <c:pt idx="2729">
                  <c:v>1</c:v>
                </c:pt>
                <c:pt idx="2730">
                  <c:v>1</c:v>
                </c:pt>
                <c:pt idx="2731">
                  <c:v>1</c:v>
                </c:pt>
                <c:pt idx="2732">
                  <c:v>1</c:v>
                </c:pt>
                <c:pt idx="2733">
                  <c:v>1</c:v>
                </c:pt>
                <c:pt idx="2734">
                  <c:v>1</c:v>
                </c:pt>
                <c:pt idx="2735">
                  <c:v>1</c:v>
                </c:pt>
                <c:pt idx="2736">
                  <c:v>1</c:v>
                </c:pt>
                <c:pt idx="2737">
                  <c:v>1</c:v>
                </c:pt>
                <c:pt idx="2738">
                  <c:v>1</c:v>
                </c:pt>
                <c:pt idx="2739">
                  <c:v>1</c:v>
                </c:pt>
                <c:pt idx="2740">
                  <c:v>1</c:v>
                </c:pt>
                <c:pt idx="2741">
                  <c:v>1</c:v>
                </c:pt>
                <c:pt idx="2742">
                  <c:v>1</c:v>
                </c:pt>
                <c:pt idx="2743">
                  <c:v>1</c:v>
                </c:pt>
                <c:pt idx="2744">
                  <c:v>1</c:v>
                </c:pt>
                <c:pt idx="2745">
                  <c:v>1</c:v>
                </c:pt>
                <c:pt idx="2746">
                  <c:v>1</c:v>
                </c:pt>
                <c:pt idx="2747">
                  <c:v>1</c:v>
                </c:pt>
                <c:pt idx="2748">
                  <c:v>1</c:v>
                </c:pt>
                <c:pt idx="2749">
                  <c:v>1</c:v>
                </c:pt>
                <c:pt idx="2750">
                  <c:v>1</c:v>
                </c:pt>
                <c:pt idx="2751">
                  <c:v>1</c:v>
                </c:pt>
                <c:pt idx="2752">
                  <c:v>1</c:v>
                </c:pt>
                <c:pt idx="2753">
                  <c:v>1</c:v>
                </c:pt>
                <c:pt idx="2754">
                  <c:v>1</c:v>
                </c:pt>
                <c:pt idx="2755">
                  <c:v>1</c:v>
                </c:pt>
                <c:pt idx="2756">
                  <c:v>1</c:v>
                </c:pt>
                <c:pt idx="2757">
                  <c:v>1</c:v>
                </c:pt>
                <c:pt idx="2758">
                  <c:v>1</c:v>
                </c:pt>
                <c:pt idx="2759">
                  <c:v>1</c:v>
                </c:pt>
                <c:pt idx="2760">
                  <c:v>1</c:v>
                </c:pt>
                <c:pt idx="2761">
                  <c:v>1</c:v>
                </c:pt>
                <c:pt idx="2762">
                  <c:v>1</c:v>
                </c:pt>
                <c:pt idx="2763">
                  <c:v>1</c:v>
                </c:pt>
                <c:pt idx="2764">
                  <c:v>1</c:v>
                </c:pt>
                <c:pt idx="2765">
                  <c:v>1</c:v>
                </c:pt>
                <c:pt idx="2766">
                  <c:v>1</c:v>
                </c:pt>
                <c:pt idx="2767">
                  <c:v>1</c:v>
                </c:pt>
                <c:pt idx="2768">
                  <c:v>1</c:v>
                </c:pt>
                <c:pt idx="2769">
                  <c:v>1</c:v>
                </c:pt>
                <c:pt idx="2770">
                  <c:v>1</c:v>
                </c:pt>
                <c:pt idx="2771">
                  <c:v>1</c:v>
                </c:pt>
                <c:pt idx="2772">
                  <c:v>1</c:v>
                </c:pt>
                <c:pt idx="2773">
                  <c:v>1</c:v>
                </c:pt>
                <c:pt idx="2774">
                  <c:v>1</c:v>
                </c:pt>
                <c:pt idx="2775">
                  <c:v>1</c:v>
                </c:pt>
                <c:pt idx="2776">
                  <c:v>1</c:v>
                </c:pt>
                <c:pt idx="2777">
                  <c:v>1</c:v>
                </c:pt>
                <c:pt idx="2778">
                  <c:v>1</c:v>
                </c:pt>
                <c:pt idx="2779">
                  <c:v>1</c:v>
                </c:pt>
                <c:pt idx="2780">
                  <c:v>1</c:v>
                </c:pt>
                <c:pt idx="2781">
                  <c:v>1</c:v>
                </c:pt>
                <c:pt idx="2782">
                  <c:v>1</c:v>
                </c:pt>
                <c:pt idx="2783">
                  <c:v>1</c:v>
                </c:pt>
                <c:pt idx="2784">
                  <c:v>1</c:v>
                </c:pt>
                <c:pt idx="2785">
                  <c:v>1</c:v>
                </c:pt>
                <c:pt idx="2786">
                  <c:v>1</c:v>
                </c:pt>
                <c:pt idx="2787">
                  <c:v>1</c:v>
                </c:pt>
                <c:pt idx="2788">
                  <c:v>1</c:v>
                </c:pt>
                <c:pt idx="2789">
                  <c:v>1</c:v>
                </c:pt>
                <c:pt idx="2790">
                  <c:v>1</c:v>
                </c:pt>
                <c:pt idx="2791">
                  <c:v>1</c:v>
                </c:pt>
                <c:pt idx="2792">
                  <c:v>1</c:v>
                </c:pt>
                <c:pt idx="2793">
                  <c:v>1</c:v>
                </c:pt>
                <c:pt idx="2794">
                  <c:v>1</c:v>
                </c:pt>
                <c:pt idx="2795">
                  <c:v>1</c:v>
                </c:pt>
                <c:pt idx="2796">
                  <c:v>1</c:v>
                </c:pt>
                <c:pt idx="2797">
                  <c:v>1</c:v>
                </c:pt>
                <c:pt idx="2798">
                  <c:v>1</c:v>
                </c:pt>
                <c:pt idx="2799">
                  <c:v>1</c:v>
                </c:pt>
                <c:pt idx="2800">
                  <c:v>1</c:v>
                </c:pt>
                <c:pt idx="2801">
                  <c:v>1</c:v>
                </c:pt>
                <c:pt idx="2802">
                  <c:v>1</c:v>
                </c:pt>
                <c:pt idx="2803">
                  <c:v>1</c:v>
                </c:pt>
                <c:pt idx="2804">
                  <c:v>1</c:v>
                </c:pt>
                <c:pt idx="2805">
                  <c:v>1</c:v>
                </c:pt>
                <c:pt idx="2806">
                  <c:v>1</c:v>
                </c:pt>
                <c:pt idx="2807">
                  <c:v>1</c:v>
                </c:pt>
                <c:pt idx="2808">
                  <c:v>1</c:v>
                </c:pt>
                <c:pt idx="2809">
                  <c:v>1</c:v>
                </c:pt>
                <c:pt idx="2810">
                  <c:v>1</c:v>
                </c:pt>
                <c:pt idx="2811">
                  <c:v>1</c:v>
                </c:pt>
                <c:pt idx="2812">
                  <c:v>1</c:v>
                </c:pt>
                <c:pt idx="2813">
                  <c:v>1</c:v>
                </c:pt>
                <c:pt idx="2814">
                  <c:v>1</c:v>
                </c:pt>
                <c:pt idx="2815">
                  <c:v>1</c:v>
                </c:pt>
                <c:pt idx="2816">
                  <c:v>1</c:v>
                </c:pt>
                <c:pt idx="2817">
                  <c:v>1</c:v>
                </c:pt>
                <c:pt idx="2818">
                  <c:v>1</c:v>
                </c:pt>
                <c:pt idx="2819">
                  <c:v>1</c:v>
                </c:pt>
                <c:pt idx="2820">
                  <c:v>1</c:v>
                </c:pt>
                <c:pt idx="2821">
                  <c:v>1</c:v>
                </c:pt>
                <c:pt idx="2822">
                  <c:v>1</c:v>
                </c:pt>
                <c:pt idx="2823">
                  <c:v>1</c:v>
                </c:pt>
                <c:pt idx="2824">
                  <c:v>1</c:v>
                </c:pt>
                <c:pt idx="2825">
                  <c:v>1</c:v>
                </c:pt>
                <c:pt idx="2826">
                  <c:v>1</c:v>
                </c:pt>
                <c:pt idx="2827">
                  <c:v>1</c:v>
                </c:pt>
                <c:pt idx="2828">
                  <c:v>1</c:v>
                </c:pt>
                <c:pt idx="2829">
                  <c:v>1</c:v>
                </c:pt>
                <c:pt idx="2830">
                  <c:v>1</c:v>
                </c:pt>
                <c:pt idx="2831">
                  <c:v>1</c:v>
                </c:pt>
                <c:pt idx="2832">
                  <c:v>1</c:v>
                </c:pt>
                <c:pt idx="2833">
                  <c:v>1</c:v>
                </c:pt>
                <c:pt idx="2834">
                  <c:v>1</c:v>
                </c:pt>
                <c:pt idx="2835">
                  <c:v>1</c:v>
                </c:pt>
                <c:pt idx="2836">
                  <c:v>1</c:v>
                </c:pt>
                <c:pt idx="2837">
                  <c:v>1</c:v>
                </c:pt>
                <c:pt idx="2838">
                  <c:v>1</c:v>
                </c:pt>
                <c:pt idx="2839">
                  <c:v>1</c:v>
                </c:pt>
                <c:pt idx="2840">
                  <c:v>1</c:v>
                </c:pt>
                <c:pt idx="2841">
                  <c:v>1</c:v>
                </c:pt>
                <c:pt idx="2842">
                  <c:v>1</c:v>
                </c:pt>
                <c:pt idx="2843">
                  <c:v>1</c:v>
                </c:pt>
                <c:pt idx="2844">
                  <c:v>1</c:v>
                </c:pt>
                <c:pt idx="2845">
                  <c:v>1</c:v>
                </c:pt>
                <c:pt idx="2846">
                  <c:v>1</c:v>
                </c:pt>
                <c:pt idx="2847">
                  <c:v>1</c:v>
                </c:pt>
                <c:pt idx="2848">
                  <c:v>1</c:v>
                </c:pt>
                <c:pt idx="2849">
                  <c:v>1</c:v>
                </c:pt>
                <c:pt idx="2850">
                  <c:v>1</c:v>
                </c:pt>
                <c:pt idx="2851">
                  <c:v>1</c:v>
                </c:pt>
                <c:pt idx="2852">
                  <c:v>1</c:v>
                </c:pt>
                <c:pt idx="2853">
                  <c:v>1</c:v>
                </c:pt>
                <c:pt idx="2854">
                  <c:v>1</c:v>
                </c:pt>
                <c:pt idx="2855">
                  <c:v>1</c:v>
                </c:pt>
                <c:pt idx="2856">
                  <c:v>1</c:v>
                </c:pt>
                <c:pt idx="2857">
                  <c:v>1</c:v>
                </c:pt>
                <c:pt idx="2858">
                  <c:v>1</c:v>
                </c:pt>
                <c:pt idx="2859">
                  <c:v>1</c:v>
                </c:pt>
                <c:pt idx="2860">
                  <c:v>1</c:v>
                </c:pt>
                <c:pt idx="2861">
                  <c:v>1</c:v>
                </c:pt>
                <c:pt idx="2862">
                  <c:v>1</c:v>
                </c:pt>
                <c:pt idx="2863">
                  <c:v>1</c:v>
                </c:pt>
                <c:pt idx="2864">
                  <c:v>1</c:v>
                </c:pt>
                <c:pt idx="2865">
                  <c:v>1</c:v>
                </c:pt>
                <c:pt idx="2866">
                  <c:v>1</c:v>
                </c:pt>
                <c:pt idx="2867">
                  <c:v>1</c:v>
                </c:pt>
                <c:pt idx="2868">
                  <c:v>1</c:v>
                </c:pt>
                <c:pt idx="2869">
                  <c:v>1</c:v>
                </c:pt>
                <c:pt idx="2870">
                  <c:v>1</c:v>
                </c:pt>
                <c:pt idx="2871">
                  <c:v>1</c:v>
                </c:pt>
                <c:pt idx="2872">
                  <c:v>1</c:v>
                </c:pt>
                <c:pt idx="2873">
                  <c:v>1</c:v>
                </c:pt>
                <c:pt idx="2874">
                  <c:v>1</c:v>
                </c:pt>
                <c:pt idx="2875">
                  <c:v>1</c:v>
                </c:pt>
                <c:pt idx="2876">
                  <c:v>1</c:v>
                </c:pt>
                <c:pt idx="2877">
                  <c:v>1</c:v>
                </c:pt>
                <c:pt idx="2878">
                  <c:v>1</c:v>
                </c:pt>
                <c:pt idx="2879">
                  <c:v>1</c:v>
                </c:pt>
                <c:pt idx="2880">
                  <c:v>1</c:v>
                </c:pt>
                <c:pt idx="2881">
                  <c:v>1</c:v>
                </c:pt>
                <c:pt idx="2882">
                  <c:v>1</c:v>
                </c:pt>
                <c:pt idx="2883">
                  <c:v>1</c:v>
                </c:pt>
                <c:pt idx="2884">
                  <c:v>1</c:v>
                </c:pt>
                <c:pt idx="2885">
                  <c:v>1</c:v>
                </c:pt>
                <c:pt idx="2886">
                  <c:v>1</c:v>
                </c:pt>
                <c:pt idx="2887">
                  <c:v>1</c:v>
                </c:pt>
                <c:pt idx="2888">
                  <c:v>1</c:v>
                </c:pt>
                <c:pt idx="2889">
                  <c:v>1</c:v>
                </c:pt>
                <c:pt idx="2890">
                  <c:v>1</c:v>
                </c:pt>
                <c:pt idx="2891">
                  <c:v>1</c:v>
                </c:pt>
                <c:pt idx="2892">
                  <c:v>1</c:v>
                </c:pt>
                <c:pt idx="2893">
                  <c:v>1</c:v>
                </c:pt>
                <c:pt idx="2894">
                  <c:v>1</c:v>
                </c:pt>
                <c:pt idx="2895">
                  <c:v>1</c:v>
                </c:pt>
                <c:pt idx="2896">
                  <c:v>1</c:v>
                </c:pt>
                <c:pt idx="2897">
                  <c:v>1</c:v>
                </c:pt>
                <c:pt idx="2898">
                  <c:v>1</c:v>
                </c:pt>
                <c:pt idx="2899">
                  <c:v>1</c:v>
                </c:pt>
                <c:pt idx="2900">
                  <c:v>1</c:v>
                </c:pt>
                <c:pt idx="2901">
                  <c:v>1</c:v>
                </c:pt>
                <c:pt idx="2902">
                  <c:v>1</c:v>
                </c:pt>
                <c:pt idx="2903">
                  <c:v>1</c:v>
                </c:pt>
                <c:pt idx="2904">
                  <c:v>1</c:v>
                </c:pt>
                <c:pt idx="2905">
                  <c:v>1</c:v>
                </c:pt>
                <c:pt idx="2906">
                  <c:v>1</c:v>
                </c:pt>
                <c:pt idx="2907">
                  <c:v>1</c:v>
                </c:pt>
                <c:pt idx="2908">
                  <c:v>1</c:v>
                </c:pt>
                <c:pt idx="2909">
                  <c:v>1</c:v>
                </c:pt>
                <c:pt idx="2910">
                  <c:v>1</c:v>
                </c:pt>
                <c:pt idx="2911">
                  <c:v>1</c:v>
                </c:pt>
                <c:pt idx="2912">
                  <c:v>1</c:v>
                </c:pt>
                <c:pt idx="2913">
                  <c:v>1</c:v>
                </c:pt>
                <c:pt idx="2914">
                  <c:v>1</c:v>
                </c:pt>
                <c:pt idx="2915">
                  <c:v>1</c:v>
                </c:pt>
                <c:pt idx="2916">
                  <c:v>1</c:v>
                </c:pt>
                <c:pt idx="2917">
                  <c:v>1</c:v>
                </c:pt>
                <c:pt idx="2918">
                  <c:v>1</c:v>
                </c:pt>
                <c:pt idx="2919">
                  <c:v>1</c:v>
                </c:pt>
                <c:pt idx="2920">
                  <c:v>1</c:v>
                </c:pt>
                <c:pt idx="2921">
                  <c:v>1</c:v>
                </c:pt>
                <c:pt idx="2922">
                  <c:v>1</c:v>
                </c:pt>
                <c:pt idx="2923">
                  <c:v>1</c:v>
                </c:pt>
                <c:pt idx="2924">
                  <c:v>1</c:v>
                </c:pt>
                <c:pt idx="2925">
                  <c:v>1</c:v>
                </c:pt>
                <c:pt idx="2926">
                  <c:v>1</c:v>
                </c:pt>
                <c:pt idx="2927">
                  <c:v>1</c:v>
                </c:pt>
                <c:pt idx="2928">
                  <c:v>1</c:v>
                </c:pt>
                <c:pt idx="2929">
                  <c:v>1</c:v>
                </c:pt>
                <c:pt idx="2930">
                  <c:v>1</c:v>
                </c:pt>
                <c:pt idx="2931">
                  <c:v>1</c:v>
                </c:pt>
                <c:pt idx="2932">
                  <c:v>1</c:v>
                </c:pt>
                <c:pt idx="2933">
                  <c:v>1</c:v>
                </c:pt>
                <c:pt idx="2934">
                  <c:v>1</c:v>
                </c:pt>
                <c:pt idx="2935">
                  <c:v>1</c:v>
                </c:pt>
                <c:pt idx="2936">
                  <c:v>1</c:v>
                </c:pt>
                <c:pt idx="2937">
                  <c:v>1</c:v>
                </c:pt>
                <c:pt idx="2938">
                  <c:v>1</c:v>
                </c:pt>
                <c:pt idx="2939">
                  <c:v>1</c:v>
                </c:pt>
                <c:pt idx="2940">
                  <c:v>1</c:v>
                </c:pt>
                <c:pt idx="2941">
                  <c:v>1</c:v>
                </c:pt>
                <c:pt idx="2942">
                  <c:v>1</c:v>
                </c:pt>
                <c:pt idx="2943">
                  <c:v>1</c:v>
                </c:pt>
                <c:pt idx="2944">
                  <c:v>1</c:v>
                </c:pt>
                <c:pt idx="2945">
                  <c:v>1</c:v>
                </c:pt>
                <c:pt idx="2946">
                  <c:v>1</c:v>
                </c:pt>
                <c:pt idx="2947">
                  <c:v>1</c:v>
                </c:pt>
                <c:pt idx="2948">
                  <c:v>1</c:v>
                </c:pt>
                <c:pt idx="2949">
                  <c:v>1</c:v>
                </c:pt>
                <c:pt idx="2950">
                  <c:v>1</c:v>
                </c:pt>
                <c:pt idx="2951">
                  <c:v>1</c:v>
                </c:pt>
                <c:pt idx="2952">
                  <c:v>1</c:v>
                </c:pt>
                <c:pt idx="2953">
                  <c:v>1</c:v>
                </c:pt>
                <c:pt idx="2954">
                  <c:v>1</c:v>
                </c:pt>
                <c:pt idx="2955">
                  <c:v>1</c:v>
                </c:pt>
                <c:pt idx="2956">
                  <c:v>1</c:v>
                </c:pt>
                <c:pt idx="2957">
                  <c:v>1</c:v>
                </c:pt>
                <c:pt idx="2958">
                  <c:v>1</c:v>
                </c:pt>
                <c:pt idx="2959">
                  <c:v>1</c:v>
                </c:pt>
                <c:pt idx="2960">
                  <c:v>1</c:v>
                </c:pt>
                <c:pt idx="2961">
                  <c:v>1</c:v>
                </c:pt>
                <c:pt idx="2962">
                  <c:v>1</c:v>
                </c:pt>
                <c:pt idx="2963">
                  <c:v>1</c:v>
                </c:pt>
                <c:pt idx="2964">
                  <c:v>1</c:v>
                </c:pt>
                <c:pt idx="2965">
                  <c:v>1</c:v>
                </c:pt>
                <c:pt idx="2966">
                  <c:v>1</c:v>
                </c:pt>
                <c:pt idx="2967">
                  <c:v>1</c:v>
                </c:pt>
                <c:pt idx="2968">
                  <c:v>1</c:v>
                </c:pt>
                <c:pt idx="2969">
                  <c:v>1</c:v>
                </c:pt>
                <c:pt idx="2970">
                  <c:v>1</c:v>
                </c:pt>
                <c:pt idx="2971">
                  <c:v>1</c:v>
                </c:pt>
                <c:pt idx="2972">
                  <c:v>1</c:v>
                </c:pt>
                <c:pt idx="2973">
                  <c:v>1</c:v>
                </c:pt>
                <c:pt idx="2974">
                  <c:v>1</c:v>
                </c:pt>
                <c:pt idx="2975">
                  <c:v>1</c:v>
                </c:pt>
                <c:pt idx="2976">
                  <c:v>1</c:v>
                </c:pt>
                <c:pt idx="2977">
                  <c:v>1</c:v>
                </c:pt>
                <c:pt idx="2978">
                  <c:v>1</c:v>
                </c:pt>
                <c:pt idx="2979">
                  <c:v>1</c:v>
                </c:pt>
                <c:pt idx="2980">
                  <c:v>1</c:v>
                </c:pt>
                <c:pt idx="2981">
                  <c:v>1</c:v>
                </c:pt>
                <c:pt idx="2982">
                  <c:v>1</c:v>
                </c:pt>
                <c:pt idx="2983">
                  <c:v>1</c:v>
                </c:pt>
                <c:pt idx="2984">
                  <c:v>1</c:v>
                </c:pt>
                <c:pt idx="2985">
                  <c:v>1</c:v>
                </c:pt>
                <c:pt idx="2986">
                  <c:v>1</c:v>
                </c:pt>
                <c:pt idx="2987">
                  <c:v>1</c:v>
                </c:pt>
                <c:pt idx="2988">
                  <c:v>1</c:v>
                </c:pt>
                <c:pt idx="2989">
                  <c:v>1</c:v>
                </c:pt>
                <c:pt idx="2990">
                  <c:v>1</c:v>
                </c:pt>
                <c:pt idx="2991">
                  <c:v>1</c:v>
                </c:pt>
                <c:pt idx="2992">
                  <c:v>1</c:v>
                </c:pt>
                <c:pt idx="2993">
                  <c:v>1</c:v>
                </c:pt>
                <c:pt idx="2994">
                  <c:v>1</c:v>
                </c:pt>
                <c:pt idx="2995">
                  <c:v>1</c:v>
                </c:pt>
                <c:pt idx="2996">
                  <c:v>1</c:v>
                </c:pt>
                <c:pt idx="2997">
                  <c:v>1</c:v>
                </c:pt>
                <c:pt idx="2998">
                  <c:v>1</c:v>
                </c:pt>
                <c:pt idx="2999">
                  <c:v>1</c:v>
                </c:pt>
                <c:pt idx="3000">
                  <c:v>1</c:v>
                </c:pt>
                <c:pt idx="3001">
                  <c:v>1</c:v>
                </c:pt>
                <c:pt idx="3002">
                  <c:v>1</c:v>
                </c:pt>
                <c:pt idx="3003">
                  <c:v>1</c:v>
                </c:pt>
                <c:pt idx="3004">
                  <c:v>1</c:v>
                </c:pt>
                <c:pt idx="3005">
                  <c:v>1</c:v>
                </c:pt>
                <c:pt idx="3006">
                  <c:v>1</c:v>
                </c:pt>
                <c:pt idx="3007">
                  <c:v>1</c:v>
                </c:pt>
                <c:pt idx="3008">
                  <c:v>1</c:v>
                </c:pt>
                <c:pt idx="3009">
                  <c:v>1</c:v>
                </c:pt>
                <c:pt idx="3010">
                  <c:v>1</c:v>
                </c:pt>
                <c:pt idx="3011">
                  <c:v>1</c:v>
                </c:pt>
                <c:pt idx="3012">
                  <c:v>1</c:v>
                </c:pt>
                <c:pt idx="3013">
                  <c:v>1</c:v>
                </c:pt>
                <c:pt idx="3014">
                  <c:v>1</c:v>
                </c:pt>
                <c:pt idx="3015">
                  <c:v>1</c:v>
                </c:pt>
                <c:pt idx="3016">
                  <c:v>1</c:v>
                </c:pt>
                <c:pt idx="3017">
                  <c:v>1</c:v>
                </c:pt>
                <c:pt idx="3018">
                  <c:v>1</c:v>
                </c:pt>
                <c:pt idx="3019">
                  <c:v>1</c:v>
                </c:pt>
                <c:pt idx="3020">
                  <c:v>1</c:v>
                </c:pt>
                <c:pt idx="3021">
                  <c:v>1</c:v>
                </c:pt>
                <c:pt idx="3022">
                  <c:v>1</c:v>
                </c:pt>
                <c:pt idx="3023">
                  <c:v>1</c:v>
                </c:pt>
                <c:pt idx="3024">
                  <c:v>1</c:v>
                </c:pt>
                <c:pt idx="3025">
                  <c:v>1</c:v>
                </c:pt>
                <c:pt idx="3026">
                  <c:v>1</c:v>
                </c:pt>
                <c:pt idx="3027">
                  <c:v>1</c:v>
                </c:pt>
                <c:pt idx="3028">
                  <c:v>1</c:v>
                </c:pt>
                <c:pt idx="3029">
                  <c:v>1</c:v>
                </c:pt>
                <c:pt idx="3030">
                  <c:v>1</c:v>
                </c:pt>
                <c:pt idx="3031">
                  <c:v>1</c:v>
                </c:pt>
                <c:pt idx="3032">
                  <c:v>1</c:v>
                </c:pt>
                <c:pt idx="3033">
                  <c:v>1</c:v>
                </c:pt>
                <c:pt idx="3034">
                  <c:v>1</c:v>
                </c:pt>
                <c:pt idx="3035">
                  <c:v>1</c:v>
                </c:pt>
                <c:pt idx="3036">
                  <c:v>1</c:v>
                </c:pt>
                <c:pt idx="3037">
                  <c:v>1</c:v>
                </c:pt>
                <c:pt idx="3038">
                  <c:v>1</c:v>
                </c:pt>
                <c:pt idx="3039">
                  <c:v>1</c:v>
                </c:pt>
                <c:pt idx="3040">
                  <c:v>1</c:v>
                </c:pt>
                <c:pt idx="3041">
                  <c:v>1</c:v>
                </c:pt>
                <c:pt idx="3042">
                  <c:v>1</c:v>
                </c:pt>
                <c:pt idx="3043">
                  <c:v>1</c:v>
                </c:pt>
                <c:pt idx="3044">
                  <c:v>1</c:v>
                </c:pt>
                <c:pt idx="3045">
                  <c:v>1</c:v>
                </c:pt>
                <c:pt idx="3046">
                  <c:v>1</c:v>
                </c:pt>
                <c:pt idx="3047">
                  <c:v>1</c:v>
                </c:pt>
                <c:pt idx="3048">
                  <c:v>1</c:v>
                </c:pt>
                <c:pt idx="3049">
                  <c:v>1</c:v>
                </c:pt>
                <c:pt idx="3050">
                  <c:v>1</c:v>
                </c:pt>
                <c:pt idx="3051">
                  <c:v>1</c:v>
                </c:pt>
                <c:pt idx="3052">
                  <c:v>1</c:v>
                </c:pt>
                <c:pt idx="3053">
                  <c:v>1</c:v>
                </c:pt>
                <c:pt idx="3054">
                  <c:v>1</c:v>
                </c:pt>
                <c:pt idx="3055">
                  <c:v>1</c:v>
                </c:pt>
                <c:pt idx="3056">
                  <c:v>1</c:v>
                </c:pt>
                <c:pt idx="3057">
                  <c:v>1</c:v>
                </c:pt>
                <c:pt idx="3058">
                  <c:v>1</c:v>
                </c:pt>
                <c:pt idx="3059">
                  <c:v>1</c:v>
                </c:pt>
                <c:pt idx="3060">
                  <c:v>1</c:v>
                </c:pt>
                <c:pt idx="3061">
                  <c:v>1</c:v>
                </c:pt>
                <c:pt idx="3062">
                  <c:v>1</c:v>
                </c:pt>
                <c:pt idx="3063">
                  <c:v>1</c:v>
                </c:pt>
                <c:pt idx="3064">
                  <c:v>1</c:v>
                </c:pt>
                <c:pt idx="3065">
                  <c:v>1</c:v>
                </c:pt>
                <c:pt idx="3066">
                  <c:v>1</c:v>
                </c:pt>
                <c:pt idx="3067">
                  <c:v>1</c:v>
                </c:pt>
                <c:pt idx="3068">
                  <c:v>1</c:v>
                </c:pt>
                <c:pt idx="3069">
                  <c:v>1</c:v>
                </c:pt>
                <c:pt idx="3070">
                  <c:v>1</c:v>
                </c:pt>
                <c:pt idx="3071">
                  <c:v>1</c:v>
                </c:pt>
                <c:pt idx="3072">
                  <c:v>1</c:v>
                </c:pt>
                <c:pt idx="3073">
                  <c:v>1</c:v>
                </c:pt>
                <c:pt idx="3074">
                  <c:v>1</c:v>
                </c:pt>
                <c:pt idx="3075">
                  <c:v>1</c:v>
                </c:pt>
                <c:pt idx="3076">
                  <c:v>1</c:v>
                </c:pt>
                <c:pt idx="3077">
                  <c:v>1</c:v>
                </c:pt>
                <c:pt idx="3078">
                  <c:v>1</c:v>
                </c:pt>
                <c:pt idx="3079">
                  <c:v>1</c:v>
                </c:pt>
                <c:pt idx="3080">
                  <c:v>1</c:v>
                </c:pt>
                <c:pt idx="3081">
                  <c:v>1</c:v>
                </c:pt>
                <c:pt idx="3082">
                  <c:v>1</c:v>
                </c:pt>
                <c:pt idx="3083">
                  <c:v>1</c:v>
                </c:pt>
                <c:pt idx="3084">
                  <c:v>1</c:v>
                </c:pt>
                <c:pt idx="3085">
                  <c:v>1</c:v>
                </c:pt>
                <c:pt idx="3086">
                  <c:v>1</c:v>
                </c:pt>
                <c:pt idx="3087">
                  <c:v>1</c:v>
                </c:pt>
                <c:pt idx="3088">
                  <c:v>1</c:v>
                </c:pt>
                <c:pt idx="3089">
                  <c:v>1</c:v>
                </c:pt>
                <c:pt idx="3090">
                  <c:v>1</c:v>
                </c:pt>
                <c:pt idx="3091">
                  <c:v>1</c:v>
                </c:pt>
                <c:pt idx="3092">
                  <c:v>1</c:v>
                </c:pt>
                <c:pt idx="3093">
                  <c:v>1</c:v>
                </c:pt>
                <c:pt idx="3094">
                  <c:v>1</c:v>
                </c:pt>
                <c:pt idx="3095">
                  <c:v>1</c:v>
                </c:pt>
                <c:pt idx="3096">
                  <c:v>1</c:v>
                </c:pt>
                <c:pt idx="3097">
                  <c:v>1</c:v>
                </c:pt>
                <c:pt idx="3098">
                  <c:v>1</c:v>
                </c:pt>
                <c:pt idx="3099">
                  <c:v>1</c:v>
                </c:pt>
                <c:pt idx="3100">
                  <c:v>1</c:v>
                </c:pt>
                <c:pt idx="3101">
                  <c:v>1</c:v>
                </c:pt>
                <c:pt idx="3102">
                  <c:v>1</c:v>
                </c:pt>
                <c:pt idx="3103">
                  <c:v>1</c:v>
                </c:pt>
                <c:pt idx="3104">
                  <c:v>1</c:v>
                </c:pt>
                <c:pt idx="3105">
                  <c:v>1</c:v>
                </c:pt>
                <c:pt idx="3106">
                  <c:v>1</c:v>
                </c:pt>
                <c:pt idx="3107">
                  <c:v>1</c:v>
                </c:pt>
                <c:pt idx="3108">
                  <c:v>1</c:v>
                </c:pt>
                <c:pt idx="3109">
                  <c:v>1</c:v>
                </c:pt>
                <c:pt idx="3110">
                  <c:v>1</c:v>
                </c:pt>
                <c:pt idx="3111">
                  <c:v>1</c:v>
                </c:pt>
                <c:pt idx="3112">
                  <c:v>1</c:v>
                </c:pt>
                <c:pt idx="3113">
                  <c:v>1</c:v>
                </c:pt>
                <c:pt idx="3114">
                  <c:v>1</c:v>
                </c:pt>
                <c:pt idx="3115">
                  <c:v>1</c:v>
                </c:pt>
                <c:pt idx="3116">
                  <c:v>1</c:v>
                </c:pt>
                <c:pt idx="3117">
                  <c:v>1</c:v>
                </c:pt>
                <c:pt idx="3118">
                  <c:v>1</c:v>
                </c:pt>
                <c:pt idx="3119">
                  <c:v>1</c:v>
                </c:pt>
                <c:pt idx="3120">
                  <c:v>1</c:v>
                </c:pt>
                <c:pt idx="3121">
                  <c:v>1</c:v>
                </c:pt>
                <c:pt idx="3122">
                  <c:v>1</c:v>
                </c:pt>
                <c:pt idx="3123">
                  <c:v>1</c:v>
                </c:pt>
                <c:pt idx="3124">
                  <c:v>1</c:v>
                </c:pt>
                <c:pt idx="3125">
                  <c:v>1</c:v>
                </c:pt>
                <c:pt idx="3126">
                  <c:v>1</c:v>
                </c:pt>
                <c:pt idx="3127">
                  <c:v>1</c:v>
                </c:pt>
                <c:pt idx="3128">
                  <c:v>1</c:v>
                </c:pt>
                <c:pt idx="3129">
                  <c:v>1</c:v>
                </c:pt>
                <c:pt idx="3130">
                  <c:v>1</c:v>
                </c:pt>
                <c:pt idx="3131">
                  <c:v>1</c:v>
                </c:pt>
                <c:pt idx="3132">
                  <c:v>1</c:v>
                </c:pt>
                <c:pt idx="3133">
                  <c:v>1</c:v>
                </c:pt>
                <c:pt idx="3134">
                  <c:v>1</c:v>
                </c:pt>
                <c:pt idx="3135">
                  <c:v>1</c:v>
                </c:pt>
                <c:pt idx="3136">
                  <c:v>1</c:v>
                </c:pt>
                <c:pt idx="3137">
                  <c:v>1</c:v>
                </c:pt>
                <c:pt idx="3138">
                  <c:v>1</c:v>
                </c:pt>
                <c:pt idx="3139">
                  <c:v>1</c:v>
                </c:pt>
                <c:pt idx="3140">
                  <c:v>1</c:v>
                </c:pt>
                <c:pt idx="3141">
                  <c:v>1</c:v>
                </c:pt>
                <c:pt idx="3142">
                  <c:v>1</c:v>
                </c:pt>
                <c:pt idx="3143">
                  <c:v>1</c:v>
                </c:pt>
                <c:pt idx="3144">
                  <c:v>1</c:v>
                </c:pt>
                <c:pt idx="3145">
                  <c:v>1</c:v>
                </c:pt>
                <c:pt idx="3146">
                  <c:v>1</c:v>
                </c:pt>
                <c:pt idx="3147">
                  <c:v>1</c:v>
                </c:pt>
                <c:pt idx="3148">
                  <c:v>1</c:v>
                </c:pt>
                <c:pt idx="3149">
                  <c:v>1</c:v>
                </c:pt>
                <c:pt idx="3150">
                  <c:v>1</c:v>
                </c:pt>
                <c:pt idx="3151">
                  <c:v>1</c:v>
                </c:pt>
                <c:pt idx="3152">
                  <c:v>1</c:v>
                </c:pt>
                <c:pt idx="3153">
                  <c:v>1</c:v>
                </c:pt>
                <c:pt idx="3154">
                  <c:v>1</c:v>
                </c:pt>
                <c:pt idx="3155">
                  <c:v>1</c:v>
                </c:pt>
                <c:pt idx="3156">
                  <c:v>1</c:v>
                </c:pt>
                <c:pt idx="3157">
                  <c:v>1</c:v>
                </c:pt>
                <c:pt idx="3158">
                  <c:v>1</c:v>
                </c:pt>
                <c:pt idx="3159">
                  <c:v>1</c:v>
                </c:pt>
                <c:pt idx="3160">
                  <c:v>1</c:v>
                </c:pt>
                <c:pt idx="3161">
                  <c:v>1</c:v>
                </c:pt>
                <c:pt idx="3162">
                  <c:v>1</c:v>
                </c:pt>
                <c:pt idx="3163">
                  <c:v>1</c:v>
                </c:pt>
                <c:pt idx="3164">
                  <c:v>1</c:v>
                </c:pt>
                <c:pt idx="3165">
                  <c:v>1</c:v>
                </c:pt>
                <c:pt idx="3166">
                  <c:v>1</c:v>
                </c:pt>
                <c:pt idx="3167">
                  <c:v>1</c:v>
                </c:pt>
                <c:pt idx="3168">
                  <c:v>1</c:v>
                </c:pt>
                <c:pt idx="3169">
                  <c:v>1</c:v>
                </c:pt>
                <c:pt idx="3170">
                  <c:v>1</c:v>
                </c:pt>
                <c:pt idx="3171">
                  <c:v>1</c:v>
                </c:pt>
                <c:pt idx="3172">
                  <c:v>1</c:v>
                </c:pt>
                <c:pt idx="3173">
                  <c:v>1</c:v>
                </c:pt>
                <c:pt idx="3174">
                  <c:v>1</c:v>
                </c:pt>
                <c:pt idx="3175">
                  <c:v>1</c:v>
                </c:pt>
                <c:pt idx="3176">
                  <c:v>1</c:v>
                </c:pt>
                <c:pt idx="3177">
                  <c:v>1</c:v>
                </c:pt>
                <c:pt idx="3178">
                  <c:v>1</c:v>
                </c:pt>
                <c:pt idx="3179">
                  <c:v>1</c:v>
                </c:pt>
                <c:pt idx="3180">
                  <c:v>1</c:v>
                </c:pt>
                <c:pt idx="3181">
                  <c:v>1</c:v>
                </c:pt>
                <c:pt idx="3182">
                  <c:v>1</c:v>
                </c:pt>
                <c:pt idx="3183">
                  <c:v>1</c:v>
                </c:pt>
                <c:pt idx="3184">
                  <c:v>1</c:v>
                </c:pt>
                <c:pt idx="3185">
                  <c:v>1</c:v>
                </c:pt>
                <c:pt idx="3186">
                  <c:v>1</c:v>
                </c:pt>
                <c:pt idx="3187">
                  <c:v>1</c:v>
                </c:pt>
                <c:pt idx="3188">
                  <c:v>1</c:v>
                </c:pt>
                <c:pt idx="3189">
                  <c:v>1</c:v>
                </c:pt>
                <c:pt idx="3190">
                  <c:v>1</c:v>
                </c:pt>
                <c:pt idx="3191">
                  <c:v>1</c:v>
                </c:pt>
                <c:pt idx="3192">
                  <c:v>1</c:v>
                </c:pt>
                <c:pt idx="3193">
                  <c:v>1</c:v>
                </c:pt>
                <c:pt idx="3194">
                  <c:v>1</c:v>
                </c:pt>
                <c:pt idx="3195">
                  <c:v>1</c:v>
                </c:pt>
                <c:pt idx="3196">
                  <c:v>1</c:v>
                </c:pt>
                <c:pt idx="3197">
                  <c:v>1</c:v>
                </c:pt>
                <c:pt idx="3198">
                  <c:v>1</c:v>
                </c:pt>
                <c:pt idx="3199">
                  <c:v>1</c:v>
                </c:pt>
                <c:pt idx="3200">
                  <c:v>1</c:v>
                </c:pt>
                <c:pt idx="3201">
                  <c:v>1</c:v>
                </c:pt>
                <c:pt idx="3202">
                  <c:v>1</c:v>
                </c:pt>
                <c:pt idx="3203">
                  <c:v>1</c:v>
                </c:pt>
                <c:pt idx="3204">
                  <c:v>1</c:v>
                </c:pt>
                <c:pt idx="3205">
                  <c:v>1</c:v>
                </c:pt>
                <c:pt idx="3206">
                  <c:v>1</c:v>
                </c:pt>
                <c:pt idx="3207">
                  <c:v>1</c:v>
                </c:pt>
                <c:pt idx="3208">
                  <c:v>1</c:v>
                </c:pt>
                <c:pt idx="3209">
                  <c:v>1</c:v>
                </c:pt>
                <c:pt idx="3210">
                  <c:v>1</c:v>
                </c:pt>
                <c:pt idx="3211">
                  <c:v>1</c:v>
                </c:pt>
                <c:pt idx="3212">
                  <c:v>1</c:v>
                </c:pt>
                <c:pt idx="3213">
                  <c:v>1</c:v>
                </c:pt>
                <c:pt idx="3214">
                  <c:v>1</c:v>
                </c:pt>
                <c:pt idx="3215">
                  <c:v>1</c:v>
                </c:pt>
                <c:pt idx="3216">
                  <c:v>1</c:v>
                </c:pt>
                <c:pt idx="3217">
                  <c:v>1</c:v>
                </c:pt>
                <c:pt idx="3218">
                  <c:v>1</c:v>
                </c:pt>
                <c:pt idx="3219">
                  <c:v>1</c:v>
                </c:pt>
                <c:pt idx="3220">
                  <c:v>1</c:v>
                </c:pt>
                <c:pt idx="3221">
                  <c:v>1</c:v>
                </c:pt>
                <c:pt idx="3222">
                  <c:v>1</c:v>
                </c:pt>
                <c:pt idx="3223">
                  <c:v>1</c:v>
                </c:pt>
                <c:pt idx="3224">
                  <c:v>1</c:v>
                </c:pt>
                <c:pt idx="3225">
                  <c:v>1</c:v>
                </c:pt>
                <c:pt idx="3226">
                  <c:v>1</c:v>
                </c:pt>
                <c:pt idx="3227">
                  <c:v>1</c:v>
                </c:pt>
                <c:pt idx="3228">
                  <c:v>1</c:v>
                </c:pt>
                <c:pt idx="3229">
                  <c:v>1</c:v>
                </c:pt>
                <c:pt idx="3230">
                  <c:v>1</c:v>
                </c:pt>
                <c:pt idx="3231">
                  <c:v>1</c:v>
                </c:pt>
                <c:pt idx="3232">
                  <c:v>1</c:v>
                </c:pt>
                <c:pt idx="3233">
                  <c:v>1</c:v>
                </c:pt>
                <c:pt idx="3234">
                  <c:v>1</c:v>
                </c:pt>
                <c:pt idx="3235">
                  <c:v>1</c:v>
                </c:pt>
                <c:pt idx="3236">
                  <c:v>1</c:v>
                </c:pt>
                <c:pt idx="3237">
                  <c:v>1</c:v>
                </c:pt>
                <c:pt idx="3238">
                  <c:v>1</c:v>
                </c:pt>
                <c:pt idx="3239">
                  <c:v>1</c:v>
                </c:pt>
                <c:pt idx="3240">
                  <c:v>1</c:v>
                </c:pt>
                <c:pt idx="3241">
                  <c:v>1</c:v>
                </c:pt>
                <c:pt idx="3242">
                  <c:v>1</c:v>
                </c:pt>
                <c:pt idx="3243">
                  <c:v>1</c:v>
                </c:pt>
                <c:pt idx="3244">
                  <c:v>1</c:v>
                </c:pt>
                <c:pt idx="3245">
                  <c:v>1</c:v>
                </c:pt>
                <c:pt idx="3246">
                  <c:v>1</c:v>
                </c:pt>
                <c:pt idx="3247">
                  <c:v>1</c:v>
                </c:pt>
                <c:pt idx="3248">
                  <c:v>1</c:v>
                </c:pt>
                <c:pt idx="3249">
                  <c:v>1</c:v>
                </c:pt>
                <c:pt idx="3250">
                  <c:v>1</c:v>
                </c:pt>
                <c:pt idx="3251">
                  <c:v>1</c:v>
                </c:pt>
                <c:pt idx="3252">
                  <c:v>1</c:v>
                </c:pt>
                <c:pt idx="3253">
                  <c:v>1</c:v>
                </c:pt>
                <c:pt idx="3254">
                  <c:v>1</c:v>
                </c:pt>
                <c:pt idx="3255">
                  <c:v>1</c:v>
                </c:pt>
                <c:pt idx="3256">
                  <c:v>1</c:v>
                </c:pt>
                <c:pt idx="3257">
                  <c:v>1</c:v>
                </c:pt>
                <c:pt idx="3258">
                  <c:v>1</c:v>
                </c:pt>
                <c:pt idx="3259">
                  <c:v>1</c:v>
                </c:pt>
                <c:pt idx="3260">
                  <c:v>1</c:v>
                </c:pt>
                <c:pt idx="3261">
                  <c:v>1</c:v>
                </c:pt>
                <c:pt idx="3262">
                  <c:v>1</c:v>
                </c:pt>
                <c:pt idx="3263">
                  <c:v>1</c:v>
                </c:pt>
                <c:pt idx="3264">
                  <c:v>1</c:v>
                </c:pt>
                <c:pt idx="3265">
                  <c:v>1</c:v>
                </c:pt>
                <c:pt idx="3266">
                  <c:v>1</c:v>
                </c:pt>
                <c:pt idx="3267">
                  <c:v>1</c:v>
                </c:pt>
                <c:pt idx="3268">
                  <c:v>1</c:v>
                </c:pt>
                <c:pt idx="3269">
                  <c:v>1</c:v>
                </c:pt>
                <c:pt idx="3270">
                  <c:v>1</c:v>
                </c:pt>
                <c:pt idx="3271">
                  <c:v>1</c:v>
                </c:pt>
                <c:pt idx="3272">
                  <c:v>1</c:v>
                </c:pt>
                <c:pt idx="3273">
                  <c:v>1</c:v>
                </c:pt>
                <c:pt idx="3274">
                  <c:v>1</c:v>
                </c:pt>
                <c:pt idx="3275">
                  <c:v>1</c:v>
                </c:pt>
                <c:pt idx="3276">
                  <c:v>1</c:v>
                </c:pt>
                <c:pt idx="3277">
                  <c:v>1</c:v>
                </c:pt>
                <c:pt idx="3278">
                  <c:v>1</c:v>
                </c:pt>
                <c:pt idx="3279">
                  <c:v>1</c:v>
                </c:pt>
                <c:pt idx="3280">
                  <c:v>1</c:v>
                </c:pt>
                <c:pt idx="3281">
                  <c:v>1</c:v>
                </c:pt>
                <c:pt idx="3282">
                  <c:v>1</c:v>
                </c:pt>
                <c:pt idx="3283">
                  <c:v>1</c:v>
                </c:pt>
                <c:pt idx="3284">
                  <c:v>1</c:v>
                </c:pt>
                <c:pt idx="3285">
                  <c:v>1</c:v>
                </c:pt>
                <c:pt idx="3286">
                  <c:v>1</c:v>
                </c:pt>
                <c:pt idx="3287">
                  <c:v>1</c:v>
                </c:pt>
                <c:pt idx="3288">
                  <c:v>1</c:v>
                </c:pt>
                <c:pt idx="3289">
                  <c:v>1</c:v>
                </c:pt>
                <c:pt idx="3290">
                  <c:v>1</c:v>
                </c:pt>
                <c:pt idx="3291">
                  <c:v>1</c:v>
                </c:pt>
                <c:pt idx="3292">
                  <c:v>1</c:v>
                </c:pt>
                <c:pt idx="3293">
                  <c:v>1</c:v>
                </c:pt>
                <c:pt idx="3294">
                  <c:v>1</c:v>
                </c:pt>
                <c:pt idx="3295">
                  <c:v>1</c:v>
                </c:pt>
                <c:pt idx="3296">
                  <c:v>1</c:v>
                </c:pt>
                <c:pt idx="3297">
                  <c:v>1</c:v>
                </c:pt>
                <c:pt idx="3298">
                  <c:v>1</c:v>
                </c:pt>
                <c:pt idx="3299">
                  <c:v>1</c:v>
                </c:pt>
                <c:pt idx="3300">
                  <c:v>1</c:v>
                </c:pt>
                <c:pt idx="3301">
                  <c:v>1</c:v>
                </c:pt>
                <c:pt idx="3302">
                  <c:v>1</c:v>
                </c:pt>
                <c:pt idx="3303">
                  <c:v>1</c:v>
                </c:pt>
                <c:pt idx="3304">
                  <c:v>1</c:v>
                </c:pt>
                <c:pt idx="3305">
                  <c:v>1</c:v>
                </c:pt>
                <c:pt idx="3306">
                  <c:v>1</c:v>
                </c:pt>
                <c:pt idx="3307">
                  <c:v>1</c:v>
                </c:pt>
                <c:pt idx="3308">
                  <c:v>1</c:v>
                </c:pt>
                <c:pt idx="3309">
                  <c:v>1</c:v>
                </c:pt>
                <c:pt idx="3310">
                  <c:v>1</c:v>
                </c:pt>
                <c:pt idx="3311">
                  <c:v>1</c:v>
                </c:pt>
                <c:pt idx="3312">
                  <c:v>1</c:v>
                </c:pt>
                <c:pt idx="3313">
                  <c:v>1</c:v>
                </c:pt>
                <c:pt idx="3314">
                  <c:v>1</c:v>
                </c:pt>
                <c:pt idx="3315">
                  <c:v>1</c:v>
                </c:pt>
                <c:pt idx="3316">
                  <c:v>1</c:v>
                </c:pt>
                <c:pt idx="3317">
                  <c:v>1</c:v>
                </c:pt>
                <c:pt idx="3318">
                  <c:v>1</c:v>
                </c:pt>
                <c:pt idx="3319">
                  <c:v>1</c:v>
                </c:pt>
                <c:pt idx="3320">
                  <c:v>1</c:v>
                </c:pt>
                <c:pt idx="3321">
                  <c:v>1</c:v>
                </c:pt>
                <c:pt idx="3322">
                  <c:v>1</c:v>
                </c:pt>
                <c:pt idx="3323">
                  <c:v>1</c:v>
                </c:pt>
                <c:pt idx="3324">
                  <c:v>1</c:v>
                </c:pt>
                <c:pt idx="3325">
                  <c:v>1</c:v>
                </c:pt>
                <c:pt idx="3326">
                  <c:v>1</c:v>
                </c:pt>
                <c:pt idx="3327">
                  <c:v>1</c:v>
                </c:pt>
                <c:pt idx="3328">
                  <c:v>1</c:v>
                </c:pt>
                <c:pt idx="3329">
                  <c:v>1</c:v>
                </c:pt>
                <c:pt idx="3330">
                  <c:v>1</c:v>
                </c:pt>
                <c:pt idx="3331">
                  <c:v>1</c:v>
                </c:pt>
                <c:pt idx="3332">
                  <c:v>1</c:v>
                </c:pt>
                <c:pt idx="3333">
                  <c:v>1</c:v>
                </c:pt>
                <c:pt idx="3334">
                  <c:v>1</c:v>
                </c:pt>
                <c:pt idx="3335">
                  <c:v>1</c:v>
                </c:pt>
                <c:pt idx="3336">
                  <c:v>1</c:v>
                </c:pt>
                <c:pt idx="3337">
                  <c:v>1</c:v>
                </c:pt>
                <c:pt idx="3338">
                  <c:v>1</c:v>
                </c:pt>
                <c:pt idx="3339">
                  <c:v>1</c:v>
                </c:pt>
                <c:pt idx="3340">
                  <c:v>1</c:v>
                </c:pt>
                <c:pt idx="3341">
                  <c:v>1</c:v>
                </c:pt>
                <c:pt idx="3342">
                  <c:v>1</c:v>
                </c:pt>
                <c:pt idx="3343">
                  <c:v>1</c:v>
                </c:pt>
                <c:pt idx="3344">
                  <c:v>1</c:v>
                </c:pt>
                <c:pt idx="3345">
                  <c:v>1</c:v>
                </c:pt>
                <c:pt idx="3346">
                  <c:v>1</c:v>
                </c:pt>
                <c:pt idx="3347">
                  <c:v>1</c:v>
                </c:pt>
                <c:pt idx="3348">
                  <c:v>1</c:v>
                </c:pt>
                <c:pt idx="3349">
                  <c:v>1</c:v>
                </c:pt>
                <c:pt idx="3350">
                  <c:v>1</c:v>
                </c:pt>
                <c:pt idx="3351">
                  <c:v>1</c:v>
                </c:pt>
                <c:pt idx="3352">
                  <c:v>1</c:v>
                </c:pt>
                <c:pt idx="3353">
                  <c:v>1</c:v>
                </c:pt>
                <c:pt idx="3354">
                  <c:v>1</c:v>
                </c:pt>
                <c:pt idx="3355">
                  <c:v>1</c:v>
                </c:pt>
                <c:pt idx="3356">
                  <c:v>1</c:v>
                </c:pt>
                <c:pt idx="3357">
                  <c:v>1</c:v>
                </c:pt>
                <c:pt idx="3358">
                  <c:v>1</c:v>
                </c:pt>
                <c:pt idx="3359">
                  <c:v>1</c:v>
                </c:pt>
                <c:pt idx="3360">
                  <c:v>1</c:v>
                </c:pt>
                <c:pt idx="3361">
                  <c:v>1</c:v>
                </c:pt>
                <c:pt idx="3362">
                  <c:v>1</c:v>
                </c:pt>
                <c:pt idx="3363">
                  <c:v>1</c:v>
                </c:pt>
                <c:pt idx="3364">
                  <c:v>1</c:v>
                </c:pt>
                <c:pt idx="3365">
                  <c:v>1</c:v>
                </c:pt>
                <c:pt idx="3366">
                  <c:v>1</c:v>
                </c:pt>
                <c:pt idx="3367">
                  <c:v>1</c:v>
                </c:pt>
                <c:pt idx="3368">
                  <c:v>1</c:v>
                </c:pt>
                <c:pt idx="3369">
                  <c:v>1</c:v>
                </c:pt>
                <c:pt idx="3370">
                  <c:v>1</c:v>
                </c:pt>
                <c:pt idx="3371">
                  <c:v>1</c:v>
                </c:pt>
                <c:pt idx="3372">
                  <c:v>1</c:v>
                </c:pt>
                <c:pt idx="3373">
                  <c:v>1</c:v>
                </c:pt>
                <c:pt idx="3374">
                  <c:v>1</c:v>
                </c:pt>
                <c:pt idx="3375">
                  <c:v>1</c:v>
                </c:pt>
                <c:pt idx="3376">
                  <c:v>1</c:v>
                </c:pt>
                <c:pt idx="3377">
                  <c:v>1</c:v>
                </c:pt>
                <c:pt idx="3378">
                  <c:v>1</c:v>
                </c:pt>
                <c:pt idx="3379">
                  <c:v>1</c:v>
                </c:pt>
                <c:pt idx="3380">
                  <c:v>1</c:v>
                </c:pt>
                <c:pt idx="3381">
                  <c:v>1</c:v>
                </c:pt>
                <c:pt idx="3382">
                  <c:v>1</c:v>
                </c:pt>
                <c:pt idx="3383">
                  <c:v>1</c:v>
                </c:pt>
                <c:pt idx="3384">
                  <c:v>1</c:v>
                </c:pt>
                <c:pt idx="3385">
                  <c:v>1</c:v>
                </c:pt>
                <c:pt idx="3386">
                  <c:v>1</c:v>
                </c:pt>
                <c:pt idx="3387">
                  <c:v>1</c:v>
                </c:pt>
                <c:pt idx="3388">
                  <c:v>1</c:v>
                </c:pt>
                <c:pt idx="3389">
                  <c:v>1</c:v>
                </c:pt>
                <c:pt idx="3390">
                  <c:v>1</c:v>
                </c:pt>
                <c:pt idx="3391">
                  <c:v>1</c:v>
                </c:pt>
                <c:pt idx="3392">
                  <c:v>1</c:v>
                </c:pt>
                <c:pt idx="3393">
                  <c:v>1</c:v>
                </c:pt>
                <c:pt idx="3394">
                  <c:v>1</c:v>
                </c:pt>
                <c:pt idx="3395">
                  <c:v>1</c:v>
                </c:pt>
                <c:pt idx="3396">
                  <c:v>1</c:v>
                </c:pt>
                <c:pt idx="3397">
                  <c:v>1</c:v>
                </c:pt>
                <c:pt idx="3398">
                  <c:v>1</c:v>
                </c:pt>
                <c:pt idx="3399">
                  <c:v>1</c:v>
                </c:pt>
                <c:pt idx="3400">
                  <c:v>1</c:v>
                </c:pt>
                <c:pt idx="3401">
                  <c:v>1</c:v>
                </c:pt>
                <c:pt idx="3402">
                  <c:v>1</c:v>
                </c:pt>
                <c:pt idx="3403">
                  <c:v>1</c:v>
                </c:pt>
                <c:pt idx="3404">
                  <c:v>1</c:v>
                </c:pt>
                <c:pt idx="3405">
                  <c:v>1</c:v>
                </c:pt>
                <c:pt idx="3406">
                  <c:v>1</c:v>
                </c:pt>
                <c:pt idx="3407">
                  <c:v>1</c:v>
                </c:pt>
                <c:pt idx="3408">
                  <c:v>1</c:v>
                </c:pt>
                <c:pt idx="3409">
                  <c:v>1</c:v>
                </c:pt>
                <c:pt idx="3410">
                  <c:v>1</c:v>
                </c:pt>
                <c:pt idx="3411">
                  <c:v>1</c:v>
                </c:pt>
                <c:pt idx="3412">
                  <c:v>1</c:v>
                </c:pt>
                <c:pt idx="3413">
                  <c:v>1</c:v>
                </c:pt>
                <c:pt idx="3414">
                  <c:v>1</c:v>
                </c:pt>
                <c:pt idx="3415">
                  <c:v>1</c:v>
                </c:pt>
                <c:pt idx="3416">
                  <c:v>1</c:v>
                </c:pt>
                <c:pt idx="3417">
                  <c:v>1</c:v>
                </c:pt>
                <c:pt idx="3418">
                  <c:v>1</c:v>
                </c:pt>
                <c:pt idx="3419">
                  <c:v>1</c:v>
                </c:pt>
                <c:pt idx="3420">
                  <c:v>1</c:v>
                </c:pt>
                <c:pt idx="3421">
                  <c:v>1</c:v>
                </c:pt>
                <c:pt idx="3422">
                  <c:v>1</c:v>
                </c:pt>
                <c:pt idx="3423">
                  <c:v>1</c:v>
                </c:pt>
                <c:pt idx="3424">
                  <c:v>1</c:v>
                </c:pt>
                <c:pt idx="3425">
                  <c:v>1</c:v>
                </c:pt>
                <c:pt idx="3426">
                  <c:v>1</c:v>
                </c:pt>
                <c:pt idx="3427">
                  <c:v>1</c:v>
                </c:pt>
                <c:pt idx="3428">
                  <c:v>1</c:v>
                </c:pt>
                <c:pt idx="3429">
                  <c:v>1</c:v>
                </c:pt>
                <c:pt idx="3430">
                  <c:v>1</c:v>
                </c:pt>
                <c:pt idx="3431">
                  <c:v>1</c:v>
                </c:pt>
                <c:pt idx="3432">
                  <c:v>1</c:v>
                </c:pt>
                <c:pt idx="3433">
                  <c:v>1</c:v>
                </c:pt>
                <c:pt idx="3434">
                  <c:v>1</c:v>
                </c:pt>
                <c:pt idx="3435">
                  <c:v>1</c:v>
                </c:pt>
                <c:pt idx="3436">
                  <c:v>1</c:v>
                </c:pt>
                <c:pt idx="3437">
                  <c:v>1</c:v>
                </c:pt>
                <c:pt idx="3438">
                  <c:v>1</c:v>
                </c:pt>
                <c:pt idx="3439">
                  <c:v>1</c:v>
                </c:pt>
                <c:pt idx="3440">
                  <c:v>1</c:v>
                </c:pt>
                <c:pt idx="3441">
                  <c:v>1</c:v>
                </c:pt>
                <c:pt idx="3442">
                  <c:v>1</c:v>
                </c:pt>
                <c:pt idx="3443">
                  <c:v>1</c:v>
                </c:pt>
                <c:pt idx="3444">
                  <c:v>1</c:v>
                </c:pt>
                <c:pt idx="3445">
                  <c:v>1</c:v>
                </c:pt>
                <c:pt idx="3446">
                  <c:v>1</c:v>
                </c:pt>
                <c:pt idx="3447">
                  <c:v>1</c:v>
                </c:pt>
                <c:pt idx="3448">
                  <c:v>1</c:v>
                </c:pt>
                <c:pt idx="3449">
                  <c:v>1</c:v>
                </c:pt>
                <c:pt idx="3450">
                  <c:v>1</c:v>
                </c:pt>
                <c:pt idx="3451">
                  <c:v>1</c:v>
                </c:pt>
                <c:pt idx="3452">
                  <c:v>1</c:v>
                </c:pt>
                <c:pt idx="3453">
                  <c:v>1</c:v>
                </c:pt>
                <c:pt idx="3454">
                  <c:v>1</c:v>
                </c:pt>
                <c:pt idx="3455">
                  <c:v>1</c:v>
                </c:pt>
                <c:pt idx="3456">
                  <c:v>1</c:v>
                </c:pt>
                <c:pt idx="3457">
                  <c:v>1</c:v>
                </c:pt>
                <c:pt idx="3458">
                  <c:v>1</c:v>
                </c:pt>
                <c:pt idx="3459">
                  <c:v>1</c:v>
                </c:pt>
                <c:pt idx="3460">
                  <c:v>1</c:v>
                </c:pt>
                <c:pt idx="3461">
                  <c:v>1</c:v>
                </c:pt>
                <c:pt idx="3462">
                  <c:v>1</c:v>
                </c:pt>
                <c:pt idx="3463">
                  <c:v>1</c:v>
                </c:pt>
                <c:pt idx="3464">
                  <c:v>1</c:v>
                </c:pt>
                <c:pt idx="3465">
                  <c:v>1</c:v>
                </c:pt>
                <c:pt idx="3466">
                  <c:v>1</c:v>
                </c:pt>
                <c:pt idx="3467">
                  <c:v>1</c:v>
                </c:pt>
                <c:pt idx="3468">
                  <c:v>1</c:v>
                </c:pt>
                <c:pt idx="3469">
                  <c:v>1</c:v>
                </c:pt>
                <c:pt idx="3470">
                  <c:v>1</c:v>
                </c:pt>
                <c:pt idx="3471">
                  <c:v>1</c:v>
                </c:pt>
                <c:pt idx="3472">
                  <c:v>1</c:v>
                </c:pt>
                <c:pt idx="3473">
                  <c:v>1</c:v>
                </c:pt>
                <c:pt idx="3474">
                  <c:v>1</c:v>
                </c:pt>
                <c:pt idx="3475">
                  <c:v>1</c:v>
                </c:pt>
                <c:pt idx="3476">
                  <c:v>1</c:v>
                </c:pt>
                <c:pt idx="3477">
                  <c:v>1</c:v>
                </c:pt>
                <c:pt idx="3478">
                  <c:v>1</c:v>
                </c:pt>
                <c:pt idx="3479">
                  <c:v>1</c:v>
                </c:pt>
                <c:pt idx="3480">
                  <c:v>1</c:v>
                </c:pt>
                <c:pt idx="3481">
                  <c:v>1</c:v>
                </c:pt>
                <c:pt idx="3482">
                  <c:v>1</c:v>
                </c:pt>
                <c:pt idx="3483">
                  <c:v>1</c:v>
                </c:pt>
                <c:pt idx="3484">
                  <c:v>1</c:v>
                </c:pt>
                <c:pt idx="3485">
                  <c:v>1</c:v>
                </c:pt>
                <c:pt idx="3486">
                  <c:v>1</c:v>
                </c:pt>
                <c:pt idx="3487">
                  <c:v>1</c:v>
                </c:pt>
                <c:pt idx="3488">
                  <c:v>1</c:v>
                </c:pt>
                <c:pt idx="3489">
                  <c:v>1</c:v>
                </c:pt>
                <c:pt idx="3490">
                  <c:v>1</c:v>
                </c:pt>
                <c:pt idx="3491">
                  <c:v>1</c:v>
                </c:pt>
                <c:pt idx="3492">
                  <c:v>1</c:v>
                </c:pt>
                <c:pt idx="3493">
                  <c:v>1</c:v>
                </c:pt>
                <c:pt idx="3494">
                  <c:v>1</c:v>
                </c:pt>
                <c:pt idx="3495">
                  <c:v>1</c:v>
                </c:pt>
                <c:pt idx="3496">
                  <c:v>1</c:v>
                </c:pt>
                <c:pt idx="3497">
                  <c:v>1</c:v>
                </c:pt>
                <c:pt idx="3498">
                  <c:v>1</c:v>
                </c:pt>
                <c:pt idx="3499">
                  <c:v>1</c:v>
                </c:pt>
                <c:pt idx="3500">
                  <c:v>1</c:v>
                </c:pt>
                <c:pt idx="3501">
                  <c:v>1</c:v>
                </c:pt>
                <c:pt idx="3502">
                  <c:v>1</c:v>
                </c:pt>
                <c:pt idx="3503">
                  <c:v>1</c:v>
                </c:pt>
                <c:pt idx="3504">
                  <c:v>1</c:v>
                </c:pt>
                <c:pt idx="3505">
                  <c:v>1</c:v>
                </c:pt>
                <c:pt idx="3506">
                  <c:v>1</c:v>
                </c:pt>
                <c:pt idx="3507">
                  <c:v>1</c:v>
                </c:pt>
                <c:pt idx="3508">
                  <c:v>1</c:v>
                </c:pt>
                <c:pt idx="3509">
                  <c:v>1</c:v>
                </c:pt>
                <c:pt idx="3510">
                  <c:v>1</c:v>
                </c:pt>
                <c:pt idx="3511">
                  <c:v>1</c:v>
                </c:pt>
                <c:pt idx="3512">
                  <c:v>1</c:v>
                </c:pt>
                <c:pt idx="3513">
                  <c:v>1</c:v>
                </c:pt>
                <c:pt idx="3514">
                  <c:v>1</c:v>
                </c:pt>
                <c:pt idx="3515">
                  <c:v>1</c:v>
                </c:pt>
                <c:pt idx="3516">
                  <c:v>1</c:v>
                </c:pt>
                <c:pt idx="3517">
                  <c:v>1</c:v>
                </c:pt>
                <c:pt idx="3518">
                  <c:v>1</c:v>
                </c:pt>
                <c:pt idx="3519">
                  <c:v>1</c:v>
                </c:pt>
                <c:pt idx="3520">
                  <c:v>1</c:v>
                </c:pt>
                <c:pt idx="3521">
                  <c:v>1</c:v>
                </c:pt>
                <c:pt idx="3522">
                  <c:v>1</c:v>
                </c:pt>
                <c:pt idx="3523">
                  <c:v>1</c:v>
                </c:pt>
                <c:pt idx="3524">
                  <c:v>1</c:v>
                </c:pt>
                <c:pt idx="3525">
                  <c:v>1</c:v>
                </c:pt>
                <c:pt idx="3526">
                  <c:v>1</c:v>
                </c:pt>
                <c:pt idx="3527">
                  <c:v>1</c:v>
                </c:pt>
                <c:pt idx="3528">
                  <c:v>1</c:v>
                </c:pt>
                <c:pt idx="3529">
                  <c:v>1</c:v>
                </c:pt>
                <c:pt idx="3530">
                  <c:v>1</c:v>
                </c:pt>
                <c:pt idx="3531">
                  <c:v>1</c:v>
                </c:pt>
                <c:pt idx="3532">
                  <c:v>1</c:v>
                </c:pt>
                <c:pt idx="3533">
                  <c:v>1</c:v>
                </c:pt>
                <c:pt idx="3534">
                  <c:v>1</c:v>
                </c:pt>
                <c:pt idx="3535">
                  <c:v>1</c:v>
                </c:pt>
                <c:pt idx="3536">
                  <c:v>1</c:v>
                </c:pt>
                <c:pt idx="3537">
                  <c:v>1</c:v>
                </c:pt>
                <c:pt idx="3538">
                  <c:v>1</c:v>
                </c:pt>
                <c:pt idx="3539">
                  <c:v>1</c:v>
                </c:pt>
                <c:pt idx="3540">
                  <c:v>1</c:v>
                </c:pt>
                <c:pt idx="3541">
                  <c:v>1</c:v>
                </c:pt>
                <c:pt idx="3542">
                  <c:v>1</c:v>
                </c:pt>
                <c:pt idx="3543">
                  <c:v>1</c:v>
                </c:pt>
                <c:pt idx="3544">
                  <c:v>1</c:v>
                </c:pt>
                <c:pt idx="3545">
                  <c:v>1</c:v>
                </c:pt>
                <c:pt idx="3546">
                  <c:v>1</c:v>
                </c:pt>
                <c:pt idx="3547">
                  <c:v>1</c:v>
                </c:pt>
                <c:pt idx="3548">
                  <c:v>1</c:v>
                </c:pt>
                <c:pt idx="3549">
                  <c:v>1</c:v>
                </c:pt>
                <c:pt idx="3550">
                  <c:v>1</c:v>
                </c:pt>
                <c:pt idx="3551">
                  <c:v>1</c:v>
                </c:pt>
                <c:pt idx="3552">
                  <c:v>1</c:v>
                </c:pt>
                <c:pt idx="3553">
                  <c:v>1</c:v>
                </c:pt>
                <c:pt idx="3554">
                  <c:v>1</c:v>
                </c:pt>
                <c:pt idx="3555">
                  <c:v>1</c:v>
                </c:pt>
                <c:pt idx="3556">
                  <c:v>1</c:v>
                </c:pt>
                <c:pt idx="3557">
                  <c:v>1</c:v>
                </c:pt>
                <c:pt idx="3558">
                  <c:v>1</c:v>
                </c:pt>
                <c:pt idx="3559">
                  <c:v>1</c:v>
                </c:pt>
                <c:pt idx="3560">
                  <c:v>1</c:v>
                </c:pt>
                <c:pt idx="3561">
                  <c:v>1</c:v>
                </c:pt>
                <c:pt idx="3562">
                  <c:v>1</c:v>
                </c:pt>
                <c:pt idx="3563">
                  <c:v>1</c:v>
                </c:pt>
                <c:pt idx="3564">
                  <c:v>1</c:v>
                </c:pt>
                <c:pt idx="3565">
                  <c:v>1</c:v>
                </c:pt>
                <c:pt idx="3566">
                  <c:v>1</c:v>
                </c:pt>
                <c:pt idx="3567">
                  <c:v>1</c:v>
                </c:pt>
                <c:pt idx="3568">
                  <c:v>1</c:v>
                </c:pt>
                <c:pt idx="3569">
                  <c:v>1</c:v>
                </c:pt>
                <c:pt idx="3570">
                  <c:v>1</c:v>
                </c:pt>
                <c:pt idx="3571">
                  <c:v>1</c:v>
                </c:pt>
                <c:pt idx="3572">
                  <c:v>1</c:v>
                </c:pt>
                <c:pt idx="3573">
                  <c:v>1</c:v>
                </c:pt>
                <c:pt idx="3574">
                  <c:v>1</c:v>
                </c:pt>
                <c:pt idx="3575">
                  <c:v>1</c:v>
                </c:pt>
                <c:pt idx="3576">
                  <c:v>1</c:v>
                </c:pt>
                <c:pt idx="3577">
                  <c:v>1</c:v>
                </c:pt>
                <c:pt idx="3578">
                  <c:v>1</c:v>
                </c:pt>
                <c:pt idx="3579">
                  <c:v>1</c:v>
                </c:pt>
                <c:pt idx="3580">
                  <c:v>1</c:v>
                </c:pt>
                <c:pt idx="3581">
                  <c:v>1</c:v>
                </c:pt>
                <c:pt idx="3582">
                  <c:v>1</c:v>
                </c:pt>
                <c:pt idx="3583">
                  <c:v>1</c:v>
                </c:pt>
                <c:pt idx="3584">
                  <c:v>1</c:v>
                </c:pt>
                <c:pt idx="3585">
                  <c:v>1</c:v>
                </c:pt>
                <c:pt idx="3586">
                  <c:v>1</c:v>
                </c:pt>
                <c:pt idx="3587">
                  <c:v>1</c:v>
                </c:pt>
                <c:pt idx="3588">
                  <c:v>1</c:v>
                </c:pt>
                <c:pt idx="3589">
                  <c:v>1</c:v>
                </c:pt>
                <c:pt idx="3590">
                  <c:v>1</c:v>
                </c:pt>
                <c:pt idx="3591">
                  <c:v>1</c:v>
                </c:pt>
                <c:pt idx="3592">
                  <c:v>1</c:v>
                </c:pt>
                <c:pt idx="3593">
                  <c:v>1</c:v>
                </c:pt>
                <c:pt idx="3594">
                  <c:v>1</c:v>
                </c:pt>
                <c:pt idx="3595">
                  <c:v>1</c:v>
                </c:pt>
                <c:pt idx="3596">
                  <c:v>1</c:v>
                </c:pt>
                <c:pt idx="3597">
                  <c:v>1</c:v>
                </c:pt>
                <c:pt idx="3598">
                  <c:v>1</c:v>
                </c:pt>
                <c:pt idx="3599">
                  <c:v>1</c:v>
                </c:pt>
                <c:pt idx="3600">
                  <c:v>1</c:v>
                </c:pt>
                <c:pt idx="3601">
                  <c:v>1</c:v>
                </c:pt>
                <c:pt idx="3602">
                  <c:v>1</c:v>
                </c:pt>
                <c:pt idx="3603">
                  <c:v>1</c:v>
                </c:pt>
                <c:pt idx="3604">
                  <c:v>1</c:v>
                </c:pt>
                <c:pt idx="3605">
                  <c:v>1</c:v>
                </c:pt>
                <c:pt idx="3606">
                  <c:v>1</c:v>
                </c:pt>
                <c:pt idx="3607">
                  <c:v>1</c:v>
                </c:pt>
                <c:pt idx="3608">
                  <c:v>1</c:v>
                </c:pt>
                <c:pt idx="3609">
                  <c:v>1</c:v>
                </c:pt>
                <c:pt idx="3610">
                  <c:v>1</c:v>
                </c:pt>
                <c:pt idx="3611">
                  <c:v>1</c:v>
                </c:pt>
                <c:pt idx="3612">
                  <c:v>1</c:v>
                </c:pt>
                <c:pt idx="3613">
                  <c:v>1</c:v>
                </c:pt>
                <c:pt idx="3614">
                  <c:v>1</c:v>
                </c:pt>
                <c:pt idx="3615">
                  <c:v>1</c:v>
                </c:pt>
                <c:pt idx="3616">
                  <c:v>1</c:v>
                </c:pt>
                <c:pt idx="3617">
                  <c:v>1</c:v>
                </c:pt>
                <c:pt idx="3618">
                  <c:v>1</c:v>
                </c:pt>
                <c:pt idx="3619">
                  <c:v>1</c:v>
                </c:pt>
                <c:pt idx="3620">
                  <c:v>1</c:v>
                </c:pt>
                <c:pt idx="3621">
                  <c:v>1</c:v>
                </c:pt>
                <c:pt idx="3622">
                  <c:v>1</c:v>
                </c:pt>
                <c:pt idx="3623">
                  <c:v>1</c:v>
                </c:pt>
                <c:pt idx="3624">
                  <c:v>1</c:v>
                </c:pt>
                <c:pt idx="3625">
                  <c:v>1</c:v>
                </c:pt>
                <c:pt idx="3626">
                  <c:v>1</c:v>
                </c:pt>
                <c:pt idx="3627">
                  <c:v>1</c:v>
                </c:pt>
                <c:pt idx="3628">
                  <c:v>1</c:v>
                </c:pt>
                <c:pt idx="3629">
                  <c:v>1</c:v>
                </c:pt>
                <c:pt idx="3630">
                  <c:v>1</c:v>
                </c:pt>
                <c:pt idx="3631">
                  <c:v>1</c:v>
                </c:pt>
                <c:pt idx="3632">
                  <c:v>1</c:v>
                </c:pt>
                <c:pt idx="3633">
                  <c:v>1</c:v>
                </c:pt>
                <c:pt idx="3634">
                  <c:v>1</c:v>
                </c:pt>
                <c:pt idx="3635">
                  <c:v>1</c:v>
                </c:pt>
                <c:pt idx="3636">
                  <c:v>1</c:v>
                </c:pt>
                <c:pt idx="3637">
                  <c:v>1</c:v>
                </c:pt>
                <c:pt idx="3638">
                  <c:v>1</c:v>
                </c:pt>
                <c:pt idx="3639">
                  <c:v>1</c:v>
                </c:pt>
                <c:pt idx="3640">
                  <c:v>1</c:v>
                </c:pt>
                <c:pt idx="3641">
                  <c:v>1</c:v>
                </c:pt>
                <c:pt idx="3642">
                  <c:v>1</c:v>
                </c:pt>
                <c:pt idx="3643">
                  <c:v>1</c:v>
                </c:pt>
                <c:pt idx="3644">
                  <c:v>1</c:v>
                </c:pt>
                <c:pt idx="3645">
                  <c:v>1</c:v>
                </c:pt>
                <c:pt idx="3646">
                  <c:v>1</c:v>
                </c:pt>
                <c:pt idx="3647">
                  <c:v>1</c:v>
                </c:pt>
                <c:pt idx="3648">
                  <c:v>1</c:v>
                </c:pt>
                <c:pt idx="3649">
                  <c:v>1</c:v>
                </c:pt>
                <c:pt idx="3650">
                  <c:v>1</c:v>
                </c:pt>
                <c:pt idx="3651">
                  <c:v>1</c:v>
                </c:pt>
                <c:pt idx="3652">
                  <c:v>1</c:v>
                </c:pt>
                <c:pt idx="3653">
                  <c:v>1</c:v>
                </c:pt>
                <c:pt idx="3654">
                  <c:v>1</c:v>
                </c:pt>
                <c:pt idx="3655">
                  <c:v>1</c:v>
                </c:pt>
                <c:pt idx="3656">
                  <c:v>1</c:v>
                </c:pt>
                <c:pt idx="3657">
                  <c:v>1</c:v>
                </c:pt>
                <c:pt idx="3658">
                  <c:v>1</c:v>
                </c:pt>
                <c:pt idx="3659">
                  <c:v>1</c:v>
                </c:pt>
                <c:pt idx="3660">
                  <c:v>1</c:v>
                </c:pt>
                <c:pt idx="3661">
                  <c:v>1</c:v>
                </c:pt>
                <c:pt idx="3662">
                  <c:v>1</c:v>
                </c:pt>
                <c:pt idx="3663">
                  <c:v>1</c:v>
                </c:pt>
                <c:pt idx="3664">
                  <c:v>1</c:v>
                </c:pt>
                <c:pt idx="3665">
                  <c:v>1</c:v>
                </c:pt>
                <c:pt idx="3666">
                  <c:v>1</c:v>
                </c:pt>
                <c:pt idx="3667">
                  <c:v>1</c:v>
                </c:pt>
                <c:pt idx="3668">
                  <c:v>1</c:v>
                </c:pt>
                <c:pt idx="3669">
                  <c:v>1</c:v>
                </c:pt>
                <c:pt idx="3670">
                  <c:v>1</c:v>
                </c:pt>
                <c:pt idx="3671">
                  <c:v>1</c:v>
                </c:pt>
                <c:pt idx="3672">
                  <c:v>1</c:v>
                </c:pt>
                <c:pt idx="3673">
                  <c:v>1</c:v>
                </c:pt>
                <c:pt idx="3674">
                  <c:v>1</c:v>
                </c:pt>
                <c:pt idx="3675">
                  <c:v>1</c:v>
                </c:pt>
                <c:pt idx="3676">
                  <c:v>1</c:v>
                </c:pt>
                <c:pt idx="3677">
                  <c:v>1</c:v>
                </c:pt>
                <c:pt idx="3678">
                  <c:v>1</c:v>
                </c:pt>
                <c:pt idx="3679">
                  <c:v>1</c:v>
                </c:pt>
                <c:pt idx="3680">
                  <c:v>1</c:v>
                </c:pt>
                <c:pt idx="3681">
                  <c:v>1</c:v>
                </c:pt>
                <c:pt idx="3682">
                  <c:v>1</c:v>
                </c:pt>
                <c:pt idx="3683">
                  <c:v>1</c:v>
                </c:pt>
                <c:pt idx="3684">
                  <c:v>1</c:v>
                </c:pt>
                <c:pt idx="3685">
                  <c:v>1</c:v>
                </c:pt>
                <c:pt idx="3686">
                  <c:v>1</c:v>
                </c:pt>
                <c:pt idx="3687">
                  <c:v>1</c:v>
                </c:pt>
                <c:pt idx="3688">
                  <c:v>1</c:v>
                </c:pt>
                <c:pt idx="3689">
                  <c:v>1</c:v>
                </c:pt>
                <c:pt idx="3690">
                  <c:v>1</c:v>
                </c:pt>
                <c:pt idx="3691">
                  <c:v>1</c:v>
                </c:pt>
                <c:pt idx="3692">
                  <c:v>1</c:v>
                </c:pt>
                <c:pt idx="3693">
                  <c:v>1</c:v>
                </c:pt>
                <c:pt idx="3694">
                  <c:v>1</c:v>
                </c:pt>
                <c:pt idx="3695">
                  <c:v>1</c:v>
                </c:pt>
                <c:pt idx="3696">
                  <c:v>1</c:v>
                </c:pt>
                <c:pt idx="3697">
                  <c:v>1</c:v>
                </c:pt>
                <c:pt idx="3698">
                  <c:v>1</c:v>
                </c:pt>
                <c:pt idx="3699">
                  <c:v>1</c:v>
                </c:pt>
                <c:pt idx="3700">
                  <c:v>1</c:v>
                </c:pt>
                <c:pt idx="3701">
                  <c:v>1</c:v>
                </c:pt>
                <c:pt idx="3702">
                  <c:v>1</c:v>
                </c:pt>
                <c:pt idx="3703">
                  <c:v>1</c:v>
                </c:pt>
                <c:pt idx="3704">
                  <c:v>1</c:v>
                </c:pt>
                <c:pt idx="3705">
                  <c:v>1</c:v>
                </c:pt>
                <c:pt idx="3706">
                  <c:v>1</c:v>
                </c:pt>
                <c:pt idx="3707">
                  <c:v>1</c:v>
                </c:pt>
                <c:pt idx="3708">
                  <c:v>1</c:v>
                </c:pt>
                <c:pt idx="3709">
                  <c:v>1</c:v>
                </c:pt>
                <c:pt idx="3710">
                  <c:v>1</c:v>
                </c:pt>
                <c:pt idx="3711">
                  <c:v>1</c:v>
                </c:pt>
                <c:pt idx="3712">
                  <c:v>1</c:v>
                </c:pt>
                <c:pt idx="3713">
                  <c:v>1</c:v>
                </c:pt>
                <c:pt idx="3714">
                  <c:v>1</c:v>
                </c:pt>
                <c:pt idx="3715">
                  <c:v>1</c:v>
                </c:pt>
                <c:pt idx="3716">
                  <c:v>1</c:v>
                </c:pt>
                <c:pt idx="3717">
                  <c:v>1</c:v>
                </c:pt>
                <c:pt idx="3718">
                  <c:v>1</c:v>
                </c:pt>
                <c:pt idx="3719">
                  <c:v>1</c:v>
                </c:pt>
                <c:pt idx="3720">
                  <c:v>1</c:v>
                </c:pt>
                <c:pt idx="3721">
                  <c:v>1</c:v>
                </c:pt>
                <c:pt idx="3722">
                  <c:v>1</c:v>
                </c:pt>
                <c:pt idx="3723">
                  <c:v>1</c:v>
                </c:pt>
                <c:pt idx="3724">
                  <c:v>1</c:v>
                </c:pt>
                <c:pt idx="3725">
                  <c:v>1</c:v>
                </c:pt>
                <c:pt idx="3726">
                  <c:v>1</c:v>
                </c:pt>
                <c:pt idx="3727">
                  <c:v>1</c:v>
                </c:pt>
                <c:pt idx="3728">
                  <c:v>1</c:v>
                </c:pt>
                <c:pt idx="3729">
                  <c:v>1</c:v>
                </c:pt>
                <c:pt idx="3730">
                  <c:v>1</c:v>
                </c:pt>
                <c:pt idx="3731">
                  <c:v>1</c:v>
                </c:pt>
                <c:pt idx="3732">
                  <c:v>1</c:v>
                </c:pt>
                <c:pt idx="3733">
                  <c:v>1</c:v>
                </c:pt>
                <c:pt idx="3734">
                  <c:v>1</c:v>
                </c:pt>
                <c:pt idx="3735">
                  <c:v>1</c:v>
                </c:pt>
                <c:pt idx="3736">
                  <c:v>1</c:v>
                </c:pt>
                <c:pt idx="3737">
                  <c:v>1</c:v>
                </c:pt>
                <c:pt idx="3738">
                  <c:v>1</c:v>
                </c:pt>
                <c:pt idx="3739">
                  <c:v>1</c:v>
                </c:pt>
                <c:pt idx="3740">
                  <c:v>1</c:v>
                </c:pt>
                <c:pt idx="3741">
                  <c:v>1</c:v>
                </c:pt>
                <c:pt idx="3742">
                  <c:v>1</c:v>
                </c:pt>
                <c:pt idx="3743">
                  <c:v>1</c:v>
                </c:pt>
                <c:pt idx="3744">
                  <c:v>1</c:v>
                </c:pt>
                <c:pt idx="3745">
                  <c:v>1</c:v>
                </c:pt>
                <c:pt idx="3746">
                  <c:v>1</c:v>
                </c:pt>
                <c:pt idx="3747">
                  <c:v>1</c:v>
                </c:pt>
                <c:pt idx="3748">
                  <c:v>1</c:v>
                </c:pt>
                <c:pt idx="3749">
                  <c:v>1</c:v>
                </c:pt>
                <c:pt idx="3750">
                  <c:v>1</c:v>
                </c:pt>
                <c:pt idx="3751">
                  <c:v>1</c:v>
                </c:pt>
                <c:pt idx="3752">
                  <c:v>1</c:v>
                </c:pt>
                <c:pt idx="3753">
                  <c:v>1</c:v>
                </c:pt>
                <c:pt idx="3754">
                  <c:v>1</c:v>
                </c:pt>
                <c:pt idx="3755">
                  <c:v>1</c:v>
                </c:pt>
                <c:pt idx="3756">
                  <c:v>1</c:v>
                </c:pt>
                <c:pt idx="3757">
                  <c:v>1</c:v>
                </c:pt>
                <c:pt idx="3758">
                  <c:v>1</c:v>
                </c:pt>
                <c:pt idx="3759">
                  <c:v>1</c:v>
                </c:pt>
                <c:pt idx="3760">
                  <c:v>1</c:v>
                </c:pt>
                <c:pt idx="3761">
                  <c:v>1</c:v>
                </c:pt>
                <c:pt idx="3762">
                  <c:v>1</c:v>
                </c:pt>
                <c:pt idx="3763">
                  <c:v>1</c:v>
                </c:pt>
                <c:pt idx="3764">
                  <c:v>1</c:v>
                </c:pt>
                <c:pt idx="3765">
                  <c:v>1</c:v>
                </c:pt>
                <c:pt idx="3766">
                  <c:v>1</c:v>
                </c:pt>
                <c:pt idx="3767">
                  <c:v>1</c:v>
                </c:pt>
                <c:pt idx="3768">
                  <c:v>1</c:v>
                </c:pt>
                <c:pt idx="3769">
                  <c:v>1</c:v>
                </c:pt>
                <c:pt idx="3770">
                  <c:v>1</c:v>
                </c:pt>
                <c:pt idx="3771">
                  <c:v>1</c:v>
                </c:pt>
                <c:pt idx="3772">
                  <c:v>1</c:v>
                </c:pt>
                <c:pt idx="3773">
                  <c:v>1</c:v>
                </c:pt>
                <c:pt idx="3774">
                  <c:v>1</c:v>
                </c:pt>
                <c:pt idx="3775">
                  <c:v>1</c:v>
                </c:pt>
                <c:pt idx="3776">
                  <c:v>1</c:v>
                </c:pt>
                <c:pt idx="3777">
                  <c:v>1</c:v>
                </c:pt>
                <c:pt idx="3778">
                  <c:v>1</c:v>
                </c:pt>
                <c:pt idx="3779">
                  <c:v>1</c:v>
                </c:pt>
                <c:pt idx="3780">
                  <c:v>1</c:v>
                </c:pt>
                <c:pt idx="3781">
                  <c:v>1</c:v>
                </c:pt>
                <c:pt idx="3782">
                  <c:v>1</c:v>
                </c:pt>
                <c:pt idx="3783">
                  <c:v>1</c:v>
                </c:pt>
                <c:pt idx="3784">
                  <c:v>1</c:v>
                </c:pt>
                <c:pt idx="3785">
                  <c:v>1</c:v>
                </c:pt>
                <c:pt idx="3786">
                  <c:v>1</c:v>
                </c:pt>
                <c:pt idx="3787">
                  <c:v>1</c:v>
                </c:pt>
                <c:pt idx="3788">
                  <c:v>1</c:v>
                </c:pt>
                <c:pt idx="3789">
                  <c:v>1</c:v>
                </c:pt>
                <c:pt idx="3790">
                  <c:v>1</c:v>
                </c:pt>
                <c:pt idx="3791">
                  <c:v>1</c:v>
                </c:pt>
                <c:pt idx="3792">
                  <c:v>1</c:v>
                </c:pt>
                <c:pt idx="3793">
                  <c:v>1</c:v>
                </c:pt>
                <c:pt idx="3794">
                  <c:v>1</c:v>
                </c:pt>
                <c:pt idx="3795">
                  <c:v>1</c:v>
                </c:pt>
                <c:pt idx="3796">
                  <c:v>1</c:v>
                </c:pt>
                <c:pt idx="3797">
                  <c:v>1</c:v>
                </c:pt>
                <c:pt idx="3798">
                  <c:v>1</c:v>
                </c:pt>
                <c:pt idx="3799">
                  <c:v>1</c:v>
                </c:pt>
                <c:pt idx="3800">
                  <c:v>1</c:v>
                </c:pt>
                <c:pt idx="3801">
                  <c:v>1</c:v>
                </c:pt>
                <c:pt idx="3802">
                  <c:v>1</c:v>
                </c:pt>
                <c:pt idx="3803">
                  <c:v>1</c:v>
                </c:pt>
                <c:pt idx="3804">
                  <c:v>1</c:v>
                </c:pt>
                <c:pt idx="3805">
                  <c:v>1</c:v>
                </c:pt>
                <c:pt idx="3806">
                  <c:v>1</c:v>
                </c:pt>
                <c:pt idx="3807">
                  <c:v>1</c:v>
                </c:pt>
                <c:pt idx="3808">
                  <c:v>1</c:v>
                </c:pt>
                <c:pt idx="3809">
                  <c:v>1</c:v>
                </c:pt>
                <c:pt idx="3810">
                  <c:v>1</c:v>
                </c:pt>
                <c:pt idx="3811">
                  <c:v>1</c:v>
                </c:pt>
                <c:pt idx="3812">
                  <c:v>1</c:v>
                </c:pt>
                <c:pt idx="3813">
                  <c:v>1</c:v>
                </c:pt>
                <c:pt idx="3814">
                  <c:v>1</c:v>
                </c:pt>
                <c:pt idx="3815">
                  <c:v>1</c:v>
                </c:pt>
                <c:pt idx="3816">
                  <c:v>1</c:v>
                </c:pt>
                <c:pt idx="3817">
                  <c:v>1</c:v>
                </c:pt>
                <c:pt idx="3818">
                  <c:v>1</c:v>
                </c:pt>
                <c:pt idx="3819">
                  <c:v>1</c:v>
                </c:pt>
                <c:pt idx="3820">
                  <c:v>1</c:v>
                </c:pt>
                <c:pt idx="3821">
                  <c:v>1</c:v>
                </c:pt>
                <c:pt idx="3822">
                  <c:v>1</c:v>
                </c:pt>
                <c:pt idx="3823">
                  <c:v>1</c:v>
                </c:pt>
                <c:pt idx="3824">
                  <c:v>1</c:v>
                </c:pt>
                <c:pt idx="3825">
                  <c:v>1</c:v>
                </c:pt>
                <c:pt idx="3826">
                  <c:v>1</c:v>
                </c:pt>
                <c:pt idx="3827">
                  <c:v>1</c:v>
                </c:pt>
                <c:pt idx="3828">
                  <c:v>1</c:v>
                </c:pt>
                <c:pt idx="3829">
                  <c:v>1</c:v>
                </c:pt>
                <c:pt idx="3830">
                  <c:v>1</c:v>
                </c:pt>
                <c:pt idx="3831">
                  <c:v>1</c:v>
                </c:pt>
                <c:pt idx="3832">
                  <c:v>1</c:v>
                </c:pt>
                <c:pt idx="3833">
                  <c:v>1</c:v>
                </c:pt>
                <c:pt idx="3834">
                  <c:v>1</c:v>
                </c:pt>
                <c:pt idx="3835">
                  <c:v>1</c:v>
                </c:pt>
                <c:pt idx="3836">
                  <c:v>0</c:v>
                </c:pt>
                <c:pt idx="3837">
                  <c:v>0</c:v>
                </c:pt>
                <c:pt idx="3838">
                  <c:v>0</c:v>
                </c:pt>
                <c:pt idx="3839">
                  <c:v>0</c:v>
                </c:pt>
                <c:pt idx="3840">
                  <c:v>0</c:v>
                </c:pt>
                <c:pt idx="3841">
                  <c:v>0</c:v>
                </c:pt>
                <c:pt idx="3842">
                  <c:v>0</c:v>
                </c:pt>
                <c:pt idx="3843">
                  <c:v>0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0</c:v>
                </c:pt>
                <c:pt idx="3854">
                  <c:v>0</c:v>
                </c:pt>
                <c:pt idx="3855">
                  <c:v>0</c:v>
                </c:pt>
                <c:pt idx="3856">
                  <c:v>0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0</c:v>
                </c:pt>
                <c:pt idx="3872">
                  <c:v>0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  <c:pt idx="3896">
                  <c:v>0</c:v>
                </c:pt>
                <c:pt idx="3897">
                  <c:v>0</c:v>
                </c:pt>
                <c:pt idx="3898">
                  <c:v>0</c:v>
                </c:pt>
                <c:pt idx="3899">
                  <c:v>0</c:v>
                </c:pt>
                <c:pt idx="3900">
                  <c:v>0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0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0</c:v>
                </c:pt>
                <c:pt idx="3940">
                  <c:v>0</c:v>
                </c:pt>
                <c:pt idx="3941">
                  <c:v>0</c:v>
                </c:pt>
                <c:pt idx="3942">
                  <c:v>0</c:v>
                </c:pt>
                <c:pt idx="3943">
                  <c:v>0</c:v>
                </c:pt>
                <c:pt idx="3944">
                  <c:v>0</c:v>
                </c:pt>
                <c:pt idx="3945">
                  <c:v>0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0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0</c:v>
                </c:pt>
                <c:pt idx="3973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0</c:v>
                </c:pt>
                <c:pt idx="3979">
                  <c:v>0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0</c:v>
                </c:pt>
                <c:pt idx="3985">
                  <c:v>0</c:v>
                </c:pt>
                <c:pt idx="3986">
                  <c:v>0</c:v>
                </c:pt>
                <c:pt idx="3987">
                  <c:v>0</c:v>
                </c:pt>
                <c:pt idx="3988">
                  <c:v>0</c:v>
                </c:pt>
                <c:pt idx="3989">
                  <c:v>0</c:v>
                </c:pt>
                <c:pt idx="3990">
                  <c:v>0</c:v>
                </c:pt>
                <c:pt idx="3991">
                  <c:v>0</c:v>
                </c:pt>
                <c:pt idx="3992">
                  <c:v>0</c:v>
                </c:pt>
                <c:pt idx="3993">
                  <c:v>0</c:v>
                </c:pt>
                <c:pt idx="3994">
                  <c:v>0</c:v>
                </c:pt>
                <c:pt idx="3995">
                  <c:v>0</c:v>
                </c:pt>
                <c:pt idx="399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DC4-40FA-A84A-1CF91EE0F5A3}"/>
            </c:ext>
          </c:extLst>
        </c:ser>
        <c:ser>
          <c:idx val="5"/>
          <c:order val="5"/>
          <c:tx>
            <c:strRef>
              <c:f>'איור 7 נתונים'!$G$3</c:f>
              <c:strCache>
                <c:ptCount val="1"/>
                <c:pt idx="0">
                  <c:v>יעד האינפלציה</c:v>
                </c:pt>
              </c:strCache>
            </c:strRef>
          </c:tx>
          <c:spPr>
            <a:ln w="1270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  <c:marker>
            <c:symbol val="none"/>
          </c:marker>
          <c:cat>
            <c:numRef>
              <c:f>'איור 7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7 נתונים'!$G$4:$G$4000</c:f>
              <c:numCache>
                <c:formatCode>General</c:formatCode>
                <c:ptCount val="3997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3</c:v>
                </c:pt>
                <c:pt idx="37">
                  <c:v>3</c:v>
                </c:pt>
                <c:pt idx="38">
                  <c:v>3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3</c:v>
                </c:pt>
                <c:pt idx="55">
                  <c:v>3</c:v>
                </c:pt>
                <c:pt idx="56">
                  <c:v>3</c:v>
                </c:pt>
                <c:pt idx="57">
                  <c:v>3</c:v>
                </c:pt>
                <c:pt idx="58">
                  <c:v>3</c:v>
                </c:pt>
                <c:pt idx="59">
                  <c:v>3</c:v>
                </c:pt>
                <c:pt idx="60">
                  <c:v>3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3</c:v>
                </c:pt>
                <c:pt idx="66">
                  <c:v>3</c:v>
                </c:pt>
                <c:pt idx="67">
                  <c:v>3</c:v>
                </c:pt>
                <c:pt idx="68">
                  <c:v>3</c:v>
                </c:pt>
                <c:pt idx="69">
                  <c:v>3</c:v>
                </c:pt>
                <c:pt idx="70">
                  <c:v>3</c:v>
                </c:pt>
                <c:pt idx="71">
                  <c:v>3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3</c:v>
                </c:pt>
                <c:pt idx="86">
                  <c:v>3</c:v>
                </c:pt>
                <c:pt idx="87">
                  <c:v>3</c:v>
                </c:pt>
                <c:pt idx="88">
                  <c:v>3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3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3</c:v>
                </c:pt>
                <c:pt idx="124">
                  <c:v>3</c:v>
                </c:pt>
                <c:pt idx="125">
                  <c:v>3</c:v>
                </c:pt>
                <c:pt idx="126">
                  <c:v>3</c:v>
                </c:pt>
                <c:pt idx="127">
                  <c:v>3</c:v>
                </c:pt>
                <c:pt idx="128">
                  <c:v>3</c:v>
                </c:pt>
                <c:pt idx="129">
                  <c:v>3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3</c:v>
                </c:pt>
                <c:pt idx="134">
                  <c:v>3</c:v>
                </c:pt>
                <c:pt idx="135">
                  <c:v>3</c:v>
                </c:pt>
                <c:pt idx="136">
                  <c:v>3</c:v>
                </c:pt>
                <c:pt idx="137">
                  <c:v>3</c:v>
                </c:pt>
                <c:pt idx="138">
                  <c:v>3</c:v>
                </c:pt>
                <c:pt idx="139">
                  <c:v>3</c:v>
                </c:pt>
                <c:pt idx="140">
                  <c:v>3</c:v>
                </c:pt>
                <c:pt idx="141">
                  <c:v>3</c:v>
                </c:pt>
                <c:pt idx="142">
                  <c:v>3</c:v>
                </c:pt>
                <c:pt idx="143">
                  <c:v>3</c:v>
                </c:pt>
                <c:pt idx="144">
                  <c:v>3</c:v>
                </c:pt>
                <c:pt idx="145">
                  <c:v>3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3</c:v>
                </c:pt>
                <c:pt idx="162">
                  <c:v>3</c:v>
                </c:pt>
                <c:pt idx="163">
                  <c:v>3</c:v>
                </c:pt>
                <c:pt idx="164">
                  <c:v>3</c:v>
                </c:pt>
                <c:pt idx="165">
                  <c:v>3</c:v>
                </c:pt>
                <c:pt idx="166">
                  <c:v>3</c:v>
                </c:pt>
                <c:pt idx="167">
                  <c:v>3</c:v>
                </c:pt>
                <c:pt idx="168">
                  <c:v>3</c:v>
                </c:pt>
                <c:pt idx="169">
                  <c:v>3</c:v>
                </c:pt>
                <c:pt idx="170">
                  <c:v>3</c:v>
                </c:pt>
                <c:pt idx="171">
                  <c:v>3</c:v>
                </c:pt>
                <c:pt idx="172">
                  <c:v>3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3</c:v>
                </c:pt>
                <c:pt idx="180">
                  <c:v>3</c:v>
                </c:pt>
                <c:pt idx="181">
                  <c:v>3</c:v>
                </c:pt>
                <c:pt idx="182">
                  <c:v>3</c:v>
                </c:pt>
                <c:pt idx="183">
                  <c:v>3</c:v>
                </c:pt>
                <c:pt idx="184">
                  <c:v>3</c:v>
                </c:pt>
                <c:pt idx="185">
                  <c:v>3</c:v>
                </c:pt>
                <c:pt idx="186">
                  <c:v>3</c:v>
                </c:pt>
                <c:pt idx="187">
                  <c:v>3</c:v>
                </c:pt>
                <c:pt idx="188">
                  <c:v>3</c:v>
                </c:pt>
                <c:pt idx="189">
                  <c:v>3</c:v>
                </c:pt>
                <c:pt idx="190">
                  <c:v>3</c:v>
                </c:pt>
                <c:pt idx="191">
                  <c:v>3</c:v>
                </c:pt>
                <c:pt idx="192">
                  <c:v>3</c:v>
                </c:pt>
                <c:pt idx="193">
                  <c:v>3</c:v>
                </c:pt>
                <c:pt idx="194">
                  <c:v>3</c:v>
                </c:pt>
                <c:pt idx="195">
                  <c:v>3</c:v>
                </c:pt>
                <c:pt idx="196">
                  <c:v>3</c:v>
                </c:pt>
                <c:pt idx="197">
                  <c:v>3</c:v>
                </c:pt>
                <c:pt idx="198">
                  <c:v>3</c:v>
                </c:pt>
                <c:pt idx="199">
                  <c:v>3</c:v>
                </c:pt>
                <c:pt idx="200">
                  <c:v>3</c:v>
                </c:pt>
                <c:pt idx="201">
                  <c:v>3</c:v>
                </c:pt>
                <c:pt idx="202">
                  <c:v>3</c:v>
                </c:pt>
                <c:pt idx="203">
                  <c:v>3</c:v>
                </c:pt>
                <c:pt idx="204">
                  <c:v>3</c:v>
                </c:pt>
                <c:pt idx="205">
                  <c:v>3</c:v>
                </c:pt>
                <c:pt idx="206">
                  <c:v>3</c:v>
                </c:pt>
                <c:pt idx="207">
                  <c:v>3</c:v>
                </c:pt>
                <c:pt idx="208">
                  <c:v>3</c:v>
                </c:pt>
                <c:pt idx="209">
                  <c:v>3</c:v>
                </c:pt>
                <c:pt idx="210">
                  <c:v>3</c:v>
                </c:pt>
                <c:pt idx="211">
                  <c:v>3</c:v>
                </c:pt>
                <c:pt idx="212">
                  <c:v>3</c:v>
                </c:pt>
                <c:pt idx="213">
                  <c:v>3</c:v>
                </c:pt>
                <c:pt idx="214">
                  <c:v>3</c:v>
                </c:pt>
                <c:pt idx="215">
                  <c:v>3</c:v>
                </c:pt>
                <c:pt idx="216">
                  <c:v>3</c:v>
                </c:pt>
                <c:pt idx="217">
                  <c:v>3</c:v>
                </c:pt>
                <c:pt idx="218">
                  <c:v>3</c:v>
                </c:pt>
                <c:pt idx="219">
                  <c:v>3</c:v>
                </c:pt>
                <c:pt idx="220">
                  <c:v>3</c:v>
                </c:pt>
                <c:pt idx="221">
                  <c:v>3</c:v>
                </c:pt>
                <c:pt idx="222">
                  <c:v>3</c:v>
                </c:pt>
                <c:pt idx="223">
                  <c:v>3</c:v>
                </c:pt>
                <c:pt idx="224">
                  <c:v>3</c:v>
                </c:pt>
                <c:pt idx="225">
                  <c:v>3</c:v>
                </c:pt>
                <c:pt idx="226">
                  <c:v>3</c:v>
                </c:pt>
                <c:pt idx="227">
                  <c:v>3</c:v>
                </c:pt>
                <c:pt idx="228">
                  <c:v>3</c:v>
                </c:pt>
                <c:pt idx="229">
                  <c:v>3</c:v>
                </c:pt>
                <c:pt idx="230">
                  <c:v>3</c:v>
                </c:pt>
                <c:pt idx="231">
                  <c:v>3</c:v>
                </c:pt>
                <c:pt idx="232">
                  <c:v>3</c:v>
                </c:pt>
                <c:pt idx="233">
                  <c:v>3</c:v>
                </c:pt>
                <c:pt idx="234">
                  <c:v>3</c:v>
                </c:pt>
                <c:pt idx="235">
                  <c:v>3</c:v>
                </c:pt>
                <c:pt idx="236">
                  <c:v>3</c:v>
                </c:pt>
                <c:pt idx="237">
                  <c:v>3</c:v>
                </c:pt>
                <c:pt idx="238">
                  <c:v>3</c:v>
                </c:pt>
                <c:pt idx="239">
                  <c:v>3</c:v>
                </c:pt>
                <c:pt idx="240">
                  <c:v>3</c:v>
                </c:pt>
                <c:pt idx="241">
                  <c:v>3</c:v>
                </c:pt>
                <c:pt idx="242">
                  <c:v>3</c:v>
                </c:pt>
                <c:pt idx="243">
                  <c:v>3</c:v>
                </c:pt>
                <c:pt idx="244">
                  <c:v>3</c:v>
                </c:pt>
                <c:pt idx="245">
                  <c:v>3</c:v>
                </c:pt>
                <c:pt idx="246">
                  <c:v>3</c:v>
                </c:pt>
                <c:pt idx="247">
                  <c:v>3</c:v>
                </c:pt>
                <c:pt idx="248">
                  <c:v>3</c:v>
                </c:pt>
                <c:pt idx="249">
                  <c:v>3</c:v>
                </c:pt>
                <c:pt idx="250">
                  <c:v>3</c:v>
                </c:pt>
                <c:pt idx="251">
                  <c:v>3</c:v>
                </c:pt>
                <c:pt idx="252">
                  <c:v>3</c:v>
                </c:pt>
                <c:pt idx="253">
                  <c:v>3</c:v>
                </c:pt>
                <c:pt idx="254">
                  <c:v>3</c:v>
                </c:pt>
                <c:pt idx="255">
                  <c:v>3</c:v>
                </c:pt>
                <c:pt idx="256">
                  <c:v>3</c:v>
                </c:pt>
                <c:pt idx="257">
                  <c:v>3</c:v>
                </c:pt>
                <c:pt idx="258">
                  <c:v>3</c:v>
                </c:pt>
                <c:pt idx="259">
                  <c:v>3</c:v>
                </c:pt>
                <c:pt idx="260">
                  <c:v>3</c:v>
                </c:pt>
                <c:pt idx="261">
                  <c:v>3</c:v>
                </c:pt>
                <c:pt idx="262">
                  <c:v>3</c:v>
                </c:pt>
                <c:pt idx="263">
                  <c:v>3</c:v>
                </c:pt>
                <c:pt idx="264">
                  <c:v>3</c:v>
                </c:pt>
                <c:pt idx="265">
                  <c:v>3</c:v>
                </c:pt>
                <c:pt idx="266">
                  <c:v>3</c:v>
                </c:pt>
                <c:pt idx="267">
                  <c:v>3</c:v>
                </c:pt>
                <c:pt idx="268">
                  <c:v>3</c:v>
                </c:pt>
                <c:pt idx="269">
                  <c:v>3</c:v>
                </c:pt>
                <c:pt idx="270">
                  <c:v>3</c:v>
                </c:pt>
                <c:pt idx="271">
                  <c:v>3</c:v>
                </c:pt>
                <c:pt idx="272">
                  <c:v>3</c:v>
                </c:pt>
                <c:pt idx="273">
                  <c:v>3</c:v>
                </c:pt>
                <c:pt idx="274">
                  <c:v>3</c:v>
                </c:pt>
                <c:pt idx="275">
                  <c:v>3</c:v>
                </c:pt>
                <c:pt idx="276">
                  <c:v>3</c:v>
                </c:pt>
                <c:pt idx="277">
                  <c:v>3</c:v>
                </c:pt>
                <c:pt idx="278">
                  <c:v>3</c:v>
                </c:pt>
                <c:pt idx="279">
                  <c:v>3</c:v>
                </c:pt>
                <c:pt idx="280">
                  <c:v>3</c:v>
                </c:pt>
                <c:pt idx="281">
                  <c:v>3</c:v>
                </c:pt>
                <c:pt idx="282">
                  <c:v>3</c:v>
                </c:pt>
                <c:pt idx="283">
                  <c:v>3</c:v>
                </c:pt>
                <c:pt idx="284">
                  <c:v>3</c:v>
                </c:pt>
                <c:pt idx="285">
                  <c:v>3</c:v>
                </c:pt>
                <c:pt idx="286">
                  <c:v>3</c:v>
                </c:pt>
                <c:pt idx="287">
                  <c:v>3</c:v>
                </c:pt>
                <c:pt idx="288">
                  <c:v>3</c:v>
                </c:pt>
                <c:pt idx="289">
                  <c:v>3</c:v>
                </c:pt>
                <c:pt idx="290">
                  <c:v>3</c:v>
                </c:pt>
                <c:pt idx="291">
                  <c:v>3</c:v>
                </c:pt>
                <c:pt idx="292">
                  <c:v>3</c:v>
                </c:pt>
                <c:pt idx="293">
                  <c:v>3</c:v>
                </c:pt>
                <c:pt idx="294">
                  <c:v>3</c:v>
                </c:pt>
                <c:pt idx="295">
                  <c:v>3</c:v>
                </c:pt>
                <c:pt idx="296">
                  <c:v>3</c:v>
                </c:pt>
                <c:pt idx="297">
                  <c:v>3</c:v>
                </c:pt>
                <c:pt idx="298">
                  <c:v>3</c:v>
                </c:pt>
                <c:pt idx="299">
                  <c:v>3</c:v>
                </c:pt>
                <c:pt idx="300">
                  <c:v>3</c:v>
                </c:pt>
                <c:pt idx="301">
                  <c:v>3</c:v>
                </c:pt>
                <c:pt idx="302">
                  <c:v>3</c:v>
                </c:pt>
                <c:pt idx="303">
                  <c:v>3</c:v>
                </c:pt>
                <c:pt idx="304">
                  <c:v>3</c:v>
                </c:pt>
                <c:pt idx="305">
                  <c:v>3</c:v>
                </c:pt>
                <c:pt idx="306">
                  <c:v>3</c:v>
                </c:pt>
                <c:pt idx="307">
                  <c:v>3</c:v>
                </c:pt>
                <c:pt idx="308">
                  <c:v>3</c:v>
                </c:pt>
                <c:pt idx="309">
                  <c:v>3</c:v>
                </c:pt>
                <c:pt idx="310">
                  <c:v>3</c:v>
                </c:pt>
                <c:pt idx="311">
                  <c:v>3</c:v>
                </c:pt>
                <c:pt idx="312">
                  <c:v>3</c:v>
                </c:pt>
                <c:pt idx="313">
                  <c:v>3</c:v>
                </c:pt>
                <c:pt idx="314">
                  <c:v>3</c:v>
                </c:pt>
                <c:pt idx="315">
                  <c:v>3</c:v>
                </c:pt>
                <c:pt idx="316">
                  <c:v>3</c:v>
                </c:pt>
                <c:pt idx="317">
                  <c:v>3</c:v>
                </c:pt>
                <c:pt idx="318">
                  <c:v>3</c:v>
                </c:pt>
                <c:pt idx="319">
                  <c:v>3</c:v>
                </c:pt>
                <c:pt idx="320">
                  <c:v>3</c:v>
                </c:pt>
                <c:pt idx="321">
                  <c:v>3</c:v>
                </c:pt>
                <c:pt idx="322">
                  <c:v>3</c:v>
                </c:pt>
                <c:pt idx="323">
                  <c:v>3</c:v>
                </c:pt>
                <c:pt idx="324">
                  <c:v>3</c:v>
                </c:pt>
                <c:pt idx="325">
                  <c:v>3</c:v>
                </c:pt>
                <c:pt idx="326">
                  <c:v>3</c:v>
                </c:pt>
                <c:pt idx="327">
                  <c:v>3</c:v>
                </c:pt>
                <c:pt idx="328">
                  <c:v>3</c:v>
                </c:pt>
                <c:pt idx="329">
                  <c:v>3</c:v>
                </c:pt>
                <c:pt idx="330">
                  <c:v>3</c:v>
                </c:pt>
                <c:pt idx="331">
                  <c:v>3</c:v>
                </c:pt>
                <c:pt idx="332">
                  <c:v>3</c:v>
                </c:pt>
                <c:pt idx="333">
                  <c:v>3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3</c:v>
                </c:pt>
                <c:pt idx="338">
                  <c:v>3</c:v>
                </c:pt>
                <c:pt idx="339">
                  <c:v>3</c:v>
                </c:pt>
                <c:pt idx="340">
                  <c:v>3</c:v>
                </c:pt>
                <c:pt idx="341">
                  <c:v>3</c:v>
                </c:pt>
                <c:pt idx="342">
                  <c:v>3</c:v>
                </c:pt>
                <c:pt idx="343">
                  <c:v>3</c:v>
                </c:pt>
                <c:pt idx="344">
                  <c:v>3</c:v>
                </c:pt>
                <c:pt idx="345">
                  <c:v>3</c:v>
                </c:pt>
                <c:pt idx="346">
                  <c:v>3</c:v>
                </c:pt>
                <c:pt idx="347">
                  <c:v>3</c:v>
                </c:pt>
                <c:pt idx="348">
                  <c:v>3</c:v>
                </c:pt>
                <c:pt idx="349">
                  <c:v>3</c:v>
                </c:pt>
                <c:pt idx="350">
                  <c:v>3</c:v>
                </c:pt>
                <c:pt idx="351">
                  <c:v>3</c:v>
                </c:pt>
                <c:pt idx="352">
                  <c:v>3</c:v>
                </c:pt>
                <c:pt idx="353">
                  <c:v>3</c:v>
                </c:pt>
                <c:pt idx="354">
                  <c:v>3</c:v>
                </c:pt>
                <c:pt idx="355">
                  <c:v>3</c:v>
                </c:pt>
                <c:pt idx="356">
                  <c:v>3</c:v>
                </c:pt>
                <c:pt idx="357">
                  <c:v>3</c:v>
                </c:pt>
                <c:pt idx="358">
                  <c:v>3</c:v>
                </c:pt>
                <c:pt idx="359">
                  <c:v>3</c:v>
                </c:pt>
                <c:pt idx="360">
                  <c:v>3</c:v>
                </c:pt>
                <c:pt idx="361">
                  <c:v>3</c:v>
                </c:pt>
                <c:pt idx="362">
                  <c:v>3</c:v>
                </c:pt>
                <c:pt idx="363">
                  <c:v>3</c:v>
                </c:pt>
                <c:pt idx="364">
                  <c:v>3</c:v>
                </c:pt>
                <c:pt idx="365">
                  <c:v>3</c:v>
                </c:pt>
                <c:pt idx="366">
                  <c:v>3</c:v>
                </c:pt>
                <c:pt idx="367">
                  <c:v>3</c:v>
                </c:pt>
                <c:pt idx="368">
                  <c:v>3</c:v>
                </c:pt>
                <c:pt idx="369">
                  <c:v>3</c:v>
                </c:pt>
                <c:pt idx="370">
                  <c:v>3</c:v>
                </c:pt>
                <c:pt idx="371">
                  <c:v>3</c:v>
                </c:pt>
                <c:pt idx="372">
                  <c:v>3</c:v>
                </c:pt>
                <c:pt idx="373">
                  <c:v>3</c:v>
                </c:pt>
                <c:pt idx="374">
                  <c:v>3</c:v>
                </c:pt>
                <c:pt idx="375">
                  <c:v>3</c:v>
                </c:pt>
                <c:pt idx="376">
                  <c:v>3</c:v>
                </c:pt>
                <c:pt idx="377">
                  <c:v>3</c:v>
                </c:pt>
                <c:pt idx="378">
                  <c:v>3</c:v>
                </c:pt>
                <c:pt idx="379">
                  <c:v>3</c:v>
                </c:pt>
                <c:pt idx="380">
                  <c:v>3</c:v>
                </c:pt>
                <c:pt idx="381">
                  <c:v>3</c:v>
                </c:pt>
                <c:pt idx="382">
                  <c:v>3</c:v>
                </c:pt>
                <c:pt idx="383">
                  <c:v>3</c:v>
                </c:pt>
                <c:pt idx="384">
                  <c:v>3</c:v>
                </c:pt>
                <c:pt idx="385">
                  <c:v>3</c:v>
                </c:pt>
                <c:pt idx="386">
                  <c:v>3</c:v>
                </c:pt>
                <c:pt idx="387">
                  <c:v>3</c:v>
                </c:pt>
                <c:pt idx="388">
                  <c:v>3</c:v>
                </c:pt>
                <c:pt idx="389">
                  <c:v>3</c:v>
                </c:pt>
                <c:pt idx="390">
                  <c:v>3</c:v>
                </c:pt>
                <c:pt idx="391">
                  <c:v>3</c:v>
                </c:pt>
                <c:pt idx="392">
                  <c:v>3</c:v>
                </c:pt>
                <c:pt idx="393">
                  <c:v>3</c:v>
                </c:pt>
                <c:pt idx="394">
                  <c:v>3</c:v>
                </c:pt>
                <c:pt idx="395">
                  <c:v>3</c:v>
                </c:pt>
                <c:pt idx="396">
                  <c:v>3</c:v>
                </c:pt>
                <c:pt idx="397">
                  <c:v>3</c:v>
                </c:pt>
                <c:pt idx="398">
                  <c:v>3</c:v>
                </c:pt>
                <c:pt idx="399">
                  <c:v>3</c:v>
                </c:pt>
                <c:pt idx="400">
                  <c:v>3</c:v>
                </c:pt>
                <c:pt idx="401">
                  <c:v>3</c:v>
                </c:pt>
                <c:pt idx="402">
                  <c:v>3</c:v>
                </c:pt>
                <c:pt idx="403">
                  <c:v>3</c:v>
                </c:pt>
                <c:pt idx="404">
                  <c:v>3</c:v>
                </c:pt>
                <c:pt idx="405">
                  <c:v>3</c:v>
                </c:pt>
                <c:pt idx="406">
                  <c:v>3</c:v>
                </c:pt>
                <c:pt idx="407">
                  <c:v>3</c:v>
                </c:pt>
                <c:pt idx="408">
                  <c:v>3</c:v>
                </c:pt>
                <c:pt idx="409">
                  <c:v>3</c:v>
                </c:pt>
                <c:pt idx="410">
                  <c:v>3</c:v>
                </c:pt>
                <c:pt idx="411">
                  <c:v>3</c:v>
                </c:pt>
                <c:pt idx="412">
                  <c:v>3</c:v>
                </c:pt>
                <c:pt idx="413">
                  <c:v>3</c:v>
                </c:pt>
                <c:pt idx="414">
                  <c:v>3</c:v>
                </c:pt>
                <c:pt idx="415">
                  <c:v>3</c:v>
                </c:pt>
                <c:pt idx="416">
                  <c:v>3</c:v>
                </c:pt>
                <c:pt idx="417">
                  <c:v>3</c:v>
                </c:pt>
                <c:pt idx="418">
                  <c:v>3</c:v>
                </c:pt>
                <c:pt idx="419">
                  <c:v>3</c:v>
                </c:pt>
                <c:pt idx="420">
                  <c:v>3</c:v>
                </c:pt>
                <c:pt idx="421">
                  <c:v>3</c:v>
                </c:pt>
                <c:pt idx="422">
                  <c:v>3</c:v>
                </c:pt>
                <c:pt idx="423">
                  <c:v>3</c:v>
                </c:pt>
                <c:pt idx="424">
                  <c:v>3</c:v>
                </c:pt>
                <c:pt idx="425">
                  <c:v>3</c:v>
                </c:pt>
                <c:pt idx="426">
                  <c:v>3</c:v>
                </c:pt>
                <c:pt idx="427">
                  <c:v>3</c:v>
                </c:pt>
                <c:pt idx="428">
                  <c:v>3</c:v>
                </c:pt>
                <c:pt idx="429">
                  <c:v>3</c:v>
                </c:pt>
                <c:pt idx="430">
                  <c:v>3</c:v>
                </c:pt>
                <c:pt idx="431">
                  <c:v>3</c:v>
                </c:pt>
                <c:pt idx="432">
                  <c:v>3</c:v>
                </c:pt>
                <c:pt idx="433">
                  <c:v>3</c:v>
                </c:pt>
                <c:pt idx="434">
                  <c:v>3</c:v>
                </c:pt>
                <c:pt idx="435">
                  <c:v>3</c:v>
                </c:pt>
                <c:pt idx="436">
                  <c:v>3</c:v>
                </c:pt>
                <c:pt idx="437">
                  <c:v>3</c:v>
                </c:pt>
                <c:pt idx="438">
                  <c:v>3</c:v>
                </c:pt>
                <c:pt idx="439">
                  <c:v>3</c:v>
                </c:pt>
                <c:pt idx="440">
                  <c:v>3</c:v>
                </c:pt>
                <c:pt idx="441">
                  <c:v>3</c:v>
                </c:pt>
                <c:pt idx="442">
                  <c:v>3</c:v>
                </c:pt>
                <c:pt idx="443">
                  <c:v>3</c:v>
                </c:pt>
                <c:pt idx="444">
                  <c:v>3</c:v>
                </c:pt>
                <c:pt idx="445">
                  <c:v>3</c:v>
                </c:pt>
                <c:pt idx="446">
                  <c:v>3</c:v>
                </c:pt>
                <c:pt idx="447">
                  <c:v>3</c:v>
                </c:pt>
                <c:pt idx="448">
                  <c:v>3</c:v>
                </c:pt>
                <c:pt idx="449">
                  <c:v>3</c:v>
                </c:pt>
                <c:pt idx="450">
                  <c:v>3</c:v>
                </c:pt>
                <c:pt idx="451">
                  <c:v>3</c:v>
                </c:pt>
                <c:pt idx="452">
                  <c:v>3</c:v>
                </c:pt>
                <c:pt idx="453">
                  <c:v>3</c:v>
                </c:pt>
                <c:pt idx="454">
                  <c:v>3</c:v>
                </c:pt>
                <c:pt idx="455">
                  <c:v>3</c:v>
                </c:pt>
                <c:pt idx="456">
                  <c:v>3</c:v>
                </c:pt>
                <c:pt idx="457">
                  <c:v>3</c:v>
                </c:pt>
                <c:pt idx="458">
                  <c:v>3</c:v>
                </c:pt>
                <c:pt idx="459">
                  <c:v>3</c:v>
                </c:pt>
                <c:pt idx="460">
                  <c:v>3</c:v>
                </c:pt>
                <c:pt idx="461">
                  <c:v>3</c:v>
                </c:pt>
                <c:pt idx="462">
                  <c:v>3</c:v>
                </c:pt>
                <c:pt idx="463">
                  <c:v>3</c:v>
                </c:pt>
                <c:pt idx="464">
                  <c:v>3</c:v>
                </c:pt>
                <c:pt idx="465">
                  <c:v>3</c:v>
                </c:pt>
                <c:pt idx="466">
                  <c:v>3</c:v>
                </c:pt>
                <c:pt idx="467">
                  <c:v>3</c:v>
                </c:pt>
                <c:pt idx="468">
                  <c:v>3</c:v>
                </c:pt>
                <c:pt idx="469">
                  <c:v>3</c:v>
                </c:pt>
                <c:pt idx="470">
                  <c:v>3</c:v>
                </c:pt>
                <c:pt idx="471">
                  <c:v>3</c:v>
                </c:pt>
                <c:pt idx="472">
                  <c:v>3</c:v>
                </c:pt>
                <c:pt idx="473">
                  <c:v>3</c:v>
                </c:pt>
                <c:pt idx="474">
                  <c:v>3</c:v>
                </c:pt>
                <c:pt idx="475">
                  <c:v>3</c:v>
                </c:pt>
                <c:pt idx="476">
                  <c:v>3</c:v>
                </c:pt>
                <c:pt idx="477">
                  <c:v>3</c:v>
                </c:pt>
                <c:pt idx="478">
                  <c:v>3</c:v>
                </c:pt>
                <c:pt idx="479">
                  <c:v>3</c:v>
                </c:pt>
                <c:pt idx="480">
                  <c:v>3</c:v>
                </c:pt>
                <c:pt idx="481">
                  <c:v>3</c:v>
                </c:pt>
                <c:pt idx="482">
                  <c:v>3</c:v>
                </c:pt>
                <c:pt idx="483">
                  <c:v>3</c:v>
                </c:pt>
                <c:pt idx="484">
                  <c:v>3</c:v>
                </c:pt>
                <c:pt idx="485">
                  <c:v>3</c:v>
                </c:pt>
                <c:pt idx="486">
                  <c:v>3</c:v>
                </c:pt>
                <c:pt idx="487">
                  <c:v>3</c:v>
                </c:pt>
                <c:pt idx="488">
                  <c:v>3</c:v>
                </c:pt>
                <c:pt idx="489">
                  <c:v>3</c:v>
                </c:pt>
                <c:pt idx="490">
                  <c:v>3</c:v>
                </c:pt>
                <c:pt idx="491">
                  <c:v>3</c:v>
                </c:pt>
                <c:pt idx="492">
                  <c:v>3</c:v>
                </c:pt>
                <c:pt idx="493">
                  <c:v>3</c:v>
                </c:pt>
                <c:pt idx="494">
                  <c:v>3</c:v>
                </c:pt>
                <c:pt idx="495">
                  <c:v>3</c:v>
                </c:pt>
                <c:pt idx="496">
                  <c:v>3</c:v>
                </c:pt>
                <c:pt idx="497">
                  <c:v>3</c:v>
                </c:pt>
                <c:pt idx="498">
                  <c:v>3</c:v>
                </c:pt>
                <c:pt idx="499">
                  <c:v>3</c:v>
                </c:pt>
                <c:pt idx="500">
                  <c:v>3</c:v>
                </c:pt>
                <c:pt idx="501">
                  <c:v>3</c:v>
                </c:pt>
                <c:pt idx="502">
                  <c:v>3</c:v>
                </c:pt>
                <c:pt idx="503">
                  <c:v>3</c:v>
                </c:pt>
                <c:pt idx="504">
                  <c:v>3</c:v>
                </c:pt>
                <c:pt idx="505">
                  <c:v>3</c:v>
                </c:pt>
                <c:pt idx="506">
                  <c:v>3</c:v>
                </c:pt>
                <c:pt idx="507">
                  <c:v>3</c:v>
                </c:pt>
                <c:pt idx="508">
                  <c:v>3</c:v>
                </c:pt>
                <c:pt idx="509">
                  <c:v>3</c:v>
                </c:pt>
                <c:pt idx="510">
                  <c:v>3</c:v>
                </c:pt>
                <c:pt idx="511">
                  <c:v>3</c:v>
                </c:pt>
                <c:pt idx="512">
                  <c:v>3</c:v>
                </c:pt>
                <c:pt idx="513">
                  <c:v>3</c:v>
                </c:pt>
                <c:pt idx="514">
                  <c:v>3</c:v>
                </c:pt>
                <c:pt idx="515">
                  <c:v>3</c:v>
                </c:pt>
                <c:pt idx="516">
                  <c:v>3</c:v>
                </c:pt>
                <c:pt idx="517">
                  <c:v>3</c:v>
                </c:pt>
                <c:pt idx="518">
                  <c:v>3</c:v>
                </c:pt>
                <c:pt idx="519">
                  <c:v>3</c:v>
                </c:pt>
                <c:pt idx="520">
                  <c:v>3</c:v>
                </c:pt>
                <c:pt idx="521">
                  <c:v>3</c:v>
                </c:pt>
                <c:pt idx="522">
                  <c:v>3</c:v>
                </c:pt>
                <c:pt idx="523">
                  <c:v>3</c:v>
                </c:pt>
                <c:pt idx="524">
                  <c:v>3</c:v>
                </c:pt>
                <c:pt idx="525">
                  <c:v>3</c:v>
                </c:pt>
                <c:pt idx="526">
                  <c:v>3</c:v>
                </c:pt>
                <c:pt idx="527">
                  <c:v>3</c:v>
                </c:pt>
                <c:pt idx="528">
                  <c:v>3</c:v>
                </c:pt>
                <c:pt idx="529">
                  <c:v>3</c:v>
                </c:pt>
                <c:pt idx="530">
                  <c:v>3</c:v>
                </c:pt>
                <c:pt idx="531">
                  <c:v>3</c:v>
                </c:pt>
                <c:pt idx="532">
                  <c:v>3</c:v>
                </c:pt>
                <c:pt idx="533">
                  <c:v>3</c:v>
                </c:pt>
                <c:pt idx="534">
                  <c:v>3</c:v>
                </c:pt>
                <c:pt idx="535">
                  <c:v>3</c:v>
                </c:pt>
                <c:pt idx="536">
                  <c:v>3</c:v>
                </c:pt>
                <c:pt idx="537">
                  <c:v>3</c:v>
                </c:pt>
                <c:pt idx="538">
                  <c:v>3</c:v>
                </c:pt>
                <c:pt idx="539">
                  <c:v>3</c:v>
                </c:pt>
                <c:pt idx="540">
                  <c:v>3</c:v>
                </c:pt>
                <c:pt idx="541">
                  <c:v>3</c:v>
                </c:pt>
                <c:pt idx="542">
                  <c:v>3</c:v>
                </c:pt>
                <c:pt idx="543">
                  <c:v>3</c:v>
                </c:pt>
                <c:pt idx="544">
                  <c:v>3</c:v>
                </c:pt>
                <c:pt idx="545">
                  <c:v>3</c:v>
                </c:pt>
                <c:pt idx="546">
                  <c:v>3</c:v>
                </c:pt>
                <c:pt idx="547">
                  <c:v>3</c:v>
                </c:pt>
                <c:pt idx="548">
                  <c:v>3</c:v>
                </c:pt>
                <c:pt idx="549">
                  <c:v>3</c:v>
                </c:pt>
                <c:pt idx="550">
                  <c:v>3</c:v>
                </c:pt>
                <c:pt idx="551">
                  <c:v>3</c:v>
                </c:pt>
                <c:pt idx="552">
                  <c:v>3</c:v>
                </c:pt>
                <c:pt idx="553">
                  <c:v>3</c:v>
                </c:pt>
                <c:pt idx="554">
                  <c:v>3</c:v>
                </c:pt>
                <c:pt idx="555">
                  <c:v>3</c:v>
                </c:pt>
                <c:pt idx="556">
                  <c:v>3</c:v>
                </c:pt>
                <c:pt idx="557">
                  <c:v>3</c:v>
                </c:pt>
                <c:pt idx="558">
                  <c:v>3</c:v>
                </c:pt>
                <c:pt idx="559">
                  <c:v>3</c:v>
                </c:pt>
                <c:pt idx="560">
                  <c:v>3</c:v>
                </c:pt>
                <c:pt idx="561">
                  <c:v>3</c:v>
                </c:pt>
                <c:pt idx="562">
                  <c:v>3</c:v>
                </c:pt>
                <c:pt idx="563">
                  <c:v>3</c:v>
                </c:pt>
                <c:pt idx="564">
                  <c:v>3</c:v>
                </c:pt>
                <c:pt idx="565">
                  <c:v>3</c:v>
                </c:pt>
                <c:pt idx="566">
                  <c:v>3</c:v>
                </c:pt>
                <c:pt idx="567">
                  <c:v>3</c:v>
                </c:pt>
                <c:pt idx="568">
                  <c:v>3</c:v>
                </c:pt>
                <c:pt idx="569">
                  <c:v>3</c:v>
                </c:pt>
                <c:pt idx="570">
                  <c:v>3</c:v>
                </c:pt>
                <c:pt idx="571">
                  <c:v>3</c:v>
                </c:pt>
                <c:pt idx="572">
                  <c:v>3</c:v>
                </c:pt>
                <c:pt idx="573">
                  <c:v>3</c:v>
                </c:pt>
                <c:pt idx="574">
                  <c:v>3</c:v>
                </c:pt>
                <c:pt idx="575">
                  <c:v>3</c:v>
                </c:pt>
                <c:pt idx="576">
                  <c:v>3</c:v>
                </c:pt>
                <c:pt idx="577">
                  <c:v>3</c:v>
                </c:pt>
                <c:pt idx="578">
                  <c:v>3</c:v>
                </c:pt>
                <c:pt idx="579">
                  <c:v>3</c:v>
                </c:pt>
                <c:pt idx="580">
                  <c:v>3</c:v>
                </c:pt>
                <c:pt idx="581">
                  <c:v>3</c:v>
                </c:pt>
                <c:pt idx="582">
                  <c:v>3</c:v>
                </c:pt>
                <c:pt idx="583">
                  <c:v>3</c:v>
                </c:pt>
                <c:pt idx="584">
                  <c:v>3</c:v>
                </c:pt>
                <c:pt idx="585">
                  <c:v>3</c:v>
                </c:pt>
                <c:pt idx="586">
                  <c:v>3</c:v>
                </c:pt>
                <c:pt idx="587">
                  <c:v>3</c:v>
                </c:pt>
                <c:pt idx="588">
                  <c:v>3</c:v>
                </c:pt>
                <c:pt idx="589">
                  <c:v>3</c:v>
                </c:pt>
                <c:pt idx="590">
                  <c:v>3</c:v>
                </c:pt>
                <c:pt idx="591">
                  <c:v>3</c:v>
                </c:pt>
                <c:pt idx="592">
                  <c:v>3</c:v>
                </c:pt>
                <c:pt idx="593">
                  <c:v>3</c:v>
                </c:pt>
                <c:pt idx="594">
                  <c:v>3</c:v>
                </c:pt>
                <c:pt idx="595">
                  <c:v>3</c:v>
                </c:pt>
                <c:pt idx="596">
                  <c:v>3</c:v>
                </c:pt>
                <c:pt idx="597">
                  <c:v>3</c:v>
                </c:pt>
                <c:pt idx="598">
                  <c:v>3</c:v>
                </c:pt>
                <c:pt idx="599">
                  <c:v>3</c:v>
                </c:pt>
                <c:pt idx="600">
                  <c:v>3</c:v>
                </c:pt>
                <c:pt idx="601">
                  <c:v>3</c:v>
                </c:pt>
                <c:pt idx="602">
                  <c:v>3</c:v>
                </c:pt>
                <c:pt idx="603">
                  <c:v>3</c:v>
                </c:pt>
                <c:pt idx="604">
                  <c:v>3</c:v>
                </c:pt>
                <c:pt idx="605">
                  <c:v>3</c:v>
                </c:pt>
                <c:pt idx="606">
                  <c:v>3</c:v>
                </c:pt>
                <c:pt idx="607">
                  <c:v>3</c:v>
                </c:pt>
                <c:pt idx="608">
                  <c:v>3</c:v>
                </c:pt>
                <c:pt idx="609">
                  <c:v>3</c:v>
                </c:pt>
                <c:pt idx="610">
                  <c:v>3</c:v>
                </c:pt>
                <c:pt idx="611">
                  <c:v>3</c:v>
                </c:pt>
                <c:pt idx="612">
                  <c:v>3</c:v>
                </c:pt>
                <c:pt idx="613">
                  <c:v>3</c:v>
                </c:pt>
                <c:pt idx="614">
                  <c:v>3</c:v>
                </c:pt>
                <c:pt idx="615">
                  <c:v>3</c:v>
                </c:pt>
                <c:pt idx="616">
                  <c:v>3</c:v>
                </c:pt>
                <c:pt idx="617">
                  <c:v>3</c:v>
                </c:pt>
                <c:pt idx="618">
                  <c:v>3</c:v>
                </c:pt>
                <c:pt idx="619">
                  <c:v>3</c:v>
                </c:pt>
                <c:pt idx="620">
                  <c:v>3</c:v>
                </c:pt>
                <c:pt idx="621">
                  <c:v>3</c:v>
                </c:pt>
                <c:pt idx="622">
                  <c:v>3</c:v>
                </c:pt>
                <c:pt idx="623">
                  <c:v>3</c:v>
                </c:pt>
                <c:pt idx="624">
                  <c:v>3</c:v>
                </c:pt>
                <c:pt idx="625">
                  <c:v>3</c:v>
                </c:pt>
                <c:pt idx="626">
                  <c:v>3</c:v>
                </c:pt>
                <c:pt idx="627">
                  <c:v>3</c:v>
                </c:pt>
                <c:pt idx="628">
                  <c:v>3</c:v>
                </c:pt>
                <c:pt idx="629">
                  <c:v>3</c:v>
                </c:pt>
                <c:pt idx="630">
                  <c:v>3</c:v>
                </c:pt>
                <c:pt idx="631">
                  <c:v>3</c:v>
                </c:pt>
                <c:pt idx="632">
                  <c:v>3</c:v>
                </c:pt>
                <c:pt idx="633">
                  <c:v>3</c:v>
                </c:pt>
                <c:pt idx="634">
                  <c:v>3</c:v>
                </c:pt>
                <c:pt idx="635">
                  <c:v>3</c:v>
                </c:pt>
                <c:pt idx="636">
                  <c:v>3</c:v>
                </c:pt>
                <c:pt idx="637">
                  <c:v>3</c:v>
                </c:pt>
                <c:pt idx="638">
                  <c:v>3</c:v>
                </c:pt>
                <c:pt idx="639">
                  <c:v>3</c:v>
                </c:pt>
                <c:pt idx="640">
                  <c:v>3</c:v>
                </c:pt>
                <c:pt idx="641">
                  <c:v>3</c:v>
                </c:pt>
                <c:pt idx="642">
                  <c:v>3</c:v>
                </c:pt>
                <c:pt idx="643">
                  <c:v>3</c:v>
                </c:pt>
                <c:pt idx="644">
                  <c:v>3</c:v>
                </c:pt>
                <c:pt idx="645">
                  <c:v>3</c:v>
                </c:pt>
                <c:pt idx="646">
                  <c:v>3</c:v>
                </c:pt>
                <c:pt idx="647">
                  <c:v>3</c:v>
                </c:pt>
                <c:pt idx="648">
                  <c:v>3</c:v>
                </c:pt>
                <c:pt idx="649">
                  <c:v>3</c:v>
                </c:pt>
                <c:pt idx="650">
                  <c:v>3</c:v>
                </c:pt>
                <c:pt idx="651">
                  <c:v>3</c:v>
                </c:pt>
                <c:pt idx="652">
                  <c:v>3</c:v>
                </c:pt>
                <c:pt idx="653">
                  <c:v>3</c:v>
                </c:pt>
                <c:pt idx="654">
                  <c:v>3</c:v>
                </c:pt>
                <c:pt idx="655">
                  <c:v>3</c:v>
                </c:pt>
                <c:pt idx="656">
                  <c:v>3</c:v>
                </c:pt>
                <c:pt idx="657">
                  <c:v>3</c:v>
                </c:pt>
                <c:pt idx="658">
                  <c:v>3</c:v>
                </c:pt>
                <c:pt idx="659">
                  <c:v>3</c:v>
                </c:pt>
                <c:pt idx="660">
                  <c:v>3</c:v>
                </c:pt>
                <c:pt idx="661">
                  <c:v>3</c:v>
                </c:pt>
                <c:pt idx="662">
                  <c:v>3</c:v>
                </c:pt>
                <c:pt idx="663">
                  <c:v>3</c:v>
                </c:pt>
                <c:pt idx="664">
                  <c:v>3</c:v>
                </c:pt>
                <c:pt idx="665">
                  <c:v>3</c:v>
                </c:pt>
                <c:pt idx="666">
                  <c:v>3</c:v>
                </c:pt>
                <c:pt idx="667">
                  <c:v>3</c:v>
                </c:pt>
                <c:pt idx="668">
                  <c:v>3</c:v>
                </c:pt>
                <c:pt idx="669">
                  <c:v>3</c:v>
                </c:pt>
                <c:pt idx="670">
                  <c:v>3</c:v>
                </c:pt>
                <c:pt idx="671">
                  <c:v>3</c:v>
                </c:pt>
                <c:pt idx="672">
                  <c:v>3</c:v>
                </c:pt>
                <c:pt idx="673">
                  <c:v>3</c:v>
                </c:pt>
                <c:pt idx="674">
                  <c:v>3</c:v>
                </c:pt>
                <c:pt idx="675">
                  <c:v>3</c:v>
                </c:pt>
                <c:pt idx="676">
                  <c:v>3</c:v>
                </c:pt>
                <c:pt idx="677">
                  <c:v>3</c:v>
                </c:pt>
                <c:pt idx="678">
                  <c:v>3</c:v>
                </c:pt>
                <c:pt idx="679">
                  <c:v>3</c:v>
                </c:pt>
                <c:pt idx="680">
                  <c:v>3</c:v>
                </c:pt>
                <c:pt idx="681">
                  <c:v>3</c:v>
                </c:pt>
                <c:pt idx="682">
                  <c:v>3</c:v>
                </c:pt>
                <c:pt idx="683">
                  <c:v>3</c:v>
                </c:pt>
                <c:pt idx="684">
                  <c:v>3</c:v>
                </c:pt>
                <c:pt idx="685">
                  <c:v>3</c:v>
                </c:pt>
                <c:pt idx="686">
                  <c:v>3</c:v>
                </c:pt>
                <c:pt idx="687">
                  <c:v>3</c:v>
                </c:pt>
                <c:pt idx="688">
                  <c:v>3</c:v>
                </c:pt>
                <c:pt idx="689">
                  <c:v>3</c:v>
                </c:pt>
                <c:pt idx="690">
                  <c:v>3</c:v>
                </c:pt>
                <c:pt idx="691">
                  <c:v>3</c:v>
                </c:pt>
                <c:pt idx="692">
                  <c:v>3</c:v>
                </c:pt>
                <c:pt idx="693">
                  <c:v>3</c:v>
                </c:pt>
                <c:pt idx="694">
                  <c:v>3</c:v>
                </c:pt>
                <c:pt idx="695">
                  <c:v>3</c:v>
                </c:pt>
                <c:pt idx="696">
                  <c:v>3</c:v>
                </c:pt>
                <c:pt idx="697">
                  <c:v>3</c:v>
                </c:pt>
                <c:pt idx="698">
                  <c:v>3</c:v>
                </c:pt>
                <c:pt idx="699">
                  <c:v>3</c:v>
                </c:pt>
                <c:pt idx="700">
                  <c:v>3</c:v>
                </c:pt>
                <c:pt idx="701">
                  <c:v>3</c:v>
                </c:pt>
                <c:pt idx="702">
                  <c:v>3</c:v>
                </c:pt>
                <c:pt idx="703">
                  <c:v>3</c:v>
                </c:pt>
                <c:pt idx="704">
                  <c:v>3</c:v>
                </c:pt>
                <c:pt idx="705">
                  <c:v>3</c:v>
                </c:pt>
                <c:pt idx="706">
                  <c:v>3</c:v>
                </c:pt>
                <c:pt idx="707">
                  <c:v>3</c:v>
                </c:pt>
                <c:pt idx="708">
                  <c:v>3</c:v>
                </c:pt>
                <c:pt idx="709">
                  <c:v>3</c:v>
                </c:pt>
                <c:pt idx="710">
                  <c:v>3</c:v>
                </c:pt>
                <c:pt idx="711">
                  <c:v>3</c:v>
                </c:pt>
                <c:pt idx="712">
                  <c:v>3</c:v>
                </c:pt>
                <c:pt idx="713">
                  <c:v>3</c:v>
                </c:pt>
                <c:pt idx="714">
                  <c:v>3</c:v>
                </c:pt>
                <c:pt idx="715">
                  <c:v>3</c:v>
                </c:pt>
                <c:pt idx="716">
                  <c:v>3</c:v>
                </c:pt>
                <c:pt idx="717">
                  <c:v>3</c:v>
                </c:pt>
                <c:pt idx="718">
                  <c:v>3</c:v>
                </c:pt>
                <c:pt idx="719">
                  <c:v>3</c:v>
                </c:pt>
                <c:pt idx="720">
                  <c:v>3</c:v>
                </c:pt>
                <c:pt idx="721">
                  <c:v>3</c:v>
                </c:pt>
                <c:pt idx="722">
                  <c:v>3</c:v>
                </c:pt>
                <c:pt idx="723">
                  <c:v>3</c:v>
                </c:pt>
                <c:pt idx="724">
                  <c:v>3</c:v>
                </c:pt>
                <c:pt idx="725">
                  <c:v>3</c:v>
                </c:pt>
                <c:pt idx="726">
                  <c:v>3</c:v>
                </c:pt>
                <c:pt idx="727">
                  <c:v>3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3</c:v>
                </c:pt>
                <c:pt idx="732">
                  <c:v>3</c:v>
                </c:pt>
                <c:pt idx="733">
                  <c:v>3</c:v>
                </c:pt>
                <c:pt idx="734">
                  <c:v>3</c:v>
                </c:pt>
                <c:pt idx="735">
                  <c:v>3</c:v>
                </c:pt>
                <c:pt idx="736">
                  <c:v>3</c:v>
                </c:pt>
                <c:pt idx="737">
                  <c:v>3</c:v>
                </c:pt>
                <c:pt idx="738">
                  <c:v>3</c:v>
                </c:pt>
                <c:pt idx="739">
                  <c:v>3</c:v>
                </c:pt>
                <c:pt idx="740">
                  <c:v>3</c:v>
                </c:pt>
                <c:pt idx="741">
                  <c:v>3</c:v>
                </c:pt>
                <c:pt idx="742">
                  <c:v>3</c:v>
                </c:pt>
                <c:pt idx="743">
                  <c:v>3</c:v>
                </c:pt>
                <c:pt idx="744">
                  <c:v>3</c:v>
                </c:pt>
                <c:pt idx="745">
                  <c:v>3</c:v>
                </c:pt>
                <c:pt idx="746">
                  <c:v>3</c:v>
                </c:pt>
                <c:pt idx="747">
                  <c:v>3</c:v>
                </c:pt>
                <c:pt idx="748">
                  <c:v>3</c:v>
                </c:pt>
                <c:pt idx="749">
                  <c:v>3</c:v>
                </c:pt>
                <c:pt idx="750">
                  <c:v>3</c:v>
                </c:pt>
                <c:pt idx="751">
                  <c:v>3</c:v>
                </c:pt>
                <c:pt idx="752">
                  <c:v>3</c:v>
                </c:pt>
                <c:pt idx="753">
                  <c:v>3</c:v>
                </c:pt>
                <c:pt idx="754">
                  <c:v>3</c:v>
                </c:pt>
                <c:pt idx="755">
                  <c:v>3</c:v>
                </c:pt>
                <c:pt idx="756">
                  <c:v>3</c:v>
                </c:pt>
                <c:pt idx="757">
                  <c:v>3</c:v>
                </c:pt>
                <c:pt idx="758">
                  <c:v>3</c:v>
                </c:pt>
                <c:pt idx="759">
                  <c:v>3</c:v>
                </c:pt>
                <c:pt idx="760">
                  <c:v>3</c:v>
                </c:pt>
                <c:pt idx="761">
                  <c:v>3</c:v>
                </c:pt>
                <c:pt idx="762">
                  <c:v>3</c:v>
                </c:pt>
                <c:pt idx="763">
                  <c:v>3</c:v>
                </c:pt>
                <c:pt idx="764">
                  <c:v>3</c:v>
                </c:pt>
                <c:pt idx="765">
                  <c:v>3</c:v>
                </c:pt>
                <c:pt idx="766">
                  <c:v>3</c:v>
                </c:pt>
                <c:pt idx="767">
                  <c:v>3</c:v>
                </c:pt>
                <c:pt idx="768">
                  <c:v>3</c:v>
                </c:pt>
                <c:pt idx="769">
                  <c:v>3</c:v>
                </c:pt>
                <c:pt idx="770">
                  <c:v>3</c:v>
                </c:pt>
                <c:pt idx="771">
                  <c:v>3</c:v>
                </c:pt>
                <c:pt idx="772">
                  <c:v>3</c:v>
                </c:pt>
                <c:pt idx="773">
                  <c:v>3</c:v>
                </c:pt>
                <c:pt idx="774">
                  <c:v>3</c:v>
                </c:pt>
                <c:pt idx="775">
                  <c:v>3</c:v>
                </c:pt>
                <c:pt idx="776">
                  <c:v>3</c:v>
                </c:pt>
                <c:pt idx="777">
                  <c:v>3</c:v>
                </c:pt>
                <c:pt idx="778">
                  <c:v>3</c:v>
                </c:pt>
                <c:pt idx="779">
                  <c:v>3</c:v>
                </c:pt>
                <c:pt idx="780">
                  <c:v>3</c:v>
                </c:pt>
                <c:pt idx="781">
                  <c:v>3</c:v>
                </c:pt>
                <c:pt idx="782">
                  <c:v>3</c:v>
                </c:pt>
                <c:pt idx="783">
                  <c:v>3</c:v>
                </c:pt>
                <c:pt idx="784">
                  <c:v>3</c:v>
                </c:pt>
                <c:pt idx="785">
                  <c:v>3</c:v>
                </c:pt>
                <c:pt idx="786">
                  <c:v>3</c:v>
                </c:pt>
                <c:pt idx="787">
                  <c:v>3</c:v>
                </c:pt>
                <c:pt idx="788">
                  <c:v>3</c:v>
                </c:pt>
                <c:pt idx="789">
                  <c:v>3</c:v>
                </c:pt>
                <c:pt idx="790">
                  <c:v>3</c:v>
                </c:pt>
                <c:pt idx="791">
                  <c:v>3</c:v>
                </c:pt>
                <c:pt idx="792">
                  <c:v>3</c:v>
                </c:pt>
                <c:pt idx="793">
                  <c:v>3</c:v>
                </c:pt>
                <c:pt idx="794">
                  <c:v>3</c:v>
                </c:pt>
                <c:pt idx="795">
                  <c:v>3</c:v>
                </c:pt>
                <c:pt idx="796">
                  <c:v>3</c:v>
                </c:pt>
                <c:pt idx="797">
                  <c:v>3</c:v>
                </c:pt>
                <c:pt idx="798">
                  <c:v>3</c:v>
                </c:pt>
                <c:pt idx="799">
                  <c:v>3</c:v>
                </c:pt>
                <c:pt idx="800">
                  <c:v>3</c:v>
                </c:pt>
                <c:pt idx="801">
                  <c:v>3</c:v>
                </c:pt>
                <c:pt idx="802">
                  <c:v>3</c:v>
                </c:pt>
                <c:pt idx="803">
                  <c:v>3</c:v>
                </c:pt>
                <c:pt idx="804">
                  <c:v>3</c:v>
                </c:pt>
                <c:pt idx="805">
                  <c:v>3</c:v>
                </c:pt>
                <c:pt idx="806">
                  <c:v>3</c:v>
                </c:pt>
                <c:pt idx="807">
                  <c:v>3</c:v>
                </c:pt>
                <c:pt idx="808">
                  <c:v>3</c:v>
                </c:pt>
                <c:pt idx="809">
                  <c:v>3</c:v>
                </c:pt>
                <c:pt idx="810">
                  <c:v>3</c:v>
                </c:pt>
                <c:pt idx="811">
                  <c:v>3</c:v>
                </c:pt>
                <c:pt idx="812">
                  <c:v>3</c:v>
                </c:pt>
                <c:pt idx="813">
                  <c:v>3</c:v>
                </c:pt>
                <c:pt idx="814">
                  <c:v>3</c:v>
                </c:pt>
                <c:pt idx="815">
                  <c:v>3</c:v>
                </c:pt>
                <c:pt idx="816">
                  <c:v>3</c:v>
                </c:pt>
                <c:pt idx="817">
                  <c:v>3</c:v>
                </c:pt>
                <c:pt idx="818">
                  <c:v>3</c:v>
                </c:pt>
                <c:pt idx="819">
                  <c:v>3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3</c:v>
                </c:pt>
                <c:pt idx="824">
                  <c:v>3</c:v>
                </c:pt>
                <c:pt idx="825">
                  <c:v>3</c:v>
                </c:pt>
                <c:pt idx="826">
                  <c:v>3</c:v>
                </c:pt>
                <c:pt idx="827">
                  <c:v>3</c:v>
                </c:pt>
                <c:pt idx="828">
                  <c:v>3</c:v>
                </c:pt>
                <c:pt idx="829">
                  <c:v>3</c:v>
                </c:pt>
                <c:pt idx="830">
                  <c:v>3</c:v>
                </c:pt>
                <c:pt idx="831">
                  <c:v>3</c:v>
                </c:pt>
                <c:pt idx="832">
                  <c:v>3</c:v>
                </c:pt>
                <c:pt idx="833">
                  <c:v>3</c:v>
                </c:pt>
                <c:pt idx="834">
                  <c:v>3</c:v>
                </c:pt>
                <c:pt idx="835">
                  <c:v>3</c:v>
                </c:pt>
                <c:pt idx="836">
                  <c:v>3</c:v>
                </c:pt>
                <c:pt idx="837">
                  <c:v>3</c:v>
                </c:pt>
                <c:pt idx="838">
                  <c:v>3</c:v>
                </c:pt>
                <c:pt idx="839">
                  <c:v>3</c:v>
                </c:pt>
                <c:pt idx="840">
                  <c:v>3</c:v>
                </c:pt>
                <c:pt idx="841">
                  <c:v>3</c:v>
                </c:pt>
                <c:pt idx="842">
                  <c:v>3</c:v>
                </c:pt>
                <c:pt idx="843">
                  <c:v>3</c:v>
                </c:pt>
                <c:pt idx="844">
                  <c:v>3</c:v>
                </c:pt>
                <c:pt idx="845">
                  <c:v>3</c:v>
                </c:pt>
                <c:pt idx="846">
                  <c:v>3</c:v>
                </c:pt>
                <c:pt idx="847">
                  <c:v>3</c:v>
                </c:pt>
                <c:pt idx="848">
                  <c:v>3</c:v>
                </c:pt>
                <c:pt idx="849">
                  <c:v>3</c:v>
                </c:pt>
                <c:pt idx="850">
                  <c:v>3</c:v>
                </c:pt>
                <c:pt idx="851">
                  <c:v>3</c:v>
                </c:pt>
                <c:pt idx="852">
                  <c:v>3</c:v>
                </c:pt>
                <c:pt idx="853">
                  <c:v>3</c:v>
                </c:pt>
                <c:pt idx="854">
                  <c:v>3</c:v>
                </c:pt>
                <c:pt idx="855">
                  <c:v>3</c:v>
                </c:pt>
                <c:pt idx="856">
                  <c:v>3</c:v>
                </c:pt>
                <c:pt idx="857">
                  <c:v>3</c:v>
                </c:pt>
                <c:pt idx="858">
                  <c:v>3</c:v>
                </c:pt>
                <c:pt idx="859">
                  <c:v>3</c:v>
                </c:pt>
                <c:pt idx="860">
                  <c:v>3</c:v>
                </c:pt>
                <c:pt idx="861">
                  <c:v>3</c:v>
                </c:pt>
                <c:pt idx="862">
                  <c:v>3</c:v>
                </c:pt>
                <c:pt idx="863">
                  <c:v>3</c:v>
                </c:pt>
                <c:pt idx="864">
                  <c:v>3</c:v>
                </c:pt>
                <c:pt idx="865">
                  <c:v>3</c:v>
                </c:pt>
                <c:pt idx="866">
                  <c:v>3</c:v>
                </c:pt>
                <c:pt idx="867">
                  <c:v>3</c:v>
                </c:pt>
                <c:pt idx="868">
                  <c:v>3</c:v>
                </c:pt>
                <c:pt idx="869">
                  <c:v>3</c:v>
                </c:pt>
                <c:pt idx="870">
                  <c:v>3</c:v>
                </c:pt>
                <c:pt idx="871">
                  <c:v>3</c:v>
                </c:pt>
                <c:pt idx="872">
                  <c:v>3</c:v>
                </c:pt>
                <c:pt idx="873">
                  <c:v>3</c:v>
                </c:pt>
                <c:pt idx="874">
                  <c:v>3</c:v>
                </c:pt>
                <c:pt idx="875">
                  <c:v>3</c:v>
                </c:pt>
                <c:pt idx="876">
                  <c:v>3</c:v>
                </c:pt>
                <c:pt idx="877">
                  <c:v>3</c:v>
                </c:pt>
                <c:pt idx="878">
                  <c:v>3</c:v>
                </c:pt>
                <c:pt idx="879">
                  <c:v>3</c:v>
                </c:pt>
                <c:pt idx="880">
                  <c:v>3</c:v>
                </c:pt>
                <c:pt idx="881">
                  <c:v>3</c:v>
                </c:pt>
                <c:pt idx="882">
                  <c:v>3</c:v>
                </c:pt>
                <c:pt idx="883">
                  <c:v>3</c:v>
                </c:pt>
                <c:pt idx="884">
                  <c:v>3</c:v>
                </c:pt>
                <c:pt idx="885">
                  <c:v>3</c:v>
                </c:pt>
                <c:pt idx="886">
                  <c:v>3</c:v>
                </c:pt>
                <c:pt idx="887">
                  <c:v>3</c:v>
                </c:pt>
                <c:pt idx="888">
                  <c:v>3</c:v>
                </c:pt>
                <c:pt idx="889">
                  <c:v>3</c:v>
                </c:pt>
                <c:pt idx="890">
                  <c:v>3</c:v>
                </c:pt>
                <c:pt idx="891">
                  <c:v>3</c:v>
                </c:pt>
                <c:pt idx="892">
                  <c:v>3</c:v>
                </c:pt>
                <c:pt idx="893">
                  <c:v>3</c:v>
                </c:pt>
                <c:pt idx="894">
                  <c:v>3</c:v>
                </c:pt>
                <c:pt idx="895">
                  <c:v>3</c:v>
                </c:pt>
                <c:pt idx="896">
                  <c:v>3</c:v>
                </c:pt>
                <c:pt idx="897">
                  <c:v>3</c:v>
                </c:pt>
                <c:pt idx="898">
                  <c:v>3</c:v>
                </c:pt>
                <c:pt idx="899">
                  <c:v>3</c:v>
                </c:pt>
                <c:pt idx="900">
                  <c:v>3</c:v>
                </c:pt>
                <c:pt idx="901">
                  <c:v>3</c:v>
                </c:pt>
                <c:pt idx="902">
                  <c:v>3</c:v>
                </c:pt>
                <c:pt idx="903">
                  <c:v>3</c:v>
                </c:pt>
                <c:pt idx="904">
                  <c:v>3</c:v>
                </c:pt>
                <c:pt idx="905">
                  <c:v>3</c:v>
                </c:pt>
                <c:pt idx="906">
                  <c:v>3</c:v>
                </c:pt>
                <c:pt idx="907">
                  <c:v>3</c:v>
                </c:pt>
                <c:pt idx="908">
                  <c:v>3</c:v>
                </c:pt>
                <c:pt idx="909">
                  <c:v>3</c:v>
                </c:pt>
                <c:pt idx="910">
                  <c:v>3</c:v>
                </c:pt>
                <c:pt idx="911">
                  <c:v>3</c:v>
                </c:pt>
                <c:pt idx="912">
                  <c:v>3</c:v>
                </c:pt>
                <c:pt idx="913">
                  <c:v>3</c:v>
                </c:pt>
                <c:pt idx="914">
                  <c:v>3</c:v>
                </c:pt>
                <c:pt idx="915">
                  <c:v>3</c:v>
                </c:pt>
                <c:pt idx="916">
                  <c:v>3</c:v>
                </c:pt>
                <c:pt idx="917">
                  <c:v>3</c:v>
                </c:pt>
                <c:pt idx="918">
                  <c:v>3</c:v>
                </c:pt>
                <c:pt idx="919">
                  <c:v>3</c:v>
                </c:pt>
                <c:pt idx="920">
                  <c:v>3</c:v>
                </c:pt>
                <c:pt idx="921">
                  <c:v>3</c:v>
                </c:pt>
                <c:pt idx="922">
                  <c:v>3</c:v>
                </c:pt>
                <c:pt idx="923">
                  <c:v>3</c:v>
                </c:pt>
                <c:pt idx="924">
                  <c:v>3</c:v>
                </c:pt>
                <c:pt idx="925">
                  <c:v>3</c:v>
                </c:pt>
                <c:pt idx="926">
                  <c:v>3</c:v>
                </c:pt>
                <c:pt idx="927">
                  <c:v>3</c:v>
                </c:pt>
                <c:pt idx="928">
                  <c:v>3</c:v>
                </c:pt>
                <c:pt idx="929">
                  <c:v>3</c:v>
                </c:pt>
                <c:pt idx="930">
                  <c:v>3</c:v>
                </c:pt>
                <c:pt idx="931">
                  <c:v>3</c:v>
                </c:pt>
                <c:pt idx="932">
                  <c:v>3</c:v>
                </c:pt>
                <c:pt idx="933">
                  <c:v>3</c:v>
                </c:pt>
                <c:pt idx="934">
                  <c:v>3</c:v>
                </c:pt>
                <c:pt idx="935">
                  <c:v>3</c:v>
                </c:pt>
                <c:pt idx="936">
                  <c:v>3</c:v>
                </c:pt>
                <c:pt idx="937">
                  <c:v>3</c:v>
                </c:pt>
                <c:pt idx="938">
                  <c:v>3</c:v>
                </c:pt>
                <c:pt idx="939">
                  <c:v>3</c:v>
                </c:pt>
                <c:pt idx="940">
                  <c:v>3</c:v>
                </c:pt>
                <c:pt idx="941">
                  <c:v>3</c:v>
                </c:pt>
                <c:pt idx="942">
                  <c:v>3</c:v>
                </c:pt>
                <c:pt idx="943">
                  <c:v>3</c:v>
                </c:pt>
                <c:pt idx="944">
                  <c:v>3</c:v>
                </c:pt>
                <c:pt idx="945">
                  <c:v>3</c:v>
                </c:pt>
                <c:pt idx="946">
                  <c:v>3</c:v>
                </c:pt>
                <c:pt idx="947">
                  <c:v>3</c:v>
                </c:pt>
                <c:pt idx="948">
                  <c:v>3</c:v>
                </c:pt>
                <c:pt idx="949">
                  <c:v>3</c:v>
                </c:pt>
                <c:pt idx="950">
                  <c:v>3</c:v>
                </c:pt>
                <c:pt idx="951">
                  <c:v>3</c:v>
                </c:pt>
                <c:pt idx="952">
                  <c:v>3</c:v>
                </c:pt>
                <c:pt idx="953">
                  <c:v>3</c:v>
                </c:pt>
                <c:pt idx="954">
                  <c:v>3</c:v>
                </c:pt>
                <c:pt idx="955">
                  <c:v>3</c:v>
                </c:pt>
                <c:pt idx="956">
                  <c:v>3</c:v>
                </c:pt>
                <c:pt idx="957">
                  <c:v>3</c:v>
                </c:pt>
                <c:pt idx="958">
                  <c:v>3</c:v>
                </c:pt>
                <c:pt idx="959">
                  <c:v>3</c:v>
                </c:pt>
                <c:pt idx="960">
                  <c:v>3</c:v>
                </c:pt>
                <c:pt idx="961">
                  <c:v>3</c:v>
                </c:pt>
                <c:pt idx="962">
                  <c:v>3</c:v>
                </c:pt>
                <c:pt idx="963">
                  <c:v>3</c:v>
                </c:pt>
                <c:pt idx="964">
                  <c:v>3</c:v>
                </c:pt>
                <c:pt idx="965">
                  <c:v>3</c:v>
                </c:pt>
                <c:pt idx="966">
                  <c:v>3</c:v>
                </c:pt>
                <c:pt idx="967">
                  <c:v>3</c:v>
                </c:pt>
                <c:pt idx="968">
                  <c:v>3</c:v>
                </c:pt>
                <c:pt idx="969">
                  <c:v>3</c:v>
                </c:pt>
                <c:pt idx="970">
                  <c:v>3</c:v>
                </c:pt>
                <c:pt idx="971">
                  <c:v>3</c:v>
                </c:pt>
                <c:pt idx="972">
                  <c:v>3</c:v>
                </c:pt>
                <c:pt idx="973">
                  <c:v>3</c:v>
                </c:pt>
                <c:pt idx="974">
                  <c:v>3</c:v>
                </c:pt>
                <c:pt idx="975">
                  <c:v>3</c:v>
                </c:pt>
                <c:pt idx="976">
                  <c:v>3</c:v>
                </c:pt>
                <c:pt idx="977">
                  <c:v>3</c:v>
                </c:pt>
                <c:pt idx="978">
                  <c:v>3</c:v>
                </c:pt>
                <c:pt idx="979">
                  <c:v>3</c:v>
                </c:pt>
                <c:pt idx="980">
                  <c:v>3</c:v>
                </c:pt>
                <c:pt idx="981">
                  <c:v>3</c:v>
                </c:pt>
                <c:pt idx="982">
                  <c:v>3</c:v>
                </c:pt>
                <c:pt idx="983">
                  <c:v>3</c:v>
                </c:pt>
                <c:pt idx="984">
                  <c:v>3</c:v>
                </c:pt>
                <c:pt idx="985">
                  <c:v>3</c:v>
                </c:pt>
                <c:pt idx="986">
                  <c:v>3</c:v>
                </c:pt>
                <c:pt idx="987">
                  <c:v>3</c:v>
                </c:pt>
                <c:pt idx="988">
                  <c:v>3</c:v>
                </c:pt>
                <c:pt idx="989">
                  <c:v>3</c:v>
                </c:pt>
                <c:pt idx="990">
                  <c:v>3</c:v>
                </c:pt>
                <c:pt idx="991">
                  <c:v>3</c:v>
                </c:pt>
                <c:pt idx="992">
                  <c:v>3</c:v>
                </c:pt>
                <c:pt idx="993">
                  <c:v>3</c:v>
                </c:pt>
                <c:pt idx="994">
                  <c:v>3</c:v>
                </c:pt>
                <c:pt idx="995">
                  <c:v>3</c:v>
                </c:pt>
                <c:pt idx="996">
                  <c:v>3</c:v>
                </c:pt>
                <c:pt idx="997">
                  <c:v>3</c:v>
                </c:pt>
                <c:pt idx="998">
                  <c:v>3</c:v>
                </c:pt>
                <c:pt idx="999">
                  <c:v>3</c:v>
                </c:pt>
                <c:pt idx="1000">
                  <c:v>3</c:v>
                </c:pt>
                <c:pt idx="1001">
                  <c:v>3</c:v>
                </c:pt>
                <c:pt idx="1002">
                  <c:v>3</c:v>
                </c:pt>
                <c:pt idx="1003">
                  <c:v>3</c:v>
                </c:pt>
                <c:pt idx="1004">
                  <c:v>3</c:v>
                </c:pt>
                <c:pt idx="1005">
                  <c:v>3</c:v>
                </c:pt>
                <c:pt idx="1006">
                  <c:v>3</c:v>
                </c:pt>
                <c:pt idx="1007">
                  <c:v>3</c:v>
                </c:pt>
                <c:pt idx="1008">
                  <c:v>3</c:v>
                </c:pt>
                <c:pt idx="1009">
                  <c:v>3</c:v>
                </c:pt>
                <c:pt idx="1010">
                  <c:v>3</c:v>
                </c:pt>
                <c:pt idx="1011">
                  <c:v>3</c:v>
                </c:pt>
                <c:pt idx="1012">
                  <c:v>3</c:v>
                </c:pt>
                <c:pt idx="1013">
                  <c:v>3</c:v>
                </c:pt>
                <c:pt idx="1014">
                  <c:v>3</c:v>
                </c:pt>
                <c:pt idx="1015">
                  <c:v>3</c:v>
                </c:pt>
                <c:pt idx="1016">
                  <c:v>3</c:v>
                </c:pt>
                <c:pt idx="1017">
                  <c:v>3</c:v>
                </c:pt>
                <c:pt idx="1018">
                  <c:v>3</c:v>
                </c:pt>
                <c:pt idx="1019">
                  <c:v>3</c:v>
                </c:pt>
                <c:pt idx="1020">
                  <c:v>3</c:v>
                </c:pt>
                <c:pt idx="1021">
                  <c:v>3</c:v>
                </c:pt>
                <c:pt idx="1022">
                  <c:v>3</c:v>
                </c:pt>
                <c:pt idx="1023">
                  <c:v>3</c:v>
                </c:pt>
                <c:pt idx="1024">
                  <c:v>3</c:v>
                </c:pt>
                <c:pt idx="1025">
                  <c:v>3</c:v>
                </c:pt>
                <c:pt idx="1026">
                  <c:v>3</c:v>
                </c:pt>
                <c:pt idx="1027">
                  <c:v>3</c:v>
                </c:pt>
                <c:pt idx="1028">
                  <c:v>3</c:v>
                </c:pt>
                <c:pt idx="1029">
                  <c:v>3</c:v>
                </c:pt>
                <c:pt idx="1030">
                  <c:v>3</c:v>
                </c:pt>
                <c:pt idx="1031">
                  <c:v>3</c:v>
                </c:pt>
                <c:pt idx="1032">
                  <c:v>3</c:v>
                </c:pt>
                <c:pt idx="1033">
                  <c:v>3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3</c:v>
                </c:pt>
                <c:pt idx="1038">
                  <c:v>3</c:v>
                </c:pt>
                <c:pt idx="1039">
                  <c:v>3</c:v>
                </c:pt>
                <c:pt idx="1040">
                  <c:v>3</c:v>
                </c:pt>
                <c:pt idx="1041">
                  <c:v>3</c:v>
                </c:pt>
                <c:pt idx="1042">
                  <c:v>3</c:v>
                </c:pt>
                <c:pt idx="1043">
                  <c:v>3</c:v>
                </c:pt>
                <c:pt idx="1044">
                  <c:v>3</c:v>
                </c:pt>
                <c:pt idx="1045">
                  <c:v>3</c:v>
                </c:pt>
                <c:pt idx="1046">
                  <c:v>3</c:v>
                </c:pt>
                <c:pt idx="1047">
                  <c:v>3</c:v>
                </c:pt>
                <c:pt idx="1048">
                  <c:v>3</c:v>
                </c:pt>
                <c:pt idx="1049">
                  <c:v>3</c:v>
                </c:pt>
                <c:pt idx="1050">
                  <c:v>3</c:v>
                </c:pt>
                <c:pt idx="1051">
                  <c:v>3</c:v>
                </c:pt>
                <c:pt idx="1052">
                  <c:v>3</c:v>
                </c:pt>
                <c:pt idx="1053">
                  <c:v>3</c:v>
                </c:pt>
                <c:pt idx="1054">
                  <c:v>3</c:v>
                </c:pt>
                <c:pt idx="1055">
                  <c:v>3</c:v>
                </c:pt>
                <c:pt idx="1056">
                  <c:v>3</c:v>
                </c:pt>
                <c:pt idx="1057">
                  <c:v>3</c:v>
                </c:pt>
                <c:pt idx="1058">
                  <c:v>3</c:v>
                </c:pt>
                <c:pt idx="1059">
                  <c:v>3</c:v>
                </c:pt>
                <c:pt idx="1060">
                  <c:v>3</c:v>
                </c:pt>
                <c:pt idx="1061">
                  <c:v>3</c:v>
                </c:pt>
                <c:pt idx="1062">
                  <c:v>3</c:v>
                </c:pt>
                <c:pt idx="1063">
                  <c:v>3</c:v>
                </c:pt>
                <c:pt idx="1064">
                  <c:v>3</c:v>
                </c:pt>
                <c:pt idx="1065">
                  <c:v>3</c:v>
                </c:pt>
                <c:pt idx="1066">
                  <c:v>3</c:v>
                </c:pt>
                <c:pt idx="1067">
                  <c:v>3</c:v>
                </c:pt>
                <c:pt idx="1068">
                  <c:v>3</c:v>
                </c:pt>
                <c:pt idx="1069">
                  <c:v>3</c:v>
                </c:pt>
                <c:pt idx="1070">
                  <c:v>3</c:v>
                </c:pt>
                <c:pt idx="1071">
                  <c:v>3</c:v>
                </c:pt>
                <c:pt idx="1072">
                  <c:v>3</c:v>
                </c:pt>
                <c:pt idx="1073">
                  <c:v>3</c:v>
                </c:pt>
                <c:pt idx="1074">
                  <c:v>3</c:v>
                </c:pt>
                <c:pt idx="1075">
                  <c:v>3</c:v>
                </c:pt>
                <c:pt idx="1076">
                  <c:v>3</c:v>
                </c:pt>
                <c:pt idx="1077">
                  <c:v>3</c:v>
                </c:pt>
                <c:pt idx="1078">
                  <c:v>3</c:v>
                </c:pt>
                <c:pt idx="1079">
                  <c:v>3</c:v>
                </c:pt>
                <c:pt idx="1080">
                  <c:v>3</c:v>
                </c:pt>
                <c:pt idx="1081">
                  <c:v>3</c:v>
                </c:pt>
                <c:pt idx="1082">
                  <c:v>3</c:v>
                </c:pt>
                <c:pt idx="1083">
                  <c:v>3</c:v>
                </c:pt>
                <c:pt idx="1084">
                  <c:v>3</c:v>
                </c:pt>
                <c:pt idx="1085">
                  <c:v>3</c:v>
                </c:pt>
                <c:pt idx="1086">
                  <c:v>3</c:v>
                </c:pt>
                <c:pt idx="1087">
                  <c:v>3</c:v>
                </c:pt>
                <c:pt idx="1088">
                  <c:v>3</c:v>
                </c:pt>
                <c:pt idx="1089">
                  <c:v>3</c:v>
                </c:pt>
                <c:pt idx="1090">
                  <c:v>3</c:v>
                </c:pt>
                <c:pt idx="1091">
                  <c:v>3</c:v>
                </c:pt>
                <c:pt idx="1092">
                  <c:v>3</c:v>
                </c:pt>
                <c:pt idx="1093">
                  <c:v>3</c:v>
                </c:pt>
                <c:pt idx="1094">
                  <c:v>3</c:v>
                </c:pt>
                <c:pt idx="1095">
                  <c:v>3</c:v>
                </c:pt>
                <c:pt idx="1096">
                  <c:v>3</c:v>
                </c:pt>
                <c:pt idx="1097">
                  <c:v>3</c:v>
                </c:pt>
                <c:pt idx="1098">
                  <c:v>3</c:v>
                </c:pt>
                <c:pt idx="1099">
                  <c:v>3</c:v>
                </c:pt>
                <c:pt idx="1100">
                  <c:v>3</c:v>
                </c:pt>
                <c:pt idx="1101">
                  <c:v>3</c:v>
                </c:pt>
                <c:pt idx="1102">
                  <c:v>3</c:v>
                </c:pt>
                <c:pt idx="1103">
                  <c:v>3</c:v>
                </c:pt>
                <c:pt idx="1104">
                  <c:v>3</c:v>
                </c:pt>
                <c:pt idx="1105">
                  <c:v>3</c:v>
                </c:pt>
                <c:pt idx="1106">
                  <c:v>3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3</c:v>
                </c:pt>
                <c:pt idx="1111">
                  <c:v>3</c:v>
                </c:pt>
                <c:pt idx="1112">
                  <c:v>3</c:v>
                </c:pt>
                <c:pt idx="1113">
                  <c:v>3</c:v>
                </c:pt>
                <c:pt idx="1114">
                  <c:v>3</c:v>
                </c:pt>
                <c:pt idx="1115">
                  <c:v>3</c:v>
                </c:pt>
                <c:pt idx="1116">
                  <c:v>3</c:v>
                </c:pt>
                <c:pt idx="1117">
                  <c:v>3</c:v>
                </c:pt>
                <c:pt idx="1118">
                  <c:v>3</c:v>
                </c:pt>
                <c:pt idx="1119">
                  <c:v>3</c:v>
                </c:pt>
                <c:pt idx="1120">
                  <c:v>3</c:v>
                </c:pt>
                <c:pt idx="1121">
                  <c:v>3</c:v>
                </c:pt>
                <c:pt idx="1122">
                  <c:v>3</c:v>
                </c:pt>
                <c:pt idx="1123">
                  <c:v>3</c:v>
                </c:pt>
                <c:pt idx="1124">
                  <c:v>3</c:v>
                </c:pt>
                <c:pt idx="1125">
                  <c:v>3</c:v>
                </c:pt>
                <c:pt idx="1126">
                  <c:v>3</c:v>
                </c:pt>
                <c:pt idx="1127">
                  <c:v>3</c:v>
                </c:pt>
                <c:pt idx="1128">
                  <c:v>3</c:v>
                </c:pt>
                <c:pt idx="1129">
                  <c:v>3</c:v>
                </c:pt>
                <c:pt idx="1130">
                  <c:v>3</c:v>
                </c:pt>
                <c:pt idx="1131">
                  <c:v>3</c:v>
                </c:pt>
                <c:pt idx="1132">
                  <c:v>3</c:v>
                </c:pt>
                <c:pt idx="1133">
                  <c:v>3</c:v>
                </c:pt>
                <c:pt idx="1134">
                  <c:v>3</c:v>
                </c:pt>
                <c:pt idx="1135">
                  <c:v>3</c:v>
                </c:pt>
                <c:pt idx="1136">
                  <c:v>3</c:v>
                </c:pt>
                <c:pt idx="1137">
                  <c:v>3</c:v>
                </c:pt>
                <c:pt idx="1138">
                  <c:v>3</c:v>
                </c:pt>
                <c:pt idx="1139">
                  <c:v>3</c:v>
                </c:pt>
                <c:pt idx="1140">
                  <c:v>3</c:v>
                </c:pt>
                <c:pt idx="1141">
                  <c:v>3</c:v>
                </c:pt>
                <c:pt idx="1142">
                  <c:v>3</c:v>
                </c:pt>
                <c:pt idx="1143">
                  <c:v>3</c:v>
                </c:pt>
                <c:pt idx="1144">
                  <c:v>3</c:v>
                </c:pt>
                <c:pt idx="1145">
                  <c:v>3</c:v>
                </c:pt>
                <c:pt idx="1146">
                  <c:v>3</c:v>
                </c:pt>
                <c:pt idx="1147">
                  <c:v>3</c:v>
                </c:pt>
                <c:pt idx="1148">
                  <c:v>3</c:v>
                </c:pt>
                <c:pt idx="1149">
                  <c:v>3</c:v>
                </c:pt>
                <c:pt idx="1150">
                  <c:v>3</c:v>
                </c:pt>
                <c:pt idx="1151">
                  <c:v>3</c:v>
                </c:pt>
                <c:pt idx="1152">
                  <c:v>3</c:v>
                </c:pt>
                <c:pt idx="1153">
                  <c:v>3</c:v>
                </c:pt>
                <c:pt idx="1154">
                  <c:v>3</c:v>
                </c:pt>
                <c:pt idx="1155">
                  <c:v>3</c:v>
                </c:pt>
                <c:pt idx="1156">
                  <c:v>3</c:v>
                </c:pt>
                <c:pt idx="1157">
                  <c:v>3</c:v>
                </c:pt>
                <c:pt idx="1158">
                  <c:v>3</c:v>
                </c:pt>
                <c:pt idx="1159">
                  <c:v>3</c:v>
                </c:pt>
                <c:pt idx="1160">
                  <c:v>3</c:v>
                </c:pt>
                <c:pt idx="1161">
                  <c:v>3</c:v>
                </c:pt>
                <c:pt idx="1162">
                  <c:v>3</c:v>
                </c:pt>
                <c:pt idx="1163">
                  <c:v>3</c:v>
                </c:pt>
                <c:pt idx="1164">
                  <c:v>3</c:v>
                </c:pt>
                <c:pt idx="1165">
                  <c:v>3</c:v>
                </c:pt>
                <c:pt idx="1166">
                  <c:v>3</c:v>
                </c:pt>
                <c:pt idx="1167">
                  <c:v>3</c:v>
                </c:pt>
                <c:pt idx="1168">
                  <c:v>3</c:v>
                </c:pt>
                <c:pt idx="1169">
                  <c:v>3</c:v>
                </c:pt>
                <c:pt idx="1170">
                  <c:v>3</c:v>
                </c:pt>
                <c:pt idx="1171">
                  <c:v>3</c:v>
                </c:pt>
                <c:pt idx="1172">
                  <c:v>3</c:v>
                </c:pt>
                <c:pt idx="1173">
                  <c:v>3</c:v>
                </c:pt>
                <c:pt idx="1174">
                  <c:v>3</c:v>
                </c:pt>
                <c:pt idx="1175">
                  <c:v>3</c:v>
                </c:pt>
                <c:pt idx="1176">
                  <c:v>3</c:v>
                </c:pt>
                <c:pt idx="1177">
                  <c:v>3</c:v>
                </c:pt>
                <c:pt idx="1178">
                  <c:v>3</c:v>
                </c:pt>
                <c:pt idx="1179">
                  <c:v>3</c:v>
                </c:pt>
                <c:pt idx="1180">
                  <c:v>3</c:v>
                </c:pt>
                <c:pt idx="1181">
                  <c:v>3</c:v>
                </c:pt>
                <c:pt idx="1182">
                  <c:v>3</c:v>
                </c:pt>
                <c:pt idx="1183">
                  <c:v>3</c:v>
                </c:pt>
                <c:pt idx="1184">
                  <c:v>3</c:v>
                </c:pt>
                <c:pt idx="1185">
                  <c:v>3</c:v>
                </c:pt>
                <c:pt idx="1186">
                  <c:v>3</c:v>
                </c:pt>
                <c:pt idx="1187">
                  <c:v>3</c:v>
                </c:pt>
                <c:pt idx="1188">
                  <c:v>3</c:v>
                </c:pt>
                <c:pt idx="1189">
                  <c:v>3</c:v>
                </c:pt>
                <c:pt idx="1190">
                  <c:v>3</c:v>
                </c:pt>
                <c:pt idx="1191">
                  <c:v>3</c:v>
                </c:pt>
                <c:pt idx="1192">
                  <c:v>3</c:v>
                </c:pt>
                <c:pt idx="1193">
                  <c:v>3</c:v>
                </c:pt>
                <c:pt idx="1194">
                  <c:v>3</c:v>
                </c:pt>
                <c:pt idx="1195">
                  <c:v>3</c:v>
                </c:pt>
                <c:pt idx="1196">
                  <c:v>3</c:v>
                </c:pt>
                <c:pt idx="1197">
                  <c:v>3</c:v>
                </c:pt>
                <c:pt idx="1198">
                  <c:v>3</c:v>
                </c:pt>
                <c:pt idx="1199">
                  <c:v>3</c:v>
                </c:pt>
                <c:pt idx="1200">
                  <c:v>3</c:v>
                </c:pt>
                <c:pt idx="1201">
                  <c:v>3</c:v>
                </c:pt>
                <c:pt idx="1202">
                  <c:v>3</c:v>
                </c:pt>
                <c:pt idx="1203">
                  <c:v>3</c:v>
                </c:pt>
                <c:pt idx="1204">
                  <c:v>3</c:v>
                </c:pt>
                <c:pt idx="1205">
                  <c:v>3</c:v>
                </c:pt>
                <c:pt idx="1206">
                  <c:v>3</c:v>
                </c:pt>
                <c:pt idx="1207">
                  <c:v>3</c:v>
                </c:pt>
                <c:pt idx="1208">
                  <c:v>3</c:v>
                </c:pt>
                <c:pt idx="1209">
                  <c:v>3</c:v>
                </c:pt>
                <c:pt idx="1210">
                  <c:v>3</c:v>
                </c:pt>
                <c:pt idx="1211">
                  <c:v>3</c:v>
                </c:pt>
                <c:pt idx="1212">
                  <c:v>3</c:v>
                </c:pt>
                <c:pt idx="1213">
                  <c:v>3</c:v>
                </c:pt>
                <c:pt idx="1214">
                  <c:v>3</c:v>
                </c:pt>
                <c:pt idx="1215">
                  <c:v>3</c:v>
                </c:pt>
                <c:pt idx="1216">
                  <c:v>3</c:v>
                </c:pt>
                <c:pt idx="1217">
                  <c:v>3</c:v>
                </c:pt>
                <c:pt idx="1218">
                  <c:v>3</c:v>
                </c:pt>
                <c:pt idx="1219">
                  <c:v>3</c:v>
                </c:pt>
                <c:pt idx="1220">
                  <c:v>3</c:v>
                </c:pt>
                <c:pt idx="1221">
                  <c:v>3</c:v>
                </c:pt>
                <c:pt idx="1222">
                  <c:v>3</c:v>
                </c:pt>
                <c:pt idx="1223">
                  <c:v>3</c:v>
                </c:pt>
                <c:pt idx="1224">
                  <c:v>3</c:v>
                </c:pt>
                <c:pt idx="1225">
                  <c:v>3</c:v>
                </c:pt>
                <c:pt idx="1226">
                  <c:v>3</c:v>
                </c:pt>
                <c:pt idx="1227">
                  <c:v>3</c:v>
                </c:pt>
                <c:pt idx="1228">
                  <c:v>3</c:v>
                </c:pt>
                <c:pt idx="1229">
                  <c:v>3</c:v>
                </c:pt>
                <c:pt idx="1230">
                  <c:v>3</c:v>
                </c:pt>
                <c:pt idx="1231">
                  <c:v>3</c:v>
                </c:pt>
                <c:pt idx="1232">
                  <c:v>3</c:v>
                </c:pt>
                <c:pt idx="1233">
                  <c:v>3</c:v>
                </c:pt>
                <c:pt idx="1234">
                  <c:v>3</c:v>
                </c:pt>
                <c:pt idx="1235">
                  <c:v>3</c:v>
                </c:pt>
                <c:pt idx="1236">
                  <c:v>3</c:v>
                </c:pt>
                <c:pt idx="1237">
                  <c:v>3</c:v>
                </c:pt>
                <c:pt idx="1238">
                  <c:v>3</c:v>
                </c:pt>
                <c:pt idx="1239">
                  <c:v>3</c:v>
                </c:pt>
                <c:pt idx="1240">
                  <c:v>3</c:v>
                </c:pt>
                <c:pt idx="1241">
                  <c:v>3</c:v>
                </c:pt>
                <c:pt idx="1242">
                  <c:v>3</c:v>
                </c:pt>
                <c:pt idx="1243">
                  <c:v>3</c:v>
                </c:pt>
                <c:pt idx="1244">
                  <c:v>3</c:v>
                </c:pt>
                <c:pt idx="1245">
                  <c:v>3</c:v>
                </c:pt>
                <c:pt idx="1246">
                  <c:v>3</c:v>
                </c:pt>
                <c:pt idx="1247">
                  <c:v>3</c:v>
                </c:pt>
                <c:pt idx="1248">
                  <c:v>3</c:v>
                </c:pt>
                <c:pt idx="1249">
                  <c:v>3</c:v>
                </c:pt>
                <c:pt idx="1250">
                  <c:v>3</c:v>
                </c:pt>
                <c:pt idx="1251">
                  <c:v>3</c:v>
                </c:pt>
                <c:pt idx="1252">
                  <c:v>3</c:v>
                </c:pt>
                <c:pt idx="1253">
                  <c:v>3</c:v>
                </c:pt>
                <c:pt idx="1254">
                  <c:v>3</c:v>
                </c:pt>
                <c:pt idx="1255">
                  <c:v>3</c:v>
                </c:pt>
                <c:pt idx="1256">
                  <c:v>3</c:v>
                </c:pt>
                <c:pt idx="1257">
                  <c:v>3</c:v>
                </c:pt>
                <c:pt idx="1258">
                  <c:v>3</c:v>
                </c:pt>
                <c:pt idx="1259">
                  <c:v>3</c:v>
                </c:pt>
                <c:pt idx="1260">
                  <c:v>3</c:v>
                </c:pt>
                <c:pt idx="1261">
                  <c:v>3</c:v>
                </c:pt>
                <c:pt idx="1262">
                  <c:v>3</c:v>
                </c:pt>
                <c:pt idx="1263">
                  <c:v>3</c:v>
                </c:pt>
                <c:pt idx="1264">
                  <c:v>3</c:v>
                </c:pt>
                <c:pt idx="1265">
                  <c:v>3</c:v>
                </c:pt>
                <c:pt idx="1266">
                  <c:v>3</c:v>
                </c:pt>
                <c:pt idx="1267">
                  <c:v>3</c:v>
                </c:pt>
                <c:pt idx="1268">
                  <c:v>3</c:v>
                </c:pt>
                <c:pt idx="1269">
                  <c:v>3</c:v>
                </c:pt>
                <c:pt idx="1270">
                  <c:v>3</c:v>
                </c:pt>
                <c:pt idx="1271">
                  <c:v>3</c:v>
                </c:pt>
                <c:pt idx="1272">
                  <c:v>3</c:v>
                </c:pt>
                <c:pt idx="1273">
                  <c:v>3</c:v>
                </c:pt>
                <c:pt idx="1274">
                  <c:v>3</c:v>
                </c:pt>
                <c:pt idx="1275">
                  <c:v>3</c:v>
                </c:pt>
                <c:pt idx="1276">
                  <c:v>3</c:v>
                </c:pt>
                <c:pt idx="1277">
                  <c:v>3</c:v>
                </c:pt>
                <c:pt idx="1278">
                  <c:v>3</c:v>
                </c:pt>
                <c:pt idx="1279">
                  <c:v>3</c:v>
                </c:pt>
                <c:pt idx="1280">
                  <c:v>3</c:v>
                </c:pt>
                <c:pt idx="1281">
                  <c:v>3</c:v>
                </c:pt>
                <c:pt idx="1282">
                  <c:v>3</c:v>
                </c:pt>
                <c:pt idx="1283">
                  <c:v>3</c:v>
                </c:pt>
                <c:pt idx="1284">
                  <c:v>3</c:v>
                </c:pt>
                <c:pt idx="1285">
                  <c:v>3</c:v>
                </c:pt>
                <c:pt idx="1286">
                  <c:v>3</c:v>
                </c:pt>
                <c:pt idx="1287">
                  <c:v>3</c:v>
                </c:pt>
                <c:pt idx="1288">
                  <c:v>3</c:v>
                </c:pt>
                <c:pt idx="1289">
                  <c:v>3</c:v>
                </c:pt>
                <c:pt idx="1290">
                  <c:v>3</c:v>
                </c:pt>
                <c:pt idx="1291">
                  <c:v>3</c:v>
                </c:pt>
                <c:pt idx="1292">
                  <c:v>3</c:v>
                </c:pt>
                <c:pt idx="1293">
                  <c:v>3</c:v>
                </c:pt>
                <c:pt idx="1294">
                  <c:v>3</c:v>
                </c:pt>
                <c:pt idx="1295">
                  <c:v>3</c:v>
                </c:pt>
                <c:pt idx="1296">
                  <c:v>3</c:v>
                </c:pt>
                <c:pt idx="1297">
                  <c:v>3</c:v>
                </c:pt>
                <c:pt idx="1298">
                  <c:v>3</c:v>
                </c:pt>
                <c:pt idx="1299">
                  <c:v>3</c:v>
                </c:pt>
                <c:pt idx="1300">
                  <c:v>3</c:v>
                </c:pt>
                <c:pt idx="1301">
                  <c:v>3</c:v>
                </c:pt>
                <c:pt idx="1302">
                  <c:v>3</c:v>
                </c:pt>
                <c:pt idx="1303">
                  <c:v>3</c:v>
                </c:pt>
                <c:pt idx="1304">
                  <c:v>3</c:v>
                </c:pt>
                <c:pt idx="1305">
                  <c:v>3</c:v>
                </c:pt>
                <c:pt idx="1306">
                  <c:v>3</c:v>
                </c:pt>
                <c:pt idx="1307">
                  <c:v>3</c:v>
                </c:pt>
                <c:pt idx="1308">
                  <c:v>3</c:v>
                </c:pt>
                <c:pt idx="1309">
                  <c:v>3</c:v>
                </c:pt>
                <c:pt idx="1310">
                  <c:v>3</c:v>
                </c:pt>
                <c:pt idx="1311">
                  <c:v>3</c:v>
                </c:pt>
                <c:pt idx="1312">
                  <c:v>3</c:v>
                </c:pt>
                <c:pt idx="1313">
                  <c:v>3</c:v>
                </c:pt>
                <c:pt idx="1314">
                  <c:v>3</c:v>
                </c:pt>
                <c:pt idx="1315">
                  <c:v>3</c:v>
                </c:pt>
                <c:pt idx="1316">
                  <c:v>3</c:v>
                </c:pt>
                <c:pt idx="1317">
                  <c:v>3</c:v>
                </c:pt>
                <c:pt idx="1318">
                  <c:v>3</c:v>
                </c:pt>
                <c:pt idx="1319">
                  <c:v>3</c:v>
                </c:pt>
                <c:pt idx="1320">
                  <c:v>3</c:v>
                </c:pt>
                <c:pt idx="1321">
                  <c:v>3</c:v>
                </c:pt>
                <c:pt idx="1322">
                  <c:v>3</c:v>
                </c:pt>
                <c:pt idx="1323">
                  <c:v>3</c:v>
                </c:pt>
                <c:pt idx="1324">
                  <c:v>3</c:v>
                </c:pt>
                <c:pt idx="1325">
                  <c:v>3</c:v>
                </c:pt>
                <c:pt idx="1326">
                  <c:v>3</c:v>
                </c:pt>
                <c:pt idx="1327">
                  <c:v>3</c:v>
                </c:pt>
                <c:pt idx="1328">
                  <c:v>3</c:v>
                </c:pt>
                <c:pt idx="1329">
                  <c:v>3</c:v>
                </c:pt>
                <c:pt idx="1330">
                  <c:v>3</c:v>
                </c:pt>
                <c:pt idx="1331">
                  <c:v>3</c:v>
                </c:pt>
                <c:pt idx="1332">
                  <c:v>3</c:v>
                </c:pt>
                <c:pt idx="1333">
                  <c:v>3</c:v>
                </c:pt>
                <c:pt idx="1334">
                  <c:v>3</c:v>
                </c:pt>
                <c:pt idx="1335">
                  <c:v>3</c:v>
                </c:pt>
                <c:pt idx="1336">
                  <c:v>3</c:v>
                </c:pt>
                <c:pt idx="1337">
                  <c:v>3</c:v>
                </c:pt>
                <c:pt idx="1338">
                  <c:v>3</c:v>
                </c:pt>
                <c:pt idx="1339">
                  <c:v>3</c:v>
                </c:pt>
                <c:pt idx="1340">
                  <c:v>3</c:v>
                </c:pt>
                <c:pt idx="1341">
                  <c:v>3</c:v>
                </c:pt>
                <c:pt idx="1342">
                  <c:v>3</c:v>
                </c:pt>
                <c:pt idx="1343">
                  <c:v>3</c:v>
                </c:pt>
                <c:pt idx="1344">
                  <c:v>3</c:v>
                </c:pt>
                <c:pt idx="1345">
                  <c:v>3</c:v>
                </c:pt>
                <c:pt idx="1346">
                  <c:v>3</c:v>
                </c:pt>
                <c:pt idx="1347">
                  <c:v>3</c:v>
                </c:pt>
                <c:pt idx="1348">
                  <c:v>3</c:v>
                </c:pt>
                <c:pt idx="1349">
                  <c:v>3</c:v>
                </c:pt>
                <c:pt idx="1350">
                  <c:v>3</c:v>
                </c:pt>
                <c:pt idx="1351">
                  <c:v>3</c:v>
                </c:pt>
                <c:pt idx="1352">
                  <c:v>3</c:v>
                </c:pt>
                <c:pt idx="1353">
                  <c:v>3</c:v>
                </c:pt>
                <c:pt idx="1354">
                  <c:v>3</c:v>
                </c:pt>
                <c:pt idx="1355">
                  <c:v>3</c:v>
                </c:pt>
                <c:pt idx="1356">
                  <c:v>3</c:v>
                </c:pt>
                <c:pt idx="1357">
                  <c:v>3</c:v>
                </c:pt>
                <c:pt idx="1358">
                  <c:v>3</c:v>
                </c:pt>
                <c:pt idx="1359">
                  <c:v>3</c:v>
                </c:pt>
                <c:pt idx="1360">
                  <c:v>3</c:v>
                </c:pt>
                <c:pt idx="1361">
                  <c:v>3</c:v>
                </c:pt>
                <c:pt idx="1362">
                  <c:v>3</c:v>
                </c:pt>
                <c:pt idx="1363">
                  <c:v>3</c:v>
                </c:pt>
                <c:pt idx="1364">
                  <c:v>3</c:v>
                </c:pt>
                <c:pt idx="1365">
                  <c:v>3</c:v>
                </c:pt>
                <c:pt idx="1366">
                  <c:v>3</c:v>
                </c:pt>
                <c:pt idx="1367">
                  <c:v>3</c:v>
                </c:pt>
                <c:pt idx="1368">
                  <c:v>3</c:v>
                </c:pt>
                <c:pt idx="1369">
                  <c:v>3</c:v>
                </c:pt>
                <c:pt idx="1370">
                  <c:v>3</c:v>
                </c:pt>
                <c:pt idx="1371">
                  <c:v>3</c:v>
                </c:pt>
                <c:pt idx="1372">
                  <c:v>3</c:v>
                </c:pt>
                <c:pt idx="1373">
                  <c:v>3</c:v>
                </c:pt>
                <c:pt idx="1374">
                  <c:v>3</c:v>
                </c:pt>
                <c:pt idx="1375">
                  <c:v>3</c:v>
                </c:pt>
                <c:pt idx="1376">
                  <c:v>3</c:v>
                </c:pt>
                <c:pt idx="1377">
                  <c:v>3</c:v>
                </c:pt>
                <c:pt idx="1378">
                  <c:v>3</c:v>
                </c:pt>
                <c:pt idx="1379">
                  <c:v>3</c:v>
                </c:pt>
                <c:pt idx="1380">
                  <c:v>3</c:v>
                </c:pt>
                <c:pt idx="1381">
                  <c:v>3</c:v>
                </c:pt>
                <c:pt idx="1382">
                  <c:v>3</c:v>
                </c:pt>
                <c:pt idx="1383">
                  <c:v>3</c:v>
                </c:pt>
                <c:pt idx="1384">
                  <c:v>3</c:v>
                </c:pt>
                <c:pt idx="1385">
                  <c:v>3</c:v>
                </c:pt>
                <c:pt idx="1386">
                  <c:v>3</c:v>
                </c:pt>
                <c:pt idx="1387">
                  <c:v>3</c:v>
                </c:pt>
                <c:pt idx="1388">
                  <c:v>3</c:v>
                </c:pt>
                <c:pt idx="1389">
                  <c:v>3</c:v>
                </c:pt>
                <c:pt idx="1390">
                  <c:v>3</c:v>
                </c:pt>
                <c:pt idx="1391">
                  <c:v>3</c:v>
                </c:pt>
                <c:pt idx="1392">
                  <c:v>3</c:v>
                </c:pt>
                <c:pt idx="1393">
                  <c:v>3</c:v>
                </c:pt>
                <c:pt idx="1394">
                  <c:v>3</c:v>
                </c:pt>
                <c:pt idx="1395">
                  <c:v>3</c:v>
                </c:pt>
                <c:pt idx="1396">
                  <c:v>3</c:v>
                </c:pt>
                <c:pt idx="1397">
                  <c:v>3</c:v>
                </c:pt>
                <c:pt idx="1398">
                  <c:v>3</c:v>
                </c:pt>
                <c:pt idx="1399">
                  <c:v>3</c:v>
                </c:pt>
                <c:pt idx="1400">
                  <c:v>3</c:v>
                </c:pt>
                <c:pt idx="1401">
                  <c:v>3</c:v>
                </c:pt>
                <c:pt idx="1402">
                  <c:v>3</c:v>
                </c:pt>
                <c:pt idx="1403">
                  <c:v>3</c:v>
                </c:pt>
                <c:pt idx="1404">
                  <c:v>3</c:v>
                </c:pt>
                <c:pt idx="1405">
                  <c:v>3</c:v>
                </c:pt>
                <c:pt idx="1406">
                  <c:v>3</c:v>
                </c:pt>
                <c:pt idx="1407">
                  <c:v>3</c:v>
                </c:pt>
                <c:pt idx="1408">
                  <c:v>3</c:v>
                </c:pt>
                <c:pt idx="1409">
                  <c:v>3</c:v>
                </c:pt>
                <c:pt idx="1410">
                  <c:v>3</c:v>
                </c:pt>
                <c:pt idx="1411">
                  <c:v>3</c:v>
                </c:pt>
                <c:pt idx="1412">
                  <c:v>3</c:v>
                </c:pt>
                <c:pt idx="1413">
                  <c:v>3</c:v>
                </c:pt>
                <c:pt idx="1414">
                  <c:v>3</c:v>
                </c:pt>
                <c:pt idx="1415">
                  <c:v>3</c:v>
                </c:pt>
                <c:pt idx="1416">
                  <c:v>3</c:v>
                </c:pt>
                <c:pt idx="1417">
                  <c:v>3</c:v>
                </c:pt>
                <c:pt idx="1418">
                  <c:v>3</c:v>
                </c:pt>
                <c:pt idx="1419">
                  <c:v>3</c:v>
                </c:pt>
                <c:pt idx="1420">
                  <c:v>3</c:v>
                </c:pt>
                <c:pt idx="1421">
                  <c:v>3</c:v>
                </c:pt>
                <c:pt idx="1422">
                  <c:v>3</c:v>
                </c:pt>
                <c:pt idx="1423">
                  <c:v>3</c:v>
                </c:pt>
                <c:pt idx="1424">
                  <c:v>3</c:v>
                </c:pt>
                <c:pt idx="1425">
                  <c:v>3</c:v>
                </c:pt>
                <c:pt idx="1426">
                  <c:v>3</c:v>
                </c:pt>
                <c:pt idx="1427">
                  <c:v>3</c:v>
                </c:pt>
                <c:pt idx="1428">
                  <c:v>3</c:v>
                </c:pt>
                <c:pt idx="1429">
                  <c:v>3</c:v>
                </c:pt>
                <c:pt idx="1430">
                  <c:v>3</c:v>
                </c:pt>
                <c:pt idx="1431">
                  <c:v>3</c:v>
                </c:pt>
                <c:pt idx="1432">
                  <c:v>3</c:v>
                </c:pt>
                <c:pt idx="1433">
                  <c:v>3</c:v>
                </c:pt>
                <c:pt idx="1434">
                  <c:v>3</c:v>
                </c:pt>
                <c:pt idx="1435">
                  <c:v>3</c:v>
                </c:pt>
                <c:pt idx="1436">
                  <c:v>3</c:v>
                </c:pt>
                <c:pt idx="1437">
                  <c:v>3</c:v>
                </c:pt>
                <c:pt idx="1438">
                  <c:v>3</c:v>
                </c:pt>
                <c:pt idx="1439">
                  <c:v>3</c:v>
                </c:pt>
                <c:pt idx="1440">
                  <c:v>3</c:v>
                </c:pt>
                <c:pt idx="1441">
                  <c:v>3</c:v>
                </c:pt>
                <c:pt idx="1442">
                  <c:v>3</c:v>
                </c:pt>
                <c:pt idx="1443">
                  <c:v>3</c:v>
                </c:pt>
                <c:pt idx="1444">
                  <c:v>3</c:v>
                </c:pt>
                <c:pt idx="1445">
                  <c:v>3</c:v>
                </c:pt>
                <c:pt idx="1446">
                  <c:v>3</c:v>
                </c:pt>
                <c:pt idx="1447">
                  <c:v>3</c:v>
                </c:pt>
                <c:pt idx="1448">
                  <c:v>3</c:v>
                </c:pt>
                <c:pt idx="1449">
                  <c:v>3</c:v>
                </c:pt>
                <c:pt idx="1450">
                  <c:v>3</c:v>
                </c:pt>
                <c:pt idx="1451">
                  <c:v>3</c:v>
                </c:pt>
                <c:pt idx="1452">
                  <c:v>3</c:v>
                </c:pt>
                <c:pt idx="1453">
                  <c:v>3</c:v>
                </c:pt>
                <c:pt idx="1454">
                  <c:v>3</c:v>
                </c:pt>
                <c:pt idx="1455">
                  <c:v>3</c:v>
                </c:pt>
                <c:pt idx="1456">
                  <c:v>3</c:v>
                </c:pt>
                <c:pt idx="1457">
                  <c:v>3</c:v>
                </c:pt>
                <c:pt idx="1458">
                  <c:v>3</c:v>
                </c:pt>
                <c:pt idx="1459">
                  <c:v>3</c:v>
                </c:pt>
                <c:pt idx="1460">
                  <c:v>3</c:v>
                </c:pt>
                <c:pt idx="1461">
                  <c:v>3</c:v>
                </c:pt>
                <c:pt idx="1462">
                  <c:v>3</c:v>
                </c:pt>
                <c:pt idx="1463">
                  <c:v>3</c:v>
                </c:pt>
                <c:pt idx="1464">
                  <c:v>3</c:v>
                </c:pt>
                <c:pt idx="1465">
                  <c:v>3</c:v>
                </c:pt>
                <c:pt idx="1466">
                  <c:v>3</c:v>
                </c:pt>
                <c:pt idx="1467">
                  <c:v>3</c:v>
                </c:pt>
                <c:pt idx="1468">
                  <c:v>3</c:v>
                </c:pt>
                <c:pt idx="1469">
                  <c:v>3</c:v>
                </c:pt>
                <c:pt idx="1470">
                  <c:v>3</c:v>
                </c:pt>
                <c:pt idx="1471">
                  <c:v>3</c:v>
                </c:pt>
                <c:pt idx="1472">
                  <c:v>3</c:v>
                </c:pt>
                <c:pt idx="1473">
                  <c:v>3</c:v>
                </c:pt>
                <c:pt idx="1474">
                  <c:v>3</c:v>
                </c:pt>
                <c:pt idx="1475">
                  <c:v>3</c:v>
                </c:pt>
                <c:pt idx="1476">
                  <c:v>3</c:v>
                </c:pt>
                <c:pt idx="1477">
                  <c:v>3</c:v>
                </c:pt>
                <c:pt idx="1478">
                  <c:v>3</c:v>
                </c:pt>
                <c:pt idx="1479">
                  <c:v>3</c:v>
                </c:pt>
                <c:pt idx="1480">
                  <c:v>3</c:v>
                </c:pt>
                <c:pt idx="1481">
                  <c:v>3</c:v>
                </c:pt>
                <c:pt idx="1482">
                  <c:v>3</c:v>
                </c:pt>
                <c:pt idx="1483">
                  <c:v>3</c:v>
                </c:pt>
                <c:pt idx="1484">
                  <c:v>3</c:v>
                </c:pt>
                <c:pt idx="1485">
                  <c:v>3</c:v>
                </c:pt>
                <c:pt idx="1486">
                  <c:v>3</c:v>
                </c:pt>
                <c:pt idx="1487">
                  <c:v>3</c:v>
                </c:pt>
                <c:pt idx="1488">
                  <c:v>3</c:v>
                </c:pt>
                <c:pt idx="1489">
                  <c:v>3</c:v>
                </c:pt>
                <c:pt idx="1490">
                  <c:v>3</c:v>
                </c:pt>
                <c:pt idx="1491">
                  <c:v>3</c:v>
                </c:pt>
                <c:pt idx="1492">
                  <c:v>3</c:v>
                </c:pt>
                <c:pt idx="1493">
                  <c:v>3</c:v>
                </c:pt>
                <c:pt idx="1494">
                  <c:v>3</c:v>
                </c:pt>
                <c:pt idx="1495">
                  <c:v>3</c:v>
                </c:pt>
                <c:pt idx="1496">
                  <c:v>3</c:v>
                </c:pt>
                <c:pt idx="1497">
                  <c:v>3</c:v>
                </c:pt>
                <c:pt idx="1498">
                  <c:v>3</c:v>
                </c:pt>
                <c:pt idx="1499">
                  <c:v>3</c:v>
                </c:pt>
                <c:pt idx="1500">
                  <c:v>3</c:v>
                </c:pt>
                <c:pt idx="1501">
                  <c:v>3</c:v>
                </c:pt>
                <c:pt idx="1502">
                  <c:v>3</c:v>
                </c:pt>
                <c:pt idx="1503">
                  <c:v>3</c:v>
                </c:pt>
                <c:pt idx="1504">
                  <c:v>3</c:v>
                </c:pt>
                <c:pt idx="1505">
                  <c:v>3</c:v>
                </c:pt>
                <c:pt idx="1506">
                  <c:v>3</c:v>
                </c:pt>
                <c:pt idx="1507">
                  <c:v>3</c:v>
                </c:pt>
                <c:pt idx="1508">
                  <c:v>3</c:v>
                </c:pt>
                <c:pt idx="1509">
                  <c:v>3</c:v>
                </c:pt>
                <c:pt idx="1510">
                  <c:v>3</c:v>
                </c:pt>
                <c:pt idx="1511">
                  <c:v>3</c:v>
                </c:pt>
                <c:pt idx="1512">
                  <c:v>3</c:v>
                </c:pt>
                <c:pt idx="1513">
                  <c:v>3</c:v>
                </c:pt>
                <c:pt idx="1514">
                  <c:v>3</c:v>
                </c:pt>
                <c:pt idx="1515">
                  <c:v>3</c:v>
                </c:pt>
                <c:pt idx="1516">
                  <c:v>3</c:v>
                </c:pt>
                <c:pt idx="1517">
                  <c:v>3</c:v>
                </c:pt>
                <c:pt idx="1518">
                  <c:v>3</c:v>
                </c:pt>
                <c:pt idx="1519">
                  <c:v>3</c:v>
                </c:pt>
                <c:pt idx="1520">
                  <c:v>3</c:v>
                </c:pt>
                <c:pt idx="1521">
                  <c:v>3</c:v>
                </c:pt>
                <c:pt idx="1522">
                  <c:v>3</c:v>
                </c:pt>
                <c:pt idx="1523">
                  <c:v>3</c:v>
                </c:pt>
                <c:pt idx="1524">
                  <c:v>3</c:v>
                </c:pt>
                <c:pt idx="1525">
                  <c:v>3</c:v>
                </c:pt>
                <c:pt idx="1526">
                  <c:v>3</c:v>
                </c:pt>
                <c:pt idx="1527">
                  <c:v>3</c:v>
                </c:pt>
                <c:pt idx="1528">
                  <c:v>3</c:v>
                </c:pt>
                <c:pt idx="1529">
                  <c:v>3</c:v>
                </c:pt>
                <c:pt idx="1530">
                  <c:v>3</c:v>
                </c:pt>
                <c:pt idx="1531">
                  <c:v>3</c:v>
                </c:pt>
                <c:pt idx="1532">
                  <c:v>3</c:v>
                </c:pt>
                <c:pt idx="1533">
                  <c:v>3</c:v>
                </c:pt>
                <c:pt idx="1534">
                  <c:v>3</c:v>
                </c:pt>
                <c:pt idx="1535">
                  <c:v>3</c:v>
                </c:pt>
                <c:pt idx="1536">
                  <c:v>3</c:v>
                </c:pt>
                <c:pt idx="1537">
                  <c:v>3</c:v>
                </c:pt>
                <c:pt idx="1538">
                  <c:v>3</c:v>
                </c:pt>
                <c:pt idx="1539">
                  <c:v>3</c:v>
                </c:pt>
                <c:pt idx="1540">
                  <c:v>3</c:v>
                </c:pt>
                <c:pt idx="1541">
                  <c:v>3</c:v>
                </c:pt>
                <c:pt idx="1542">
                  <c:v>3</c:v>
                </c:pt>
                <c:pt idx="1543">
                  <c:v>3</c:v>
                </c:pt>
                <c:pt idx="1544">
                  <c:v>3</c:v>
                </c:pt>
                <c:pt idx="1545">
                  <c:v>3</c:v>
                </c:pt>
                <c:pt idx="1546">
                  <c:v>3</c:v>
                </c:pt>
                <c:pt idx="1547">
                  <c:v>3</c:v>
                </c:pt>
                <c:pt idx="1548">
                  <c:v>3</c:v>
                </c:pt>
                <c:pt idx="1549">
                  <c:v>3</c:v>
                </c:pt>
                <c:pt idx="1550">
                  <c:v>3</c:v>
                </c:pt>
                <c:pt idx="1551">
                  <c:v>3</c:v>
                </c:pt>
                <c:pt idx="1552">
                  <c:v>3</c:v>
                </c:pt>
                <c:pt idx="1553">
                  <c:v>3</c:v>
                </c:pt>
                <c:pt idx="1554">
                  <c:v>3</c:v>
                </c:pt>
                <c:pt idx="1555">
                  <c:v>3</c:v>
                </c:pt>
                <c:pt idx="1556">
                  <c:v>3</c:v>
                </c:pt>
                <c:pt idx="1557">
                  <c:v>3</c:v>
                </c:pt>
                <c:pt idx="1558">
                  <c:v>3</c:v>
                </c:pt>
                <c:pt idx="1559">
                  <c:v>3</c:v>
                </c:pt>
                <c:pt idx="1560">
                  <c:v>3</c:v>
                </c:pt>
                <c:pt idx="1561">
                  <c:v>3</c:v>
                </c:pt>
                <c:pt idx="1562">
                  <c:v>3</c:v>
                </c:pt>
                <c:pt idx="1563">
                  <c:v>3</c:v>
                </c:pt>
                <c:pt idx="1564">
                  <c:v>3</c:v>
                </c:pt>
                <c:pt idx="1565">
                  <c:v>3</c:v>
                </c:pt>
                <c:pt idx="1566">
                  <c:v>3</c:v>
                </c:pt>
                <c:pt idx="1567">
                  <c:v>3</c:v>
                </c:pt>
                <c:pt idx="1568">
                  <c:v>3</c:v>
                </c:pt>
                <c:pt idx="1569">
                  <c:v>3</c:v>
                </c:pt>
                <c:pt idx="1570">
                  <c:v>3</c:v>
                </c:pt>
                <c:pt idx="1571">
                  <c:v>3</c:v>
                </c:pt>
                <c:pt idx="1572">
                  <c:v>3</c:v>
                </c:pt>
                <c:pt idx="1573">
                  <c:v>3</c:v>
                </c:pt>
                <c:pt idx="1574">
                  <c:v>3</c:v>
                </c:pt>
                <c:pt idx="1575">
                  <c:v>3</c:v>
                </c:pt>
                <c:pt idx="1576">
                  <c:v>3</c:v>
                </c:pt>
                <c:pt idx="1577">
                  <c:v>3</c:v>
                </c:pt>
                <c:pt idx="1578">
                  <c:v>3</c:v>
                </c:pt>
                <c:pt idx="1579">
                  <c:v>3</c:v>
                </c:pt>
                <c:pt idx="1580">
                  <c:v>3</c:v>
                </c:pt>
                <c:pt idx="1581">
                  <c:v>3</c:v>
                </c:pt>
                <c:pt idx="1582">
                  <c:v>3</c:v>
                </c:pt>
                <c:pt idx="1583">
                  <c:v>3</c:v>
                </c:pt>
                <c:pt idx="1584">
                  <c:v>3</c:v>
                </c:pt>
                <c:pt idx="1585">
                  <c:v>3</c:v>
                </c:pt>
                <c:pt idx="1586">
                  <c:v>3</c:v>
                </c:pt>
                <c:pt idx="1587">
                  <c:v>3</c:v>
                </c:pt>
                <c:pt idx="1588">
                  <c:v>3</c:v>
                </c:pt>
                <c:pt idx="1589">
                  <c:v>3</c:v>
                </c:pt>
                <c:pt idx="1590">
                  <c:v>3</c:v>
                </c:pt>
                <c:pt idx="1591">
                  <c:v>3</c:v>
                </c:pt>
                <c:pt idx="1592">
                  <c:v>3</c:v>
                </c:pt>
                <c:pt idx="1593">
                  <c:v>3</c:v>
                </c:pt>
                <c:pt idx="1594">
                  <c:v>3</c:v>
                </c:pt>
                <c:pt idx="1595">
                  <c:v>3</c:v>
                </c:pt>
                <c:pt idx="1596">
                  <c:v>3</c:v>
                </c:pt>
                <c:pt idx="1597">
                  <c:v>3</c:v>
                </c:pt>
                <c:pt idx="1598">
                  <c:v>3</c:v>
                </c:pt>
                <c:pt idx="1599">
                  <c:v>3</c:v>
                </c:pt>
                <c:pt idx="1600">
                  <c:v>3</c:v>
                </c:pt>
                <c:pt idx="1601">
                  <c:v>3</c:v>
                </c:pt>
                <c:pt idx="1602">
                  <c:v>3</c:v>
                </c:pt>
                <c:pt idx="1603">
                  <c:v>3</c:v>
                </c:pt>
                <c:pt idx="1604">
                  <c:v>3</c:v>
                </c:pt>
                <c:pt idx="1605">
                  <c:v>3</c:v>
                </c:pt>
                <c:pt idx="1606">
                  <c:v>3</c:v>
                </c:pt>
                <c:pt idx="1607">
                  <c:v>3</c:v>
                </c:pt>
                <c:pt idx="1608">
                  <c:v>3</c:v>
                </c:pt>
                <c:pt idx="1609">
                  <c:v>3</c:v>
                </c:pt>
                <c:pt idx="1610">
                  <c:v>3</c:v>
                </c:pt>
                <c:pt idx="1611">
                  <c:v>3</c:v>
                </c:pt>
                <c:pt idx="1612">
                  <c:v>3</c:v>
                </c:pt>
                <c:pt idx="1613">
                  <c:v>3</c:v>
                </c:pt>
                <c:pt idx="1614">
                  <c:v>3</c:v>
                </c:pt>
                <c:pt idx="1615">
                  <c:v>3</c:v>
                </c:pt>
                <c:pt idx="1616">
                  <c:v>3</c:v>
                </c:pt>
                <c:pt idx="1617">
                  <c:v>3</c:v>
                </c:pt>
                <c:pt idx="1618">
                  <c:v>3</c:v>
                </c:pt>
                <c:pt idx="1619">
                  <c:v>3</c:v>
                </c:pt>
                <c:pt idx="1620">
                  <c:v>3</c:v>
                </c:pt>
                <c:pt idx="1621">
                  <c:v>3</c:v>
                </c:pt>
                <c:pt idx="1622">
                  <c:v>3</c:v>
                </c:pt>
                <c:pt idx="1623">
                  <c:v>3</c:v>
                </c:pt>
                <c:pt idx="1624">
                  <c:v>3</c:v>
                </c:pt>
                <c:pt idx="1625">
                  <c:v>3</c:v>
                </c:pt>
                <c:pt idx="1626">
                  <c:v>3</c:v>
                </c:pt>
                <c:pt idx="1627">
                  <c:v>3</c:v>
                </c:pt>
                <c:pt idx="1628">
                  <c:v>3</c:v>
                </c:pt>
                <c:pt idx="1629">
                  <c:v>3</c:v>
                </c:pt>
                <c:pt idx="1630">
                  <c:v>3</c:v>
                </c:pt>
                <c:pt idx="1631">
                  <c:v>3</c:v>
                </c:pt>
                <c:pt idx="1632">
                  <c:v>3</c:v>
                </c:pt>
                <c:pt idx="1633">
                  <c:v>3</c:v>
                </c:pt>
                <c:pt idx="1634">
                  <c:v>3</c:v>
                </c:pt>
                <c:pt idx="1635">
                  <c:v>3</c:v>
                </c:pt>
                <c:pt idx="1636">
                  <c:v>3</c:v>
                </c:pt>
                <c:pt idx="1637">
                  <c:v>3</c:v>
                </c:pt>
                <c:pt idx="1638">
                  <c:v>3</c:v>
                </c:pt>
                <c:pt idx="1639">
                  <c:v>3</c:v>
                </c:pt>
                <c:pt idx="1640">
                  <c:v>3</c:v>
                </c:pt>
                <c:pt idx="1641">
                  <c:v>3</c:v>
                </c:pt>
                <c:pt idx="1642">
                  <c:v>3</c:v>
                </c:pt>
                <c:pt idx="1643">
                  <c:v>3</c:v>
                </c:pt>
                <c:pt idx="1644">
                  <c:v>3</c:v>
                </c:pt>
                <c:pt idx="1645">
                  <c:v>3</c:v>
                </c:pt>
                <c:pt idx="1646">
                  <c:v>3</c:v>
                </c:pt>
                <c:pt idx="1647">
                  <c:v>3</c:v>
                </c:pt>
                <c:pt idx="1648">
                  <c:v>3</c:v>
                </c:pt>
                <c:pt idx="1649">
                  <c:v>3</c:v>
                </c:pt>
                <c:pt idx="1650">
                  <c:v>3</c:v>
                </c:pt>
                <c:pt idx="1651">
                  <c:v>3</c:v>
                </c:pt>
                <c:pt idx="1652">
                  <c:v>3</c:v>
                </c:pt>
                <c:pt idx="1653">
                  <c:v>3</c:v>
                </c:pt>
                <c:pt idx="1654">
                  <c:v>3</c:v>
                </c:pt>
                <c:pt idx="1655">
                  <c:v>3</c:v>
                </c:pt>
                <c:pt idx="1656">
                  <c:v>3</c:v>
                </c:pt>
                <c:pt idx="1657">
                  <c:v>3</c:v>
                </c:pt>
                <c:pt idx="1658">
                  <c:v>3</c:v>
                </c:pt>
                <c:pt idx="1659">
                  <c:v>3</c:v>
                </c:pt>
                <c:pt idx="1660">
                  <c:v>3</c:v>
                </c:pt>
                <c:pt idx="1661">
                  <c:v>3</c:v>
                </c:pt>
                <c:pt idx="1662">
                  <c:v>3</c:v>
                </c:pt>
                <c:pt idx="1663">
                  <c:v>3</c:v>
                </c:pt>
                <c:pt idx="1664">
                  <c:v>3</c:v>
                </c:pt>
                <c:pt idx="1665">
                  <c:v>3</c:v>
                </c:pt>
                <c:pt idx="1666">
                  <c:v>3</c:v>
                </c:pt>
                <c:pt idx="1667">
                  <c:v>3</c:v>
                </c:pt>
                <c:pt idx="1668">
                  <c:v>3</c:v>
                </c:pt>
                <c:pt idx="1669">
                  <c:v>3</c:v>
                </c:pt>
                <c:pt idx="1670">
                  <c:v>3</c:v>
                </c:pt>
                <c:pt idx="1671">
                  <c:v>3</c:v>
                </c:pt>
                <c:pt idx="1672">
                  <c:v>3</c:v>
                </c:pt>
                <c:pt idx="1673">
                  <c:v>3</c:v>
                </c:pt>
                <c:pt idx="1674">
                  <c:v>3</c:v>
                </c:pt>
                <c:pt idx="1675">
                  <c:v>3</c:v>
                </c:pt>
                <c:pt idx="1676">
                  <c:v>3</c:v>
                </c:pt>
                <c:pt idx="1677">
                  <c:v>3</c:v>
                </c:pt>
                <c:pt idx="1678">
                  <c:v>3</c:v>
                </c:pt>
                <c:pt idx="1679">
                  <c:v>3</c:v>
                </c:pt>
                <c:pt idx="1680">
                  <c:v>3</c:v>
                </c:pt>
                <c:pt idx="1681">
                  <c:v>3</c:v>
                </c:pt>
                <c:pt idx="1682">
                  <c:v>3</c:v>
                </c:pt>
                <c:pt idx="1683">
                  <c:v>3</c:v>
                </c:pt>
                <c:pt idx="1684">
                  <c:v>3</c:v>
                </c:pt>
                <c:pt idx="1685">
                  <c:v>3</c:v>
                </c:pt>
                <c:pt idx="1686">
                  <c:v>3</c:v>
                </c:pt>
                <c:pt idx="1687">
                  <c:v>3</c:v>
                </c:pt>
                <c:pt idx="1688">
                  <c:v>3</c:v>
                </c:pt>
                <c:pt idx="1689">
                  <c:v>3</c:v>
                </c:pt>
                <c:pt idx="1690">
                  <c:v>3</c:v>
                </c:pt>
                <c:pt idx="1691">
                  <c:v>3</c:v>
                </c:pt>
                <c:pt idx="1692">
                  <c:v>3</c:v>
                </c:pt>
                <c:pt idx="1693">
                  <c:v>3</c:v>
                </c:pt>
                <c:pt idx="1694">
                  <c:v>3</c:v>
                </c:pt>
                <c:pt idx="1695">
                  <c:v>3</c:v>
                </c:pt>
                <c:pt idx="1696">
                  <c:v>3</c:v>
                </c:pt>
                <c:pt idx="1697">
                  <c:v>3</c:v>
                </c:pt>
                <c:pt idx="1698">
                  <c:v>3</c:v>
                </c:pt>
                <c:pt idx="1699">
                  <c:v>3</c:v>
                </c:pt>
                <c:pt idx="1700">
                  <c:v>3</c:v>
                </c:pt>
                <c:pt idx="1701">
                  <c:v>3</c:v>
                </c:pt>
                <c:pt idx="1702">
                  <c:v>3</c:v>
                </c:pt>
                <c:pt idx="1703">
                  <c:v>3</c:v>
                </c:pt>
                <c:pt idx="1704">
                  <c:v>3</c:v>
                </c:pt>
                <c:pt idx="1705">
                  <c:v>3</c:v>
                </c:pt>
                <c:pt idx="1706">
                  <c:v>3</c:v>
                </c:pt>
                <c:pt idx="1707">
                  <c:v>3</c:v>
                </c:pt>
                <c:pt idx="1708">
                  <c:v>3</c:v>
                </c:pt>
                <c:pt idx="1709">
                  <c:v>3</c:v>
                </c:pt>
                <c:pt idx="1710">
                  <c:v>3</c:v>
                </c:pt>
                <c:pt idx="1711">
                  <c:v>3</c:v>
                </c:pt>
                <c:pt idx="1712">
                  <c:v>3</c:v>
                </c:pt>
                <c:pt idx="1713">
                  <c:v>3</c:v>
                </c:pt>
                <c:pt idx="1714">
                  <c:v>3</c:v>
                </c:pt>
                <c:pt idx="1715">
                  <c:v>3</c:v>
                </c:pt>
                <c:pt idx="1716">
                  <c:v>3</c:v>
                </c:pt>
                <c:pt idx="1717">
                  <c:v>3</c:v>
                </c:pt>
                <c:pt idx="1718">
                  <c:v>3</c:v>
                </c:pt>
                <c:pt idx="1719">
                  <c:v>3</c:v>
                </c:pt>
                <c:pt idx="1720">
                  <c:v>3</c:v>
                </c:pt>
                <c:pt idx="1721">
                  <c:v>3</c:v>
                </c:pt>
                <c:pt idx="1722">
                  <c:v>3</c:v>
                </c:pt>
                <c:pt idx="1723">
                  <c:v>3</c:v>
                </c:pt>
                <c:pt idx="1724">
                  <c:v>3</c:v>
                </c:pt>
                <c:pt idx="1725">
                  <c:v>3</c:v>
                </c:pt>
                <c:pt idx="1726">
                  <c:v>3</c:v>
                </c:pt>
                <c:pt idx="1727">
                  <c:v>3</c:v>
                </c:pt>
                <c:pt idx="1728">
                  <c:v>3</c:v>
                </c:pt>
                <c:pt idx="1729">
                  <c:v>3</c:v>
                </c:pt>
                <c:pt idx="1730">
                  <c:v>3</c:v>
                </c:pt>
                <c:pt idx="1731">
                  <c:v>3</c:v>
                </c:pt>
                <c:pt idx="1732">
                  <c:v>3</c:v>
                </c:pt>
                <c:pt idx="1733">
                  <c:v>3</c:v>
                </c:pt>
                <c:pt idx="1734">
                  <c:v>3</c:v>
                </c:pt>
                <c:pt idx="1735">
                  <c:v>3</c:v>
                </c:pt>
                <c:pt idx="1736">
                  <c:v>3</c:v>
                </c:pt>
                <c:pt idx="1737">
                  <c:v>3</c:v>
                </c:pt>
                <c:pt idx="1738">
                  <c:v>3</c:v>
                </c:pt>
                <c:pt idx="1739">
                  <c:v>3</c:v>
                </c:pt>
                <c:pt idx="1740">
                  <c:v>3</c:v>
                </c:pt>
                <c:pt idx="1741">
                  <c:v>3</c:v>
                </c:pt>
                <c:pt idx="1742">
                  <c:v>3</c:v>
                </c:pt>
                <c:pt idx="1743">
                  <c:v>3</c:v>
                </c:pt>
                <c:pt idx="1744">
                  <c:v>3</c:v>
                </c:pt>
                <c:pt idx="1745">
                  <c:v>3</c:v>
                </c:pt>
                <c:pt idx="1746">
                  <c:v>3</c:v>
                </c:pt>
                <c:pt idx="1747">
                  <c:v>3</c:v>
                </c:pt>
                <c:pt idx="1748">
                  <c:v>3</c:v>
                </c:pt>
                <c:pt idx="1749">
                  <c:v>3</c:v>
                </c:pt>
                <c:pt idx="1750">
                  <c:v>3</c:v>
                </c:pt>
                <c:pt idx="1751">
                  <c:v>3</c:v>
                </c:pt>
                <c:pt idx="1752">
                  <c:v>3</c:v>
                </c:pt>
                <c:pt idx="1753">
                  <c:v>3</c:v>
                </c:pt>
                <c:pt idx="1754">
                  <c:v>3</c:v>
                </c:pt>
                <c:pt idx="1755">
                  <c:v>3</c:v>
                </c:pt>
                <c:pt idx="1756">
                  <c:v>3</c:v>
                </c:pt>
                <c:pt idx="1757">
                  <c:v>3</c:v>
                </c:pt>
                <c:pt idx="1758">
                  <c:v>3</c:v>
                </c:pt>
                <c:pt idx="1759">
                  <c:v>3</c:v>
                </c:pt>
                <c:pt idx="1760">
                  <c:v>3</c:v>
                </c:pt>
                <c:pt idx="1761">
                  <c:v>3</c:v>
                </c:pt>
                <c:pt idx="1762">
                  <c:v>3</c:v>
                </c:pt>
                <c:pt idx="1763">
                  <c:v>3</c:v>
                </c:pt>
                <c:pt idx="1764">
                  <c:v>3</c:v>
                </c:pt>
                <c:pt idx="1765">
                  <c:v>3</c:v>
                </c:pt>
                <c:pt idx="1766">
                  <c:v>3</c:v>
                </c:pt>
                <c:pt idx="1767">
                  <c:v>3</c:v>
                </c:pt>
                <c:pt idx="1768">
                  <c:v>3</c:v>
                </c:pt>
                <c:pt idx="1769">
                  <c:v>3</c:v>
                </c:pt>
                <c:pt idx="1770">
                  <c:v>3</c:v>
                </c:pt>
                <c:pt idx="1771">
                  <c:v>3</c:v>
                </c:pt>
                <c:pt idx="1772">
                  <c:v>3</c:v>
                </c:pt>
                <c:pt idx="1773">
                  <c:v>3</c:v>
                </c:pt>
                <c:pt idx="1774">
                  <c:v>3</c:v>
                </c:pt>
                <c:pt idx="1775">
                  <c:v>3</c:v>
                </c:pt>
                <c:pt idx="1776">
                  <c:v>3</c:v>
                </c:pt>
                <c:pt idx="1777">
                  <c:v>3</c:v>
                </c:pt>
                <c:pt idx="1778">
                  <c:v>3</c:v>
                </c:pt>
                <c:pt idx="1779">
                  <c:v>3</c:v>
                </c:pt>
                <c:pt idx="1780">
                  <c:v>3</c:v>
                </c:pt>
                <c:pt idx="1781">
                  <c:v>3</c:v>
                </c:pt>
                <c:pt idx="1782">
                  <c:v>3</c:v>
                </c:pt>
                <c:pt idx="1783">
                  <c:v>3</c:v>
                </c:pt>
                <c:pt idx="1784">
                  <c:v>3</c:v>
                </c:pt>
                <c:pt idx="1785">
                  <c:v>3</c:v>
                </c:pt>
                <c:pt idx="1786">
                  <c:v>3</c:v>
                </c:pt>
                <c:pt idx="1787">
                  <c:v>3</c:v>
                </c:pt>
                <c:pt idx="1788">
                  <c:v>3</c:v>
                </c:pt>
                <c:pt idx="1789">
                  <c:v>3</c:v>
                </c:pt>
                <c:pt idx="1790">
                  <c:v>3</c:v>
                </c:pt>
                <c:pt idx="1791">
                  <c:v>3</c:v>
                </c:pt>
                <c:pt idx="1792">
                  <c:v>3</c:v>
                </c:pt>
                <c:pt idx="1793">
                  <c:v>3</c:v>
                </c:pt>
                <c:pt idx="1794">
                  <c:v>3</c:v>
                </c:pt>
                <c:pt idx="1795">
                  <c:v>3</c:v>
                </c:pt>
                <c:pt idx="1796">
                  <c:v>3</c:v>
                </c:pt>
                <c:pt idx="1797">
                  <c:v>3</c:v>
                </c:pt>
                <c:pt idx="1798">
                  <c:v>3</c:v>
                </c:pt>
                <c:pt idx="1799">
                  <c:v>3</c:v>
                </c:pt>
                <c:pt idx="1800">
                  <c:v>3</c:v>
                </c:pt>
                <c:pt idx="1801">
                  <c:v>3</c:v>
                </c:pt>
                <c:pt idx="1802">
                  <c:v>3</c:v>
                </c:pt>
                <c:pt idx="1803">
                  <c:v>3</c:v>
                </c:pt>
                <c:pt idx="1804">
                  <c:v>3</c:v>
                </c:pt>
                <c:pt idx="1805">
                  <c:v>3</c:v>
                </c:pt>
                <c:pt idx="1806">
                  <c:v>3</c:v>
                </c:pt>
                <c:pt idx="1807">
                  <c:v>3</c:v>
                </c:pt>
                <c:pt idx="1808">
                  <c:v>3</c:v>
                </c:pt>
                <c:pt idx="1809">
                  <c:v>3</c:v>
                </c:pt>
                <c:pt idx="1810">
                  <c:v>3</c:v>
                </c:pt>
                <c:pt idx="1811">
                  <c:v>3</c:v>
                </c:pt>
                <c:pt idx="1812">
                  <c:v>3</c:v>
                </c:pt>
                <c:pt idx="1813">
                  <c:v>3</c:v>
                </c:pt>
                <c:pt idx="1814">
                  <c:v>3</c:v>
                </c:pt>
                <c:pt idx="1815">
                  <c:v>3</c:v>
                </c:pt>
                <c:pt idx="1816">
                  <c:v>3</c:v>
                </c:pt>
                <c:pt idx="1817">
                  <c:v>3</c:v>
                </c:pt>
                <c:pt idx="1818">
                  <c:v>3</c:v>
                </c:pt>
                <c:pt idx="1819">
                  <c:v>3</c:v>
                </c:pt>
                <c:pt idx="1820">
                  <c:v>3</c:v>
                </c:pt>
                <c:pt idx="1821">
                  <c:v>3</c:v>
                </c:pt>
                <c:pt idx="1822">
                  <c:v>3</c:v>
                </c:pt>
                <c:pt idx="1823">
                  <c:v>3</c:v>
                </c:pt>
                <c:pt idx="1824">
                  <c:v>3</c:v>
                </c:pt>
                <c:pt idx="1825">
                  <c:v>3</c:v>
                </c:pt>
                <c:pt idx="1826">
                  <c:v>3</c:v>
                </c:pt>
                <c:pt idx="1827">
                  <c:v>3</c:v>
                </c:pt>
                <c:pt idx="1828">
                  <c:v>3</c:v>
                </c:pt>
                <c:pt idx="1829">
                  <c:v>3</c:v>
                </c:pt>
                <c:pt idx="1830">
                  <c:v>3</c:v>
                </c:pt>
                <c:pt idx="1831">
                  <c:v>3</c:v>
                </c:pt>
                <c:pt idx="1832">
                  <c:v>3</c:v>
                </c:pt>
                <c:pt idx="1833">
                  <c:v>3</c:v>
                </c:pt>
                <c:pt idx="1834">
                  <c:v>3</c:v>
                </c:pt>
                <c:pt idx="1835">
                  <c:v>3</c:v>
                </c:pt>
                <c:pt idx="1836">
                  <c:v>3</c:v>
                </c:pt>
                <c:pt idx="1837">
                  <c:v>3</c:v>
                </c:pt>
                <c:pt idx="1838">
                  <c:v>3</c:v>
                </c:pt>
                <c:pt idx="1839">
                  <c:v>3</c:v>
                </c:pt>
                <c:pt idx="1840">
                  <c:v>3</c:v>
                </c:pt>
                <c:pt idx="1841">
                  <c:v>3</c:v>
                </c:pt>
                <c:pt idx="1842">
                  <c:v>3</c:v>
                </c:pt>
                <c:pt idx="1843">
                  <c:v>3</c:v>
                </c:pt>
                <c:pt idx="1844">
                  <c:v>3</c:v>
                </c:pt>
                <c:pt idx="1845">
                  <c:v>3</c:v>
                </c:pt>
                <c:pt idx="1846">
                  <c:v>3</c:v>
                </c:pt>
                <c:pt idx="1847">
                  <c:v>3</c:v>
                </c:pt>
                <c:pt idx="1848">
                  <c:v>3</c:v>
                </c:pt>
                <c:pt idx="1849">
                  <c:v>3</c:v>
                </c:pt>
                <c:pt idx="1850">
                  <c:v>3</c:v>
                </c:pt>
                <c:pt idx="1851">
                  <c:v>3</c:v>
                </c:pt>
                <c:pt idx="1852">
                  <c:v>3</c:v>
                </c:pt>
                <c:pt idx="1853">
                  <c:v>3</c:v>
                </c:pt>
                <c:pt idx="1854">
                  <c:v>3</c:v>
                </c:pt>
                <c:pt idx="1855">
                  <c:v>3</c:v>
                </c:pt>
                <c:pt idx="1856">
                  <c:v>3</c:v>
                </c:pt>
                <c:pt idx="1857">
                  <c:v>3</c:v>
                </c:pt>
                <c:pt idx="1858">
                  <c:v>3</c:v>
                </c:pt>
                <c:pt idx="1859">
                  <c:v>3</c:v>
                </c:pt>
                <c:pt idx="1860">
                  <c:v>3</c:v>
                </c:pt>
                <c:pt idx="1861">
                  <c:v>3</c:v>
                </c:pt>
                <c:pt idx="1862">
                  <c:v>3</c:v>
                </c:pt>
                <c:pt idx="1863">
                  <c:v>3</c:v>
                </c:pt>
                <c:pt idx="1864">
                  <c:v>3</c:v>
                </c:pt>
                <c:pt idx="1865">
                  <c:v>3</c:v>
                </c:pt>
                <c:pt idx="1866">
                  <c:v>3</c:v>
                </c:pt>
                <c:pt idx="1867">
                  <c:v>3</c:v>
                </c:pt>
                <c:pt idx="1868">
                  <c:v>3</c:v>
                </c:pt>
                <c:pt idx="1869">
                  <c:v>3</c:v>
                </c:pt>
                <c:pt idx="1870">
                  <c:v>3</c:v>
                </c:pt>
                <c:pt idx="1871">
                  <c:v>3</c:v>
                </c:pt>
                <c:pt idx="1872">
                  <c:v>3</c:v>
                </c:pt>
                <c:pt idx="1873">
                  <c:v>3</c:v>
                </c:pt>
                <c:pt idx="1874">
                  <c:v>3</c:v>
                </c:pt>
                <c:pt idx="1875">
                  <c:v>3</c:v>
                </c:pt>
                <c:pt idx="1876">
                  <c:v>3</c:v>
                </c:pt>
                <c:pt idx="1877">
                  <c:v>3</c:v>
                </c:pt>
                <c:pt idx="1878">
                  <c:v>3</c:v>
                </c:pt>
                <c:pt idx="1879">
                  <c:v>3</c:v>
                </c:pt>
                <c:pt idx="1880">
                  <c:v>3</c:v>
                </c:pt>
                <c:pt idx="1881">
                  <c:v>3</c:v>
                </c:pt>
                <c:pt idx="1882">
                  <c:v>3</c:v>
                </c:pt>
                <c:pt idx="1883">
                  <c:v>3</c:v>
                </c:pt>
                <c:pt idx="1884">
                  <c:v>3</c:v>
                </c:pt>
                <c:pt idx="1885">
                  <c:v>3</c:v>
                </c:pt>
                <c:pt idx="1886">
                  <c:v>3</c:v>
                </c:pt>
                <c:pt idx="1887">
                  <c:v>3</c:v>
                </c:pt>
                <c:pt idx="1888">
                  <c:v>3</c:v>
                </c:pt>
                <c:pt idx="1889">
                  <c:v>3</c:v>
                </c:pt>
                <c:pt idx="1890">
                  <c:v>3</c:v>
                </c:pt>
                <c:pt idx="1891">
                  <c:v>3</c:v>
                </c:pt>
                <c:pt idx="1892">
                  <c:v>3</c:v>
                </c:pt>
                <c:pt idx="1893">
                  <c:v>3</c:v>
                </c:pt>
                <c:pt idx="1894">
                  <c:v>3</c:v>
                </c:pt>
                <c:pt idx="1895">
                  <c:v>3</c:v>
                </c:pt>
                <c:pt idx="1896">
                  <c:v>3</c:v>
                </c:pt>
                <c:pt idx="1897">
                  <c:v>3</c:v>
                </c:pt>
                <c:pt idx="1898">
                  <c:v>3</c:v>
                </c:pt>
                <c:pt idx="1899">
                  <c:v>3</c:v>
                </c:pt>
                <c:pt idx="1900">
                  <c:v>3</c:v>
                </c:pt>
                <c:pt idx="1901">
                  <c:v>3</c:v>
                </c:pt>
                <c:pt idx="1902">
                  <c:v>3</c:v>
                </c:pt>
                <c:pt idx="1903">
                  <c:v>3</c:v>
                </c:pt>
                <c:pt idx="1904">
                  <c:v>3</c:v>
                </c:pt>
                <c:pt idx="1905">
                  <c:v>3</c:v>
                </c:pt>
                <c:pt idx="1906">
                  <c:v>3</c:v>
                </c:pt>
                <c:pt idx="1907">
                  <c:v>3</c:v>
                </c:pt>
                <c:pt idx="1908">
                  <c:v>3</c:v>
                </c:pt>
                <c:pt idx="1909">
                  <c:v>3</c:v>
                </c:pt>
                <c:pt idx="1910">
                  <c:v>3</c:v>
                </c:pt>
                <c:pt idx="1911">
                  <c:v>3</c:v>
                </c:pt>
                <c:pt idx="1912">
                  <c:v>3</c:v>
                </c:pt>
                <c:pt idx="1913">
                  <c:v>3</c:v>
                </c:pt>
                <c:pt idx="1914">
                  <c:v>3</c:v>
                </c:pt>
                <c:pt idx="1915">
                  <c:v>3</c:v>
                </c:pt>
                <c:pt idx="1916">
                  <c:v>3</c:v>
                </c:pt>
                <c:pt idx="1917">
                  <c:v>3</c:v>
                </c:pt>
                <c:pt idx="1918">
                  <c:v>3</c:v>
                </c:pt>
                <c:pt idx="1919">
                  <c:v>3</c:v>
                </c:pt>
                <c:pt idx="1920">
                  <c:v>3</c:v>
                </c:pt>
                <c:pt idx="1921">
                  <c:v>3</c:v>
                </c:pt>
                <c:pt idx="1922">
                  <c:v>3</c:v>
                </c:pt>
                <c:pt idx="1923">
                  <c:v>3</c:v>
                </c:pt>
                <c:pt idx="1924">
                  <c:v>3</c:v>
                </c:pt>
                <c:pt idx="1925">
                  <c:v>3</c:v>
                </c:pt>
                <c:pt idx="1926">
                  <c:v>3</c:v>
                </c:pt>
                <c:pt idx="1927">
                  <c:v>3</c:v>
                </c:pt>
                <c:pt idx="1928">
                  <c:v>3</c:v>
                </c:pt>
                <c:pt idx="1929">
                  <c:v>3</c:v>
                </c:pt>
                <c:pt idx="1930">
                  <c:v>3</c:v>
                </c:pt>
                <c:pt idx="1931">
                  <c:v>3</c:v>
                </c:pt>
                <c:pt idx="1932">
                  <c:v>3</c:v>
                </c:pt>
                <c:pt idx="1933">
                  <c:v>3</c:v>
                </c:pt>
                <c:pt idx="1934">
                  <c:v>3</c:v>
                </c:pt>
                <c:pt idx="1935">
                  <c:v>3</c:v>
                </c:pt>
                <c:pt idx="1936">
                  <c:v>3</c:v>
                </c:pt>
                <c:pt idx="1937">
                  <c:v>3</c:v>
                </c:pt>
                <c:pt idx="1938">
                  <c:v>3</c:v>
                </c:pt>
                <c:pt idx="1939">
                  <c:v>3</c:v>
                </c:pt>
                <c:pt idx="1940">
                  <c:v>3</c:v>
                </c:pt>
                <c:pt idx="1941">
                  <c:v>3</c:v>
                </c:pt>
                <c:pt idx="1942">
                  <c:v>3</c:v>
                </c:pt>
                <c:pt idx="1943">
                  <c:v>3</c:v>
                </c:pt>
                <c:pt idx="1944">
                  <c:v>3</c:v>
                </c:pt>
                <c:pt idx="1945">
                  <c:v>3</c:v>
                </c:pt>
                <c:pt idx="1946">
                  <c:v>3</c:v>
                </c:pt>
                <c:pt idx="1947">
                  <c:v>3</c:v>
                </c:pt>
                <c:pt idx="1948">
                  <c:v>3</c:v>
                </c:pt>
                <c:pt idx="1949">
                  <c:v>3</c:v>
                </c:pt>
                <c:pt idx="1950">
                  <c:v>3</c:v>
                </c:pt>
                <c:pt idx="1951">
                  <c:v>3</c:v>
                </c:pt>
                <c:pt idx="1952">
                  <c:v>3</c:v>
                </c:pt>
                <c:pt idx="1953">
                  <c:v>3</c:v>
                </c:pt>
                <c:pt idx="1954">
                  <c:v>3</c:v>
                </c:pt>
                <c:pt idx="1955">
                  <c:v>3</c:v>
                </c:pt>
                <c:pt idx="1956">
                  <c:v>3</c:v>
                </c:pt>
                <c:pt idx="1957">
                  <c:v>3</c:v>
                </c:pt>
                <c:pt idx="1958">
                  <c:v>3</c:v>
                </c:pt>
                <c:pt idx="1959">
                  <c:v>3</c:v>
                </c:pt>
                <c:pt idx="1960">
                  <c:v>3</c:v>
                </c:pt>
                <c:pt idx="1961">
                  <c:v>3</c:v>
                </c:pt>
                <c:pt idx="1962">
                  <c:v>3</c:v>
                </c:pt>
                <c:pt idx="1963">
                  <c:v>3</c:v>
                </c:pt>
                <c:pt idx="1964">
                  <c:v>3</c:v>
                </c:pt>
                <c:pt idx="1965">
                  <c:v>3</c:v>
                </c:pt>
                <c:pt idx="1966">
                  <c:v>3</c:v>
                </c:pt>
                <c:pt idx="1967">
                  <c:v>3</c:v>
                </c:pt>
                <c:pt idx="1968">
                  <c:v>3</c:v>
                </c:pt>
                <c:pt idx="1969">
                  <c:v>3</c:v>
                </c:pt>
                <c:pt idx="1970">
                  <c:v>3</c:v>
                </c:pt>
                <c:pt idx="1971">
                  <c:v>3</c:v>
                </c:pt>
                <c:pt idx="1972">
                  <c:v>3</c:v>
                </c:pt>
                <c:pt idx="1973">
                  <c:v>3</c:v>
                </c:pt>
                <c:pt idx="1974">
                  <c:v>3</c:v>
                </c:pt>
                <c:pt idx="1975">
                  <c:v>3</c:v>
                </c:pt>
                <c:pt idx="1976">
                  <c:v>3</c:v>
                </c:pt>
                <c:pt idx="1977">
                  <c:v>3</c:v>
                </c:pt>
                <c:pt idx="1978">
                  <c:v>3</c:v>
                </c:pt>
                <c:pt idx="1979">
                  <c:v>3</c:v>
                </c:pt>
                <c:pt idx="1980">
                  <c:v>3</c:v>
                </c:pt>
                <c:pt idx="1981">
                  <c:v>3</c:v>
                </c:pt>
                <c:pt idx="1982">
                  <c:v>3</c:v>
                </c:pt>
                <c:pt idx="1983">
                  <c:v>3</c:v>
                </c:pt>
                <c:pt idx="1984">
                  <c:v>3</c:v>
                </c:pt>
                <c:pt idx="1985">
                  <c:v>3</c:v>
                </c:pt>
                <c:pt idx="1986">
                  <c:v>3</c:v>
                </c:pt>
                <c:pt idx="1987">
                  <c:v>3</c:v>
                </c:pt>
                <c:pt idx="1988">
                  <c:v>3</c:v>
                </c:pt>
                <c:pt idx="1989">
                  <c:v>3</c:v>
                </c:pt>
                <c:pt idx="1990">
                  <c:v>3</c:v>
                </c:pt>
                <c:pt idx="1991">
                  <c:v>3</c:v>
                </c:pt>
                <c:pt idx="1992">
                  <c:v>3</c:v>
                </c:pt>
                <c:pt idx="1993">
                  <c:v>3</c:v>
                </c:pt>
                <c:pt idx="1994">
                  <c:v>3</c:v>
                </c:pt>
                <c:pt idx="1995">
                  <c:v>3</c:v>
                </c:pt>
                <c:pt idx="1996">
                  <c:v>3</c:v>
                </c:pt>
                <c:pt idx="1997">
                  <c:v>3</c:v>
                </c:pt>
                <c:pt idx="1998">
                  <c:v>3</c:v>
                </c:pt>
                <c:pt idx="1999">
                  <c:v>3</c:v>
                </c:pt>
                <c:pt idx="2000">
                  <c:v>3</c:v>
                </c:pt>
                <c:pt idx="2001">
                  <c:v>3</c:v>
                </c:pt>
                <c:pt idx="2002">
                  <c:v>3</c:v>
                </c:pt>
                <c:pt idx="2003">
                  <c:v>3</c:v>
                </c:pt>
                <c:pt idx="2004">
                  <c:v>3</c:v>
                </c:pt>
                <c:pt idx="2005">
                  <c:v>3</c:v>
                </c:pt>
                <c:pt idx="2006">
                  <c:v>3</c:v>
                </c:pt>
                <c:pt idx="2007">
                  <c:v>3</c:v>
                </c:pt>
                <c:pt idx="2008">
                  <c:v>3</c:v>
                </c:pt>
                <c:pt idx="2009">
                  <c:v>3</c:v>
                </c:pt>
                <c:pt idx="2010">
                  <c:v>3</c:v>
                </c:pt>
                <c:pt idx="2011">
                  <c:v>3</c:v>
                </c:pt>
                <c:pt idx="2012">
                  <c:v>3</c:v>
                </c:pt>
                <c:pt idx="2013">
                  <c:v>3</c:v>
                </c:pt>
                <c:pt idx="2014">
                  <c:v>3</c:v>
                </c:pt>
                <c:pt idx="2015">
                  <c:v>3</c:v>
                </c:pt>
                <c:pt idx="2016">
                  <c:v>3</c:v>
                </c:pt>
                <c:pt idx="2017">
                  <c:v>3</c:v>
                </c:pt>
                <c:pt idx="2018">
                  <c:v>3</c:v>
                </c:pt>
                <c:pt idx="2019">
                  <c:v>3</c:v>
                </c:pt>
                <c:pt idx="2020">
                  <c:v>3</c:v>
                </c:pt>
                <c:pt idx="2021">
                  <c:v>3</c:v>
                </c:pt>
                <c:pt idx="2022">
                  <c:v>3</c:v>
                </c:pt>
                <c:pt idx="2023">
                  <c:v>3</c:v>
                </c:pt>
                <c:pt idx="2024">
                  <c:v>3</c:v>
                </c:pt>
                <c:pt idx="2025">
                  <c:v>3</c:v>
                </c:pt>
                <c:pt idx="2026">
                  <c:v>3</c:v>
                </c:pt>
                <c:pt idx="2027">
                  <c:v>3</c:v>
                </c:pt>
                <c:pt idx="2028">
                  <c:v>3</c:v>
                </c:pt>
                <c:pt idx="2029">
                  <c:v>3</c:v>
                </c:pt>
                <c:pt idx="2030">
                  <c:v>3</c:v>
                </c:pt>
                <c:pt idx="2031">
                  <c:v>3</c:v>
                </c:pt>
                <c:pt idx="2032">
                  <c:v>3</c:v>
                </c:pt>
                <c:pt idx="2033">
                  <c:v>3</c:v>
                </c:pt>
                <c:pt idx="2034">
                  <c:v>3</c:v>
                </c:pt>
                <c:pt idx="2035">
                  <c:v>3</c:v>
                </c:pt>
                <c:pt idx="2036">
                  <c:v>3</c:v>
                </c:pt>
                <c:pt idx="2037">
                  <c:v>3</c:v>
                </c:pt>
                <c:pt idx="2038">
                  <c:v>3</c:v>
                </c:pt>
                <c:pt idx="2039">
                  <c:v>3</c:v>
                </c:pt>
                <c:pt idx="2040">
                  <c:v>3</c:v>
                </c:pt>
                <c:pt idx="2041">
                  <c:v>3</c:v>
                </c:pt>
                <c:pt idx="2042">
                  <c:v>3</c:v>
                </c:pt>
                <c:pt idx="2043">
                  <c:v>3</c:v>
                </c:pt>
                <c:pt idx="2044">
                  <c:v>3</c:v>
                </c:pt>
                <c:pt idx="2045">
                  <c:v>3</c:v>
                </c:pt>
                <c:pt idx="2046">
                  <c:v>3</c:v>
                </c:pt>
                <c:pt idx="2047">
                  <c:v>3</c:v>
                </c:pt>
                <c:pt idx="2048">
                  <c:v>3</c:v>
                </c:pt>
                <c:pt idx="2049">
                  <c:v>3</c:v>
                </c:pt>
                <c:pt idx="2050">
                  <c:v>3</c:v>
                </c:pt>
                <c:pt idx="2051">
                  <c:v>3</c:v>
                </c:pt>
                <c:pt idx="2052">
                  <c:v>3</c:v>
                </c:pt>
                <c:pt idx="2053">
                  <c:v>3</c:v>
                </c:pt>
                <c:pt idx="2054">
                  <c:v>3</c:v>
                </c:pt>
                <c:pt idx="2055">
                  <c:v>3</c:v>
                </c:pt>
                <c:pt idx="2056">
                  <c:v>3</c:v>
                </c:pt>
                <c:pt idx="2057">
                  <c:v>3</c:v>
                </c:pt>
                <c:pt idx="2058">
                  <c:v>3</c:v>
                </c:pt>
                <c:pt idx="2059">
                  <c:v>3</c:v>
                </c:pt>
                <c:pt idx="2060">
                  <c:v>3</c:v>
                </c:pt>
                <c:pt idx="2061">
                  <c:v>3</c:v>
                </c:pt>
                <c:pt idx="2062">
                  <c:v>3</c:v>
                </c:pt>
                <c:pt idx="2063">
                  <c:v>3</c:v>
                </c:pt>
                <c:pt idx="2064">
                  <c:v>3</c:v>
                </c:pt>
                <c:pt idx="2065">
                  <c:v>3</c:v>
                </c:pt>
                <c:pt idx="2066">
                  <c:v>3</c:v>
                </c:pt>
                <c:pt idx="2067">
                  <c:v>3</c:v>
                </c:pt>
                <c:pt idx="2068">
                  <c:v>3</c:v>
                </c:pt>
                <c:pt idx="2069">
                  <c:v>3</c:v>
                </c:pt>
                <c:pt idx="2070">
                  <c:v>3</c:v>
                </c:pt>
                <c:pt idx="2071">
                  <c:v>3</c:v>
                </c:pt>
                <c:pt idx="2072">
                  <c:v>3</c:v>
                </c:pt>
                <c:pt idx="2073">
                  <c:v>3</c:v>
                </c:pt>
                <c:pt idx="2074">
                  <c:v>3</c:v>
                </c:pt>
                <c:pt idx="2075">
                  <c:v>3</c:v>
                </c:pt>
                <c:pt idx="2076">
                  <c:v>3</c:v>
                </c:pt>
                <c:pt idx="2077">
                  <c:v>3</c:v>
                </c:pt>
                <c:pt idx="2078">
                  <c:v>3</c:v>
                </c:pt>
                <c:pt idx="2079">
                  <c:v>3</c:v>
                </c:pt>
                <c:pt idx="2080">
                  <c:v>3</c:v>
                </c:pt>
                <c:pt idx="2081">
                  <c:v>3</c:v>
                </c:pt>
                <c:pt idx="2082">
                  <c:v>3</c:v>
                </c:pt>
                <c:pt idx="2083">
                  <c:v>3</c:v>
                </c:pt>
                <c:pt idx="2084">
                  <c:v>3</c:v>
                </c:pt>
                <c:pt idx="2085">
                  <c:v>3</c:v>
                </c:pt>
                <c:pt idx="2086">
                  <c:v>3</c:v>
                </c:pt>
                <c:pt idx="2087">
                  <c:v>3</c:v>
                </c:pt>
                <c:pt idx="2088">
                  <c:v>3</c:v>
                </c:pt>
                <c:pt idx="2089">
                  <c:v>3</c:v>
                </c:pt>
                <c:pt idx="2090">
                  <c:v>3</c:v>
                </c:pt>
                <c:pt idx="2091">
                  <c:v>3</c:v>
                </c:pt>
                <c:pt idx="2092">
                  <c:v>3</c:v>
                </c:pt>
                <c:pt idx="2093">
                  <c:v>3</c:v>
                </c:pt>
                <c:pt idx="2094">
                  <c:v>3</c:v>
                </c:pt>
                <c:pt idx="2095">
                  <c:v>3</c:v>
                </c:pt>
                <c:pt idx="2096">
                  <c:v>3</c:v>
                </c:pt>
                <c:pt idx="2097">
                  <c:v>3</c:v>
                </c:pt>
                <c:pt idx="2098">
                  <c:v>3</c:v>
                </c:pt>
                <c:pt idx="2099">
                  <c:v>3</c:v>
                </c:pt>
                <c:pt idx="2100">
                  <c:v>3</c:v>
                </c:pt>
                <c:pt idx="2101">
                  <c:v>3</c:v>
                </c:pt>
                <c:pt idx="2102">
                  <c:v>3</c:v>
                </c:pt>
                <c:pt idx="2103">
                  <c:v>3</c:v>
                </c:pt>
                <c:pt idx="2104">
                  <c:v>3</c:v>
                </c:pt>
                <c:pt idx="2105">
                  <c:v>3</c:v>
                </c:pt>
                <c:pt idx="2106">
                  <c:v>3</c:v>
                </c:pt>
                <c:pt idx="2107">
                  <c:v>3</c:v>
                </c:pt>
                <c:pt idx="2108">
                  <c:v>3</c:v>
                </c:pt>
                <c:pt idx="2109">
                  <c:v>3</c:v>
                </c:pt>
                <c:pt idx="2110">
                  <c:v>3</c:v>
                </c:pt>
                <c:pt idx="2111">
                  <c:v>3</c:v>
                </c:pt>
                <c:pt idx="2112">
                  <c:v>3</c:v>
                </c:pt>
                <c:pt idx="2113">
                  <c:v>3</c:v>
                </c:pt>
                <c:pt idx="2114">
                  <c:v>3</c:v>
                </c:pt>
                <c:pt idx="2115">
                  <c:v>3</c:v>
                </c:pt>
                <c:pt idx="2116">
                  <c:v>3</c:v>
                </c:pt>
                <c:pt idx="2117">
                  <c:v>3</c:v>
                </c:pt>
                <c:pt idx="2118">
                  <c:v>3</c:v>
                </c:pt>
                <c:pt idx="2119">
                  <c:v>3</c:v>
                </c:pt>
                <c:pt idx="2120">
                  <c:v>3</c:v>
                </c:pt>
                <c:pt idx="2121">
                  <c:v>3</c:v>
                </c:pt>
                <c:pt idx="2122">
                  <c:v>3</c:v>
                </c:pt>
                <c:pt idx="2123">
                  <c:v>3</c:v>
                </c:pt>
                <c:pt idx="2124">
                  <c:v>3</c:v>
                </c:pt>
                <c:pt idx="2125">
                  <c:v>3</c:v>
                </c:pt>
                <c:pt idx="2126">
                  <c:v>3</c:v>
                </c:pt>
                <c:pt idx="2127">
                  <c:v>3</c:v>
                </c:pt>
                <c:pt idx="2128">
                  <c:v>3</c:v>
                </c:pt>
                <c:pt idx="2129">
                  <c:v>3</c:v>
                </c:pt>
                <c:pt idx="2130">
                  <c:v>3</c:v>
                </c:pt>
                <c:pt idx="2131">
                  <c:v>3</c:v>
                </c:pt>
                <c:pt idx="2132">
                  <c:v>3</c:v>
                </c:pt>
                <c:pt idx="2133">
                  <c:v>3</c:v>
                </c:pt>
                <c:pt idx="2134">
                  <c:v>3</c:v>
                </c:pt>
                <c:pt idx="2135">
                  <c:v>3</c:v>
                </c:pt>
                <c:pt idx="2136">
                  <c:v>3</c:v>
                </c:pt>
                <c:pt idx="2137">
                  <c:v>3</c:v>
                </c:pt>
                <c:pt idx="2138">
                  <c:v>3</c:v>
                </c:pt>
                <c:pt idx="2139">
                  <c:v>3</c:v>
                </c:pt>
                <c:pt idx="2140">
                  <c:v>3</c:v>
                </c:pt>
                <c:pt idx="2141">
                  <c:v>3</c:v>
                </c:pt>
                <c:pt idx="2142">
                  <c:v>3</c:v>
                </c:pt>
                <c:pt idx="2143">
                  <c:v>3</c:v>
                </c:pt>
                <c:pt idx="2144">
                  <c:v>3</c:v>
                </c:pt>
                <c:pt idx="2145">
                  <c:v>3</c:v>
                </c:pt>
                <c:pt idx="2146">
                  <c:v>3</c:v>
                </c:pt>
                <c:pt idx="2147">
                  <c:v>3</c:v>
                </c:pt>
                <c:pt idx="2148">
                  <c:v>3</c:v>
                </c:pt>
                <c:pt idx="2149">
                  <c:v>3</c:v>
                </c:pt>
                <c:pt idx="2150">
                  <c:v>3</c:v>
                </c:pt>
                <c:pt idx="2151">
                  <c:v>3</c:v>
                </c:pt>
                <c:pt idx="2152">
                  <c:v>3</c:v>
                </c:pt>
                <c:pt idx="2153">
                  <c:v>3</c:v>
                </c:pt>
                <c:pt idx="2154">
                  <c:v>3</c:v>
                </c:pt>
                <c:pt idx="2155">
                  <c:v>3</c:v>
                </c:pt>
                <c:pt idx="2156">
                  <c:v>3</c:v>
                </c:pt>
                <c:pt idx="2157">
                  <c:v>3</c:v>
                </c:pt>
                <c:pt idx="2158">
                  <c:v>3</c:v>
                </c:pt>
                <c:pt idx="2159">
                  <c:v>3</c:v>
                </c:pt>
                <c:pt idx="2160">
                  <c:v>3</c:v>
                </c:pt>
                <c:pt idx="2161">
                  <c:v>3</c:v>
                </c:pt>
                <c:pt idx="2162">
                  <c:v>3</c:v>
                </c:pt>
                <c:pt idx="2163">
                  <c:v>3</c:v>
                </c:pt>
                <c:pt idx="2164">
                  <c:v>3</c:v>
                </c:pt>
                <c:pt idx="2165">
                  <c:v>3</c:v>
                </c:pt>
                <c:pt idx="2166">
                  <c:v>3</c:v>
                </c:pt>
                <c:pt idx="2167">
                  <c:v>3</c:v>
                </c:pt>
                <c:pt idx="2168">
                  <c:v>3</c:v>
                </c:pt>
                <c:pt idx="2169">
                  <c:v>3</c:v>
                </c:pt>
                <c:pt idx="2170">
                  <c:v>3</c:v>
                </c:pt>
                <c:pt idx="2171">
                  <c:v>3</c:v>
                </c:pt>
                <c:pt idx="2172">
                  <c:v>3</c:v>
                </c:pt>
                <c:pt idx="2173">
                  <c:v>3</c:v>
                </c:pt>
                <c:pt idx="2174">
                  <c:v>3</c:v>
                </c:pt>
                <c:pt idx="2175">
                  <c:v>3</c:v>
                </c:pt>
                <c:pt idx="2176">
                  <c:v>3</c:v>
                </c:pt>
                <c:pt idx="2177">
                  <c:v>3</c:v>
                </c:pt>
                <c:pt idx="2178">
                  <c:v>3</c:v>
                </c:pt>
                <c:pt idx="2179">
                  <c:v>3</c:v>
                </c:pt>
                <c:pt idx="2180">
                  <c:v>3</c:v>
                </c:pt>
                <c:pt idx="2181">
                  <c:v>3</c:v>
                </c:pt>
                <c:pt idx="2182">
                  <c:v>3</c:v>
                </c:pt>
                <c:pt idx="2183">
                  <c:v>3</c:v>
                </c:pt>
                <c:pt idx="2184">
                  <c:v>3</c:v>
                </c:pt>
                <c:pt idx="2185">
                  <c:v>3</c:v>
                </c:pt>
                <c:pt idx="2186">
                  <c:v>3</c:v>
                </c:pt>
                <c:pt idx="2187">
                  <c:v>3</c:v>
                </c:pt>
                <c:pt idx="2188">
                  <c:v>3</c:v>
                </c:pt>
                <c:pt idx="2189">
                  <c:v>3</c:v>
                </c:pt>
                <c:pt idx="2190">
                  <c:v>3</c:v>
                </c:pt>
                <c:pt idx="2191">
                  <c:v>3</c:v>
                </c:pt>
                <c:pt idx="2192">
                  <c:v>3</c:v>
                </c:pt>
                <c:pt idx="2193">
                  <c:v>3</c:v>
                </c:pt>
                <c:pt idx="2194">
                  <c:v>3</c:v>
                </c:pt>
                <c:pt idx="2195">
                  <c:v>3</c:v>
                </c:pt>
                <c:pt idx="2196">
                  <c:v>3</c:v>
                </c:pt>
                <c:pt idx="2197">
                  <c:v>3</c:v>
                </c:pt>
                <c:pt idx="2198">
                  <c:v>3</c:v>
                </c:pt>
                <c:pt idx="2199">
                  <c:v>3</c:v>
                </c:pt>
                <c:pt idx="2200">
                  <c:v>3</c:v>
                </c:pt>
                <c:pt idx="2201">
                  <c:v>3</c:v>
                </c:pt>
                <c:pt idx="2202">
                  <c:v>3</c:v>
                </c:pt>
                <c:pt idx="2203">
                  <c:v>3</c:v>
                </c:pt>
                <c:pt idx="2204">
                  <c:v>3</c:v>
                </c:pt>
                <c:pt idx="2205">
                  <c:v>3</c:v>
                </c:pt>
                <c:pt idx="2206">
                  <c:v>3</c:v>
                </c:pt>
                <c:pt idx="2207">
                  <c:v>3</c:v>
                </c:pt>
                <c:pt idx="2208">
                  <c:v>3</c:v>
                </c:pt>
                <c:pt idx="2209">
                  <c:v>3</c:v>
                </c:pt>
                <c:pt idx="2210">
                  <c:v>3</c:v>
                </c:pt>
                <c:pt idx="2211">
                  <c:v>3</c:v>
                </c:pt>
                <c:pt idx="2212">
                  <c:v>3</c:v>
                </c:pt>
                <c:pt idx="2213">
                  <c:v>3</c:v>
                </c:pt>
                <c:pt idx="2214">
                  <c:v>3</c:v>
                </c:pt>
                <c:pt idx="2215">
                  <c:v>3</c:v>
                </c:pt>
                <c:pt idx="2216">
                  <c:v>3</c:v>
                </c:pt>
                <c:pt idx="2217">
                  <c:v>3</c:v>
                </c:pt>
                <c:pt idx="2218">
                  <c:v>3</c:v>
                </c:pt>
                <c:pt idx="2219">
                  <c:v>3</c:v>
                </c:pt>
                <c:pt idx="2220">
                  <c:v>3</c:v>
                </c:pt>
                <c:pt idx="2221">
                  <c:v>3</c:v>
                </c:pt>
                <c:pt idx="2222">
                  <c:v>3</c:v>
                </c:pt>
                <c:pt idx="2223">
                  <c:v>3</c:v>
                </c:pt>
                <c:pt idx="2224">
                  <c:v>3</c:v>
                </c:pt>
                <c:pt idx="2225">
                  <c:v>3</c:v>
                </c:pt>
                <c:pt idx="2226">
                  <c:v>3</c:v>
                </c:pt>
                <c:pt idx="2227">
                  <c:v>3</c:v>
                </c:pt>
                <c:pt idx="2228">
                  <c:v>3</c:v>
                </c:pt>
                <c:pt idx="2229">
                  <c:v>3</c:v>
                </c:pt>
                <c:pt idx="2230">
                  <c:v>3</c:v>
                </c:pt>
                <c:pt idx="2231">
                  <c:v>3</c:v>
                </c:pt>
                <c:pt idx="2232">
                  <c:v>3</c:v>
                </c:pt>
                <c:pt idx="2233">
                  <c:v>3</c:v>
                </c:pt>
                <c:pt idx="2234">
                  <c:v>3</c:v>
                </c:pt>
                <c:pt idx="2235">
                  <c:v>3</c:v>
                </c:pt>
                <c:pt idx="2236">
                  <c:v>3</c:v>
                </c:pt>
                <c:pt idx="2237">
                  <c:v>3</c:v>
                </c:pt>
                <c:pt idx="2238">
                  <c:v>3</c:v>
                </c:pt>
                <c:pt idx="2239">
                  <c:v>3</c:v>
                </c:pt>
                <c:pt idx="2240">
                  <c:v>3</c:v>
                </c:pt>
                <c:pt idx="2241">
                  <c:v>3</c:v>
                </c:pt>
                <c:pt idx="2242">
                  <c:v>3</c:v>
                </c:pt>
                <c:pt idx="2243">
                  <c:v>3</c:v>
                </c:pt>
                <c:pt idx="2244">
                  <c:v>3</c:v>
                </c:pt>
                <c:pt idx="2245">
                  <c:v>3</c:v>
                </c:pt>
                <c:pt idx="2246">
                  <c:v>3</c:v>
                </c:pt>
                <c:pt idx="2247">
                  <c:v>3</c:v>
                </c:pt>
                <c:pt idx="2248">
                  <c:v>3</c:v>
                </c:pt>
                <c:pt idx="2249">
                  <c:v>3</c:v>
                </c:pt>
                <c:pt idx="2250">
                  <c:v>3</c:v>
                </c:pt>
                <c:pt idx="2251">
                  <c:v>3</c:v>
                </c:pt>
                <c:pt idx="2252">
                  <c:v>3</c:v>
                </c:pt>
                <c:pt idx="2253">
                  <c:v>3</c:v>
                </c:pt>
                <c:pt idx="2254">
                  <c:v>3</c:v>
                </c:pt>
                <c:pt idx="2255">
                  <c:v>3</c:v>
                </c:pt>
                <c:pt idx="2256">
                  <c:v>3</c:v>
                </c:pt>
                <c:pt idx="2257">
                  <c:v>3</c:v>
                </c:pt>
                <c:pt idx="2258">
                  <c:v>3</c:v>
                </c:pt>
                <c:pt idx="2259">
                  <c:v>3</c:v>
                </c:pt>
                <c:pt idx="2260">
                  <c:v>3</c:v>
                </c:pt>
                <c:pt idx="2261">
                  <c:v>3</c:v>
                </c:pt>
                <c:pt idx="2262">
                  <c:v>3</c:v>
                </c:pt>
                <c:pt idx="2263">
                  <c:v>3</c:v>
                </c:pt>
                <c:pt idx="2264">
                  <c:v>3</c:v>
                </c:pt>
                <c:pt idx="2265">
                  <c:v>3</c:v>
                </c:pt>
                <c:pt idx="2266">
                  <c:v>3</c:v>
                </c:pt>
                <c:pt idx="2267">
                  <c:v>3</c:v>
                </c:pt>
                <c:pt idx="2268">
                  <c:v>3</c:v>
                </c:pt>
                <c:pt idx="2269">
                  <c:v>3</c:v>
                </c:pt>
                <c:pt idx="2270">
                  <c:v>3</c:v>
                </c:pt>
                <c:pt idx="2271">
                  <c:v>3</c:v>
                </c:pt>
                <c:pt idx="2272">
                  <c:v>3</c:v>
                </c:pt>
                <c:pt idx="2273">
                  <c:v>3</c:v>
                </c:pt>
                <c:pt idx="2274">
                  <c:v>3</c:v>
                </c:pt>
                <c:pt idx="2275">
                  <c:v>3</c:v>
                </c:pt>
                <c:pt idx="2276">
                  <c:v>3</c:v>
                </c:pt>
                <c:pt idx="2277">
                  <c:v>3</c:v>
                </c:pt>
                <c:pt idx="2278">
                  <c:v>3</c:v>
                </c:pt>
                <c:pt idx="2279">
                  <c:v>3</c:v>
                </c:pt>
                <c:pt idx="2280">
                  <c:v>3</c:v>
                </c:pt>
                <c:pt idx="2281">
                  <c:v>3</c:v>
                </c:pt>
                <c:pt idx="2282">
                  <c:v>3</c:v>
                </c:pt>
                <c:pt idx="2283">
                  <c:v>3</c:v>
                </c:pt>
                <c:pt idx="2284">
                  <c:v>3</c:v>
                </c:pt>
                <c:pt idx="2285">
                  <c:v>3</c:v>
                </c:pt>
                <c:pt idx="2286">
                  <c:v>3</c:v>
                </c:pt>
                <c:pt idx="2287">
                  <c:v>3</c:v>
                </c:pt>
                <c:pt idx="2288">
                  <c:v>3</c:v>
                </c:pt>
                <c:pt idx="2289">
                  <c:v>3</c:v>
                </c:pt>
                <c:pt idx="2290">
                  <c:v>3</c:v>
                </c:pt>
                <c:pt idx="2291">
                  <c:v>3</c:v>
                </c:pt>
                <c:pt idx="2292">
                  <c:v>3</c:v>
                </c:pt>
                <c:pt idx="2293">
                  <c:v>3</c:v>
                </c:pt>
                <c:pt idx="2294">
                  <c:v>3</c:v>
                </c:pt>
                <c:pt idx="2295">
                  <c:v>3</c:v>
                </c:pt>
                <c:pt idx="2296">
                  <c:v>3</c:v>
                </c:pt>
                <c:pt idx="2297">
                  <c:v>3</c:v>
                </c:pt>
                <c:pt idx="2298">
                  <c:v>3</c:v>
                </c:pt>
                <c:pt idx="2299">
                  <c:v>3</c:v>
                </c:pt>
                <c:pt idx="2300">
                  <c:v>3</c:v>
                </c:pt>
                <c:pt idx="2301">
                  <c:v>3</c:v>
                </c:pt>
                <c:pt idx="2302">
                  <c:v>3</c:v>
                </c:pt>
                <c:pt idx="2303">
                  <c:v>3</c:v>
                </c:pt>
                <c:pt idx="2304">
                  <c:v>3</c:v>
                </c:pt>
                <c:pt idx="2305">
                  <c:v>3</c:v>
                </c:pt>
                <c:pt idx="2306">
                  <c:v>3</c:v>
                </c:pt>
                <c:pt idx="2307">
                  <c:v>3</c:v>
                </c:pt>
                <c:pt idx="2308">
                  <c:v>3</c:v>
                </c:pt>
                <c:pt idx="2309">
                  <c:v>3</c:v>
                </c:pt>
                <c:pt idx="2310">
                  <c:v>3</c:v>
                </c:pt>
                <c:pt idx="2311">
                  <c:v>3</c:v>
                </c:pt>
                <c:pt idx="2312">
                  <c:v>3</c:v>
                </c:pt>
                <c:pt idx="2313">
                  <c:v>3</c:v>
                </c:pt>
                <c:pt idx="2314">
                  <c:v>3</c:v>
                </c:pt>
                <c:pt idx="2315">
                  <c:v>3</c:v>
                </c:pt>
                <c:pt idx="2316">
                  <c:v>3</c:v>
                </c:pt>
                <c:pt idx="2317">
                  <c:v>3</c:v>
                </c:pt>
                <c:pt idx="2318">
                  <c:v>3</c:v>
                </c:pt>
                <c:pt idx="2319">
                  <c:v>3</c:v>
                </c:pt>
                <c:pt idx="2320">
                  <c:v>3</c:v>
                </c:pt>
                <c:pt idx="2321">
                  <c:v>3</c:v>
                </c:pt>
                <c:pt idx="2322">
                  <c:v>3</c:v>
                </c:pt>
                <c:pt idx="2323">
                  <c:v>3</c:v>
                </c:pt>
                <c:pt idx="2324">
                  <c:v>3</c:v>
                </c:pt>
                <c:pt idx="2325">
                  <c:v>3</c:v>
                </c:pt>
                <c:pt idx="2326">
                  <c:v>3</c:v>
                </c:pt>
                <c:pt idx="2327">
                  <c:v>3</c:v>
                </c:pt>
                <c:pt idx="2328">
                  <c:v>3</c:v>
                </c:pt>
                <c:pt idx="2329">
                  <c:v>3</c:v>
                </c:pt>
                <c:pt idx="2330">
                  <c:v>3</c:v>
                </c:pt>
                <c:pt idx="2331">
                  <c:v>3</c:v>
                </c:pt>
                <c:pt idx="2332">
                  <c:v>3</c:v>
                </c:pt>
                <c:pt idx="2333">
                  <c:v>3</c:v>
                </c:pt>
                <c:pt idx="2334">
                  <c:v>3</c:v>
                </c:pt>
                <c:pt idx="2335">
                  <c:v>3</c:v>
                </c:pt>
                <c:pt idx="2336">
                  <c:v>3</c:v>
                </c:pt>
                <c:pt idx="2337">
                  <c:v>3</c:v>
                </c:pt>
                <c:pt idx="2338">
                  <c:v>3</c:v>
                </c:pt>
                <c:pt idx="2339">
                  <c:v>3</c:v>
                </c:pt>
                <c:pt idx="2340">
                  <c:v>3</c:v>
                </c:pt>
                <c:pt idx="2341">
                  <c:v>3</c:v>
                </c:pt>
                <c:pt idx="2342">
                  <c:v>3</c:v>
                </c:pt>
                <c:pt idx="2343">
                  <c:v>3</c:v>
                </c:pt>
                <c:pt idx="2344">
                  <c:v>3</c:v>
                </c:pt>
                <c:pt idx="2345">
                  <c:v>3</c:v>
                </c:pt>
                <c:pt idx="2346">
                  <c:v>3</c:v>
                </c:pt>
                <c:pt idx="2347">
                  <c:v>3</c:v>
                </c:pt>
                <c:pt idx="2348">
                  <c:v>3</c:v>
                </c:pt>
                <c:pt idx="2349">
                  <c:v>3</c:v>
                </c:pt>
                <c:pt idx="2350">
                  <c:v>3</c:v>
                </c:pt>
                <c:pt idx="2351">
                  <c:v>3</c:v>
                </c:pt>
                <c:pt idx="2352">
                  <c:v>3</c:v>
                </c:pt>
                <c:pt idx="2353">
                  <c:v>3</c:v>
                </c:pt>
                <c:pt idx="2354">
                  <c:v>3</c:v>
                </c:pt>
                <c:pt idx="2355">
                  <c:v>3</c:v>
                </c:pt>
                <c:pt idx="2356">
                  <c:v>3</c:v>
                </c:pt>
                <c:pt idx="2357">
                  <c:v>3</c:v>
                </c:pt>
                <c:pt idx="2358">
                  <c:v>3</c:v>
                </c:pt>
                <c:pt idx="2359">
                  <c:v>3</c:v>
                </c:pt>
                <c:pt idx="2360">
                  <c:v>3</c:v>
                </c:pt>
                <c:pt idx="2361">
                  <c:v>3</c:v>
                </c:pt>
                <c:pt idx="2362">
                  <c:v>3</c:v>
                </c:pt>
                <c:pt idx="2363">
                  <c:v>3</c:v>
                </c:pt>
                <c:pt idx="2364">
                  <c:v>3</c:v>
                </c:pt>
                <c:pt idx="2365">
                  <c:v>3</c:v>
                </c:pt>
                <c:pt idx="2366">
                  <c:v>3</c:v>
                </c:pt>
                <c:pt idx="2367">
                  <c:v>3</c:v>
                </c:pt>
                <c:pt idx="2368">
                  <c:v>3</c:v>
                </c:pt>
                <c:pt idx="2369">
                  <c:v>3</c:v>
                </c:pt>
                <c:pt idx="2370">
                  <c:v>3</c:v>
                </c:pt>
                <c:pt idx="2371">
                  <c:v>3</c:v>
                </c:pt>
                <c:pt idx="2372">
                  <c:v>3</c:v>
                </c:pt>
                <c:pt idx="2373">
                  <c:v>3</c:v>
                </c:pt>
                <c:pt idx="2374">
                  <c:v>3</c:v>
                </c:pt>
                <c:pt idx="2375">
                  <c:v>3</c:v>
                </c:pt>
                <c:pt idx="2376">
                  <c:v>3</c:v>
                </c:pt>
                <c:pt idx="2377">
                  <c:v>3</c:v>
                </c:pt>
                <c:pt idx="2378">
                  <c:v>3</c:v>
                </c:pt>
                <c:pt idx="2379">
                  <c:v>3</c:v>
                </c:pt>
                <c:pt idx="2380">
                  <c:v>3</c:v>
                </c:pt>
                <c:pt idx="2381">
                  <c:v>3</c:v>
                </c:pt>
                <c:pt idx="2382">
                  <c:v>3</c:v>
                </c:pt>
                <c:pt idx="2383">
                  <c:v>3</c:v>
                </c:pt>
                <c:pt idx="2384">
                  <c:v>3</c:v>
                </c:pt>
                <c:pt idx="2385">
                  <c:v>3</c:v>
                </c:pt>
                <c:pt idx="2386">
                  <c:v>3</c:v>
                </c:pt>
                <c:pt idx="2387">
                  <c:v>3</c:v>
                </c:pt>
                <c:pt idx="2388">
                  <c:v>3</c:v>
                </c:pt>
                <c:pt idx="2389">
                  <c:v>3</c:v>
                </c:pt>
                <c:pt idx="2390">
                  <c:v>3</c:v>
                </c:pt>
                <c:pt idx="2391">
                  <c:v>3</c:v>
                </c:pt>
                <c:pt idx="2392">
                  <c:v>3</c:v>
                </c:pt>
                <c:pt idx="2393">
                  <c:v>3</c:v>
                </c:pt>
                <c:pt idx="2394">
                  <c:v>3</c:v>
                </c:pt>
                <c:pt idx="2395">
                  <c:v>3</c:v>
                </c:pt>
                <c:pt idx="2396">
                  <c:v>3</c:v>
                </c:pt>
                <c:pt idx="2397">
                  <c:v>3</c:v>
                </c:pt>
                <c:pt idx="2398">
                  <c:v>3</c:v>
                </c:pt>
                <c:pt idx="2399">
                  <c:v>3</c:v>
                </c:pt>
                <c:pt idx="2400">
                  <c:v>3</c:v>
                </c:pt>
                <c:pt idx="2401">
                  <c:v>3</c:v>
                </c:pt>
                <c:pt idx="2402">
                  <c:v>3</c:v>
                </c:pt>
                <c:pt idx="2403">
                  <c:v>3</c:v>
                </c:pt>
                <c:pt idx="2404">
                  <c:v>3</c:v>
                </c:pt>
                <c:pt idx="2405">
                  <c:v>3</c:v>
                </c:pt>
                <c:pt idx="2406">
                  <c:v>3</c:v>
                </c:pt>
                <c:pt idx="2407">
                  <c:v>3</c:v>
                </c:pt>
                <c:pt idx="2408">
                  <c:v>3</c:v>
                </c:pt>
                <c:pt idx="2409">
                  <c:v>3</c:v>
                </c:pt>
                <c:pt idx="2410">
                  <c:v>3</c:v>
                </c:pt>
                <c:pt idx="2411">
                  <c:v>3</c:v>
                </c:pt>
                <c:pt idx="2412">
                  <c:v>3</c:v>
                </c:pt>
                <c:pt idx="2413">
                  <c:v>3</c:v>
                </c:pt>
                <c:pt idx="2414">
                  <c:v>3</c:v>
                </c:pt>
                <c:pt idx="2415">
                  <c:v>3</c:v>
                </c:pt>
                <c:pt idx="2416">
                  <c:v>3</c:v>
                </c:pt>
                <c:pt idx="2417">
                  <c:v>3</c:v>
                </c:pt>
                <c:pt idx="2418">
                  <c:v>3</c:v>
                </c:pt>
                <c:pt idx="2419">
                  <c:v>3</c:v>
                </c:pt>
                <c:pt idx="2420">
                  <c:v>3</c:v>
                </c:pt>
                <c:pt idx="2421">
                  <c:v>3</c:v>
                </c:pt>
                <c:pt idx="2422">
                  <c:v>3</c:v>
                </c:pt>
                <c:pt idx="2423">
                  <c:v>3</c:v>
                </c:pt>
                <c:pt idx="2424">
                  <c:v>3</c:v>
                </c:pt>
                <c:pt idx="2425">
                  <c:v>3</c:v>
                </c:pt>
                <c:pt idx="2426">
                  <c:v>3</c:v>
                </c:pt>
                <c:pt idx="2427">
                  <c:v>3</c:v>
                </c:pt>
                <c:pt idx="2428">
                  <c:v>3</c:v>
                </c:pt>
                <c:pt idx="2429">
                  <c:v>3</c:v>
                </c:pt>
                <c:pt idx="2430">
                  <c:v>3</c:v>
                </c:pt>
                <c:pt idx="2431">
                  <c:v>3</c:v>
                </c:pt>
                <c:pt idx="2432">
                  <c:v>3</c:v>
                </c:pt>
                <c:pt idx="2433">
                  <c:v>3</c:v>
                </c:pt>
                <c:pt idx="2434">
                  <c:v>3</c:v>
                </c:pt>
                <c:pt idx="2435">
                  <c:v>3</c:v>
                </c:pt>
                <c:pt idx="2436">
                  <c:v>3</c:v>
                </c:pt>
                <c:pt idx="2437">
                  <c:v>3</c:v>
                </c:pt>
                <c:pt idx="2438">
                  <c:v>3</c:v>
                </c:pt>
                <c:pt idx="2439">
                  <c:v>3</c:v>
                </c:pt>
                <c:pt idx="2440">
                  <c:v>3</c:v>
                </c:pt>
                <c:pt idx="2441">
                  <c:v>3</c:v>
                </c:pt>
                <c:pt idx="2442">
                  <c:v>3</c:v>
                </c:pt>
                <c:pt idx="2443">
                  <c:v>3</c:v>
                </c:pt>
                <c:pt idx="2444">
                  <c:v>3</c:v>
                </c:pt>
                <c:pt idx="2445">
                  <c:v>3</c:v>
                </c:pt>
                <c:pt idx="2446">
                  <c:v>3</c:v>
                </c:pt>
                <c:pt idx="2447">
                  <c:v>3</c:v>
                </c:pt>
                <c:pt idx="2448">
                  <c:v>3</c:v>
                </c:pt>
                <c:pt idx="2449">
                  <c:v>3</c:v>
                </c:pt>
                <c:pt idx="2450">
                  <c:v>3</c:v>
                </c:pt>
                <c:pt idx="2451">
                  <c:v>3</c:v>
                </c:pt>
                <c:pt idx="2452">
                  <c:v>3</c:v>
                </c:pt>
                <c:pt idx="2453">
                  <c:v>3</c:v>
                </c:pt>
                <c:pt idx="2454">
                  <c:v>3</c:v>
                </c:pt>
                <c:pt idx="2455">
                  <c:v>3</c:v>
                </c:pt>
                <c:pt idx="2456">
                  <c:v>3</c:v>
                </c:pt>
                <c:pt idx="2457">
                  <c:v>3</c:v>
                </c:pt>
                <c:pt idx="2458">
                  <c:v>3</c:v>
                </c:pt>
                <c:pt idx="2459">
                  <c:v>3</c:v>
                </c:pt>
                <c:pt idx="2460">
                  <c:v>3</c:v>
                </c:pt>
                <c:pt idx="2461">
                  <c:v>3</c:v>
                </c:pt>
                <c:pt idx="2462">
                  <c:v>3</c:v>
                </c:pt>
                <c:pt idx="2463">
                  <c:v>3</c:v>
                </c:pt>
                <c:pt idx="2464">
                  <c:v>3</c:v>
                </c:pt>
                <c:pt idx="2465">
                  <c:v>3</c:v>
                </c:pt>
                <c:pt idx="2466">
                  <c:v>3</c:v>
                </c:pt>
                <c:pt idx="2467">
                  <c:v>3</c:v>
                </c:pt>
                <c:pt idx="2468">
                  <c:v>3</c:v>
                </c:pt>
                <c:pt idx="2469">
                  <c:v>3</c:v>
                </c:pt>
                <c:pt idx="2470">
                  <c:v>3</c:v>
                </c:pt>
                <c:pt idx="2471">
                  <c:v>3</c:v>
                </c:pt>
                <c:pt idx="2472">
                  <c:v>3</c:v>
                </c:pt>
                <c:pt idx="2473">
                  <c:v>3</c:v>
                </c:pt>
                <c:pt idx="2474">
                  <c:v>3</c:v>
                </c:pt>
                <c:pt idx="2475">
                  <c:v>3</c:v>
                </c:pt>
                <c:pt idx="2476">
                  <c:v>3</c:v>
                </c:pt>
                <c:pt idx="2477">
                  <c:v>3</c:v>
                </c:pt>
                <c:pt idx="2478">
                  <c:v>3</c:v>
                </c:pt>
                <c:pt idx="2479">
                  <c:v>3</c:v>
                </c:pt>
                <c:pt idx="2480">
                  <c:v>3</c:v>
                </c:pt>
                <c:pt idx="2481">
                  <c:v>3</c:v>
                </c:pt>
                <c:pt idx="2482">
                  <c:v>3</c:v>
                </c:pt>
                <c:pt idx="2483">
                  <c:v>3</c:v>
                </c:pt>
                <c:pt idx="2484">
                  <c:v>3</c:v>
                </c:pt>
                <c:pt idx="2485">
                  <c:v>3</c:v>
                </c:pt>
                <c:pt idx="2486">
                  <c:v>3</c:v>
                </c:pt>
                <c:pt idx="2487">
                  <c:v>3</c:v>
                </c:pt>
                <c:pt idx="2488">
                  <c:v>3</c:v>
                </c:pt>
                <c:pt idx="2489">
                  <c:v>3</c:v>
                </c:pt>
                <c:pt idx="2490">
                  <c:v>3</c:v>
                </c:pt>
                <c:pt idx="2491">
                  <c:v>3</c:v>
                </c:pt>
                <c:pt idx="2492">
                  <c:v>3</c:v>
                </c:pt>
                <c:pt idx="2493">
                  <c:v>3</c:v>
                </c:pt>
                <c:pt idx="2494">
                  <c:v>3</c:v>
                </c:pt>
                <c:pt idx="2495">
                  <c:v>3</c:v>
                </c:pt>
                <c:pt idx="2496">
                  <c:v>3</c:v>
                </c:pt>
                <c:pt idx="2497">
                  <c:v>3</c:v>
                </c:pt>
                <c:pt idx="2498">
                  <c:v>3</c:v>
                </c:pt>
                <c:pt idx="2499">
                  <c:v>3</c:v>
                </c:pt>
                <c:pt idx="2500">
                  <c:v>3</c:v>
                </c:pt>
                <c:pt idx="2501">
                  <c:v>3</c:v>
                </c:pt>
                <c:pt idx="2502">
                  <c:v>3</c:v>
                </c:pt>
                <c:pt idx="2503">
                  <c:v>3</c:v>
                </c:pt>
                <c:pt idx="2504">
                  <c:v>3</c:v>
                </c:pt>
                <c:pt idx="2505">
                  <c:v>3</c:v>
                </c:pt>
                <c:pt idx="2506">
                  <c:v>3</c:v>
                </c:pt>
                <c:pt idx="2507">
                  <c:v>3</c:v>
                </c:pt>
                <c:pt idx="2508">
                  <c:v>3</c:v>
                </c:pt>
                <c:pt idx="2509">
                  <c:v>3</c:v>
                </c:pt>
                <c:pt idx="2510">
                  <c:v>3</c:v>
                </c:pt>
                <c:pt idx="2511">
                  <c:v>3</c:v>
                </c:pt>
                <c:pt idx="2512">
                  <c:v>3</c:v>
                </c:pt>
                <c:pt idx="2513">
                  <c:v>3</c:v>
                </c:pt>
                <c:pt idx="2514">
                  <c:v>3</c:v>
                </c:pt>
                <c:pt idx="2515">
                  <c:v>3</c:v>
                </c:pt>
                <c:pt idx="2516">
                  <c:v>3</c:v>
                </c:pt>
                <c:pt idx="2517">
                  <c:v>3</c:v>
                </c:pt>
                <c:pt idx="2518">
                  <c:v>3</c:v>
                </c:pt>
                <c:pt idx="2519">
                  <c:v>3</c:v>
                </c:pt>
                <c:pt idx="2520">
                  <c:v>3</c:v>
                </c:pt>
                <c:pt idx="2521">
                  <c:v>3</c:v>
                </c:pt>
                <c:pt idx="2522">
                  <c:v>3</c:v>
                </c:pt>
                <c:pt idx="2523">
                  <c:v>3</c:v>
                </c:pt>
                <c:pt idx="2524">
                  <c:v>3</c:v>
                </c:pt>
                <c:pt idx="2525">
                  <c:v>3</c:v>
                </c:pt>
                <c:pt idx="2526">
                  <c:v>3</c:v>
                </c:pt>
                <c:pt idx="2527">
                  <c:v>3</c:v>
                </c:pt>
                <c:pt idx="2528">
                  <c:v>3</c:v>
                </c:pt>
                <c:pt idx="2529">
                  <c:v>3</c:v>
                </c:pt>
                <c:pt idx="2530">
                  <c:v>3</c:v>
                </c:pt>
                <c:pt idx="2531">
                  <c:v>3</c:v>
                </c:pt>
                <c:pt idx="2532">
                  <c:v>3</c:v>
                </c:pt>
                <c:pt idx="2533">
                  <c:v>3</c:v>
                </c:pt>
                <c:pt idx="2534">
                  <c:v>3</c:v>
                </c:pt>
                <c:pt idx="2535">
                  <c:v>3</c:v>
                </c:pt>
                <c:pt idx="2536">
                  <c:v>3</c:v>
                </c:pt>
                <c:pt idx="2537">
                  <c:v>3</c:v>
                </c:pt>
                <c:pt idx="2538">
                  <c:v>3</c:v>
                </c:pt>
                <c:pt idx="2539">
                  <c:v>3</c:v>
                </c:pt>
                <c:pt idx="2540">
                  <c:v>3</c:v>
                </c:pt>
                <c:pt idx="2541">
                  <c:v>3</c:v>
                </c:pt>
                <c:pt idx="2542">
                  <c:v>3</c:v>
                </c:pt>
                <c:pt idx="2543">
                  <c:v>3</c:v>
                </c:pt>
                <c:pt idx="2544">
                  <c:v>3</c:v>
                </c:pt>
                <c:pt idx="2545">
                  <c:v>3</c:v>
                </c:pt>
                <c:pt idx="2546">
                  <c:v>3</c:v>
                </c:pt>
                <c:pt idx="2547">
                  <c:v>3</c:v>
                </c:pt>
                <c:pt idx="2548">
                  <c:v>3</c:v>
                </c:pt>
                <c:pt idx="2549">
                  <c:v>3</c:v>
                </c:pt>
                <c:pt idx="2550">
                  <c:v>3</c:v>
                </c:pt>
                <c:pt idx="2551">
                  <c:v>3</c:v>
                </c:pt>
                <c:pt idx="2552">
                  <c:v>3</c:v>
                </c:pt>
                <c:pt idx="2553">
                  <c:v>3</c:v>
                </c:pt>
                <c:pt idx="2554">
                  <c:v>3</c:v>
                </c:pt>
                <c:pt idx="2555">
                  <c:v>3</c:v>
                </c:pt>
                <c:pt idx="2556">
                  <c:v>3</c:v>
                </c:pt>
                <c:pt idx="2557">
                  <c:v>3</c:v>
                </c:pt>
                <c:pt idx="2558">
                  <c:v>3</c:v>
                </c:pt>
                <c:pt idx="2559">
                  <c:v>3</c:v>
                </c:pt>
                <c:pt idx="2560">
                  <c:v>3</c:v>
                </c:pt>
                <c:pt idx="2561">
                  <c:v>3</c:v>
                </c:pt>
                <c:pt idx="2562">
                  <c:v>3</c:v>
                </c:pt>
                <c:pt idx="2563">
                  <c:v>3</c:v>
                </c:pt>
                <c:pt idx="2564">
                  <c:v>3</c:v>
                </c:pt>
                <c:pt idx="2565">
                  <c:v>3</c:v>
                </c:pt>
                <c:pt idx="2566">
                  <c:v>3</c:v>
                </c:pt>
                <c:pt idx="2567">
                  <c:v>3</c:v>
                </c:pt>
                <c:pt idx="2568">
                  <c:v>3</c:v>
                </c:pt>
                <c:pt idx="2569">
                  <c:v>3</c:v>
                </c:pt>
                <c:pt idx="2570">
                  <c:v>3</c:v>
                </c:pt>
                <c:pt idx="2571">
                  <c:v>3</c:v>
                </c:pt>
                <c:pt idx="2572">
                  <c:v>3</c:v>
                </c:pt>
                <c:pt idx="2573">
                  <c:v>3</c:v>
                </c:pt>
                <c:pt idx="2574">
                  <c:v>3</c:v>
                </c:pt>
                <c:pt idx="2575">
                  <c:v>3</c:v>
                </c:pt>
                <c:pt idx="2576">
                  <c:v>3</c:v>
                </c:pt>
                <c:pt idx="2577">
                  <c:v>3</c:v>
                </c:pt>
                <c:pt idx="2578">
                  <c:v>3</c:v>
                </c:pt>
                <c:pt idx="2579">
                  <c:v>3</c:v>
                </c:pt>
                <c:pt idx="2580">
                  <c:v>3</c:v>
                </c:pt>
                <c:pt idx="2581">
                  <c:v>3</c:v>
                </c:pt>
                <c:pt idx="2582">
                  <c:v>3</c:v>
                </c:pt>
                <c:pt idx="2583">
                  <c:v>3</c:v>
                </c:pt>
                <c:pt idx="2584">
                  <c:v>3</c:v>
                </c:pt>
                <c:pt idx="2585">
                  <c:v>3</c:v>
                </c:pt>
                <c:pt idx="2586">
                  <c:v>3</c:v>
                </c:pt>
                <c:pt idx="2587">
                  <c:v>3</c:v>
                </c:pt>
                <c:pt idx="2588">
                  <c:v>3</c:v>
                </c:pt>
                <c:pt idx="2589">
                  <c:v>3</c:v>
                </c:pt>
                <c:pt idx="2590">
                  <c:v>3</c:v>
                </c:pt>
                <c:pt idx="2591">
                  <c:v>3</c:v>
                </c:pt>
                <c:pt idx="2592">
                  <c:v>3</c:v>
                </c:pt>
                <c:pt idx="2593">
                  <c:v>3</c:v>
                </c:pt>
                <c:pt idx="2594">
                  <c:v>3</c:v>
                </c:pt>
                <c:pt idx="2595">
                  <c:v>3</c:v>
                </c:pt>
                <c:pt idx="2596">
                  <c:v>3</c:v>
                </c:pt>
                <c:pt idx="2597">
                  <c:v>3</c:v>
                </c:pt>
                <c:pt idx="2598">
                  <c:v>3</c:v>
                </c:pt>
                <c:pt idx="2599">
                  <c:v>3</c:v>
                </c:pt>
                <c:pt idx="2600">
                  <c:v>3</c:v>
                </c:pt>
                <c:pt idx="2601">
                  <c:v>3</c:v>
                </c:pt>
                <c:pt idx="2602">
                  <c:v>3</c:v>
                </c:pt>
                <c:pt idx="2603">
                  <c:v>3</c:v>
                </c:pt>
                <c:pt idx="2604">
                  <c:v>3</c:v>
                </c:pt>
                <c:pt idx="2605">
                  <c:v>3</c:v>
                </c:pt>
                <c:pt idx="2606">
                  <c:v>3</c:v>
                </c:pt>
                <c:pt idx="2607">
                  <c:v>3</c:v>
                </c:pt>
                <c:pt idx="2608">
                  <c:v>3</c:v>
                </c:pt>
                <c:pt idx="2609">
                  <c:v>3</c:v>
                </c:pt>
                <c:pt idx="2610">
                  <c:v>3</c:v>
                </c:pt>
                <c:pt idx="2611">
                  <c:v>3</c:v>
                </c:pt>
                <c:pt idx="2612">
                  <c:v>3</c:v>
                </c:pt>
                <c:pt idx="2613">
                  <c:v>3</c:v>
                </c:pt>
                <c:pt idx="2614">
                  <c:v>3</c:v>
                </c:pt>
                <c:pt idx="2615">
                  <c:v>3</c:v>
                </c:pt>
                <c:pt idx="2616">
                  <c:v>3</c:v>
                </c:pt>
                <c:pt idx="2617">
                  <c:v>3</c:v>
                </c:pt>
                <c:pt idx="2618">
                  <c:v>3</c:v>
                </c:pt>
                <c:pt idx="2619">
                  <c:v>3</c:v>
                </c:pt>
                <c:pt idx="2620">
                  <c:v>3</c:v>
                </c:pt>
                <c:pt idx="2621">
                  <c:v>3</c:v>
                </c:pt>
                <c:pt idx="2622">
                  <c:v>3</c:v>
                </c:pt>
                <c:pt idx="2623">
                  <c:v>3</c:v>
                </c:pt>
                <c:pt idx="2624">
                  <c:v>3</c:v>
                </c:pt>
                <c:pt idx="2625">
                  <c:v>3</c:v>
                </c:pt>
                <c:pt idx="2626">
                  <c:v>3</c:v>
                </c:pt>
                <c:pt idx="2627">
                  <c:v>3</c:v>
                </c:pt>
                <c:pt idx="2628">
                  <c:v>3</c:v>
                </c:pt>
                <c:pt idx="2629">
                  <c:v>3</c:v>
                </c:pt>
                <c:pt idx="2630">
                  <c:v>3</c:v>
                </c:pt>
                <c:pt idx="2631">
                  <c:v>3</c:v>
                </c:pt>
                <c:pt idx="2632">
                  <c:v>3</c:v>
                </c:pt>
                <c:pt idx="2633">
                  <c:v>3</c:v>
                </c:pt>
                <c:pt idx="2634">
                  <c:v>3</c:v>
                </c:pt>
                <c:pt idx="2635">
                  <c:v>3</c:v>
                </c:pt>
                <c:pt idx="2636">
                  <c:v>3</c:v>
                </c:pt>
                <c:pt idx="2637">
                  <c:v>3</c:v>
                </c:pt>
                <c:pt idx="2638">
                  <c:v>3</c:v>
                </c:pt>
                <c:pt idx="2639">
                  <c:v>3</c:v>
                </c:pt>
                <c:pt idx="2640">
                  <c:v>3</c:v>
                </c:pt>
                <c:pt idx="2641">
                  <c:v>3</c:v>
                </c:pt>
                <c:pt idx="2642">
                  <c:v>3</c:v>
                </c:pt>
                <c:pt idx="2643">
                  <c:v>3</c:v>
                </c:pt>
                <c:pt idx="2644">
                  <c:v>3</c:v>
                </c:pt>
                <c:pt idx="2645">
                  <c:v>3</c:v>
                </c:pt>
                <c:pt idx="2646">
                  <c:v>3</c:v>
                </c:pt>
                <c:pt idx="2647">
                  <c:v>3</c:v>
                </c:pt>
                <c:pt idx="2648">
                  <c:v>3</c:v>
                </c:pt>
                <c:pt idx="2649">
                  <c:v>3</c:v>
                </c:pt>
                <c:pt idx="2650">
                  <c:v>3</c:v>
                </c:pt>
                <c:pt idx="2651">
                  <c:v>3</c:v>
                </c:pt>
                <c:pt idx="2652">
                  <c:v>3</c:v>
                </c:pt>
                <c:pt idx="2653">
                  <c:v>3</c:v>
                </c:pt>
                <c:pt idx="2654">
                  <c:v>3</c:v>
                </c:pt>
                <c:pt idx="2655">
                  <c:v>3</c:v>
                </c:pt>
                <c:pt idx="2656">
                  <c:v>3</c:v>
                </c:pt>
                <c:pt idx="2657">
                  <c:v>3</c:v>
                </c:pt>
                <c:pt idx="2658">
                  <c:v>3</c:v>
                </c:pt>
                <c:pt idx="2659">
                  <c:v>3</c:v>
                </c:pt>
                <c:pt idx="2660">
                  <c:v>3</c:v>
                </c:pt>
                <c:pt idx="2661">
                  <c:v>3</c:v>
                </c:pt>
                <c:pt idx="2662">
                  <c:v>3</c:v>
                </c:pt>
                <c:pt idx="2663">
                  <c:v>3</c:v>
                </c:pt>
                <c:pt idx="2664">
                  <c:v>3</c:v>
                </c:pt>
                <c:pt idx="2665">
                  <c:v>3</c:v>
                </c:pt>
                <c:pt idx="2666">
                  <c:v>3</c:v>
                </c:pt>
                <c:pt idx="2667">
                  <c:v>3</c:v>
                </c:pt>
                <c:pt idx="2668">
                  <c:v>3</c:v>
                </c:pt>
                <c:pt idx="2669">
                  <c:v>3</c:v>
                </c:pt>
                <c:pt idx="2670">
                  <c:v>3</c:v>
                </c:pt>
                <c:pt idx="2671">
                  <c:v>3</c:v>
                </c:pt>
                <c:pt idx="2672">
                  <c:v>3</c:v>
                </c:pt>
                <c:pt idx="2673">
                  <c:v>3</c:v>
                </c:pt>
                <c:pt idx="2674">
                  <c:v>3</c:v>
                </c:pt>
                <c:pt idx="2675">
                  <c:v>3</c:v>
                </c:pt>
                <c:pt idx="2676">
                  <c:v>3</c:v>
                </c:pt>
                <c:pt idx="2677">
                  <c:v>3</c:v>
                </c:pt>
                <c:pt idx="2678">
                  <c:v>3</c:v>
                </c:pt>
                <c:pt idx="2679">
                  <c:v>3</c:v>
                </c:pt>
                <c:pt idx="2680">
                  <c:v>3</c:v>
                </c:pt>
                <c:pt idx="2681">
                  <c:v>3</c:v>
                </c:pt>
                <c:pt idx="2682">
                  <c:v>3</c:v>
                </c:pt>
                <c:pt idx="2683">
                  <c:v>3</c:v>
                </c:pt>
                <c:pt idx="2684">
                  <c:v>3</c:v>
                </c:pt>
                <c:pt idx="2685">
                  <c:v>3</c:v>
                </c:pt>
                <c:pt idx="2686">
                  <c:v>3</c:v>
                </c:pt>
                <c:pt idx="2687">
                  <c:v>3</c:v>
                </c:pt>
                <c:pt idx="2688">
                  <c:v>3</c:v>
                </c:pt>
                <c:pt idx="2689">
                  <c:v>3</c:v>
                </c:pt>
                <c:pt idx="2690">
                  <c:v>3</c:v>
                </c:pt>
                <c:pt idx="2691">
                  <c:v>3</c:v>
                </c:pt>
                <c:pt idx="2692">
                  <c:v>3</c:v>
                </c:pt>
                <c:pt idx="2693">
                  <c:v>3</c:v>
                </c:pt>
                <c:pt idx="2694">
                  <c:v>3</c:v>
                </c:pt>
                <c:pt idx="2695">
                  <c:v>3</c:v>
                </c:pt>
                <c:pt idx="2696">
                  <c:v>3</c:v>
                </c:pt>
                <c:pt idx="2697">
                  <c:v>3</c:v>
                </c:pt>
                <c:pt idx="2698">
                  <c:v>3</c:v>
                </c:pt>
                <c:pt idx="2699">
                  <c:v>3</c:v>
                </c:pt>
                <c:pt idx="2700">
                  <c:v>3</c:v>
                </c:pt>
                <c:pt idx="2701">
                  <c:v>3</c:v>
                </c:pt>
                <c:pt idx="2702">
                  <c:v>3</c:v>
                </c:pt>
                <c:pt idx="2703">
                  <c:v>3</c:v>
                </c:pt>
                <c:pt idx="2704">
                  <c:v>3</c:v>
                </c:pt>
                <c:pt idx="2705">
                  <c:v>3</c:v>
                </c:pt>
                <c:pt idx="2706">
                  <c:v>3</c:v>
                </c:pt>
                <c:pt idx="2707">
                  <c:v>3</c:v>
                </c:pt>
                <c:pt idx="2708">
                  <c:v>3</c:v>
                </c:pt>
                <c:pt idx="2709">
                  <c:v>3</c:v>
                </c:pt>
                <c:pt idx="2710">
                  <c:v>3</c:v>
                </c:pt>
                <c:pt idx="2711">
                  <c:v>3</c:v>
                </c:pt>
                <c:pt idx="2712">
                  <c:v>3</c:v>
                </c:pt>
                <c:pt idx="2713">
                  <c:v>3</c:v>
                </c:pt>
                <c:pt idx="2714">
                  <c:v>3</c:v>
                </c:pt>
                <c:pt idx="2715">
                  <c:v>3</c:v>
                </c:pt>
                <c:pt idx="2716">
                  <c:v>3</c:v>
                </c:pt>
                <c:pt idx="2717">
                  <c:v>3</c:v>
                </c:pt>
                <c:pt idx="2718">
                  <c:v>3</c:v>
                </c:pt>
                <c:pt idx="2719">
                  <c:v>3</c:v>
                </c:pt>
                <c:pt idx="2720">
                  <c:v>3</c:v>
                </c:pt>
                <c:pt idx="2721">
                  <c:v>3</c:v>
                </c:pt>
                <c:pt idx="2722">
                  <c:v>3</c:v>
                </c:pt>
                <c:pt idx="2723">
                  <c:v>3</c:v>
                </c:pt>
                <c:pt idx="2724">
                  <c:v>3</c:v>
                </c:pt>
                <c:pt idx="2725">
                  <c:v>3</c:v>
                </c:pt>
                <c:pt idx="2726">
                  <c:v>3</c:v>
                </c:pt>
                <c:pt idx="2727">
                  <c:v>3</c:v>
                </c:pt>
                <c:pt idx="2728">
                  <c:v>3</c:v>
                </c:pt>
                <c:pt idx="2729">
                  <c:v>3</c:v>
                </c:pt>
                <c:pt idx="2730">
                  <c:v>3</c:v>
                </c:pt>
                <c:pt idx="2731">
                  <c:v>3</c:v>
                </c:pt>
                <c:pt idx="2732">
                  <c:v>3</c:v>
                </c:pt>
                <c:pt idx="2733">
                  <c:v>3</c:v>
                </c:pt>
                <c:pt idx="2734">
                  <c:v>3</c:v>
                </c:pt>
                <c:pt idx="2735">
                  <c:v>3</c:v>
                </c:pt>
                <c:pt idx="2736">
                  <c:v>3</c:v>
                </c:pt>
                <c:pt idx="2737">
                  <c:v>3</c:v>
                </c:pt>
                <c:pt idx="2738">
                  <c:v>3</c:v>
                </c:pt>
                <c:pt idx="2739">
                  <c:v>3</c:v>
                </c:pt>
                <c:pt idx="2740">
                  <c:v>3</c:v>
                </c:pt>
                <c:pt idx="2741">
                  <c:v>3</c:v>
                </c:pt>
                <c:pt idx="2742">
                  <c:v>3</c:v>
                </c:pt>
                <c:pt idx="2743">
                  <c:v>3</c:v>
                </c:pt>
                <c:pt idx="2744">
                  <c:v>3</c:v>
                </c:pt>
                <c:pt idx="2745">
                  <c:v>3</c:v>
                </c:pt>
                <c:pt idx="2746">
                  <c:v>3</c:v>
                </c:pt>
                <c:pt idx="2747">
                  <c:v>3</c:v>
                </c:pt>
                <c:pt idx="2748">
                  <c:v>3</c:v>
                </c:pt>
                <c:pt idx="2749">
                  <c:v>3</c:v>
                </c:pt>
                <c:pt idx="2750">
                  <c:v>3</c:v>
                </c:pt>
                <c:pt idx="2751">
                  <c:v>3</c:v>
                </c:pt>
                <c:pt idx="2752">
                  <c:v>3</c:v>
                </c:pt>
                <c:pt idx="2753">
                  <c:v>3</c:v>
                </c:pt>
                <c:pt idx="2754">
                  <c:v>3</c:v>
                </c:pt>
                <c:pt idx="2755">
                  <c:v>3</c:v>
                </c:pt>
                <c:pt idx="2756">
                  <c:v>3</c:v>
                </c:pt>
                <c:pt idx="2757">
                  <c:v>3</c:v>
                </c:pt>
                <c:pt idx="2758">
                  <c:v>3</c:v>
                </c:pt>
                <c:pt idx="2759">
                  <c:v>3</c:v>
                </c:pt>
                <c:pt idx="2760">
                  <c:v>3</c:v>
                </c:pt>
                <c:pt idx="2761">
                  <c:v>3</c:v>
                </c:pt>
                <c:pt idx="2762">
                  <c:v>3</c:v>
                </c:pt>
                <c:pt idx="2763">
                  <c:v>3</c:v>
                </c:pt>
                <c:pt idx="2764">
                  <c:v>3</c:v>
                </c:pt>
                <c:pt idx="2765">
                  <c:v>3</c:v>
                </c:pt>
                <c:pt idx="2766">
                  <c:v>3</c:v>
                </c:pt>
                <c:pt idx="2767">
                  <c:v>3</c:v>
                </c:pt>
                <c:pt idx="2768">
                  <c:v>3</c:v>
                </c:pt>
                <c:pt idx="2769">
                  <c:v>3</c:v>
                </c:pt>
                <c:pt idx="2770">
                  <c:v>3</c:v>
                </c:pt>
                <c:pt idx="2771">
                  <c:v>3</c:v>
                </c:pt>
                <c:pt idx="2772">
                  <c:v>3</c:v>
                </c:pt>
                <c:pt idx="2773">
                  <c:v>3</c:v>
                </c:pt>
                <c:pt idx="2774">
                  <c:v>3</c:v>
                </c:pt>
                <c:pt idx="2775">
                  <c:v>3</c:v>
                </c:pt>
                <c:pt idx="2776">
                  <c:v>3</c:v>
                </c:pt>
                <c:pt idx="2777">
                  <c:v>3</c:v>
                </c:pt>
                <c:pt idx="2778">
                  <c:v>3</c:v>
                </c:pt>
                <c:pt idx="2779">
                  <c:v>3</c:v>
                </c:pt>
                <c:pt idx="2780">
                  <c:v>3</c:v>
                </c:pt>
                <c:pt idx="2781">
                  <c:v>3</c:v>
                </c:pt>
                <c:pt idx="2782">
                  <c:v>3</c:v>
                </c:pt>
                <c:pt idx="2783">
                  <c:v>3</c:v>
                </c:pt>
                <c:pt idx="2784">
                  <c:v>3</c:v>
                </c:pt>
                <c:pt idx="2785">
                  <c:v>3</c:v>
                </c:pt>
                <c:pt idx="2786">
                  <c:v>3</c:v>
                </c:pt>
                <c:pt idx="2787">
                  <c:v>3</c:v>
                </c:pt>
                <c:pt idx="2788">
                  <c:v>3</c:v>
                </c:pt>
                <c:pt idx="2789">
                  <c:v>3</c:v>
                </c:pt>
                <c:pt idx="2790">
                  <c:v>3</c:v>
                </c:pt>
                <c:pt idx="2791">
                  <c:v>3</c:v>
                </c:pt>
                <c:pt idx="2792">
                  <c:v>3</c:v>
                </c:pt>
                <c:pt idx="2793">
                  <c:v>3</c:v>
                </c:pt>
                <c:pt idx="2794">
                  <c:v>3</c:v>
                </c:pt>
                <c:pt idx="2795">
                  <c:v>3</c:v>
                </c:pt>
                <c:pt idx="2796">
                  <c:v>3</c:v>
                </c:pt>
                <c:pt idx="2797">
                  <c:v>3</c:v>
                </c:pt>
                <c:pt idx="2798">
                  <c:v>3</c:v>
                </c:pt>
                <c:pt idx="2799">
                  <c:v>3</c:v>
                </c:pt>
                <c:pt idx="2800">
                  <c:v>3</c:v>
                </c:pt>
                <c:pt idx="2801">
                  <c:v>3</c:v>
                </c:pt>
                <c:pt idx="2802">
                  <c:v>3</c:v>
                </c:pt>
                <c:pt idx="2803">
                  <c:v>3</c:v>
                </c:pt>
                <c:pt idx="2804">
                  <c:v>3</c:v>
                </c:pt>
                <c:pt idx="2805">
                  <c:v>3</c:v>
                </c:pt>
                <c:pt idx="2806">
                  <c:v>3</c:v>
                </c:pt>
                <c:pt idx="2807">
                  <c:v>3</c:v>
                </c:pt>
                <c:pt idx="2808">
                  <c:v>3</c:v>
                </c:pt>
                <c:pt idx="2809">
                  <c:v>3</c:v>
                </c:pt>
                <c:pt idx="2810">
                  <c:v>3</c:v>
                </c:pt>
                <c:pt idx="2811">
                  <c:v>3</c:v>
                </c:pt>
                <c:pt idx="2812">
                  <c:v>3</c:v>
                </c:pt>
                <c:pt idx="2813">
                  <c:v>3</c:v>
                </c:pt>
                <c:pt idx="2814">
                  <c:v>3</c:v>
                </c:pt>
                <c:pt idx="2815">
                  <c:v>3</c:v>
                </c:pt>
                <c:pt idx="2816">
                  <c:v>3</c:v>
                </c:pt>
                <c:pt idx="2817">
                  <c:v>3</c:v>
                </c:pt>
                <c:pt idx="2818">
                  <c:v>3</c:v>
                </c:pt>
                <c:pt idx="2819">
                  <c:v>3</c:v>
                </c:pt>
                <c:pt idx="2820">
                  <c:v>3</c:v>
                </c:pt>
                <c:pt idx="2821">
                  <c:v>3</c:v>
                </c:pt>
                <c:pt idx="2822">
                  <c:v>3</c:v>
                </c:pt>
                <c:pt idx="2823">
                  <c:v>3</c:v>
                </c:pt>
                <c:pt idx="2824">
                  <c:v>3</c:v>
                </c:pt>
                <c:pt idx="2825">
                  <c:v>3</c:v>
                </c:pt>
                <c:pt idx="2826">
                  <c:v>3</c:v>
                </c:pt>
                <c:pt idx="2827">
                  <c:v>3</c:v>
                </c:pt>
                <c:pt idx="2828">
                  <c:v>3</c:v>
                </c:pt>
                <c:pt idx="2829">
                  <c:v>3</c:v>
                </c:pt>
                <c:pt idx="2830">
                  <c:v>3</c:v>
                </c:pt>
                <c:pt idx="2831">
                  <c:v>3</c:v>
                </c:pt>
                <c:pt idx="2832">
                  <c:v>3</c:v>
                </c:pt>
                <c:pt idx="2833">
                  <c:v>3</c:v>
                </c:pt>
                <c:pt idx="2834">
                  <c:v>3</c:v>
                </c:pt>
                <c:pt idx="2835">
                  <c:v>3</c:v>
                </c:pt>
                <c:pt idx="2836">
                  <c:v>3</c:v>
                </c:pt>
                <c:pt idx="2837">
                  <c:v>3</c:v>
                </c:pt>
                <c:pt idx="2838">
                  <c:v>3</c:v>
                </c:pt>
                <c:pt idx="2839">
                  <c:v>3</c:v>
                </c:pt>
                <c:pt idx="2840">
                  <c:v>3</c:v>
                </c:pt>
                <c:pt idx="2841">
                  <c:v>3</c:v>
                </c:pt>
                <c:pt idx="2842">
                  <c:v>3</c:v>
                </c:pt>
                <c:pt idx="2843">
                  <c:v>3</c:v>
                </c:pt>
                <c:pt idx="2844">
                  <c:v>3</c:v>
                </c:pt>
                <c:pt idx="2845">
                  <c:v>3</c:v>
                </c:pt>
                <c:pt idx="2846">
                  <c:v>3</c:v>
                </c:pt>
                <c:pt idx="2847">
                  <c:v>3</c:v>
                </c:pt>
                <c:pt idx="2848">
                  <c:v>3</c:v>
                </c:pt>
                <c:pt idx="2849">
                  <c:v>3</c:v>
                </c:pt>
                <c:pt idx="2850">
                  <c:v>3</c:v>
                </c:pt>
                <c:pt idx="2851">
                  <c:v>3</c:v>
                </c:pt>
                <c:pt idx="2852">
                  <c:v>3</c:v>
                </c:pt>
                <c:pt idx="2853">
                  <c:v>3</c:v>
                </c:pt>
                <c:pt idx="2854">
                  <c:v>3</c:v>
                </c:pt>
                <c:pt idx="2855">
                  <c:v>3</c:v>
                </c:pt>
                <c:pt idx="2856">
                  <c:v>3</c:v>
                </c:pt>
                <c:pt idx="2857">
                  <c:v>3</c:v>
                </c:pt>
                <c:pt idx="2858">
                  <c:v>3</c:v>
                </c:pt>
                <c:pt idx="2859">
                  <c:v>3</c:v>
                </c:pt>
                <c:pt idx="2860">
                  <c:v>3</c:v>
                </c:pt>
                <c:pt idx="2861">
                  <c:v>3</c:v>
                </c:pt>
                <c:pt idx="2862">
                  <c:v>3</c:v>
                </c:pt>
                <c:pt idx="2863">
                  <c:v>3</c:v>
                </c:pt>
                <c:pt idx="2864">
                  <c:v>3</c:v>
                </c:pt>
                <c:pt idx="2865">
                  <c:v>3</c:v>
                </c:pt>
                <c:pt idx="2866">
                  <c:v>3</c:v>
                </c:pt>
                <c:pt idx="2867">
                  <c:v>3</c:v>
                </c:pt>
                <c:pt idx="2868">
                  <c:v>3</c:v>
                </c:pt>
                <c:pt idx="2869">
                  <c:v>3</c:v>
                </c:pt>
                <c:pt idx="2870">
                  <c:v>3</c:v>
                </c:pt>
                <c:pt idx="2871">
                  <c:v>3</c:v>
                </c:pt>
                <c:pt idx="2872">
                  <c:v>3</c:v>
                </c:pt>
                <c:pt idx="2873">
                  <c:v>3</c:v>
                </c:pt>
                <c:pt idx="2874">
                  <c:v>3</c:v>
                </c:pt>
                <c:pt idx="2875">
                  <c:v>3</c:v>
                </c:pt>
                <c:pt idx="2876">
                  <c:v>3</c:v>
                </c:pt>
                <c:pt idx="2877">
                  <c:v>3</c:v>
                </c:pt>
                <c:pt idx="2878">
                  <c:v>3</c:v>
                </c:pt>
                <c:pt idx="2879">
                  <c:v>3</c:v>
                </c:pt>
                <c:pt idx="2880">
                  <c:v>3</c:v>
                </c:pt>
                <c:pt idx="2881">
                  <c:v>3</c:v>
                </c:pt>
                <c:pt idx="2882">
                  <c:v>3</c:v>
                </c:pt>
                <c:pt idx="2883">
                  <c:v>3</c:v>
                </c:pt>
                <c:pt idx="2884">
                  <c:v>3</c:v>
                </c:pt>
                <c:pt idx="2885">
                  <c:v>3</c:v>
                </c:pt>
                <c:pt idx="2886">
                  <c:v>3</c:v>
                </c:pt>
                <c:pt idx="2887">
                  <c:v>3</c:v>
                </c:pt>
                <c:pt idx="2888">
                  <c:v>3</c:v>
                </c:pt>
                <c:pt idx="2889">
                  <c:v>3</c:v>
                </c:pt>
                <c:pt idx="2890">
                  <c:v>3</c:v>
                </c:pt>
                <c:pt idx="2891">
                  <c:v>3</c:v>
                </c:pt>
                <c:pt idx="2892">
                  <c:v>3</c:v>
                </c:pt>
                <c:pt idx="2893">
                  <c:v>3</c:v>
                </c:pt>
                <c:pt idx="2894">
                  <c:v>3</c:v>
                </c:pt>
                <c:pt idx="2895">
                  <c:v>3</c:v>
                </c:pt>
                <c:pt idx="2896">
                  <c:v>3</c:v>
                </c:pt>
                <c:pt idx="2897">
                  <c:v>3</c:v>
                </c:pt>
                <c:pt idx="2898">
                  <c:v>3</c:v>
                </c:pt>
                <c:pt idx="2899">
                  <c:v>3</c:v>
                </c:pt>
                <c:pt idx="2900">
                  <c:v>3</c:v>
                </c:pt>
                <c:pt idx="2901">
                  <c:v>3</c:v>
                </c:pt>
                <c:pt idx="2902">
                  <c:v>3</c:v>
                </c:pt>
                <c:pt idx="2903">
                  <c:v>3</c:v>
                </c:pt>
                <c:pt idx="2904">
                  <c:v>3</c:v>
                </c:pt>
                <c:pt idx="2905">
                  <c:v>3</c:v>
                </c:pt>
                <c:pt idx="2906">
                  <c:v>3</c:v>
                </c:pt>
                <c:pt idx="2907">
                  <c:v>3</c:v>
                </c:pt>
                <c:pt idx="2908">
                  <c:v>3</c:v>
                </c:pt>
                <c:pt idx="2909">
                  <c:v>3</c:v>
                </c:pt>
                <c:pt idx="2910">
                  <c:v>3</c:v>
                </c:pt>
                <c:pt idx="2911">
                  <c:v>3</c:v>
                </c:pt>
                <c:pt idx="2912">
                  <c:v>3</c:v>
                </c:pt>
                <c:pt idx="2913">
                  <c:v>3</c:v>
                </c:pt>
                <c:pt idx="2914">
                  <c:v>3</c:v>
                </c:pt>
                <c:pt idx="2915">
                  <c:v>3</c:v>
                </c:pt>
                <c:pt idx="2916">
                  <c:v>3</c:v>
                </c:pt>
                <c:pt idx="2917">
                  <c:v>3</c:v>
                </c:pt>
                <c:pt idx="2918">
                  <c:v>3</c:v>
                </c:pt>
                <c:pt idx="2919">
                  <c:v>3</c:v>
                </c:pt>
                <c:pt idx="2920">
                  <c:v>3</c:v>
                </c:pt>
                <c:pt idx="2921">
                  <c:v>3</c:v>
                </c:pt>
                <c:pt idx="2922">
                  <c:v>3</c:v>
                </c:pt>
                <c:pt idx="2923">
                  <c:v>3</c:v>
                </c:pt>
                <c:pt idx="2924">
                  <c:v>3</c:v>
                </c:pt>
                <c:pt idx="2925">
                  <c:v>3</c:v>
                </c:pt>
                <c:pt idx="2926">
                  <c:v>3</c:v>
                </c:pt>
                <c:pt idx="2927">
                  <c:v>3</c:v>
                </c:pt>
                <c:pt idx="2928">
                  <c:v>3</c:v>
                </c:pt>
                <c:pt idx="2929">
                  <c:v>3</c:v>
                </c:pt>
                <c:pt idx="2930">
                  <c:v>3</c:v>
                </c:pt>
                <c:pt idx="2931">
                  <c:v>3</c:v>
                </c:pt>
                <c:pt idx="2932">
                  <c:v>3</c:v>
                </c:pt>
                <c:pt idx="2933">
                  <c:v>3</c:v>
                </c:pt>
                <c:pt idx="2934">
                  <c:v>3</c:v>
                </c:pt>
                <c:pt idx="2935">
                  <c:v>3</c:v>
                </c:pt>
                <c:pt idx="2936">
                  <c:v>3</c:v>
                </c:pt>
                <c:pt idx="2937">
                  <c:v>3</c:v>
                </c:pt>
                <c:pt idx="2938">
                  <c:v>3</c:v>
                </c:pt>
                <c:pt idx="2939">
                  <c:v>3</c:v>
                </c:pt>
                <c:pt idx="2940">
                  <c:v>3</c:v>
                </c:pt>
                <c:pt idx="2941">
                  <c:v>3</c:v>
                </c:pt>
                <c:pt idx="2942">
                  <c:v>3</c:v>
                </c:pt>
                <c:pt idx="2943">
                  <c:v>3</c:v>
                </c:pt>
                <c:pt idx="2944">
                  <c:v>3</c:v>
                </c:pt>
                <c:pt idx="2945">
                  <c:v>3</c:v>
                </c:pt>
                <c:pt idx="2946">
                  <c:v>3</c:v>
                </c:pt>
                <c:pt idx="2947">
                  <c:v>3</c:v>
                </c:pt>
                <c:pt idx="2948">
                  <c:v>3</c:v>
                </c:pt>
                <c:pt idx="2949">
                  <c:v>3</c:v>
                </c:pt>
                <c:pt idx="2950">
                  <c:v>3</c:v>
                </c:pt>
                <c:pt idx="2951">
                  <c:v>3</c:v>
                </c:pt>
                <c:pt idx="2952">
                  <c:v>3</c:v>
                </c:pt>
                <c:pt idx="2953">
                  <c:v>3</c:v>
                </c:pt>
                <c:pt idx="2954">
                  <c:v>3</c:v>
                </c:pt>
                <c:pt idx="2955">
                  <c:v>3</c:v>
                </c:pt>
                <c:pt idx="2956">
                  <c:v>3</c:v>
                </c:pt>
                <c:pt idx="2957">
                  <c:v>3</c:v>
                </c:pt>
                <c:pt idx="2958">
                  <c:v>3</c:v>
                </c:pt>
                <c:pt idx="2959">
                  <c:v>3</c:v>
                </c:pt>
                <c:pt idx="2960">
                  <c:v>3</c:v>
                </c:pt>
                <c:pt idx="2961">
                  <c:v>3</c:v>
                </c:pt>
                <c:pt idx="2962">
                  <c:v>3</c:v>
                </c:pt>
                <c:pt idx="2963">
                  <c:v>3</c:v>
                </c:pt>
                <c:pt idx="2964">
                  <c:v>3</c:v>
                </c:pt>
                <c:pt idx="2965">
                  <c:v>3</c:v>
                </c:pt>
                <c:pt idx="2966">
                  <c:v>3</c:v>
                </c:pt>
                <c:pt idx="2967">
                  <c:v>3</c:v>
                </c:pt>
                <c:pt idx="2968">
                  <c:v>3</c:v>
                </c:pt>
                <c:pt idx="2969">
                  <c:v>3</c:v>
                </c:pt>
                <c:pt idx="2970">
                  <c:v>3</c:v>
                </c:pt>
                <c:pt idx="2971">
                  <c:v>3</c:v>
                </c:pt>
                <c:pt idx="2972">
                  <c:v>3</c:v>
                </c:pt>
                <c:pt idx="2973">
                  <c:v>3</c:v>
                </c:pt>
                <c:pt idx="2974">
                  <c:v>3</c:v>
                </c:pt>
                <c:pt idx="2975">
                  <c:v>3</c:v>
                </c:pt>
                <c:pt idx="2976">
                  <c:v>3</c:v>
                </c:pt>
                <c:pt idx="2977">
                  <c:v>3</c:v>
                </c:pt>
                <c:pt idx="2978">
                  <c:v>3</c:v>
                </c:pt>
                <c:pt idx="2979">
                  <c:v>3</c:v>
                </c:pt>
                <c:pt idx="2980">
                  <c:v>3</c:v>
                </c:pt>
                <c:pt idx="2981">
                  <c:v>3</c:v>
                </c:pt>
                <c:pt idx="2982">
                  <c:v>3</c:v>
                </c:pt>
                <c:pt idx="2983">
                  <c:v>3</c:v>
                </c:pt>
                <c:pt idx="2984">
                  <c:v>3</c:v>
                </c:pt>
                <c:pt idx="2985">
                  <c:v>3</c:v>
                </c:pt>
                <c:pt idx="2986">
                  <c:v>3</c:v>
                </c:pt>
                <c:pt idx="2987">
                  <c:v>3</c:v>
                </c:pt>
                <c:pt idx="2988">
                  <c:v>3</c:v>
                </c:pt>
                <c:pt idx="2989">
                  <c:v>3</c:v>
                </c:pt>
                <c:pt idx="2990">
                  <c:v>3</c:v>
                </c:pt>
                <c:pt idx="2991">
                  <c:v>3</c:v>
                </c:pt>
                <c:pt idx="2992">
                  <c:v>3</c:v>
                </c:pt>
                <c:pt idx="2993">
                  <c:v>3</c:v>
                </c:pt>
                <c:pt idx="2994">
                  <c:v>3</c:v>
                </c:pt>
                <c:pt idx="2995">
                  <c:v>3</c:v>
                </c:pt>
                <c:pt idx="2996">
                  <c:v>3</c:v>
                </c:pt>
                <c:pt idx="2997">
                  <c:v>3</c:v>
                </c:pt>
                <c:pt idx="2998">
                  <c:v>3</c:v>
                </c:pt>
                <c:pt idx="2999">
                  <c:v>3</c:v>
                </c:pt>
                <c:pt idx="3000">
                  <c:v>3</c:v>
                </c:pt>
                <c:pt idx="3001">
                  <c:v>3</c:v>
                </c:pt>
                <c:pt idx="3002">
                  <c:v>3</c:v>
                </c:pt>
                <c:pt idx="3003">
                  <c:v>3</c:v>
                </c:pt>
                <c:pt idx="3004">
                  <c:v>3</c:v>
                </c:pt>
                <c:pt idx="3005">
                  <c:v>3</c:v>
                </c:pt>
                <c:pt idx="3006">
                  <c:v>3</c:v>
                </c:pt>
                <c:pt idx="3007">
                  <c:v>3</c:v>
                </c:pt>
                <c:pt idx="3008">
                  <c:v>3</c:v>
                </c:pt>
                <c:pt idx="3009">
                  <c:v>3</c:v>
                </c:pt>
                <c:pt idx="3010">
                  <c:v>3</c:v>
                </c:pt>
                <c:pt idx="3011">
                  <c:v>3</c:v>
                </c:pt>
                <c:pt idx="3012">
                  <c:v>3</c:v>
                </c:pt>
                <c:pt idx="3013">
                  <c:v>3</c:v>
                </c:pt>
                <c:pt idx="3014">
                  <c:v>3</c:v>
                </c:pt>
                <c:pt idx="3015">
                  <c:v>3</c:v>
                </c:pt>
                <c:pt idx="3016">
                  <c:v>3</c:v>
                </c:pt>
                <c:pt idx="3017">
                  <c:v>3</c:v>
                </c:pt>
                <c:pt idx="3018">
                  <c:v>3</c:v>
                </c:pt>
                <c:pt idx="3019">
                  <c:v>3</c:v>
                </c:pt>
                <c:pt idx="3020">
                  <c:v>3</c:v>
                </c:pt>
                <c:pt idx="3021">
                  <c:v>3</c:v>
                </c:pt>
                <c:pt idx="3022">
                  <c:v>3</c:v>
                </c:pt>
                <c:pt idx="3023">
                  <c:v>3</c:v>
                </c:pt>
                <c:pt idx="3024">
                  <c:v>3</c:v>
                </c:pt>
                <c:pt idx="3025">
                  <c:v>3</c:v>
                </c:pt>
                <c:pt idx="3026">
                  <c:v>3</c:v>
                </c:pt>
                <c:pt idx="3027">
                  <c:v>3</c:v>
                </c:pt>
                <c:pt idx="3028">
                  <c:v>3</c:v>
                </c:pt>
                <c:pt idx="3029">
                  <c:v>3</c:v>
                </c:pt>
                <c:pt idx="3030">
                  <c:v>3</c:v>
                </c:pt>
                <c:pt idx="3031">
                  <c:v>3</c:v>
                </c:pt>
                <c:pt idx="3032">
                  <c:v>3</c:v>
                </c:pt>
                <c:pt idx="3033">
                  <c:v>3</c:v>
                </c:pt>
                <c:pt idx="3034">
                  <c:v>3</c:v>
                </c:pt>
                <c:pt idx="3035">
                  <c:v>3</c:v>
                </c:pt>
                <c:pt idx="3036">
                  <c:v>3</c:v>
                </c:pt>
                <c:pt idx="3037">
                  <c:v>3</c:v>
                </c:pt>
                <c:pt idx="3038">
                  <c:v>3</c:v>
                </c:pt>
                <c:pt idx="3039">
                  <c:v>3</c:v>
                </c:pt>
                <c:pt idx="3040">
                  <c:v>3</c:v>
                </c:pt>
                <c:pt idx="3041">
                  <c:v>3</c:v>
                </c:pt>
                <c:pt idx="3042">
                  <c:v>3</c:v>
                </c:pt>
                <c:pt idx="3043">
                  <c:v>3</c:v>
                </c:pt>
                <c:pt idx="3044">
                  <c:v>3</c:v>
                </c:pt>
                <c:pt idx="3045">
                  <c:v>3</c:v>
                </c:pt>
                <c:pt idx="3046">
                  <c:v>3</c:v>
                </c:pt>
                <c:pt idx="3047">
                  <c:v>3</c:v>
                </c:pt>
                <c:pt idx="3048">
                  <c:v>3</c:v>
                </c:pt>
                <c:pt idx="3049">
                  <c:v>3</c:v>
                </c:pt>
                <c:pt idx="3050">
                  <c:v>3</c:v>
                </c:pt>
                <c:pt idx="3051">
                  <c:v>3</c:v>
                </c:pt>
                <c:pt idx="3052">
                  <c:v>3</c:v>
                </c:pt>
                <c:pt idx="3053">
                  <c:v>3</c:v>
                </c:pt>
                <c:pt idx="3054">
                  <c:v>3</c:v>
                </c:pt>
                <c:pt idx="3055">
                  <c:v>3</c:v>
                </c:pt>
                <c:pt idx="3056">
                  <c:v>3</c:v>
                </c:pt>
                <c:pt idx="3057">
                  <c:v>3</c:v>
                </c:pt>
                <c:pt idx="3058">
                  <c:v>3</c:v>
                </c:pt>
                <c:pt idx="3059">
                  <c:v>3</c:v>
                </c:pt>
                <c:pt idx="3060">
                  <c:v>3</c:v>
                </c:pt>
                <c:pt idx="3061">
                  <c:v>3</c:v>
                </c:pt>
                <c:pt idx="3062">
                  <c:v>3</c:v>
                </c:pt>
                <c:pt idx="3063">
                  <c:v>3</c:v>
                </c:pt>
                <c:pt idx="3064">
                  <c:v>3</c:v>
                </c:pt>
                <c:pt idx="3065">
                  <c:v>3</c:v>
                </c:pt>
                <c:pt idx="3066">
                  <c:v>3</c:v>
                </c:pt>
                <c:pt idx="3067">
                  <c:v>3</c:v>
                </c:pt>
                <c:pt idx="3068">
                  <c:v>3</c:v>
                </c:pt>
                <c:pt idx="3069">
                  <c:v>3</c:v>
                </c:pt>
                <c:pt idx="3070">
                  <c:v>3</c:v>
                </c:pt>
                <c:pt idx="3071">
                  <c:v>3</c:v>
                </c:pt>
                <c:pt idx="3072">
                  <c:v>3</c:v>
                </c:pt>
                <c:pt idx="3073">
                  <c:v>3</c:v>
                </c:pt>
                <c:pt idx="3074">
                  <c:v>3</c:v>
                </c:pt>
                <c:pt idx="3075">
                  <c:v>3</c:v>
                </c:pt>
                <c:pt idx="3076">
                  <c:v>3</c:v>
                </c:pt>
                <c:pt idx="3077">
                  <c:v>3</c:v>
                </c:pt>
                <c:pt idx="3078">
                  <c:v>3</c:v>
                </c:pt>
                <c:pt idx="3079">
                  <c:v>3</c:v>
                </c:pt>
                <c:pt idx="3080">
                  <c:v>3</c:v>
                </c:pt>
                <c:pt idx="3081">
                  <c:v>3</c:v>
                </c:pt>
                <c:pt idx="3082">
                  <c:v>3</c:v>
                </c:pt>
                <c:pt idx="3083">
                  <c:v>3</c:v>
                </c:pt>
                <c:pt idx="3084">
                  <c:v>3</c:v>
                </c:pt>
                <c:pt idx="3085">
                  <c:v>3</c:v>
                </c:pt>
                <c:pt idx="3086">
                  <c:v>3</c:v>
                </c:pt>
                <c:pt idx="3087">
                  <c:v>3</c:v>
                </c:pt>
                <c:pt idx="3088">
                  <c:v>3</c:v>
                </c:pt>
                <c:pt idx="3089">
                  <c:v>3</c:v>
                </c:pt>
                <c:pt idx="3090">
                  <c:v>3</c:v>
                </c:pt>
                <c:pt idx="3091">
                  <c:v>3</c:v>
                </c:pt>
                <c:pt idx="3092">
                  <c:v>3</c:v>
                </c:pt>
                <c:pt idx="3093">
                  <c:v>3</c:v>
                </c:pt>
                <c:pt idx="3094">
                  <c:v>3</c:v>
                </c:pt>
                <c:pt idx="3095">
                  <c:v>3</c:v>
                </c:pt>
                <c:pt idx="3096">
                  <c:v>3</c:v>
                </c:pt>
                <c:pt idx="3097">
                  <c:v>3</c:v>
                </c:pt>
                <c:pt idx="3098">
                  <c:v>3</c:v>
                </c:pt>
                <c:pt idx="3099">
                  <c:v>3</c:v>
                </c:pt>
                <c:pt idx="3100">
                  <c:v>3</c:v>
                </c:pt>
                <c:pt idx="3101">
                  <c:v>3</c:v>
                </c:pt>
                <c:pt idx="3102">
                  <c:v>3</c:v>
                </c:pt>
                <c:pt idx="3103">
                  <c:v>3</c:v>
                </c:pt>
                <c:pt idx="3104">
                  <c:v>3</c:v>
                </c:pt>
                <c:pt idx="3105">
                  <c:v>3</c:v>
                </c:pt>
                <c:pt idx="3106">
                  <c:v>3</c:v>
                </c:pt>
                <c:pt idx="3107">
                  <c:v>3</c:v>
                </c:pt>
                <c:pt idx="3108">
                  <c:v>3</c:v>
                </c:pt>
                <c:pt idx="3109">
                  <c:v>3</c:v>
                </c:pt>
                <c:pt idx="3110">
                  <c:v>3</c:v>
                </c:pt>
                <c:pt idx="3111">
                  <c:v>3</c:v>
                </c:pt>
                <c:pt idx="3112">
                  <c:v>3</c:v>
                </c:pt>
                <c:pt idx="3113">
                  <c:v>3</c:v>
                </c:pt>
                <c:pt idx="3114">
                  <c:v>3</c:v>
                </c:pt>
                <c:pt idx="3115">
                  <c:v>3</c:v>
                </c:pt>
                <c:pt idx="3116">
                  <c:v>3</c:v>
                </c:pt>
                <c:pt idx="3117">
                  <c:v>3</c:v>
                </c:pt>
                <c:pt idx="3118">
                  <c:v>3</c:v>
                </c:pt>
                <c:pt idx="3119">
                  <c:v>3</c:v>
                </c:pt>
                <c:pt idx="3120">
                  <c:v>3</c:v>
                </c:pt>
                <c:pt idx="3121">
                  <c:v>3</c:v>
                </c:pt>
                <c:pt idx="3122">
                  <c:v>3</c:v>
                </c:pt>
                <c:pt idx="3123">
                  <c:v>3</c:v>
                </c:pt>
                <c:pt idx="3124">
                  <c:v>3</c:v>
                </c:pt>
                <c:pt idx="3125">
                  <c:v>3</c:v>
                </c:pt>
                <c:pt idx="3126">
                  <c:v>3</c:v>
                </c:pt>
                <c:pt idx="3127">
                  <c:v>3</c:v>
                </c:pt>
                <c:pt idx="3128">
                  <c:v>3</c:v>
                </c:pt>
                <c:pt idx="3129">
                  <c:v>3</c:v>
                </c:pt>
                <c:pt idx="3130">
                  <c:v>3</c:v>
                </c:pt>
                <c:pt idx="3131">
                  <c:v>3</c:v>
                </c:pt>
                <c:pt idx="3132">
                  <c:v>3</c:v>
                </c:pt>
                <c:pt idx="3133">
                  <c:v>3</c:v>
                </c:pt>
                <c:pt idx="3134">
                  <c:v>3</c:v>
                </c:pt>
                <c:pt idx="3135">
                  <c:v>3</c:v>
                </c:pt>
                <c:pt idx="3136">
                  <c:v>3</c:v>
                </c:pt>
                <c:pt idx="3137">
                  <c:v>3</c:v>
                </c:pt>
                <c:pt idx="3138">
                  <c:v>3</c:v>
                </c:pt>
                <c:pt idx="3139">
                  <c:v>3</c:v>
                </c:pt>
                <c:pt idx="3140">
                  <c:v>3</c:v>
                </c:pt>
                <c:pt idx="3141">
                  <c:v>3</c:v>
                </c:pt>
                <c:pt idx="3142">
                  <c:v>3</c:v>
                </c:pt>
                <c:pt idx="3143">
                  <c:v>3</c:v>
                </c:pt>
                <c:pt idx="3144">
                  <c:v>3</c:v>
                </c:pt>
                <c:pt idx="3145">
                  <c:v>3</c:v>
                </c:pt>
                <c:pt idx="3146">
                  <c:v>3</c:v>
                </c:pt>
                <c:pt idx="3147">
                  <c:v>3</c:v>
                </c:pt>
                <c:pt idx="3148">
                  <c:v>3</c:v>
                </c:pt>
                <c:pt idx="3149">
                  <c:v>3</c:v>
                </c:pt>
                <c:pt idx="3150">
                  <c:v>3</c:v>
                </c:pt>
                <c:pt idx="3151">
                  <c:v>3</c:v>
                </c:pt>
                <c:pt idx="3152">
                  <c:v>3</c:v>
                </c:pt>
                <c:pt idx="3153">
                  <c:v>3</c:v>
                </c:pt>
                <c:pt idx="3154">
                  <c:v>3</c:v>
                </c:pt>
                <c:pt idx="3155">
                  <c:v>3</c:v>
                </c:pt>
                <c:pt idx="3156">
                  <c:v>3</c:v>
                </c:pt>
                <c:pt idx="3157">
                  <c:v>3</c:v>
                </c:pt>
                <c:pt idx="3158">
                  <c:v>3</c:v>
                </c:pt>
                <c:pt idx="3159">
                  <c:v>3</c:v>
                </c:pt>
                <c:pt idx="3160">
                  <c:v>3</c:v>
                </c:pt>
                <c:pt idx="3161">
                  <c:v>3</c:v>
                </c:pt>
                <c:pt idx="3162">
                  <c:v>3</c:v>
                </c:pt>
                <c:pt idx="3163">
                  <c:v>3</c:v>
                </c:pt>
                <c:pt idx="3164">
                  <c:v>3</c:v>
                </c:pt>
                <c:pt idx="3165">
                  <c:v>3</c:v>
                </c:pt>
                <c:pt idx="3166">
                  <c:v>3</c:v>
                </c:pt>
                <c:pt idx="3167">
                  <c:v>3</c:v>
                </c:pt>
                <c:pt idx="3168">
                  <c:v>3</c:v>
                </c:pt>
                <c:pt idx="3169">
                  <c:v>3</c:v>
                </c:pt>
                <c:pt idx="3170">
                  <c:v>3</c:v>
                </c:pt>
                <c:pt idx="3171">
                  <c:v>3</c:v>
                </c:pt>
                <c:pt idx="3172">
                  <c:v>3</c:v>
                </c:pt>
                <c:pt idx="3173">
                  <c:v>3</c:v>
                </c:pt>
                <c:pt idx="3174">
                  <c:v>3</c:v>
                </c:pt>
                <c:pt idx="3175">
                  <c:v>3</c:v>
                </c:pt>
                <c:pt idx="3176">
                  <c:v>3</c:v>
                </c:pt>
                <c:pt idx="3177">
                  <c:v>3</c:v>
                </c:pt>
                <c:pt idx="3178">
                  <c:v>3</c:v>
                </c:pt>
                <c:pt idx="3179">
                  <c:v>3</c:v>
                </c:pt>
                <c:pt idx="3180">
                  <c:v>3</c:v>
                </c:pt>
                <c:pt idx="3181">
                  <c:v>3</c:v>
                </c:pt>
                <c:pt idx="3182">
                  <c:v>3</c:v>
                </c:pt>
                <c:pt idx="3183">
                  <c:v>3</c:v>
                </c:pt>
                <c:pt idx="3184">
                  <c:v>3</c:v>
                </c:pt>
                <c:pt idx="3185">
                  <c:v>3</c:v>
                </c:pt>
                <c:pt idx="3186">
                  <c:v>3</c:v>
                </c:pt>
                <c:pt idx="3187">
                  <c:v>3</c:v>
                </c:pt>
                <c:pt idx="3188">
                  <c:v>3</c:v>
                </c:pt>
                <c:pt idx="3189">
                  <c:v>3</c:v>
                </c:pt>
                <c:pt idx="3190">
                  <c:v>3</c:v>
                </c:pt>
                <c:pt idx="3191">
                  <c:v>3</c:v>
                </c:pt>
                <c:pt idx="3192">
                  <c:v>3</c:v>
                </c:pt>
                <c:pt idx="3193">
                  <c:v>3</c:v>
                </c:pt>
                <c:pt idx="3194">
                  <c:v>3</c:v>
                </c:pt>
                <c:pt idx="3195">
                  <c:v>3</c:v>
                </c:pt>
                <c:pt idx="3196">
                  <c:v>3</c:v>
                </c:pt>
                <c:pt idx="3197">
                  <c:v>3</c:v>
                </c:pt>
                <c:pt idx="3198">
                  <c:v>3</c:v>
                </c:pt>
                <c:pt idx="3199">
                  <c:v>3</c:v>
                </c:pt>
                <c:pt idx="3200">
                  <c:v>3</c:v>
                </c:pt>
                <c:pt idx="3201">
                  <c:v>3</c:v>
                </c:pt>
                <c:pt idx="3202">
                  <c:v>3</c:v>
                </c:pt>
                <c:pt idx="3203">
                  <c:v>3</c:v>
                </c:pt>
                <c:pt idx="3204">
                  <c:v>3</c:v>
                </c:pt>
                <c:pt idx="3205">
                  <c:v>3</c:v>
                </c:pt>
                <c:pt idx="3206">
                  <c:v>3</c:v>
                </c:pt>
                <c:pt idx="3207">
                  <c:v>3</c:v>
                </c:pt>
                <c:pt idx="3208">
                  <c:v>3</c:v>
                </c:pt>
                <c:pt idx="3209">
                  <c:v>3</c:v>
                </c:pt>
                <c:pt idx="3210">
                  <c:v>3</c:v>
                </c:pt>
                <c:pt idx="3211">
                  <c:v>3</c:v>
                </c:pt>
                <c:pt idx="3212">
                  <c:v>3</c:v>
                </c:pt>
                <c:pt idx="3213">
                  <c:v>3</c:v>
                </c:pt>
                <c:pt idx="3214">
                  <c:v>3</c:v>
                </c:pt>
                <c:pt idx="3215">
                  <c:v>3</c:v>
                </c:pt>
                <c:pt idx="3216">
                  <c:v>3</c:v>
                </c:pt>
                <c:pt idx="3217">
                  <c:v>3</c:v>
                </c:pt>
                <c:pt idx="3218">
                  <c:v>3</c:v>
                </c:pt>
                <c:pt idx="3219">
                  <c:v>3</c:v>
                </c:pt>
                <c:pt idx="3220">
                  <c:v>3</c:v>
                </c:pt>
                <c:pt idx="3221">
                  <c:v>3</c:v>
                </c:pt>
                <c:pt idx="3222">
                  <c:v>3</c:v>
                </c:pt>
                <c:pt idx="3223">
                  <c:v>3</c:v>
                </c:pt>
                <c:pt idx="3224">
                  <c:v>3</c:v>
                </c:pt>
                <c:pt idx="3225">
                  <c:v>3</c:v>
                </c:pt>
                <c:pt idx="3226">
                  <c:v>3</c:v>
                </c:pt>
                <c:pt idx="3227">
                  <c:v>3</c:v>
                </c:pt>
                <c:pt idx="3228">
                  <c:v>3</c:v>
                </c:pt>
                <c:pt idx="3229">
                  <c:v>3</c:v>
                </c:pt>
                <c:pt idx="3230">
                  <c:v>3</c:v>
                </c:pt>
                <c:pt idx="3231">
                  <c:v>3</c:v>
                </c:pt>
                <c:pt idx="3232">
                  <c:v>3</c:v>
                </c:pt>
                <c:pt idx="3233">
                  <c:v>3</c:v>
                </c:pt>
                <c:pt idx="3234">
                  <c:v>3</c:v>
                </c:pt>
                <c:pt idx="3235">
                  <c:v>3</c:v>
                </c:pt>
                <c:pt idx="3236">
                  <c:v>3</c:v>
                </c:pt>
                <c:pt idx="3237">
                  <c:v>3</c:v>
                </c:pt>
                <c:pt idx="3238">
                  <c:v>3</c:v>
                </c:pt>
                <c:pt idx="3239">
                  <c:v>3</c:v>
                </c:pt>
                <c:pt idx="3240">
                  <c:v>3</c:v>
                </c:pt>
                <c:pt idx="3241">
                  <c:v>3</c:v>
                </c:pt>
                <c:pt idx="3242">
                  <c:v>3</c:v>
                </c:pt>
                <c:pt idx="3243">
                  <c:v>3</c:v>
                </c:pt>
                <c:pt idx="3244">
                  <c:v>3</c:v>
                </c:pt>
                <c:pt idx="3245">
                  <c:v>3</c:v>
                </c:pt>
                <c:pt idx="3246">
                  <c:v>3</c:v>
                </c:pt>
                <c:pt idx="3247">
                  <c:v>3</c:v>
                </c:pt>
                <c:pt idx="3248">
                  <c:v>3</c:v>
                </c:pt>
                <c:pt idx="3249">
                  <c:v>3</c:v>
                </c:pt>
                <c:pt idx="3250">
                  <c:v>3</c:v>
                </c:pt>
                <c:pt idx="3251">
                  <c:v>3</c:v>
                </c:pt>
                <c:pt idx="3252">
                  <c:v>3</c:v>
                </c:pt>
                <c:pt idx="3253">
                  <c:v>3</c:v>
                </c:pt>
                <c:pt idx="3254">
                  <c:v>3</c:v>
                </c:pt>
                <c:pt idx="3255">
                  <c:v>3</c:v>
                </c:pt>
                <c:pt idx="3256">
                  <c:v>3</c:v>
                </c:pt>
                <c:pt idx="3257">
                  <c:v>3</c:v>
                </c:pt>
                <c:pt idx="3258">
                  <c:v>3</c:v>
                </c:pt>
                <c:pt idx="3259">
                  <c:v>3</c:v>
                </c:pt>
                <c:pt idx="3260">
                  <c:v>3</c:v>
                </c:pt>
                <c:pt idx="3261">
                  <c:v>3</c:v>
                </c:pt>
                <c:pt idx="3262">
                  <c:v>3</c:v>
                </c:pt>
                <c:pt idx="3263">
                  <c:v>3</c:v>
                </c:pt>
                <c:pt idx="3264">
                  <c:v>3</c:v>
                </c:pt>
                <c:pt idx="3265">
                  <c:v>3</c:v>
                </c:pt>
                <c:pt idx="3266">
                  <c:v>3</c:v>
                </c:pt>
                <c:pt idx="3267">
                  <c:v>3</c:v>
                </c:pt>
                <c:pt idx="3268">
                  <c:v>3</c:v>
                </c:pt>
                <c:pt idx="3269">
                  <c:v>3</c:v>
                </c:pt>
                <c:pt idx="3270">
                  <c:v>3</c:v>
                </c:pt>
                <c:pt idx="3271">
                  <c:v>3</c:v>
                </c:pt>
                <c:pt idx="3272">
                  <c:v>3</c:v>
                </c:pt>
                <c:pt idx="3273">
                  <c:v>3</c:v>
                </c:pt>
                <c:pt idx="3274">
                  <c:v>3</c:v>
                </c:pt>
                <c:pt idx="3275">
                  <c:v>3</c:v>
                </c:pt>
                <c:pt idx="3276">
                  <c:v>3</c:v>
                </c:pt>
                <c:pt idx="3277">
                  <c:v>3</c:v>
                </c:pt>
                <c:pt idx="3278">
                  <c:v>3</c:v>
                </c:pt>
                <c:pt idx="3279">
                  <c:v>3</c:v>
                </c:pt>
                <c:pt idx="3280">
                  <c:v>3</c:v>
                </c:pt>
                <c:pt idx="3281">
                  <c:v>3</c:v>
                </c:pt>
                <c:pt idx="3282">
                  <c:v>3</c:v>
                </c:pt>
                <c:pt idx="3283">
                  <c:v>3</c:v>
                </c:pt>
                <c:pt idx="3284">
                  <c:v>3</c:v>
                </c:pt>
                <c:pt idx="3285">
                  <c:v>3</c:v>
                </c:pt>
                <c:pt idx="3286">
                  <c:v>3</c:v>
                </c:pt>
                <c:pt idx="3287">
                  <c:v>3</c:v>
                </c:pt>
                <c:pt idx="3288">
                  <c:v>3</c:v>
                </c:pt>
                <c:pt idx="3289">
                  <c:v>3</c:v>
                </c:pt>
                <c:pt idx="3290">
                  <c:v>3</c:v>
                </c:pt>
                <c:pt idx="3291">
                  <c:v>3</c:v>
                </c:pt>
                <c:pt idx="3292">
                  <c:v>3</c:v>
                </c:pt>
                <c:pt idx="3293">
                  <c:v>3</c:v>
                </c:pt>
                <c:pt idx="3294">
                  <c:v>3</c:v>
                </c:pt>
                <c:pt idx="3295">
                  <c:v>3</c:v>
                </c:pt>
                <c:pt idx="3296">
                  <c:v>3</c:v>
                </c:pt>
                <c:pt idx="3297">
                  <c:v>3</c:v>
                </c:pt>
                <c:pt idx="3298">
                  <c:v>3</c:v>
                </c:pt>
                <c:pt idx="3299">
                  <c:v>3</c:v>
                </c:pt>
                <c:pt idx="3300">
                  <c:v>3</c:v>
                </c:pt>
                <c:pt idx="3301">
                  <c:v>3</c:v>
                </c:pt>
                <c:pt idx="3302">
                  <c:v>3</c:v>
                </c:pt>
                <c:pt idx="3303">
                  <c:v>3</c:v>
                </c:pt>
                <c:pt idx="3304">
                  <c:v>3</c:v>
                </c:pt>
                <c:pt idx="3305">
                  <c:v>3</c:v>
                </c:pt>
                <c:pt idx="3306">
                  <c:v>3</c:v>
                </c:pt>
                <c:pt idx="3307">
                  <c:v>3</c:v>
                </c:pt>
                <c:pt idx="3308">
                  <c:v>3</c:v>
                </c:pt>
                <c:pt idx="3309">
                  <c:v>3</c:v>
                </c:pt>
                <c:pt idx="3310">
                  <c:v>3</c:v>
                </c:pt>
                <c:pt idx="3311">
                  <c:v>3</c:v>
                </c:pt>
                <c:pt idx="3312">
                  <c:v>3</c:v>
                </c:pt>
                <c:pt idx="3313">
                  <c:v>3</c:v>
                </c:pt>
                <c:pt idx="3314">
                  <c:v>3</c:v>
                </c:pt>
                <c:pt idx="3315">
                  <c:v>3</c:v>
                </c:pt>
                <c:pt idx="3316">
                  <c:v>3</c:v>
                </c:pt>
                <c:pt idx="3317">
                  <c:v>3</c:v>
                </c:pt>
                <c:pt idx="3318">
                  <c:v>3</c:v>
                </c:pt>
                <c:pt idx="3319">
                  <c:v>3</c:v>
                </c:pt>
                <c:pt idx="3320">
                  <c:v>3</c:v>
                </c:pt>
                <c:pt idx="3321">
                  <c:v>3</c:v>
                </c:pt>
                <c:pt idx="3322">
                  <c:v>3</c:v>
                </c:pt>
                <c:pt idx="3323">
                  <c:v>3</c:v>
                </c:pt>
                <c:pt idx="3324">
                  <c:v>3</c:v>
                </c:pt>
                <c:pt idx="3325">
                  <c:v>3</c:v>
                </c:pt>
                <c:pt idx="3326">
                  <c:v>3</c:v>
                </c:pt>
                <c:pt idx="3327">
                  <c:v>3</c:v>
                </c:pt>
                <c:pt idx="3328">
                  <c:v>3</c:v>
                </c:pt>
                <c:pt idx="3329">
                  <c:v>3</c:v>
                </c:pt>
                <c:pt idx="3330">
                  <c:v>3</c:v>
                </c:pt>
                <c:pt idx="3331">
                  <c:v>3</c:v>
                </c:pt>
                <c:pt idx="3332">
                  <c:v>3</c:v>
                </c:pt>
                <c:pt idx="3333">
                  <c:v>3</c:v>
                </c:pt>
                <c:pt idx="3334">
                  <c:v>3</c:v>
                </c:pt>
                <c:pt idx="3335">
                  <c:v>3</c:v>
                </c:pt>
                <c:pt idx="3336">
                  <c:v>3</c:v>
                </c:pt>
                <c:pt idx="3337">
                  <c:v>3</c:v>
                </c:pt>
                <c:pt idx="3338">
                  <c:v>3</c:v>
                </c:pt>
                <c:pt idx="3339">
                  <c:v>3</c:v>
                </c:pt>
                <c:pt idx="3340">
                  <c:v>3</c:v>
                </c:pt>
                <c:pt idx="3341">
                  <c:v>3</c:v>
                </c:pt>
                <c:pt idx="3342">
                  <c:v>3</c:v>
                </c:pt>
                <c:pt idx="3343">
                  <c:v>3</c:v>
                </c:pt>
                <c:pt idx="3344">
                  <c:v>3</c:v>
                </c:pt>
                <c:pt idx="3345">
                  <c:v>3</c:v>
                </c:pt>
                <c:pt idx="3346">
                  <c:v>3</c:v>
                </c:pt>
                <c:pt idx="3347">
                  <c:v>3</c:v>
                </c:pt>
                <c:pt idx="3348">
                  <c:v>3</c:v>
                </c:pt>
                <c:pt idx="3349">
                  <c:v>3</c:v>
                </c:pt>
                <c:pt idx="3350">
                  <c:v>3</c:v>
                </c:pt>
                <c:pt idx="3351">
                  <c:v>3</c:v>
                </c:pt>
                <c:pt idx="3352">
                  <c:v>3</c:v>
                </c:pt>
                <c:pt idx="3353">
                  <c:v>3</c:v>
                </c:pt>
                <c:pt idx="3354">
                  <c:v>3</c:v>
                </c:pt>
                <c:pt idx="3355">
                  <c:v>3</c:v>
                </c:pt>
                <c:pt idx="3356">
                  <c:v>3</c:v>
                </c:pt>
                <c:pt idx="3357">
                  <c:v>3</c:v>
                </c:pt>
                <c:pt idx="3358">
                  <c:v>3</c:v>
                </c:pt>
                <c:pt idx="3359">
                  <c:v>3</c:v>
                </c:pt>
                <c:pt idx="3360">
                  <c:v>3</c:v>
                </c:pt>
                <c:pt idx="3361">
                  <c:v>3</c:v>
                </c:pt>
                <c:pt idx="3362">
                  <c:v>3</c:v>
                </c:pt>
                <c:pt idx="3363">
                  <c:v>3</c:v>
                </c:pt>
                <c:pt idx="3364">
                  <c:v>3</c:v>
                </c:pt>
                <c:pt idx="3365">
                  <c:v>3</c:v>
                </c:pt>
                <c:pt idx="3366">
                  <c:v>3</c:v>
                </c:pt>
                <c:pt idx="3367">
                  <c:v>3</c:v>
                </c:pt>
                <c:pt idx="3368">
                  <c:v>3</c:v>
                </c:pt>
                <c:pt idx="3369">
                  <c:v>3</c:v>
                </c:pt>
                <c:pt idx="3370">
                  <c:v>3</c:v>
                </c:pt>
                <c:pt idx="3371">
                  <c:v>3</c:v>
                </c:pt>
                <c:pt idx="3372">
                  <c:v>3</c:v>
                </c:pt>
                <c:pt idx="3373">
                  <c:v>3</c:v>
                </c:pt>
                <c:pt idx="3374">
                  <c:v>3</c:v>
                </c:pt>
                <c:pt idx="3375">
                  <c:v>3</c:v>
                </c:pt>
                <c:pt idx="3376">
                  <c:v>3</c:v>
                </c:pt>
                <c:pt idx="3377">
                  <c:v>3</c:v>
                </c:pt>
                <c:pt idx="3378">
                  <c:v>3</c:v>
                </c:pt>
                <c:pt idx="3379">
                  <c:v>3</c:v>
                </c:pt>
                <c:pt idx="3380">
                  <c:v>3</c:v>
                </c:pt>
                <c:pt idx="3381">
                  <c:v>3</c:v>
                </c:pt>
                <c:pt idx="3382">
                  <c:v>3</c:v>
                </c:pt>
                <c:pt idx="3383">
                  <c:v>3</c:v>
                </c:pt>
                <c:pt idx="3384">
                  <c:v>3</c:v>
                </c:pt>
                <c:pt idx="3385">
                  <c:v>3</c:v>
                </c:pt>
                <c:pt idx="3386">
                  <c:v>3</c:v>
                </c:pt>
                <c:pt idx="3387">
                  <c:v>3</c:v>
                </c:pt>
                <c:pt idx="3388">
                  <c:v>3</c:v>
                </c:pt>
                <c:pt idx="3389">
                  <c:v>3</c:v>
                </c:pt>
                <c:pt idx="3390">
                  <c:v>3</c:v>
                </c:pt>
                <c:pt idx="3391">
                  <c:v>3</c:v>
                </c:pt>
                <c:pt idx="3392">
                  <c:v>3</c:v>
                </c:pt>
                <c:pt idx="3393">
                  <c:v>3</c:v>
                </c:pt>
                <c:pt idx="3394">
                  <c:v>3</c:v>
                </c:pt>
                <c:pt idx="3395">
                  <c:v>3</c:v>
                </c:pt>
                <c:pt idx="3396">
                  <c:v>3</c:v>
                </c:pt>
                <c:pt idx="3397">
                  <c:v>3</c:v>
                </c:pt>
                <c:pt idx="3398">
                  <c:v>3</c:v>
                </c:pt>
                <c:pt idx="3399">
                  <c:v>3</c:v>
                </c:pt>
                <c:pt idx="3400">
                  <c:v>3</c:v>
                </c:pt>
                <c:pt idx="3401">
                  <c:v>3</c:v>
                </c:pt>
                <c:pt idx="3402">
                  <c:v>3</c:v>
                </c:pt>
                <c:pt idx="3403">
                  <c:v>3</c:v>
                </c:pt>
                <c:pt idx="3404">
                  <c:v>3</c:v>
                </c:pt>
                <c:pt idx="3405">
                  <c:v>3</c:v>
                </c:pt>
                <c:pt idx="3406">
                  <c:v>3</c:v>
                </c:pt>
                <c:pt idx="3407">
                  <c:v>3</c:v>
                </c:pt>
                <c:pt idx="3408">
                  <c:v>3</c:v>
                </c:pt>
                <c:pt idx="3409">
                  <c:v>3</c:v>
                </c:pt>
                <c:pt idx="3410">
                  <c:v>3</c:v>
                </c:pt>
                <c:pt idx="3411">
                  <c:v>3</c:v>
                </c:pt>
                <c:pt idx="3412">
                  <c:v>3</c:v>
                </c:pt>
                <c:pt idx="3413">
                  <c:v>3</c:v>
                </c:pt>
                <c:pt idx="3414">
                  <c:v>3</c:v>
                </c:pt>
                <c:pt idx="3415">
                  <c:v>3</c:v>
                </c:pt>
                <c:pt idx="3416">
                  <c:v>3</c:v>
                </c:pt>
                <c:pt idx="3417">
                  <c:v>3</c:v>
                </c:pt>
                <c:pt idx="3418">
                  <c:v>3</c:v>
                </c:pt>
                <c:pt idx="3419">
                  <c:v>3</c:v>
                </c:pt>
                <c:pt idx="3420">
                  <c:v>3</c:v>
                </c:pt>
                <c:pt idx="3421">
                  <c:v>3</c:v>
                </c:pt>
                <c:pt idx="3422">
                  <c:v>3</c:v>
                </c:pt>
                <c:pt idx="3423">
                  <c:v>3</c:v>
                </c:pt>
                <c:pt idx="3424">
                  <c:v>3</c:v>
                </c:pt>
                <c:pt idx="3425">
                  <c:v>3</c:v>
                </c:pt>
                <c:pt idx="3426">
                  <c:v>3</c:v>
                </c:pt>
                <c:pt idx="3427">
                  <c:v>3</c:v>
                </c:pt>
                <c:pt idx="3428">
                  <c:v>3</c:v>
                </c:pt>
                <c:pt idx="3429">
                  <c:v>3</c:v>
                </c:pt>
                <c:pt idx="3430">
                  <c:v>3</c:v>
                </c:pt>
                <c:pt idx="3431">
                  <c:v>3</c:v>
                </c:pt>
                <c:pt idx="3432">
                  <c:v>3</c:v>
                </c:pt>
                <c:pt idx="3433">
                  <c:v>3</c:v>
                </c:pt>
                <c:pt idx="3434">
                  <c:v>3</c:v>
                </c:pt>
                <c:pt idx="3435">
                  <c:v>3</c:v>
                </c:pt>
                <c:pt idx="3436">
                  <c:v>3</c:v>
                </c:pt>
                <c:pt idx="3437">
                  <c:v>3</c:v>
                </c:pt>
                <c:pt idx="3438">
                  <c:v>3</c:v>
                </c:pt>
                <c:pt idx="3439">
                  <c:v>3</c:v>
                </c:pt>
                <c:pt idx="3440">
                  <c:v>3</c:v>
                </c:pt>
                <c:pt idx="3441">
                  <c:v>3</c:v>
                </c:pt>
                <c:pt idx="3442">
                  <c:v>3</c:v>
                </c:pt>
                <c:pt idx="3443">
                  <c:v>3</c:v>
                </c:pt>
                <c:pt idx="3444">
                  <c:v>3</c:v>
                </c:pt>
                <c:pt idx="3445">
                  <c:v>3</c:v>
                </c:pt>
                <c:pt idx="3446">
                  <c:v>3</c:v>
                </c:pt>
                <c:pt idx="3447">
                  <c:v>3</c:v>
                </c:pt>
                <c:pt idx="3448">
                  <c:v>3</c:v>
                </c:pt>
                <c:pt idx="3449">
                  <c:v>3</c:v>
                </c:pt>
                <c:pt idx="3450">
                  <c:v>3</c:v>
                </c:pt>
                <c:pt idx="3451">
                  <c:v>3</c:v>
                </c:pt>
                <c:pt idx="3452">
                  <c:v>3</c:v>
                </c:pt>
                <c:pt idx="3453">
                  <c:v>3</c:v>
                </c:pt>
                <c:pt idx="3454">
                  <c:v>3</c:v>
                </c:pt>
                <c:pt idx="3455">
                  <c:v>3</c:v>
                </c:pt>
                <c:pt idx="3456">
                  <c:v>3</c:v>
                </c:pt>
                <c:pt idx="3457">
                  <c:v>3</c:v>
                </c:pt>
                <c:pt idx="3458">
                  <c:v>3</c:v>
                </c:pt>
                <c:pt idx="3459">
                  <c:v>3</c:v>
                </c:pt>
                <c:pt idx="3460">
                  <c:v>3</c:v>
                </c:pt>
                <c:pt idx="3461">
                  <c:v>3</c:v>
                </c:pt>
                <c:pt idx="3462">
                  <c:v>3</c:v>
                </c:pt>
                <c:pt idx="3463">
                  <c:v>3</c:v>
                </c:pt>
                <c:pt idx="3464">
                  <c:v>3</c:v>
                </c:pt>
                <c:pt idx="3465">
                  <c:v>3</c:v>
                </c:pt>
                <c:pt idx="3466">
                  <c:v>3</c:v>
                </c:pt>
                <c:pt idx="3467">
                  <c:v>3</c:v>
                </c:pt>
                <c:pt idx="3468">
                  <c:v>3</c:v>
                </c:pt>
                <c:pt idx="3469">
                  <c:v>3</c:v>
                </c:pt>
                <c:pt idx="3470">
                  <c:v>3</c:v>
                </c:pt>
                <c:pt idx="3471">
                  <c:v>3</c:v>
                </c:pt>
                <c:pt idx="3472">
                  <c:v>3</c:v>
                </c:pt>
                <c:pt idx="3473">
                  <c:v>3</c:v>
                </c:pt>
                <c:pt idx="3474">
                  <c:v>3</c:v>
                </c:pt>
                <c:pt idx="3475">
                  <c:v>3</c:v>
                </c:pt>
                <c:pt idx="3476">
                  <c:v>3</c:v>
                </c:pt>
                <c:pt idx="3477">
                  <c:v>3</c:v>
                </c:pt>
                <c:pt idx="3478">
                  <c:v>3</c:v>
                </c:pt>
                <c:pt idx="3479">
                  <c:v>3</c:v>
                </c:pt>
                <c:pt idx="3480">
                  <c:v>3</c:v>
                </c:pt>
                <c:pt idx="3481">
                  <c:v>3</c:v>
                </c:pt>
                <c:pt idx="3482">
                  <c:v>3</c:v>
                </c:pt>
                <c:pt idx="3483">
                  <c:v>3</c:v>
                </c:pt>
                <c:pt idx="3484">
                  <c:v>3</c:v>
                </c:pt>
                <c:pt idx="3485">
                  <c:v>3</c:v>
                </c:pt>
                <c:pt idx="3486">
                  <c:v>3</c:v>
                </c:pt>
                <c:pt idx="3487">
                  <c:v>3</c:v>
                </c:pt>
                <c:pt idx="3488">
                  <c:v>3</c:v>
                </c:pt>
                <c:pt idx="3489">
                  <c:v>3</c:v>
                </c:pt>
                <c:pt idx="3490">
                  <c:v>3</c:v>
                </c:pt>
                <c:pt idx="3491">
                  <c:v>3</c:v>
                </c:pt>
                <c:pt idx="3492">
                  <c:v>3</c:v>
                </c:pt>
                <c:pt idx="3493">
                  <c:v>3</c:v>
                </c:pt>
                <c:pt idx="3494">
                  <c:v>3</c:v>
                </c:pt>
                <c:pt idx="3495">
                  <c:v>3</c:v>
                </c:pt>
                <c:pt idx="3496">
                  <c:v>3</c:v>
                </c:pt>
                <c:pt idx="3497">
                  <c:v>3</c:v>
                </c:pt>
                <c:pt idx="3498">
                  <c:v>3</c:v>
                </c:pt>
                <c:pt idx="3499">
                  <c:v>3</c:v>
                </c:pt>
                <c:pt idx="3500">
                  <c:v>3</c:v>
                </c:pt>
                <c:pt idx="3501">
                  <c:v>3</c:v>
                </c:pt>
                <c:pt idx="3502">
                  <c:v>3</c:v>
                </c:pt>
                <c:pt idx="3503">
                  <c:v>3</c:v>
                </c:pt>
                <c:pt idx="3504">
                  <c:v>3</c:v>
                </c:pt>
                <c:pt idx="3505">
                  <c:v>3</c:v>
                </c:pt>
                <c:pt idx="3506">
                  <c:v>3</c:v>
                </c:pt>
                <c:pt idx="3507">
                  <c:v>3</c:v>
                </c:pt>
                <c:pt idx="3508">
                  <c:v>3</c:v>
                </c:pt>
                <c:pt idx="3509">
                  <c:v>3</c:v>
                </c:pt>
                <c:pt idx="3510">
                  <c:v>3</c:v>
                </c:pt>
                <c:pt idx="3511">
                  <c:v>3</c:v>
                </c:pt>
                <c:pt idx="3512">
                  <c:v>3</c:v>
                </c:pt>
                <c:pt idx="3513">
                  <c:v>3</c:v>
                </c:pt>
                <c:pt idx="3514">
                  <c:v>3</c:v>
                </c:pt>
                <c:pt idx="3515">
                  <c:v>3</c:v>
                </c:pt>
                <c:pt idx="3516">
                  <c:v>3</c:v>
                </c:pt>
                <c:pt idx="3517">
                  <c:v>3</c:v>
                </c:pt>
                <c:pt idx="3518">
                  <c:v>3</c:v>
                </c:pt>
                <c:pt idx="3519">
                  <c:v>3</c:v>
                </c:pt>
                <c:pt idx="3520">
                  <c:v>3</c:v>
                </c:pt>
                <c:pt idx="3521">
                  <c:v>3</c:v>
                </c:pt>
                <c:pt idx="3522">
                  <c:v>3</c:v>
                </c:pt>
                <c:pt idx="3523">
                  <c:v>3</c:v>
                </c:pt>
                <c:pt idx="3524">
                  <c:v>3</c:v>
                </c:pt>
                <c:pt idx="3525">
                  <c:v>3</c:v>
                </c:pt>
                <c:pt idx="3526">
                  <c:v>3</c:v>
                </c:pt>
                <c:pt idx="3527">
                  <c:v>3</c:v>
                </c:pt>
                <c:pt idx="3528">
                  <c:v>3</c:v>
                </c:pt>
                <c:pt idx="3529">
                  <c:v>3</c:v>
                </c:pt>
                <c:pt idx="3530">
                  <c:v>3</c:v>
                </c:pt>
                <c:pt idx="3531">
                  <c:v>3</c:v>
                </c:pt>
                <c:pt idx="3532">
                  <c:v>3</c:v>
                </c:pt>
                <c:pt idx="3533">
                  <c:v>3</c:v>
                </c:pt>
                <c:pt idx="3534">
                  <c:v>3</c:v>
                </c:pt>
                <c:pt idx="3535">
                  <c:v>3</c:v>
                </c:pt>
                <c:pt idx="3536">
                  <c:v>3</c:v>
                </c:pt>
                <c:pt idx="3537">
                  <c:v>3</c:v>
                </c:pt>
                <c:pt idx="3538">
                  <c:v>3</c:v>
                </c:pt>
                <c:pt idx="3539">
                  <c:v>3</c:v>
                </c:pt>
                <c:pt idx="3540">
                  <c:v>3</c:v>
                </c:pt>
                <c:pt idx="3541">
                  <c:v>3</c:v>
                </c:pt>
                <c:pt idx="3542">
                  <c:v>3</c:v>
                </c:pt>
                <c:pt idx="3543">
                  <c:v>3</c:v>
                </c:pt>
                <c:pt idx="3544">
                  <c:v>3</c:v>
                </c:pt>
                <c:pt idx="3545">
                  <c:v>3</c:v>
                </c:pt>
                <c:pt idx="3546">
                  <c:v>3</c:v>
                </c:pt>
                <c:pt idx="3547">
                  <c:v>3</c:v>
                </c:pt>
                <c:pt idx="3548">
                  <c:v>3</c:v>
                </c:pt>
                <c:pt idx="3549">
                  <c:v>3</c:v>
                </c:pt>
                <c:pt idx="3550">
                  <c:v>3</c:v>
                </c:pt>
                <c:pt idx="3551">
                  <c:v>3</c:v>
                </c:pt>
                <c:pt idx="3552">
                  <c:v>3</c:v>
                </c:pt>
                <c:pt idx="3553">
                  <c:v>3</c:v>
                </c:pt>
                <c:pt idx="3554">
                  <c:v>3</c:v>
                </c:pt>
                <c:pt idx="3555">
                  <c:v>3</c:v>
                </c:pt>
                <c:pt idx="3556">
                  <c:v>3</c:v>
                </c:pt>
                <c:pt idx="3557">
                  <c:v>3</c:v>
                </c:pt>
                <c:pt idx="3558">
                  <c:v>3</c:v>
                </c:pt>
                <c:pt idx="3559">
                  <c:v>3</c:v>
                </c:pt>
                <c:pt idx="3560">
                  <c:v>3</c:v>
                </c:pt>
                <c:pt idx="3561">
                  <c:v>3</c:v>
                </c:pt>
                <c:pt idx="3562">
                  <c:v>3</c:v>
                </c:pt>
                <c:pt idx="3563">
                  <c:v>3</c:v>
                </c:pt>
                <c:pt idx="3564">
                  <c:v>3</c:v>
                </c:pt>
                <c:pt idx="3565">
                  <c:v>3</c:v>
                </c:pt>
                <c:pt idx="3566">
                  <c:v>3</c:v>
                </c:pt>
                <c:pt idx="3567">
                  <c:v>3</c:v>
                </c:pt>
                <c:pt idx="3568">
                  <c:v>3</c:v>
                </c:pt>
                <c:pt idx="3569">
                  <c:v>3</c:v>
                </c:pt>
                <c:pt idx="3570">
                  <c:v>3</c:v>
                </c:pt>
                <c:pt idx="3571">
                  <c:v>3</c:v>
                </c:pt>
                <c:pt idx="3572">
                  <c:v>3</c:v>
                </c:pt>
                <c:pt idx="3573">
                  <c:v>3</c:v>
                </c:pt>
                <c:pt idx="3574">
                  <c:v>3</c:v>
                </c:pt>
                <c:pt idx="3575">
                  <c:v>3</c:v>
                </c:pt>
                <c:pt idx="3576">
                  <c:v>3</c:v>
                </c:pt>
                <c:pt idx="3577">
                  <c:v>3</c:v>
                </c:pt>
                <c:pt idx="3578">
                  <c:v>3</c:v>
                </c:pt>
                <c:pt idx="3579">
                  <c:v>3</c:v>
                </c:pt>
                <c:pt idx="3580">
                  <c:v>3</c:v>
                </c:pt>
                <c:pt idx="3581">
                  <c:v>3</c:v>
                </c:pt>
                <c:pt idx="3582">
                  <c:v>3</c:v>
                </c:pt>
                <c:pt idx="3583">
                  <c:v>3</c:v>
                </c:pt>
                <c:pt idx="3584">
                  <c:v>3</c:v>
                </c:pt>
                <c:pt idx="3585">
                  <c:v>3</c:v>
                </c:pt>
                <c:pt idx="3586">
                  <c:v>3</c:v>
                </c:pt>
                <c:pt idx="3587">
                  <c:v>3</c:v>
                </c:pt>
                <c:pt idx="3588">
                  <c:v>3</c:v>
                </c:pt>
                <c:pt idx="3589">
                  <c:v>3</c:v>
                </c:pt>
                <c:pt idx="3590">
                  <c:v>3</c:v>
                </c:pt>
                <c:pt idx="3591">
                  <c:v>3</c:v>
                </c:pt>
                <c:pt idx="3592">
                  <c:v>3</c:v>
                </c:pt>
                <c:pt idx="3593">
                  <c:v>3</c:v>
                </c:pt>
                <c:pt idx="3594">
                  <c:v>3</c:v>
                </c:pt>
                <c:pt idx="3595">
                  <c:v>3</c:v>
                </c:pt>
                <c:pt idx="3596">
                  <c:v>3</c:v>
                </c:pt>
                <c:pt idx="3597">
                  <c:v>3</c:v>
                </c:pt>
                <c:pt idx="3598">
                  <c:v>3</c:v>
                </c:pt>
                <c:pt idx="3599">
                  <c:v>3</c:v>
                </c:pt>
                <c:pt idx="3600">
                  <c:v>3</c:v>
                </c:pt>
                <c:pt idx="3601">
                  <c:v>3</c:v>
                </c:pt>
                <c:pt idx="3602">
                  <c:v>3</c:v>
                </c:pt>
                <c:pt idx="3603">
                  <c:v>3</c:v>
                </c:pt>
                <c:pt idx="3604">
                  <c:v>3</c:v>
                </c:pt>
                <c:pt idx="3605">
                  <c:v>3</c:v>
                </c:pt>
                <c:pt idx="3606">
                  <c:v>3</c:v>
                </c:pt>
                <c:pt idx="3607">
                  <c:v>3</c:v>
                </c:pt>
                <c:pt idx="3608">
                  <c:v>3</c:v>
                </c:pt>
                <c:pt idx="3609">
                  <c:v>3</c:v>
                </c:pt>
                <c:pt idx="3610">
                  <c:v>3</c:v>
                </c:pt>
                <c:pt idx="3611">
                  <c:v>3</c:v>
                </c:pt>
                <c:pt idx="3612">
                  <c:v>3</c:v>
                </c:pt>
                <c:pt idx="3613">
                  <c:v>3</c:v>
                </c:pt>
                <c:pt idx="3614">
                  <c:v>3</c:v>
                </c:pt>
                <c:pt idx="3615">
                  <c:v>3</c:v>
                </c:pt>
                <c:pt idx="3616">
                  <c:v>3</c:v>
                </c:pt>
                <c:pt idx="3617">
                  <c:v>3</c:v>
                </c:pt>
                <c:pt idx="3618">
                  <c:v>3</c:v>
                </c:pt>
                <c:pt idx="3619">
                  <c:v>3</c:v>
                </c:pt>
                <c:pt idx="3620">
                  <c:v>3</c:v>
                </c:pt>
                <c:pt idx="3621">
                  <c:v>3</c:v>
                </c:pt>
                <c:pt idx="3622">
                  <c:v>3</c:v>
                </c:pt>
                <c:pt idx="3623">
                  <c:v>3</c:v>
                </c:pt>
                <c:pt idx="3624">
                  <c:v>3</c:v>
                </c:pt>
                <c:pt idx="3625">
                  <c:v>3</c:v>
                </c:pt>
                <c:pt idx="3626">
                  <c:v>3</c:v>
                </c:pt>
                <c:pt idx="3627">
                  <c:v>3</c:v>
                </c:pt>
                <c:pt idx="3628">
                  <c:v>3</c:v>
                </c:pt>
                <c:pt idx="3629">
                  <c:v>3</c:v>
                </c:pt>
                <c:pt idx="3630">
                  <c:v>3</c:v>
                </c:pt>
                <c:pt idx="3631">
                  <c:v>3</c:v>
                </c:pt>
                <c:pt idx="3632">
                  <c:v>3</c:v>
                </c:pt>
                <c:pt idx="3633">
                  <c:v>3</c:v>
                </c:pt>
                <c:pt idx="3634">
                  <c:v>3</c:v>
                </c:pt>
                <c:pt idx="3635">
                  <c:v>3</c:v>
                </c:pt>
                <c:pt idx="3636">
                  <c:v>3</c:v>
                </c:pt>
                <c:pt idx="3637">
                  <c:v>3</c:v>
                </c:pt>
                <c:pt idx="3638">
                  <c:v>3</c:v>
                </c:pt>
                <c:pt idx="3639">
                  <c:v>3</c:v>
                </c:pt>
                <c:pt idx="3640">
                  <c:v>3</c:v>
                </c:pt>
                <c:pt idx="3641">
                  <c:v>3</c:v>
                </c:pt>
                <c:pt idx="3642">
                  <c:v>3</c:v>
                </c:pt>
                <c:pt idx="3643">
                  <c:v>3</c:v>
                </c:pt>
                <c:pt idx="3644">
                  <c:v>3</c:v>
                </c:pt>
                <c:pt idx="3645">
                  <c:v>3</c:v>
                </c:pt>
                <c:pt idx="3646">
                  <c:v>3</c:v>
                </c:pt>
                <c:pt idx="3647">
                  <c:v>3</c:v>
                </c:pt>
                <c:pt idx="3648">
                  <c:v>3</c:v>
                </c:pt>
                <c:pt idx="3649">
                  <c:v>3</c:v>
                </c:pt>
                <c:pt idx="3650">
                  <c:v>3</c:v>
                </c:pt>
                <c:pt idx="3651">
                  <c:v>3</c:v>
                </c:pt>
                <c:pt idx="3652">
                  <c:v>3</c:v>
                </c:pt>
                <c:pt idx="3653">
                  <c:v>3</c:v>
                </c:pt>
                <c:pt idx="3654">
                  <c:v>3</c:v>
                </c:pt>
                <c:pt idx="3655">
                  <c:v>3</c:v>
                </c:pt>
                <c:pt idx="3656">
                  <c:v>3</c:v>
                </c:pt>
                <c:pt idx="3657">
                  <c:v>3</c:v>
                </c:pt>
                <c:pt idx="3658">
                  <c:v>3</c:v>
                </c:pt>
                <c:pt idx="3659">
                  <c:v>3</c:v>
                </c:pt>
                <c:pt idx="3660">
                  <c:v>3</c:v>
                </c:pt>
                <c:pt idx="3661">
                  <c:v>3</c:v>
                </c:pt>
                <c:pt idx="3662">
                  <c:v>3</c:v>
                </c:pt>
                <c:pt idx="3663">
                  <c:v>3</c:v>
                </c:pt>
                <c:pt idx="3664">
                  <c:v>3</c:v>
                </c:pt>
                <c:pt idx="3665">
                  <c:v>3</c:v>
                </c:pt>
                <c:pt idx="3666">
                  <c:v>3</c:v>
                </c:pt>
                <c:pt idx="3667">
                  <c:v>3</c:v>
                </c:pt>
                <c:pt idx="3668">
                  <c:v>3</c:v>
                </c:pt>
                <c:pt idx="3669">
                  <c:v>3</c:v>
                </c:pt>
                <c:pt idx="3670">
                  <c:v>3</c:v>
                </c:pt>
                <c:pt idx="3671">
                  <c:v>3</c:v>
                </c:pt>
                <c:pt idx="3672">
                  <c:v>3</c:v>
                </c:pt>
                <c:pt idx="3673">
                  <c:v>3</c:v>
                </c:pt>
                <c:pt idx="3674">
                  <c:v>3</c:v>
                </c:pt>
                <c:pt idx="3675">
                  <c:v>3</c:v>
                </c:pt>
                <c:pt idx="3676">
                  <c:v>3</c:v>
                </c:pt>
                <c:pt idx="3677">
                  <c:v>3</c:v>
                </c:pt>
                <c:pt idx="3678">
                  <c:v>3</c:v>
                </c:pt>
                <c:pt idx="3679">
                  <c:v>3</c:v>
                </c:pt>
                <c:pt idx="3680">
                  <c:v>3</c:v>
                </c:pt>
                <c:pt idx="3681">
                  <c:v>3</c:v>
                </c:pt>
                <c:pt idx="3682">
                  <c:v>3</c:v>
                </c:pt>
                <c:pt idx="3683">
                  <c:v>3</c:v>
                </c:pt>
                <c:pt idx="3684">
                  <c:v>3</c:v>
                </c:pt>
                <c:pt idx="3685">
                  <c:v>3</c:v>
                </c:pt>
                <c:pt idx="3686">
                  <c:v>3</c:v>
                </c:pt>
                <c:pt idx="3687">
                  <c:v>3</c:v>
                </c:pt>
                <c:pt idx="3688">
                  <c:v>3</c:v>
                </c:pt>
                <c:pt idx="3689">
                  <c:v>3</c:v>
                </c:pt>
                <c:pt idx="3690">
                  <c:v>3</c:v>
                </c:pt>
                <c:pt idx="3691">
                  <c:v>3</c:v>
                </c:pt>
                <c:pt idx="3692">
                  <c:v>3</c:v>
                </c:pt>
                <c:pt idx="3693">
                  <c:v>3</c:v>
                </c:pt>
                <c:pt idx="3694">
                  <c:v>3</c:v>
                </c:pt>
                <c:pt idx="3695">
                  <c:v>3</c:v>
                </c:pt>
                <c:pt idx="3696">
                  <c:v>3</c:v>
                </c:pt>
                <c:pt idx="3697">
                  <c:v>3</c:v>
                </c:pt>
                <c:pt idx="3698">
                  <c:v>3</c:v>
                </c:pt>
                <c:pt idx="3699">
                  <c:v>3</c:v>
                </c:pt>
                <c:pt idx="3700">
                  <c:v>3</c:v>
                </c:pt>
                <c:pt idx="3701">
                  <c:v>3</c:v>
                </c:pt>
                <c:pt idx="3702">
                  <c:v>3</c:v>
                </c:pt>
                <c:pt idx="3703">
                  <c:v>3</c:v>
                </c:pt>
                <c:pt idx="3704">
                  <c:v>3</c:v>
                </c:pt>
                <c:pt idx="3705">
                  <c:v>3</c:v>
                </c:pt>
                <c:pt idx="3706">
                  <c:v>3</c:v>
                </c:pt>
                <c:pt idx="3707">
                  <c:v>3</c:v>
                </c:pt>
                <c:pt idx="3708">
                  <c:v>3</c:v>
                </c:pt>
                <c:pt idx="3709">
                  <c:v>3</c:v>
                </c:pt>
                <c:pt idx="3710">
                  <c:v>3</c:v>
                </c:pt>
                <c:pt idx="3711">
                  <c:v>3</c:v>
                </c:pt>
                <c:pt idx="3712">
                  <c:v>3</c:v>
                </c:pt>
                <c:pt idx="3713">
                  <c:v>3</c:v>
                </c:pt>
                <c:pt idx="3714">
                  <c:v>3</c:v>
                </c:pt>
                <c:pt idx="3715">
                  <c:v>3</c:v>
                </c:pt>
                <c:pt idx="3716">
                  <c:v>3</c:v>
                </c:pt>
                <c:pt idx="3717">
                  <c:v>3</c:v>
                </c:pt>
                <c:pt idx="3718">
                  <c:v>3</c:v>
                </c:pt>
                <c:pt idx="3719">
                  <c:v>3</c:v>
                </c:pt>
                <c:pt idx="3720">
                  <c:v>3</c:v>
                </c:pt>
                <c:pt idx="3721">
                  <c:v>3</c:v>
                </c:pt>
                <c:pt idx="3722">
                  <c:v>3</c:v>
                </c:pt>
                <c:pt idx="3723">
                  <c:v>3</c:v>
                </c:pt>
                <c:pt idx="3724">
                  <c:v>3</c:v>
                </c:pt>
                <c:pt idx="3725">
                  <c:v>3</c:v>
                </c:pt>
                <c:pt idx="3726">
                  <c:v>3</c:v>
                </c:pt>
                <c:pt idx="3727">
                  <c:v>3</c:v>
                </c:pt>
                <c:pt idx="3728">
                  <c:v>3</c:v>
                </c:pt>
                <c:pt idx="3729">
                  <c:v>3</c:v>
                </c:pt>
                <c:pt idx="3730">
                  <c:v>3</c:v>
                </c:pt>
                <c:pt idx="3731">
                  <c:v>3</c:v>
                </c:pt>
                <c:pt idx="3732">
                  <c:v>3</c:v>
                </c:pt>
                <c:pt idx="3733">
                  <c:v>3</c:v>
                </c:pt>
                <c:pt idx="3734">
                  <c:v>3</c:v>
                </c:pt>
                <c:pt idx="3735">
                  <c:v>3</c:v>
                </c:pt>
                <c:pt idx="3736">
                  <c:v>3</c:v>
                </c:pt>
                <c:pt idx="3737">
                  <c:v>3</c:v>
                </c:pt>
                <c:pt idx="3738">
                  <c:v>3</c:v>
                </c:pt>
                <c:pt idx="3739">
                  <c:v>3</c:v>
                </c:pt>
                <c:pt idx="3740">
                  <c:v>3</c:v>
                </c:pt>
                <c:pt idx="3741">
                  <c:v>3</c:v>
                </c:pt>
                <c:pt idx="3742">
                  <c:v>3</c:v>
                </c:pt>
                <c:pt idx="3743">
                  <c:v>3</c:v>
                </c:pt>
                <c:pt idx="3744">
                  <c:v>3</c:v>
                </c:pt>
                <c:pt idx="3745">
                  <c:v>3</c:v>
                </c:pt>
                <c:pt idx="3746">
                  <c:v>3</c:v>
                </c:pt>
                <c:pt idx="3747">
                  <c:v>3</c:v>
                </c:pt>
                <c:pt idx="3748">
                  <c:v>3</c:v>
                </c:pt>
                <c:pt idx="3749">
                  <c:v>3</c:v>
                </c:pt>
                <c:pt idx="3750">
                  <c:v>3</c:v>
                </c:pt>
                <c:pt idx="3751">
                  <c:v>3</c:v>
                </c:pt>
                <c:pt idx="3752">
                  <c:v>3</c:v>
                </c:pt>
                <c:pt idx="3753">
                  <c:v>3</c:v>
                </c:pt>
                <c:pt idx="3754">
                  <c:v>3</c:v>
                </c:pt>
                <c:pt idx="3755">
                  <c:v>3</c:v>
                </c:pt>
                <c:pt idx="3756">
                  <c:v>3</c:v>
                </c:pt>
                <c:pt idx="3757">
                  <c:v>3</c:v>
                </c:pt>
                <c:pt idx="3758">
                  <c:v>3</c:v>
                </c:pt>
                <c:pt idx="3759">
                  <c:v>3</c:v>
                </c:pt>
                <c:pt idx="3760">
                  <c:v>3</c:v>
                </c:pt>
                <c:pt idx="3761">
                  <c:v>3</c:v>
                </c:pt>
                <c:pt idx="3762">
                  <c:v>3</c:v>
                </c:pt>
                <c:pt idx="3763">
                  <c:v>3</c:v>
                </c:pt>
                <c:pt idx="3764">
                  <c:v>3</c:v>
                </c:pt>
                <c:pt idx="3765">
                  <c:v>3</c:v>
                </c:pt>
                <c:pt idx="3766">
                  <c:v>3</c:v>
                </c:pt>
                <c:pt idx="3767">
                  <c:v>3</c:v>
                </c:pt>
                <c:pt idx="3768">
                  <c:v>3</c:v>
                </c:pt>
                <c:pt idx="3769">
                  <c:v>3</c:v>
                </c:pt>
                <c:pt idx="3770">
                  <c:v>3</c:v>
                </c:pt>
                <c:pt idx="3771">
                  <c:v>3</c:v>
                </c:pt>
                <c:pt idx="3772">
                  <c:v>3</c:v>
                </c:pt>
                <c:pt idx="3773">
                  <c:v>3</c:v>
                </c:pt>
                <c:pt idx="3774">
                  <c:v>3</c:v>
                </c:pt>
                <c:pt idx="3775">
                  <c:v>3</c:v>
                </c:pt>
                <c:pt idx="3776">
                  <c:v>3</c:v>
                </c:pt>
                <c:pt idx="3777">
                  <c:v>3</c:v>
                </c:pt>
                <c:pt idx="3778">
                  <c:v>3</c:v>
                </c:pt>
                <c:pt idx="3779">
                  <c:v>3</c:v>
                </c:pt>
                <c:pt idx="3780">
                  <c:v>3</c:v>
                </c:pt>
                <c:pt idx="3781">
                  <c:v>3</c:v>
                </c:pt>
                <c:pt idx="3782">
                  <c:v>3</c:v>
                </c:pt>
                <c:pt idx="3783">
                  <c:v>3</c:v>
                </c:pt>
                <c:pt idx="3784">
                  <c:v>3</c:v>
                </c:pt>
                <c:pt idx="3785">
                  <c:v>3</c:v>
                </c:pt>
                <c:pt idx="3786">
                  <c:v>3</c:v>
                </c:pt>
                <c:pt idx="3787">
                  <c:v>3</c:v>
                </c:pt>
                <c:pt idx="3788">
                  <c:v>3</c:v>
                </c:pt>
                <c:pt idx="3789">
                  <c:v>3</c:v>
                </c:pt>
                <c:pt idx="3790">
                  <c:v>3</c:v>
                </c:pt>
                <c:pt idx="3791">
                  <c:v>3</c:v>
                </c:pt>
                <c:pt idx="3792">
                  <c:v>3</c:v>
                </c:pt>
                <c:pt idx="3793">
                  <c:v>3</c:v>
                </c:pt>
                <c:pt idx="3794">
                  <c:v>3</c:v>
                </c:pt>
                <c:pt idx="3795">
                  <c:v>3</c:v>
                </c:pt>
                <c:pt idx="3796">
                  <c:v>3</c:v>
                </c:pt>
                <c:pt idx="3797">
                  <c:v>3</c:v>
                </c:pt>
                <c:pt idx="3798">
                  <c:v>3</c:v>
                </c:pt>
                <c:pt idx="3799">
                  <c:v>3</c:v>
                </c:pt>
                <c:pt idx="3800">
                  <c:v>3</c:v>
                </c:pt>
                <c:pt idx="3801">
                  <c:v>3</c:v>
                </c:pt>
                <c:pt idx="3802">
                  <c:v>3</c:v>
                </c:pt>
                <c:pt idx="3803">
                  <c:v>3</c:v>
                </c:pt>
                <c:pt idx="3804">
                  <c:v>3</c:v>
                </c:pt>
                <c:pt idx="3805">
                  <c:v>3</c:v>
                </c:pt>
                <c:pt idx="3806">
                  <c:v>3</c:v>
                </c:pt>
                <c:pt idx="3807">
                  <c:v>3</c:v>
                </c:pt>
                <c:pt idx="3808">
                  <c:v>3</c:v>
                </c:pt>
                <c:pt idx="3809">
                  <c:v>3</c:v>
                </c:pt>
                <c:pt idx="3810">
                  <c:v>3</c:v>
                </c:pt>
                <c:pt idx="3811">
                  <c:v>3</c:v>
                </c:pt>
                <c:pt idx="3812">
                  <c:v>3</c:v>
                </c:pt>
                <c:pt idx="3813">
                  <c:v>3</c:v>
                </c:pt>
                <c:pt idx="3814">
                  <c:v>3</c:v>
                </c:pt>
                <c:pt idx="3815">
                  <c:v>3</c:v>
                </c:pt>
                <c:pt idx="3816">
                  <c:v>3</c:v>
                </c:pt>
                <c:pt idx="3817">
                  <c:v>3</c:v>
                </c:pt>
                <c:pt idx="3818">
                  <c:v>3</c:v>
                </c:pt>
                <c:pt idx="3819">
                  <c:v>3</c:v>
                </c:pt>
                <c:pt idx="3820">
                  <c:v>3</c:v>
                </c:pt>
                <c:pt idx="3821">
                  <c:v>3</c:v>
                </c:pt>
                <c:pt idx="3822">
                  <c:v>3</c:v>
                </c:pt>
                <c:pt idx="3823">
                  <c:v>3</c:v>
                </c:pt>
                <c:pt idx="3824">
                  <c:v>3</c:v>
                </c:pt>
                <c:pt idx="3825">
                  <c:v>3</c:v>
                </c:pt>
                <c:pt idx="3826">
                  <c:v>3</c:v>
                </c:pt>
                <c:pt idx="3827">
                  <c:v>3</c:v>
                </c:pt>
                <c:pt idx="3828">
                  <c:v>3</c:v>
                </c:pt>
                <c:pt idx="3829">
                  <c:v>3</c:v>
                </c:pt>
                <c:pt idx="3830">
                  <c:v>3</c:v>
                </c:pt>
                <c:pt idx="3831">
                  <c:v>3</c:v>
                </c:pt>
                <c:pt idx="3832">
                  <c:v>3</c:v>
                </c:pt>
                <c:pt idx="3833">
                  <c:v>3</c:v>
                </c:pt>
                <c:pt idx="3834">
                  <c:v>3</c:v>
                </c:pt>
                <c:pt idx="3835">
                  <c:v>3</c:v>
                </c:pt>
                <c:pt idx="3836">
                  <c:v>0</c:v>
                </c:pt>
                <c:pt idx="3837">
                  <c:v>0</c:v>
                </c:pt>
                <c:pt idx="3838">
                  <c:v>0</c:v>
                </c:pt>
                <c:pt idx="3839">
                  <c:v>0</c:v>
                </c:pt>
                <c:pt idx="3840">
                  <c:v>0</c:v>
                </c:pt>
                <c:pt idx="3841">
                  <c:v>0</c:v>
                </c:pt>
                <c:pt idx="3842">
                  <c:v>0</c:v>
                </c:pt>
                <c:pt idx="3843">
                  <c:v>0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0</c:v>
                </c:pt>
                <c:pt idx="3854">
                  <c:v>0</c:v>
                </c:pt>
                <c:pt idx="3855">
                  <c:v>0</c:v>
                </c:pt>
                <c:pt idx="3856">
                  <c:v>0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0</c:v>
                </c:pt>
                <c:pt idx="3872">
                  <c:v>0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  <c:pt idx="3896">
                  <c:v>0</c:v>
                </c:pt>
                <c:pt idx="3897">
                  <c:v>0</c:v>
                </c:pt>
                <c:pt idx="3898">
                  <c:v>0</c:v>
                </c:pt>
                <c:pt idx="3899">
                  <c:v>0</c:v>
                </c:pt>
                <c:pt idx="3900">
                  <c:v>0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0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0</c:v>
                </c:pt>
                <c:pt idx="3940">
                  <c:v>0</c:v>
                </c:pt>
                <c:pt idx="3941">
                  <c:v>0</c:v>
                </c:pt>
                <c:pt idx="3942">
                  <c:v>0</c:v>
                </c:pt>
                <c:pt idx="3943">
                  <c:v>0</c:v>
                </c:pt>
                <c:pt idx="3944">
                  <c:v>0</c:v>
                </c:pt>
                <c:pt idx="3945">
                  <c:v>0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0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0</c:v>
                </c:pt>
                <c:pt idx="3973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0</c:v>
                </c:pt>
                <c:pt idx="3979">
                  <c:v>0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0</c:v>
                </c:pt>
                <c:pt idx="3985">
                  <c:v>0</c:v>
                </c:pt>
                <c:pt idx="3986">
                  <c:v>0</c:v>
                </c:pt>
                <c:pt idx="3987">
                  <c:v>0</c:v>
                </c:pt>
                <c:pt idx="3988">
                  <c:v>0</c:v>
                </c:pt>
                <c:pt idx="3989">
                  <c:v>0</c:v>
                </c:pt>
                <c:pt idx="3990">
                  <c:v>0</c:v>
                </c:pt>
                <c:pt idx="3991">
                  <c:v>0</c:v>
                </c:pt>
                <c:pt idx="3992">
                  <c:v>0</c:v>
                </c:pt>
                <c:pt idx="3993">
                  <c:v>0</c:v>
                </c:pt>
                <c:pt idx="3994">
                  <c:v>0</c:v>
                </c:pt>
                <c:pt idx="3995">
                  <c:v>0</c:v>
                </c:pt>
                <c:pt idx="399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DC4-40FA-A84A-1CF91EE0F5A3}"/>
            </c:ext>
          </c:extLst>
        </c:ser>
        <c:ser>
          <c:idx val="6"/>
          <c:order val="6"/>
          <c:tx>
            <c:strRef>
              <c:f>'איור 7 נתונים'!$H$3</c:f>
              <c:strCache>
                <c:ptCount val="1"/>
                <c:pt idx="0">
                  <c:v>מועד החלטת הריבית</c:v>
                </c:pt>
              </c:strCache>
            </c:strRef>
          </c:tx>
          <c:spPr>
            <a:ln w="1270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'איור 7 נתונים'!$A$4:$A$4000</c:f>
              <c:numCache>
                <c:formatCode>m/d/yyyy</c:formatCode>
                <c:ptCount val="3997"/>
                <c:pt idx="0">
                  <c:v>42370</c:v>
                </c:pt>
                <c:pt idx="1">
                  <c:v>42371</c:v>
                </c:pt>
                <c:pt idx="2">
                  <c:v>42372</c:v>
                </c:pt>
                <c:pt idx="3">
                  <c:v>42373</c:v>
                </c:pt>
                <c:pt idx="4">
                  <c:v>42374</c:v>
                </c:pt>
                <c:pt idx="5">
                  <c:v>42375</c:v>
                </c:pt>
                <c:pt idx="6">
                  <c:v>42376</c:v>
                </c:pt>
                <c:pt idx="7">
                  <c:v>42377</c:v>
                </c:pt>
                <c:pt idx="8">
                  <c:v>42378</c:v>
                </c:pt>
                <c:pt idx="9">
                  <c:v>42379</c:v>
                </c:pt>
                <c:pt idx="10">
                  <c:v>42380</c:v>
                </c:pt>
                <c:pt idx="11">
                  <c:v>42381</c:v>
                </c:pt>
                <c:pt idx="12">
                  <c:v>42382</c:v>
                </c:pt>
                <c:pt idx="13">
                  <c:v>42383</c:v>
                </c:pt>
                <c:pt idx="14">
                  <c:v>42384</c:v>
                </c:pt>
                <c:pt idx="15">
                  <c:v>42385</c:v>
                </c:pt>
                <c:pt idx="16">
                  <c:v>42386</c:v>
                </c:pt>
                <c:pt idx="17">
                  <c:v>42387</c:v>
                </c:pt>
                <c:pt idx="18">
                  <c:v>42388</c:v>
                </c:pt>
                <c:pt idx="19">
                  <c:v>42389</c:v>
                </c:pt>
                <c:pt idx="20">
                  <c:v>42390</c:v>
                </c:pt>
                <c:pt idx="21">
                  <c:v>42391</c:v>
                </c:pt>
                <c:pt idx="22">
                  <c:v>42392</c:v>
                </c:pt>
                <c:pt idx="23">
                  <c:v>42393</c:v>
                </c:pt>
                <c:pt idx="24">
                  <c:v>42394</c:v>
                </c:pt>
                <c:pt idx="25">
                  <c:v>42395</c:v>
                </c:pt>
                <c:pt idx="26">
                  <c:v>42396</c:v>
                </c:pt>
                <c:pt idx="27">
                  <c:v>42397</c:v>
                </c:pt>
                <c:pt idx="28">
                  <c:v>42398</c:v>
                </c:pt>
                <c:pt idx="29">
                  <c:v>42399</c:v>
                </c:pt>
                <c:pt idx="30">
                  <c:v>42400</c:v>
                </c:pt>
                <c:pt idx="31">
                  <c:v>42401</c:v>
                </c:pt>
                <c:pt idx="32">
                  <c:v>42402</c:v>
                </c:pt>
                <c:pt idx="33">
                  <c:v>42403</c:v>
                </c:pt>
                <c:pt idx="34">
                  <c:v>42404</c:v>
                </c:pt>
                <c:pt idx="35">
                  <c:v>42405</c:v>
                </c:pt>
                <c:pt idx="36">
                  <c:v>42406</c:v>
                </c:pt>
                <c:pt idx="37">
                  <c:v>42407</c:v>
                </c:pt>
                <c:pt idx="38">
                  <c:v>42408</c:v>
                </c:pt>
                <c:pt idx="39">
                  <c:v>42409</c:v>
                </c:pt>
                <c:pt idx="40">
                  <c:v>42410</c:v>
                </c:pt>
                <c:pt idx="41">
                  <c:v>42411</c:v>
                </c:pt>
                <c:pt idx="42">
                  <c:v>42412</c:v>
                </c:pt>
                <c:pt idx="43">
                  <c:v>42413</c:v>
                </c:pt>
                <c:pt idx="44">
                  <c:v>42414</c:v>
                </c:pt>
                <c:pt idx="45">
                  <c:v>42415</c:v>
                </c:pt>
                <c:pt idx="46">
                  <c:v>42416</c:v>
                </c:pt>
                <c:pt idx="47">
                  <c:v>42417</c:v>
                </c:pt>
                <c:pt idx="48">
                  <c:v>42418</c:v>
                </c:pt>
                <c:pt idx="49">
                  <c:v>42419</c:v>
                </c:pt>
                <c:pt idx="50">
                  <c:v>42420</c:v>
                </c:pt>
                <c:pt idx="51">
                  <c:v>42421</c:v>
                </c:pt>
                <c:pt idx="52">
                  <c:v>42422</c:v>
                </c:pt>
                <c:pt idx="53">
                  <c:v>42423</c:v>
                </c:pt>
                <c:pt idx="54">
                  <c:v>42424</c:v>
                </c:pt>
                <c:pt idx="55">
                  <c:v>42425</c:v>
                </c:pt>
                <c:pt idx="56">
                  <c:v>42426</c:v>
                </c:pt>
                <c:pt idx="57">
                  <c:v>42427</c:v>
                </c:pt>
                <c:pt idx="58">
                  <c:v>42428</c:v>
                </c:pt>
                <c:pt idx="59">
                  <c:v>42429</c:v>
                </c:pt>
                <c:pt idx="60">
                  <c:v>42430</c:v>
                </c:pt>
                <c:pt idx="61">
                  <c:v>42431</c:v>
                </c:pt>
                <c:pt idx="62">
                  <c:v>42432</c:v>
                </c:pt>
                <c:pt idx="63">
                  <c:v>42433</c:v>
                </c:pt>
                <c:pt idx="64">
                  <c:v>42434</c:v>
                </c:pt>
                <c:pt idx="65">
                  <c:v>42435</c:v>
                </c:pt>
                <c:pt idx="66">
                  <c:v>42436</c:v>
                </c:pt>
                <c:pt idx="67">
                  <c:v>42437</c:v>
                </c:pt>
                <c:pt idx="68">
                  <c:v>42438</c:v>
                </c:pt>
                <c:pt idx="69">
                  <c:v>42439</c:v>
                </c:pt>
                <c:pt idx="70">
                  <c:v>42440</c:v>
                </c:pt>
                <c:pt idx="71">
                  <c:v>42441</c:v>
                </c:pt>
                <c:pt idx="72">
                  <c:v>42442</c:v>
                </c:pt>
                <c:pt idx="73">
                  <c:v>42443</c:v>
                </c:pt>
                <c:pt idx="74">
                  <c:v>42444</c:v>
                </c:pt>
                <c:pt idx="75">
                  <c:v>42445</c:v>
                </c:pt>
                <c:pt idx="76">
                  <c:v>42446</c:v>
                </c:pt>
                <c:pt idx="77">
                  <c:v>42447</c:v>
                </c:pt>
                <c:pt idx="78">
                  <c:v>42448</c:v>
                </c:pt>
                <c:pt idx="79">
                  <c:v>42449</c:v>
                </c:pt>
                <c:pt idx="80">
                  <c:v>42450</c:v>
                </c:pt>
                <c:pt idx="81">
                  <c:v>42451</c:v>
                </c:pt>
                <c:pt idx="82">
                  <c:v>42452</c:v>
                </c:pt>
                <c:pt idx="83">
                  <c:v>42453</c:v>
                </c:pt>
                <c:pt idx="84">
                  <c:v>42454</c:v>
                </c:pt>
                <c:pt idx="85">
                  <c:v>42455</c:v>
                </c:pt>
                <c:pt idx="86">
                  <c:v>42456</c:v>
                </c:pt>
                <c:pt idx="87">
                  <c:v>42457</c:v>
                </c:pt>
                <c:pt idx="88">
                  <c:v>42458</c:v>
                </c:pt>
                <c:pt idx="89">
                  <c:v>42459</c:v>
                </c:pt>
                <c:pt idx="90">
                  <c:v>42460</c:v>
                </c:pt>
                <c:pt idx="91">
                  <c:v>42461</c:v>
                </c:pt>
                <c:pt idx="92">
                  <c:v>42462</c:v>
                </c:pt>
                <c:pt idx="93">
                  <c:v>42463</c:v>
                </c:pt>
                <c:pt idx="94">
                  <c:v>42464</c:v>
                </c:pt>
                <c:pt idx="95">
                  <c:v>42465</c:v>
                </c:pt>
                <c:pt idx="96">
                  <c:v>42466</c:v>
                </c:pt>
                <c:pt idx="97">
                  <c:v>42467</c:v>
                </c:pt>
                <c:pt idx="98">
                  <c:v>42468</c:v>
                </c:pt>
                <c:pt idx="99">
                  <c:v>42469</c:v>
                </c:pt>
                <c:pt idx="100">
                  <c:v>42470</c:v>
                </c:pt>
                <c:pt idx="101">
                  <c:v>42471</c:v>
                </c:pt>
                <c:pt idx="102">
                  <c:v>42472</c:v>
                </c:pt>
                <c:pt idx="103">
                  <c:v>42473</c:v>
                </c:pt>
                <c:pt idx="104">
                  <c:v>42474</c:v>
                </c:pt>
                <c:pt idx="105">
                  <c:v>42475</c:v>
                </c:pt>
                <c:pt idx="106">
                  <c:v>42476</c:v>
                </c:pt>
                <c:pt idx="107">
                  <c:v>42477</c:v>
                </c:pt>
                <c:pt idx="108">
                  <c:v>42478</c:v>
                </c:pt>
                <c:pt idx="109">
                  <c:v>42479</c:v>
                </c:pt>
                <c:pt idx="110">
                  <c:v>42480</c:v>
                </c:pt>
                <c:pt idx="111">
                  <c:v>42481</c:v>
                </c:pt>
                <c:pt idx="112">
                  <c:v>42482</c:v>
                </c:pt>
                <c:pt idx="113">
                  <c:v>42483</c:v>
                </c:pt>
                <c:pt idx="114">
                  <c:v>42484</c:v>
                </c:pt>
                <c:pt idx="115">
                  <c:v>42485</c:v>
                </c:pt>
                <c:pt idx="116">
                  <c:v>42486</c:v>
                </c:pt>
                <c:pt idx="117">
                  <c:v>42487</c:v>
                </c:pt>
                <c:pt idx="118">
                  <c:v>42488</c:v>
                </c:pt>
                <c:pt idx="119">
                  <c:v>42489</c:v>
                </c:pt>
                <c:pt idx="120">
                  <c:v>42490</c:v>
                </c:pt>
                <c:pt idx="121">
                  <c:v>42491</c:v>
                </c:pt>
                <c:pt idx="122">
                  <c:v>42492</c:v>
                </c:pt>
                <c:pt idx="123">
                  <c:v>42493</c:v>
                </c:pt>
                <c:pt idx="124">
                  <c:v>42494</c:v>
                </c:pt>
                <c:pt idx="125">
                  <c:v>42495</c:v>
                </c:pt>
                <c:pt idx="126">
                  <c:v>42496</c:v>
                </c:pt>
                <c:pt idx="127">
                  <c:v>42497</c:v>
                </c:pt>
                <c:pt idx="128">
                  <c:v>42498</c:v>
                </c:pt>
                <c:pt idx="129">
                  <c:v>42499</c:v>
                </c:pt>
                <c:pt idx="130">
                  <c:v>42500</c:v>
                </c:pt>
                <c:pt idx="131">
                  <c:v>42501</c:v>
                </c:pt>
                <c:pt idx="132">
                  <c:v>42502</c:v>
                </c:pt>
                <c:pt idx="133">
                  <c:v>42503</c:v>
                </c:pt>
                <c:pt idx="134">
                  <c:v>42504</c:v>
                </c:pt>
                <c:pt idx="135">
                  <c:v>42505</c:v>
                </c:pt>
                <c:pt idx="136">
                  <c:v>42506</c:v>
                </c:pt>
                <c:pt idx="137">
                  <c:v>42507</c:v>
                </c:pt>
                <c:pt idx="138">
                  <c:v>42508</c:v>
                </c:pt>
                <c:pt idx="139">
                  <c:v>42509</c:v>
                </c:pt>
                <c:pt idx="140">
                  <c:v>42510</c:v>
                </c:pt>
                <c:pt idx="141">
                  <c:v>42511</c:v>
                </c:pt>
                <c:pt idx="142">
                  <c:v>42512</c:v>
                </c:pt>
                <c:pt idx="143">
                  <c:v>42513</c:v>
                </c:pt>
                <c:pt idx="144">
                  <c:v>42514</c:v>
                </c:pt>
                <c:pt idx="145">
                  <c:v>42515</c:v>
                </c:pt>
                <c:pt idx="146">
                  <c:v>42516</c:v>
                </c:pt>
                <c:pt idx="147">
                  <c:v>42517</c:v>
                </c:pt>
                <c:pt idx="148">
                  <c:v>42518</c:v>
                </c:pt>
                <c:pt idx="149">
                  <c:v>42519</c:v>
                </c:pt>
                <c:pt idx="150">
                  <c:v>42520</c:v>
                </c:pt>
                <c:pt idx="151">
                  <c:v>42521</c:v>
                </c:pt>
                <c:pt idx="152">
                  <c:v>42522</c:v>
                </c:pt>
                <c:pt idx="153">
                  <c:v>42523</c:v>
                </c:pt>
                <c:pt idx="154">
                  <c:v>42524</c:v>
                </c:pt>
                <c:pt idx="155">
                  <c:v>42525</c:v>
                </c:pt>
                <c:pt idx="156">
                  <c:v>42526</c:v>
                </c:pt>
                <c:pt idx="157">
                  <c:v>42527</c:v>
                </c:pt>
                <c:pt idx="158">
                  <c:v>42528</c:v>
                </c:pt>
                <c:pt idx="159">
                  <c:v>42529</c:v>
                </c:pt>
                <c:pt idx="160">
                  <c:v>42530</c:v>
                </c:pt>
                <c:pt idx="161">
                  <c:v>42531</c:v>
                </c:pt>
                <c:pt idx="162">
                  <c:v>42532</c:v>
                </c:pt>
                <c:pt idx="163">
                  <c:v>42533</c:v>
                </c:pt>
                <c:pt idx="164">
                  <c:v>42534</c:v>
                </c:pt>
                <c:pt idx="165">
                  <c:v>42535</c:v>
                </c:pt>
                <c:pt idx="166">
                  <c:v>42536</c:v>
                </c:pt>
                <c:pt idx="167">
                  <c:v>42537</c:v>
                </c:pt>
                <c:pt idx="168">
                  <c:v>42538</c:v>
                </c:pt>
                <c:pt idx="169">
                  <c:v>42539</c:v>
                </c:pt>
                <c:pt idx="170">
                  <c:v>42540</c:v>
                </c:pt>
                <c:pt idx="171">
                  <c:v>42541</c:v>
                </c:pt>
                <c:pt idx="172">
                  <c:v>42542</c:v>
                </c:pt>
                <c:pt idx="173">
                  <c:v>42543</c:v>
                </c:pt>
                <c:pt idx="174">
                  <c:v>42544</c:v>
                </c:pt>
                <c:pt idx="175">
                  <c:v>42545</c:v>
                </c:pt>
                <c:pt idx="176">
                  <c:v>42546</c:v>
                </c:pt>
                <c:pt idx="177">
                  <c:v>42547</c:v>
                </c:pt>
                <c:pt idx="178">
                  <c:v>42548</c:v>
                </c:pt>
                <c:pt idx="179">
                  <c:v>42549</c:v>
                </c:pt>
                <c:pt idx="180">
                  <c:v>42550</c:v>
                </c:pt>
                <c:pt idx="181">
                  <c:v>42551</c:v>
                </c:pt>
                <c:pt idx="182">
                  <c:v>42552</c:v>
                </c:pt>
                <c:pt idx="183">
                  <c:v>42553</c:v>
                </c:pt>
                <c:pt idx="184">
                  <c:v>42554</c:v>
                </c:pt>
                <c:pt idx="185">
                  <c:v>42555</c:v>
                </c:pt>
                <c:pt idx="186">
                  <c:v>42556</c:v>
                </c:pt>
                <c:pt idx="187">
                  <c:v>42557</c:v>
                </c:pt>
                <c:pt idx="188">
                  <c:v>42558</c:v>
                </c:pt>
                <c:pt idx="189">
                  <c:v>42559</c:v>
                </c:pt>
                <c:pt idx="190">
                  <c:v>42560</c:v>
                </c:pt>
                <c:pt idx="191">
                  <c:v>42561</c:v>
                </c:pt>
                <c:pt idx="192">
                  <c:v>42562</c:v>
                </c:pt>
                <c:pt idx="193">
                  <c:v>42563</c:v>
                </c:pt>
                <c:pt idx="194">
                  <c:v>42564</c:v>
                </c:pt>
                <c:pt idx="195">
                  <c:v>42565</c:v>
                </c:pt>
                <c:pt idx="196">
                  <c:v>42566</c:v>
                </c:pt>
                <c:pt idx="197">
                  <c:v>42567</c:v>
                </c:pt>
                <c:pt idx="198">
                  <c:v>42568</c:v>
                </c:pt>
                <c:pt idx="199">
                  <c:v>42569</c:v>
                </c:pt>
                <c:pt idx="200">
                  <c:v>42570</c:v>
                </c:pt>
                <c:pt idx="201">
                  <c:v>42571</c:v>
                </c:pt>
                <c:pt idx="202">
                  <c:v>42572</c:v>
                </c:pt>
                <c:pt idx="203">
                  <c:v>42573</c:v>
                </c:pt>
                <c:pt idx="204">
                  <c:v>42574</c:v>
                </c:pt>
                <c:pt idx="205">
                  <c:v>42575</c:v>
                </c:pt>
                <c:pt idx="206">
                  <c:v>42576</c:v>
                </c:pt>
                <c:pt idx="207">
                  <c:v>42577</c:v>
                </c:pt>
                <c:pt idx="208">
                  <c:v>42578</c:v>
                </c:pt>
                <c:pt idx="209">
                  <c:v>42579</c:v>
                </c:pt>
                <c:pt idx="210">
                  <c:v>42580</c:v>
                </c:pt>
                <c:pt idx="211">
                  <c:v>42581</c:v>
                </c:pt>
                <c:pt idx="212">
                  <c:v>42582</c:v>
                </c:pt>
                <c:pt idx="213">
                  <c:v>42583</c:v>
                </c:pt>
                <c:pt idx="214">
                  <c:v>42584</c:v>
                </c:pt>
                <c:pt idx="215">
                  <c:v>42585</c:v>
                </c:pt>
                <c:pt idx="216">
                  <c:v>42586</c:v>
                </c:pt>
                <c:pt idx="217">
                  <c:v>42587</c:v>
                </c:pt>
                <c:pt idx="218">
                  <c:v>42588</c:v>
                </c:pt>
                <c:pt idx="219">
                  <c:v>42589</c:v>
                </c:pt>
                <c:pt idx="220">
                  <c:v>42590</c:v>
                </c:pt>
                <c:pt idx="221">
                  <c:v>42591</c:v>
                </c:pt>
                <c:pt idx="222">
                  <c:v>42592</c:v>
                </c:pt>
                <c:pt idx="223">
                  <c:v>42593</c:v>
                </c:pt>
                <c:pt idx="224">
                  <c:v>42594</c:v>
                </c:pt>
                <c:pt idx="225">
                  <c:v>42595</c:v>
                </c:pt>
                <c:pt idx="226">
                  <c:v>42596</c:v>
                </c:pt>
                <c:pt idx="227">
                  <c:v>42597</c:v>
                </c:pt>
                <c:pt idx="228">
                  <c:v>42598</c:v>
                </c:pt>
                <c:pt idx="229">
                  <c:v>42599</c:v>
                </c:pt>
                <c:pt idx="230">
                  <c:v>42600</c:v>
                </c:pt>
                <c:pt idx="231">
                  <c:v>42601</c:v>
                </c:pt>
                <c:pt idx="232">
                  <c:v>42602</c:v>
                </c:pt>
                <c:pt idx="233">
                  <c:v>42603</c:v>
                </c:pt>
                <c:pt idx="234">
                  <c:v>42604</c:v>
                </c:pt>
                <c:pt idx="235">
                  <c:v>42605</c:v>
                </c:pt>
                <c:pt idx="236">
                  <c:v>42606</c:v>
                </c:pt>
                <c:pt idx="237">
                  <c:v>42607</c:v>
                </c:pt>
                <c:pt idx="238">
                  <c:v>42608</c:v>
                </c:pt>
                <c:pt idx="239">
                  <c:v>42609</c:v>
                </c:pt>
                <c:pt idx="240">
                  <c:v>42610</c:v>
                </c:pt>
                <c:pt idx="241">
                  <c:v>42611</c:v>
                </c:pt>
                <c:pt idx="242">
                  <c:v>42612</c:v>
                </c:pt>
                <c:pt idx="243">
                  <c:v>42613</c:v>
                </c:pt>
                <c:pt idx="244">
                  <c:v>42614</c:v>
                </c:pt>
                <c:pt idx="245">
                  <c:v>42615</c:v>
                </c:pt>
                <c:pt idx="246">
                  <c:v>42616</c:v>
                </c:pt>
                <c:pt idx="247">
                  <c:v>42617</c:v>
                </c:pt>
                <c:pt idx="248">
                  <c:v>42618</c:v>
                </c:pt>
                <c:pt idx="249">
                  <c:v>42619</c:v>
                </c:pt>
                <c:pt idx="250">
                  <c:v>42620</c:v>
                </c:pt>
                <c:pt idx="251">
                  <c:v>42621</c:v>
                </c:pt>
                <c:pt idx="252">
                  <c:v>42622</c:v>
                </c:pt>
                <c:pt idx="253">
                  <c:v>42623</c:v>
                </c:pt>
                <c:pt idx="254">
                  <c:v>42624</c:v>
                </c:pt>
                <c:pt idx="255">
                  <c:v>42625</c:v>
                </c:pt>
                <c:pt idx="256">
                  <c:v>42626</c:v>
                </c:pt>
                <c:pt idx="257">
                  <c:v>42627</c:v>
                </c:pt>
                <c:pt idx="258">
                  <c:v>42628</c:v>
                </c:pt>
                <c:pt idx="259">
                  <c:v>42629</c:v>
                </c:pt>
                <c:pt idx="260">
                  <c:v>42630</c:v>
                </c:pt>
                <c:pt idx="261">
                  <c:v>42631</c:v>
                </c:pt>
                <c:pt idx="262">
                  <c:v>42632</c:v>
                </c:pt>
                <c:pt idx="263">
                  <c:v>42633</c:v>
                </c:pt>
                <c:pt idx="264">
                  <c:v>42634</c:v>
                </c:pt>
                <c:pt idx="265">
                  <c:v>42635</c:v>
                </c:pt>
                <c:pt idx="266">
                  <c:v>42636</c:v>
                </c:pt>
                <c:pt idx="267">
                  <c:v>42637</c:v>
                </c:pt>
                <c:pt idx="268">
                  <c:v>42638</c:v>
                </c:pt>
                <c:pt idx="269">
                  <c:v>42639</c:v>
                </c:pt>
                <c:pt idx="270">
                  <c:v>42640</c:v>
                </c:pt>
                <c:pt idx="271">
                  <c:v>42641</c:v>
                </c:pt>
                <c:pt idx="272">
                  <c:v>42642</c:v>
                </c:pt>
                <c:pt idx="273">
                  <c:v>42643</c:v>
                </c:pt>
                <c:pt idx="274">
                  <c:v>42644</c:v>
                </c:pt>
                <c:pt idx="275">
                  <c:v>42645</c:v>
                </c:pt>
                <c:pt idx="276">
                  <c:v>42646</c:v>
                </c:pt>
                <c:pt idx="277">
                  <c:v>42647</c:v>
                </c:pt>
                <c:pt idx="278">
                  <c:v>42648</c:v>
                </c:pt>
                <c:pt idx="279">
                  <c:v>42649</c:v>
                </c:pt>
                <c:pt idx="280">
                  <c:v>42650</c:v>
                </c:pt>
                <c:pt idx="281">
                  <c:v>42651</c:v>
                </c:pt>
                <c:pt idx="282">
                  <c:v>42652</c:v>
                </c:pt>
                <c:pt idx="283">
                  <c:v>42653</c:v>
                </c:pt>
                <c:pt idx="284">
                  <c:v>42654</c:v>
                </c:pt>
                <c:pt idx="285">
                  <c:v>42655</c:v>
                </c:pt>
                <c:pt idx="286">
                  <c:v>42656</c:v>
                </c:pt>
                <c:pt idx="287">
                  <c:v>42657</c:v>
                </c:pt>
                <c:pt idx="288">
                  <c:v>42658</c:v>
                </c:pt>
                <c:pt idx="289">
                  <c:v>42659</c:v>
                </c:pt>
                <c:pt idx="290">
                  <c:v>42660</c:v>
                </c:pt>
                <c:pt idx="291">
                  <c:v>42661</c:v>
                </c:pt>
                <c:pt idx="292">
                  <c:v>42662</c:v>
                </c:pt>
                <c:pt idx="293">
                  <c:v>42663</c:v>
                </c:pt>
                <c:pt idx="294">
                  <c:v>42664</c:v>
                </c:pt>
                <c:pt idx="295">
                  <c:v>42665</c:v>
                </c:pt>
                <c:pt idx="296">
                  <c:v>42666</c:v>
                </c:pt>
                <c:pt idx="297">
                  <c:v>42667</c:v>
                </c:pt>
                <c:pt idx="298">
                  <c:v>42668</c:v>
                </c:pt>
                <c:pt idx="299">
                  <c:v>42669</c:v>
                </c:pt>
                <c:pt idx="300">
                  <c:v>42670</c:v>
                </c:pt>
                <c:pt idx="301">
                  <c:v>42671</c:v>
                </c:pt>
                <c:pt idx="302">
                  <c:v>42672</c:v>
                </c:pt>
                <c:pt idx="303">
                  <c:v>42673</c:v>
                </c:pt>
                <c:pt idx="304">
                  <c:v>42674</c:v>
                </c:pt>
                <c:pt idx="305">
                  <c:v>42675</c:v>
                </c:pt>
                <c:pt idx="306">
                  <c:v>42676</c:v>
                </c:pt>
                <c:pt idx="307">
                  <c:v>42677</c:v>
                </c:pt>
                <c:pt idx="308">
                  <c:v>42678</c:v>
                </c:pt>
                <c:pt idx="309">
                  <c:v>42679</c:v>
                </c:pt>
                <c:pt idx="310">
                  <c:v>42680</c:v>
                </c:pt>
                <c:pt idx="311">
                  <c:v>42681</c:v>
                </c:pt>
                <c:pt idx="312">
                  <c:v>42682</c:v>
                </c:pt>
                <c:pt idx="313">
                  <c:v>42683</c:v>
                </c:pt>
                <c:pt idx="314">
                  <c:v>42684</c:v>
                </c:pt>
                <c:pt idx="315">
                  <c:v>42685</c:v>
                </c:pt>
                <c:pt idx="316">
                  <c:v>42686</c:v>
                </c:pt>
                <c:pt idx="317">
                  <c:v>42687</c:v>
                </c:pt>
                <c:pt idx="318">
                  <c:v>42688</c:v>
                </c:pt>
                <c:pt idx="319">
                  <c:v>42689</c:v>
                </c:pt>
                <c:pt idx="320">
                  <c:v>42690</c:v>
                </c:pt>
                <c:pt idx="321">
                  <c:v>42691</c:v>
                </c:pt>
                <c:pt idx="322">
                  <c:v>42692</c:v>
                </c:pt>
                <c:pt idx="323">
                  <c:v>42693</c:v>
                </c:pt>
                <c:pt idx="324">
                  <c:v>42694</c:v>
                </c:pt>
                <c:pt idx="325">
                  <c:v>42695</c:v>
                </c:pt>
                <c:pt idx="326">
                  <c:v>42696</c:v>
                </c:pt>
                <c:pt idx="327">
                  <c:v>42697</c:v>
                </c:pt>
                <c:pt idx="328">
                  <c:v>42698</c:v>
                </c:pt>
                <c:pt idx="329">
                  <c:v>42699</c:v>
                </c:pt>
                <c:pt idx="330">
                  <c:v>42700</c:v>
                </c:pt>
                <c:pt idx="331">
                  <c:v>42701</c:v>
                </c:pt>
                <c:pt idx="332">
                  <c:v>42702</c:v>
                </c:pt>
                <c:pt idx="333">
                  <c:v>42703</c:v>
                </c:pt>
                <c:pt idx="334">
                  <c:v>42704</c:v>
                </c:pt>
                <c:pt idx="335">
                  <c:v>42705</c:v>
                </c:pt>
                <c:pt idx="336">
                  <c:v>42706</c:v>
                </c:pt>
                <c:pt idx="337">
                  <c:v>42707</c:v>
                </c:pt>
                <c:pt idx="338">
                  <c:v>42708</c:v>
                </c:pt>
                <c:pt idx="339">
                  <c:v>42709</c:v>
                </c:pt>
                <c:pt idx="340">
                  <c:v>42710</c:v>
                </c:pt>
                <c:pt idx="341">
                  <c:v>42711</c:v>
                </c:pt>
                <c:pt idx="342">
                  <c:v>42712</c:v>
                </c:pt>
                <c:pt idx="343">
                  <c:v>42713</c:v>
                </c:pt>
                <c:pt idx="344">
                  <c:v>42714</c:v>
                </c:pt>
                <c:pt idx="345">
                  <c:v>42715</c:v>
                </c:pt>
                <c:pt idx="346">
                  <c:v>42716</c:v>
                </c:pt>
                <c:pt idx="347">
                  <c:v>42717</c:v>
                </c:pt>
                <c:pt idx="348">
                  <c:v>42718</c:v>
                </c:pt>
                <c:pt idx="349">
                  <c:v>42719</c:v>
                </c:pt>
                <c:pt idx="350">
                  <c:v>42720</c:v>
                </c:pt>
                <c:pt idx="351">
                  <c:v>42721</c:v>
                </c:pt>
                <c:pt idx="352">
                  <c:v>42722</c:v>
                </c:pt>
                <c:pt idx="353">
                  <c:v>42723</c:v>
                </c:pt>
                <c:pt idx="354">
                  <c:v>42724</c:v>
                </c:pt>
                <c:pt idx="355">
                  <c:v>42725</c:v>
                </c:pt>
                <c:pt idx="356">
                  <c:v>42726</c:v>
                </c:pt>
                <c:pt idx="357">
                  <c:v>42727</c:v>
                </c:pt>
                <c:pt idx="358">
                  <c:v>42728</c:v>
                </c:pt>
                <c:pt idx="359">
                  <c:v>42729</c:v>
                </c:pt>
                <c:pt idx="360">
                  <c:v>42730</c:v>
                </c:pt>
                <c:pt idx="361">
                  <c:v>42731</c:v>
                </c:pt>
                <c:pt idx="362">
                  <c:v>42732</c:v>
                </c:pt>
                <c:pt idx="363">
                  <c:v>42733</c:v>
                </c:pt>
                <c:pt idx="364">
                  <c:v>42734</c:v>
                </c:pt>
                <c:pt idx="365">
                  <c:v>42735</c:v>
                </c:pt>
                <c:pt idx="366">
                  <c:v>42736</c:v>
                </c:pt>
                <c:pt idx="367">
                  <c:v>42737</c:v>
                </c:pt>
                <c:pt idx="368">
                  <c:v>42738</c:v>
                </c:pt>
                <c:pt idx="369">
                  <c:v>42739</c:v>
                </c:pt>
                <c:pt idx="370">
                  <c:v>42740</c:v>
                </c:pt>
                <c:pt idx="371">
                  <c:v>42741</c:v>
                </c:pt>
                <c:pt idx="372">
                  <c:v>42742</c:v>
                </c:pt>
                <c:pt idx="373">
                  <c:v>42743</c:v>
                </c:pt>
                <c:pt idx="374">
                  <c:v>42744</c:v>
                </c:pt>
                <c:pt idx="375">
                  <c:v>42745</c:v>
                </c:pt>
                <c:pt idx="376">
                  <c:v>42746</c:v>
                </c:pt>
                <c:pt idx="377">
                  <c:v>42747</c:v>
                </c:pt>
                <c:pt idx="378">
                  <c:v>42748</c:v>
                </c:pt>
                <c:pt idx="379">
                  <c:v>42749</c:v>
                </c:pt>
                <c:pt idx="380">
                  <c:v>42750</c:v>
                </c:pt>
                <c:pt idx="381">
                  <c:v>42751</c:v>
                </c:pt>
                <c:pt idx="382">
                  <c:v>42752</c:v>
                </c:pt>
                <c:pt idx="383">
                  <c:v>42753</c:v>
                </c:pt>
                <c:pt idx="384">
                  <c:v>42754</c:v>
                </c:pt>
                <c:pt idx="385">
                  <c:v>42755</c:v>
                </c:pt>
                <c:pt idx="386">
                  <c:v>42756</c:v>
                </c:pt>
                <c:pt idx="387">
                  <c:v>42757</c:v>
                </c:pt>
                <c:pt idx="388">
                  <c:v>42758</c:v>
                </c:pt>
                <c:pt idx="389">
                  <c:v>42759</c:v>
                </c:pt>
                <c:pt idx="390">
                  <c:v>42760</c:v>
                </c:pt>
                <c:pt idx="391">
                  <c:v>42761</c:v>
                </c:pt>
                <c:pt idx="392">
                  <c:v>42762</c:v>
                </c:pt>
                <c:pt idx="393">
                  <c:v>42763</c:v>
                </c:pt>
                <c:pt idx="394">
                  <c:v>42764</c:v>
                </c:pt>
                <c:pt idx="395">
                  <c:v>42765</c:v>
                </c:pt>
                <c:pt idx="396">
                  <c:v>42766</c:v>
                </c:pt>
                <c:pt idx="397">
                  <c:v>42767</c:v>
                </c:pt>
                <c:pt idx="398">
                  <c:v>42768</c:v>
                </c:pt>
                <c:pt idx="399">
                  <c:v>42769</c:v>
                </c:pt>
                <c:pt idx="400">
                  <c:v>42770</c:v>
                </c:pt>
                <c:pt idx="401">
                  <c:v>42771</c:v>
                </c:pt>
                <c:pt idx="402">
                  <c:v>42772</c:v>
                </c:pt>
                <c:pt idx="403">
                  <c:v>42773</c:v>
                </c:pt>
                <c:pt idx="404">
                  <c:v>42774</c:v>
                </c:pt>
                <c:pt idx="405">
                  <c:v>42775</c:v>
                </c:pt>
                <c:pt idx="406">
                  <c:v>42776</c:v>
                </c:pt>
                <c:pt idx="407">
                  <c:v>42777</c:v>
                </c:pt>
                <c:pt idx="408">
                  <c:v>42778</c:v>
                </c:pt>
                <c:pt idx="409">
                  <c:v>42779</c:v>
                </c:pt>
                <c:pt idx="410">
                  <c:v>42780</c:v>
                </c:pt>
                <c:pt idx="411">
                  <c:v>42781</c:v>
                </c:pt>
                <c:pt idx="412">
                  <c:v>42782</c:v>
                </c:pt>
                <c:pt idx="413">
                  <c:v>42783</c:v>
                </c:pt>
                <c:pt idx="414">
                  <c:v>42784</c:v>
                </c:pt>
                <c:pt idx="415">
                  <c:v>42785</c:v>
                </c:pt>
                <c:pt idx="416">
                  <c:v>42786</c:v>
                </c:pt>
                <c:pt idx="417">
                  <c:v>42787</c:v>
                </c:pt>
                <c:pt idx="418">
                  <c:v>42788</c:v>
                </c:pt>
                <c:pt idx="419">
                  <c:v>42789</c:v>
                </c:pt>
                <c:pt idx="420">
                  <c:v>42790</c:v>
                </c:pt>
                <c:pt idx="421">
                  <c:v>42791</c:v>
                </c:pt>
                <c:pt idx="422">
                  <c:v>42792</c:v>
                </c:pt>
                <c:pt idx="423">
                  <c:v>42793</c:v>
                </c:pt>
                <c:pt idx="424">
                  <c:v>42794</c:v>
                </c:pt>
                <c:pt idx="425">
                  <c:v>42795</c:v>
                </c:pt>
                <c:pt idx="426">
                  <c:v>42796</c:v>
                </c:pt>
                <c:pt idx="427">
                  <c:v>42797</c:v>
                </c:pt>
                <c:pt idx="428">
                  <c:v>42798</c:v>
                </c:pt>
                <c:pt idx="429">
                  <c:v>42799</c:v>
                </c:pt>
                <c:pt idx="430">
                  <c:v>42800</c:v>
                </c:pt>
                <c:pt idx="431">
                  <c:v>42801</c:v>
                </c:pt>
                <c:pt idx="432">
                  <c:v>42802</c:v>
                </c:pt>
                <c:pt idx="433">
                  <c:v>42803</c:v>
                </c:pt>
                <c:pt idx="434">
                  <c:v>42804</c:v>
                </c:pt>
                <c:pt idx="435">
                  <c:v>42805</c:v>
                </c:pt>
                <c:pt idx="436">
                  <c:v>42806</c:v>
                </c:pt>
                <c:pt idx="437">
                  <c:v>42807</c:v>
                </c:pt>
                <c:pt idx="438">
                  <c:v>42808</c:v>
                </c:pt>
                <c:pt idx="439">
                  <c:v>42809</c:v>
                </c:pt>
                <c:pt idx="440">
                  <c:v>42810</c:v>
                </c:pt>
                <c:pt idx="441">
                  <c:v>42811</c:v>
                </c:pt>
                <c:pt idx="442">
                  <c:v>42812</c:v>
                </c:pt>
                <c:pt idx="443">
                  <c:v>42813</c:v>
                </c:pt>
                <c:pt idx="444">
                  <c:v>42814</c:v>
                </c:pt>
                <c:pt idx="445">
                  <c:v>42815</c:v>
                </c:pt>
                <c:pt idx="446">
                  <c:v>42816</c:v>
                </c:pt>
                <c:pt idx="447">
                  <c:v>42817</c:v>
                </c:pt>
                <c:pt idx="448">
                  <c:v>42818</c:v>
                </c:pt>
                <c:pt idx="449">
                  <c:v>42819</c:v>
                </c:pt>
                <c:pt idx="450">
                  <c:v>42820</c:v>
                </c:pt>
                <c:pt idx="451">
                  <c:v>42821</c:v>
                </c:pt>
                <c:pt idx="452">
                  <c:v>42822</c:v>
                </c:pt>
                <c:pt idx="453">
                  <c:v>42823</c:v>
                </c:pt>
                <c:pt idx="454">
                  <c:v>42824</c:v>
                </c:pt>
                <c:pt idx="455">
                  <c:v>42825</c:v>
                </c:pt>
                <c:pt idx="456">
                  <c:v>42826</c:v>
                </c:pt>
                <c:pt idx="457">
                  <c:v>42827</c:v>
                </c:pt>
                <c:pt idx="458">
                  <c:v>42828</c:v>
                </c:pt>
                <c:pt idx="459">
                  <c:v>42829</c:v>
                </c:pt>
                <c:pt idx="460">
                  <c:v>42830</c:v>
                </c:pt>
                <c:pt idx="461">
                  <c:v>42831</c:v>
                </c:pt>
                <c:pt idx="462">
                  <c:v>42832</c:v>
                </c:pt>
                <c:pt idx="463">
                  <c:v>42833</c:v>
                </c:pt>
                <c:pt idx="464">
                  <c:v>42834</c:v>
                </c:pt>
                <c:pt idx="465">
                  <c:v>42835</c:v>
                </c:pt>
                <c:pt idx="466">
                  <c:v>42836</c:v>
                </c:pt>
                <c:pt idx="467">
                  <c:v>42837</c:v>
                </c:pt>
                <c:pt idx="468">
                  <c:v>42838</c:v>
                </c:pt>
                <c:pt idx="469">
                  <c:v>42839</c:v>
                </c:pt>
                <c:pt idx="470">
                  <c:v>42840</c:v>
                </c:pt>
                <c:pt idx="471">
                  <c:v>42841</c:v>
                </c:pt>
                <c:pt idx="472">
                  <c:v>42842</c:v>
                </c:pt>
                <c:pt idx="473">
                  <c:v>42843</c:v>
                </c:pt>
                <c:pt idx="474">
                  <c:v>42844</c:v>
                </c:pt>
                <c:pt idx="475">
                  <c:v>42845</c:v>
                </c:pt>
                <c:pt idx="476">
                  <c:v>42846</c:v>
                </c:pt>
                <c:pt idx="477">
                  <c:v>42847</c:v>
                </c:pt>
                <c:pt idx="478">
                  <c:v>42848</c:v>
                </c:pt>
                <c:pt idx="479">
                  <c:v>42849</c:v>
                </c:pt>
                <c:pt idx="480">
                  <c:v>42850</c:v>
                </c:pt>
                <c:pt idx="481">
                  <c:v>42851</c:v>
                </c:pt>
                <c:pt idx="482">
                  <c:v>42852</c:v>
                </c:pt>
                <c:pt idx="483">
                  <c:v>42853</c:v>
                </c:pt>
                <c:pt idx="484">
                  <c:v>42854</c:v>
                </c:pt>
                <c:pt idx="485">
                  <c:v>42855</c:v>
                </c:pt>
                <c:pt idx="486">
                  <c:v>42856</c:v>
                </c:pt>
                <c:pt idx="487">
                  <c:v>42857</c:v>
                </c:pt>
                <c:pt idx="488">
                  <c:v>42858</c:v>
                </c:pt>
                <c:pt idx="489">
                  <c:v>42859</c:v>
                </c:pt>
                <c:pt idx="490">
                  <c:v>42860</c:v>
                </c:pt>
                <c:pt idx="491">
                  <c:v>42861</c:v>
                </c:pt>
                <c:pt idx="492">
                  <c:v>42862</c:v>
                </c:pt>
                <c:pt idx="493">
                  <c:v>42863</c:v>
                </c:pt>
                <c:pt idx="494">
                  <c:v>42864</c:v>
                </c:pt>
                <c:pt idx="495">
                  <c:v>42865</c:v>
                </c:pt>
                <c:pt idx="496">
                  <c:v>42866</c:v>
                </c:pt>
                <c:pt idx="497">
                  <c:v>42867</c:v>
                </c:pt>
                <c:pt idx="498">
                  <c:v>42868</c:v>
                </c:pt>
                <c:pt idx="499">
                  <c:v>42869</c:v>
                </c:pt>
                <c:pt idx="500">
                  <c:v>42870</c:v>
                </c:pt>
                <c:pt idx="501">
                  <c:v>42871</c:v>
                </c:pt>
                <c:pt idx="502">
                  <c:v>42872</c:v>
                </c:pt>
                <c:pt idx="503">
                  <c:v>42873</c:v>
                </c:pt>
                <c:pt idx="504">
                  <c:v>42874</c:v>
                </c:pt>
                <c:pt idx="505">
                  <c:v>42875</c:v>
                </c:pt>
                <c:pt idx="506">
                  <c:v>42876</c:v>
                </c:pt>
                <c:pt idx="507">
                  <c:v>42877</c:v>
                </c:pt>
                <c:pt idx="508">
                  <c:v>42878</c:v>
                </c:pt>
                <c:pt idx="509">
                  <c:v>42879</c:v>
                </c:pt>
                <c:pt idx="510">
                  <c:v>42880</c:v>
                </c:pt>
                <c:pt idx="511">
                  <c:v>42881</c:v>
                </c:pt>
                <c:pt idx="512">
                  <c:v>42882</c:v>
                </c:pt>
                <c:pt idx="513">
                  <c:v>42883</c:v>
                </c:pt>
                <c:pt idx="514">
                  <c:v>42884</c:v>
                </c:pt>
                <c:pt idx="515">
                  <c:v>42885</c:v>
                </c:pt>
                <c:pt idx="516">
                  <c:v>42886</c:v>
                </c:pt>
                <c:pt idx="517">
                  <c:v>42887</c:v>
                </c:pt>
                <c:pt idx="518">
                  <c:v>42888</c:v>
                </c:pt>
                <c:pt idx="519">
                  <c:v>42889</c:v>
                </c:pt>
                <c:pt idx="520">
                  <c:v>42890</c:v>
                </c:pt>
                <c:pt idx="521">
                  <c:v>42891</c:v>
                </c:pt>
                <c:pt idx="522">
                  <c:v>42892</c:v>
                </c:pt>
                <c:pt idx="523">
                  <c:v>42893</c:v>
                </c:pt>
                <c:pt idx="524">
                  <c:v>42894</c:v>
                </c:pt>
                <c:pt idx="525">
                  <c:v>42895</c:v>
                </c:pt>
                <c:pt idx="526">
                  <c:v>42896</c:v>
                </c:pt>
                <c:pt idx="527">
                  <c:v>42897</c:v>
                </c:pt>
                <c:pt idx="528">
                  <c:v>42898</c:v>
                </c:pt>
                <c:pt idx="529">
                  <c:v>42899</c:v>
                </c:pt>
                <c:pt idx="530">
                  <c:v>42900</c:v>
                </c:pt>
                <c:pt idx="531">
                  <c:v>42901</c:v>
                </c:pt>
                <c:pt idx="532">
                  <c:v>42902</c:v>
                </c:pt>
                <c:pt idx="533">
                  <c:v>42903</c:v>
                </c:pt>
                <c:pt idx="534">
                  <c:v>42904</c:v>
                </c:pt>
                <c:pt idx="535">
                  <c:v>42905</c:v>
                </c:pt>
                <c:pt idx="536">
                  <c:v>42906</c:v>
                </c:pt>
                <c:pt idx="537">
                  <c:v>42907</c:v>
                </c:pt>
                <c:pt idx="538">
                  <c:v>42908</c:v>
                </c:pt>
                <c:pt idx="539">
                  <c:v>42909</c:v>
                </c:pt>
                <c:pt idx="540">
                  <c:v>42910</c:v>
                </c:pt>
                <c:pt idx="541">
                  <c:v>42911</c:v>
                </c:pt>
                <c:pt idx="542">
                  <c:v>42912</c:v>
                </c:pt>
                <c:pt idx="543">
                  <c:v>42913</c:v>
                </c:pt>
                <c:pt idx="544">
                  <c:v>42914</c:v>
                </c:pt>
                <c:pt idx="545">
                  <c:v>42915</c:v>
                </c:pt>
                <c:pt idx="546">
                  <c:v>42916</c:v>
                </c:pt>
                <c:pt idx="547">
                  <c:v>42917</c:v>
                </c:pt>
                <c:pt idx="548">
                  <c:v>42918</c:v>
                </c:pt>
                <c:pt idx="549">
                  <c:v>42919</c:v>
                </c:pt>
                <c:pt idx="550">
                  <c:v>42920</c:v>
                </c:pt>
                <c:pt idx="551">
                  <c:v>42921</c:v>
                </c:pt>
                <c:pt idx="552">
                  <c:v>42922</c:v>
                </c:pt>
                <c:pt idx="553">
                  <c:v>42923</c:v>
                </c:pt>
                <c:pt idx="554">
                  <c:v>42924</c:v>
                </c:pt>
                <c:pt idx="555">
                  <c:v>42925</c:v>
                </c:pt>
                <c:pt idx="556">
                  <c:v>42926</c:v>
                </c:pt>
                <c:pt idx="557">
                  <c:v>42927</c:v>
                </c:pt>
                <c:pt idx="558">
                  <c:v>42928</c:v>
                </c:pt>
                <c:pt idx="559">
                  <c:v>42929</c:v>
                </c:pt>
                <c:pt idx="560">
                  <c:v>42930</c:v>
                </c:pt>
                <c:pt idx="561">
                  <c:v>42931</c:v>
                </c:pt>
                <c:pt idx="562">
                  <c:v>42932</c:v>
                </c:pt>
                <c:pt idx="563">
                  <c:v>42933</c:v>
                </c:pt>
                <c:pt idx="564">
                  <c:v>42934</c:v>
                </c:pt>
                <c:pt idx="565">
                  <c:v>42935</c:v>
                </c:pt>
                <c:pt idx="566">
                  <c:v>42936</c:v>
                </c:pt>
                <c:pt idx="567">
                  <c:v>42937</c:v>
                </c:pt>
                <c:pt idx="568">
                  <c:v>42938</c:v>
                </c:pt>
                <c:pt idx="569">
                  <c:v>42939</c:v>
                </c:pt>
                <c:pt idx="570">
                  <c:v>42940</c:v>
                </c:pt>
                <c:pt idx="571">
                  <c:v>42941</c:v>
                </c:pt>
                <c:pt idx="572">
                  <c:v>42942</c:v>
                </c:pt>
                <c:pt idx="573">
                  <c:v>42943</c:v>
                </c:pt>
                <c:pt idx="574">
                  <c:v>42944</c:v>
                </c:pt>
                <c:pt idx="575">
                  <c:v>42945</c:v>
                </c:pt>
                <c:pt idx="576">
                  <c:v>42946</c:v>
                </c:pt>
                <c:pt idx="577">
                  <c:v>42947</c:v>
                </c:pt>
                <c:pt idx="578">
                  <c:v>42948</c:v>
                </c:pt>
                <c:pt idx="579">
                  <c:v>42949</c:v>
                </c:pt>
                <c:pt idx="580">
                  <c:v>42950</c:v>
                </c:pt>
                <c:pt idx="581">
                  <c:v>42951</c:v>
                </c:pt>
                <c:pt idx="582">
                  <c:v>42952</c:v>
                </c:pt>
                <c:pt idx="583">
                  <c:v>42953</c:v>
                </c:pt>
                <c:pt idx="584">
                  <c:v>42954</c:v>
                </c:pt>
                <c:pt idx="585">
                  <c:v>42955</c:v>
                </c:pt>
                <c:pt idx="586">
                  <c:v>42956</c:v>
                </c:pt>
                <c:pt idx="587">
                  <c:v>42957</c:v>
                </c:pt>
                <c:pt idx="588">
                  <c:v>42958</c:v>
                </c:pt>
                <c:pt idx="589">
                  <c:v>42959</c:v>
                </c:pt>
                <c:pt idx="590">
                  <c:v>42960</c:v>
                </c:pt>
                <c:pt idx="591">
                  <c:v>42961</c:v>
                </c:pt>
                <c:pt idx="592">
                  <c:v>42962</c:v>
                </c:pt>
                <c:pt idx="593">
                  <c:v>42963</c:v>
                </c:pt>
                <c:pt idx="594">
                  <c:v>42964</c:v>
                </c:pt>
                <c:pt idx="595">
                  <c:v>42965</c:v>
                </c:pt>
                <c:pt idx="596">
                  <c:v>42966</c:v>
                </c:pt>
                <c:pt idx="597">
                  <c:v>42967</c:v>
                </c:pt>
                <c:pt idx="598">
                  <c:v>42968</c:v>
                </c:pt>
                <c:pt idx="599">
                  <c:v>42969</c:v>
                </c:pt>
                <c:pt idx="600">
                  <c:v>42970</c:v>
                </c:pt>
                <c:pt idx="601">
                  <c:v>42971</c:v>
                </c:pt>
                <c:pt idx="602">
                  <c:v>42972</c:v>
                </c:pt>
                <c:pt idx="603">
                  <c:v>42973</c:v>
                </c:pt>
                <c:pt idx="604">
                  <c:v>42974</c:v>
                </c:pt>
                <c:pt idx="605">
                  <c:v>42975</c:v>
                </c:pt>
                <c:pt idx="606">
                  <c:v>42976</c:v>
                </c:pt>
                <c:pt idx="607">
                  <c:v>42977</c:v>
                </c:pt>
                <c:pt idx="608">
                  <c:v>42978</c:v>
                </c:pt>
                <c:pt idx="609">
                  <c:v>42979</c:v>
                </c:pt>
                <c:pt idx="610">
                  <c:v>42980</c:v>
                </c:pt>
                <c:pt idx="611">
                  <c:v>42981</c:v>
                </c:pt>
                <c:pt idx="612">
                  <c:v>42982</c:v>
                </c:pt>
                <c:pt idx="613">
                  <c:v>42983</c:v>
                </c:pt>
                <c:pt idx="614">
                  <c:v>42984</c:v>
                </c:pt>
                <c:pt idx="615">
                  <c:v>42985</c:v>
                </c:pt>
                <c:pt idx="616">
                  <c:v>42986</c:v>
                </c:pt>
                <c:pt idx="617">
                  <c:v>42987</c:v>
                </c:pt>
                <c:pt idx="618">
                  <c:v>42988</c:v>
                </c:pt>
                <c:pt idx="619">
                  <c:v>42989</c:v>
                </c:pt>
                <c:pt idx="620">
                  <c:v>42990</c:v>
                </c:pt>
                <c:pt idx="621">
                  <c:v>42991</c:v>
                </c:pt>
                <c:pt idx="622">
                  <c:v>42992</c:v>
                </c:pt>
                <c:pt idx="623">
                  <c:v>42993</c:v>
                </c:pt>
                <c:pt idx="624">
                  <c:v>42994</c:v>
                </c:pt>
                <c:pt idx="625">
                  <c:v>42995</c:v>
                </c:pt>
                <c:pt idx="626">
                  <c:v>42996</c:v>
                </c:pt>
                <c:pt idx="627">
                  <c:v>42997</c:v>
                </c:pt>
                <c:pt idx="628">
                  <c:v>42998</c:v>
                </c:pt>
                <c:pt idx="629">
                  <c:v>42999</c:v>
                </c:pt>
                <c:pt idx="630">
                  <c:v>43000</c:v>
                </c:pt>
                <c:pt idx="631">
                  <c:v>43001</c:v>
                </c:pt>
                <c:pt idx="632">
                  <c:v>43002</c:v>
                </c:pt>
                <c:pt idx="633">
                  <c:v>43003</c:v>
                </c:pt>
                <c:pt idx="634">
                  <c:v>43004</c:v>
                </c:pt>
                <c:pt idx="635">
                  <c:v>43005</c:v>
                </c:pt>
                <c:pt idx="636">
                  <c:v>43006</c:v>
                </c:pt>
                <c:pt idx="637">
                  <c:v>43007</c:v>
                </c:pt>
                <c:pt idx="638">
                  <c:v>43008</c:v>
                </c:pt>
                <c:pt idx="639">
                  <c:v>43009</c:v>
                </c:pt>
                <c:pt idx="640">
                  <c:v>43010</c:v>
                </c:pt>
                <c:pt idx="641">
                  <c:v>43011</c:v>
                </c:pt>
                <c:pt idx="642">
                  <c:v>43012</c:v>
                </c:pt>
                <c:pt idx="643">
                  <c:v>43013</c:v>
                </c:pt>
                <c:pt idx="644">
                  <c:v>43014</c:v>
                </c:pt>
                <c:pt idx="645">
                  <c:v>43015</c:v>
                </c:pt>
                <c:pt idx="646">
                  <c:v>43016</c:v>
                </c:pt>
                <c:pt idx="647">
                  <c:v>43017</c:v>
                </c:pt>
                <c:pt idx="648">
                  <c:v>43018</c:v>
                </c:pt>
                <c:pt idx="649">
                  <c:v>43019</c:v>
                </c:pt>
                <c:pt idx="650">
                  <c:v>43020</c:v>
                </c:pt>
                <c:pt idx="651">
                  <c:v>43021</c:v>
                </c:pt>
                <c:pt idx="652">
                  <c:v>43022</c:v>
                </c:pt>
                <c:pt idx="653">
                  <c:v>43023</c:v>
                </c:pt>
                <c:pt idx="654">
                  <c:v>43024</c:v>
                </c:pt>
                <c:pt idx="655">
                  <c:v>43025</c:v>
                </c:pt>
                <c:pt idx="656">
                  <c:v>43026</c:v>
                </c:pt>
                <c:pt idx="657">
                  <c:v>43027</c:v>
                </c:pt>
                <c:pt idx="658">
                  <c:v>43028</c:v>
                </c:pt>
                <c:pt idx="659">
                  <c:v>43029</c:v>
                </c:pt>
                <c:pt idx="660">
                  <c:v>43030</c:v>
                </c:pt>
                <c:pt idx="661">
                  <c:v>43031</c:v>
                </c:pt>
                <c:pt idx="662">
                  <c:v>43032</c:v>
                </c:pt>
                <c:pt idx="663">
                  <c:v>43033</c:v>
                </c:pt>
                <c:pt idx="664">
                  <c:v>43034</c:v>
                </c:pt>
                <c:pt idx="665">
                  <c:v>43035</c:v>
                </c:pt>
                <c:pt idx="666">
                  <c:v>43036</c:v>
                </c:pt>
                <c:pt idx="667">
                  <c:v>43037</c:v>
                </c:pt>
                <c:pt idx="668">
                  <c:v>43038</c:v>
                </c:pt>
                <c:pt idx="669">
                  <c:v>43039</c:v>
                </c:pt>
                <c:pt idx="670">
                  <c:v>43040</c:v>
                </c:pt>
                <c:pt idx="671">
                  <c:v>43041</c:v>
                </c:pt>
                <c:pt idx="672">
                  <c:v>43042</c:v>
                </c:pt>
                <c:pt idx="673">
                  <c:v>43043</c:v>
                </c:pt>
                <c:pt idx="674">
                  <c:v>43044</c:v>
                </c:pt>
                <c:pt idx="675">
                  <c:v>43045</c:v>
                </c:pt>
                <c:pt idx="676">
                  <c:v>43046</c:v>
                </c:pt>
                <c:pt idx="677">
                  <c:v>43047</c:v>
                </c:pt>
                <c:pt idx="678">
                  <c:v>43048</c:v>
                </c:pt>
                <c:pt idx="679">
                  <c:v>43049</c:v>
                </c:pt>
                <c:pt idx="680">
                  <c:v>43050</c:v>
                </c:pt>
                <c:pt idx="681">
                  <c:v>43051</c:v>
                </c:pt>
                <c:pt idx="682">
                  <c:v>43052</c:v>
                </c:pt>
                <c:pt idx="683">
                  <c:v>43053</c:v>
                </c:pt>
                <c:pt idx="684">
                  <c:v>43054</c:v>
                </c:pt>
                <c:pt idx="685">
                  <c:v>43055</c:v>
                </c:pt>
                <c:pt idx="686">
                  <c:v>43056</c:v>
                </c:pt>
                <c:pt idx="687">
                  <c:v>43057</c:v>
                </c:pt>
                <c:pt idx="688">
                  <c:v>43058</c:v>
                </c:pt>
                <c:pt idx="689">
                  <c:v>43059</c:v>
                </c:pt>
                <c:pt idx="690">
                  <c:v>43060</c:v>
                </c:pt>
                <c:pt idx="691">
                  <c:v>43061</c:v>
                </c:pt>
                <c:pt idx="692">
                  <c:v>43062</c:v>
                </c:pt>
                <c:pt idx="693">
                  <c:v>43063</c:v>
                </c:pt>
                <c:pt idx="694">
                  <c:v>43064</c:v>
                </c:pt>
                <c:pt idx="695">
                  <c:v>43065</c:v>
                </c:pt>
                <c:pt idx="696">
                  <c:v>43066</c:v>
                </c:pt>
                <c:pt idx="697">
                  <c:v>43067</c:v>
                </c:pt>
                <c:pt idx="698">
                  <c:v>43068</c:v>
                </c:pt>
                <c:pt idx="699">
                  <c:v>43069</c:v>
                </c:pt>
                <c:pt idx="700">
                  <c:v>43070</c:v>
                </c:pt>
                <c:pt idx="701">
                  <c:v>43071</c:v>
                </c:pt>
                <c:pt idx="702">
                  <c:v>43072</c:v>
                </c:pt>
                <c:pt idx="703">
                  <c:v>43073</c:v>
                </c:pt>
                <c:pt idx="704">
                  <c:v>43074</c:v>
                </c:pt>
                <c:pt idx="705">
                  <c:v>43075</c:v>
                </c:pt>
                <c:pt idx="706">
                  <c:v>43076</c:v>
                </c:pt>
                <c:pt idx="707">
                  <c:v>43077</c:v>
                </c:pt>
                <c:pt idx="708">
                  <c:v>43078</c:v>
                </c:pt>
                <c:pt idx="709">
                  <c:v>43079</c:v>
                </c:pt>
                <c:pt idx="710">
                  <c:v>43080</c:v>
                </c:pt>
                <c:pt idx="711">
                  <c:v>43081</c:v>
                </c:pt>
                <c:pt idx="712">
                  <c:v>43082</c:v>
                </c:pt>
                <c:pt idx="713">
                  <c:v>43083</c:v>
                </c:pt>
                <c:pt idx="714">
                  <c:v>43084</c:v>
                </c:pt>
                <c:pt idx="715">
                  <c:v>43085</c:v>
                </c:pt>
                <c:pt idx="716">
                  <c:v>43086</c:v>
                </c:pt>
                <c:pt idx="717">
                  <c:v>43087</c:v>
                </c:pt>
                <c:pt idx="718">
                  <c:v>43088</c:v>
                </c:pt>
                <c:pt idx="719">
                  <c:v>43089</c:v>
                </c:pt>
                <c:pt idx="720">
                  <c:v>43090</c:v>
                </c:pt>
                <c:pt idx="721">
                  <c:v>43091</c:v>
                </c:pt>
                <c:pt idx="722">
                  <c:v>43092</c:v>
                </c:pt>
                <c:pt idx="723">
                  <c:v>43093</c:v>
                </c:pt>
                <c:pt idx="724">
                  <c:v>43094</c:v>
                </c:pt>
                <c:pt idx="725">
                  <c:v>43095</c:v>
                </c:pt>
                <c:pt idx="726">
                  <c:v>43096</c:v>
                </c:pt>
                <c:pt idx="727">
                  <c:v>43097</c:v>
                </c:pt>
                <c:pt idx="728">
                  <c:v>43098</c:v>
                </c:pt>
                <c:pt idx="729">
                  <c:v>43099</c:v>
                </c:pt>
                <c:pt idx="730">
                  <c:v>43100</c:v>
                </c:pt>
                <c:pt idx="731">
                  <c:v>43101</c:v>
                </c:pt>
                <c:pt idx="732">
                  <c:v>43102</c:v>
                </c:pt>
                <c:pt idx="733">
                  <c:v>43103</c:v>
                </c:pt>
                <c:pt idx="734">
                  <c:v>43104</c:v>
                </c:pt>
                <c:pt idx="735">
                  <c:v>43105</c:v>
                </c:pt>
                <c:pt idx="736">
                  <c:v>43106</c:v>
                </c:pt>
                <c:pt idx="737">
                  <c:v>43107</c:v>
                </c:pt>
                <c:pt idx="738">
                  <c:v>43108</c:v>
                </c:pt>
                <c:pt idx="739">
                  <c:v>43109</c:v>
                </c:pt>
                <c:pt idx="740">
                  <c:v>43110</c:v>
                </c:pt>
                <c:pt idx="741">
                  <c:v>43111</c:v>
                </c:pt>
                <c:pt idx="742">
                  <c:v>43112</c:v>
                </c:pt>
                <c:pt idx="743">
                  <c:v>43113</c:v>
                </c:pt>
                <c:pt idx="744">
                  <c:v>43114</c:v>
                </c:pt>
                <c:pt idx="745">
                  <c:v>43115</c:v>
                </c:pt>
                <c:pt idx="746">
                  <c:v>43116</c:v>
                </c:pt>
                <c:pt idx="747">
                  <c:v>43117</c:v>
                </c:pt>
                <c:pt idx="748">
                  <c:v>43118</c:v>
                </c:pt>
                <c:pt idx="749">
                  <c:v>43119</c:v>
                </c:pt>
                <c:pt idx="750">
                  <c:v>43120</c:v>
                </c:pt>
                <c:pt idx="751">
                  <c:v>43121</c:v>
                </c:pt>
                <c:pt idx="752">
                  <c:v>43122</c:v>
                </c:pt>
                <c:pt idx="753">
                  <c:v>43123</c:v>
                </c:pt>
                <c:pt idx="754">
                  <c:v>43124</c:v>
                </c:pt>
                <c:pt idx="755">
                  <c:v>43125</c:v>
                </c:pt>
                <c:pt idx="756">
                  <c:v>43126</c:v>
                </c:pt>
                <c:pt idx="757">
                  <c:v>43127</c:v>
                </c:pt>
                <c:pt idx="758">
                  <c:v>43128</c:v>
                </c:pt>
                <c:pt idx="759">
                  <c:v>43129</c:v>
                </c:pt>
                <c:pt idx="760">
                  <c:v>43130</c:v>
                </c:pt>
                <c:pt idx="761">
                  <c:v>43131</c:v>
                </c:pt>
                <c:pt idx="762">
                  <c:v>43132</c:v>
                </c:pt>
                <c:pt idx="763">
                  <c:v>43133</c:v>
                </c:pt>
                <c:pt idx="764">
                  <c:v>43134</c:v>
                </c:pt>
                <c:pt idx="765">
                  <c:v>43135</c:v>
                </c:pt>
                <c:pt idx="766">
                  <c:v>43136</c:v>
                </c:pt>
                <c:pt idx="767">
                  <c:v>43137</c:v>
                </c:pt>
                <c:pt idx="768">
                  <c:v>43138</c:v>
                </c:pt>
                <c:pt idx="769">
                  <c:v>43139</c:v>
                </c:pt>
                <c:pt idx="770">
                  <c:v>43140</c:v>
                </c:pt>
                <c:pt idx="771">
                  <c:v>43141</c:v>
                </c:pt>
                <c:pt idx="772">
                  <c:v>43142</c:v>
                </c:pt>
                <c:pt idx="773">
                  <c:v>43143</c:v>
                </c:pt>
                <c:pt idx="774">
                  <c:v>43144</c:v>
                </c:pt>
                <c:pt idx="775">
                  <c:v>43145</c:v>
                </c:pt>
                <c:pt idx="776">
                  <c:v>43146</c:v>
                </c:pt>
                <c:pt idx="777">
                  <c:v>43147</c:v>
                </c:pt>
                <c:pt idx="778">
                  <c:v>43148</c:v>
                </c:pt>
                <c:pt idx="779">
                  <c:v>43149</c:v>
                </c:pt>
                <c:pt idx="780">
                  <c:v>43150</c:v>
                </c:pt>
                <c:pt idx="781">
                  <c:v>43151</c:v>
                </c:pt>
                <c:pt idx="782">
                  <c:v>43152</c:v>
                </c:pt>
                <c:pt idx="783">
                  <c:v>43153</c:v>
                </c:pt>
                <c:pt idx="784">
                  <c:v>43154</c:v>
                </c:pt>
                <c:pt idx="785">
                  <c:v>43155</c:v>
                </c:pt>
                <c:pt idx="786">
                  <c:v>43156</c:v>
                </c:pt>
                <c:pt idx="787">
                  <c:v>43157</c:v>
                </c:pt>
                <c:pt idx="788">
                  <c:v>43158</c:v>
                </c:pt>
                <c:pt idx="789">
                  <c:v>43159</c:v>
                </c:pt>
                <c:pt idx="790">
                  <c:v>43160</c:v>
                </c:pt>
                <c:pt idx="791">
                  <c:v>43161</c:v>
                </c:pt>
                <c:pt idx="792">
                  <c:v>43162</c:v>
                </c:pt>
                <c:pt idx="793">
                  <c:v>43163</c:v>
                </c:pt>
                <c:pt idx="794">
                  <c:v>43164</c:v>
                </c:pt>
                <c:pt idx="795">
                  <c:v>43165</c:v>
                </c:pt>
                <c:pt idx="796">
                  <c:v>43166</c:v>
                </c:pt>
                <c:pt idx="797">
                  <c:v>43167</c:v>
                </c:pt>
                <c:pt idx="798">
                  <c:v>43168</c:v>
                </c:pt>
                <c:pt idx="799">
                  <c:v>43169</c:v>
                </c:pt>
                <c:pt idx="800">
                  <c:v>43170</c:v>
                </c:pt>
                <c:pt idx="801">
                  <c:v>43171</c:v>
                </c:pt>
                <c:pt idx="802">
                  <c:v>43172</c:v>
                </c:pt>
                <c:pt idx="803">
                  <c:v>43173</c:v>
                </c:pt>
                <c:pt idx="804">
                  <c:v>43174</c:v>
                </c:pt>
                <c:pt idx="805">
                  <c:v>43175</c:v>
                </c:pt>
                <c:pt idx="806">
                  <c:v>43176</c:v>
                </c:pt>
                <c:pt idx="807">
                  <c:v>43177</c:v>
                </c:pt>
                <c:pt idx="808">
                  <c:v>43178</c:v>
                </c:pt>
                <c:pt idx="809">
                  <c:v>43179</c:v>
                </c:pt>
                <c:pt idx="810">
                  <c:v>43180</c:v>
                </c:pt>
                <c:pt idx="811">
                  <c:v>43181</c:v>
                </c:pt>
                <c:pt idx="812">
                  <c:v>43182</c:v>
                </c:pt>
                <c:pt idx="813">
                  <c:v>43183</c:v>
                </c:pt>
                <c:pt idx="814">
                  <c:v>43184</c:v>
                </c:pt>
                <c:pt idx="815">
                  <c:v>43185</c:v>
                </c:pt>
                <c:pt idx="816">
                  <c:v>43186</c:v>
                </c:pt>
                <c:pt idx="817">
                  <c:v>43187</c:v>
                </c:pt>
                <c:pt idx="818">
                  <c:v>43188</c:v>
                </c:pt>
                <c:pt idx="819">
                  <c:v>43189</c:v>
                </c:pt>
                <c:pt idx="820">
                  <c:v>43190</c:v>
                </c:pt>
                <c:pt idx="821">
                  <c:v>43191</c:v>
                </c:pt>
                <c:pt idx="822">
                  <c:v>43192</c:v>
                </c:pt>
                <c:pt idx="823">
                  <c:v>43193</c:v>
                </c:pt>
                <c:pt idx="824">
                  <c:v>43194</c:v>
                </c:pt>
                <c:pt idx="825">
                  <c:v>43195</c:v>
                </c:pt>
                <c:pt idx="826">
                  <c:v>43196</c:v>
                </c:pt>
                <c:pt idx="827">
                  <c:v>43197</c:v>
                </c:pt>
                <c:pt idx="828">
                  <c:v>43198</c:v>
                </c:pt>
                <c:pt idx="829">
                  <c:v>43199</c:v>
                </c:pt>
                <c:pt idx="830">
                  <c:v>43200</c:v>
                </c:pt>
                <c:pt idx="831">
                  <c:v>43201</c:v>
                </c:pt>
                <c:pt idx="832">
                  <c:v>43202</c:v>
                </c:pt>
                <c:pt idx="833">
                  <c:v>43203</c:v>
                </c:pt>
                <c:pt idx="834">
                  <c:v>43204</c:v>
                </c:pt>
                <c:pt idx="835">
                  <c:v>43205</c:v>
                </c:pt>
                <c:pt idx="836">
                  <c:v>43206</c:v>
                </c:pt>
                <c:pt idx="837">
                  <c:v>43207</c:v>
                </c:pt>
                <c:pt idx="838">
                  <c:v>43208</c:v>
                </c:pt>
                <c:pt idx="839">
                  <c:v>43209</c:v>
                </c:pt>
                <c:pt idx="840">
                  <c:v>43210</c:v>
                </c:pt>
                <c:pt idx="841">
                  <c:v>43211</c:v>
                </c:pt>
                <c:pt idx="842">
                  <c:v>43212</c:v>
                </c:pt>
                <c:pt idx="843">
                  <c:v>43213</c:v>
                </c:pt>
                <c:pt idx="844">
                  <c:v>43214</c:v>
                </c:pt>
                <c:pt idx="845">
                  <c:v>43215</c:v>
                </c:pt>
                <c:pt idx="846">
                  <c:v>43216</c:v>
                </c:pt>
                <c:pt idx="847">
                  <c:v>43217</c:v>
                </c:pt>
                <c:pt idx="848">
                  <c:v>43218</c:v>
                </c:pt>
                <c:pt idx="849">
                  <c:v>43219</c:v>
                </c:pt>
                <c:pt idx="850">
                  <c:v>43220</c:v>
                </c:pt>
                <c:pt idx="851">
                  <c:v>43221</c:v>
                </c:pt>
                <c:pt idx="852">
                  <c:v>43222</c:v>
                </c:pt>
                <c:pt idx="853">
                  <c:v>43223</c:v>
                </c:pt>
                <c:pt idx="854">
                  <c:v>43224</c:v>
                </c:pt>
                <c:pt idx="855">
                  <c:v>43225</c:v>
                </c:pt>
                <c:pt idx="856">
                  <c:v>43226</c:v>
                </c:pt>
                <c:pt idx="857">
                  <c:v>43227</c:v>
                </c:pt>
                <c:pt idx="858">
                  <c:v>43228</c:v>
                </c:pt>
                <c:pt idx="859">
                  <c:v>43229</c:v>
                </c:pt>
                <c:pt idx="860">
                  <c:v>43230</c:v>
                </c:pt>
                <c:pt idx="861">
                  <c:v>43231</c:v>
                </c:pt>
                <c:pt idx="862">
                  <c:v>43232</c:v>
                </c:pt>
                <c:pt idx="863">
                  <c:v>43233</c:v>
                </c:pt>
                <c:pt idx="864">
                  <c:v>43234</c:v>
                </c:pt>
                <c:pt idx="865">
                  <c:v>43235</c:v>
                </c:pt>
                <c:pt idx="866">
                  <c:v>43236</c:v>
                </c:pt>
                <c:pt idx="867">
                  <c:v>43237</c:v>
                </c:pt>
                <c:pt idx="868">
                  <c:v>43238</c:v>
                </c:pt>
                <c:pt idx="869">
                  <c:v>43239</c:v>
                </c:pt>
                <c:pt idx="870">
                  <c:v>43240</c:v>
                </c:pt>
                <c:pt idx="871">
                  <c:v>43241</c:v>
                </c:pt>
                <c:pt idx="872">
                  <c:v>43242</c:v>
                </c:pt>
                <c:pt idx="873">
                  <c:v>43243</c:v>
                </c:pt>
                <c:pt idx="874">
                  <c:v>43244</c:v>
                </c:pt>
                <c:pt idx="875">
                  <c:v>43245</c:v>
                </c:pt>
                <c:pt idx="876">
                  <c:v>43246</c:v>
                </c:pt>
                <c:pt idx="877">
                  <c:v>43247</c:v>
                </c:pt>
                <c:pt idx="878">
                  <c:v>43248</c:v>
                </c:pt>
                <c:pt idx="879">
                  <c:v>43249</c:v>
                </c:pt>
                <c:pt idx="880">
                  <c:v>43250</c:v>
                </c:pt>
                <c:pt idx="881">
                  <c:v>43251</c:v>
                </c:pt>
                <c:pt idx="882">
                  <c:v>43252</c:v>
                </c:pt>
                <c:pt idx="883">
                  <c:v>43253</c:v>
                </c:pt>
                <c:pt idx="884">
                  <c:v>43254</c:v>
                </c:pt>
                <c:pt idx="885">
                  <c:v>43255</c:v>
                </c:pt>
                <c:pt idx="886">
                  <c:v>43256</c:v>
                </c:pt>
                <c:pt idx="887">
                  <c:v>43257</c:v>
                </c:pt>
                <c:pt idx="888">
                  <c:v>43258</c:v>
                </c:pt>
                <c:pt idx="889">
                  <c:v>43259</c:v>
                </c:pt>
                <c:pt idx="890">
                  <c:v>43260</c:v>
                </c:pt>
                <c:pt idx="891">
                  <c:v>43261</c:v>
                </c:pt>
                <c:pt idx="892">
                  <c:v>43262</c:v>
                </c:pt>
                <c:pt idx="893">
                  <c:v>43263</c:v>
                </c:pt>
                <c:pt idx="894">
                  <c:v>43264</c:v>
                </c:pt>
                <c:pt idx="895">
                  <c:v>43265</c:v>
                </c:pt>
                <c:pt idx="896">
                  <c:v>43266</c:v>
                </c:pt>
                <c:pt idx="897">
                  <c:v>43267</c:v>
                </c:pt>
                <c:pt idx="898">
                  <c:v>43268</c:v>
                </c:pt>
                <c:pt idx="899">
                  <c:v>43269</c:v>
                </c:pt>
                <c:pt idx="900">
                  <c:v>43270</c:v>
                </c:pt>
                <c:pt idx="901">
                  <c:v>43271</c:v>
                </c:pt>
                <c:pt idx="902">
                  <c:v>43272</c:v>
                </c:pt>
                <c:pt idx="903">
                  <c:v>43273</c:v>
                </c:pt>
                <c:pt idx="904">
                  <c:v>43274</c:v>
                </c:pt>
                <c:pt idx="905">
                  <c:v>43275</c:v>
                </c:pt>
                <c:pt idx="906">
                  <c:v>43276</c:v>
                </c:pt>
                <c:pt idx="907">
                  <c:v>43277</c:v>
                </c:pt>
                <c:pt idx="908">
                  <c:v>43278</c:v>
                </c:pt>
                <c:pt idx="909">
                  <c:v>43279</c:v>
                </c:pt>
                <c:pt idx="910">
                  <c:v>43280</c:v>
                </c:pt>
                <c:pt idx="911">
                  <c:v>43281</c:v>
                </c:pt>
                <c:pt idx="912">
                  <c:v>43282</c:v>
                </c:pt>
                <c:pt idx="913">
                  <c:v>43283</c:v>
                </c:pt>
                <c:pt idx="914">
                  <c:v>43284</c:v>
                </c:pt>
                <c:pt idx="915">
                  <c:v>43285</c:v>
                </c:pt>
                <c:pt idx="916">
                  <c:v>43286</c:v>
                </c:pt>
                <c:pt idx="917">
                  <c:v>43287</c:v>
                </c:pt>
                <c:pt idx="918">
                  <c:v>43288</c:v>
                </c:pt>
                <c:pt idx="919">
                  <c:v>43289</c:v>
                </c:pt>
                <c:pt idx="920">
                  <c:v>43290</c:v>
                </c:pt>
                <c:pt idx="921">
                  <c:v>43291</c:v>
                </c:pt>
                <c:pt idx="922">
                  <c:v>43292</c:v>
                </c:pt>
                <c:pt idx="923">
                  <c:v>43293</c:v>
                </c:pt>
                <c:pt idx="924">
                  <c:v>43294</c:v>
                </c:pt>
                <c:pt idx="925">
                  <c:v>43295</c:v>
                </c:pt>
                <c:pt idx="926">
                  <c:v>43296</c:v>
                </c:pt>
                <c:pt idx="927">
                  <c:v>43297</c:v>
                </c:pt>
                <c:pt idx="928">
                  <c:v>43298</c:v>
                </c:pt>
                <c:pt idx="929">
                  <c:v>43299</c:v>
                </c:pt>
                <c:pt idx="930">
                  <c:v>43300</c:v>
                </c:pt>
                <c:pt idx="931">
                  <c:v>43301</c:v>
                </c:pt>
                <c:pt idx="932">
                  <c:v>43302</c:v>
                </c:pt>
                <c:pt idx="933">
                  <c:v>43303</c:v>
                </c:pt>
                <c:pt idx="934">
                  <c:v>43304</c:v>
                </c:pt>
                <c:pt idx="935">
                  <c:v>43305</c:v>
                </c:pt>
                <c:pt idx="936">
                  <c:v>43306</c:v>
                </c:pt>
                <c:pt idx="937">
                  <c:v>43307</c:v>
                </c:pt>
                <c:pt idx="938">
                  <c:v>43308</c:v>
                </c:pt>
                <c:pt idx="939">
                  <c:v>43309</c:v>
                </c:pt>
                <c:pt idx="940">
                  <c:v>43310</c:v>
                </c:pt>
                <c:pt idx="941">
                  <c:v>43311</c:v>
                </c:pt>
                <c:pt idx="942">
                  <c:v>43312</c:v>
                </c:pt>
                <c:pt idx="943">
                  <c:v>43313</c:v>
                </c:pt>
                <c:pt idx="944">
                  <c:v>43314</c:v>
                </c:pt>
                <c:pt idx="945">
                  <c:v>43315</c:v>
                </c:pt>
                <c:pt idx="946">
                  <c:v>43316</c:v>
                </c:pt>
                <c:pt idx="947">
                  <c:v>43317</c:v>
                </c:pt>
                <c:pt idx="948">
                  <c:v>43318</c:v>
                </c:pt>
                <c:pt idx="949">
                  <c:v>43319</c:v>
                </c:pt>
                <c:pt idx="950">
                  <c:v>43320</c:v>
                </c:pt>
                <c:pt idx="951">
                  <c:v>43321</c:v>
                </c:pt>
                <c:pt idx="952">
                  <c:v>43322</c:v>
                </c:pt>
                <c:pt idx="953">
                  <c:v>43323</c:v>
                </c:pt>
                <c:pt idx="954">
                  <c:v>43324</c:v>
                </c:pt>
                <c:pt idx="955">
                  <c:v>43325</c:v>
                </c:pt>
                <c:pt idx="956">
                  <c:v>43326</c:v>
                </c:pt>
                <c:pt idx="957">
                  <c:v>43327</c:v>
                </c:pt>
                <c:pt idx="958">
                  <c:v>43328</c:v>
                </c:pt>
                <c:pt idx="959">
                  <c:v>43329</c:v>
                </c:pt>
                <c:pt idx="960">
                  <c:v>43330</c:v>
                </c:pt>
                <c:pt idx="961">
                  <c:v>43331</c:v>
                </c:pt>
                <c:pt idx="962">
                  <c:v>43332</c:v>
                </c:pt>
                <c:pt idx="963">
                  <c:v>43333</c:v>
                </c:pt>
                <c:pt idx="964">
                  <c:v>43334</c:v>
                </c:pt>
                <c:pt idx="965">
                  <c:v>43335</c:v>
                </c:pt>
                <c:pt idx="966">
                  <c:v>43336</c:v>
                </c:pt>
                <c:pt idx="967">
                  <c:v>43337</c:v>
                </c:pt>
                <c:pt idx="968">
                  <c:v>43338</c:v>
                </c:pt>
                <c:pt idx="969">
                  <c:v>43339</c:v>
                </c:pt>
                <c:pt idx="970">
                  <c:v>43340</c:v>
                </c:pt>
                <c:pt idx="971">
                  <c:v>43341</c:v>
                </c:pt>
                <c:pt idx="972">
                  <c:v>43342</c:v>
                </c:pt>
                <c:pt idx="973">
                  <c:v>43343</c:v>
                </c:pt>
                <c:pt idx="974">
                  <c:v>43344</c:v>
                </c:pt>
                <c:pt idx="975">
                  <c:v>43345</c:v>
                </c:pt>
                <c:pt idx="976">
                  <c:v>43346</c:v>
                </c:pt>
                <c:pt idx="977">
                  <c:v>43347</c:v>
                </c:pt>
                <c:pt idx="978">
                  <c:v>43348</c:v>
                </c:pt>
                <c:pt idx="979">
                  <c:v>43349</c:v>
                </c:pt>
                <c:pt idx="980">
                  <c:v>43350</c:v>
                </c:pt>
                <c:pt idx="981">
                  <c:v>43351</c:v>
                </c:pt>
                <c:pt idx="982">
                  <c:v>43352</c:v>
                </c:pt>
                <c:pt idx="983">
                  <c:v>43353</c:v>
                </c:pt>
                <c:pt idx="984">
                  <c:v>43354</c:v>
                </c:pt>
                <c:pt idx="985">
                  <c:v>43355</c:v>
                </c:pt>
                <c:pt idx="986">
                  <c:v>43356</c:v>
                </c:pt>
                <c:pt idx="987">
                  <c:v>43357</c:v>
                </c:pt>
                <c:pt idx="988">
                  <c:v>43358</c:v>
                </c:pt>
                <c:pt idx="989">
                  <c:v>43359</c:v>
                </c:pt>
                <c:pt idx="990">
                  <c:v>43360</c:v>
                </c:pt>
                <c:pt idx="991">
                  <c:v>43361</c:v>
                </c:pt>
                <c:pt idx="992">
                  <c:v>43362</c:v>
                </c:pt>
                <c:pt idx="993">
                  <c:v>43363</c:v>
                </c:pt>
                <c:pt idx="994">
                  <c:v>43364</c:v>
                </c:pt>
                <c:pt idx="995">
                  <c:v>43365</c:v>
                </c:pt>
                <c:pt idx="996">
                  <c:v>43366</c:v>
                </c:pt>
                <c:pt idx="997">
                  <c:v>43367</c:v>
                </c:pt>
                <c:pt idx="998">
                  <c:v>43368</c:v>
                </c:pt>
                <c:pt idx="999">
                  <c:v>43369</c:v>
                </c:pt>
                <c:pt idx="1000">
                  <c:v>43370</c:v>
                </c:pt>
                <c:pt idx="1001">
                  <c:v>43371</c:v>
                </c:pt>
                <c:pt idx="1002">
                  <c:v>43372</c:v>
                </c:pt>
                <c:pt idx="1003">
                  <c:v>43373</c:v>
                </c:pt>
                <c:pt idx="1004">
                  <c:v>43374</c:v>
                </c:pt>
                <c:pt idx="1005">
                  <c:v>43375</c:v>
                </c:pt>
                <c:pt idx="1006">
                  <c:v>43376</c:v>
                </c:pt>
                <c:pt idx="1007">
                  <c:v>43377</c:v>
                </c:pt>
                <c:pt idx="1008">
                  <c:v>43378</c:v>
                </c:pt>
                <c:pt idx="1009">
                  <c:v>43379</c:v>
                </c:pt>
                <c:pt idx="1010">
                  <c:v>43380</c:v>
                </c:pt>
                <c:pt idx="1011">
                  <c:v>43381</c:v>
                </c:pt>
                <c:pt idx="1012">
                  <c:v>43382</c:v>
                </c:pt>
                <c:pt idx="1013">
                  <c:v>43383</c:v>
                </c:pt>
                <c:pt idx="1014">
                  <c:v>43384</c:v>
                </c:pt>
                <c:pt idx="1015">
                  <c:v>43385</c:v>
                </c:pt>
                <c:pt idx="1016">
                  <c:v>43386</c:v>
                </c:pt>
                <c:pt idx="1017">
                  <c:v>43387</c:v>
                </c:pt>
                <c:pt idx="1018">
                  <c:v>43388</c:v>
                </c:pt>
                <c:pt idx="1019">
                  <c:v>43389</c:v>
                </c:pt>
                <c:pt idx="1020">
                  <c:v>43390</c:v>
                </c:pt>
                <c:pt idx="1021">
                  <c:v>43391</c:v>
                </c:pt>
                <c:pt idx="1022">
                  <c:v>43392</c:v>
                </c:pt>
                <c:pt idx="1023">
                  <c:v>43393</c:v>
                </c:pt>
                <c:pt idx="1024">
                  <c:v>43394</c:v>
                </c:pt>
                <c:pt idx="1025">
                  <c:v>43395</c:v>
                </c:pt>
                <c:pt idx="1026">
                  <c:v>43396</c:v>
                </c:pt>
                <c:pt idx="1027">
                  <c:v>43397</c:v>
                </c:pt>
                <c:pt idx="1028">
                  <c:v>43398</c:v>
                </c:pt>
                <c:pt idx="1029">
                  <c:v>43399</c:v>
                </c:pt>
                <c:pt idx="1030">
                  <c:v>43400</c:v>
                </c:pt>
                <c:pt idx="1031">
                  <c:v>43401</c:v>
                </c:pt>
                <c:pt idx="1032">
                  <c:v>43402</c:v>
                </c:pt>
                <c:pt idx="1033">
                  <c:v>43403</c:v>
                </c:pt>
                <c:pt idx="1034">
                  <c:v>43404</c:v>
                </c:pt>
                <c:pt idx="1035">
                  <c:v>43405</c:v>
                </c:pt>
                <c:pt idx="1036">
                  <c:v>43406</c:v>
                </c:pt>
                <c:pt idx="1037">
                  <c:v>43407</c:v>
                </c:pt>
                <c:pt idx="1038">
                  <c:v>43408</c:v>
                </c:pt>
                <c:pt idx="1039">
                  <c:v>43409</c:v>
                </c:pt>
                <c:pt idx="1040">
                  <c:v>43410</c:v>
                </c:pt>
                <c:pt idx="1041">
                  <c:v>43411</c:v>
                </c:pt>
                <c:pt idx="1042">
                  <c:v>43412</c:v>
                </c:pt>
                <c:pt idx="1043">
                  <c:v>43413</c:v>
                </c:pt>
                <c:pt idx="1044">
                  <c:v>43414</c:v>
                </c:pt>
                <c:pt idx="1045">
                  <c:v>43415</c:v>
                </c:pt>
                <c:pt idx="1046">
                  <c:v>43416</c:v>
                </c:pt>
                <c:pt idx="1047">
                  <c:v>43417</c:v>
                </c:pt>
                <c:pt idx="1048">
                  <c:v>43418</c:v>
                </c:pt>
                <c:pt idx="1049">
                  <c:v>43419</c:v>
                </c:pt>
                <c:pt idx="1050">
                  <c:v>43420</c:v>
                </c:pt>
                <c:pt idx="1051">
                  <c:v>43421</c:v>
                </c:pt>
                <c:pt idx="1052">
                  <c:v>43422</c:v>
                </c:pt>
                <c:pt idx="1053">
                  <c:v>43423</c:v>
                </c:pt>
                <c:pt idx="1054">
                  <c:v>43424</c:v>
                </c:pt>
                <c:pt idx="1055">
                  <c:v>43425</c:v>
                </c:pt>
                <c:pt idx="1056">
                  <c:v>43426</c:v>
                </c:pt>
                <c:pt idx="1057">
                  <c:v>43427</c:v>
                </c:pt>
                <c:pt idx="1058">
                  <c:v>43428</c:v>
                </c:pt>
                <c:pt idx="1059">
                  <c:v>43429</c:v>
                </c:pt>
                <c:pt idx="1060">
                  <c:v>43430</c:v>
                </c:pt>
                <c:pt idx="1061">
                  <c:v>43431</c:v>
                </c:pt>
                <c:pt idx="1062">
                  <c:v>43432</c:v>
                </c:pt>
                <c:pt idx="1063">
                  <c:v>43433</c:v>
                </c:pt>
                <c:pt idx="1064">
                  <c:v>43434</c:v>
                </c:pt>
                <c:pt idx="1065">
                  <c:v>43435</c:v>
                </c:pt>
                <c:pt idx="1066">
                  <c:v>43436</c:v>
                </c:pt>
                <c:pt idx="1067">
                  <c:v>43437</c:v>
                </c:pt>
                <c:pt idx="1068">
                  <c:v>43438</c:v>
                </c:pt>
                <c:pt idx="1069">
                  <c:v>43439</c:v>
                </c:pt>
                <c:pt idx="1070">
                  <c:v>43440</c:v>
                </c:pt>
                <c:pt idx="1071">
                  <c:v>43441</c:v>
                </c:pt>
                <c:pt idx="1072">
                  <c:v>43442</c:v>
                </c:pt>
                <c:pt idx="1073">
                  <c:v>43443</c:v>
                </c:pt>
                <c:pt idx="1074">
                  <c:v>43444</c:v>
                </c:pt>
                <c:pt idx="1075">
                  <c:v>43445</c:v>
                </c:pt>
                <c:pt idx="1076">
                  <c:v>43446</c:v>
                </c:pt>
                <c:pt idx="1077">
                  <c:v>43447</c:v>
                </c:pt>
                <c:pt idx="1078">
                  <c:v>43448</c:v>
                </c:pt>
                <c:pt idx="1079">
                  <c:v>43449</c:v>
                </c:pt>
                <c:pt idx="1080">
                  <c:v>43450</c:v>
                </c:pt>
                <c:pt idx="1081">
                  <c:v>43451</c:v>
                </c:pt>
                <c:pt idx="1082">
                  <c:v>43452</c:v>
                </c:pt>
                <c:pt idx="1083">
                  <c:v>43453</c:v>
                </c:pt>
                <c:pt idx="1084">
                  <c:v>43454</c:v>
                </c:pt>
                <c:pt idx="1085">
                  <c:v>43455</c:v>
                </c:pt>
                <c:pt idx="1086">
                  <c:v>43456</c:v>
                </c:pt>
                <c:pt idx="1087">
                  <c:v>43457</c:v>
                </c:pt>
                <c:pt idx="1088">
                  <c:v>43458</c:v>
                </c:pt>
                <c:pt idx="1089">
                  <c:v>43459</c:v>
                </c:pt>
                <c:pt idx="1090">
                  <c:v>43460</c:v>
                </c:pt>
                <c:pt idx="1091">
                  <c:v>43461</c:v>
                </c:pt>
                <c:pt idx="1092">
                  <c:v>43462</c:v>
                </c:pt>
                <c:pt idx="1093">
                  <c:v>43463</c:v>
                </c:pt>
                <c:pt idx="1094">
                  <c:v>43464</c:v>
                </c:pt>
                <c:pt idx="1095">
                  <c:v>43465</c:v>
                </c:pt>
                <c:pt idx="1096">
                  <c:v>43466</c:v>
                </c:pt>
                <c:pt idx="1097">
                  <c:v>43467</c:v>
                </c:pt>
                <c:pt idx="1098">
                  <c:v>43468</c:v>
                </c:pt>
                <c:pt idx="1099">
                  <c:v>43469</c:v>
                </c:pt>
                <c:pt idx="1100">
                  <c:v>43470</c:v>
                </c:pt>
                <c:pt idx="1101">
                  <c:v>43471</c:v>
                </c:pt>
                <c:pt idx="1102">
                  <c:v>43472</c:v>
                </c:pt>
                <c:pt idx="1103">
                  <c:v>43473</c:v>
                </c:pt>
                <c:pt idx="1104">
                  <c:v>43474</c:v>
                </c:pt>
                <c:pt idx="1105">
                  <c:v>43475</c:v>
                </c:pt>
                <c:pt idx="1106">
                  <c:v>43476</c:v>
                </c:pt>
                <c:pt idx="1107">
                  <c:v>43477</c:v>
                </c:pt>
                <c:pt idx="1108">
                  <c:v>43478</c:v>
                </c:pt>
                <c:pt idx="1109">
                  <c:v>43479</c:v>
                </c:pt>
                <c:pt idx="1110">
                  <c:v>43480</c:v>
                </c:pt>
                <c:pt idx="1111">
                  <c:v>43481</c:v>
                </c:pt>
                <c:pt idx="1112">
                  <c:v>43482</c:v>
                </c:pt>
                <c:pt idx="1113">
                  <c:v>43483</c:v>
                </c:pt>
                <c:pt idx="1114">
                  <c:v>43484</c:v>
                </c:pt>
                <c:pt idx="1115">
                  <c:v>43485</c:v>
                </c:pt>
                <c:pt idx="1116">
                  <c:v>43486</c:v>
                </c:pt>
                <c:pt idx="1117">
                  <c:v>43487</c:v>
                </c:pt>
                <c:pt idx="1118">
                  <c:v>43488</c:v>
                </c:pt>
                <c:pt idx="1119">
                  <c:v>43489</c:v>
                </c:pt>
                <c:pt idx="1120">
                  <c:v>43490</c:v>
                </c:pt>
                <c:pt idx="1121">
                  <c:v>43491</c:v>
                </c:pt>
                <c:pt idx="1122">
                  <c:v>43492</c:v>
                </c:pt>
                <c:pt idx="1123">
                  <c:v>43493</c:v>
                </c:pt>
                <c:pt idx="1124">
                  <c:v>43494</c:v>
                </c:pt>
                <c:pt idx="1125">
                  <c:v>43495</c:v>
                </c:pt>
                <c:pt idx="1126">
                  <c:v>43496</c:v>
                </c:pt>
                <c:pt idx="1127">
                  <c:v>43497</c:v>
                </c:pt>
                <c:pt idx="1128">
                  <c:v>43498</c:v>
                </c:pt>
                <c:pt idx="1129">
                  <c:v>43499</c:v>
                </c:pt>
                <c:pt idx="1130">
                  <c:v>43500</c:v>
                </c:pt>
                <c:pt idx="1131">
                  <c:v>43501</c:v>
                </c:pt>
                <c:pt idx="1132">
                  <c:v>43502</c:v>
                </c:pt>
                <c:pt idx="1133">
                  <c:v>43503</c:v>
                </c:pt>
                <c:pt idx="1134">
                  <c:v>43504</c:v>
                </c:pt>
                <c:pt idx="1135">
                  <c:v>43505</c:v>
                </c:pt>
                <c:pt idx="1136">
                  <c:v>43506</c:v>
                </c:pt>
                <c:pt idx="1137">
                  <c:v>43507</c:v>
                </c:pt>
                <c:pt idx="1138">
                  <c:v>43508</c:v>
                </c:pt>
                <c:pt idx="1139">
                  <c:v>43509</c:v>
                </c:pt>
                <c:pt idx="1140">
                  <c:v>43510</c:v>
                </c:pt>
                <c:pt idx="1141">
                  <c:v>43511</c:v>
                </c:pt>
                <c:pt idx="1142">
                  <c:v>43512</c:v>
                </c:pt>
                <c:pt idx="1143">
                  <c:v>43513</c:v>
                </c:pt>
                <c:pt idx="1144">
                  <c:v>43514</c:v>
                </c:pt>
                <c:pt idx="1145">
                  <c:v>43515</c:v>
                </c:pt>
                <c:pt idx="1146">
                  <c:v>43516</c:v>
                </c:pt>
                <c:pt idx="1147">
                  <c:v>43517</c:v>
                </c:pt>
                <c:pt idx="1148">
                  <c:v>43518</c:v>
                </c:pt>
                <c:pt idx="1149">
                  <c:v>43519</c:v>
                </c:pt>
                <c:pt idx="1150">
                  <c:v>43520</c:v>
                </c:pt>
                <c:pt idx="1151">
                  <c:v>43521</c:v>
                </c:pt>
                <c:pt idx="1152">
                  <c:v>43522</c:v>
                </c:pt>
                <c:pt idx="1153">
                  <c:v>43523</c:v>
                </c:pt>
                <c:pt idx="1154">
                  <c:v>43524</c:v>
                </c:pt>
                <c:pt idx="1155">
                  <c:v>43525</c:v>
                </c:pt>
                <c:pt idx="1156">
                  <c:v>43526</c:v>
                </c:pt>
                <c:pt idx="1157">
                  <c:v>43527</c:v>
                </c:pt>
                <c:pt idx="1158">
                  <c:v>43528</c:v>
                </c:pt>
                <c:pt idx="1159">
                  <c:v>43529</c:v>
                </c:pt>
                <c:pt idx="1160">
                  <c:v>43530</c:v>
                </c:pt>
                <c:pt idx="1161">
                  <c:v>43531</c:v>
                </c:pt>
                <c:pt idx="1162">
                  <c:v>43532</c:v>
                </c:pt>
                <c:pt idx="1163">
                  <c:v>43533</c:v>
                </c:pt>
                <c:pt idx="1164">
                  <c:v>43534</c:v>
                </c:pt>
                <c:pt idx="1165">
                  <c:v>43535</c:v>
                </c:pt>
                <c:pt idx="1166">
                  <c:v>43536</c:v>
                </c:pt>
                <c:pt idx="1167">
                  <c:v>43537</c:v>
                </c:pt>
                <c:pt idx="1168">
                  <c:v>43538</c:v>
                </c:pt>
                <c:pt idx="1169">
                  <c:v>43539</c:v>
                </c:pt>
                <c:pt idx="1170">
                  <c:v>43540</c:v>
                </c:pt>
                <c:pt idx="1171">
                  <c:v>43541</c:v>
                </c:pt>
                <c:pt idx="1172">
                  <c:v>43542</c:v>
                </c:pt>
                <c:pt idx="1173">
                  <c:v>43543</c:v>
                </c:pt>
                <c:pt idx="1174">
                  <c:v>43544</c:v>
                </c:pt>
                <c:pt idx="1175">
                  <c:v>43545</c:v>
                </c:pt>
                <c:pt idx="1176">
                  <c:v>43546</c:v>
                </c:pt>
                <c:pt idx="1177">
                  <c:v>43547</c:v>
                </c:pt>
                <c:pt idx="1178">
                  <c:v>43548</c:v>
                </c:pt>
                <c:pt idx="1179">
                  <c:v>43549</c:v>
                </c:pt>
                <c:pt idx="1180">
                  <c:v>43550</c:v>
                </c:pt>
                <c:pt idx="1181">
                  <c:v>43551</c:v>
                </c:pt>
                <c:pt idx="1182">
                  <c:v>43552</c:v>
                </c:pt>
                <c:pt idx="1183">
                  <c:v>43553</c:v>
                </c:pt>
                <c:pt idx="1184">
                  <c:v>43554</c:v>
                </c:pt>
                <c:pt idx="1185">
                  <c:v>43555</c:v>
                </c:pt>
                <c:pt idx="1186">
                  <c:v>43556</c:v>
                </c:pt>
                <c:pt idx="1187">
                  <c:v>43557</c:v>
                </c:pt>
                <c:pt idx="1188">
                  <c:v>43558</c:v>
                </c:pt>
                <c:pt idx="1189">
                  <c:v>43559</c:v>
                </c:pt>
                <c:pt idx="1190">
                  <c:v>43560</c:v>
                </c:pt>
                <c:pt idx="1191">
                  <c:v>43561</c:v>
                </c:pt>
                <c:pt idx="1192">
                  <c:v>43562</c:v>
                </c:pt>
                <c:pt idx="1193">
                  <c:v>43563</c:v>
                </c:pt>
                <c:pt idx="1194">
                  <c:v>43564</c:v>
                </c:pt>
                <c:pt idx="1195">
                  <c:v>43565</c:v>
                </c:pt>
                <c:pt idx="1196">
                  <c:v>43566</c:v>
                </c:pt>
                <c:pt idx="1197">
                  <c:v>43567</c:v>
                </c:pt>
                <c:pt idx="1198">
                  <c:v>43568</c:v>
                </c:pt>
                <c:pt idx="1199">
                  <c:v>43569</c:v>
                </c:pt>
                <c:pt idx="1200">
                  <c:v>43570</c:v>
                </c:pt>
                <c:pt idx="1201">
                  <c:v>43571</c:v>
                </c:pt>
                <c:pt idx="1202">
                  <c:v>43572</c:v>
                </c:pt>
                <c:pt idx="1203">
                  <c:v>43573</c:v>
                </c:pt>
                <c:pt idx="1204">
                  <c:v>43574</c:v>
                </c:pt>
                <c:pt idx="1205">
                  <c:v>43575</c:v>
                </c:pt>
                <c:pt idx="1206">
                  <c:v>43576</c:v>
                </c:pt>
                <c:pt idx="1207">
                  <c:v>43577</c:v>
                </c:pt>
                <c:pt idx="1208">
                  <c:v>43578</c:v>
                </c:pt>
                <c:pt idx="1209">
                  <c:v>43579</c:v>
                </c:pt>
                <c:pt idx="1210">
                  <c:v>43580</c:v>
                </c:pt>
                <c:pt idx="1211">
                  <c:v>43581</c:v>
                </c:pt>
                <c:pt idx="1212">
                  <c:v>43582</c:v>
                </c:pt>
                <c:pt idx="1213">
                  <c:v>43583</c:v>
                </c:pt>
                <c:pt idx="1214">
                  <c:v>43584</c:v>
                </c:pt>
                <c:pt idx="1215">
                  <c:v>43585</c:v>
                </c:pt>
                <c:pt idx="1216">
                  <c:v>43586</c:v>
                </c:pt>
                <c:pt idx="1217">
                  <c:v>43587</c:v>
                </c:pt>
                <c:pt idx="1218">
                  <c:v>43588</c:v>
                </c:pt>
                <c:pt idx="1219">
                  <c:v>43589</c:v>
                </c:pt>
                <c:pt idx="1220">
                  <c:v>43590</c:v>
                </c:pt>
                <c:pt idx="1221">
                  <c:v>43591</c:v>
                </c:pt>
                <c:pt idx="1222">
                  <c:v>43592</c:v>
                </c:pt>
                <c:pt idx="1223">
                  <c:v>43593</c:v>
                </c:pt>
                <c:pt idx="1224">
                  <c:v>43594</c:v>
                </c:pt>
                <c:pt idx="1225">
                  <c:v>43595</c:v>
                </c:pt>
                <c:pt idx="1226">
                  <c:v>43596</c:v>
                </c:pt>
                <c:pt idx="1227">
                  <c:v>43597</c:v>
                </c:pt>
                <c:pt idx="1228">
                  <c:v>43598</c:v>
                </c:pt>
                <c:pt idx="1229">
                  <c:v>43599</c:v>
                </c:pt>
                <c:pt idx="1230">
                  <c:v>43600</c:v>
                </c:pt>
                <c:pt idx="1231">
                  <c:v>43601</c:v>
                </c:pt>
                <c:pt idx="1232">
                  <c:v>43602</c:v>
                </c:pt>
                <c:pt idx="1233">
                  <c:v>43603</c:v>
                </c:pt>
                <c:pt idx="1234">
                  <c:v>43604</c:v>
                </c:pt>
                <c:pt idx="1235">
                  <c:v>43605</c:v>
                </c:pt>
                <c:pt idx="1236">
                  <c:v>43606</c:v>
                </c:pt>
                <c:pt idx="1237">
                  <c:v>43607</c:v>
                </c:pt>
                <c:pt idx="1238">
                  <c:v>43608</c:v>
                </c:pt>
                <c:pt idx="1239">
                  <c:v>43609</c:v>
                </c:pt>
                <c:pt idx="1240">
                  <c:v>43610</c:v>
                </c:pt>
                <c:pt idx="1241">
                  <c:v>43611</c:v>
                </c:pt>
                <c:pt idx="1242">
                  <c:v>43612</c:v>
                </c:pt>
                <c:pt idx="1243">
                  <c:v>43613</c:v>
                </c:pt>
                <c:pt idx="1244">
                  <c:v>43614</c:v>
                </c:pt>
                <c:pt idx="1245">
                  <c:v>43615</c:v>
                </c:pt>
                <c:pt idx="1246">
                  <c:v>43616</c:v>
                </c:pt>
                <c:pt idx="1247">
                  <c:v>43617</c:v>
                </c:pt>
                <c:pt idx="1248">
                  <c:v>43618</c:v>
                </c:pt>
                <c:pt idx="1249">
                  <c:v>43619</c:v>
                </c:pt>
                <c:pt idx="1250">
                  <c:v>43620</c:v>
                </c:pt>
                <c:pt idx="1251">
                  <c:v>43621</c:v>
                </c:pt>
                <c:pt idx="1252">
                  <c:v>43622</c:v>
                </c:pt>
                <c:pt idx="1253">
                  <c:v>43623</c:v>
                </c:pt>
                <c:pt idx="1254">
                  <c:v>43624</c:v>
                </c:pt>
                <c:pt idx="1255">
                  <c:v>43625</c:v>
                </c:pt>
                <c:pt idx="1256">
                  <c:v>43626</c:v>
                </c:pt>
                <c:pt idx="1257">
                  <c:v>43627</c:v>
                </c:pt>
                <c:pt idx="1258">
                  <c:v>43628</c:v>
                </c:pt>
                <c:pt idx="1259">
                  <c:v>43629</c:v>
                </c:pt>
                <c:pt idx="1260">
                  <c:v>43630</c:v>
                </c:pt>
                <c:pt idx="1261">
                  <c:v>43631</c:v>
                </c:pt>
                <c:pt idx="1262">
                  <c:v>43632</c:v>
                </c:pt>
                <c:pt idx="1263">
                  <c:v>43633</c:v>
                </c:pt>
                <c:pt idx="1264">
                  <c:v>43634</c:v>
                </c:pt>
                <c:pt idx="1265">
                  <c:v>43635</c:v>
                </c:pt>
                <c:pt idx="1266">
                  <c:v>43636</c:v>
                </c:pt>
                <c:pt idx="1267">
                  <c:v>43637</c:v>
                </c:pt>
                <c:pt idx="1268">
                  <c:v>43638</c:v>
                </c:pt>
                <c:pt idx="1269">
                  <c:v>43639</c:v>
                </c:pt>
                <c:pt idx="1270">
                  <c:v>43640</c:v>
                </c:pt>
                <c:pt idx="1271">
                  <c:v>43641</c:v>
                </c:pt>
                <c:pt idx="1272">
                  <c:v>43642</c:v>
                </c:pt>
                <c:pt idx="1273">
                  <c:v>43643</c:v>
                </c:pt>
                <c:pt idx="1274">
                  <c:v>43644</c:v>
                </c:pt>
                <c:pt idx="1275">
                  <c:v>43645</c:v>
                </c:pt>
                <c:pt idx="1276">
                  <c:v>43646</c:v>
                </c:pt>
                <c:pt idx="1277">
                  <c:v>43647</c:v>
                </c:pt>
                <c:pt idx="1278">
                  <c:v>43648</c:v>
                </c:pt>
                <c:pt idx="1279">
                  <c:v>43649</c:v>
                </c:pt>
                <c:pt idx="1280">
                  <c:v>43650</c:v>
                </c:pt>
                <c:pt idx="1281">
                  <c:v>43651</c:v>
                </c:pt>
                <c:pt idx="1282">
                  <c:v>43652</c:v>
                </c:pt>
                <c:pt idx="1283">
                  <c:v>43653</c:v>
                </c:pt>
                <c:pt idx="1284">
                  <c:v>43654</c:v>
                </c:pt>
                <c:pt idx="1285">
                  <c:v>43655</c:v>
                </c:pt>
                <c:pt idx="1286">
                  <c:v>43656</c:v>
                </c:pt>
                <c:pt idx="1287">
                  <c:v>43657</c:v>
                </c:pt>
                <c:pt idx="1288">
                  <c:v>43658</c:v>
                </c:pt>
                <c:pt idx="1289">
                  <c:v>43659</c:v>
                </c:pt>
                <c:pt idx="1290">
                  <c:v>43660</c:v>
                </c:pt>
                <c:pt idx="1291">
                  <c:v>43661</c:v>
                </c:pt>
                <c:pt idx="1292">
                  <c:v>43662</c:v>
                </c:pt>
                <c:pt idx="1293">
                  <c:v>43663</c:v>
                </c:pt>
                <c:pt idx="1294">
                  <c:v>43664</c:v>
                </c:pt>
                <c:pt idx="1295">
                  <c:v>43665</c:v>
                </c:pt>
                <c:pt idx="1296">
                  <c:v>43666</c:v>
                </c:pt>
                <c:pt idx="1297">
                  <c:v>43667</c:v>
                </c:pt>
                <c:pt idx="1298">
                  <c:v>43668</c:v>
                </c:pt>
                <c:pt idx="1299">
                  <c:v>43669</c:v>
                </c:pt>
                <c:pt idx="1300">
                  <c:v>43670</c:v>
                </c:pt>
                <c:pt idx="1301">
                  <c:v>43671</c:v>
                </c:pt>
                <c:pt idx="1302">
                  <c:v>43672</c:v>
                </c:pt>
                <c:pt idx="1303">
                  <c:v>43673</c:v>
                </c:pt>
                <c:pt idx="1304">
                  <c:v>43674</c:v>
                </c:pt>
                <c:pt idx="1305">
                  <c:v>43675</c:v>
                </c:pt>
                <c:pt idx="1306">
                  <c:v>43676</c:v>
                </c:pt>
                <c:pt idx="1307">
                  <c:v>43677</c:v>
                </c:pt>
                <c:pt idx="1308">
                  <c:v>43678</c:v>
                </c:pt>
                <c:pt idx="1309">
                  <c:v>43679</c:v>
                </c:pt>
                <c:pt idx="1310">
                  <c:v>43680</c:v>
                </c:pt>
                <c:pt idx="1311">
                  <c:v>43681</c:v>
                </c:pt>
                <c:pt idx="1312">
                  <c:v>43682</c:v>
                </c:pt>
                <c:pt idx="1313">
                  <c:v>43683</c:v>
                </c:pt>
                <c:pt idx="1314">
                  <c:v>43684</c:v>
                </c:pt>
                <c:pt idx="1315">
                  <c:v>43685</c:v>
                </c:pt>
                <c:pt idx="1316">
                  <c:v>43686</c:v>
                </c:pt>
                <c:pt idx="1317">
                  <c:v>43687</c:v>
                </c:pt>
                <c:pt idx="1318">
                  <c:v>43688</c:v>
                </c:pt>
                <c:pt idx="1319">
                  <c:v>43689</c:v>
                </c:pt>
                <c:pt idx="1320">
                  <c:v>43690</c:v>
                </c:pt>
                <c:pt idx="1321">
                  <c:v>43691</c:v>
                </c:pt>
                <c:pt idx="1322">
                  <c:v>43692</c:v>
                </c:pt>
                <c:pt idx="1323">
                  <c:v>43693</c:v>
                </c:pt>
                <c:pt idx="1324">
                  <c:v>43694</c:v>
                </c:pt>
                <c:pt idx="1325">
                  <c:v>43695</c:v>
                </c:pt>
                <c:pt idx="1326">
                  <c:v>43696</c:v>
                </c:pt>
                <c:pt idx="1327">
                  <c:v>43697</c:v>
                </c:pt>
                <c:pt idx="1328">
                  <c:v>43698</c:v>
                </c:pt>
                <c:pt idx="1329">
                  <c:v>43699</c:v>
                </c:pt>
                <c:pt idx="1330">
                  <c:v>43700</c:v>
                </c:pt>
                <c:pt idx="1331">
                  <c:v>43701</c:v>
                </c:pt>
                <c:pt idx="1332">
                  <c:v>43702</c:v>
                </c:pt>
                <c:pt idx="1333">
                  <c:v>43703</c:v>
                </c:pt>
                <c:pt idx="1334">
                  <c:v>43704</c:v>
                </c:pt>
                <c:pt idx="1335">
                  <c:v>43705</c:v>
                </c:pt>
                <c:pt idx="1336">
                  <c:v>43706</c:v>
                </c:pt>
                <c:pt idx="1337">
                  <c:v>43707</c:v>
                </c:pt>
                <c:pt idx="1338">
                  <c:v>43708</c:v>
                </c:pt>
                <c:pt idx="1339">
                  <c:v>43709</c:v>
                </c:pt>
                <c:pt idx="1340">
                  <c:v>43710</c:v>
                </c:pt>
                <c:pt idx="1341">
                  <c:v>43711</c:v>
                </c:pt>
                <c:pt idx="1342">
                  <c:v>43712</c:v>
                </c:pt>
                <c:pt idx="1343">
                  <c:v>43713</c:v>
                </c:pt>
                <c:pt idx="1344">
                  <c:v>43714</c:v>
                </c:pt>
                <c:pt idx="1345">
                  <c:v>43715</c:v>
                </c:pt>
                <c:pt idx="1346">
                  <c:v>43716</c:v>
                </c:pt>
                <c:pt idx="1347">
                  <c:v>43717</c:v>
                </c:pt>
                <c:pt idx="1348">
                  <c:v>43718</c:v>
                </c:pt>
                <c:pt idx="1349">
                  <c:v>43719</c:v>
                </c:pt>
                <c:pt idx="1350">
                  <c:v>43720</c:v>
                </c:pt>
                <c:pt idx="1351">
                  <c:v>43721</c:v>
                </c:pt>
                <c:pt idx="1352">
                  <c:v>43722</c:v>
                </c:pt>
                <c:pt idx="1353">
                  <c:v>43723</c:v>
                </c:pt>
                <c:pt idx="1354">
                  <c:v>43724</c:v>
                </c:pt>
                <c:pt idx="1355">
                  <c:v>43725</c:v>
                </c:pt>
                <c:pt idx="1356">
                  <c:v>43726</c:v>
                </c:pt>
                <c:pt idx="1357">
                  <c:v>43727</c:v>
                </c:pt>
                <c:pt idx="1358">
                  <c:v>43728</c:v>
                </c:pt>
                <c:pt idx="1359">
                  <c:v>43729</c:v>
                </c:pt>
                <c:pt idx="1360">
                  <c:v>43730</c:v>
                </c:pt>
                <c:pt idx="1361">
                  <c:v>43731</c:v>
                </c:pt>
                <c:pt idx="1362">
                  <c:v>43732</c:v>
                </c:pt>
                <c:pt idx="1363">
                  <c:v>43733</c:v>
                </c:pt>
                <c:pt idx="1364">
                  <c:v>43734</c:v>
                </c:pt>
                <c:pt idx="1365">
                  <c:v>43735</c:v>
                </c:pt>
                <c:pt idx="1366">
                  <c:v>43736</c:v>
                </c:pt>
                <c:pt idx="1367">
                  <c:v>43737</c:v>
                </c:pt>
                <c:pt idx="1368">
                  <c:v>43738</c:v>
                </c:pt>
                <c:pt idx="1369">
                  <c:v>43739</c:v>
                </c:pt>
                <c:pt idx="1370">
                  <c:v>43740</c:v>
                </c:pt>
                <c:pt idx="1371">
                  <c:v>43741</c:v>
                </c:pt>
                <c:pt idx="1372">
                  <c:v>43742</c:v>
                </c:pt>
                <c:pt idx="1373">
                  <c:v>43743</c:v>
                </c:pt>
                <c:pt idx="1374">
                  <c:v>43744</c:v>
                </c:pt>
                <c:pt idx="1375">
                  <c:v>43745</c:v>
                </c:pt>
                <c:pt idx="1376">
                  <c:v>43746</c:v>
                </c:pt>
                <c:pt idx="1377">
                  <c:v>43747</c:v>
                </c:pt>
                <c:pt idx="1378">
                  <c:v>43748</c:v>
                </c:pt>
                <c:pt idx="1379">
                  <c:v>43749</c:v>
                </c:pt>
                <c:pt idx="1380">
                  <c:v>43750</c:v>
                </c:pt>
                <c:pt idx="1381">
                  <c:v>43751</c:v>
                </c:pt>
                <c:pt idx="1382">
                  <c:v>43752</c:v>
                </c:pt>
                <c:pt idx="1383">
                  <c:v>43753</c:v>
                </c:pt>
                <c:pt idx="1384">
                  <c:v>43754</c:v>
                </c:pt>
                <c:pt idx="1385">
                  <c:v>43755</c:v>
                </c:pt>
                <c:pt idx="1386">
                  <c:v>43756</c:v>
                </c:pt>
                <c:pt idx="1387">
                  <c:v>43757</c:v>
                </c:pt>
                <c:pt idx="1388">
                  <c:v>43758</c:v>
                </c:pt>
                <c:pt idx="1389">
                  <c:v>43759</c:v>
                </c:pt>
                <c:pt idx="1390">
                  <c:v>43760</c:v>
                </c:pt>
                <c:pt idx="1391">
                  <c:v>43761</c:v>
                </c:pt>
                <c:pt idx="1392">
                  <c:v>43762</c:v>
                </c:pt>
                <c:pt idx="1393">
                  <c:v>43763</c:v>
                </c:pt>
                <c:pt idx="1394">
                  <c:v>43764</c:v>
                </c:pt>
                <c:pt idx="1395">
                  <c:v>43765</c:v>
                </c:pt>
                <c:pt idx="1396">
                  <c:v>43766</c:v>
                </c:pt>
                <c:pt idx="1397">
                  <c:v>43767</c:v>
                </c:pt>
                <c:pt idx="1398">
                  <c:v>43768</c:v>
                </c:pt>
                <c:pt idx="1399">
                  <c:v>43769</c:v>
                </c:pt>
                <c:pt idx="1400">
                  <c:v>43770</c:v>
                </c:pt>
                <c:pt idx="1401">
                  <c:v>43771</c:v>
                </c:pt>
                <c:pt idx="1402">
                  <c:v>43772</c:v>
                </c:pt>
                <c:pt idx="1403">
                  <c:v>43773</c:v>
                </c:pt>
                <c:pt idx="1404">
                  <c:v>43774</c:v>
                </c:pt>
                <c:pt idx="1405">
                  <c:v>43775</c:v>
                </c:pt>
                <c:pt idx="1406">
                  <c:v>43776</c:v>
                </c:pt>
                <c:pt idx="1407">
                  <c:v>43777</c:v>
                </c:pt>
                <c:pt idx="1408">
                  <c:v>43778</c:v>
                </c:pt>
                <c:pt idx="1409">
                  <c:v>43779</c:v>
                </c:pt>
                <c:pt idx="1410">
                  <c:v>43780</c:v>
                </c:pt>
                <c:pt idx="1411">
                  <c:v>43781</c:v>
                </c:pt>
                <c:pt idx="1412">
                  <c:v>43782</c:v>
                </c:pt>
                <c:pt idx="1413">
                  <c:v>43783</c:v>
                </c:pt>
                <c:pt idx="1414">
                  <c:v>43784</c:v>
                </c:pt>
                <c:pt idx="1415">
                  <c:v>43785</c:v>
                </c:pt>
                <c:pt idx="1416">
                  <c:v>43786</c:v>
                </c:pt>
                <c:pt idx="1417">
                  <c:v>43787</c:v>
                </c:pt>
                <c:pt idx="1418">
                  <c:v>43788</c:v>
                </c:pt>
                <c:pt idx="1419">
                  <c:v>43789</c:v>
                </c:pt>
                <c:pt idx="1420">
                  <c:v>43790</c:v>
                </c:pt>
                <c:pt idx="1421">
                  <c:v>43791</c:v>
                </c:pt>
                <c:pt idx="1422">
                  <c:v>43792</c:v>
                </c:pt>
                <c:pt idx="1423">
                  <c:v>43793</c:v>
                </c:pt>
                <c:pt idx="1424">
                  <c:v>43794</c:v>
                </c:pt>
                <c:pt idx="1425">
                  <c:v>43795</c:v>
                </c:pt>
                <c:pt idx="1426">
                  <c:v>43796</c:v>
                </c:pt>
                <c:pt idx="1427">
                  <c:v>43797</c:v>
                </c:pt>
                <c:pt idx="1428">
                  <c:v>43798</c:v>
                </c:pt>
                <c:pt idx="1429">
                  <c:v>43799</c:v>
                </c:pt>
                <c:pt idx="1430">
                  <c:v>43800</c:v>
                </c:pt>
                <c:pt idx="1431">
                  <c:v>43801</c:v>
                </c:pt>
                <c:pt idx="1432">
                  <c:v>43802</c:v>
                </c:pt>
                <c:pt idx="1433">
                  <c:v>43803</c:v>
                </c:pt>
                <c:pt idx="1434">
                  <c:v>43804</c:v>
                </c:pt>
                <c:pt idx="1435">
                  <c:v>43805</c:v>
                </c:pt>
                <c:pt idx="1436">
                  <c:v>43806</c:v>
                </c:pt>
                <c:pt idx="1437">
                  <c:v>43807</c:v>
                </c:pt>
                <c:pt idx="1438">
                  <c:v>43808</c:v>
                </c:pt>
                <c:pt idx="1439">
                  <c:v>43809</c:v>
                </c:pt>
                <c:pt idx="1440">
                  <c:v>43810</c:v>
                </c:pt>
                <c:pt idx="1441">
                  <c:v>43811</c:v>
                </c:pt>
                <c:pt idx="1442">
                  <c:v>43812</c:v>
                </c:pt>
                <c:pt idx="1443">
                  <c:v>43813</c:v>
                </c:pt>
                <c:pt idx="1444">
                  <c:v>43814</c:v>
                </c:pt>
                <c:pt idx="1445">
                  <c:v>43815</c:v>
                </c:pt>
                <c:pt idx="1446">
                  <c:v>43816</c:v>
                </c:pt>
                <c:pt idx="1447">
                  <c:v>43817</c:v>
                </c:pt>
                <c:pt idx="1448">
                  <c:v>43818</c:v>
                </c:pt>
                <c:pt idx="1449">
                  <c:v>43819</c:v>
                </c:pt>
                <c:pt idx="1450">
                  <c:v>43820</c:v>
                </c:pt>
                <c:pt idx="1451">
                  <c:v>43821</c:v>
                </c:pt>
                <c:pt idx="1452">
                  <c:v>43822</c:v>
                </c:pt>
                <c:pt idx="1453">
                  <c:v>43823</c:v>
                </c:pt>
                <c:pt idx="1454">
                  <c:v>43824</c:v>
                </c:pt>
                <c:pt idx="1455">
                  <c:v>43825</c:v>
                </c:pt>
                <c:pt idx="1456">
                  <c:v>43826</c:v>
                </c:pt>
                <c:pt idx="1457">
                  <c:v>43827</c:v>
                </c:pt>
                <c:pt idx="1458">
                  <c:v>43828</c:v>
                </c:pt>
                <c:pt idx="1459">
                  <c:v>43829</c:v>
                </c:pt>
                <c:pt idx="1460">
                  <c:v>43830</c:v>
                </c:pt>
                <c:pt idx="1461">
                  <c:v>43831</c:v>
                </c:pt>
                <c:pt idx="1462">
                  <c:v>43832</c:v>
                </c:pt>
                <c:pt idx="1463">
                  <c:v>43833</c:v>
                </c:pt>
                <c:pt idx="1464">
                  <c:v>43834</c:v>
                </c:pt>
                <c:pt idx="1465">
                  <c:v>43835</c:v>
                </c:pt>
                <c:pt idx="1466">
                  <c:v>43836</c:v>
                </c:pt>
                <c:pt idx="1467">
                  <c:v>43837</c:v>
                </c:pt>
                <c:pt idx="1468">
                  <c:v>43838</c:v>
                </c:pt>
                <c:pt idx="1469">
                  <c:v>43839</c:v>
                </c:pt>
                <c:pt idx="1470">
                  <c:v>43840</c:v>
                </c:pt>
                <c:pt idx="1471">
                  <c:v>43841</c:v>
                </c:pt>
                <c:pt idx="1472">
                  <c:v>43842</c:v>
                </c:pt>
                <c:pt idx="1473">
                  <c:v>43843</c:v>
                </c:pt>
                <c:pt idx="1474">
                  <c:v>43844</c:v>
                </c:pt>
                <c:pt idx="1475">
                  <c:v>43845</c:v>
                </c:pt>
                <c:pt idx="1476">
                  <c:v>43846</c:v>
                </c:pt>
                <c:pt idx="1477">
                  <c:v>43847</c:v>
                </c:pt>
                <c:pt idx="1478">
                  <c:v>43848</c:v>
                </c:pt>
                <c:pt idx="1479">
                  <c:v>43849</c:v>
                </c:pt>
                <c:pt idx="1480">
                  <c:v>43850</c:v>
                </c:pt>
                <c:pt idx="1481">
                  <c:v>43851</c:v>
                </c:pt>
                <c:pt idx="1482">
                  <c:v>43852</c:v>
                </c:pt>
                <c:pt idx="1483">
                  <c:v>43853</c:v>
                </c:pt>
                <c:pt idx="1484">
                  <c:v>43854</c:v>
                </c:pt>
                <c:pt idx="1485">
                  <c:v>43855</c:v>
                </c:pt>
                <c:pt idx="1486">
                  <c:v>43856</c:v>
                </c:pt>
                <c:pt idx="1487">
                  <c:v>43857</c:v>
                </c:pt>
                <c:pt idx="1488">
                  <c:v>43858</c:v>
                </c:pt>
                <c:pt idx="1489">
                  <c:v>43859</c:v>
                </c:pt>
                <c:pt idx="1490">
                  <c:v>43860</c:v>
                </c:pt>
                <c:pt idx="1491">
                  <c:v>43861</c:v>
                </c:pt>
                <c:pt idx="1492">
                  <c:v>43862</c:v>
                </c:pt>
                <c:pt idx="1493">
                  <c:v>43863</c:v>
                </c:pt>
                <c:pt idx="1494">
                  <c:v>43864</c:v>
                </c:pt>
                <c:pt idx="1495">
                  <c:v>43865</c:v>
                </c:pt>
                <c:pt idx="1496">
                  <c:v>43866</c:v>
                </c:pt>
                <c:pt idx="1497">
                  <c:v>43867</c:v>
                </c:pt>
                <c:pt idx="1498">
                  <c:v>43868</c:v>
                </c:pt>
                <c:pt idx="1499">
                  <c:v>43869</c:v>
                </c:pt>
                <c:pt idx="1500">
                  <c:v>43870</c:v>
                </c:pt>
                <c:pt idx="1501">
                  <c:v>43871</c:v>
                </c:pt>
                <c:pt idx="1502">
                  <c:v>43872</c:v>
                </c:pt>
                <c:pt idx="1503">
                  <c:v>43873</c:v>
                </c:pt>
                <c:pt idx="1504">
                  <c:v>43874</c:v>
                </c:pt>
                <c:pt idx="1505">
                  <c:v>43875</c:v>
                </c:pt>
                <c:pt idx="1506">
                  <c:v>43876</c:v>
                </c:pt>
                <c:pt idx="1507">
                  <c:v>43877</c:v>
                </c:pt>
                <c:pt idx="1508">
                  <c:v>43878</c:v>
                </c:pt>
                <c:pt idx="1509">
                  <c:v>43879</c:v>
                </c:pt>
                <c:pt idx="1510">
                  <c:v>43880</c:v>
                </c:pt>
                <c:pt idx="1511">
                  <c:v>43881</c:v>
                </c:pt>
                <c:pt idx="1512">
                  <c:v>43882</c:v>
                </c:pt>
                <c:pt idx="1513">
                  <c:v>43883</c:v>
                </c:pt>
                <c:pt idx="1514">
                  <c:v>43884</c:v>
                </c:pt>
                <c:pt idx="1515">
                  <c:v>43885</c:v>
                </c:pt>
                <c:pt idx="1516">
                  <c:v>43886</c:v>
                </c:pt>
                <c:pt idx="1517">
                  <c:v>43887</c:v>
                </c:pt>
                <c:pt idx="1518">
                  <c:v>43888</c:v>
                </c:pt>
                <c:pt idx="1519">
                  <c:v>43889</c:v>
                </c:pt>
                <c:pt idx="1520">
                  <c:v>43890</c:v>
                </c:pt>
                <c:pt idx="1521">
                  <c:v>43891</c:v>
                </c:pt>
                <c:pt idx="1522">
                  <c:v>43892</c:v>
                </c:pt>
                <c:pt idx="1523">
                  <c:v>43893</c:v>
                </c:pt>
                <c:pt idx="1524">
                  <c:v>43894</c:v>
                </c:pt>
                <c:pt idx="1525">
                  <c:v>43895</c:v>
                </c:pt>
                <c:pt idx="1526">
                  <c:v>43896</c:v>
                </c:pt>
                <c:pt idx="1527">
                  <c:v>43897</c:v>
                </c:pt>
                <c:pt idx="1528">
                  <c:v>43898</c:v>
                </c:pt>
                <c:pt idx="1529">
                  <c:v>43899</c:v>
                </c:pt>
                <c:pt idx="1530">
                  <c:v>43900</c:v>
                </c:pt>
                <c:pt idx="1531">
                  <c:v>43901</c:v>
                </c:pt>
                <c:pt idx="1532">
                  <c:v>43902</c:v>
                </c:pt>
                <c:pt idx="1533">
                  <c:v>43903</c:v>
                </c:pt>
                <c:pt idx="1534">
                  <c:v>43904</c:v>
                </c:pt>
                <c:pt idx="1535">
                  <c:v>43905</c:v>
                </c:pt>
                <c:pt idx="1536">
                  <c:v>43906</c:v>
                </c:pt>
                <c:pt idx="1537">
                  <c:v>43907</c:v>
                </c:pt>
                <c:pt idx="1538">
                  <c:v>43908</c:v>
                </c:pt>
                <c:pt idx="1539">
                  <c:v>43909</c:v>
                </c:pt>
                <c:pt idx="1540">
                  <c:v>43910</c:v>
                </c:pt>
                <c:pt idx="1541">
                  <c:v>43911</c:v>
                </c:pt>
                <c:pt idx="1542">
                  <c:v>43912</c:v>
                </c:pt>
                <c:pt idx="1543">
                  <c:v>43913</c:v>
                </c:pt>
                <c:pt idx="1544">
                  <c:v>43914</c:v>
                </c:pt>
                <c:pt idx="1545">
                  <c:v>43915</c:v>
                </c:pt>
                <c:pt idx="1546">
                  <c:v>43916</c:v>
                </c:pt>
                <c:pt idx="1547">
                  <c:v>43917</c:v>
                </c:pt>
                <c:pt idx="1548">
                  <c:v>43918</c:v>
                </c:pt>
                <c:pt idx="1549">
                  <c:v>43919</c:v>
                </c:pt>
                <c:pt idx="1550">
                  <c:v>43920</c:v>
                </c:pt>
                <c:pt idx="1551">
                  <c:v>43921</c:v>
                </c:pt>
                <c:pt idx="1552">
                  <c:v>43922</c:v>
                </c:pt>
                <c:pt idx="1553">
                  <c:v>43923</c:v>
                </c:pt>
                <c:pt idx="1554">
                  <c:v>43924</c:v>
                </c:pt>
                <c:pt idx="1555">
                  <c:v>43925</c:v>
                </c:pt>
                <c:pt idx="1556">
                  <c:v>43926</c:v>
                </c:pt>
                <c:pt idx="1557">
                  <c:v>43927</c:v>
                </c:pt>
                <c:pt idx="1558">
                  <c:v>43928</c:v>
                </c:pt>
                <c:pt idx="1559">
                  <c:v>43929</c:v>
                </c:pt>
                <c:pt idx="1560">
                  <c:v>43930</c:v>
                </c:pt>
                <c:pt idx="1561">
                  <c:v>43931</c:v>
                </c:pt>
                <c:pt idx="1562">
                  <c:v>43932</c:v>
                </c:pt>
                <c:pt idx="1563">
                  <c:v>43933</c:v>
                </c:pt>
                <c:pt idx="1564">
                  <c:v>43934</c:v>
                </c:pt>
                <c:pt idx="1565">
                  <c:v>43935</c:v>
                </c:pt>
                <c:pt idx="1566">
                  <c:v>43936</c:v>
                </c:pt>
                <c:pt idx="1567">
                  <c:v>43937</c:v>
                </c:pt>
                <c:pt idx="1568">
                  <c:v>43938</c:v>
                </c:pt>
                <c:pt idx="1569">
                  <c:v>43939</c:v>
                </c:pt>
                <c:pt idx="1570">
                  <c:v>43940</c:v>
                </c:pt>
                <c:pt idx="1571">
                  <c:v>43941</c:v>
                </c:pt>
                <c:pt idx="1572">
                  <c:v>43942</c:v>
                </c:pt>
                <c:pt idx="1573">
                  <c:v>43943</c:v>
                </c:pt>
                <c:pt idx="1574">
                  <c:v>43944</c:v>
                </c:pt>
                <c:pt idx="1575">
                  <c:v>43945</c:v>
                </c:pt>
                <c:pt idx="1576">
                  <c:v>43946</c:v>
                </c:pt>
                <c:pt idx="1577">
                  <c:v>43947</c:v>
                </c:pt>
                <c:pt idx="1578">
                  <c:v>43948</c:v>
                </c:pt>
                <c:pt idx="1579">
                  <c:v>43949</c:v>
                </c:pt>
                <c:pt idx="1580">
                  <c:v>43950</c:v>
                </c:pt>
                <c:pt idx="1581">
                  <c:v>43951</c:v>
                </c:pt>
                <c:pt idx="1582">
                  <c:v>43952</c:v>
                </c:pt>
                <c:pt idx="1583">
                  <c:v>43953</c:v>
                </c:pt>
                <c:pt idx="1584">
                  <c:v>43954</c:v>
                </c:pt>
                <c:pt idx="1585">
                  <c:v>43955</c:v>
                </c:pt>
                <c:pt idx="1586">
                  <c:v>43956</c:v>
                </c:pt>
                <c:pt idx="1587">
                  <c:v>43957</c:v>
                </c:pt>
                <c:pt idx="1588">
                  <c:v>43958</c:v>
                </c:pt>
                <c:pt idx="1589">
                  <c:v>43959</c:v>
                </c:pt>
                <c:pt idx="1590">
                  <c:v>43960</c:v>
                </c:pt>
                <c:pt idx="1591">
                  <c:v>43961</c:v>
                </c:pt>
                <c:pt idx="1592">
                  <c:v>43962</c:v>
                </c:pt>
                <c:pt idx="1593">
                  <c:v>43963</c:v>
                </c:pt>
                <c:pt idx="1594">
                  <c:v>43964</c:v>
                </c:pt>
                <c:pt idx="1595">
                  <c:v>43965</c:v>
                </c:pt>
                <c:pt idx="1596">
                  <c:v>43966</c:v>
                </c:pt>
                <c:pt idx="1597">
                  <c:v>43967</c:v>
                </c:pt>
                <c:pt idx="1598">
                  <c:v>43968</c:v>
                </c:pt>
                <c:pt idx="1599">
                  <c:v>43969</c:v>
                </c:pt>
                <c:pt idx="1600">
                  <c:v>43970</c:v>
                </c:pt>
                <c:pt idx="1601">
                  <c:v>43971</c:v>
                </c:pt>
                <c:pt idx="1602">
                  <c:v>43972</c:v>
                </c:pt>
                <c:pt idx="1603">
                  <c:v>43973</c:v>
                </c:pt>
                <c:pt idx="1604">
                  <c:v>43974</c:v>
                </c:pt>
                <c:pt idx="1605">
                  <c:v>43975</c:v>
                </c:pt>
                <c:pt idx="1606">
                  <c:v>43976</c:v>
                </c:pt>
                <c:pt idx="1607">
                  <c:v>43977</c:v>
                </c:pt>
                <c:pt idx="1608">
                  <c:v>43978</c:v>
                </c:pt>
                <c:pt idx="1609">
                  <c:v>43979</c:v>
                </c:pt>
                <c:pt idx="1610">
                  <c:v>43980</c:v>
                </c:pt>
                <c:pt idx="1611">
                  <c:v>43981</c:v>
                </c:pt>
                <c:pt idx="1612">
                  <c:v>43982</c:v>
                </c:pt>
                <c:pt idx="1613">
                  <c:v>43983</c:v>
                </c:pt>
                <c:pt idx="1614">
                  <c:v>43984</c:v>
                </c:pt>
                <c:pt idx="1615">
                  <c:v>43985</c:v>
                </c:pt>
                <c:pt idx="1616">
                  <c:v>43986</c:v>
                </c:pt>
                <c:pt idx="1617">
                  <c:v>43987</c:v>
                </c:pt>
                <c:pt idx="1618">
                  <c:v>43988</c:v>
                </c:pt>
                <c:pt idx="1619">
                  <c:v>43989</c:v>
                </c:pt>
                <c:pt idx="1620">
                  <c:v>43990</c:v>
                </c:pt>
                <c:pt idx="1621">
                  <c:v>43991</c:v>
                </c:pt>
                <c:pt idx="1622">
                  <c:v>43992</c:v>
                </c:pt>
                <c:pt idx="1623">
                  <c:v>43993</c:v>
                </c:pt>
                <c:pt idx="1624">
                  <c:v>43994</c:v>
                </c:pt>
                <c:pt idx="1625">
                  <c:v>43995</c:v>
                </c:pt>
                <c:pt idx="1626">
                  <c:v>43996</c:v>
                </c:pt>
                <c:pt idx="1627">
                  <c:v>43997</c:v>
                </c:pt>
                <c:pt idx="1628">
                  <c:v>43998</c:v>
                </c:pt>
                <c:pt idx="1629">
                  <c:v>43999</c:v>
                </c:pt>
                <c:pt idx="1630">
                  <c:v>44000</c:v>
                </c:pt>
                <c:pt idx="1631">
                  <c:v>44001</c:v>
                </c:pt>
                <c:pt idx="1632">
                  <c:v>44002</c:v>
                </c:pt>
                <c:pt idx="1633">
                  <c:v>44003</c:v>
                </c:pt>
                <c:pt idx="1634">
                  <c:v>44004</c:v>
                </c:pt>
                <c:pt idx="1635">
                  <c:v>44005</c:v>
                </c:pt>
                <c:pt idx="1636">
                  <c:v>44006</c:v>
                </c:pt>
                <c:pt idx="1637">
                  <c:v>44007</c:v>
                </c:pt>
                <c:pt idx="1638">
                  <c:v>44008</c:v>
                </c:pt>
                <c:pt idx="1639">
                  <c:v>44009</c:v>
                </c:pt>
                <c:pt idx="1640">
                  <c:v>44010</c:v>
                </c:pt>
                <c:pt idx="1641">
                  <c:v>44011</c:v>
                </c:pt>
                <c:pt idx="1642">
                  <c:v>44012</c:v>
                </c:pt>
                <c:pt idx="1643">
                  <c:v>44013</c:v>
                </c:pt>
                <c:pt idx="1644">
                  <c:v>44014</c:v>
                </c:pt>
                <c:pt idx="1645">
                  <c:v>44015</c:v>
                </c:pt>
                <c:pt idx="1646">
                  <c:v>44016</c:v>
                </c:pt>
                <c:pt idx="1647">
                  <c:v>44017</c:v>
                </c:pt>
                <c:pt idx="1648">
                  <c:v>44018</c:v>
                </c:pt>
                <c:pt idx="1649">
                  <c:v>44019</c:v>
                </c:pt>
                <c:pt idx="1650">
                  <c:v>44020</c:v>
                </c:pt>
                <c:pt idx="1651">
                  <c:v>44021</c:v>
                </c:pt>
                <c:pt idx="1652">
                  <c:v>44022</c:v>
                </c:pt>
                <c:pt idx="1653">
                  <c:v>44023</c:v>
                </c:pt>
                <c:pt idx="1654">
                  <c:v>44024</c:v>
                </c:pt>
                <c:pt idx="1655">
                  <c:v>44025</c:v>
                </c:pt>
                <c:pt idx="1656">
                  <c:v>44026</c:v>
                </c:pt>
                <c:pt idx="1657">
                  <c:v>44027</c:v>
                </c:pt>
                <c:pt idx="1658">
                  <c:v>44028</c:v>
                </c:pt>
                <c:pt idx="1659">
                  <c:v>44029</c:v>
                </c:pt>
                <c:pt idx="1660">
                  <c:v>44030</c:v>
                </c:pt>
                <c:pt idx="1661">
                  <c:v>44031</c:v>
                </c:pt>
                <c:pt idx="1662">
                  <c:v>44032</c:v>
                </c:pt>
                <c:pt idx="1663">
                  <c:v>44033</c:v>
                </c:pt>
                <c:pt idx="1664">
                  <c:v>44034</c:v>
                </c:pt>
                <c:pt idx="1665">
                  <c:v>44035</c:v>
                </c:pt>
                <c:pt idx="1666">
                  <c:v>44036</c:v>
                </c:pt>
                <c:pt idx="1667">
                  <c:v>44037</c:v>
                </c:pt>
                <c:pt idx="1668">
                  <c:v>44038</c:v>
                </c:pt>
                <c:pt idx="1669">
                  <c:v>44039</c:v>
                </c:pt>
                <c:pt idx="1670">
                  <c:v>44040</c:v>
                </c:pt>
                <c:pt idx="1671">
                  <c:v>44041</c:v>
                </c:pt>
                <c:pt idx="1672">
                  <c:v>44042</c:v>
                </c:pt>
                <c:pt idx="1673">
                  <c:v>44043</c:v>
                </c:pt>
                <c:pt idx="1674">
                  <c:v>44044</c:v>
                </c:pt>
                <c:pt idx="1675">
                  <c:v>44045</c:v>
                </c:pt>
                <c:pt idx="1676">
                  <c:v>44046</c:v>
                </c:pt>
                <c:pt idx="1677">
                  <c:v>44047</c:v>
                </c:pt>
                <c:pt idx="1678">
                  <c:v>44048</c:v>
                </c:pt>
                <c:pt idx="1679">
                  <c:v>44049</c:v>
                </c:pt>
                <c:pt idx="1680">
                  <c:v>44050</c:v>
                </c:pt>
                <c:pt idx="1681">
                  <c:v>44051</c:v>
                </c:pt>
                <c:pt idx="1682">
                  <c:v>44052</c:v>
                </c:pt>
                <c:pt idx="1683">
                  <c:v>44053</c:v>
                </c:pt>
                <c:pt idx="1684">
                  <c:v>44054</c:v>
                </c:pt>
                <c:pt idx="1685">
                  <c:v>44055</c:v>
                </c:pt>
                <c:pt idx="1686">
                  <c:v>44056</c:v>
                </c:pt>
                <c:pt idx="1687">
                  <c:v>44057</c:v>
                </c:pt>
                <c:pt idx="1688">
                  <c:v>44058</c:v>
                </c:pt>
                <c:pt idx="1689">
                  <c:v>44059</c:v>
                </c:pt>
                <c:pt idx="1690">
                  <c:v>44060</c:v>
                </c:pt>
                <c:pt idx="1691">
                  <c:v>44061</c:v>
                </c:pt>
                <c:pt idx="1692">
                  <c:v>44062</c:v>
                </c:pt>
                <c:pt idx="1693">
                  <c:v>44063</c:v>
                </c:pt>
                <c:pt idx="1694">
                  <c:v>44064</c:v>
                </c:pt>
                <c:pt idx="1695">
                  <c:v>44065</c:v>
                </c:pt>
                <c:pt idx="1696">
                  <c:v>44066</c:v>
                </c:pt>
                <c:pt idx="1697">
                  <c:v>44067</c:v>
                </c:pt>
                <c:pt idx="1698">
                  <c:v>44068</c:v>
                </c:pt>
                <c:pt idx="1699">
                  <c:v>44069</c:v>
                </c:pt>
                <c:pt idx="1700">
                  <c:v>44070</c:v>
                </c:pt>
                <c:pt idx="1701">
                  <c:v>44071</c:v>
                </c:pt>
                <c:pt idx="1702">
                  <c:v>44072</c:v>
                </c:pt>
                <c:pt idx="1703">
                  <c:v>44073</c:v>
                </c:pt>
                <c:pt idx="1704">
                  <c:v>44074</c:v>
                </c:pt>
                <c:pt idx="1705">
                  <c:v>44075</c:v>
                </c:pt>
                <c:pt idx="1706">
                  <c:v>44076</c:v>
                </c:pt>
                <c:pt idx="1707">
                  <c:v>44077</c:v>
                </c:pt>
                <c:pt idx="1708">
                  <c:v>44078</c:v>
                </c:pt>
                <c:pt idx="1709">
                  <c:v>44079</c:v>
                </c:pt>
                <c:pt idx="1710">
                  <c:v>44080</c:v>
                </c:pt>
                <c:pt idx="1711">
                  <c:v>44081</c:v>
                </c:pt>
                <c:pt idx="1712">
                  <c:v>44082</c:v>
                </c:pt>
                <c:pt idx="1713">
                  <c:v>44083</c:v>
                </c:pt>
                <c:pt idx="1714">
                  <c:v>44084</c:v>
                </c:pt>
                <c:pt idx="1715">
                  <c:v>44085</c:v>
                </c:pt>
                <c:pt idx="1716">
                  <c:v>44086</c:v>
                </c:pt>
                <c:pt idx="1717">
                  <c:v>44087</c:v>
                </c:pt>
                <c:pt idx="1718">
                  <c:v>44088</c:v>
                </c:pt>
                <c:pt idx="1719">
                  <c:v>44089</c:v>
                </c:pt>
                <c:pt idx="1720">
                  <c:v>44090</c:v>
                </c:pt>
                <c:pt idx="1721">
                  <c:v>44091</c:v>
                </c:pt>
                <c:pt idx="1722">
                  <c:v>44092</c:v>
                </c:pt>
                <c:pt idx="1723">
                  <c:v>44093</c:v>
                </c:pt>
                <c:pt idx="1724">
                  <c:v>44094</c:v>
                </c:pt>
                <c:pt idx="1725">
                  <c:v>44095</c:v>
                </c:pt>
                <c:pt idx="1726">
                  <c:v>44096</c:v>
                </c:pt>
                <c:pt idx="1727">
                  <c:v>44097</c:v>
                </c:pt>
                <c:pt idx="1728">
                  <c:v>44098</c:v>
                </c:pt>
                <c:pt idx="1729">
                  <c:v>44099</c:v>
                </c:pt>
                <c:pt idx="1730">
                  <c:v>44100</c:v>
                </c:pt>
                <c:pt idx="1731">
                  <c:v>44101</c:v>
                </c:pt>
                <c:pt idx="1732">
                  <c:v>44102</c:v>
                </c:pt>
                <c:pt idx="1733">
                  <c:v>44103</c:v>
                </c:pt>
                <c:pt idx="1734">
                  <c:v>44104</c:v>
                </c:pt>
                <c:pt idx="1735">
                  <c:v>44105</c:v>
                </c:pt>
                <c:pt idx="1736">
                  <c:v>44106</c:v>
                </c:pt>
                <c:pt idx="1737">
                  <c:v>44107</c:v>
                </c:pt>
                <c:pt idx="1738">
                  <c:v>44108</c:v>
                </c:pt>
                <c:pt idx="1739">
                  <c:v>44109</c:v>
                </c:pt>
                <c:pt idx="1740">
                  <c:v>44110</c:v>
                </c:pt>
                <c:pt idx="1741">
                  <c:v>44111</c:v>
                </c:pt>
                <c:pt idx="1742">
                  <c:v>44112</c:v>
                </c:pt>
                <c:pt idx="1743">
                  <c:v>44113</c:v>
                </c:pt>
                <c:pt idx="1744">
                  <c:v>44114</c:v>
                </c:pt>
                <c:pt idx="1745">
                  <c:v>44115</c:v>
                </c:pt>
                <c:pt idx="1746">
                  <c:v>44116</c:v>
                </c:pt>
                <c:pt idx="1747">
                  <c:v>44117</c:v>
                </c:pt>
                <c:pt idx="1748">
                  <c:v>44118</c:v>
                </c:pt>
                <c:pt idx="1749">
                  <c:v>44119</c:v>
                </c:pt>
                <c:pt idx="1750">
                  <c:v>44120</c:v>
                </c:pt>
                <c:pt idx="1751">
                  <c:v>44121</c:v>
                </c:pt>
                <c:pt idx="1752">
                  <c:v>44122</c:v>
                </c:pt>
                <c:pt idx="1753">
                  <c:v>44123</c:v>
                </c:pt>
                <c:pt idx="1754">
                  <c:v>44124</c:v>
                </c:pt>
                <c:pt idx="1755">
                  <c:v>44125</c:v>
                </c:pt>
                <c:pt idx="1756">
                  <c:v>44126</c:v>
                </c:pt>
                <c:pt idx="1757">
                  <c:v>44127</c:v>
                </c:pt>
                <c:pt idx="1758">
                  <c:v>44128</c:v>
                </c:pt>
                <c:pt idx="1759">
                  <c:v>44129</c:v>
                </c:pt>
                <c:pt idx="1760">
                  <c:v>44130</c:v>
                </c:pt>
                <c:pt idx="1761">
                  <c:v>44131</c:v>
                </c:pt>
                <c:pt idx="1762">
                  <c:v>44132</c:v>
                </c:pt>
                <c:pt idx="1763">
                  <c:v>44133</c:v>
                </c:pt>
                <c:pt idx="1764">
                  <c:v>44134</c:v>
                </c:pt>
                <c:pt idx="1765">
                  <c:v>44135</c:v>
                </c:pt>
                <c:pt idx="1766">
                  <c:v>44136</c:v>
                </c:pt>
                <c:pt idx="1767">
                  <c:v>44137</c:v>
                </c:pt>
                <c:pt idx="1768">
                  <c:v>44138</c:v>
                </c:pt>
                <c:pt idx="1769">
                  <c:v>44139</c:v>
                </c:pt>
                <c:pt idx="1770">
                  <c:v>44140</c:v>
                </c:pt>
                <c:pt idx="1771">
                  <c:v>44141</c:v>
                </c:pt>
                <c:pt idx="1772">
                  <c:v>44142</c:v>
                </c:pt>
                <c:pt idx="1773">
                  <c:v>44143</c:v>
                </c:pt>
                <c:pt idx="1774">
                  <c:v>44144</c:v>
                </c:pt>
                <c:pt idx="1775">
                  <c:v>44145</c:v>
                </c:pt>
                <c:pt idx="1776">
                  <c:v>44146</c:v>
                </c:pt>
                <c:pt idx="1777">
                  <c:v>44147</c:v>
                </c:pt>
                <c:pt idx="1778">
                  <c:v>44148</c:v>
                </c:pt>
                <c:pt idx="1779">
                  <c:v>44149</c:v>
                </c:pt>
                <c:pt idx="1780">
                  <c:v>44150</c:v>
                </c:pt>
                <c:pt idx="1781">
                  <c:v>44151</c:v>
                </c:pt>
                <c:pt idx="1782">
                  <c:v>44152</c:v>
                </c:pt>
                <c:pt idx="1783">
                  <c:v>44153</c:v>
                </c:pt>
                <c:pt idx="1784">
                  <c:v>44154</c:v>
                </c:pt>
                <c:pt idx="1785">
                  <c:v>44155</c:v>
                </c:pt>
                <c:pt idx="1786">
                  <c:v>44156</c:v>
                </c:pt>
                <c:pt idx="1787">
                  <c:v>44157</c:v>
                </c:pt>
                <c:pt idx="1788">
                  <c:v>44158</c:v>
                </c:pt>
                <c:pt idx="1789">
                  <c:v>44159</c:v>
                </c:pt>
                <c:pt idx="1790">
                  <c:v>44160</c:v>
                </c:pt>
                <c:pt idx="1791">
                  <c:v>44161</c:v>
                </c:pt>
                <c:pt idx="1792">
                  <c:v>44162</c:v>
                </c:pt>
                <c:pt idx="1793">
                  <c:v>44163</c:v>
                </c:pt>
                <c:pt idx="1794">
                  <c:v>44164</c:v>
                </c:pt>
                <c:pt idx="1795">
                  <c:v>44165</c:v>
                </c:pt>
                <c:pt idx="1796">
                  <c:v>44166</c:v>
                </c:pt>
                <c:pt idx="1797">
                  <c:v>44167</c:v>
                </c:pt>
                <c:pt idx="1798">
                  <c:v>44168</c:v>
                </c:pt>
                <c:pt idx="1799">
                  <c:v>44169</c:v>
                </c:pt>
                <c:pt idx="1800">
                  <c:v>44170</c:v>
                </c:pt>
                <c:pt idx="1801">
                  <c:v>44171</c:v>
                </c:pt>
                <c:pt idx="1802">
                  <c:v>44172</c:v>
                </c:pt>
                <c:pt idx="1803">
                  <c:v>44173</c:v>
                </c:pt>
                <c:pt idx="1804">
                  <c:v>44174</c:v>
                </c:pt>
                <c:pt idx="1805">
                  <c:v>44175</c:v>
                </c:pt>
                <c:pt idx="1806">
                  <c:v>44176</c:v>
                </c:pt>
                <c:pt idx="1807">
                  <c:v>44177</c:v>
                </c:pt>
                <c:pt idx="1808">
                  <c:v>44178</c:v>
                </c:pt>
                <c:pt idx="1809">
                  <c:v>44179</c:v>
                </c:pt>
                <c:pt idx="1810">
                  <c:v>44180</c:v>
                </c:pt>
                <c:pt idx="1811">
                  <c:v>44181</c:v>
                </c:pt>
                <c:pt idx="1812">
                  <c:v>44182</c:v>
                </c:pt>
                <c:pt idx="1813">
                  <c:v>44183</c:v>
                </c:pt>
                <c:pt idx="1814">
                  <c:v>44184</c:v>
                </c:pt>
                <c:pt idx="1815">
                  <c:v>44185</c:v>
                </c:pt>
                <c:pt idx="1816">
                  <c:v>44186</c:v>
                </c:pt>
                <c:pt idx="1817">
                  <c:v>44187</c:v>
                </c:pt>
                <c:pt idx="1818">
                  <c:v>44188</c:v>
                </c:pt>
                <c:pt idx="1819">
                  <c:v>44189</c:v>
                </c:pt>
                <c:pt idx="1820">
                  <c:v>44190</c:v>
                </c:pt>
                <c:pt idx="1821">
                  <c:v>44191</c:v>
                </c:pt>
                <c:pt idx="1822">
                  <c:v>44192</c:v>
                </c:pt>
                <c:pt idx="1823">
                  <c:v>44193</c:v>
                </c:pt>
                <c:pt idx="1824">
                  <c:v>44194</c:v>
                </c:pt>
                <c:pt idx="1825">
                  <c:v>44195</c:v>
                </c:pt>
                <c:pt idx="1826">
                  <c:v>44196</c:v>
                </c:pt>
                <c:pt idx="1827">
                  <c:v>44197</c:v>
                </c:pt>
                <c:pt idx="1828">
                  <c:v>44198</c:v>
                </c:pt>
                <c:pt idx="1829">
                  <c:v>44199</c:v>
                </c:pt>
                <c:pt idx="1830">
                  <c:v>44200</c:v>
                </c:pt>
                <c:pt idx="1831">
                  <c:v>44201</c:v>
                </c:pt>
                <c:pt idx="1832">
                  <c:v>44202</c:v>
                </c:pt>
                <c:pt idx="1833">
                  <c:v>44203</c:v>
                </c:pt>
                <c:pt idx="1834">
                  <c:v>44204</c:v>
                </c:pt>
                <c:pt idx="1835">
                  <c:v>44205</c:v>
                </c:pt>
                <c:pt idx="1836">
                  <c:v>44206</c:v>
                </c:pt>
                <c:pt idx="1837">
                  <c:v>44207</c:v>
                </c:pt>
                <c:pt idx="1838">
                  <c:v>44208</c:v>
                </c:pt>
                <c:pt idx="1839">
                  <c:v>44209</c:v>
                </c:pt>
                <c:pt idx="1840">
                  <c:v>44210</c:v>
                </c:pt>
                <c:pt idx="1841">
                  <c:v>44211</c:v>
                </c:pt>
                <c:pt idx="1842">
                  <c:v>44212</c:v>
                </c:pt>
                <c:pt idx="1843">
                  <c:v>44213</c:v>
                </c:pt>
                <c:pt idx="1844">
                  <c:v>44214</c:v>
                </c:pt>
                <c:pt idx="1845">
                  <c:v>44215</c:v>
                </c:pt>
                <c:pt idx="1846">
                  <c:v>44216</c:v>
                </c:pt>
                <c:pt idx="1847">
                  <c:v>44217</c:v>
                </c:pt>
                <c:pt idx="1848">
                  <c:v>44218</c:v>
                </c:pt>
                <c:pt idx="1849">
                  <c:v>44219</c:v>
                </c:pt>
                <c:pt idx="1850">
                  <c:v>44220</c:v>
                </c:pt>
                <c:pt idx="1851">
                  <c:v>44221</c:v>
                </c:pt>
                <c:pt idx="1852">
                  <c:v>44222</c:v>
                </c:pt>
                <c:pt idx="1853">
                  <c:v>44223</c:v>
                </c:pt>
                <c:pt idx="1854">
                  <c:v>44224</c:v>
                </c:pt>
                <c:pt idx="1855">
                  <c:v>44225</c:v>
                </c:pt>
                <c:pt idx="1856">
                  <c:v>44226</c:v>
                </c:pt>
                <c:pt idx="1857">
                  <c:v>44227</c:v>
                </c:pt>
                <c:pt idx="1858">
                  <c:v>44228</c:v>
                </c:pt>
                <c:pt idx="1859">
                  <c:v>44229</c:v>
                </c:pt>
                <c:pt idx="1860">
                  <c:v>44230</c:v>
                </c:pt>
                <c:pt idx="1861">
                  <c:v>44231</c:v>
                </c:pt>
                <c:pt idx="1862">
                  <c:v>44232</c:v>
                </c:pt>
                <c:pt idx="1863">
                  <c:v>44233</c:v>
                </c:pt>
                <c:pt idx="1864">
                  <c:v>44234</c:v>
                </c:pt>
                <c:pt idx="1865">
                  <c:v>44235</c:v>
                </c:pt>
                <c:pt idx="1866">
                  <c:v>44236</c:v>
                </c:pt>
                <c:pt idx="1867">
                  <c:v>44237</c:v>
                </c:pt>
                <c:pt idx="1868">
                  <c:v>44238</c:v>
                </c:pt>
                <c:pt idx="1869">
                  <c:v>44239</c:v>
                </c:pt>
                <c:pt idx="1870">
                  <c:v>44240</c:v>
                </c:pt>
                <c:pt idx="1871">
                  <c:v>44241</c:v>
                </c:pt>
                <c:pt idx="1872">
                  <c:v>44242</c:v>
                </c:pt>
                <c:pt idx="1873">
                  <c:v>44243</c:v>
                </c:pt>
                <c:pt idx="1874">
                  <c:v>44244</c:v>
                </c:pt>
                <c:pt idx="1875">
                  <c:v>44245</c:v>
                </c:pt>
                <c:pt idx="1876">
                  <c:v>44246</c:v>
                </c:pt>
                <c:pt idx="1877">
                  <c:v>44247</c:v>
                </c:pt>
                <c:pt idx="1878">
                  <c:v>44248</c:v>
                </c:pt>
                <c:pt idx="1879">
                  <c:v>44249</c:v>
                </c:pt>
                <c:pt idx="1880">
                  <c:v>44250</c:v>
                </c:pt>
                <c:pt idx="1881">
                  <c:v>44251</c:v>
                </c:pt>
                <c:pt idx="1882">
                  <c:v>44252</c:v>
                </c:pt>
                <c:pt idx="1883">
                  <c:v>44253</c:v>
                </c:pt>
                <c:pt idx="1884">
                  <c:v>44254</c:v>
                </c:pt>
                <c:pt idx="1885">
                  <c:v>44255</c:v>
                </c:pt>
                <c:pt idx="1886">
                  <c:v>44256</c:v>
                </c:pt>
                <c:pt idx="1887">
                  <c:v>44257</c:v>
                </c:pt>
                <c:pt idx="1888">
                  <c:v>44258</c:v>
                </c:pt>
                <c:pt idx="1889">
                  <c:v>44259</c:v>
                </c:pt>
                <c:pt idx="1890">
                  <c:v>44260</c:v>
                </c:pt>
                <c:pt idx="1891">
                  <c:v>44261</c:v>
                </c:pt>
                <c:pt idx="1892">
                  <c:v>44262</c:v>
                </c:pt>
                <c:pt idx="1893">
                  <c:v>44263</c:v>
                </c:pt>
                <c:pt idx="1894">
                  <c:v>44264</c:v>
                </c:pt>
                <c:pt idx="1895">
                  <c:v>44265</c:v>
                </c:pt>
                <c:pt idx="1896">
                  <c:v>44266</c:v>
                </c:pt>
                <c:pt idx="1897">
                  <c:v>44267</c:v>
                </c:pt>
                <c:pt idx="1898">
                  <c:v>44268</c:v>
                </c:pt>
                <c:pt idx="1899">
                  <c:v>44269</c:v>
                </c:pt>
                <c:pt idx="1900">
                  <c:v>44270</c:v>
                </c:pt>
                <c:pt idx="1901">
                  <c:v>44271</c:v>
                </c:pt>
                <c:pt idx="1902">
                  <c:v>44272</c:v>
                </c:pt>
                <c:pt idx="1903">
                  <c:v>44273</c:v>
                </c:pt>
                <c:pt idx="1904">
                  <c:v>44274</c:v>
                </c:pt>
                <c:pt idx="1905">
                  <c:v>44275</c:v>
                </c:pt>
                <c:pt idx="1906">
                  <c:v>44276</c:v>
                </c:pt>
                <c:pt idx="1907">
                  <c:v>44277</c:v>
                </c:pt>
                <c:pt idx="1908">
                  <c:v>44278</c:v>
                </c:pt>
                <c:pt idx="1909">
                  <c:v>44279</c:v>
                </c:pt>
                <c:pt idx="1910">
                  <c:v>44280</c:v>
                </c:pt>
                <c:pt idx="1911">
                  <c:v>44281</c:v>
                </c:pt>
                <c:pt idx="1912">
                  <c:v>44282</c:v>
                </c:pt>
                <c:pt idx="1913">
                  <c:v>44283</c:v>
                </c:pt>
                <c:pt idx="1914">
                  <c:v>44284</c:v>
                </c:pt>
                <c:pt idx="1915">
                  <c:v>44285</c:v>
                </c:pt>
                <c:pt idx="1916">
                  <c:v>44286</c:v>
                </c:pt>
                <c:pt idx="1917">
                  <c:v>44287</c:v>
                </c:pt>
                <c:pt idx="1918">
                  <c:v>44288</c:v>
                </c:pt>
                <c:pt idx="1919">
                  <c:v>44289</c:v>
                </c:pt>
                <c:pt idx="1920">
                  <c:v>44290</c:v>
                </c:pt>
                <c:pt idx="1921">
                  <c:v>44291</c:v>
                </c:pt>
                <c:pt idx="1922">
                  <c:v>44292</c:v>
                </c:pt>
                <c:pt idx="1923">
                  <c:v>44293</c:v>
                </c:pt>
                <c:pt idx="1924">
                  <c:v>44294</c:v>
                </c:pt>
                <c:pt idx="1925">
                  <c:v>44295</c:v>
                </c:pt>
                <c:pt idx="1926">
                  <c:v>44296</c:v>
                </c:pt>
                <c:pt idx="1927">
                  <c:v>44297</c:v>
                </c:pt>
                <c:pt idx="1928">
                  <c:v>44298</c:v>
                </c:pt>
                <c:pt idx="1929">
                  <c:v>44299</c:v>
                </c:pt>
                <c:pt idx="1930">
                  <c:v>44300</c:v>
                </c:pt>
                <c:pt idx="1931">
                  <c:v>44301</c:v>
                </c:pt>
                <c:pt idx="1932">
                  <c:v>44302</c:v>
                </c:pt>
                <c:pt idx="1933">
                  <c:v>44303</c:v>
                </c:pt>
                <c:pt idx="1934">
                  <c:v>44304</c:v>
                </c:pt>
                <c:pt idx="1935">
                  <c:v>44305</c:v>
                </c:pt>
                <c:pt idx="1936">
                  <c:v>44306</c:v>
                </c:pt>
                <c:pt idx="1937">
                  <c:v>44307</c:v>
                </c:pt>
                <c:pt idx="1938">
                  <c:v>44308</c:v>
                </c:pt>
                <c:pt idx="1939">
                  <c:v>44309</c:v>
                </c:pt>
                <c:pt idx="1940">
                  <c:v>44310</c:v>
                </c:pt>
                <c:pt idx="1941">
                  <c:v>44311</c:v>
                </c:pt>
                <c:pt idx="1942">
                  <c:v>44312</c:v>
                </c:pt>
                <c:pt idx="1943">
                  <c:v>44313</c:v>
                </c:pt>
                <c:pt idx="1944">
                  <c:v>44314</c:v>
                </c:pt>
                <c:pt idx="1945">
                  <c:v>44315</c:v>
                </c:pt>
                <c:pt idx="1946">
                  <c:v>44316</c:v>
                </c:pt>
                <c:pt idx="1947">
                  <c:v>44317</c:v>
                </c:pt>
                <c:pt idx="1948">
                  <c:v>44318</c:v>
                </c:pt>
                <c:pt idx="1949">
                  <c:v>44319</c:v>
                </c:pt>
                <c:pt idx="1950">
                  <c:v>44320</c:v>
                </c:pt>
                <c:pt idx="1951">
                  <c:v>44321</c:v>
                </c:pt>
                <c:pt idx="1952">
                  <c:v>44322</c:v>
                </c:pt>
                <c:pt idx="1953">
                  <c:v>44323</c:v>
                </c:pt>
                <c:pt idx="1954">
                  <c:v>44324</c:v>
                </c:pt>
                <c:pt idx="1955">
                  <c:v>44325</c:v>
                </c:pt>
                <c:pt idx="1956">
                  <c:v>44326</c:v>
                </c:pt>
                <c:pt idx="1957">
                  <c:v>44327</c:v>
                </c:pt>
                <c:pt idx="1958">
                  <c:v>44328</c:v>
                </c:pt>
                <c:pt idx="1959">
                  <c:v>44329</c:v>
                </c:pt>
                <c:pt idx="1960">
                  <c:v>44330</c:v>
                </c:pt>
                <c:pt idx="1961">
                  <c:v>44331</c:v>
                </c:pt>
                <c:pt idx="1962">
                  <c:v>44332</c:v>
                </c:pt>
                <c:pt idx="1963">
                  <c:v>44333</c:v>
                </c:pt>
                <c:pt idx="1964">
                  <c:v>44334</c:v>
                </c:pt>
                <c:pt idx="1965">
                  <c:v>44335</c:v>
                </c:pt>
                <c:pt idx="1966">
                  <c:v>44336</c:v>
                </c:pt>
                <c:pt idx="1967">
                  <c:v>44337</c:v>
                </c:pt>
                <c:pt idx="1968">
                  <c:v>44338</c:v>
                </c:pt>
                <c:pt idx="1969">
                  <c:v>44339</c:v>
                </c:pt>
                <c:pt idx="1970">
                  <c:v>44340</c:v>
                </c:pt>
                <c:pt idx="1971">
                  <c:v>44341</c:v>
                </c:pt>
                <c:pt idx="1972">
                  <c:v>44342</c:v>
                </c:pt>
                <c:pt idx="1973">
                  <c:v>44343</c:v>
                </c:pt>
                <c:pt idx="1974">
                  <c:v>44344</c:v>
                </c:pt>
                <c:pt idx="1975">
                  <c:v>44345</c:v>
                </c:pt>
                <c:pt idx="1976">
                  <c:v>44346</c:v>
                </c:pt>
                <c:pt idx="1977">
                  <c:v>44347</c:v>
                </c:pt>
                <c:pt idx="1978">
                  <c:v>44348</c:v>
                </c:pt>
                <c:pt idx="1979">
                  <c:v>44349</c:v>
                </c:pt>
                <c:pt idx="1980">
                  <c:v>44350</c:v>
                </c:pt>
                <c:pt idx="1981">
                  <c:v>44351</c:v>
                </c:pt>
                <c:pt idx="1982">
                  <c:v>44352</c:v>
                </c:pt>
                <c:pt idx="1983">
                  <c:v>44353</c:v>
                </c:pt>
                <c:pt idx="1984">
                  <c:v>44354</c:v>
                </c:pt>
                <c:pt idx="1985">
                  <c:v>44355</c:v>
                </c:pt>
                <c:pt idx="1986">
                  <c:v>44356</c:v>
                </c:pt>
                <c:pt idx="1987">
                  <c:v>44357</c:v>
                </c:pt>
                <c:pt idx="1988">
                  <c:v>44358</c:v>
                </c:pt>
                <c:pt idx="1989">
                  <c:v>44359</c:v>
                </c:pt>
                <c:pt idx="1990">
                  <c:v>44360</c:v>
                </c:pt>
                <c:pt idx="1991">
                  <c:v>44361</c:v>
                </c:pt>
                <c:pt idx="1992">
                  <c:v>44362</c:v>
                </c:pt>
                <c:pt idx="1993">
                  <c:v>44363</c:v>
                </c:pt>
                <c:pt idx="1994">
                  <c:v>44364</c:v>
                </c:pt>
                <c:pt idx="1995">
                  <c:v>44365</c:v>
                </c:pt>
                <c:pt idx="1996">
                  <c:v>44366</c:v>
                </c:pt>
                <c:pt idx="1997">
                  <c:v>44367</c:v>
                </c:pt>
                <c:pt idx="1998">
                  <c:v>44368</c:v>
                </c:pt>
                <c:pt idx="1999">
                  <c:v>44369</c:v>
                </c:pt>
                <c:pt idx="2000">
                  <c:v>44370</c:v>
                </c:pt>
                <c:pt idx="2001">
                  <c:v>44371</c:v>
                </c:pt>
                <c:pt idx="2002">
                  <c:v>44372</c:v>
                </c:pt>
                <c:pt idx="2003">
                  <c:v>44373</c:v>
                </c:pt>
                <c:pt idx="2004">
                  <c:v>44374</c:v>
                </c:pt>
                <c:pt idx="2005">
                  <c:v>44375</c:v>
                </c:pt>
                <c:pt idx="2006">
                  <c:v>44376</c:v>
                </c:pt>
                <c:pt idx="2007">
                  <c:v>44377</c:v>
                </c:pt>
                <c:pt idx="2008">
                  <c:v>44378</c:v>
                </c:pt>
                <c:pt idx="2009">
                  <c:v>44379</c:v>
                </c:pt>
                <c:pt idx="2010">
                  <c:v>44380</c:v>
                </c:pt>
                <c:pt idx="2011">
                  <c:v>44381</c:v>
                </c:pt>
                <c:pt idx="2012">
                  <c:v>44382</c:v>
                </c:pt>
                <c:pt idx="2013">
                  <c:v>44383</c:v>
                </c:pt>
                <c:pt idx="2014">
                  <c:v>44384</c:v>
                </c:pt>
                <c:pt idx="2015">
                  <c:v>44385</c:v>
                </c:pt>
                <c:pt idx="2016">
                  <c:v>44386</c:v>
                </c:pt>
                <c:pt idx="2017">
                  <c:v>44387</c:v>
                </c:pt>
                <c:pt idx="2018">
                  <c:v>44388</c:v>
                </c:pt>
                <c:pt idx="2019">
                  <c:v>44389</c:v>
                </c:pt>
                <c:pt idx="2020">
                  <c:v>44390</c:v>
                </c:pt>
                <c:pt idx="2021">
                  <c:v>44391</c:v>
                </c:pt>
                <c:pt idx="2022">
                  <c:v>44392</c:v>
                </c:pt>
                <c:pt idx="2023">
                  <c:v>44393</c:v>
                </c:pt>
                <c:pt idx="2024">
                  <c:v>44394</c:v>
                </c:pt>
                <c:pt idx="2025">
                  <c:v>44395</c:v>
                </c:pt>
                <c:pt idx="2026">
                  <c:v>44396</c:v>
                </c:pt>
                <c:pt idx="2027">
                  <c:v>44397</c:v>
                </c:pt>
                <c:pt idx="2028">
                  <c:v>44398</c:v>
                </c:pt>
                <c:pt idx="2029">
                  <c:v>44399</c:v>
                </c:pt>
                <c:pt idx="2030">
                  <c:v>44400</c:v>
                </c:pt>
                <c:pt idx="2031">
                  <c:v>44401</c:v>
                </c:pt>
                <c:pt idx="2032">
                  <c:v>44402</c:v>
                </c:pt>
                <c:pt idx="2033">
                  <c:v>44403</c:v>
                </c:pt>
                <c:pt idx="2034">
                  <c:v>44404</c:v>
                </c:pt>
                <c:pt idx="2035">
                  <c:v>44405</c:v>
                </c:pt>
                <c:pt idx="2036">
                  <c:v>44406</c:v>
                </c:pt>
                <c:pt idx="2037">
                  <c:v>44407</c:v>
                </c:pt>
                <c:pt idx="2038">
                  <c:v>44408</c:v>
                </c:pt>
                <c:pt idx="2039">
                  <c:v>44409</c:v>
                </c:pt>
                <c:pt idx="2040">
                  <c:v>44410</c:v>
                </c:pt>
                <c:pt idx="2041">
                  <c:v>44411</c:v>
                </c:pt>
                <c:pt idx="2042">
                  <c:v>44412</c:v>
                </c:pt>
                <c:pt idx="2043">
                  <c:v>44413</c:v>
                </c:pt>
                <c:pt idx="2044">
                  <c:v>44414</c:v>
                </c:pt>
                <c:pt idx="2045">
                  <c:v>44415</c:v>
                </c:pt>
                <c:pt idx="2046">
                  <c:v>44416</c:v>
                </c:pt>
                <c:pt idx="2047">
                  <c:v>44417</c:v>
                </c:pt>
                <c:pt idx="2048">
                  <c:v>44418</c:v>
                </c:pt>
                <c:pt idx="2049">
                  <c:v>44419</c:v>
                </c:pt>
                <c:pt idx="2050">
                  <c:v>44420</c:v>
                </c:pt>
                <c:pt idx="2051">
                  <c:v>44421</c:v>
                </c:pt>
                <c:pt idx="2052">
                  <c:v>44422</c:v>
                </c:pt>
                <c:pt idx="2053">
                  <c:v>44423</c:v>
                </c:pt>
                <c:pt idx="2054">
                  <c:v>44424</c:v>
                </c:pt>
                <c:pt idx="2055">
                  <c:v>44425</c:v>
                </c:pt>
                <c:pt idx="2056">
                  <c:v>44426</c:v>
                </c:pt>
                <c:pt idx="2057">
                  <c:v>44427</c:v>
                </c:pt>
                <c:pt idx="2058">
                  <c:v>44428</c:v>
                </c:pt>
                <c:pt idx="2059">
                  <c:v>44429</c:v>
                </c:pt>
                <c:pt idx="2060">
                  <c:v>44430</c:v>
                </c:pt>
                <c:pt idx="2061">
                  <c:v>44431</c:v>
                </c:pt>
                <c:pt idx="2062">
                  <c:v>44432</c:v>
                </c:pt>
                <c:pt idx="2063">
                  <c:v>44433</c:v>
                </c:pt>
                <c:pt idx="2064">
                  <c:v>44434</c:v>
                </c:pt>
                <c:pt idx="2065">
                  <c:v>44435</c:v>
                </c:pt>
                <c:pt idx="2066">
                  <c:v>44436</c:v>
                </c:pt>
                <c:pt idx="2067">
                  <c:v>44437</c:v>
                </c:pt>
                <c:pt idx="2068">
                  <c:v>44438</c:v>
                </c:pt>
                <c:pt idx="2069">
                  <c:v>44439</c:v>
                </c:pt>
                <c:pt idx="2070">
                  <c:v>44440</c:v>
                </c:pt>
                <c:pt idx="2071">
                  <c:v>44441</c:v>
                </c:pt>
                <c:pt idx="2072">
                  <c:v>44442</c:v>
                </c:pt>
                <c:pt idx="2073">
                  <c:v>44443</c:v>
                </c:pt>
                <c:pt idx="2074">
                  <c:v>44444</c:v>
                </c:pt>
                <c:pt idx="2075">
                  <c:v>44445</c:v>
                </c:pt>
                <c:pt idx="2076">
                  <c:v>44446</c:v>
                </c:pt>
                <c:pt idx="2077">
                  <c:v>44447</c:v>
                </c:pt>
                <c:pt idx="2078">
                  <c:v>44448</c:v>
                </c:pt>
                <c:pt idx="2079">
                  <c:v>44449</c:v>
                </c:pt>
                <c:pt idx="2080">
                  <c:v>44450</c:v>
                </c:pt>
                <c:pt idx="2081">
                  <c:v>44451</c:v>
                </c:pt>
                <c:pt idx="2082">
                  <c:v>44452</c:v>
                </c:pt>
                <c:pt idx="2083">
                  <c:v>44453</c:v>
                </c:pt>
                <c:pt idx="2084">
                  <c:v>44454</c:v>
                </c:pt>
                <c:pt idx="2085">
                  <c:v>44455</c:v>
                </c:pt>
                <c:pt idx="2086">
                  <c:v>44456</c:v>
                </c:pt>
                <c:pt idx="2087">
                  <c:v>44457</c:v>
                </c:pt>
                <c:pt idx="2088">
                  <c:v>44458</c:v>
                </c:pt>
                <c:pt idx="2089">
                  <c:v>44459</c:v>
                </c:pt>
                <c:pt idx="2090">
                  <c:v>44460</c:v>
                </c:pt>
                <c:pt idx="2091">
                  <c:v>44461</c:v>
                </c:pt>
                <c:pt idx="2092">
                  <c:v>44462</c:v>
                </c:pt>
                <c:pt idx="2093">
                  <c:v>44463</c:v>
                </c:pt>
                <c:pt idx="2094">
                  <c:v>44464</c:v>
                </c:pt>
                <c:pt idx="2095">
                  <c:v>44465</c:v>
                </c:pt>
                <c:pt idx="2096">
                  <c:v>44466</c:v>
                </c:pt>
                <c:pt idx="2097">
                  <c:v>44467</c:v>
                </c:pt>
                <c:pt idx="2098">
                  <c:v>44468</c:v>
                </c:pt>
                <c:pt idx="2099">
                  <c:v>44469</c:v>
                </c:pt>
                <c:pt idx="2100">
                  <c:v>44470</c:v>
                </c:pt>
                <c:pt idx="2101">
                  <c:v>44471</c:v>
                </c:pt>
                <c:pt idx="2102">
                  <c:v>44472</c:v>
                </c:pt>
                <c:pt idx="2103">
                  <c:v>44473</c:v>
                </c:pt>
                <c:pt idx="2104">
                  <c:v>44474</c:v>
                </c:pt>
                <c:pt idx="2105">
                  <c:v>44475</c:v>
                </c:pt>
                <c:pt idx="2106">
                  <c:v>44476</c:v>
                </c:pt>
                <c:pt idx="2107">
                  <c:v>44477</c:v>
                </c:pt>
                <c:pt idx="2108">
                  <c:v>44478</c:v>
                </c:pt>
                <c:pt idx="2109">
                  <c:v>44479</c:v>
                </c:pt>
                <c:pt idx="2110">
                  <c:v>44480</c:v>
                </c:pt>
                <c:pt idx="2111">
                  <c:v>44481</c:v>
                </c:pt>
                <c:pt idx="2112">
                  <c:v>44482</c:v>
                </c:pt>
                <c:pt idx="2113">
                  <c:v>44483</c:v>
                </c:pt>
                <c:pt idx="2114">
                  <c:v>44484</c:v>
                </c:pt>
                <c:pt idx="2115">
                  <c:v>44485</c:v>
                </c:pt>
                <c:pt idx="2116">
                  <c:v>44486</c:v>
                </c:pt>
                <c:pt idx="2117">
                  <c:v>44487</c:v>
                </c:pt>
                <c:pt idx="2118">
                  <c:v>44488</c:v>
                </c:pt>
                <c:pt idx="2119">
                  <c:v>44489</c:v>
                </c:pt>
                <c:pt idx="2120">
                  <c:v>44490</c:v>
                </c:pt>
                <c:pt idx="2121">
                  <c:v>44491</c:v>
                </c:pt>
                <c:pt idx="2122">
                  <c:v>44492</c:v>
                </c:pt>
                <c:pt idx="2123">
                  <c:v>44493</c:v>
                </c:pt>
                <c:pt idx="2124">
                  <c:v>44494</c:v>
                </c:pt>
                <c:pt idx="2125">
                  <c:v>44495</c:v>
                </c:pt>
                <c:pt idx="2126">
                  <c:v>44496</c:v>
                </c:pt>
                <c:pt idx="2127">
                  <c:v>44497</c:v>
                </c:pt>
                <c:pt idx="2128">
                  <c:v>44498</c:v>
                </c:pt>
                <c:pt idx="2129">
                  <c:v>44499</c:v>
                </c:pt>
                <c:pt idx="2130">
                  <c:v>44500</c:v>
                </c:pt>
                <c:pt idx="2131">
                  <c:v>44501</c:v>
                </c:pt>
                <c:pt idx="2132">
                  <c:v>44502</c:v>
                </c:pt>
                <c:pt idx="2133">
                  <c:v>44503</c:v>
                </c:pt>
                <c:pt idx="2134">
                  <c:v>44504</c:v>
                </c:pt>
                <c:pt idx="2135">
                  <c:v>44505</c:v>
                </c:pt>
                <c:pt idx="2136">
                  <c:v>44506</c:v>
                </c:pt>
                <c:pt idx="2137">
                  <c:v>44507</c:v>
                </c:pt>
                <c:pt idx="2138">
                  <c:v>44508</c:v>
                </c:pt>
                <c:pt idx="2139">
                  <c:v>44509</c:v>
                </c:pt>
                <c:pt idx="2140">
                  <c:v>44510</c:v>
                </c:pt>
                <c:pt idx="2141">
                  <c:v>44511</c:v>
                </c:pt>
                <c:pt idx="2142">
                  <c:v>44512</c:v>
                </c:pt>
                <c:pt idx="2143">
                  <c:v>44513</c:v>
                </c:pt>
                <c:pt idx="2144">
                  <c:v>44514</c:v>
                </c:pt>
                <c:pt idx="2145">
                  <c:v>44515</c:v>
                </c:pt>
                <c:pt idx="2146">
                  <c:v>44516</c:v>
                </c:pt>
                <c:pt idx="2147">
                  <c:v>44517</c:v>
                </c:pt>
                <c:pt idx="2148">
                  <c:v>44518</c:v>
                </c:pt>
                <c:pt idx="2149">
                  <c:v>44519</c:v>
                </c:pt>
                <c:pt idx="2150">
                  <c:v>44520</c:v>
                </c:pt>
                <c:pt idx="2151">
                  <c:v>44521</c:v>
                </c:pt>
                <c:pt idx="2152">
                  <c:v>44522</c:v>
                </c:pt>
                <c:pt idx="2153">
                  <c:v>44523</c:v>
                </c:pt>
                <c:pt idx="2154">
                  <c:v>44524</c:v>
                </c:pt>
                <c:pt idx="2155">
                  <c:v>44525</c:v>
                </c:pt>
                <c:pt idx="2156">
                  <c:v>44526</c:v>
                </c:pt>
                <c:pt idx="2157">
                  <c:v>44527</c:v>
                </c:pt>
                <c:pt idx="2158">
                  <c:v>44528</c:v>
                </c:pt>
                <c:pt idx="2159">
                  <c:v>44529</c:v>
                </c:pt>
                <c:pt idx="2160">
                  <c:v>44530</c:v>
                </c:pt>
                <c:pt idx="2161">
                  <c:v>44531</c:v>
                </c:pt>
                <c:pt idx="2162">
                  <c:v>44532</c:v>
                </c:pt>
                <c:pt idx="2163">
                  <c:v>44533</c:v>
                </c:pt>
                <c:pt idx="2164">
                  <c:v>44534</c:v>
                </c:pt>
                <c:pt idx="2165">
                  <c:v>44535</c:v>
                </c:pt>
                <c:pt idx="2166">
                  <c:v>44536</c:v>
                </c:pt>
                <c:pt idx="2167">
                  <c:v>44537</c:v>
                </c:pt>
                <c:pt idx="2168">
                  <c:v>44538</c:v>
                </c:pt>
                <c:pt idx="2169">
                  <c:v>44539</c:v>
                </c:pt>
                <c:pt idx="2170">
                  <c:v>44540</c:v>
                </c:pt>
                <c:pt idx="2171">
                  <c:v>44541</c:v>
                </c:pt>
                <c:pt idx="2172">
                  <c:v>44542</c:v>
                </c:pt>
                <c:pt idx="2173">
                  <c:v>44543</c:v>
                </c:pt>
                <c:pt idx="2174">
                  <c:v>44544</c:v>
                </c:pt>
                <c:pt idx="2175">
                  <c:v>44545</c:v>
                </c:pt>
                <c:pt idx="2176">
                  <c:v>44546</c:v>
                </c:pt>
                <c:pt idx="2177">
                  <c:v>44547</c:v>
                </c:pt>
                <c:pt idx="2178">
                  <c:v>44548</c:v>
                </c:pt>
                <c:pt idx="2179">
                  <c:v>44549</c:v>
                </c:pt>
                <c:pt idx="2180">
                  <c:v>44550</c:v>
                </c:pt>
                <c:pt idx="2181">
                  <c:v>44551</c:v>
                </c:pt>
                <c:pt idx="2182">
                  <c:v>44552</c:v>
                </c:pt>
                <c:pt idx="2183">
                  <c:v>44553</c:v>
                </c:pt>
                <c:pt idx="2184">
                  <c:v>44554</c:v>
                </c:pt>
                <c:pt idx="2185">
                  <c:v>44555</c:v>
                </c:pt>
                <c:pt idx="2186">
                  <c:v>44556</c:v>
                </c:pt>
                <c:pt idx="2187">
                  <c:v>44557</c:v>
                </c:pt>
                <c:pt idx="2188">
                  <c:v>44558</c:v>
                </c:pt>
                <c:pt idx="2189">
                  <c:v>44559</c:v>
                </c:pt>
                <c:pt idx="2190">
                  <c:v>44560</c:v>
                </c:pt>
                <c:pt idx="2191">
                  <c:v>44561</c:v>
                </c:pt>
                <c:pt idx="2192">
                  <c:v>44562</c:v>
                </c:pt>
                <c:pt idx="2193">
                  <c:v>44563</c:v>
                </c:pt>
                <c:pt idx="2194">
                  <c:v>44564</c:v>
                </c:pt>
                <c:pt idx="2195">
                  <c:v>44565</c:v>
                </c:pt>
                <c:pt idx="2196">
                  <c:v>44566</c:v>
                </c:pt>
                <c:pt idx="2197">
                  <c:v>44567</c:v>
                </c:pt>
                <c:pt idx="2198">
                  <c:v>44568</c:v>
                </c:pt>
                <c:pt idx="2199">
                  <c:v>44569</c:v>
                </c:pt>
                <c:pt idx="2200">
                  <c:v>44570</c:v>
                </c:pt>
                <c:pt idx="2201">
                  <c:v>44571</c:v>
                </c:pt>
                <c:pt idx="2202">
                  <c:v>44572</c:v>
                </c:pt>
                <c:pt idx="2203">
                  <c:v>44573</c:v>
                </c:pt>
                <c:pt idx="2204">
                  <c:v>44574</c:v>
                </c:pt>
                <c:pt idx="2205">
                  <c:v>44575</c:v>
                </c:pt>
                <c:pt idx="2206">
                  <c:v>44576</c:v>
                </c:pt>
                <c:pt idx="2207">
                  <c:v>44577</c:v>
                </c:pt>
                <c:pt idx="2208">
                  <c:v>44578</c:v>
                </c:pt>
                <c:pt idx="2209">
                  <c:v>44579</c:v>
                </c:pt>
                <c:pt idx="2210">
                  <c:v>44580</c:v>
                </c:pt>
                <c:pt idx="2211">
                  <c:v>44581</c:v>
                </c:pt>
                <c:pt idx="2212">
                  <c:v>44582</c:v>
                </c:pt>
                <c:pt idx="2213">
                  <c:v>44583</c:v>
                </c:pt>
                <c:pt idx="2214">
                  <c:v>44584</c:v>
                </c:pt>
                <c:pt idx="2215">
                  <c:v>44585</c:v>
                </c:pt>
                <c:pt idx="2216">
                  <c:v>44586</c:v>
                </c:pt>
                <c:pt idx="2217">
                  <c:v>44587</c:v>
                </c:pt>
                <c:pt idx="2218">
                  <c:v>44588</c:v>
                </c:pt>
                <c:pt idx="2219">
                  <c:v>44589</c:v>
                </c:pt>
                <c:pt idx="2220">
                  <c:v>44590</c:v>
                </c:pt>
                <c:pt idx="2221">
                  <c:v>44591</c:v>
                </c:pt>
                <c:pt idx="2222">
                  <c:v>44592</c:v>
                </c:pt>
                <c:pt idx="2223">
                  <c:v>44593</c:v>
                </c:pt>
                <c:pt idx="2224">
                  <c:v>44594</c:v>
                </c:pt>
                <c:pt idx="2225">
                  <c:v>44595</c:v>
                </c:pt>
                <c:pt idx="2226">
                  <c:v>44596</c:v>
                </c:pt>
                <c:pt idx="2227">
                  <c:v>44597</c:v>
                </c:pt>
                <c:pt idx="2228">
                  <c:v>44598</c:v>
                </c:pt>
                <c:pt idx="2229">
                  <c:v>44599</c:v>
                </c:pt>
                <c:pt idx="2230">
                  <c:v>44600</c:v>
                </c:pt>
                <c:pt idx="2231">
                  <c:v>44601</c:v>
                </c:pt>
                <c:pt idx="2232">
                  <c:v>44602</c:v>
                </c:pt>
                <c:pt idx="2233">
                  <c:v>44603</c:v>
                </c:pt>
                <c:pt idx="2234">
                  <c:v>44604</c:v>
                </c:pt>
                <c:pt idx="2235">
                  <c:v>44605</c:v>
                </c:pt>
                <c:pt idx="2236">
                  <c:v>44606</c:v>
                </c:pt>
                <c:pt idx="2237">
                  <c:v>44607</c:v>
                </c:pt>
                <c:pt idx="2238">
                  <c:v>44608</c:v>
                </c:pt>
                <c:pt idx="2239">
                  <c:v>44609</c:v>
                </c:pt>
                <c:pt idx="2240">
                  <c:v>44610</c:v>
                </c:pt>
                <c:pt idx="2241">
                  <c:v>44611</c:v>
                </c:pt>
                <c:pt idx="2242">
                  <c:v>44612</c:v>
                </c:pt>
                <c:pt idx="2243">
                  <c:v>44613</c:v>
                </c:pt>
                <c:pt idx="2244">
                  <c:v>44614</c:v>
                </c:pt>
                <c:pt idx="2245">
                  <c:v>44615</c:v>
                </c:pt>
                <c:pt idx="2246">
                  <c:v>44616</c:v>
                </c:pt>
                <c:pt idx="2247">
                  <c:v>44617</c:v>
                </c:pt>
                <c:pt idx="2248">
                  <c:v>44618</c:v>
                </c:pt>
                <c:pt idx="2249">
                  <c:v>44619</c:v>
                </c:pt>
                <c:pt idx="2250">
                  <c:v>44620</c:v>
                </c:pt>
                <c:pt idx="2251">
                  <c:v>44621</c:v>
                </c:pt>
                <c:pt idx="2252">
                  <c:v>44622</c:v>
                </c:pt>
                <c:pt idx="2253">
                  <c:v>44623</c:v>
                </c:pt>
                <c:pt idx="2254">
                  <c:v>44624</c:v>
                </c:pt>
                <c:pt idx="2255">
                  <c:v>44625</c:v>
                </c:pt>
                <c:pt idx="2256">
                  <c:v>44626</c:v>
                </c:pt>
                <c:pt idx="2257">
                  <c:v>44627</c:v>
                </c:pt>
                <c:pt idx="2258">
                  <c:v>44628</c:v>
                </c:pt>
                <c:pt idx="2259">
                  <c:v>44629</c:v>
                </c:pt>
                <c:pt idx="2260">
                  <c:v>44630</c:v>
                </c:pt>
                <c:pt idx="2261">
                  <c:v>44631</c:v>
                </c:pt>
                <c:pt idx="2262">
                  <c:v>44632</c:v>
                </c:pt>
                <c:pt idx="2263">
                  <c:v>44633</c:v>
                </c:pt>
                <c:pt idx="2264">
                  <c:v>44634</c:v>
                </c:pt>
                <c:pt idx="2265">
                  <c:v>44635</c:v>
                </c:pt>
                <c:pt idx="2266">
                  <c:v>44636</c:v>
                </c:pt>
                <c:pt idx="2267">
                  <c:v>44637</c:v>
                </c:pt>
                <c:pt idx="2268">
                  <c:v>44638</c:v>
                </c:pt>
                <c:pt idx="2269">
                  <c:v>44639</c:v>
                </c:pt>
                <c:pt idx="2270">
                  <c:v>44640</c:v>
                </c:pt>
                <c:pt idx="2271">
                  <c:v>44641</c:v>
                </c:pt>
                <c:pt idx="2272">
                  <c:v>44642</c:v>
                </c:pt>
                <c:pt idx="2273">
                  <c:v>44643</c:v>
                </c:pt>
                <c:pt idx="2274">
                  <c:v>44644</c:v>
                </c:pt>
                <c:pt idx="2275">
                  <c:v>44645</c:v>
                </c:pt>
                <c:pt idx="2276">
                  <c:v>44646</c:v>
                </c:pt>
                <c:pt idx="2277">
                  <c:v>44647</c:v>
                </c:pt>
                <c:pt idx="2278">
                  <c:v>44648</c:v>
                </c:pt>
                <c:pt idx="2279">
                  <c:v>44649</c:v>
                </c:pt>
                <c:pt idx="2280">
                  <c:v>44650</c:v>
                </c:pt>
                <c:pt idx="2281">
                  <c:v>44651</c:v>
                </c:pt>
                <c:pt idx="2282">
                  <c:v>44652</c:v>
                </c:pt>
                <c:pt idx="2283">
                  <c:v>44653</c:v>
                </c:pt>
                <c:pt idx="2284">
                  <c:v>44654</c:v>
                </c:pt>
                <c:pt idx="2285">
                  <c:v>44655</c:v>
                </c:pt>
                <c:pt idx="2286">
                  <c:v>44656</c:v>
                </c:pt>
                <c:pt idx="2287">
                  <c:v>44657</c:v>
                </c:pt>
                <c:pt idx="2288">
                  <c:v>44658</c:v>
                </c:pt>
                <c:pt idx="2289">
                  <c:v>44659</c:v>
                </c:pt>
                <c:pt idx="2290">
                  <c:v>44660</c:v>
                </c:pt>
                <c:pt idx="2291">
                  <c:v>44661</c:v>
                </c:pt>
                <c:pt idx="2292">
                  <c:v>44662</c:v>
                </c:pt>
                <c:pt idx="2293">
                  <c:v>44663</c:v>
                </c:pt>
                <c:pt idx="2294">
                  <c:v>44664</c:v>
                </c:pt>
                <c:pt idx="2295">
                  <c:v>44665</c:v>
                </c:pt>
                <c:pt idx="2296">
                  <c:v>44666</c:v>
                </c:pt>
                <c:pt idx="2297">
                  <c:v>44667</c:v>
                </c:pt>
                <c:pt idx="2298">
                  <c:v>44668</c:v>
                </c:pt>
                <c:pt idx="2299">
                  <c:v>44669</c:v>
                </c:pt>
                <c:pt idx="2300">
                  <c:v>44670</c:v>
                </c:pt>
                <c:pt idx="2301">
                  <c:v>44671</c:v>
                </c:pt>
                <c:pt idx="2302">
                  <c:v>44672</c:v>
                </c:pt>
                <c:pt idx="2303">
                  <c:v>44673</c:v>
                </c:pt>
                <c:pt idx="2304">
                  <c:v>44674</c:v>
                </c:pt>
                <c:pt idx="2305">
                  <c:v>44675</c:v>
                </c:pt>
                <c:pt idx="2306">
                  <c:v>44676</c:v>
                </c:pt>
                <c:pt idx="2307">
                  <c:v>44677</c:v>
                </c:pt>
                <c:pt idx="2308">
                  <c:v>44678</c:v>
                </c:pt>
                <c:pt idx="2309">
                  <c:v>44679</c:v>
                </c:pt>
                <c:pt idx="2310">
                  <c:v>44680</c:v>
                </c:pt>
                <c:pt idx="2311">
                  <c:v>44681</c:v>
                </c:pt>
                <c:pt idx="2312">
                  <c:v>44682</c:v>
                </c:pt>
                <c:pt idx="2313">
                  <c:v>44683</c:v>
                </c:pt>
                <c:pt idx="2314">
                  <c:v>44684</c:v>
                </c:pt>
                <c:pt idx="2315">
                  <c:v>44685</c:v>
                </c:pt>
                <c:pt idx="2316">
                  <c:v>44686</c:v>
                </c:pt>
                <c:pt idx="2317">
                  <c:v>44687</c:v>
                </c:pt>
                <c:pt idx="2318">
                  <c:v>44688</c:v>
                </c:pt>
                <c:pt idx="2319">
                  <c:v>44689</c:v>
                </c:pt>
                <c:pt idx="2320">
                  <c:v>44690</c:v>
                </c:pt>
                <c:pt idx="2321">
                  <c:v>44691</c:v>
                </c:pt>
                <c:pt idx="2322">
                  <c:v>44692</c:v>
                </c:pt>
                <c:pt idx="2323">
                  <c:v>44693</c:v>
                </c:pt>
                <c:pt idx="2324">
                  <c:v>44694</c:v>
                </c:pt>
                <c:pt idx="2325">
                  <c:v>44695</c:v>
                </c:pt>
                <c:pt idx="2326">
                  <c:v>44696</c:v>
                </c:pt>
                <c:pt idx="2327">
                  <c:v>44697</c:v>
                </c:pt>
                <c:pt idx="2328">
                  <c:v>44698</c:v>
                </c:pt>
                <c:pt idx="2329">
                  <c:v>44699</c:v>
                </c:pt>
                <c:pt idx="2330">
                  <c:v>44700</c:v>
                </c:pt>
                <c:pt idx="2331">
                  <c:v>44701</c:v>
                </c:pt>
                <c:pt idx="2332">
                  <c:v>44702</c:v>
                </c:pt>
                <c:pt idx="2333">
                  <c:v>44703</c:v>
                </c:pt>
                <c:pt idx="2334">
                  <c:v>44704</c:v>
                </c:pt>
                <c:pt idx="2335">
                  <c:v>44705</c:v>
                </c:pt>
                <c:pt idx="2336">
                  <c:v>44706</c:v>
                </c:pt>
                <c:pt idx="2337">
                  <c:v>44707</c:v>
                </c:pt>
                <c:pt idx="2338">
                  <c:v>44708</c:v>
                </c:pt>
                <c:pt idx="2339">
                  <c:v>44709</c:v>
                </c:pt>
                <c:pt idx="2340">
                  <c:v>44710</c:v>
                </c:pt>
                <c:pt idx="2341">
                  <c:v>44711</c:v>
                </c:pt>
                <c:pt idx="2342">
                  <c:v>44712</c:v>
                </c:pt>
                <c:pt idx="2343">
                  <c:v>44713</c:v>
                </c:pt>
                <c:pt idx="2344">
                  <c:v>44714</c:v>
                </c:pt>
                <c:pt idx="2345">
                  <c:v>44715</c:v>
                </c:pt>
                <c:pt idx="2346">
                  <c:v>44716</c:v>
                </c:pt>
                <c:pt idx="2347">
                  <c:v>44717</c:v>
                </c:pt>
                <c:pt idx="2348">
                  <c:v>44718</c:v>
                </c:pt>
                <c:pt idx="2349">
                  <c:v>44719</c:v>
                </c:pt>
                <c:pt idx="2350">
                  <c:v>44720</c:v>
                </c:pt>
                <c:pt idx="2351">
                  <c:v>44721</c:v>
                </c:pt>
                <c:pt idx="2352">
                  <c:v>44722</c:v>
                </c:pt>
                <c:pt idx="2353">
                  <c:v>44723</c:v>
                </c:pt>
                <c:pt idx="2354">
                  <c:v>44724</c:v>
                </c:pt>
                <c:pt idx="2355">
                  <c:v>44725</c:v>
                </c:pt>
                <c:pt idx="2356">
                  <c:v>44726</c:v>
                </c:pt>
                <c:pt idx="2357">
                  <c:v>44727</c:v>
                </c:pt>
                <c:pt idx="2358">
                  <c:v>44728</c:v>
                </c:pt>
                <c:pt idx="2359">
                  <c:v>44729</c:v>
                </c:pt>
                <c:pt idx="2360">
                  <c:v>44730</c:v>
                </c:pt>
                <c:pt idx="2361">
                  <c:v>44731</c:v>
                </c:pt>
                <c:pt idx="2362">
                  <c:v>44732</c:v>
                </c:pt>
                <c:pt idx="2363">
                  <c:v>44733</c:v>
                </c:pt>
                <c:pt idx="2364">
                  <c:v>44734</c:v>
                </c:pt>
                <c:pt idx="2365">
                  <c:v>44735</c:v>
                </c:pt>
                <c:pt idx="2366">
                  <c:v>44736</c:v>
                </c:pt>
                <c:pt idx="2367">
                  <c:v>44737</c:v>
                </c:pt>
                <c:pt idx="2368">
                  <c:v>44738</c:v>
                </c:pt>
                <c:pt idx="2369">
                  <c:v>44739</c:v>
                </c:pt>
                <c:pt idx="2370">
                  <c:v>44740</c:v>
                </c:pt>
                <c:pt idx="2371">
                  <c:v>44741</c:v>
                </c:pt>
                <c:pt idx="2372">
                  <c:v>44742</c:v>
                </c:pt>
                <c:pt idx="2373">
                  <c:v>44743</c:v>
                </c:pt>
                <c:pt idx="2374">
                  <c:v>44744</c:v>
                </c:pt>
                <c:pt idx="2375">
                  <c:v>44745</c:v>
                </c:pt>
                <c:pt idx="2376">
                  <c:v>44746</c:v>
                </c:pt>
                <c:pt idx="2377">
                  <c:v>44747</c:v>
                </c:pt>
                <c:pt idx="2378">
                  <c:v>44748</c:v>
                </c:pt>
                <c:pt idx="2379">
                  <c:v>44749</c:v>
                </c:pt>
                <c:pt idx="2380">
                  <c:v>44750</c:v>
                </c:pt>
                <c:pt idx="2381">
                  <c:v>44751</c:v>
                </c:pt>
                <c:pt idx="2382">
                  <c:v>44752</c:v>
                </c:pt>
                <c:pt idx="2383">
                  <c:v>44753</c:v>
                </c:pt>
                <c:pt idx="2384">
                  <c:v>44754</c:v>
                </c:pt>
                <c:pt idx="2385">
                  <c:v>44755</c:v>
                </c:pt>
                <c:pt idx="2386">
                  <c:v>44756</c:v>
                </c:pt>
                <c:pt idx="2387">
                  <c:v>44757</c:v>
                </c:pt>
                <c:pt idx="2388">
                  <c:v>44758</c:v>
                </c:pt>
                <c:pt idx="2389">
                  <c:v>44759</c:v>
                </c:pt>
                <c:pt idx="2390">
                  <c:v>44760</c:v>
                </c:pt>
                <c:pt idx="2391">
                  <c:v>44761</c:v>
                </c:pt>
                <c:pt idx="2392">
                  <c:v>44762</c:v>
                </c:pt>
                <c:pt idx="2393">
                  <c:v>44763</c:v>
                </c:pt>
                <c:pt idx="2394">
                  <c:v>44764</c:v>
                </c:pt>
                <c:pt idx="2395">
                  <c:v>44765</c:v>
                </c:pt>
                <c:pt idx="2396">
                  <c:v>44766</c:v>
                </c:pt>
                <c:pt idx="2397">
                  <c:v>44767</c:v>
                </c:pt>
                <c:pt idx="2398">
                  <c:v>44768</c:v>
                </c:pt>
                <c:pt idx="2399">
                  <c:v>44769</c:v>
                </c:pt>
                <c:pt idx="2400">
                  <c:v>44770</c:v>
                </c:pt>
                <c:pt idx="2401">
                  <c:v>44771</c:v>
                </c:pt>
                <c:pt idx="2402">
                  <c:v>44772</c:v>
                </c:pt>
                <c:pt idx="2403">
                  <c:v>44773</c:v>
                </c:pt>
                <c:pt idx="2404">
                  <c:v>44774</c:v>
                </c:pt>
                <c:pt idx="2405">
                  <c:v>44775</c:v>
                </c:pt>
                <c:pt idx="2406">
                  <c:v>44776</c:v>
                </c:pt>
                <c:pt idx="2407">
                  <c:v>44777</c:v>
                </c:pt>
                <c:pt idx="2408">
                  <c:v>44778</c:v>
                </c:pt>
                <c:pt idx="2409">
                  <c:v>44779</c:v>
                </c:pt>
                <c:pt idx="2410">
                  <c:v>44780</c:v>
                </c:pt>
                <c:pt idx="2411">
                  <c:v>44781</c:v>
                </c:pt>
                <c:pt idx="2412">
                  <c:v>44782</c:v>
                </c:pt>
                <c:pt idx="2413">
                  <c:v>44783</c:v>
                </c:pt>
                <c:pt idx="2414">
                  <c:v>44784</c:v>
                </c:pt>
                <c:pt idx="2415">
                  <c:v>44785</c:v>
                </c:pt>
                <c:pt idx="2416">
                  <c:v>44786</c:v>
                </c:pt>
                <c:pt idx="2417">
                  <c:v>44787</c:v>
                </c:pt>
                <c:pt idx="2418">
                  <c:v>44788</c:v>
                </c:pt>
                <c:pt idx="2419">
                  <c:v>44789</c:v>
                </c:pt>
                <c:pt idx="2420">
                  <c:v>44790</c:v>
                </c:pt>
                <c:pt idx="2421">
                  <c:v>44791</c:v>
                </c:pt>
                <c:pt idx="2422">
                  <c:v>44792</c:v>
                </c:pt>
                <c:pt idx="2423">
                  <c:v>44793</c:v>
                </c:pt>
                <c:pt idx="2424">
                  <c:v>44794</c:v>
                </c:pt>
                <c:pt idx="2425">
                  <c:v>44795</c:v>
                </c:pt>
                <c:pt idx="2426">
                  <c:v>44796</c:v>
                </c:pt>
                <c:pt idx="2427">
                  <c:v>44797</c:v>
                </c:pt>
                <c:pt idx="2428">
                  <c:v>44798</c:v>
                </c:pt>
                <c:pt idx="2429">
                  <c:v>44799</c:v>
                </c:pt>
                <c:pt idx="2430">
                  <c:v>44800</c:v>
                </c:pt>
                <c:pt idx="2431">
                  <c:v>44801</c:v>
                </c:pt>
                <c:pt idx="2432">
                  <c:v>44802</c:v>
                </c:pt>
                <c:pt idx="2433">
                  <c:v>44803</c:v>
                </c:pt>
                <c:pt idx="2434">
                  <c:v>44804</c:v>
                </c:pt>
                <c:pt idx="2435">
                  <c:v>44805</c:v>
                </c:pt>
                <c:pt idx="2436">
                  <c:v>44806</c:v>
                </c:pt>
                <c:pt idx="2437">
                  <c:v>44807</c:v>
                </c:pt>
                <c:pt idx="2438">
                  <c:v>44808</c:v>
                </c:pt>
                <c:pt idx="2439">
                  <c:v>44809</c:v>
                </c:pt>
                <c:pt idx="2440">
                  <c:v>44810</c:v>
                </c:pt>
                <c:pt idx="2441">
                  <c:v>44811</c:v>
                </c:pt>
                <c:pt idx="2442">
                  <c:v>44812</c:v>
                </c:pt>
                <c:pt idx="2443">
                  <c:v>44813</c:v>
                </c:pt>
                <c:pt idx="2444">
                  <c:v>44814</c:v>
                </c:pt>
                <c:pt idx="2445">
                  <c:v>44815</c:v>
                </c:pt>
                <c:pt idx="2446">
                  <c:v>44816</c:v>
                </c:pt>
                <c:pt idx="2447">
                  <c:v>44817</c:v>
                </c:pt>
                <c:pt idx="2448">
                  <c:v>44818</c:v>
                </c:pt>
                <c:pt idx="2449">
                  <c:v>44819</c:v>
                </c:pt>
                <c:pt idx="2450">
                  <c:v>44820</c:v>
                </c:pt>
                <c:pt idx="2451">
                  <c:v>44821</c:v>
                </c:pt>
                <c:pt idx="2452">
                  <c:v>44822</c:v>
                </c:pt>
                <c:pt idx="2453">
                  <c:v>44823</c:v>
                </c:pt>
                <c:pt idx="2454">
                  <c:v>44824</c:v>
                </c:pt>
                <c:pt idx="2455">
                  <c:v>44825</c:v>
                </c:pt>
                <c:pt idx="2456">
                  <c:v>44826</c:v>
                </c:pt>
                <c:pt idx="2457">
                  <c:v>44827</c:v>
                </c:pt>
                <c:pt idx="2458">
                  <c:v>44828</c:v>
                </c:pt>
                <c:pt idx="2459">
                  <c:v>44829</c:v>
                </c:pt>
                <c:pt idx="2460">
                  <c:v>44830</c:v>
                </c:pt>
                <c:pt idx="2461">
                  <c:v>44831</c:v>
                </c:pt>
                <c:pt idx="2462">
                  <c:v>44832</c:v>
                </c:pt>
                <c:pt idx="2463">
                  <c:v>44833</c:v>
                </c:pt>
                <c:pt idx="2464">
                  <c:v>44834</c:v>
                </c:pt>
                <c:pt idx="2465">
                  <c:v>44835</c:v>
                </c:pt>
                <c:pt idx="2466">
                  <c:v>44836</c:v>
                </c:pt>
                <c:pt idx="2467">
                  <c:v>44837</c:v>
                </c:pt>
                <c:pt idx="2468">
                  <c:v>44838</c:v>
                </c:pt>
                <c:pt idx="2469">
                  <c:v>44839</c:v>
                </c:pt>
                <c:pt idx="2470">
                  <c:v>44840</c:v>
                </c:pt>
                <c:pt idx="2471">
                  <c:v>44841</c:v>
                </c:pt>
                <c:pt idx="2472">
                  <c:v>44842</c:v>
                </c:pt>
                <c:pt idx="2473">
                  <c:v>44843</c:v>
                </c:pt>
                <c:pt idx="2474">
                  <c:v>44844</c:v>
                </c:pt>
                <c:pt idx="2475">
                  <c:v>44845</c:v>
                </c:pt>
                <c:pt idx="2476">
                  <c:v>44846</c:v>
                </c:pt>
                <c:pt idx="2477">
                  <c:v>44847</c:v>
                </c:pt>
                <c:pt idx="2478">
                  <c:v>44848</c:v>
                </c:pt>
                <c:pt idx="2479">
                  <c:v>44849</c:v>
                </c:pt>
                <c:pt idx="2480">
                  <c:v>44850</c:v>
                </c:pt>
                <c:pt idx="2481">
                  <c:v>44851</c:v>
                </c:pt>
                <c:pt idx="2482">
                  <c:v>44852</c:v>
                </c:pt>
                <c:pt idx="2483">
                  <c:v>44853</c:v>
                </c:pt>
                <c:pt idx="2484">
                  <c:v>44854</c:v>
                </c:pt>
                <c:pt idx="2485">
                  <c:v>44855</c:v>
                </c:pt>
                <c:pt idx="2486">
                  <c:v>44856</c:v>
                </c:pt>
                <c:pt idx="2487">
                  <c:v>44857</c:v>
                </c:pt>
                <c:pt idx="2488">
                  <c:v>44858</c:v>
                </c:pt>
                <c:pt idx="2489">
                  <c:v>44859</c:v>
                </c:pt>
                <c:pt idx="2490">
                  <c:v>44860</c:v>
                </c:pt>
                <c:pt idx="2491">
                  <c:v>44861</c:v>
                </c:pt>
                <c:pt idx="2492">
                  <c:v>44862</c:v>
                </c:pt>
                <c:pt idx="2493">
                  <c:v>44863</c:v>
                </c:pt>
                <c:pt idx="2494">
                  <c:v>44864</c:v>
                </c:pt>
                <c:pt idx="2495">
                  <c:v>44865</c:v>
                </c:pt>
                <c:pt idx="2496">
                  <c:v>44866</c:v>
                </c:pt>
                <c:pt idx="2497">
                  <c:v>44867</c:v>
                </c:pt>
                <c:pt idx="2498">
                  <c:v>44868</c:v>
                </c:pt>
                <c:pt idx="2499">
                  <c:v>44869</c:v>
                </c:pt>
                <c:pt idx="2500">
                  <c:v>44870</c:v>
                </c:pt>
                <c:pt idx="2501">
                  <c:v>44871</c:v>
                </c:pt>
                <c:pt idx="2502">
                  <c:v>44872</c:v>
                </c:pt>
                <c:pt idx="2503">
                  <c:v>44873</c:v>
                </c:pt>
                <c:pt idx="2504">
                  <c:v>44874</c:v>
                </c:pt>
                <c:pt idx="2505">
                  <c:v>44875</c:v>
                </c:pt>
                <c:pt idx="2506">
                  <c:v>44876</c:v>
                </c:pt>
                <c:pt idx="2507">
                  <c:v>44877</c:v>
                </c:pt>
                <c:pt idx="2508">
                  <c:v>44878</c:v>
                </c:pt>
                <c:pt idx="2509">
                  <c:v>44879</c:v>
                </c:pt>
                <c:pt idx="2510">
                  <c:v>44880</c:v>
                </c:pt>
                <c:pt idx="2511">
                  <c:v>44881</c:v>
                </c:pt>
                <c:pt idx="2512">
                  <c:v>44882</c:v>
                </c:pt>
                <c:pt idx="2513">
                  <c:v>44883</c:v>
                </c:pt>
                <c:pt idx="2514">
                  <c:v>44884</c:v>
                </c:pt>
                <c:pt idx="2515">
                  <c:v>44885</c:v>
                </c:pt>
                <c:pt idx="2516">
                  <c:v>44886</c:v>
                </c:pt>
                <c:pt idx="2517">
                  <c:v>44887</c:v>
                </c:pt>
                <c:pt idx="2518">
                  <c:v>44888</c:v>
                </c:pt>
                <c:pt idx="2519">
                  <c:v>44889</c:v>
                </c:pt>
                <c:pt idx="2520">
                  <c:v>44890</c:v>
                </c:pt>
                <c:pt idx="2521">
                  <c:v>44891</c:v>
                </c:pt>
                <c:pt idx="2522">
                  <c:v>44892</c:v>
                </c:pt>
                <c:pt idx="2523">
                  <c:v>44893</c:v>
                </c:pt>
                <c:pt idx="2524">
                  <c:v>44894</c:v>
                </c:pt>
                <c:pt idx="2525">
                  <c:v>44895</c:v>
                </c:pt>
                <c:pt idx="2526">
                  <c:v>44896</c:v>
                </c:pt>
                <c:pt idx="2527">
                  <c:v>44897</c:v>
                </c:pt>
                <c:pt idx="2528">
                  <c:v>44898</c:v>
                </c:pt>
                <c:pt idx="2529">
                  <c:v>44899</c:v>
                </c:pt>
                <c:pt idx="2530">
                  <c:v>44900</c:v>
                </c:pt>
                <c:pt idx="2531">
                  <c:v>44901</c:v>
                </c:pt>
                <c:pt idx="2532">
                  <c:v>44902</c:v>
                </c:pt>
                <c:pt idx="2533">
                  <c:v>44903</c:v>
                </c:pt>
                <c:pt idx="2534">
                  <c:v>44904</c:v>
                </c:pt>
                <c:pt idx="2535">
                  <c:v>44905</c:v>
                </c:pt>
                <c:pt idx="2536">
                  <c:v>44906</c:v>
                </c:pt>
                <c:pt idx="2537">
                  <c:v>44907</c:v>
                </c:pt>
                <c:pt idx="2538">
                  <c:v>44908</c:v>
                </c:pt>
                <c:pt idx="2539">
                  <c:v>44909</c:v>
                </c:pt>
                <c:pt idx="2540">
                  <c:v>44910</c:v>
                </c:pt>
                <c:pt idx="2541">
                  <c:v>44911</c:v>
                </c:pt>
                <c:pt idx="2542">
                  <c:v>44912</c:v>
                </c:pt>
                <c:pt idx="2543">
                  <c:v>44913</c:v>
                </c:pt>
                <c:pt idx="2544">
                  <c:v>44914</c:v>
                </c:pt>
                <c:pt idx="2545">
                  <c:v>44915</c:v>
                </c:pt>
                <c:pt idx="2546">
                  <c:v>44916</c:v>
                </c:pt>
                <c:pt idx="2547">
                  <c:v>44917</c:v>
                </c:pt>
                <c:pt idx="2548">
                  <c:v>44918</c:v>
                </c:pt>
                <c:pt idx="2549">
                  <c:v>44919</c:v>
                </c:pt>
                <c:pt idx="2550">
                  <c:v>44920</c:v>
                </c:pt>
                <c:pt idx="2551">
                  <c:v>44921</c:v>
                </c:pt>
                <c:pt idx="2552">
                  <c:v>44922</c:v>
                </c:pt>
                <c:pt idx="2553">
                  <c:v>44923</c:v>
                </c:pt>
                <c:pt idx="2554">
                  <c:v>44924</c:v>
                </c:pt>
                <c:pt idx="2555">
                  <c:v>44925</c:v>
                </c:pt>
                <c:pt idx="2556">
                  <c:v>44926</c:v>
                </c:pt>
                <c:pt idx="2557">
                  <c:v>44927</c:v>
                </c:pt>
                <c:pt idx="2558">
                  <c:v>44928</c:v>
                </c:pt>
                <c:pt idx="2559">
                  <c:v>44929</c:v>
                </c:pt>
                <c:pt idx="2560">
                  <c:v>44930</c:v>
                </c:pt>
                <c:pt idx="2561">
                  <c:v>44931</c:v>
                </c:pt>
                <c:pt idx="2562">
                  <c:v>44932</c:v>
                </c:pt>
                <c:pt idx="2563">
                  <c:v>44933</c:v>
                </c:pt>
                <c:pt idx="2564">
                  <c:v>44934</c:v>
                </c:pt>
                <c:pt idx="2565">
                  <c:v>44935</c:v>
                </c:pt>
                <c:pt idx="2566">
                  <c:v>44936</c:v>
                </c:pt>
                <c:pt idx="2567">
                  <c:v>44937</c:v>
                </c:pt>
                <c:pt idx="2568">
                  <c:v>44938</c:v>
                </c:pt>
                <c:pt idx="2569">
                  <c:v>44939</c:v>
                </c:pt>
                <c:pt idx="2570">
                  <c:v>44940</c:v>
                </c:pt>
                <c:pt idx="2571">
                  <c:v>44941</c:v>
                </c:pt>
                <c:pt idx="2572">
                  <c:v>44942</c:v>
                </c:pt>
                <c:pt idx="2573">
                  <c:v>44943</c:v>
                </c:pt>
                <c:pt idx="2574">
                  <c:v>44944</c:v>
                </c:pt>
                <c:pt idx="2575">
                  <c:v>44945</c:v>
                </c:pt>
                <c:pt idx="2576">
                  <c:v>44946</c:v>
                </c:pt>
                <c:pt idx="2577">
                  <c:v>44947</c:v>
                </c:pt>
                <c:pt idx="2578">
                  <c:v>44948</c:v>
                </c:pt>
                <c:pt idx="2579">
                  <c:v>44949</c:v>
                </c:pt>
                <c:pt idx="2580">
                  <c:v>44950</c:v>
                </c:pt>
                <c:pt idx="2581">
                  <c:v>44951</c:v>
                </c:pt>
                <c:pt idx="2582">
                  <c:v>44952</c:v>
                </c:pt>
                <c:pt idx="2583">
                  <c:v>44953</c:v>
                </c:pt>
                <c:pt idx="2584">
                  <c:v>44954</c:v>
                </c:pt>
                <c:pt idx="2585">
                  <c:v>44955</c:v>
                </c:pt>
                <c:pt idx="2586">
                  <c:v>44956</c:v>
                </c:pt>
                <c:pt idx="2587">
                  <c:v>44957</c:v>
                </c:pt>
                <c:pt idx="2588">
                  <c:v>44958</c:v>
                </c:pt>
                <c:pt idx="2589">
                  <c:v>44959</c:v>
                </c:pt>
                <c:pt idx="2590">
                  <c:v>44960</c:v>
                </c:pt>
                <c:pt idx="2591">
                  <c:v>44961</c:v>
                </c:pt>
                <c:pt idx="2592">
                  <c:v>44962</c:v>
                </c:pt>
                <c:pt idx="2593">
                  <c:v>44963</c:v>
                </c:pt>
                <c:pt idx="2594">
                  <c:v>44964</c:v>
                </c:pt>
                <c:pt idx="2595">
                  <c:v>44965</c:v>
                </c:pt>
                <c:pt idx="2596">
                  <c:v>44966</c:v>
                </c:pt>
                <c:pt idx="2597">
                  <c:v>44967</c:v>
                </c:pt>
                <c:pt idx="2598">
                  <c:v>44968</c:v>
                </c:pt>
                <c:pt idx="2599">
                  <c:v>44969</c:v>
                </c:pt>
                <c:pt idx="2600">
                  <c:v>44970</c:v>
                </c:pt>
                <c:pt idx="2601">
                  <c:v>44971</c:v>
                </c:pt>
                <c:pt idx="2602">
                  <c:v>44972</c:v>
                </c:pt>
                <c:pt idx="2603">
                  <c:v>44973</c:v>
                </c:pt>
                <c:pt idx="2604">
                  <c:v>44974</c:v>
                </c:pt>
                <c:pt idx="2605">
                  <c:v>44975</c:v>
                </c:pt>
                <c:pt idx="2606">
                  <c:v>44976</c:v>
                </c:pt>
                <c:pt idx="2607">
                  <c:v>44977</c:v>
                </c:pt>
                <c:pt idx="2608">
                  <c:v>44978</c:v>
                </c:pt>
                <c:pt idx="2609">
                  <c:v>44979</c:v>
                </c:pt>
                <c:pt idx="2610">
                  <c:v>44980</c:v>
                </c:pt>
                <c:pt idx="2611">
                  <c:v>44981</c:v>
                </c:pt>
                <c:pt idx="2612">
                  <c:v>44982</c:v>
                </c:pt>
                <c:pt idx="2613">
                  <c:v>44983</c:v>
                </c:pt>
                <c:pt idx="2614">
                  <c:v>44984</c:v>
                </c:pt>
                <c:pt idx="2615">
                  <c:v>44985</c:v>
                </c:pt>
                <c:pt idx="2616">
                  <c:v>44986</c:v>
                </c:pt>
                <c:pt idx="2617">
                  <c:v>44987</c:v>
                </c:pt>
                <c:pt idx="2618">
                  <c:v>44988</c:v>
                </c:pt>
                <c:pt idx="2619">
                  <c:v>44989</c:v>
                </c:pt>
                <c:pt idx="2620">
                  <c:v>44990</c:v>
                </c:pt>
                <c:pt idx="2621">
                  <c:v>44991</c:v>
                </c:pt>
                <c:pt idx="2622">
                  <c:v>44992</c:v>
                </c:pt>
                <c:pt idx="2623">
                  <c:v>44993</c:v>
                </c:pt>
                <c:pt idx="2624">
                  <c:v>44994</c:v>
                </c:pt>
                <c:pt idx="2625">
                  <c:v>44995</c:v>
                </c:pt>
                <c:pt idx="2626">
                  <c:v>44996</c:v>
                </c:pt>
                <c:pt idx="2627">
                  <c:v>44997</c:v>
                </c:pt>
                <c:pt idx="2628">
                  <c:v>44998</c:v>
                </c:pt>
                <c:pt idx="2629">
                  <c:v>44999</c:v>
                </c:pt>
                <c:pt idx="2630">
                  <c:v>45000</c:v>
                </c:pt>
                <c:pt idx="2631">
                  <c:v>45001</c:v>
                </c:pt>
                <c:pt idx="2632">
                  <c:v>45002</c:v>
                </c:pt>
                <c:pt idx="2633">
                  <c:v>45003</c:v>
                </c:pt>
                <c:pt idx="2634">
                  <c:v>45004</c:v>
                </c:pt>
                <c:pt idx="2635">
                  <c:v>45005</c:v>
                </c:pt>
                <c:pt idx="2636">
                  <c:v>45006</c:v>
                </c:pt>
                <c:pt idx="2637">
                  <c:v>45007</c:v>
                </c:pt>
                <c:pt idx="2638">
                  <c:v>45008</c:v>
                </c:pt>
                <c:pt idx="2639">
                  <c:v>45009</c:v>
                </c:pt>
                <c:pt idx="2640">
                  <c:v>45010</c:v>
                </c:pt>
                <c:pt idx="2641">
                  <c:v>45011</c:v>
                </c:pt>
                <c:pt idx="2642">
                  <c:v>45012</c:v>
                </c:pt>
                <c:pt idx="2643">
                  <c:v>45013</c:v>
                </c:pt>
                <c:pt idx="2644">
                  <c:v>45014</c:v>
                </c:pt>
                <c:pt idx="2645">
                  <c:v>45015</c:v>
                </c:pt>
                <c:pt idx="2646">
                  <c:v>45016</c:v>
                </c:pt>
                <c:pt idx="2647">
                  <c:v>45017</c:v>
                </c:pt>
                <c:pt idx="2648">
                  <c:v>45018</c:v>
                </c:pt>
                <c:pt idx="2649">
                  <c:v>45019</c:v>
                </c:pt>
                <c:pt idx="2650">
                  <c:v>45020</c:v>
                </c:pt>
                <c:pt idx="2651">
                  <c:v>45021</c:v>
                </c:pt>
                <c:pt idx="2652">
                  <c:v>45022</c:v>
                </c:pt>
                <c:pt idx="2653">
                  <c:v>45023</c:v>
                </c:pt>
                <c:pt idx="2654">
                  <c:v>45024</c:v>
                </c:pt>
                <c:pt idx="2655">
                  <c:v>45025</c:v>
                </c:pt>
                <c:pt idx="2656">
                  <c:v>45026</c:v>
                </c:pt>
                <c:pt idx="2657">
                  <c:v>45027</c:v>
                </c:pt>
                <c:pt idx="2658">
                  <c:v>45028</c:v>
                </c:pt>
                <c:pt idx="2659">
                  <c:v>45029</c:v>
                </c:pt>
                <c:pt idx="2660">
                  <c:v>45030</c:v>
                </c:pt>
                <c:pt idx="2661">
                  <c:v>45031</c:v>
                </c:pt>
                <c:pt idx="2662">
                  <c:v>45032</c:v>
                </c:pt>
                <c:pt idx="2663">
                  <c:v>45033</c:v>
                </c:pt>
                <c:pt idx="2664">
                  <c:v>45034</c:v>
                </c:pt>
                <c:pt idx="2665">
                  <c:v>45035</c:v>
                </c:pt>
                <c:pt idx="2666">
                  <c:v>45036</c:v>
                </c:pt>
                <c:pt idx="2667">
                  <c:v>45037</c:v>
                </c:pt>
                <c:pt idx="2668">
                  <c:v>45038</c:v>
                </c:pt>
                <c:pt idx="2669">
                  <c:v>45039</c:v>
                </c:pt>
                <c:pt idx="2670">
                  <c:v>45040</c:v>
                </c:pt>
                <c:pt idx="2671">
                  <c:v>45041</c:v>
                </c:pt>
                <c:pt idx="2672">
                  <c:v>45042</c:v>
                </c:pt>
                <c:pt idx="2673">
                  <c:v>45043</c:v>
                </c:pt>
                <c:pt idx="2674">
                  <c:v>45044</c:v>
                </c:pt>
                <c:pt idx="2675">
                  <c:v>45045</c:v>
                </c:pt>
                <c:pt idx="2676">
                  <c:v>45046</c:v>
                </c:pt>
                <c:pt idx="2677">
                  <c:v>45047</c:v>
                </c:pt>
                <c:pt idx="2678">
                  <c:v>45048</c:v>
                </c:pt>
                <c:pt idx="2679">
                  <c:v>45049</c:v>
                </c:pt>
                <c:pt idx="2680">
                  <c:v>45050</c:v>
                </c:pt>
                <c:pt idx="2681">
                  <c:v>45051</c:v>
                </c:pt>
                <c:pt idx="2682">
                  <c:v>45052</c:v>
                </c:pt>
                <c:pt idx="2683">
                  <c:v>45053</c:v>
                </c:pt>
                <c:pt idx="2684">
                  <c:v>45054</c:v>
                </c:pt>
                <c:pt idx="2685">
                  <c:v>45055</c:v>
                </c:pt>
                <c:pt idx="2686">
                  <c:v>45056</c:v>
                </c:pt>
                <c:pt idx="2687">
                  <c:v>45057</c:v>
                </c:pt>
                <c:pt idx="2688">
                  <c:v>45058</c:v>
                </c:pt>
                <c:pt idx="2689">
                  <c:v>45059</c:v>
                </c:pt>
                <c:pt idx="2690">
                  <c:v>45060</c:v>
                </c:pt>
                <c:pt idx="2691">
                  <c:v>45061</c:v>
                </c:pt>
                <c:pt idx="2692">
                  <c:v>45062</c:v>
                </c:pt>
                <c:pt idx="2693">
                  <c:v>45063</c:v>
                </c:pt>
                <c:pt idx="2694">
                  <c:v>45064</c:v>
                </c:pt>
                <c:pt idx="2695">
                  <c:v>45065</c:v>
                </c:pt>
                <c:pt idx="2696">
                  <c:v>45066</c:v>
                </c:pt>
                <c:pt idx="2697">
                  <c:v>45067</c:v>
                </c:pt>
                <c:pt idx="2698">
                  <c:v>45068</c:v>
                </c:pt>
                <c:pt idx="2699">
                  <c:v>45069</c:v>
                </c:pt>
                <c:pt idx="2700">
                  <c:v>45070</c:v>
                </c:pt>
                <c:pt idx="2701">
                  <c:v>45071</c:v>
                </c:pt>
                <c:pt idx="2702">
                  <c:v>45072</c:v>
                </c:pt>
                <c:pt idx="2703">
                  <c:v>45073</c:v>
                </c:pt>
                <c:pt idx="2704">
                  <c:v>45074</c:v>
                </c:pt>
                <c:pt idx="2705">
                  <c:v>45075</c:v>
                </c:pt>
                <c:pt idx="2706">
                  <c:v>45076</c:v>
                </c:pt>
                <c:pt idx="2707">
                  <c:v>45077</c:v>
                </c:pt>
                <c:pt idx="2708">
                  <c:v>45078</c:v>
                </c:pt>
                <c:pt idx="2709">
                  <c:v>45079</c:v>
                </c:pt>
                <c:pt idx="2710">
                  <c:v>45080</c:v>
                </c:pt>
                <c:pt idx="2711">
                  <c:v>45081</c:v>
                </c:pt>
                <c:pt idx="2712">
                  <c:v>45082</c:v>
                </c:pt>
                <c:pt idx="2713">
                  <c:v>45083</c:v>
                </c:pt>
                <c:pt idx="2714">
                  <c:v>45084</c:v>
                </c:pt>
                <c:pt idx="2715">
                  <c:v>45085</c:v>
                </c:pt>
                <c:pt idx="2716">
                  <c:v>45086</c:v>
                </c:pt>
                <c:pt idx="2717">
                  <c:v>45087</c:v>
                </c:pt>
                <c:pt idx="2718">
                  <c:v>45088</c:v>
                </c:pt>
                <c:pt idx="2719">
                  <c:v>45089</c:v>
                </c:pt>
                <c:pt idx="2720">
                  <c:v>45090</c:v>
                </c:pt>
                <c:pt idx="2721">
                  <c:v>45091</c:v>
                </c:pt>
                <c:pt idx="2722">
                  <c:v>45092</c:v>
                </c:pt>
                <c:pt idx="2723">
                  <c:v>45093</c:v>
                </c:pt>
                <c:pt idx="2724">
                  <c:v>45094</c:v>
                </c:pt>
                <c:pt idx="2725">
                  <c:v>45095</c:v>
                </c:pt>
                <c:pt idx="2726">
                  <c:v>45096</c:v>
                </c:pt>
                <c:pt idx="2727">
                  <c:v>45097</c:v>
                </c:pt>
                <c:pt idx="2728">
                  <c:v>45098</c:v>
                </c:pt>
                <c:pt idx="2729">
                  <c:v>45099</c:v>
                </c:pt>
                <c:pt idx="2730">
                  <c:v>45100</c:v>
                </c:pt>
                <c:pt idx="2731">
                  <c:v>45101</c:v>
                </c:pt>
                <c:pt idx="2732">
                  <c:v>45102</c:v>
                </c:pt>
                <c:pt idx="2733">
                  <c:v>45103</c:v>
                </c:pt>
                <c:pt idx="2734">
                  <c:v>45104</c:v>
                </c:pt>
                <c:pt idx="2735">
                  <c:v>45105</c:v>
                </c:pt>
                <c:pt idx="2736">
                  <c:v>45106</c:v>
                </c:pt>
                <c:pt idx="2737">
                  <c:v>45107</c:v>
                </c:pt>
                <c:pt idx="2738">
                  <c:v>45108</c:v>
                </c:pt>
                <c:pt idx="2739">
                  <c:v>45109</c:v>
                </c:pt>
                <c:pt idx="2740">
                  <c:v>45110</c:v>
                </c:pt>
                <c:pt idx="2741">
                  <c:v>45111</c:v>
                </c:pt>
                <c:pt idx="2742">
                  <c:v>45112</c:v>
                </c:pt>
                <c:pt idx="2743">
                  <c:v>45113</c:v>
                </c:pt>
                <c:pt idx="2744">
                  <c:v>45114</c:v>
                </c:pt>
                <c:pt idx="2745">
                  <c:v>45115</c:v>
                </c:pt>
                <c:pt idx="2746">
                  <c:v>45116</c:v>
                </c:pt>
                <c:pt idx="2747">
                  <c:v>45117</c:v>
                </c:pt>
                <c:pt idx="2748">
                  <c:v>45118</c:v>
                </c:pt>
                <c:pt idx="2749">
                  <c:v>45119</c:v>
                </c:pt>
                <c:pt idx="2750">
                  <c:v>45120</c:v>
                </c:pt>
                <c:pt idx="2751">
                  <c:v>45121</c:v>
                </c:pt>
                <c:pt idx="2752">
                  <c:v>45122</c:v>
                </c:pt>
                <c:pt idx="2753">
                  <c:v>45123</c:v>
                </c:pt>
                <c:pt idx="2754">
                  <c:v>45124</c:v>
                </c:pt>
                <c:pt idx="2755">
                  <c:v>45125</c:v>
                </c:pt>
                <c:pt idx="2756">
                  <c:v>45126</c:v>
                </c:pt>
                <c:pt idx="2757">
                  <c:v>45127</c:v>
                </c:pt>
                <c:pt idx="2758">
                  <c:v>45128</c:v>
                </c:pt>
                <c:pt idx="2759">
                  <c:v>45129</c:v>
                </c:pt>
                <c:pt idx="2760">
                  <c:v>45130</c:v>
                </c:pt>
                <c:pt idx="2761">
                  <c:v>45131</c:v>
                </c:pt>
                <c:pt idx="2762">
                  <c:v>45132</c:v>
                </c:pt>
                <c:pt idx="2763">
                  <c:v>45133</c:v>
                </c:pt>
                <c:pt idx="2764">
                  <c:v>45134</c:v>
                </c:pt>
                <c:pt idx="2765">
                  <c:v>45135</c:v>
                </c:pt>
                <c:pt idx="2766">
                  <c:v>45136</c:v>
                </c:pt>
                <c:pt idx="2767">
                  <c:v>45137</c:v>
                </c:pt>
                <c:pt idx="2768">
                  <c:v>45138</c:v>
                </c:pt>
                <c:pt idx="2769">
                  <c:v>45139</c:v>
                </c:pt>
                <c:pt idx="2770">
                  <c:v>45140</c:v>
                </c:pt>
                <c:pt idx="2771">
                  <c:v>45141</c:v>
                </c:pt>
                <c:pt idx="2772">
                  <c:v>45142</c:v>
                </c:pt>
                <c:pt idx="2773">
                  <c:v>45143</c:v>
                </c:pt>
                <c:pt idx="2774">
                  <c:v>45144</c:v>
                </c:pt>
                <c:pt idx="2775">
                  <c:v>45145</c:v>
                </c:pt>
                <c:pt idx="2776">
                  <c:v>45146</c:v>
                </c:pt>
                <c:pt idx="2777">
                  <c:v>45147</c:v>
                </c:pt>
                <c:pt idx="2778">
                  <c:v>45148</c:v>
                </c:pt>
                <c:pt idx="2779">
                  <c:v>45149</c:v>
                </c:pt>
                <c:pt idx="2780">
                  <c:v>45150</c:v>
                </c:pt>
                <c:pt idx="2781">
                  <c:v>45151</c:v>
                </c:pt>
                <c:pt idx="2782">
                  <c:v>45152</c:v>
                </c:pt>
                <c:pt idx="2783">
                  <c:v>45153</c:v>
                </c:pt>
                <c:pt idx="2784">
                  <c:v>45154</c:v>
                </c:pt>
                <c:pt idx="2785">
                  <c:v>45155</c:v>
                </c:pt>
                <c:pt idx="2786">
                  <c:v>45156</c:v>
                </c:pt>
                <c:pt idx="2787">
                  <c:v>45157</c:v>
                </c:pt>
                <c:pt idx="2788">
                  <c:v>45158</c:v>
                </c:pt>
                <c:pt idx="2789">
                  <c:v>45159</c:v>
                </c:pt>
                <c:pt idx="2790">
                  <c:v>45160</c:v>
                </c:pt>
                <c:pt idx="2791">
                  <c:v>45161</c:v>
                </c:pt>
                <c:pt idx="2792">
                  <c:v>45162</c:v>
                </c:pt>
                <c:pt idx="2793">
                  <c:v>45163</c:v>
                </c:pt>
                <c:pt idx="2794">
                  <c:v>45164</c:v>
                </c:pt>
                <c:pt idx="2795">
                  <c:v>45165</c:v>
                </c:pt>
                <c:pt idx="2796">
                  <c:v>45166</c:v>
                </c:pt>
                <c:pt idx="2797">
                  <c:v>45167</c:v>
                </c:pt>
                <c:pt idx="2798">
                  <c:v>45168</c:v>
                </c:pt>
                <c:pt idx="2799">
                  <c:v>45169</c:v>
                </c:pt>
                <c:pt idx="2800">
                  <c:v>45170</c:v>
                </c:pt>
                <c:pt idx="2801">
                  <c:v>45171</c:v>
                </c:pt>
                <c:pt idx="2802">
                  <c:v>45172</c:v>
                </c:pt>
                <c:pt idx="2803">
                  <c:v>45173</c:v>
                </c:pt>
                <c:pt idx="2804">
                  <c:v>45174</c:v>
                </c:pt>
                <c:pt idx="2805">
                  <c:v>45175</c:v>
                </c:pt>
                <c:pt idx="2806">
                  <c:v>45176</c:v>
                </c:pt>
                <c:pt idx="2807">
                  <c:v>45177</c:v>
                </c:pt>
                <c:pt idx="2808">
                  <c:v>45178</c:v>
                </c:pt>
                <c:pt idx="2809">
                  <c:v>45179</c:v>
                </c:pt>
                <c:pt idx="2810">
                  <c:v>45180</c:v>
                </c:pt>
                <c:pt idx="2811">
                  <c:v>45181</c:v>
                </c:pt>
                <c:pt idx="2812">
                  <c:v>45182</c:v>
                </c:pt>
                <c:pt idx="2813">
                  <c:v>45183</c:v>
                </c:pt>
                <c:pt idx="2814">
                  <c:v>45184</c:v>
                </c:pt>
                <c:pt idx="2815">
                  <c:v>45185</c:v>
                </c:pt>
                <c:pt idx="2816">
                  <c:v>45186</c:v>
                </c:pt>
                <c:pt idx="2817">
                  <c:v>45187</c:v>
                </c:pt>
                <c:pt idx="2818">
                  <c:v>45188</c:v>
                </c:pt>
                <c:pt idx="2819">
                  <c:v>45189</c:v>
                </c:pt>
                <c:pt idx="2820">
                  <c:v>45190</c:v>
                </c:pt>
                <c:pt idx="2821">
                  <c:v>45191</c:v>
                </c:pt>
                <c:pt idx="2822">
                  <c:v>45192</c:v>
                </c:pt>
                <c:pt idx="2823">
                  <c:v>45193</c:v>
                </c:pt>
                <c:pt idx="2824">
                  <c:v>45194</c:v>
                </c:pt>
                <c:pt idx="2825">
                  <c:v>45195</c:v>
                </c:pt>
                <c:pt idx="2826">
                  <c:v>45196</c:v>
                </c:pt>
                <c:pt idx="2827">
                  <c:v>45197</c:v>
                </c:pt>
                <c:pt idx="2828">
                  <c:v>45198</c:v>
                </c:pt>
                <c:pt idx="2829">
                  <c:v>45199</c:v>
                </c:pt>
                <c:pt idx="2830">
                  <c:v>45200</c:v>
                </c:pt>
                <c:pt idx="2831">
                  <c:v>45201</c:v>
                </c:pt>
                <c:pt idx="2832">
                  <c:v>45202</c:v>
                </c:pt>
                <c:pt idx="2833">
                  <c:v>45203</c:v>
                </c:pt>
                <c:pt idx="2834">
                  <c:v>45204</c:v>
                </c:pt>
                <c:pt idx="2835">
                  <c:v>45205</c:v>
                </c:pt>
                <c:pt idx="2836">
                  <c:v>45206</c:v>
                </c:pt>
                <c:pt idx="2837">
                  <c:v>45207</c:v>
                </c:pt>
                <c:pt idx="2838">
                  <c:v>45208</c:v>
                </c:pt>
                <c:pt idx="2839">
                  <c:v>45209</c:v>
                </c:pt>
                <c:pt idx="2840">
                  <c:v>45210</c:v>
                </c:pt>
                <c:pt idx="2841">
                  <c:v>45211</c:v>
                </c:pt>
                <c:pt idx="2842">
                  <c:v>45212</c:v>
                </c:pt>
                <c:pt idx="2843">
                  <c:v>45213</c:v>
                </c:pt>
                <c:pt idx="2844">
                  <c:v>45214</c:v>
                </c:pt>
                <c:pt idx="2845">
                  <c:v>45215</c:v>
                </c:pt>
                <c:pt idx="2846">
                  <c:v>45216</c:v>
                </c:pt>
                <c:pt idx="2847">
                  <c:v>45217</c:v>
                </c:pt>
                <c:pt idx="2848">
                  <c:v>45218</c:v>
                </c:pt>
                <c:pt idx="2849">
                  <c:v>45219</c:v>
                </c:pt>
                <c:pt idx="2850">
                  <c:v>45220</c:v>
                </c:pt>
                <c:pt idx="2851">
                  <c:v>45221</c:v>
                </c:pt>
                <c:pt idx="2852">
                  <c:v>45222</c:v>
                </c:pt>
                <c:pt idx="2853">
                  <c:v>45223</c:v>
                </c:pt>
                <c:pt idx="2854">
                  <c:v>45224</c:v>
                </c:pt>
                <c:pt idx="2855">
                  <c:v>45225</c:v>
                </c:pt>
                <c:pt idx="2856">
                  <c:v>45226</c:v>
                </c:pt>
                <c:pt idx="2857">
                  <c:v>45227</c:v>
                </c:pt>
                <c:pt idx="2858">
                  <c:v>45228</c:v>
                </c:pt>
                <c:pt idx="2859">
                  <c:v>45229</c:v>
                </c:pt>
                <c:pt idx="2860">
                  <c:v>45230</c:v>
                </c:pt>
                <c:pt idx="2861">
                  <c:v>45231</c:v>
                </c:pt>
                <c:pt idx="2862">
                  <c:v>45232</c:v>
                </c:pt>
                <c:pt idx="2863">
                  <c:v>45233</c:v>
                </c:pt>
                <c:pt idx="2864">
                  <c:v>45234</c:v>
                </c:pt>
                <c:pt idx="2865">
                  <c:v>45235</c:v>
                </c:pt>
                <c:pt idx="2866">
                  <c:v>45236</c:v>
                </c:pt>
                <c:pt idx="2867">
                  <c:v>45237</c:v>
                </c:pt>
                <c:pt idx="2868">
                  <c:v>45238</c:v>
                </c:pt>
                <c:pt idx="2869">
                  <c:v>45239</c:v>
                </c:pt>
                <c:pt idx="2870">
                  <c:v>45240</c:v>
                </c:pt>
                <c:pt idx="2871">
                  <c:v>45241</c:v>
                </c:pt>
                <c:pt idx="2872">
                  <c:v>45242</c:v>
                </c:pt>
                <c:pt idx="2873">
                  <c:v>45243</c:v>
                </c:pt>
                <c:pt idx="2874">
                  <c:v>45244</c:v>
                </c:pt>
                <c:pt idx="2875">
                  <c:v>45245</c:v>
                </c:pt>
                <c:pt idx="2876">
                  <c:v>45246</c:v>
                </c:pt>
                <c:pt idx="2877">
                  <c:v>45247</c:v>
                </c:pt>
                <c:pt idx="2878">
                  <c:v>45248</c:v>
                </c:pt>
                <c:pt idx="2879">
                  <c:v>45249</c:v>
                </c:pt>
                <c:pt idx="2880">
                  <c:v>45250</c:v>
                </c:pt>
                <c:pt idx="2881">
                  <c:v>45251</c:v>
                </c:pt>
                <c:pt idx="2882">
                  <c:v>45252</c:v>
                </c:pt>
                <c:pt idx="2883">
                  <c:v>45253</c:v>
                </c:pt>
                <c:pt idx="2884">
                  <c:v>45254</c:v>
                </c:pt>
                <c:pt idx="2885">
                  <c:v>45255</c:v>
                </c:pt>
                <c:pt idx="2886">
                  <c:v>45256</c:v>
                </c:pt>
                <c:pt idx="2887">
                  <c:v>45257</c:v>
                </c:pt>
                <c:pt idx="2888">
                  <c:v>45258</c:v>
                </c:pt>
                <c:pt idx="2889">
                  <c:v>45259</c:v>
                </c:pt>
                <c:pt idx="2890">
                  <c:v>45260</c:v>
                </c:pt>
                <c:pt idx="2891">
                  <c:v>45261</c:v>
                </c:pt>
                <c:pt idx="2892">
                  <c:v>45262</c:v>
                </c:pt>
                <c:pt idx="2893">
                  <c:v>45263</c:v>
                </c:pt>
                <c:pt idx="2894">
                  <c:v>45264</c:v>
                </c:pt>
                <c:pt idx="2895">
                  <c:v>45265</c:v>
                </c:pt>
                <c:pt idx="2896">
                  <c:v>45266</c:v>
                </c:pt>
                <c:pt idx="2897">
                  <c:v>45267</c:v>
                </c:pt>
                <c:pt idx="2898">
                  <c:v>45268</c:v>
                </c:pt>
                <c:pt idx="2899">
                  <c:v>45269</c:v>
                </c:pt>
                <c:pt idx="2900">
                  <c:v>45270</c:v>
                </c:pt>
                <c:pt idx="2901">
                  <c:v>45271</c:v>
                </c:pt>
                <c:pt idx="2902">
                  <c:v>45272</c:v>
                </c:pt>
                <c:pt idx="2903">
                  <c:v>45273</c:v>
                </c:pt>
                <c:pt idx="2904">
                  <c:v>45274</c:v>
                </c:pt>
                <c:pt idx="2905">
                  <c:v>45275</c:v>
                </c:pt>
                <c:pt idx="2906">
                  <c:v>45276</c:v>
                </c:pt>
                <c:pt idx="2907">
                  <c:v>45277</c:v>
                </c:pt>
                <c:pt idx="2908">
                  <c:v>45278</c:v>
                </c:pt>
                <c:pt idx="2909">
                  <c:v>45279</c:v>
                </c:pt>
                <c:pt idx="2910">
                  <c:v>45280</c:v>
                </c:pt>
                <c:pt idx="2911">
                  <c:v>45281</c:v>
                </c:pt>
                <c:pt idx="2912">
                  <c:v>45282</c:v>
                </c:pt>
                <c:pt idx="2913">
                  <c:v>45283</c:v>
                </c:pt>
                <c:pt idx="2914">
                  <c:v>45284</c:v>
                </c:pt>
                <c:pt idx="2915">
                  <c:v>45285</c:v>
                </c:pt>
                <c:pt idx="2916">
                  <c:v>45286</c:v>
                </c:pt>
                <c:pt idx="2917">
                  <c:v>45287</c:v>
                </c:pt>
                <c:pt idx="2918">
                  <c:v>45288</c:v>
                </c:pt>
                <c:pt idx="2919">
                  <c:v>45289</c:v>
                </c:pt>
                <c:pt idx="2920">
                  <c:v>45290</c:v>
                </c:pt>
                <c:pt idx="2921">
                  <c:v>45291</c:v>
                </c:pt>
                <c:pt idx="2922">
                  <c:v>45292</c:v>
                </c:pt>
                <c:pt idx="2923">
                  <c:v>45293</c:v>
                </c:pt>
                <c:pt idx="2924">
                  <c:v>45294</c:v>
                </c:pt>
                <c:pt idx="2925">
                  <c:v>45295</c:v>
                </c:pt>
                <c:pt idx="2926">
                  <c:v>45296</c:v>
                </c:pt>
                <c:pt idx="2927">
                  <c:v>45297</c:v>
                </c:pt>
                <c:pt idx="2928">
                  <c:v>45298</c:v>
                </c:pt>
                <c:pt idx="2929">
                  <c:v>45299</c:v>
                </c:pt>
                <c:pt idx="2930">
                  <c:v>45300</c:v>
                </c:pt>
                <c:pt idx="2931">
                  <c:v>45301</c:v>
                </c:pt>
                <c:pt idx="2932">
                  <c:v>45302</c:v>
                </c:pt>
                <c:pt idx="2933">
                  <c:v>45303</c:v>
                </c:pt>
                <c:pt idx="2934">
                  <c:v>45304</c:v>
                </c:pt>
                <c:pt idx="2935">
                  <c:v>45305</c:v>
                </c:pt>
                <c:pt idx="2936">
                  <c:v>45306</c:v>
                </c:pt>
                <c:pt idx="2937">
                  <c:v>45307</c:v>
                </c:pt>
                <c:pt idx="2938">
                  <c:v>45308</c:v>
                </c:pt>
                <c:pt idx="2939">
                  <c:v>45309</c:v>
                </c:pt>
                <c:pt idx="2940">
                  <c:v>45310</c:v>
                </c:pt>
                <c:pt idx="2941">
                  <c:v>45311</c:v>
                </c:pt>
                <c:pt idx="2942">
                  <c:v>45312</c:v>
                </c:pt>
                <c:pt idx="2943">
                  <c:v>45313</c:v>
                </c:pt>
                <c:pt idx="2944">
                  <c:v>45314</c:v>
                </c:pt>
                <c:pt idx="2945">
                  <c:v>45315</c:v>
                </c:pt>
                <c:pt idx="2946">
                  <c:v>45316</c:v>
                </c:pt>
                <c:pt idx="2947">
                  <c:v>45317</c:v>
                </c:pt>
                <c:pt idx="2948">
                  <c:v>45318</c:v>
                </c:pt>
                <c:pt idx="2949">
                  <c:v>45319</c:v>
                </c:pt>
                <c:pt idx="2950">
                  <c:v>45320</c:v>
                </c:pt>
                <c:pt idx="2951">
                  <c:v>45321</c:v>
                </c:pt>
                <c:pt idx="2952">
                  <c:v>45322</c:v>
                </c:pt>
                <c:pt idx="2953">
                  <c:v>45323</c:v>
                </c:pt>
                <c:pt idx="2954">
                  <c:v>45324</c:v>
                </c:pt>
                <c:pt idx="2955">
                  <c:v>45325</c:v>
                </c:pt>
                <c:pt idx="2956">
                  <c:v>45326</c:v>
                </c:pt>
                <c:pt idx="2957">
                  <c:v>45327</c:v>
                </c:pt>
                <c:pt idx="2958">
                  <c:v>45328</c:v>
                </c:pt>
                <c:pt idx="2959">
                  <c:v>45329</c:v>
                </c:pt>
                <c:pt idx="2960">
                  <c:v>45330</c:v>
                </c:pt>
                <c:pt idx="2961">
                  <c:v>45331</c:v>
                </c:pt>
                <c:pt idx="2962">
                  <c:v>45332</c:v>
                </c:pt>
                <c:pt idx="2963">
                  <c:v>45333</c:v>
                </c:pt>
                <c:pt idx="2964">
                  <c:v>45334</c:v>
                </c:pt>
                <c:pt idx="2965">
                  <c:v>45335</c:v>
                </c:pt>
                <c:pt idx="2966">
                  <c:v>45336</c:v>
                </c:pt>
                <c:pt idx="2967">
                  <c:v>45337</c:v>
                </c:pt>
                <c:pt idx="2968">
                  <c:v>45338</c:v>
                </c:pt>
                <c:pt idx="2969">
                  <c:v>45339</c:v>
                </c:pt>
                <c:pt idx="2970">
                  <c:v>45340</c:v>
                </c:pt>
                <c:pt idx="2971">
                  <c:v>45341</c:v>
                </c:pt>
                <c:pt idx="2972">
                  <c:v>45342</c:v>
                </c:pt>
                <c:pt idx="2973">
                  <c:v>45343</c:v>
                </c:pt>
                <c:pt idx="2974">
                  <c:v>45344</c:v>
                </c:pt>
                <c:pt idx="2975">
                  <c:v>45345</c:v>
                </c:pt>
                <c:pt idx="2976">
                  <c:v>45346</c:v>
                </c:pt>
                <c:pt idx="2977">
                  <c:v>45347</c:v>
                </c:pt>
                <c:pt idx="2978">
                  <c:v>45348</c:v>
                </c:pt>
                <c:pt idx="2979">
                  <c:v>45349</c:v>
                </c:pt>
                <c:pt idx="2980">
                  <c:v>45350</c:v>
                </c:pt>
                <c:pt idx="2981">
                  <c:v>45351</c:v>
                </c:pt>
                <c:pt idx="2982">
                  <c:v>45352</c:v>
                </c:pt>
                <c:pt idx="2983">
                  <c:v>45353</c:v>
                </c:pt>
                <c:pt idx="2984">
                  <c:v>45354</c:v>
                </c:pt>
                <c:pt idx="2985">
                  <c:v>45355</c:v>
                </c:pt>
                <c:pt idx="2986">
                  <c:v>45356</c:v>
                </c:pt>
                <c:pt idx="2987">
                  <c:v>45357</c:v>
                </c:pt>
                <c:pt idx="2988">
                  <c:v>45358</c:v>
                </c:pt>
                <c:pt idx="2989">
                  <c:v>45359</c:v>
                </c:pt>
                <c:pt idx="2990">
                  <c:v>45360</c:v>
                </c:pt>
                <c:pt idx="2991">
                  <c:v>45361</c:v>
                </c:pt>
                <c:pt idx="2992">
                  <c:v>45362</c:v>
                </c:pt>
                <c:pt idx="2993">
                  <c:v>45363</c:v>
                </c:pt>
                <c:pt idx="2994">
                  <c:v>45364</c:v>
                </c:pt>
                <c:pt idx="2995">
                  <c:v>45365</c:v>
                </c:pt>
                <c:pt idx="2996">
                  <c:v>45366</c:v>
                </c:pt>
                <c:pt idx="2997">
                  <c:v>45367</c:v>
                </c:pt>
                <c:pt idx="2998">
                  <c:v>45368</c:v>
                </c:pt>
                <c:pt idx="2999">
                  <c:v>45369</c:v>
                </c:pt>
                <c:pt idx="3000">
                  <c:v>45370</c:v>
                </c:pt>
                <c:pt idx="3001">
                  <c:v>45371</c:v>
                </c:pt>
                <c:pt idx="3002">
                  <c:v>45372</c:v>
                </c:pt>
                <c:pt idx="3003">
                  <c:v>45373</c:v>
                </c:pt>
                <c:pt idx="3004">
                  <c:v>45374</c:v>
                </c:pt>
                <c:pt idx="3005">
                  <c:v>45375</c:v>
                </c:pt>
                <c:pt idx="3006">
                  <c:v>45376</c:v>
                </c:pt>
                <c:pt idx="3007">
                  <c:v>45377</c:v>
                </c:pt>
                <c:pt idx="3008">
                  <c:v>45378</c:v>
                </c:pt>
                <c:pt idx="3009">
                  <c:v>45379</c:v>
                </c:pt>
                <c:pt idx="3010">
                  <c:v>45380</c:v>
                </c:pt>
                <c:pt idx="3011">
                  <c:v>45381</c:v>
                </c:pt>
                <c:pt idx="3012">
                  <c:v>45382</c:v>
                </c:pt>
                <c:pt idx="3013">
                  <c:v>45383</c:v>
                </c:pt>
                <c:pt idx="3014">
                  <c:v>45384</c:v>
                </c:pt>
                <c:pt idx="3015">
                  <c:v>45385</c:v>
                </c:pt>
                <c:pt idx="3016">
                  <c:v>45386</c:v>
                </c:pt>
                <c:pt idx="3017">
                  <c:v>45387</c:v>
                </c:pt>
                <c:pt idx="3018">
                  <c:v>45388</c:v>
                </c:pt>
                <c:pt idx="3019">
                  <c:v>45389</c:v>
                </c:pt>
                <c:pt idx="3020">
                  <c:v>45390</c:v>
                </c:pt>
                <c:pt idx="3021">
                  <c:v>45391</c:v>
                </c:pt>
                <c:pt idx="3022">
                  <c:v>45392</c:v>
                </c:pt>
                <c:pt idx="3023">
                  <c:v>45393</c:v>
                </c:pt>
                <c:pt idx="3024">
                  <c:v>45394</c:v>
                </c:pt>
                <c:pt idx="3025">
                  <c:v>45395</c:v>
                </c:pt>
                <c:pt idx="3026">
                  <c:v>45396</c:v>
                </c:pt>
                <c:pt idx="3027">
                  <c:v>45397</c:v>
                </c:pt>
                <c:pt idx="3028">
                  <c:v>45398</c:v>
                </c:pt>
                <c:pt idx="3029">
                  <c:v>45399</c:v>
                </c:pt>
                <c:pt idx="3030">
                  <c:v>45400</c:v>
                </c:pt>
                <c:pt idx="3031">
                  <c:v>45401</c:v>
                </c:pt>
                <c:pt idx="3032">
                  <c:v>45402</c:v>
                </c:pt>
                <c:pt idx="3033">
                  <c:v>45403</c:v>
                </c:pt>
                <c:pt idx="3034">
                  <c:v>45404</c:v>
                </c:pt>
                <c:pt idx="3035">
                  <c:v>45405</c:v>
                </c:pt>
                <c:pt idx="3036">
                  <c:v>45406</c:v>
                </c:pt>
                <c:pt idx="3037">
                  <c:v>45407</c:v>
                </c:pt>
                <c:pt idx="3038">
                  <c:v>45408</c:v>
                </c:pt>
                <c:pt idx="3039">
                  <c:v>45409</c:v>
                </c:pt>
                <c:pt idx="3040">
                  <c:v>45410</c:v>
                </c:pt>
                <c:pt idx="3041">
                  <c:v>45411</c:v>
                </c:pt>
                <c:pt idx="3042">
                  <c:v>45412</c:v>
                </c:pt>
                <c:pt idx="3043">
                  <c:v>45413</c:v>
                </c:pt>
                <c:pt idx="3044">
                  <c:v>45414</c:v>
                </c:pt>
                <c:pt idx="3045">
                  <c:v>45415</c:v>
                </c:pt>
                <c:pt idx="3046">
                  <c:v>45416</c:v>
                </c:pt>
                <c:pt idx="3047">
                  <c:v>45417</c:v>
                </c:pt>
                <c:pt idx="3048">
                  <c:v>45418</c:v>
                </c:pt>
                <c:pt idx="3049">
                  <c:v>45419</c:v>
                </c:pt>
                <c:pt idx="3050">
                  <c:v>45420</c:v>
                </c:pt>
                <c:pt idx="3051">
                  <c:v>45421</c:v>
                </c:pt>
                <c:pt idx="3052">
                  <c:v>45422</c:v>
                </c:pt>
                <c:pt idx="3053">
                  <c:v>45423</c:v>
                </c:pt>
                <c:pt idx="3054">
                  <c:v>45424</c:v>
                </c:pt>
                <c:pt idx="3055">
                  <c:v>45425</c:v>
                </c:pt>
                <c:pt idx="3056">
                  <c:v>45426</c:v>
                </c:pt>
                <c:pt idx="3057">
                  <c:v>45427</c:v>
                </c:pt>
                <c:pt idx="3058">
                  <c:v>45428</c:v>
                </c:pt>
                <c:pt idx="3059">
                  <c:v>45429</c:v>
                </c:pt>
                <c:pt idx="3060">
                  <c:v>45430</c:v>
                </c:pt>
                <c:pt idx="3061">
                  <c:v>45431</c:v>
                </c:pt>
                <c:pt idx="3062">
                  <c:v>45432</c:v>
                </c:pt>
                <c:pt idx="3063">
                  <c:v>45433</c:v>
                </c:pt>
                <c:pt idx="3064">
                  <c:v>45434</c:v>
                </c:pt>
                <c:pt idx="3065">
                  <c:v>45435</c:v>
                </c:pt>
                <c:pt idx="3066">
                  <c:v>45436</c:v>
                </c:pt>
                <c:pt idx="3067">
                  <c:v>45437</c:v>
                </c:pt>
                <c:pt idx="3068">
                  <c:v>45438</c:v>
                </c:pt>
                <c:pt idx="3069">
                  <c:v>45439</c:v>
                </c:pt>
                <c:pt idx="3070">
                  <c:v>45440</c:v>
                </c:pt>
                <c:pt idx="3071">
                  <c:v>45441</c:v>
                </c:pt>
                <c:pt idx="3072">
                  <c:v>45442</c:v>
                </c:pt>
                <c:pt idx="3073">
                  <c:v>45443</c:v>
                </c:pt>
                <c:pt idx="3074">
                  <c:v>45444</c:v>
                </c:pt>
                <c:pt idx="3075">
                  <c:v>45445</c:v>
                </c:pt>
                <c:pt idx="3076">
                  <c:v>45446</c:v>
                </c:pt>
                <c:pt idx="3077">
                  <c:v>45447</c:v>
                </c:pt>
                <c:pt idx="3078">
                  <c:v>45448</c:v>
                </c:pt>
                <c:pt idx="3079">
                  <c:v>45449</c:v>
                </c:pt>
                <c:pt idx="3080">
                  <c:v>45450</c:v>
                </c:pt>
                <c:pt idx="3081">
                  <c:v>45451</c:v>
                </c:pt>
                <c:pt idx="3082">
                  <c:v>45452</c:v>
                </c:pt>
                <c:pt idx="3083">
                  <c:v>45453</c:v>
                </c:pt>
                <c:pt idx="3084">
                  <c:v>45454</c:v>
                </c:pt>
                <c:pt idx="3085">
                  <c:v>45455</c:v>
                </c:pt>
                <c:pt idx="3086">
                  <c:v>45456</c:v>
                </c:pt>
                <c:pt idx="3087">
                  <c:v>45457</c:v>
                </c:pt>
                <c:pt idx="3088">
                  <c:v>45458</c:v>
                </c:pt>
                <c:pt idx="3089">
                  <c:v>45459</c:v>
                </c:pt>
                <c:pt idx="3090">
                  <c:v>45460</c:v>
                </c:pt>
                <c:pt idx="3091">
                  <c:v>45461</c:v>
                </c:pt>
                <c:pt idx="3092">
                  <c:v>45462</c:v>
                </c:pt>
                <c:pt idx="3093">
                  <c:v>45463</c:v>
                </c:pt>
                <c:pt idx="3094">
                  <c:v>45464</c:v>
                </c:pt>
                <c:pt idx="3095">
                  <c:v>45465</c:v>
                </c:pt>
                <c:pt idx="3096">
                  <c:v>45466</c:v>
                </c:pt>
                <c:pt idx="3097">
                  <c:v>45467</c:v>
                </c:pt>
                <c:pt idx="3098">
                  <c:v>45468</c:v>
                </c:pt>
                <c:pt idx="3099">
                  <c:v>45469</c:v>
                </c:pt>
                <c:pt idx="3100">
                  <c:v>45470</c:v>
                </c:pt>
                <c:pt idx="3101">
                  <c:v>45471</c:v>
                </c:pt>
                <c:pt idx="3102">
                  <c:v>45472</c:v>
                </c:pt>
                <c:pt idx="3103">
                  <c:v>45473</c:v>
                </c:pt>
                <c:pt idx="3104">
                  <c:v>45474</c:v>
                </c:pt>
                <c:pt idx="3105">
                  <c:v>45475</c:v>
                </c:pt>
                <c:pt idx="3106">
                  <c:v>45476</c:v>
                </c:pt>
                <c:pt idx="3107">
                  <c:v>45477</c:v>
                </c:pt>
                <c:pt idx="3108">
                  <c:v>45478</c:v>
                </c:pt>
                <c:pt idx="3109">
                  <c:v>45479</c:v>
                </c:pt>
                <c:pt idx="3110">
                  <c:v>45480</c:v>
                </c:pt>
                <c:pt idx="3111">
                  <c:v>45481</c:v>
                </c:pt>
                <c:pt idx="3112">
                  <c:v>45482</c:v>
                </c:pt>
                <c:pt idx="3113">
                  <c:v>45483</c:v>
                </c:pt>
                <c:pt idx="3114">
                  <c:v>45484</c:v>
                </c:pt>
                <c:pt idx="3115">
                  <c:v>45485</c:v>
                </c:pt>
                <c:pt idx="3116">
                  <c:v>45486</c:v>
                </c:pt>
                <c:pt idx="3117">
                  <c:v>45487</c:v>
                </c:pt>
                <c:pt idx="3118">
                  <c:v>45488</c:v>
                </c:pt>
                <c:pt idx="3119">
                  <c:v>45489</c:v>
                </c:pt>
                <c:pt idx="3120">
                  <c:v>45490</c:v>
                </c:pt>
                <c:pt idx="3121">
                  <c:v>45491</c:v>
                </c:pt>
                <c:pt idx="3122">
                  <c:v>45492</c:v>
                </c:pt>
                <c:pt idx="3123">
                  <c:v>45493</c:v>
                </c:pt>
                <c:pt idx="3124">
                  <c:v>45494</c:v>
                </c:pt>
                <c:pt idx="3125">
                  <c:v>45495</c:v>
                </c:pt>
                <c:pt idx="3126">
                  <c:v>45496</c:v>
                </c:pt>
                <c:pt idx="3127">
                  <c:v>45497</c:v>
                </c:pt>
                <c:pt idx="3128">
                  <c:v>45498</c:v>
                </c:pt>
                <c:pt idx="3129">
                  <c:v>45499</c:v>
                </c:pt>
                <c:pt idx="3130">
                  <c:v>45500</c:v>
                </c:pt>
                <c:pt idx="3131">
                  <c:v>45501</c:v>
                </c:pt>
                <c:pt idx="3132">
                  <c:v>45502</c:v>
                </c:pt>
                <c:pt idx="3133">
                  <c:v>45503</c:v>
                </c:pt>
                <c:pt idx="3134">
                  <c:v>45504</c:v>
                </c:pt>
                <c:pt idx="3135">
                  <c:v>45505</c:v>
                </c:pt>
                <c:pt idx="3136">
                  <c:v>45506</c:v>
                </c:pt>
                <c:pt idx="3137">
                  <c:v>45507</c:v>
                </c:pt>
                <c:pt idx="3138">
                  <c:v>45508</c:v>
                </c:pt>
                <c:pt idx="3139">
                  <c:v>45509</c:v>
                </c:pt>
                <c:pt idx="3140">
                  <c:v>45510</c:v>
                </c:pt>
                <c:pt idx="3141">
                  <c:v>45511</c:v>
                </c:pt>
                <c:pt idx="3142">
                  <c:v>45512</c:v>
                </c:pt>
                <c:pt idx="3143">
                  <c:v>45513</c:v>
                </c:pt>
                <c:pt idx="3144">
                  <c:v>45514</c:v>
                </c:pt>
                <c:pt idx="3145">
                  <c:v>45515</c:v>
                </c:pt>
                <c:pt idx="3146">
                  <c:v>45516</c:v>
                </c:pt>
                <c:pt idx="3147">
                  <c:v>45517</c:v>
                </c:pt>
                <c:pt idx="3148">
                  <c:v>45518</c:v>
                </c:pt>
                <c:pt idx="3149">
                  <c:v>45519</c:v>
                </c:pt>
                <c:pt idx="3150">
                  <c:v>45520</c:v>
                </c:pt>
                <c:pt idx="3151">
                  <c:v>45521</c:v>
                </c:pt>
                <c:pt idx="3152">
                  <c:v>45522</c:v>
                </c:pt>
                <c:pt idx="3153">
                  <c:v>45523</c:v>
                </c:pt>
                <c:pt idx="3154">
                  <c:v>45524</c:v>
                </c:pt>
                <c:pt idx="3155">
                  <c:v>45525</c:v>
                </c:pt>
                <c:pt idx="3156">
                  <c:v>45526</c:v>
                </c:pt>
                <c:pt idx="3157">
                  <c:v>45527</c:v>
                </c:pt>
                <c:pt idx="3158">
                  <c:v>45528</c:v>
                </c:pt>
                <c:pt idx="3159">
                  <c:v>45529</c:v>
                </c:pt>
                <c:pt idx="3160">
                  <c:v>45530</c:v>
                </c:pt>
                <c:pt idx="3161">
                  <c:v>45531</c:v>
                </c:pt>
                <c:pt idx="3162">
                  <c:v>45532</c:v>
                </c:pt>
                <c:pt idx="3163">
                  <c:v>45533</c:v>
                </c:pt>
                <c:pt idx="3164">
                  <c:v>45534</c:v>
                </c:pt>
                <c:pt idx="3165">
                  <c:v>45535</c:v>
                </c:pt>
                <c:pt idx="3166">
                  <c:v>45536</c:v>
                </c:pt>
                <c:pt idx="3167">
                  <c:v>45537</c:v>
                </c:pt>
                <c:pt idx="3168">
                  <c:v>45538</c:v>
                </c:pt>
                <c:pt idx="3169">
                  <c:v>45539</c:v>
                </c:pt>
                <c:pt idx="3170">
                  <c:v>45540</c:v>
                </c:pt>
                <c:pt idx="3171">
                  <c:v>45541</c:v>
                </c:pt>
                <c:pt idx="3172">
                  <c:v>45542</c:v>
                </c:pt>
                <c:pt idx="3173">
                  <c:v>45543</c:v>
                </c:pt>
                <c:pt idx="3174">
                  <c:v>45544</c:v>
                </c:pt>
                <c:pt idx="3175">
                  <c:v>45545</c:v>
                </c:pt>
                <c:pt idx="3176">
                  <c:v>45546</c:v>
                </c:pt>
                <c:pt idx="3177">
                  <c:v>45547</c:v>
                </c:pt>
                <c:pt idx="3178">
                  <c:v>45548</c:v>
                </c:pt>
                <c:pt idx="3179">
                  <c:v>45549</c:v>
                </c:pt>
                <c:pt idx="3180">
                  <c:v>45550</c:v>
                </c:pt>
                <c:pt idx="3181">
                  <c:v>45551</c:v>
                </c:pt>
                <c:pt idx="3182">
                  <c:v>45552</c:v>
                </c:pt>
                <c:pt idx="3183">
                  <c:v>45553</c:v>
                </c:pt>
                <c:pt idx="3184">
                  <c:v>45554</c:v>
                </c:pt>
                <c:pt idx="3185">
                  <c:v>45555</c:v>
                </c:pt>
                <c:pt idx="3186">
                  <c:v>45556</c:v>
                </c:pt>
                <c:pt idx="3187">
                  <c:v>45557</c:v>
                </c:pt>
                <c:pt idx="3188">
                  <c:v>45558</c:v>
                </c:pt>
                <c:pt idx="3189">
                  <c:v>45559</c:v>
                </c:pt>
                <c:pt idx="3190">
                  <c:v>45560</c:v>
                </c:pt>
                <c:pt idx="3191">
                  <c:v>45561</c:v>
                </c:pt>
                <c:pt idx="3192">
                  <c:v>45562</c:v>
                </c:pt>
                <c:pt idx="3193">
                  <c:v>45563</c:v>
                </c:pt>
                <c:pt idx="3194">
                  <c:v>45564</c:v>
                </c:pt>
                <c:pt idx="3195">
                  <c:v>45565</c:v>
                </c:pt>
                <c:pt idx="3196">
                  <c:v>45566</c:v>
                </c:pt>
                <c:pt idx="3197">
                  <c:v>45567</c:v>
                </c:pt>
                <c:pt idx="3198">
                  <c:v>45568</c:v>
                </c:pt>
                <c:pt idx="3199">
                  <c:v>45569</c:v>
                </c:pt>
                <c:pt idx="3200">
                  <c:v>45570</c:v>
                </c:pt>
                <c:pt idx="3201">
                  <c:v>45571</c:v>
                </c:pt>
                <c:pt idx="3202">
                  <c:v>45572</c:v>
                </c:pt>
                <c:pt idx="3203">
                  <c:v>45573</c:v>
                </c:pt>
                <c:pt idx="3204">
                  <c:v>45574</c:v>
                </c:pt>
                <c:pt idx="3205">
                  <c:v>45575</c:v>
                </c:pt>
                <c:pt idx="3206">
                  <c:v>45576</c:v>
                </c:pt>
                <c:pt idx="3207">
                  <c:v>45577</c:v>
                </c:pt>
                <c:pt idx="3208">
                  <c:v>45578</c:v>
                </c:pt>
                <c:pt idx="3209">
                  <c:v>45579</c:v>
                </c:pt>
                <c:pt idx="3210">
                  <c:v>45580</c:v>
                </c:pt>
                <c:pt idx="3211">
                  <c:v>45581</c:v>
                </c:pt>
                <c:pt idx="3212">
                  <c:v>45582</c:v>
                </c:pt>
                <c:pt idx="3213">
                  <c:v>45583</c:v>
                </c:pt>
                <c:pt idx="3214">
                  <c:v>45584</c:v>
                </c:pt>
                <c:pt idx="3215">
                  <c:v>45585</c:v>
                </c:pt>
                <c:pt idx="3216">
                  <c:v>45586</c:v>
                </c:pt>
                <c:pt idx="3217">
                  <c:v>45587</c:v>
                </c:pt>
                <c:pt idx="3218">
                  <c:v>45588</c:v>
                </c:pt>
                <c:pt idx="3219">
                  <c:v>45589</c:v>
                </c:pt>
                <c:pt idx="3220">
                  <c:v>45590</c:v>
                </c:pt>
                <c:pt idx="3221">
                  <c:v>45591</c:v>
                </c:pt>
                <c:pt idx="3222">
                  <c:v>45592</c:v>
                </c:pt>
                <c:pt idx="3223">
                  <c:v>45593</c:v>
                </c:pt>
                <c:pt idx="3224">
                  <c:v>45594</c:v>
                </c:pt>
                <c:pt idx="3225">
                  <c:v>45595</c:v>
                </c:pt>
                <c:pt idx="3226">
                  <c:v>45596</c:v>
                </c:pt>
                <c:pt idx="3227">
                  <c:v>45597</c:v>
                </c:pt>
                <c:pt idx="3228">
                  <c:v>45598</c:v>
                </c:pt>
                <c:pt idx="3229">
                  <c:v>45599</c:v>
                </c:pt>
                <c:pt idx="3230">
                  <c:v>45600</c:v>
                </c:pt>
                <c:pt idx="3231">
                  <c:v>45601</c:v>
                </c:pt>
                <c:pt idx="3232">
                  <c:v>45602</c:v>
                </c:pt>
                <c:pt idx="3233">
                  <c:v>45603</c:v>
                </c:pt>
                <c:pt idx="3234">
                  <c:v>45604</c:v>
                </c:pt>
                <c:pt idx="3235">
                  <c:v>45605</c:v>
                </c:pt>
                <c:pt idx="3236">
                  <c:v>45606</c:v>
                </c:pt>
                <c:pt idx="3237">
                  <c:v>45607</c:v>
                </c:pt>
                <c:pt idx="3238">
                  <c:v>45608</c:v>
                </c:pt>
                <c:pt idx="3239">
                  <c:v>45609</c:v>
                </c:pt>
                <c:pt idx="3240">
                  <c:v>45610</c:v>
                </c:pt>
                <c:pt idx="3241">
                  <c:v>45611</c:v>
                </c:pt>
                <c:pt idx="3242">
                  <c:v>45612</c:v>
                </c:pt>
                <c:pt idx="3243">
                  <c:v>45613</c:v>
                </c:pt>
                <c:pt idx="3244">
                  <c:v>45614</c:v>
                </c:pt>
                <c:pt idx="3245">
                  <c:v>45615</c:v>
                </c:pt>
                <c:pt idx="3246">
                  <c:v>45616</c:v>
                </c:pt>
                <c:pt idx="3247">
                  <c:v>45617</c:v>
                </c:pt>
                <c:pt idx="3248">
                  <c:v>45618</c:v>
                </c:pt>
                <c:pt idx="3249">
                  <c:v>45619</c:v>
                </c:pt>
                <c:pt idx="3250">
                  <c:v>45620</c:v>
                </c:pt>
                <c:pt idx="3251">
                  <c:v>45621</c:v>
                </c:pt>
                <c:pt idx="3252">
                  <c:v>45622</c:v>
                </c:pt>
                <c:pt idx="3253">
                  <c:v>45623</c:v>
                </c:pt>
                <c:pt idx="3254">
                  <c:v>45624</c:v>
                </c:pt>
                <c:pt idx="3255">
                  <c:v>45625</c:v>
                </c:pt>
                <c:pt idx="3256">
                  <c:v>45626</c:v>
                </c:pt>
                <c:pt idx="3257">
                  <c:v>45627</c:v>
                </c:pt>
                <c:pt idx="3258">
                  <c:v>45628</c:v>
                </c:pt>
                <c:pt idx="3259">
                  <c:v>45629</c:v>
                </c:pt>
                <c:pt idx="3260">
                  <c:v>45630</c:v>
                </c:pt>
                <c:pt idx="3261">
                  <c:v>45631</c:v>
                </c:pt>
                <c:pt idx="3262">
                  <c:v>45632</c:v>
                </c:pt>
                <c:pt idx="3263">
                  <c:v>45633</c:v>
                </c:pt>
                <c:pt idx="3264">
                  <c:v>45634</c:v>
                </c:pt>
                <c:pt idx="3265">
                  <c:v>45635</c:v>
                </c:pt>
                <c:pt idx="3266">
                  <c:v>45636</c:v>
                </c:pt>
                <c:pt idx="3267">
                  <c:v>45637</c:v>
                </c:pt>
                <c:pt idx="3268">
                  <c:v>45638</c:v>
                </c:pt>
                <c:pt idx="3269">
                  <c:v>45639</c:v>
                </c:pt>
                <c:pt idx="3270">
                  <c:v>45640</c:v>
                </c:pt>
                <c:pt idx="3271">
                  <c:v>45641</c:v>
                </c:pt>
                <c:pt idx="3272">
                  <c:v>45642</c:v>
                </c:pt>
                <c:pt idx="3273">
                  <c:v>45643</c:v>
                </c:pt>
                <c:pt idx="3274">
                  <c:v>45644</c:v>
                </c:pt>
                <c:pt idx="3275">
                  <c:v>45645</c:v>
                </c:pt>
                <c:pt idx="3276">
                  <c:v>45646</c:v>
                </c:pt>
                <c:pt idx="3277">
                  <c:v>45647</c:v>
                </c:pt>
                <c:pt idx="3278">
                  <c:v>45648</c:v>
                </c:pt>
                <c:pt idx="3279">
                  <c:v>45649</c:v>
                </c:pt>
                <c:pt idx="3280">
                  <c:v>45650</c:v>
                </c:pt>
                <c:pt idx="3281">
                  <c:v>45651</c:v>
                </c:pt>
                <c:pt idx="3282">
                  <c:v>45652</c:v>
                </c:pt>
                <c:pt idx="3283">
                  <c:v>45653</c:v>
                </c:pt>
                <c:pt idx="3284">
                  <c:v>45654</c:v>
                </c:pt>
                <c:pt idx="3285">
                  <c:v>45655</c:v>
                </c:pt>
                <c:pt idx="3286">
                  <c:v>45656</c:v>
                </c:pt>
                <c:pt idx="3287">
                  <c:v>45657</c:v>
                </c:pt>
                <c:pt idx="3288">
                  <c:v>45658</c:v>
                </c:pt>
                <c:pt idx="3289">
                  <c:v>45659</c:v>
                </c:pt>
                <c:pt idx="3290">
                  <c:v>45660</c:v>
                </c:pt>
                <c:pt idx="3291">
                  <c:v>45661</c:v>
                </c:pt>
                <c:pt idx="3292">
                  <c:v>45662</c:v>
                </c:pt>
                <c:pt idx="3293">
                  <c:v>45663</c:v>
                </c:pt>
                <c:pt idx="3294">
                  <c:v>45664</c:v>
                </c:pt>
                <c:pt idx="3295">
                  <c:v>45665</c:v>
                </c:pt>
                <c:pt idx="3296">
                  <c:v>45666</c:v>
                </c:pt>
                <c:pt idx="3297">
                  <c:v>45667</c:v>
                </c:pt>
                <c:pt idx="3298">
                  <c:v>45668</c:v>
                </c:pt>
                <c:pt idx="3299">
                  <c:v>45669</c:v>
                </c:pt>
                <c:pt idx="3300">
                  <c:v>45670</c:v>
                </c:pt>
                <c:pt idx="3301">
                  <c:v>45671</c:v>
                </c:pt>
                <c:pt idx="3302">
                  <c:v>45672</c:v>
                </c:pt>
                <c:pt idx="3303">
                  <c:v>45673</c:v>
                </c:pt>
                <c:pt idx="3304">
                  <c:v>45674</c:v>
                </c:pt>
                <c:pt idx="3305">
                  <c:v>45675</c:v>
                </c:pt>
                <c:pt idx="3306">
                  <c:v>45676</c:v>
                </c:pt>
                <c:pt idx="3307">
                  <c:v>45677</c:v>
                </c:pt>
                <c:pt idx="3308">
                  <c:v>45678</c:v>
                </c:pt>
                <c:pt idx="3309">
                  <c:v>45679</c:v>
                </c:pt>
                <c:pt idx="3310">
                  <c:v>45680</c:v>
                </c:pt>
                <c:pt idx="3311">
                  <c:v>45681</c:v>
                </c:pt>
                <c:pt idx="3312">
                  <c:v>45682</c:v>
                </c:pt>
                <c:pt idx="3313">
                  <c:v>45683</c:v>
                </c:pt>
                <c:pt idx="3314">
                  <c:v>45684</c:v>
                </c:pt>
                <c:pt idx="3315">
                  <c:v>45685</c:v>
                </c:pt>
                <c:pt idx="3316">
                  <c:v>45686</c:v>
                </c:pt>
                <c:pt idx="3317">
                  <c:v>45687</c:v>
                </c:pt>
                <c:pt idx="3318">
                  <c:v>45688</c:v>
                </c:pt>
                <c:pt idx="3319">
                  <c:v>45689</c:v>
                </c:pt>
                <c:pt idx="3320">
                  <c:v>45690</c:v>
                </c:pt>
                <c:pt idx="3321">
                  <c:v>45691</c:v>
                </c:pt>
                <c:pt idx="3322">
                  <c:v>45692</c:v>
                </c:pt>
                <c:pt idx="3323">
                  <c:v>45693</c:v>
                </c:pt>
                <c:pt idx="3324">
                  <c:v>45694</c:v>
                </c:pt>
                <c:pt idx="3325">
                  <c:v>45695</c:v>
                </c:pt>
                <c:pt idx="3326">
                  <c:v>45696</c:v>
                </c:pt>
                <c:pt idx="3327">
                  <c:v>45697</c:v>
                </c:pt>
                <c:pt idx="3328">
                  <c:v>45698</c:v>
                </c:pt>
                <c:pt idx="3329">
                  <c:v>45699</c:v>
                </c:pt>
                <c:pt idx="3330">
                  <c:v>45700</c:v>
                </c:pt>
                <c:pt idx="3331">
                  <c:v>45701</c:v>
                </c:pt>
                <c:pt idx="3332">
                  <c:v>45702</c:v>
                </c:pt>
                <c:pt idx="3333">
                  <c:v>45703</c:v>
                </c:pt>
                <c:pt idx="3334">
                  <c:v>45704</c:v>
                </c:pt>
                <c:pt idx="3335">
                  <c:v>45705</c:v>
                </c:pt>
                <c:pt idx="3336">
                  <c:v>45706</c:v>
                </c:pt>
                <c:pt idx="3337">
                  <c:v>45707</c:v>
                </c:pt>
                <c:pt idx="3338">
                  <c:v>45708</c:v>
                </c:pt>
                <c:pt idx="3339">
                  <c:v>45709</c:v>
                </c:pt>
                <c:pt idx="3340">
                  <c:v>45710</c:v>
                </c:pt>
                <c:pt idx="3341">
                  <c:v>45711</c:v>
                </c:pt>
                <c:pt idx="3342">
                  <c:v>45712</c:v>
                </c:pt>
                <c:pt idx="3343">
                  <c:v>45713</c:v>
                </c:pt>
                <c:pt idx="3344">
                  <c:v>45714</c:v>
                </c:pt>
                <c:pt idx="3345">
                  <c:v>45715</c:v>
                </c:pt>
                <c:pt idx="3346">
                  <c:v>45716</c:v>
                </c:pt>
                <c:pt idx="3347">
                  <c:v>45717</c:v>
                </c:pt>
                <c:pt idx="3348">
                  <c:v>45718</c:v>
                </c:pt>
                <c:pt idx="3349">
                  <c:v>45719</c:v>
                </c:pt>
                <c:pt idx="3350">
                  <c:v>45720</c:v>
                </c:pt>
                <c:pt idx="3351">
                  <c:v>45721</c:v>
                </c:pt>
                <c:pt idx="3352">
                  <c:v>45722</c:v>
                </c:pt>
                <c:pt idx="3353">
                  <c:v>45723</c:v>
                </c:pt>
                <c:pt idx="3354">
                  <c:v>45724</c:v>
                </c:pt>
                <c:pt idx="3355">
                  <c:v>45725</c:v>
                </c:pt>
                <c:pt idx="3356">
                  <c:v>45726</c:v>
                </c:pt>
                <c:pt idx="3357">
                  <c:v>45727</c:v>
                </c:pt>
                <c:pt idx="3358">
                  <c:v>45728</c:v>
                </c:pt>
                <c:pt idx="3359">
                  <c:v>45729</c:v>
                </c:pt>
                <c:pt idx="3360">
                  <c:v>45730</c:v>
                </c:pt>
                <c:pt idx="3361">
                  <c:v>45731</c:v>
                </c:pt>
                <c:pt idx="3362">
                  <c:v>45732</c:v>
                </c:pt>
                <c:pt idx="3363">
                  <c:v>45733</c:v>
                </c:pt>
                <c:pt idx="3364">
                  <c:v>45734</c:v>
                </c:pt>
                <c:pt idx="3365">
                  <c:v>45735</c:v>
                </c:pt>
                <c:pt idx="3366">
                  <c:v>45736</c:v>
                </c:pt>
                <c:pt idx="3367">
                  <c:v>45737</c:v>
                </c:pt>
                <c:pt idx="3368">
                  <c:v>45738</c:v>
                </c:pt>
                <c:pt idx="3369">
                  <c:v>45739</c:v>
                </c:pt>
                <c:pt idx="3370">
                  <c:v>45740</c:v>
                </c:pt>
                <c:pt idx="3371">
                  <c:v>45741</c:v>
                </c:pt>
                <c:pt idx="3372">
                  <c:v>45742</c:v>
                </c:pt>
                <c:pt idx="3373">
                  <c:v>45743</c:v>
                </c:pt>
                <c:pt idx="3374">
                  <c:v>45744</c:v>
                </c:pt>
                <c:pt idx="3375">
                  <c:v>45745</c:v>
                </c:pt>
                <c:pt idx="3376">
                  <c:v>45746</c:v>
                </c:pt>
                <c:pt idx="3377">
                  <c:v>45747</c:v>
                </c:pt>
                <c:pt idx="3378">
                  <c:v>45748</c:v>
                </c:pt>
                <c:pt idx="3379">
                  <c:v>45749</c:v>
                </c:pt>
                <c:pt idx="3380">
                  <c:v>45750</c:v>
                </c:pt>
                <c:pt idx="3381">
                  <c:v>45751</c:v>
                </c:pt>
                <c:pt idx="3382">
                  <c:v>45752</c:v>
                </c:pt>
                <c:pt idx="3383">
                  <c:v>45753</c:v>
                </c:pt>
                <c:pt idx="3384">
                  <c:v>45754</c:v>
                </c:pt>
                <c:pt idx="3385">
                  <c:v>45755</c:v>
                </c:pt>
                <c:pt idx="3386">
                  <c:v>45756</c:v>
                </c:pt>
                <c:pt idx="3387">
                  <c:v>45757</c:v>
                </c:pt>
                <c:pt idx="3388">
                  <c:v>45758</c:v>
                </c:pt>
                <c:pt idx="3389">
                  <c:v>45759</c:v>
                </c:pt>
                <c:pt idx="3390">
                  <c:v>45760</c:v>
                </c:pt>
                <c:pt idx="3391">
                  <c:v>45761</c:v>
                </c:pt>
                <c:pt idx="3392">
                  <c:v>45762</c:v>
                </c:pt>
                <c:pt idx="3393">
                  <c:v>45763</c:v>
                </c:pt>
                <c:pt idx="3394">
                  <c:v>45764</c:v>
                </c:pt>
                <c:pt idx="3395">
                  <c:v>45765</c:v>
                </c:pt>
                <c:pt idx="3396">
                  <c:v>45766</c:v>
                </c:pt>
                <c:pt idx="3397">
                  <c:v>45767</c:v>
                </c:pt>
                <c:pt idx="3398">
                  <c:v>45768</c:v>
                </c:pt>
                <c:pt idx="3399">
                  <c:v>45769</c:v>
                </c:pt>
                <c:pt idx="3400">
                  <c:v>45770</c:v>
                </c:pt>
                <c:pt idx="3401">
                  <c:v>45771</c:v>
                </c:pt>
                <c:pt idx="3402">
                  <c:v>45772</c:v>
                </c:pt>
                <c:pt idx="3403">
                  <c:v>45773</c:v>
                </c:pt>
                <c:pt idx="3404">
                  <c:v>45774</c:v>
                </c:pt>
                <c:pt idx="3405">
                  <c:v>45775</c:v>
                </c:pt>
                <c:pt idx="3406">
                  <c:v>45776</c:v>
                </c:pt>
                <c:pt idx="3407">
                  <c:v>45777</c:v>
                </c:pt>
                <c:pt idx="3408">
                  <c:v>45778</c:v>
                </c:pt>
                <c:pt idx="3409">
                  <c:v>45779</c:v>
                </c:pt>
                <c:pt idx="3410">
                  <c:v>45780</c:v>
                </c:pt>
                <c:pt idx="3411">
                  <c:v>45781</c:v>
                </c:pt>
                <c:pt idx="3412">
                  <c:v>45782</c:v>
                </c:pt>
                <c:pt idx="3413">
                  <c:v>45783</c:v>
                </c:pt>
                <c:pt idx="3414">
                  <c:v>45784</c:v>
                </c:pt>
                <c:pt idx="3415">
                  <c:v>45785</c:v>
                </c:pt>
                <c:pt idx="3416">
                  <c:v>45786</c:v>
                </c:pt>
                <c:pt idx="3417">
                  <c:v>45787</c:v>
                </c:pt>
                <c:pt idx="3418">
                  <c:v>45788</c:v>
                </c:pt>
                <c:pt idx="3419">
                  <c:v>45789</c:v>
                </c:pt>
                <c:pt idx="3420">
                  <c:v>45790</c:v>
                </c:pt>
                <c:pt idx="3421">
                  <c:v>45791</c:v>
                </c:pt>
                <c:pt idx="3422">
                  <c:v>45792</c:v>
                </c:pt>
                <c:pt idx="3423">
                  <c:v>45793</c:v>
                </c:pt>
                <c:pt idx="3424">
                  <c:v>45794</c:v>
                </c:pt>
                <c:pt idx="3425">
                  <c:v>45795</c:v>
                </c:pt>
                <c:pt idx="3426">
                  <c:v>45796</c:v>
                </c:pt>
                <c:pt idx="3427">
                  <c:v>45797</c:v>
                </c:pt>
                <c:pt idx="3428">
                  <c:v>45798</c:v>
                </c:pt>
                <c:pt idx="3429">
                  <c:v>45799</c:v>
                </c:pt>
                <c:pt idx="3430">
                  <c:v>45800</c:v>
                </c:pt>
                <c:pt idx="3431">
                  <c:v>45801</c:v>
                </c:pt>
                <c:pt idx="3432">
                  <c:v>45802</c:v>
                </c:pt>
                <c:pt idx="3433">
                  <c:v>45803</c:v>
                </c:pt>
                <c:pt idx="3434">
                  <c:v>45804</c:v>
                </c:pt>
                <c:pt idx="3435">
                  <c:v>45805</c:v>
                </c:pt>
                <c:pt idx="3436">
                  <c:v>45806</c:v>
                </c:pt>
                <c:pt idx="3437">
                  <c:v>45807</c:v>
                </c:pt>
                <c:pt idx="3438">
                  <c:v>45808</c:v>
                </c:pt>
                <c:pt idx="3439">
                  <c:v>45809</c:v>
                </c:pt>
                <c:pt idx="3440">
                  <c:v>45810</c:v>
                </c:pt>
                <c:pt idx="3441">
                  <c:v>45811</c:v>
                </c:pt>
                <c:pt idx="3442">
                  <c:v>45812</c:v>
                </c:pt>
                <c:pt idx="3443">
                  <c:v>45813</c:v>
                </c:pt>
                <c:pt idx="3444">
                  <c:v>45814</c:v>
                </c:pt>
                <c:pt idx="3445">
                  <c:v>45815</c:v>
                </c:pt>
                <c:pt idx="3446">
                  <c:v>45816</c:v>
                </c:pt>
                <c:pt idx="3447">
                  <c:v>45817</c:v>
                </c:pt>
                <c:pt idx="3448">
                  <c:v>45818</c:v>
                </c:pt>
                <c:pt idx="3449">
                  <c:v>45819</c:v>
                </c:pt>
                <c:pt idx="3450">
                  <c:v>45820</c:v>
                </c:pt>
                <c:pt idx="3451">
                  <c:v>45821</c:v>
                </c:pt>
                <c:pt idx="3452">
                  <c:v>45822</c:v>
                </c:pt>
                <c:pt idx="3453">
                  <c:v>45823</c:v>
                </c:pt>
                <c:pt idx="3454">
                  <c:v>45824</c:v>
                </c:pt>
                <c:pt idx="3455">
                  <c:v>45825</c:v>
                </c:pt>
                <c:pt idx="3456">
                  <c:v>45826</c:v>
                </c:pt>
                <c:pt idx="3457">
                  <c:v>45827</c:v>
                </c:pt>
                <c:pt idx="3458">
                  <c:v>45828</c:v>
                </c:pt>
                <c:pt idx="3459">
                  <c:v>45829</c:v>
                </c:pt>
                <c:pt idx="3460">
                  <c:v>45830</c:v>
                </c:pt>
                <c:pt idx="3461">
                  <c:v>45831</c:v>
                </c:pt>
                <c:pt idx="3462">
                  <c:v>45832</c:v>
                </c:pt>
                <c:pt idx="3463">
                  <c:v>45833</c:v>
                </c:pt>
                <c:pt idx="3464">
                  <c:v>45834</c:v>
                </c:pt>
                <c:pt idx="3465">
                  <c:v>45835</c:v>
                </c:pt>
                <c:pt idx="3466">
                  <c:v>45836</c:v>
                </c:pt>
                <c:pt idx="3467">
                  <c:v>45837</c:v>
                </c:pt>
                <c:pt idx="3468">
                  <c:v>45838</c:v>
                </c:pt>
                <c:pt idx="3469">
                  <c:v>45839</c:v>
                </c:pt>
                <c:pt idx="3470">
                  <c:v>45840</c:v>
                </c:pt>
                <c:pt idx="3471">
                  <c:v>45841</c:v>
                </c:pt>
                <c:pt idx="3472">
                  <c:v>45842</c:v>
                </c:pt>
                <c:pt idx="3473">
                  <c:v>45843</c:v>
                </c:pt>
                <c:pt idx="3474">
                  <c:v>45844</c:v>
                </c:pt>
                <c:pt idx="3475">
                  <c:v>45845</c:v>
                </c:pt>
                <c:pt idx="3476">
                  <c:v>45846</c:v>
                </c:pt>
                <c:pt idx="3477">
                  <c:v>45847</c:v>
                </c:pt>
                <c:pt idx="3478">
                  <c:v>45848</c:v>
                </c:pt>
                <c:pt idx="3479">
                  <c:v>45849</c:v>
                </c:pt>
                <c:pt idx="3480">
                  <c:v>45850</c:v>
                </c:pt>
                <c:pt idx="3481">
                  <c:v>45851</c:v>
                </c:pt>
                <c:pt idx="3482">
                  <c:v>45852</c:v>
                </c:pt>
                <c:pt idx="3483">
                  <c:v>45853</c:v>
                </c:pt>
                <c:pt idx="3484">
                  <c:v>45854</c:v>
                </c:pt>
                <c:pt idx="3485">
                  <c:v>45855</c:v>
                </c:pt>
                <c:pt idx="3486">
                  <c:v>45856</c:v>
                </c:pt>
                <c:pt idx="3487">
                  <c:v>45857</c:v>
                </c:pt>
                <c:pt idx="3488">
                  <c:v>45858</c:v>
                </c:pt>
                <c:pt idx="3489">
                  <c:v>45859</c:v>
                </c:pt>
                <c:pt idx="3490">
                  <c:v>45860</c:v>
                </c:pt>
                <c:pt idx="3491">
                  <c:v>45861</c:v>
                </c:pt>
                <c:pt idx="3492">
                  <c:v>45862</c:v>
                </c:pt>
                <c:pt idx="3493">
                  <c:v>45863</c:v>
                </c:pt>
                <c:pt idx="3494">
                  <c:v>45864</c:v>
                </c:pt>
                <c:pt idx="3495">
                  <c:v>45865</c:v>
                </c:pt>
                <c:pt idx="3496">
                  <c:v>45866</c:v>
                </c:pt>
                <c:pt idx="3497">
                  <c:v>45867</c:v>
                </c:pt>
                <c:pt idx="3498">
                  <c:v>45868</c:v>
                </c:pt>
                <c:pt idx="3499">
                  <c:v>45869</c:v>
                </c:pt>
                <c:pt idx="3500">
                  <c:v>45870</c:v>
                </c:pt>
                <c:pt idx="3501">
                  <c:v>45871</c:v>
                </c:pt>
                <c:pt idx="3502">
                  <c:v>45872</c:v>
                </c:pt>
                <c:pt idx="3503">
                  <c:v>45873</c:v>
                </c:pt>
                <c:pt idx="3504">
                  <c:v>45874</c:v>
                </c:pt>
                <c:pt idx="3505">
                  <c:v>45875</c:v>
                </c:pt>
                <c:pt idx="3506">
                  <c:v>45876</c:v>
                </c:pt>
                <c:pt idx="3507">
                  <c:v>45877</c:v>
                </c:pt>
                <c:pt idx="3508">
                  <c:v>45878</c:v>
                </c:pt>
                <c:pt idx="3509">
                  <c:v>45879</c:v>
                </c:pt>
                <c:pt idx="3510">
                  <c:v>45880</c:v>
                </c:pt>
                <c:pt idx="3511">
                  <c:v>45881</c:v>
                </c:pt>
                <c:pt idx="3512">
                  <c:v>45882</c:v>
                </c:pt>
                <c:pt idx="3513">
                  <c:v>45883</c:v>
                </c:pt>
                <c:pt idx="3514">
                  <c:v>45884</c:v>
                </c:pt>
                <c:pt idx="3515">
                  <c:v>45885</c:v>
                </c:pt>
                <c:pt idx="3516">
                  <c:v>45886</c:v>
                </c:pt>
                <c:pt idx="3517">
                  <c:v>45887</c:v>
                </c:pt>
                <c:pt idx="3518">
                  <c:v>45888</c:v>
                </c:pt>
                <c:pt idx="3519">
                  <c:v>45889</c:v>
                </c:pt>
                <c:pt idx="3520">
                  <c:v>45890</c:v>
                </c:pt>
                <c:pt idx="3521">
                  <c:v>45891</c:v>
                </c:pt>
                <c:pt idx="3522">
                  <c:v>45892</c:v>
                </c:pt>
                <c:pt idx="3523">
                  <c:v>45893</c:v>
                </c:pt>
                <c:pt idx="3524">
                  <c:v>45894</c:v>
                </c:pt>
                <c:pt idx="3525">
                  <c:v>45895</c:v>
                </c:pt>
                <c:pt idx="3526">
                  <c:v>45896</c:v>
                </c:pt>
                <c:pt idx="3527">
                  <c:v>45897</c:v>
                </c:pt>
                <c:pt idx="3528">
                  <c:v>45898</c:v>
                </c:pt>
                <c:pt idx="3529">
                  <c:v>45899</c:v>
                </c:pt>
                <c:pt idx="3530">
                  <c:v>45900</c:v>
                </c:pt>
                <c:pt idx="3531">
                  <c:v>45901</c:v>
                </c:pt>
                <c:pt idx="3532">
                  <c:v>45902</c:v>
                </c:pt>
                <c:pt idx="3533">
                  <c:v>45903</c:v>
                </c:pt>
                <c:pt idx="3534">
                  <c:v>45904</c:v>
                </c:pt>
                <c:pt idx="3535">
                  <c:v>45905</c:v>
                </c:pt>
                <c:pt idx="3536">
                  <c:v>45906</c:v>
                </c:pt>
                <c:pt idx="3537">
                  <c:v>45907</c:v>
                </c:pt>
                <c:pt idx="3538">
                  <c:v>45908</c:v>
                </c:pt>
                <c:pt idx="3539">
                  <c:v>45909</c:v>
                </c:pt>
                <c:pt idx="3540">
                  <c:v>45910</c:v>
                </c:pt>
                <c:pt idx="3541">
                  <c:v>45911</c:v>
                </c:pt>
                <c:pt idx="3542">
                  <c:v>45912</c:v>
                </c:pt>
                <c:pt idx="3543">
                  <c:v>45913</c:v>
                </c:pt>
                <c:pt idx="3544">
                  <c:v>45914</c:v>
                </c:pt>
                <c:pt idx="3545">
                  <c:v>45915</c:v>
                </c:pt>
                <c:pt idx="3546">
                  <c:v>45916</c:v>
                </c:pt>
                <c:pt idx="3547">
                  <c:v>45917</c:v>
                </c:pt>
                <c:pt idx="3548">
                  <c:v>45918</c:v>
                </c:pt>
                <c:pt idx="3549">
                  <c:v>45919</c:v>
                </c:pt>
                <c:pt idx="3550">
                  <c:v>45920</c:v>
                </c:pt>
                <c:pt idx="3551">
                  <c:v>45921</c:v>
                </c:pt>
                <c:pt idx="3552">
                  <c:v>45922</c:v>
                </c:pt>
                <c:pt idx="3553">
                  <c:v>45923</c:v>
                </c:pt>
                <c:pt idx="3554">
                  <c:v>45924</c:v>
                </c:pt>
                <c:pt idx="3555">
                  <c:v>45925</c:v>
                </c:pt>
                <c:pt idx="3556">
                  <c:v>45926</c:v>
                </c:pt>
                <c:pt idx="3557">
                  <c:v>45927</c:v>
                </c:pt>
                <c:pt idx="3558">
                  <c:v>45928</c:v>
                </c:pt>
                <c:pt idx="3559">
                  <c:v>45929</c:v>
                </c:pt>
                <c:pt idx="3560">
                  <c:v>45930</c:v>
                </c:pt>
                <c:pt idx="3561">
                  <c:v>45931</c:v>
                </c:pt>
                <c:pt idx="3562">
                  <c:v>45932</c:v>
                </c:pt>
                <c:pt idx="3563">
                  <c:v>45933</c:v>
                </c:pt>
                <c:pt idx="3564">
                  <c:v>45934</c:v>
                </c:pt>
                <c:pt idx="3565">
                  <c:v>45935</c:v>
                </c:pt>
                <c:pt idx="3566">
                  <c:v>45936</c:v>
                </c:pt>
                <c:pt idx="3567">
                  <c:v>45937</c:v>
                </c:pt>
                <c:pt idx="3568">
                  <c:v>45938</c:v>
                </c:pt>
                <c:pt idx="3569">
                  <c:v>45939</c:v>
                </c:pt>
                <c:pt idx="3570">
                  <c:v>45940</c:v>
                </c:pt>
                <c:pt idx="3571">
                  <c:v>45941</c:v>
                </c:pt>
                <c:pt idx="3572">
                  <c:v>45942</c:v>
                </c:pt>
                <c:pt idx="3573">
                  <c:v>45943</c:v>
                </c:pt>
                <c:pt idx="3574">
                  <c:v>45944</c:v>
                </c:pt>
                <c:pt idx="3575">
                  <c:v>45945</c:v>
                </c:pt>
                <c:pt idx="3576">
                  <c:v>45946</c:v>
                </c:pt>
                <c:pt idx="3577">
                  <c:v>45947</c:v>
                </c:pt>
                <c:pt idx="3578">
                  <c:v>45948</c:v>
                </c:pt>
                <c:pt idx="3579">
                  <c:v>45949</c:v>
                </c:pt>
                <c:pt idx="3580">
                  <c:v>45950</c:v>
                </c:pt>
                <c:pt idx="3581">
                  <c:v>45951</c:v>
                </c:pt>
                <c:pt idx="3582">
                  <c:v>45952</c:v>
                </c:pt>
                <c:pt idx="3583">
                  <c:v>45953</c:v>
                </c:pt>
                <c:pt idx="3584">
                  <c:v>45954</c:v>
                </c:pt>
                <c:pt idx="3585">
                  <c:v>45955</c:v>
                </c:pt>
                <c:pt idx="3586">
                  <c:v>45956</c:v>
                </c:pt>
                <c:pt idx="3587">
                  <c:v>45957</c:v>
                </c:pt>
                <c:pt idx="3588">
                  <c:v>45958</c:v>
                </c:pt>
                <c:pt idx="3589">
                  <c:v>45959</c:v>
                </c:pt>
                <c:pt idx="3590">
                  <c:v>45960</c:v>
                </c:pt>
                <c:pt idx="3591">
                  <c:v>45961</c:v>
                </c:pt>
                <c:pt idx="3592">
                  <c:v>45962</c:v>
                </c:pt>
                <c:pt idx="3593">
                  <c:v>45963</c:v>
                </c:pt>
                <c:pt idx="3594">
                  <c:v>45964</c:v>
                </c:pt>
                <c:pt idx="3595">
                  <c:v>45965</c:v>
                </c:pt>
                <c:pt idx="3596">
                  <c:v>45966</c:v>
                </c:pt>
                <c:pt idx="3597">
                  <c:v>45967</c:v>
                </c:pt>
                <c:pt idx="3598">
                  <c:v>45968</c:v>
                </c:pt>
                <c:pt idx="3599">
                  <c:v>45969</c:v>
                </c:pt>
                <c:pt idx="3600">
                  <c:v>45970</c:v>
                </c:pt>
                <c:pt idx="3601">
                  <c:v>45971</c:v>
                </c:pt>
                <c:pt idx="3602">
                  <c:v>45972</c:v>
                </c:pt>
                <c:pt idx="3603">
                  <c:v>45973</c:v>
                </c:pt>
                <c:pt idx="3604">
                  <c:v>45974</c:v>
                </c:pt>
                <c:pt idx="3605">
                  <c:v>45975</c:v>
                </c:pt>
                <c:pt idx="3606">
                  <c:v>45976</c:v>
                </c:pt>
                <c:pt idx="3607">
                  <c:v>45977</c:v>
                </c:pt>
                <c:pt idx="3608">
                  <c:v>45978</c:v>
                </c:pt>
                <c:pt idx="3609">
                  <c:v>45979</c:v>
                </c:pt>
                <c:pt idx="3610">
                  <c:v>45980</c:v>
                </c:pt>
                <c:pt idx="3611">
                  <c:v>45981</c:v>
                </c:pt>
                <c:pt idx="3612">
                  <c:v>45982</c:v>
                </c:pt>
                <c:pt idx="3613">
                  <c:v>45983</c:v>
                </c:pt>
                <c:pt idx="3614">
                  <c:v>45984</c:v>
                </c:pt>
                <c:pt idx="3615">
                  <c:v>45985</c:v>
                </c:pt>
                <c:pt idx="3616">
                  <c:v>45986</c:v>
                </c:pt>
                <c:pt idx="3617">
                  <c:v>45987</c:v>
                </c:pt>
                <c:pt idx="3618">
                  <c:v>45988</c:v>
                </c:pt>
                <c:pt idx="3619">
                  <c:v>45989</c:v>
                </c:pt>
                <c:pt idx="3620">
                  <c:v>45990</c:v>
                </c:pt>
                <c:pt idx="3621">
                  <c:v>45991</c:v>
                </c:pt>
                <c:pt idx="3622">
                  <c:v>45992</c:v>
                </c:pt>
                <c:pt idx="3623">
                  <c:v>45993</c:v>
                </c:pt>
                <c:pt idx="3624">
                  <c:v>45994</c:v>
                </c:pt>
                <c:pt idx="3625">
                  <c:v>45995</c:v>
                </c:pt>
                <c:pt idx="3626">
                  <c:v>45996</c:v>
                </c:pt>
                <c:pt idx="3627">
                  <c:v>45997</c:v>
                </c:pt>
                <c:pt idx="3628">
                  <c:v>45998</c:v>
                </c:pt>
                <c:pt idx="3629">
                  <c:v>45999</c:v>
                </c:pt>
                <c:pt idx="3630">
                  <c:v>46000</c:v>
                </c:pt>
                <c:pt idx="3631">
                  <c:v>46001</c:v>
                </c:pt>
                <c:pt idx="3632">
                  <c:v>46002</c:v>
                </c:pt>
                <c:pt idx="3633">
                  <c:v>46003</c:v>
                </c:pt>
                <c:pt idx="3634">
                  <c:v>46004</c:v>
                </c:pt>
                <c:pt idx="3635">
                  <c:v>46005</c:v>
                </c:pt>
                <c:pt idx="3636">
                  <c:v>46006</c:v>
                </c:pt>
                <c:pt idx="3637">
                  <c:v>46007</c:v>
                </c:pt>
                <c:pt idx="3638">
                  <c:v>46008</c:v>
                </c:pt>
                <c:pt idx="3639">
                  <c:v>46009</c:v>
                </c:pt>
                <c:pt idx="3640">
                  <c:v>46010</c:v>
                </c:pt>
                <c:pt idx="3641">
                  <c:v>46011</c:v>
                </c:pt>
                <c:pt idx="3642">
                  <c:v>46012</c:v>
                </c:pt>
                <c:pt idx="3643">
                  <c:v>46013</c:v>
                </c:pt>
                <c:pt idx="3644">
                  <c:v>46014</c:v>
                </c:pt>
                <c:pt idx="3645">
                  <c:v>46015</c:v>
                </c:pt>
                <c:pt idx="3646">
                  <c:v>46016</c:v>
                </c:pt>
                <c:pt idx="3647">
                  <c:v>46017</c:v>
                </c:pt>
                <c:pt idx="3648">
                  <c:v>46018</c:v>
                </c:pt>
                <c:pt idx="3649">
                  <c:v>46019</c:v>
                </c:pt>
                <c:pt idx="3650">
                  <c:v>46020</c:v>
                </c:pt>
                <c:pt idx="3651">
                  <c:v>46021</c:v>
                </c:pt>
                <c:pt idx="3652">
                  <c:v>46022</c:v>
                </c:pt>
                <c:pt idx="3653">
                  <c:v>46023</c:v>
                </c:pt>
                <c:pt idx="3654">
                  <c:v>46024</c:v>
                </c:pt>
                <c:pt idx="3655">
                  <c:v>46025</c:v>
                </c:pt>
                <c:pt idx="3656">
                  <c:v>46026</c:v>
                </c:pt>
                <c:pt idx="3657">
                  <c:v>46027</c:v>
                </c:pt>
                <c:pt idx="3658">
                  <c:v>46028</c:v>
                </c:pt>
                <c:pt idx="3659">
                  <c:v>46029</c:v>
                </c:pt>
                <c:pt idx="3660">
                  <c:v>46030</c:v>
                </c:pt>
                <c:pt idx="3661">
                  <c:v>46031</c:v>
                </c:pt>
                <c:pt idx="3662">
                  <c:v>46032</c:v>
                </c:pt>
                <c:pt idx="3663">
                  <c:v>46033</c:v>
                </c:pt>
                <c:pt idx="3664">
                  <c:v>46034</c:v>
                </c:pt>
                <c:pt idx="3665">
                  <c:v>46035</c:v>
                </c:pt>
                <c:pt idx="3666">
                  <c:v>46036</c:v>
                </c:pt>
                <c:pt idx="3667">
                  <c:v>46037</c:v>
                </c:pt>
                <c:pt idx="3668">
                  <c:v>46038</c:v>
                </c:pt>
                <c:pt idx="3669">
                  <c:v>46039</c:v>
                </c:pt>
                <c:pt idx="3670">
                  <c:v>46040</c:v>
                </c:pt>
                <c:pt idx="3671">
                  <c:v>46041</c:v>
                </c:pt>
                <c:pt idx="3672">
                  <c:v>46042</c:v>
                </c:pt>
                <c:pt idx="3673">
                  <c:v>46043</c:v>
                </c:pt>
                <c:pt idx="3674">
                  <c:v>46044</c:v>
                </c:pt>
                <c:pt idx="3675">
                  <c:v>46045</c:v>
                </c:pt>
                <c:pt idx="3676">
                  <c:v>46046</c:v>
                </c:pt>
                <c:pt idx="3677">
                  <c:v>46047</c:v>
                </c:pt>
                <c:pt idx="3678">
                  <c:v>46048</c:v>
                </c:pt>
                <c:pt idx="3679">
                  <c:v>46049</c:v>
                </c:pt>
                <c:pt idx="3680">
                  <c:v>46050</c:v>
                </c:pt>
                <c:pt idx="3681">
                  <c:v>46051</c:v>
                </c:pt>
                <c:pt idx="3682">
                  <c:v>46052</c:v>
                </c:pt>
                <c:pt idx="3683">
                  <c:v>46053</c:v>
                </c:pt>
                <c:pt idx="3684">
                  <c:v>46054</c:v>
                </c:pt>
                <c:pt idx="3685">
                  <c:v>46055</c:v>
                </c:pt>
                <c:pt idx="3686">
                  <c:v>46056</c:v>
                </c:pt>
                <c:pt idx="3687">
                  <c:v>46057</c:v>
                </c:pt>
                <c:pt idx="3688">
                  <c:v>46058</c:v>
                </c:pt>
                <c:pt idx="3689">
                  <c:v>46059</c:v>
                </c:pt>
                <c:pt idx="3690">
                  <c:v>46060</c:v>
                </c:pt>
                <c:pt idx="3691">
                  <c:v>46061</c:v>
                </c:pt>
                <c:pt idx="3692">
                  <c:v>46062</c:v>
                </c:pt>
                <c:pt idx="3693">
                  <c:v>46063</c:v>
                </c:pt>
                <c:pt idx="3694">
                  <c:v>46064</c:v>
                </c:pt>
                <c:pt idx="3695">
                  <c:v>46065</c:v>
                </c:pt>
                <c:pt idx="3696">
                  <c:v>46066</c:v>
                </c:pt>
                <c:pt idx="3697">
                  <c:v>46067</c:v>
                </c:pt>
                <c:pt idx="3698">
                  <c:v>46068</c:v>
                </c:pt>
                <c:pt idx="3699">
                  <c:v>46069</c:v>
                </c:pt>
                <c:pt idx="3700">
                  <c:v>46070</c:v>
                </c:pt>
                <c:pt idx="3701">
                  <c:v>46071</c:v>
                </c:pt>
                <c:pt idx="3702">
                  <c:v>46072</c:v>
                </c:pt>
                <c:pt idx="3703">
                  <c:v>46073</c:v>
                </c:pt>
                <c:pt idx="3704">
                  <c:v>46074</c:v>
                </c:pt>
                <c:pt idx="3705">
                  <c:v>46075</c:v>
                </c:pt>
                <c:pt idx="3706">
                  <c:v>46076</c:v>
                </c:pt>
                <c:pt idx="3707">
                  <c:v>46077</c:v>
                </c:pt>
                <c:pt idx="3708">
                  <c:v>46078</c:v>
                </c:pt>
                <c:pt idx="3709">
                  <c:v>46079</c:v>
                </c:pt>
                <c:pt idx="3710">
                  <c:v>46080</c:v>
                </c:pt>
                <c:pt idx="3711">
                  <c:v>46081</c:v>
                </c:pt>
                <c:pt idx="3712">
                  <c:v>46082</c:v>
                </c:pt>
                <c:pt idx="3713">
                  <c:v>46083</c:v>
                </c:pt>
                <c:pt idx="3714">
                  <c:v>46084</c:v>
                </c:pt>
                <c:pt idx="3715">
                  <c:v>46085</c:v>
                </c:pt>
                <c:pt idx="3716">
                  <c:v>46086</c:v>
                </c:pt>
                <c:pt idx="3717">
                  <c:v>46087</c:v>
                </c:pt>
                <c:pt idx="3718">
                  <c:v>46088</c:v>
                </c:pt>
                <c:pt idx="3719">
                  <c:v>46089</c:v>
                </c:pt>
                <c:pt idx="3720">
                  <c:v>46090</c:v>
                </c:pt>
                <c:pt idx="3721">
                  <c:v>46091</c:v>
                </c:pt>
                <c:pt idx="3722">
                  <c:v>46092</c:v>
                </c:pt>
                <c:pt idx="3723">
                  <c:v>46093</c:v>
                </c:pt>
                <c:pt idx="3724">
                  <c:v>46094</c:v>
                </c:pt>
                <c:pt idx="3725">
                  <c:v>46095</c:v>
                </c:pt>
                <c:pt idx="3726">
                  <c:v>46096</c:v>
                </c:pt>
                <c:pt idx="3727">
                  <c:v>46097</c:v>
                </c:pt>
                <c:pt idx="3728">
                  <c:v>46098</c:v>
                </c:pt>
                <c:pt idx="3729">
                  <c:v>46099</c:v>
                </c:pt>
                <c:pt idx="3730">
                  <c:v>46100</c:v>
                </c:pt>
                <c:pt idx="3731">
                  <c:v>46101</c:v>
                </c:pt>
                <c:pt idx="3732">
                  <c:v>46102</c:v>
                </c:pt>
                <c:pt idx="3733">
                  <c:v>46103</c:v>
                </c:pt>
                <c:pt idx="3734">
                  <c:v>46104</c:v>
                </c:pt>
                <c:pt idx="3735">
                  <c:v>46105</c:v>
                </c:pt>
                <c:pt idx="3736">
                  <c:v>46106</c:v>
                </c:pt>
                <c:pt idx="3737">
                  <c:v>46107</c:v>
                </c:pt>
                <c:pt idx="3738">
                  <c:v>46108</c:v>
                </c:pt>
                <c:pt idx="3739">
                  <c:v>46109</c:v>
                </c:pt>
                <c:pt idx="3740">
                  <c:v>46110</c:v>
                </c:pt>
                <c:pt idx="3741">
                  <c:v>46111</c:v>
                </c:pt>
                <c:pt idx="3742">
                  <c:v>46112</c:v>
                </c:pt>
                <c:pt idx="3743">
                  <c:v>46113</c:v>
                </c:pt>
                <c:pt idx="3744">
                  <c:v>46114</c:v>
                </c:pt>
                <c:pt idx="3745">
                  <c:v>46115</c:v>
                </c:pt>
                <c:pt idx="3746">
                  <c:v>46116</c:v>
                </c:pt>
                <c:pt idx="3747">
                  <c:v>46117</c:v>
                </c:pt>
                <c:pt idx="3748">
                  <c:v>46118</c:v>
                </c:pt>
                <c:pt idx="3749">
                  <c:v>46119</c:v>
                </c:pt>
                <c:pt idx="3750">
                  <c:v>46120</c:v>
                </c:pt>
                <c:pt idx="3751">
                  <c:v>46121</c:v>
                </c:pt>
                <c:pt idx="3752">
                  <c:v>46122</c:v>
                </c:pt>
                <c:pt idx="3753">
                  <c:v>46123</c:v>
                </c:pt>
                <c:pt idx="3754">
                  <c:v>46124</c:v>
                </c:pt>
                <c:pt idx="3755">
                  <c:v>46125</c:v>
                </c:pt>
                <c:pt idx="3756">
                  <c:v>46126</c:v>
                </c:pt>
                <c:pt idx="3757">
                  <c:v>46127</c:v>
                </c:pt>
                <c:pt idx="3758">
                  <c:v>46128</c:v>
                </c:pt>
                <c:pt idx="3759">
                  <c:v>46129</c:v>
                </c:pt>
                <c:pt idx="3760">
                  <c:v>46130</c:v>
                </c:pt>
                <c:pt idx="3761">
                  <c:v>46131</c:v>
                </c:pt>
                <c:pt idx="3762">
                  <c:v>46132</c:v>
                </c:pt>
                <c:pt idx="3763">
                  <c:v>46133</c:v>
                </c:pt>
                <c:pt idx="3764">
                  <c:v>46134</c:v>
                </c:pt>
                <c:pt idx="3765">
                  <c:v>46135</c:v>
                </c:pt>
                <c:pt idx="3766">
                  <c:v>46136</c:v>
                </c:pt>
                <c:pt idx="3767">
                  <c:v>46137</c:v>
                </c:pt>
                <c:pt idx="3768">
                  <c:v>46138</c:v>
                </c:pt>
                <c:pt idx="3769">
                  <c:v>46139</c:v>
                </c:pt>
                <c:pt idx="3770">
                  <c:v>46140</c:v>
                </c:pt>
                <c:pt idx="3771">
                  <c:v>46141</c:v>
                </c:pt>
                <c:pt idx="3772">
                  <c:v>46142</c:v>
                </c:pt>
                <c:pt idx="3773">
                  <c:v>46143</c:v>
                </c:pt>
                <c:pt idx="3774">
                  <c:v>46144</c:v>
                </c:pt>
                <c:pt idx="3775">
                  <c:v>46145</c:v>
                </c:pt>
                <c:pt idx="3776">
                  <c:v>46146</c:v>
                </c:pt>
                <c:pt idx="3777">
                  <c:v>46147</c:v>
                </c:pt>
                <c:pt idx="3778">
                  <c:v>46148</c:v>
                </c:pt>
                <c:pt idx="3779">
                  <c:v>46149</c:v>
                </c:pt>
                <c:pt idx="3780">
                  <c:v>46150</c:v>
                </c:pt>
                <c:pt idx="3781">
                  <c:v>46151</c:v>
                </c:pt>
                <c:pt idx="3782">
                  <c:v>46152</c:v>
                </c:pt>
                <c:pt idx="3783">
                  <c:v>46153</c:v>
                </c:pt>
                <c:pt idx="3784">
                  <c:v>46154</c:v>
                </c:pt>
                <c:pt idx="3785">
                  <c:v>46155</c:v>
                </c:pt>
                <c:pt idx="3786">
                  <c:v>46156</c:v>
                </c:pt>
                <c:pt idx="3787">
                  <c:v>46157</c:v>
                </c:pt>
                <c:pt idx="3788">
                  <c:v>46158</c:v>
                </c:pt>
                <c:pt idx="3789">
                  <c:v>46159</c:v>
                </c:pt>
                <c:pt idx="3790">
                  <c:v>46160</c:v>
                </c:pt>
                <c:pt idx="3791">
                  <c:v>46161</c:v>
                </c:pt>
                <c:pt idx="3792">
                  <c:v>46162</c:v>
                </c:pt>
                <c:pt idx="3793">
                  <c:v>46163</c:v>
                </c:pt>
                <c:pt idx="3794">
                  <c:v>46164</c:v>
                </c:pt>
                <c:pt idx="3795">
                  <c:v>46165</c:v>
                </c:pt>
                <c:pt idx="3796">
                  <c:v>46166</c:v>
                </c:pt>
                <c:pt idx="3797">
                  <c:v>46167</c:v>
                </c:pt>
                <c:pt idx="3798">
                  <c:v>46168</c:v>
                </c:pt>
                <c:pt idx="3799">
                  <c:v>46169</c:v>
                </c:pt>
                <c:pt idx="3800">
                  <c:v>46170</c:v>
                </c:pt>
                <c:pt idx="3801">
                  <c:v>46171</c:v>
                </c:pt>
                <c:pt idx="3802">
                  <c:v>46172</c:v>
                </c:pt>
                <c:pt idx="3803">
                  <c:v>46173</c:v>
                </c:pt>
                <c:pt idx="3804">
                  <c:v>46174</c:v>
                </c:pt>
                <c:pt idx="3805">
                  <c:v>46175</c:v>
                </c:pt>
                <c:pt idx="3806">
                  <c:v>46176</c:v>
                </c:pt>
                <c:pt idx="3807">
                  <c:v>46177</c:v>
                </c:pt>
                <c:pt idx="3808">
                  <c:v>46178</c:v>
                </c:pt>
                <c:pt idx="3809">
                  <c:v>46179</c:v>
                </c:pt>
                <c:pt idx="3810">
                  <c:v>46180</c:v>
                </c:pt>
                <c:pt idx="3811">
                  <c:v>46181</c:v>
                </c:pt>
                <c:pt idx="3812">
                  <c:v>46182</c:v>
                </c:pt>
                <c:pt idx="3813">
                  <c:v>46183</c:v>
                </c:pt>
                <c:pt idx="3814">
                  <c:v>46184</c:v>
                </c:pt>
                <c:pt idx="3815">
                  <c:v>46185</c:v>
                </c:pt>
                <c:pt idx="3816">
                  <c:v>46186</c:v>
                </c:pt>
                <c:pt idx="3817">
                  <c:v>46187</c:v>
                </c:pt>
                <c:pt idx="3818">
                  <c:v>46188</c:v>
                </c:pt>
                <c:pt idx="3819">
                  <c:v>46189</c:v>
                </c:pt>
                <c:pt idx="3820">
                  <c:v>46190</c:v>
                </c:pt>
                <c:pt idx="3821">
                  <c:v>46191</c:v>
                </c:pt>
                <c:pt idx="3822">
                  <c:v>46192</c:v>
                </c:pt>
                <c:pt idx="3823">
                  <c:v>46193</c:v>
                </c:pt>
                <c:pt idx="3824">
                  <c:v>46194</c:v>
                </c:pt>
                <c:pt idx="3825">
                  <c:v>46195</c:v>
                </c:pt>
                <c:pt idx="3826">
                  <c:v>46196</c:v>
                </c:pt>
                <c:pt idx="3827">
                  <c:v>46197</c:v>
                </c:pt>
                <c:pt idx="3828">
                  <c:v>46198</c:v>
                </c:pt>
                <c:pt idx="3829">
                  <c:v>46199</c:v>
                </c:pt>
                <c:pt idx="3830">
                  <c:v>46200</c:v>
                </c:pt>
                <c:pt idx="3831">
                  <c:v>46201</c:v>
                </c:pt>
                <c:pt idx="3832">
                  <c:v>46202</c:v>
                </c:pt>
                <c:pt idx="3833">
                  <c:v>46203</c:v>
                </c:pt>
                <c:pt idx="3834">
                  <c:v>46204</c:v>
                </c:pt>
                <c:pt idx="3835">
                  <c:v>46205</c:v>
                </c:pt>
              </c:numCache>
            </c:numRef>
          </c:cat>
          <c:val>
            <c:numRef>
              <c:f>'איור 7 נתונים'!$H$4:$H$4000</c:f>
              <c:numCache>
                <c:formatCode>0.000%</c:formatCode>
                <c:ptCount val="3997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DC4-40FA-A84A-1CF91EE0F5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0952064"/>
        <c:axId val="220953600"/>
      </c:lineChart>
      <c:dateAx>
        <c:axId val="220952064"/>
        <c:scaling>
          <c:orientation val="minMax"/>
          <c:max val="46205"/>
          <c:min val="45870"/>
        </c:scaling>
        <c:delete val="0"/>
        <c:axPos val="b"/>
        <c:numFmt formatCode="mmm\-yy" sourceLinked="0"/>
        <c:majorTickMark val="none"/>
        <c:minorTickMark val="none"/>
        <c:tickLblPos val="nextTo"/>
        <c:spPr>
          <a:ln w="3175">
            <a:noFill/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he-IL"/>
          </a:p>
        </c:txPr>
        <c:crossAx val="220953600"/>
        <c:crossesAt val="-1"/>
        <c:auto val="1"/>
        <c:lblOffset val="100"/>
        <c:baseTimeUnit val="days"/>
      </c:dateAx>
      <c:valAx>
        <c:axId val="220953600"/>
        <c:scaling>
          <c:orientation val="minMax"/>
          <c:max val="4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he-IL"/>
                  <a:t>%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9.6518441916580485E-3"/>
              <c:y val="6.0389697050580553E-2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spPr>
          <a:ln w="3175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he-IL"/>
          </a:p>
        </c:txPr>
        <c:crossAx val="220952064"/>
        <c:crosses val="autoZero"/>
        <c:crossBetween val="between"/>
        <c:majorUnit val="1"/>
      </c:valAx>
      <c:spPr>
        <a:noFill/>
        <a:ln w="3175">
          <a:noFill/>
          <a:prstDash val="solid"/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4.8053828965335596E-2"/>
          <c:y val="0.90328829005554279"/>
          <c:w val="0.86787768555093059"/>
          <c:h val="4.7492622794785035E-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chemeClr val="bg1"/>
    </a:solidFill>
    <a:ln w="190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Segoe UI" panose="020B0502040204020203" pitchFamily="34" charset="0"/>
          <a:ea typeface="Arial"/>
          <a:cs typeface="Segoe UI" panose="020B0502040204020203" pitchFamily="34" charset="0"/>
        </a:defRPr>
      </a:pPr>
      <a:endParaRPr lang="he-IL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 b="1" dirty="0"/>
              <a:t>Figure </a:t>
            </a:r>
            <a:r>
              <a:rPr lang="en-US" sz="1400" b="1" dirty="0" smtClean="0"/>
              <a:t>8: </a:t>
            </a:r>
            <a:r>
              <a:rPr lang="en-US" sz="1400" b="1" dirty="0"/>
              <a:t>Home Prices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 smtClean="0"/>
              <a:t>April</a:t>
            </a:r>
            <a:r>
              <a:rPr lang="en-US" sz="1400" baseline="0" dirty="0" smtClean="0"/>
              <a:t> 2020 – April 2026</a:t>
            </a:r>
            <a:endParaRPr lang="he-IL" sz="1400" dirty="0"/>
          </a:p>
        </c:rich>
      </c:tx>
      <c:layout>
        <c:manualLayout>
          <c:xMode val="edge"/>
          <c:yMode val="edge"/>
          <c:x val="0.4025463780739732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373397448473372E-2"/>
          <c:y val="0.15369776991801268"/>
          <c:w val="0.92210424988163531"/>
          <c:h val="0.6450626111795049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'איור 8 נתונים'!$B$3</c:f>
              <c:strCache>
                <c:ptCount val="1"/>
                <c:pt idx="0">
                  <c:v>Home prices - Monthly change</c:v>
                </c:pt>
              </c:strCache>
            </c:strRef>
          </c:tx>
          <c:spPr>
            <a:solidFill>
              <a:srgbClr val="008DA3"/>
            </a:solidFill>
            <a:ln w="38100">
              <a:solidFill>
                <a:srgbClr val="008DA3"/>
              </a:solidFill>
              <a:prstDash val="solid"/>
            </a:ln>
          </c:spPr>
          <c:invertIfNegative val="0"/>
          <c:cat>
            <c:numRef>
              <c:f>'איור 8 נתונים'!$A$4:$A$300</c:f>
              <c:numCache>
                <c:formatCode>m/d/yyyy</c:formatCode>
                <c:ptCount val="297"/>
                <c:pt idx="0">
                  <c:v>41670</c:v>
                </c:pt>
                <c:pt idx="1">
                  <c:v>41698</c:v>
                </c:pt>
                <c:pt idx="2">
                  <c:v>41729</c:v>
                </c:pt>
                <c:pt idx="3">
                  <c:v>41759</c:v>
                </c:pt>
                <c:pt idx="4">
                  <c:v>41790</c:v>
                </c:pt>
                <c:pt idx="5">
                  <c:v>41820</c:v>
                </c:pt>
                <c:pt idx="6">
                  <c:v>41851</c:v>
                </c:pt>
                <c:pt idx="7">
                  <c:v>41882</c:v>
                </c:pt>
                <c:pt idx="8">
                  <c:v>41912</c:v>
                </c:pt>
                <c:pt idx="9">
                  <c:v>41943</c:v>
                </c:pt>
                <c:pt idx="10">
                  <c:v>41973</c:v>
                </c:pt>
                <c:pt idx="11">
                  <c:v>42004</c:v>
                </c:pt>
                <c:pt idx="12">
                  <c:v>42035</c:v>
                </c:pt>
                <c:pt idx="13">
                  <c:v>42063</c:v>
                </c:pt>
                <c:pt idx="14">
                  <c:v>42094</c:v>
                </c:pt>
                <c:pt idx="15">
                  <c:v>42124</c:v>
                </c:pt>
                <c:pt idx="16">
                  <c:v>42155</c:v>
                </c:pt>
                <c:pt idx="17">
                  <c:v>42185</c:v>
                </c:pt>
                <c:pt idx="18">
                  <c:v>42216</c:v>
                </c:pt>
                <c:pt idx="19">
                  <c:v>42247</c:v>
                </c:pt>
                <c:pt idx="20">
                  <c:v>42277</c:v>
                </c:pt>
                <c:pt idx="21">
                  <c:v>42308</c:v>
                </c:pt>
                <c:pt idx="22">
                  <c:v>42338</c:v>
                </c:pt>
                <c:pt idx="23">
                  <c:v>42369</c:v>
                </c:pt>
                <c:pt idx="24">
                  <c:v>42400</c:v>
                </c:pt>
                <c:pt idx="25">
                  <c:v>42429</c:v>
                </c:pt>
                <c:pt idx="26">
                  <c:v>42460</c:v>
                </c:pt>
                <c:pt idx="27">
                  <c:v>42490</c:v>
                </c:pt>
                <c:pt idx="28">
                  <c:v>42521</c:v>
                </c:pt>
                <c:pt idx="29">
                  <c:v>42551</c:v>
                </c:pt>
                <c:pt idx="30">
                  <c:v>42582</c:v>
                </c:pt>
                <c:pt idx="31">
                  <c:v>42613</c:v>
                </c:pt>
                <c:pt idx="32">
                  <c:v>42643</c:v>
                </c:pt>
                <c:pt idx="33">
                  <c:v>42674</c:v>
                </c:pt>
                <c:pt idx="34">
                  <c:v>42704</c:v>
                </c:pt>
                <c:pt idx="35">
                  <c:v>42735</c:v>
                </c:pt>
                <c:pt idx="36">
                  <c:v>42766</c:v>
                </c:pt>
                <c:pt idx="37">
                  <c:v>42794</c:v>
                </c:pt>
                <c:pt idx="38">
                  <c:v>42825</c:v>
                </c:pt>
                <c:pt idx="39">
                  <c:v>42855</c:v>
                </c:pt>
                <c:pt idx="40">
                  <c:v>42886</c:v>
                </c:pt>
                <c:pt idx="41">
                  <c:v>42916</c:v>
                </c:pt>
                <c:pt idx="42">
                  <c:v>42947</c:v>
                </c:pt>
                <c:pt idx="43">
                  <c:v>42978</c:v>
                </c:pt>
                <c:pt idx="44">
                  <c:v>43008</c:v>
                </c:pt>
                <c:pt idx="45">
                  <c:v>43039</c:v>
                </c:pt>
                <c:pt idx="46">
                  <c:v>43069</c:v>
                </c:pt>
                <c:pt idx="47">
                  <c:v>43100</c:v>
                </c:pt>
                <c:pt idx="48">
                  <c:v>43131</c:v>
                </c:pt>
                <c:pt idx="49">
                  <c:v>43159</c:v>
                </c:pt>
                <c:pt idx="50">
                  <c:v>43190</c:v>
                </c:pt>
                <c:pt idx="51">
                  <c:v>43220</c:v>
                </c:pt>
                <c:pt idx="52">
                  <c:v>43251</c:v>
                </c:pt>
                <c:pt idx="53">
                  <c:v>43281</c:v>
                </c:pt>
                <c:pt idx="54">
                  <c:v>43312</c:v>
                </c:pt>
                <c:pt idx="55">
                  <c:v>43343</c:v>
                </c:pt>
                <c:pt idx="56">
                  <c:v>43373</c:v>
                </c:pt>
                <c:pt idx="57">
                  <c:v>43404</c:v>
                </c:pt>
                <c:pt idx="58">
                  <c:v>43434</c:v>
                </c:pt>
                <c:pt idx="59">
                  <c:v>43465</c:v>
                </c:pt>
                <c:pt idx="60">
                  <c:v>43496</c:v>
                </c:pt>
                <c:pt idx="61">
                  <c:v>43524</c:v>
                </c:pt>
                <c:pt idx="62">
                  <c:v>43555</c:v>
                </c:pt>
                <c:pt idx="63">
                  <c:v>43585</c:v>
                </c:pt>
                <c:pt idx="64">
                  <c:v>43616</c:v>
                </c:pt>
                <c:pt idx="65">
                  <c:v>43646</c:v>
                </c:pt>
                <c:pt idx="66">
                  <c:v>43677</c:v>
                </c:pt>
                <c:pt idx="67">
                  <c:v>43708</c:v>
                </c:pt>
                <c:pt idx="68">
                  <c:v>43738</c:v>
                </c:pt>
                <c:pt idx="69">
                  <c:v>43769</c:v>
                </c:pt>
                <c:pt idx="70">
                  <c:v>43799</c:v>
                </c:pt>
                <c:pt idx="71">
                  <c:v>43830</c:v>
                </c:pt>
                <c:pt idx="72">
                  <c:v>43861</c:v>
                </c:pt>
                <c:pt idx="73">
                  <c:v>43890</c:v>
                </c:pt>
                <c:pt idx="74">
                  <c:v>43921</c:v>
                </c:pt>
                <c:pt idx="75">
                  <c:v>43951</c:v>
                </c:pt>
                <c:pt idx="76">
                  <c:v>43982</c:v>
                </c:pt>
                <c:pt idx="77">
                  <c:v>44012</c:v>
                </c:pt>
                <c:pt idx="78">
                  <c:v>44043</c:v>
                </c:pt>
                <c:pt idx="79">
                  <c:v>44074</c:v>
                </c:pt>
                <c:pt idx="80">
                  <c:v>44104</c:v>
                </c:pt>
                <c:pt idx="81">
                  <c:v>44135</c:v>
                </c:pt>
                <c:pt idx="82">
                  <c:v>44165</c:v>
                </c:pt>
                <c:pt idx="83">
                  <c:v>44196</c:v>
                </c:pt>
                <c:pt idx="84">
                  <c:v>44227</c:v>
                </c:pt>
                <c:pt idx="85">
                  <c:v>44255</c:v>
                </c:pt>
                <c:pt idx="86">
                  <c:v>44286</c:v>
                </c:pt>
                <c:pt idx="87">
                  <c:v>44316</c:v>
                </c:pt>
                <c:pt idx="88">
                  <c:v>44347</c:v>
                </c:pt>
                <c:pt idx="89">
                  <c:v>44377</c:v>
                </c:pt>
                <c:pt idx="90">
                  <c:v>44408</c:v>
                </c:pt>
                <c:pt idx="91">
                  <c:v>44439</c:v>
                </c:pt>
                <c:pt idx="92">
                  <c:v>44469</c:v>
                </c:pt>
                <c:pt idx="93">
                  <c:v>44500</c:v>
                </c:pt>
                <c:pt idx="94">
                  <c:v>44530</c:v>
                </c:pt>
                <c:pt idx="95">
                  <c:v>44561</c:v>
                </c:pt>
                <c:pt idx="96">
                  <c:v>44592</c:v>
                </c:pt>
                <c:pt idx="97">
                  <c:v>44620</c:v>
                </c:pt>
                <c:pt idx="98">
                  <c:v>44651</c:v>
                </c:pt>
                <c:pt idx="99">
                  <c:v>44681</c:v>
                </c:pt>
                <c:pt idx="100">
                  <c:v>44712</c:v>
                </c:pt>
                <c:pt idx="101">
                  <c:v>44742</c:v>
                </c:pt>
                <c:pt idx="102">
                  <c:v>44773</c:v>
                </c:pt>
                <c:pt idx="103">
                  <c:v>44804</c:v>
                </c:pt>
                <c:pt idx="104">
                  <c:v>44834</c:v>
                </c:pt>
                <c:pt idx="105">
                  <c:v>44865</c:v>
                </c:pt>
                <c:pt idx="106">
                  <c:v>44895</c:v>
                </c:pt>
                <c:pt idx="107">
                  <c:v>44926</c:v>
                </c:pt>
                <c:pt idx="108">
                  <c:v>44957</c:v>
                </c:pt>
                <c:pt idx="109">
                  <c:v>44985</c:v>
                </c:pt>
                <c:pt idx="110">
                  <c:v>45016</c:v>
                </c:pt>
                <c:pt idx="111">
                  <c:v>45046</c:v>
                </c:pt>
                <c:pt idx="112">
                  <c:v>45077</c:v>
                </c:pt>
                <c:pt idx="113">
                  <c:v>45107</c:v>
                </c:pt>
                <c:pt idx="114">
                  <c:v>45138</c:v>
                </c:pt>
                <c:pt idx="115">
                  <c:v>45169</c:v>
                </c:pt>
                <c:pt idx="116">
                  <c:v>45199</c:v>
                </c:pt>
                <c:pt idx="117">
                  <c:v>45230</c:v>
                </c:pt>
                <c:pt idx="118">
                  <c:v>45260</c:v>
                </c:pt>
                <c:pt idx="119">
                  <c:v>45291</c:v>
                </c:pt>
                <c:pt idx="120">
                  <c:v>45322</c:v>
                </c:pt>
                <c:pt idx="121">
                  <c:v>45351</c:v>
                </c:pt>
                <c:pt idx="122">
                  <c:v>45382</c:v>
                </c:pt>
                <c:pt idx="123">
                  <c:v>45412</c:v>
                </c:pt>
                <c:pt idx="124">
                  <c:v>45443</c:v>
                </c:pt>
                <c:pt idx="125">
                  <c:v>45473</c:v>
                </c:pt>
                <c:pt idx="126">
                  <c:v>45504</c:v>
                </c:pt>
                <c:pt idx="127">
                  <c:v>45535</c:v>
                </c:pt>
                <c:pt idx="128">
                  <c:v>45565</c:v>
                </c:pt>
                <c:pt idx="129">
                  <c:v>45596</c:v>
                </c:pt>
                <c:pt idx="130">
                  <c:v>45626</c:v>
                </c:pt>
                <c:pt idx="131">
                  <c:v>45657</c:v>
                </c:pt>
                <c:pt idx="132">
                  <c:v>45688</c:v>
                </c:pt>
                <c:pt idx="133">
                  <c:v>45716</c:v>
                </c:pt>
                <c:pt idx="134">
                  <c:v>45747</c:v>
                </c:pt>
                <c:pt idx="135">
                  <c:v>45777</c:v>
                </c:pt>
                <c:pt idx="136">
                  <c:v>45808</c:v>
                </c:pt>
                <c:pt idx="137">
                  <c:v>45838</c:v>
                </c:pt>
                <c:pt idx="138">
                  <c:v>45869</c:v>
                </c:pt>
                <c:pt idx="139">
                  <c:v>45900</c:v>
                </c:pt>
                <c:pt idx="140">
                  <c:v>45930</c:v>
                </c:pt>
                <c:pt idx="141">
                  <c:v>45961</c:v>
                </c:pt>
                <c:pt idx="142">
                  <c:v>45991</c:v>
                </c:pt>
                <c:pt idx="143">
                  <c:v>46022</c:v>
                </c:pt>
                <c:pt idx="144">
                  <c:v>46053</c:v>
                </c:pt>
                <c:pt idx="145">
                  <c:v>46081</c:v>
                </c:pt>
                <c:pt idx="146">
                  <c:v>46112</c:v>
                </c:pt>
              </c:numCache>
            </c:numRef>
          </c:cat>
          <c:val>
            <c:numRef>
              <c:f>'איור 8 נתונים'!$B$4:$B$300</c:f>
              <c:numCache>
                <c:formatCode>0.0</c:formatCode>
                <c:ptCount val="297"/>
                <c:pt idx="0">
                  <c:v>1.0056196391600158</c:v>
                </c:pt>
                <c:pt idx="1">
                  <c:v>0.61493411420205923</c:v>
                </c:pt>
                <c:pt idx="2">
                  <c:v>0.87310826542490449</c:v>
                </c:pt>
                <c:pt idx="3">
                  <c:v>0.43277553375649092</c:v>
                </c:pt>
                <c:pt idx="4">
                  <c:v>-0.14363688595231405</c:v>
                </c:pt>
                <c:pt idx="5">
                  <c:v>5.7537399309537385E-2</c:v>
                </c:pt>
                <c:pt idx="6">
                  <c:v>-0.69005175388154871</c:v>
                </c:pt>
                <c:pt idx="7">
                  <c:v>-5.7903879559928484E-2</c:v>
                </c:pt>
                <c:pt idx="8">
                  <c:v>0.78215527230589554</c:v>
                </c:pt>
                <c:pt idx="9">
                  <c:v>0.40241448692153181</c:v>
                </c:pt>
                <c:pt idx="10">
                  <c:v>0.28628685943314913</c:v>
                </c:pt>
                <c:pt idx="11">
                  <c:v>0.62803311447330312</c:v>
                </c:pt>
                <c:pt idx="12">
                  <c:v>0.65248226950354038</c:v>
                </c:pt>
                <c:pt idx="13">
                  <c:v>0.98647125140924885</c:v>
                </c:pt>
                <c:pt idx="14">
                  <c:v>0.64192017862128026</c:v>
                </c:pt>
                <c:pt idx="15">
                  <c:v>0.24958402662229595</c:v>
                </c:pt>
                <c:pt idx="16">
                  <c:v>0.82987551867219622</c:v>
                </c:pt>
                <c:pt idx="17">
                  <c:v>1.0425240054869667</c:v>
                </c:pt>
                <c:pt idx="18">
                  <c:v>0.24436600597339542</c:v>
                </c:pt>
                <c:pt idx="19">
                  <c:v>-5.4171180931739116E-2</c:v>
                </c:pt>
                <c:pt idx="20">
                  <c:v>0.62330623306232624</c:v>
                </c:pt>
                <c:pt idx="21">
                  <c:v>0.83490438998112815</c:v>
                </c:pt>
                <c:pt idx="22">
                  <c:v>0.82799145299146115</c:v>
                </c:pt>
                <c:pt idx="23">
                  <c:v>0.76821192052980436</c:v>
                </c:pt>
                <c:pt idx="24">
                  <c:v>0.2628811777076745</c:v>
                </c:pt>
                <c:pt idx="25">
                  <c:v>0.68169900367069935</c:v>
                </c:pt>
                <c:pt idx="26">
                  <c:v>1.3281250000000133</c:v>
                </c:pt>
                <c:pt idx="27">
                  <c:v>0.28270367514777739</c:v>
                </c:pt>
                <c:pt idx="28">
                  <c:v>0.23065094823169208</c:v>
                </c:pt>
                <c:pt idx="29">
                  <c:v>0.58808488877524212</c:v>
                </c:pt>
                <c:pt idx="30">
                  <c:v>0.68632435180480122</c:v>
                </c:pt>
                <c:pt idx="31">
                  <c:v>0.95935369856094965</c:v>
                </c:pt>
                <c:pt idx="32">
                  <c:v>1.0752688172043001</c:v>
                </c:pt>
                <c:pt idx="33">
                  <c:v>4.9480455220174413E-2</c:v>
                </c:pt>
                <c:pt idx="34">
                  <c:v>-0.39564787339266827</c:v>
                </c:pt>
                <c:pt idx="35">
                  <c:v>-0.17378351539225623</c:v>
                </c:pt>
                <c:pt idx="36">
                  <c:v>0.17408604824669105</c:v>
                </c:pt>
                <c:pt idx="37">
                  <c:v>0.52135054617674648</c:v>
                </c:pt>
                <c:pt idx="38">
                  <c:v>0.46925166707829646</c:v>
                </c:pt>
                <c:pt idx="39">
                  <c:v>0.22123893805308104</c:v>
                </c:pt>
                <c:pt idx="40">
                  <c:v>0.44150110375276164</c:v>
                </c:pt>
                <c:pt idx="41">
                  <c:v>0.805860805860803</c:v>
                </c:pt>
                <c:pt idx="42">
                  <c:v>0.36337209302326201</c:v>
                </c:pt>
                <c:pt idx="43">
                  <c:v>0.38619357953173505</c:v>
                </c:pt>
                <c:pt idx="44">
                  <c:v>-0.31257513825437844</c:v>
                </c:pt>
                <c:pt idx="45">
                  <c:v>-2.4119633381580741E-2</c:v>
                </c:pt>
                <c:pt idx="46">
                  <c:v>-0.62726176115802668</c:v>
                </c:pt>
                <c:pt idx="47">
                  <c:v>-0.99538722991016071</c:v>
                </c:pt>
                <c:pt idx="48">
                  <c:v>-0.36782736635605495</c:v>
                </c:pt>
                <c:pt idx="49">
                  <c:v>-9.8449421609658749E-2</c:v>
                </c:pt>
                <c:pt idx="50">
                  <c:v>0.14781966001478075</c:v>
                </c:pt>
                <c:pt idx="51">
                  <c:v>-7.3800738007379074E-2</c:v>
                </c:pt>
                <c:pt idx="52">
                  <c:v>0.73855243722305008</c:v>
                </c:pt>
                <c:pt idx="53">
                  <c:v>0.31769305962854322</c:v>
                </c:pt>
                <c:pt idx="54">
                  <c:v>-0.58465286236296654</c:v>
                </c:pt>
                <c:pt idx="55">
                  <c:v>-0.17152658662094034</c:v>
                </c:pt>
                <c:pt idx="56">
                  <c:v>-0.19636720667647323</c:v>
                </c:pt>
                <c:pt idx="57">
                  <c:v>-0.1967535661583919</c:v>
                </c:pt>
                <c:pt idx="58">
                  <c:v>-7.392804337111869E-2</c:v>
                </c:pt>
                <c:pt idx="59">
                  <c:v>-0.19728729963008895</c:v>
                </c:pt>
                <c:pt idx="60">
                  <c:v>0.88954781319496856</c:v>
                </c:pt>
                <c:pt idx="61">
                  <c:v>0.3183933382316928</c:v>
                </c:pt>
                <c:pt idx="62">
                  <c:v>0.29296875</c:v>
                </c:pt>
                <c:pt idx="63">
                  <c:v>0.51119766309639658</c:v>
                </c:pt>
                <c:pt idx="64">
                  <c:v>0.29062727052555637</c:v>
                </c:pt>
                <c:pt idx="65">
                  <c:v>-9.6595025356205344E-2</c:v>
                </c:pt>
                <c:pt idx="66">
                  <c:v>0.29006526468455807</c:v>
                </c:pt>
                <c:pt idx="67">
                  <c:v>-9.640877319835317E-2</c:v>
                </c:pt>
                <c:pt idx="68">
                  <c:v>0.50663449939687411</c:v>
                </c:pt>
                <c:pt idx="69">
                  <c:v>0.50408065290445947</c:v>
                </c:pt>
                <c:pt idx="70">
                  <c:v>9.553379508002724E-2</c:v>
                </c:pt>
                <c:pt idx="71">
                  <c:v>0.5965163445478483</c:v>
                </c:pt>
                <c:pt idx="72">
                  <c:v>0.49810246679315995</c:v>
                </c:pt>
                <c:pt idx="73">
                  <c:v>9.4406419636539063E-2</c:v>
                </c:pt>
                <c:pt idx="74">
                  <c:v>-9.4317377976904648E-2</c:v>
                </c:pt>
                <c:pt idx="75">
                  <c:v>-0.70804814727400966</c:v>
                </c:pt>
                <c:pt idx="76">
                  <c:v>0.30900879486570609</c:v>
                </c:pt>
                <c:pt idx="77">
                  <c:v>0.99526066350710263</c:v>
                </c:pt>
                <c:pt idx="78">
                  <c:v>0</c:v>
                </c:pt>
                <c:pt idx="79">
                  <c:v>9.3852651337411608E-2</c:v>
                </c:pt>
                <c:pt idx="80">
                  <c:v>0.30473511486168725</c:v>
                </c:pt>
                <c:pt idx="81">
                  <c:v>0.91142790371583349</c:v>
                </c:pt>
                <c:pt idx="82">
                  <c:v>0.90319592403889093</c:v>
                </c:pt>
                <c:pt idx="83">
                  <c:v>0.59674087675005705</c:v>
                </c:pt>
                <c:pt idx="84">
                  <c:v>0.20533880903490509</c:v>
                </c:pt>
                <c:pt idx="85">
                  <c:v>0.79690346083789443</c:v>
                </c:pt>
                <c:pt idx="86">
                  <c:v>1.3101423085611019</c:v>
                </c:pt>
                <c:pt idx="87">
                  <c:v>0.80267558528428484</c:v>
                </c:pt>
                <c:pt idx="88">
                  <c:v>0.50873700508735631</c:v>
                </c:pt>
                <c:pt idx="89">
                  <c:v>1.2103873239436513</c:v>
                </c:pt>
                <c:pt idx="90">
                  <c:v>1.1959121548162699</c:v>
                </c:pt>
                <c:pt idx="91">
                  <c:v>0.40825096691019525</c:v>
                </c:pt>
                <c:pt idx="92">
                  <c:v>0.79178258078322905</c:v>
                </c:pt>
                <c:pt idx="93">
                  <c:v>1.4012738853503182</c:v>
                </c:pt>
                <c:pt idx="94">
                  <c:v>1.6959798994974795</c:v>
                </c:pt>
                <c:pt idx="95">
                  <c:v>2.1000617665225318</c:v>
                </c:pt>
                <c:pt idx="96">
                  <c:v>1.593063117564042</c:v>
                </c:pt>
                <c:pt idx="97">
                  <c:v>1.6077808654227699</c:v>
                </c:pt>
                <c:pt idx="98">
                  <c:v>0.99628833756593149</c:v>
                </c:pt>
                <c:pt idx="99">
                  <c:v>1.6054158607349933</c:v>
                </c:pt>
                <c:pt idx="100">
                  <c:v>2.0940415000951784</c:v>
                </c:pt>
                <c:pt idx="101">
                  <c:v>1.3984710050344962</c:v>
                </c:pt>
                <c:pt idx="102">
                  <c:v>1.8021331371828042</c:v>
                </c:pt>
                <c:pt idx="103">
                  <c:v>1.1018786127167779</c:v>
                </c:pt>
                <c:pt idx="104">
                  <c:v>1.0005360014293307</c:v>
                </c:pt>
                <c:pt idx="105">
                  <c:v>0.30072527861313425</c:v>
                </c:pt>
                <c:pt idx="106">
                  <c:v>0.10582010582012025</c:v>
                </c:pt>
                <c:pt idx="107">
                  <c:v>0.19379844961240345</c:v>
                </c:pt>
                <c:pt idx="108">
                  <c:v>0</c:v>
                </c:pt>
                <c:pt idx="109">
                  <c:v>0</c:v>
                </c:pt>
                <c:pt idx="110">
                  <c:v>-0.19342359767892114</c:v>
                </c:pt>
                <c:pt idx="111">
                  <c:v>-0.49330514446794815</c:v>
                </c:pt>
                <c:pt idx="112">
                  <c:v>-0.6019830028328621</c:v>
                </c:pt>
                <c:pt idx="113">
                  <c:v>-0.19593872461702855</c:v>
                </c:pt>
                <c:pt idx="114">
                  <c:v>-0.19632339817953204</c:v>
                </c:pt>
                <c:pt idx="115">
                  <c:v>-0.10729613733906351</c:v>
                </c:pt>
                <c:pt idx="116">
                  <c:v>-0.19692087361260491</c:v>
                </c:pt>
                <c:pt idx="117">
                  <c:v>-0.50224215246635895</c:v>
                </c:pt>
                <c:pt idx="118">
                  <c:v>0.59491617090319249</c:v>
                </c:pt>
                <c:pt idx="119">
                  <c:v>0.8960573476702427</c:v>
                </c:pt>
                <c:pt idx="120">
                  <c:v>1.10124333925401</c:v>
                </c:pt>
                <c:pt idx="121">
                  <c:v>1.0014054813773487</c:v>
                </c:pt>
                <c:pt idx="122">
                  <c:v>0.80013915463559293</c:v>
                </c:pt>
                <c:pt idx="123">
                  <c:v>0.70750647109578679</c:v>
                </c:pt>
                <c:pt idx="124">
                  <c:v>0.59972583961618309</c:v>
                </c:pt>
                <c:pt idx="125">
                  <c:v>0.80054505195026326</c:v>
                </c:pt>
                <c:pt idx="126">
                  <c:v>0.2027712064886833</c:v>
                </c:pt>
                <c:pt idx="127">
                  <c:v>-0.10118043844856706</c:v>
                </c:pt>
                <c:pt idx="128">
                  <c:v>0.2025658338960179</c:v>
                </c:pt>
                <c:pt idx="129">
                  <c:v>0.50539083557952225</c:v>
                </c:pt>
                <c:pt idx="130">
                  <c:v>0.40227958431109379</c:v>
                </c:pt>
                <c:pt idx="131">
                  <c:v>1.2020033388981721</c:v>
                </c:pt>
                <c:pt idx="132">
                  <c:v>0.59386341141536292</c:v>
                </c:pt>
                <c:pt idx="133">
                  <c:v>-0.19678583142013206</c:v>
                </c:pt>
                <c:pt idx="134">
                  <c:v>-0.19717384160369278</c:v>
                </c:pt>
                <c:pt idx="135">
                  <c:v>-0.39512676983864958</c:v>
                </c:pt>
                <c:pt idx="136">
                  <c:v>-0.39669421487602552</c:v>
                </c:pt>
                <c:pt idx="137">
                  <c:v>-9.9568536342520275E-2</c:v>
                </c:pt>
                <c:pt idx="138">
                  <c:v>-0.19933554817276322</c:v>
                </c:pt>
                <c:pt idx="139">
                  <c:v>-0.59920106524632422</c:v>
                </c:pt>
                <c:pt idx="140">
                  <c:v>-0.70328198258540198</c:v>
                </c:pt>
                <c:pt idx="141">
                  <c:v>0.50590219224282418</c:v>
                </c:pt>
                <c:pt idx="142">
                  <c:v>0.80536912751676404</c:v>
                </c:pt>
                <c:pt idx="143">
                  <c:v>-9.986684420770775E-2</c:v>
                </c:pt>
                <c:pt idx="144">
                  <c:v>-9.9966677774077084E-2</c:v>
                </c:pt>
                <c:pt idx="145">
                  <c:v>0.30020013342226815</c:v>
                </c:pt>
                <c:pt idx="146">
                  <c:v>-0.29930162953109019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A4-4364-9575-86AC23A3F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818176"/>
        <c:axId val="214824064"/>
      </c:barChart>
      <c:lineChart>
        <c:grouping val="standard"/>
        <c:varyColors val="0"/>
        <c:ser>
          <c:idx val="0"/>
          <c:order val="1"/>
          <c:tx>
            <c:strRef>
              <c:f>'איור 8 נתונים'!$C$3</c:f>
              <c:strCache>
                <c:ptCount val="1"/>
                <c:pt idx="0">
                  <c:v>Home prices - Annual change</c:v>
                </c:pt>
              </c:strCache>
            </c:strRef>
          </c:tx>
          <c:spPr>
            <a:ln w="22225">
              <a:solidFill>
                <a:srgbClr val="0D2B3B"/>
              </a:solidFill>
            </a:ln>
          </c:spPr>
          <c:marker>
            <c:symbol val="none"/>
          </c:marker>
          <c:dLbls>
            <c:dLbl>
              <c:idx val="146"/>
              <c:layout>
                <c:manualLayout>
                  <c:x val="-1.6953605001027418E-2"/>
                  <c:y val="4.5737009353057391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-1.3%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9A4-4364-9575-86AC23A3FC7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'איור 8 נתונים'!$C$4:$C$300</c:f>
              <c:numCache>
                <c:formatCode>0.0</c:formatCode>
                <c:ptCount val="297"/>
                <c:pt idx="0">
                  <c:v>7.0532915360501658</c:v>
                </c:pt>
                <c:pt idx="1">
                  <c:v>7.4757585236159052</c:v>
                </c:pt>
                <c:pt idx="2">
                  <c:v>8.3125000000000107</c:v>
                </c:pt>
                <c:pt idx="3">
                  <c:v>8.9514866979655707</c:v>
                </c:pt>
                <c:pt idx="4">
                  <c:v>7.7495350278983244</c:v>
                </c:pt>
                <c:pt idx="5">
                  <c:v>6.5890285013791017</c:v>
                </c:pt>
                <c:pt idx="6">
                  <c:v>5.1766138855054766</c:v>
                </c:pt>
                <c:pt idx="7">
                  <c:v>4.6060606060606135</c:v>
                </c:pt>
                <c:pt idx="8">
                  <c:v>5.9056316590563096</c:v>
                </c:pt>
                <c:pt idx="9">
                  <c:v>5.8805698696574815</c:v>
                </c:pt>
                <c:pt idx="10">
                  <c:v>4.5983875783816242</c:v>
                </c:pt>
                <c:pt idx="11">
                  <c:v>4.2590949423247482</c:v>
                </c:pt>
                <c:pt idx="12">
                  <c:v>3.8945827232796493</c:v>
                </c:pt>
                <c:pt idx="13">
                  <c:v>4.2782305005820698</c:v>
                </c:pt>
                <c:pt idx="14">
                  <c:v>4.0392383150605893</c:v>
                </c:pt>
                <c:pt idx="15">
                  <c:v>3.8494685435219722</c:v>
                </c:pt>
                <c:pt idx="16">
                  <c:v>4.8619102416570747</c:v>
                </c:pt>
                <c:pt idx="17">
                  <c:v>5.894192064404824</c:v>
                </c:pt>
                <c:pt idx="18">
                  <c:v>6.8905616676317338</c:v>
                </c:pt>
                <c:pt idx="19">
                  <c:v>6.8945538818076413</c:v>
                </c:pt>
                <c:pt idx="20">
                  <c:v>6.7260707099741301</c:v>
                </c:pt>
                <c:pt idx="21">
                  <c:v>7.1858001717721054</c:v>
                </c:pt>
                <c:pt idx="22">
                  <c:v>7.7647730516700042</c:v>
                </c:pt>
                <c:pt idx="23">
                  <c:v>7.914893617021268</c:v>
                </c:pt>
                <c:pt idx="24">
                  <c:v>7.4971815107102602</c:v>
                </c:pt>
                <c:pt idx="25">
                  <c:v>7.1727602567680737</c:v>
                </c:pt>
                <c:pt idx="26">
                  <c:v>7.9034941763727051</c:v>
                </c:pt>
                <c:pt idx="27">
                  <c:v>7.9391424619640327</c:v>
                </c:pt>
                <c:pt idx="28">
                  <c:v>7.2976680384087889</c:v>
                </c:pt>
                <c:pt idx="29">
                  <c:v>6.8150963888134575</c:v>
                </c:pt>
                <c:pt idx="30">
                  <c:v>7.2860238353196216</c:v>
                </c:pt>
                <c:pt idx="31">
                  <c:v>8.3739837398373993</c:v>
                </c:pt>
                <c:pt idx="32">
                  <c:v>8.8607594936708889</c:v>
                </c:pt>
                <c:pt idx="33">
                  <c:v>8.0128205128205074</c:v>
                </c:pt>
                <c:pt idx="34">
                  <c:v>6.7019867549668932</c:v>
                </c:pt>
                <c:pt idx="35">
                  <c:v>5.704521556256581</c:v>
                </c:pt>
                <c:pt idx="36">
                  <c:v>5.6109071840587443</c:v>
                </c:pt>
                <c:pt idx="37">
                  <c:v>5.4427083333333348</c:v>
                </c:pt>
                <c:pt idx="38">
                  <c:v>4.5489591364687776</c:v>
                </c:pt>
                <c:pt idx="39">
                  <c:v>4.4848795489492499</c:v>
                </c:pt>
                <c:pt idx="40">
                  <c:v>4.7046791102019814</c:v>
                </c:pt>
                <c:pt idx="41">
                  <c:v>4.9313675648195332</c:v>
                </c:pt>
                <c:pt idx="42">
                  <c:v>4.5947992931077986</c:v>
                </c:pt>
                <c:pt idx="43">
                  <c:v>4.0010002500625141</c:v>
                </c:pt>
                <c:pt idx="44">
                  <c:v>2.57298367144978</c:v>
                </c:pt>
                <c:pt idx="45">
                  <c:v>2.4975272007913052</c:v>
                </c:pt>
                <c:pt idx="46">
                  <c:v>2.2591857000992865</c:v>
                </c:pt>
                <c:pt idx="47">
                  <c:v>1.4175578214374429</c:v>
                </c:pt>
                <c:pt idx="48">
                  <c:v>0.86891757696128114</c:v>
                </c:pt>
                <c:pt idx="49">
                  <c:v>0.24697456162015019</c:v>
                </c:pt>
                <c:pt idx="50">
                  <c:v>-7.3746312684364046E-2</c:v>
                </c:pt>
                <c:pt idx="51">
                  <c:v>-0.367917586460631</c:v>
                </c:pt>
                <c:pt idx="52">
                  <c:v>-7.3260073260073E-2</c:v>
                </c:pt>
                <c:pt idx="53">
                  <c:v>-0.55717054263566546</c:v>
                </c:pt>
                <c:pt idx="54">
                  <c:v>-1.4965001206854955</c:v>
                </c:pt>
                <c:pt idx="55">
                  <c:v>-2.0437605193556196</c:v>
                </c:pt>
                <c:pt idx="56">
                  <c:v>-1.9295706705258042</c:v>
                </c:pt>
                <c:pt idx="57">
                  <c:v>-2.0989143546441436</c:v>
                </c:pt>
                <c:pt idx="58">
                  <c:v>-1.553775188152462</c:v>
                </c:pt>
                <c:pt idx="59">
                  <c:v>-0.76017655713586096</c:v>
                </c:pt>
                <c:pt idx="60">
                  <c:v>0.49224710804824934</c:v>
                </c:pt>
                <c:pt idx="61">
                  <c:v>0.91155457009117757</c:v>
                </c:pt>
                <c:pt idx="62">
                  <c:v>1.0578105781057889</c:v>
                </c:pt>
                <c:pt idx="63">
                  <c:v>1.6494337764648037</c:v>
                </c:pt>
                <c:pt idx="64">
                  <c:v>1.1974584555229706</c:v>
                </c:pt>
                <c:pt idx="65">
                  <c:v>0.77953714981728872</c:v>
                </c:pt>
                <c:pt idx="66">
                  <c:v>1.6662582700318396</c:v>
                </c:pt>
                <c:pt idx="67">
                  <c:v>1.7427589592538206</c:v>
                </c:pt>
                <c:pt idx="68">
                  <c:v>2.4594195769798377</c:v>
                </c:pt>
                <c:pt idx="69">
                  <c:v>3.1789058649581037</c:v>
                </c:pt>
                <c:pt idx="70">
                  <c:v>3.3538840937114678</c:v>
                </c:pt>
                <c:pt idx="71">
                  <c:v>4.1759327897207932</c:v>
                </c:pt>
                <c:pt idx="72">
                  <c:v>3.7717364682831267</c:v>
                </c:pt>
                <c:pt idx="73">
                  <c:v>3.5400390625</c:v>
                </c:pt>
                <c:pt idx="74">
                  <c:v>3.1402142161635727</c:v>
                </c:pt>
                <c:pt idx="75">
                  <c:v>1.8890772584160942</c:v>
                </c:pt>
                <c:pt idx="76">
                  <c:v>1.9077517507848363</c:v>
                </c:pt>
                <c:pt idx="77">
                  <c:v>3.021513173797441</c:v>
                </c:pt>
                <c:pt idx="78">
                  <c:v>2.723547842853713</c:v>
                </c:pt>
                <c:pt idx="79">
                  <c:v>2.9191797346200365</c:v>
                </c:pt>
                <c:pt idx="80">
                  <c:v>2.7124339894383009</c:v>
                </c:pt>
                <c:pt idx="81">
                  <c:v>3.1287317888703203</c:v>
                </c:pt>
                <c:pt idx="82">
                  <c:v>3.9608685277976452</c:v>
                </c:pt>
                <c:pt idx="83">
                  <c:v>3.9611005692599566</c:v>
                </c:pt>
                <c:pt idx="84">
                  <c:v>3.6582487609157388</c:v>
                </c:pt>
                <c:pt idx="85">
                  <c:v>4.3857580759254722</c:v>
                </c:pt>
                <c:pt idx="86">
                  <c:v>5.8531980174651999</c:v>
                </c:pt>
                <c:pt idx="87">
                  <c:v>7.4637508913715234</c:v>
                </c:pt>
                <c:pt idx="88">
                  <c:v>7.6777251184834139</c:v>
                </c:pt>
                <c:pt idx="89">
                  <c:v>7.9070858751759676</c:v>
                </c:pt>
                <c:pt idx="90">
                  <c:v>9.1975598310652273</c:v>
                </c:pt>
                <c:pt idx="91">
                  <c:v>9.5405532114392742</c:v>
                </c:pt>
                <c:pt idx="92">
                  <c:v>10.072446833372295</c:v>
                </c:pt>
                <c:pt idx="93">
                  <c:v>10.60676238999536</c:v>
                </c:pt>
                <c:pt idx="94">
                  <c:v>11.475786091347251</c:v>
                </c:pt>
                <c:pt idx="95">
                  <c:v>13.141683778234082</c:v>
                </c:pt>
                <c:pt idx="96">
                  <c:v>14.708561020036438</c:v>
                </c:pt>
                <c:pt idx="97">
                  <c:v>15.631353060763487</c:v>
                </c:pt>
                <c:pt idx="98">
                  <c:v>15.273132664437018</c:v>
                </c:pt>
                <c:pt idx="99">
                  <c:v>16.191108161911071</c:v>
                </c:pt>
                <c:pt idx="100">
                  <c:v>18.0237676056338</c:v>
                </c:pt>
                <c:pt idx="101">
                  <c:v>18.243096325288111</c:v>
                </c:pt>
                <c:pt idx="102">
                  <c:v>18.951439621830701</c:v>
                </c:pt>
                <c:pt idx="103">
                  <c:v>19.77316499037023</c:v>
                </c:pt>
                <c:pt idx="104">
                  <c:v>20.021231422505291</c:v>
                </c:pt>
                <c:pt idx="105">
                  <c:v>18.718592964824122</c:v>
                </c:pt>
                <c:pt idx="106">
                  <c:v>16.862260654725137</c:v>
                </c:pt>
                <c:pt idx="107">
                  <c:v>14.680379108691287</c:v>
                </c:pt>
                <c:pt idx="108">
                  <c:v>12.882096069869009</c:v>
                </c:pt>
                <c:pt idx="109">
                  <c:v>11.095917171322544</c:v>
                </c:pt>
                <c:pt idx="110">
                  <c:v>9.7872340425531945</c:v>
                </c:pt>
                <c:pt idx="111">
                  <c:v>7.5195126594327144</c:v>
                </c:pt>
                <c:pt idx="112">
                  <c:v>4.6802162968487826</c:v>
                </c:pt>
                <c:pt idx="113">
                  <c:v>3.0342037513791942</c:v>
                </c:pt>
                <c:pt idx="114">
                  <c:v>1.0115606936416333</c:v>
                </c:pt>
                <c:pt idx="115">
                  <c:v>-0.19653385742361973</c:v>
                </c:pt>
                <c:pt idx="116">
                  <c:v>-1.3797983371660938</c:v>
                </c:pt>
                <c:pt idx="117">
                  <c:v>-2.1693121693121653</c:v>
                </c:pt>
                <c:pt idx="118">
                  <c:v>-1.6913319238900715</c:v>
                </c:pt>
                <c:pt idx="119">
                  <c:v>-1.0022859152453045</c:v>
                </c:pt>
                <c:pt idx="120">
                  <c:v>8.7919817126791422E-2</c:v>
                </c:pt>
                <c:pt idx="121">
                  <c:v>1.0902057323720626</c:v>
                </c:pt>
                <c:pt idx="122">
                  <c:v>2.0965468639887241</c:v>
                </c:pt>
                <c:pt idx="123">
                  <c:v>3.3286118980170087</c:v>
                </c:pt>
                <c:pt idx="124">
                  <c:v>4.5778411115069639</c:v>
                </c:pt>
                <c:pt idx="125">
                  <c:v>5.6219882205961191</c:v>
                </c:pt>
                <c:pt idx="126">
                  <c:v>6.0443490701001412</c:v>
                </c:pt>
                <c:pt idx="127">
                  <c:v>6.0508413891872559</c:v>
                </c:pt>
                <c:pt idx="128">
                  <c:v>6.4753363228699623</c:v>
                </c:pt>
                <c:pt idx="129">
                  <c:v>7.5536325941950588</c:v>
                </c:pt>
                <c:pt idx="130">
                  <c:v>7.3476702508960656</c:v>
                </c:pt>
                <c:pt idx="131">
                  <c:v>7.6731793960923778</c:v>
                </c:pt>
                <c:pt idx="132">
                  <c:v>7.1328179901616107</c:v>
                </c:pt>
                <c:pt idx="133">
                  <c:v>5.8618890241781241</c:v>
                </c:pt>
                <c:pt idx="134">
                  <c:v>4.8144952545297715</c:v>
                </c:pt>
                <c:pt idx="135">
                  <c:v>3.6668951336531919</c:v>
                </c:pt>
                <c:pt idx="136">
                  <c:v>2.64009538409129</c:v>
                </c:pt>
                <c:pt idx="137">
                  <c:v>1.7235552551537747</c:v>
                </c:pt>
                <c:pt idx="138">
                  <c:v>1.3153456998313606</c:v>
                </c:pt>
                <c:pt idx="139">
                  <c:v>0.8102633355840716</c:v>
                </c:pt>
                <c:pt idx="140">
                  <c:v>-0.10107816711590889</c:v>
                </c:pt>
                <c:pt idx="141">
                  <c:v>-0.10056989607777345</c:v>
                </c:pt>
                <c:pt idx="142">
                  <c:v>0.30050083472452638</c:v>
                </c:pt>
                <c:pt idx="143">
                  <c:v>-0.989772352358953</c:v>
                </c:pt>
                <c:pt idx="144">
                  <c:v>-1.6726795670711558</c:v>
                </c:pt>
                <c:pt idx="145">
                  <c:v>-1.1830430496220901</c:v>
                </c:pt>
                <c:pt idx="146">
                  <c:v>-1.2841620019756306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A4-4364-9575-86AC23A3F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2338496"/>
        <c:axId val="1132339152"/>
      </c:lineChart>
      <c:dateAx>
        <c:axId val="214818176"/>
        <c:scaling>
          <c:orientation val="minMax"/>
          <c:max val="46112"/>
          <c:min val="43921"/>
        </c:scaling>
        <c:delete val="0"/>
        <c:axPos val="b"/>
        <c:numFmt formatCode="mmm\-yy" sourceLinked="0"/>
        <c:majorTickMark val="out"/>
        <c:minorTickMark val="none"/>
        <c:tickLblPos val="low"/>
        <c:spPr>
          <a:ln w="3175">
            <a:solidFill>
              <a:srgbClr val="AFABAB"/>
            </a:solidFill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he-IL"/>
          </a:p>
        </c:txPr>
        <c:crossAx val="214824064"/>
        <c:crosses val="autoZero"/>
        <c:auto val="0"/>
        <c:lblOffset val="100"/>
        <c:baseTimeUnit val="months"/>
      </c:dateAx>
      <c:valAx>
        <c:axId val="214824064"/>
        <c:scaling>
          <c:orientation val="minMax"/>
          <c:max val="3.5"/>
          <c:min val="-1"/>
        </c:scaling>
        <c:delete val="0"/>
        <c:axPos val="l"/>
        <c:majorGridlines>
          <c:spPr>
            <a:ln w="6350">
              <a:solidFill>
                <a:schemeClr val="bg1">
                  <a:alpha val="70000"/>
                </a:schemeClr>
              </a:solidFill>
              <a:prstDash val="dash"/>
            </a:ln>
          </c:spPr>
        </c:majorGridlines>
        <c:numFmt formatCode="0.0" sourceLinked="0"/>
        <c:majorTickMark val="none"/>
        <c:minorTickMark val="none"/>
        <c:tickLblPos val="nextTo"/>
        <c:spPr>
          <a:ln w="3175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he-IL"/>
          </a:p>
        </c:txPr>
        <c:crossAx val="214818176"/>
        <c:crosses val="autoZero"/>
        <c:crossBetween val="between"/>
      </c:valAx>
      <c:valAx>
        <c:axId val="1132339152"/>
        <c:scaling>
          <c:orientation val="minMax"/>
          <c:max val="21"/>
          <c:min val="-6"/>
        </c:scaling>
        <c:delete val="0"/>
        <c:axPos val="r"/>
        <c:numFmt formatCode="0" sourceLinked="0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crossAx val="1132338496"/>
        <c:crosses val="max"/>
        <c:crossBetween val="between"/>
      </c:valAx>
      <c:dateAx>
        <c:axId val="1132338496"/>
        <c:scaling>
          <c:orientation val="minMax"/>
        </c:scaling>
        <c:delete val="1"/>
        <c:axPos val="b"/>
        <c:majorTickMark val="out"/>
        <c:minorTickMark val="none"/>
        <c:tickLblPos val="nextTo"/>
        <c:crossAx val="1132339152"/>
        <c:crosses val="autoZero"/>
        <c:auto val="0"/>
        <c:lblOffset val="100"/>
        <c:baseTimeUnit val="days"/>
      </c:dateAx>
      <c:spPr>
        <a:noFill/>
        <a:ln w="12700">
          <a:noFill/>
          <a:prstDash val="solid"/>
        </a:ln>
      </c:spPr>
    </c:plotArea>
    <c:legend>
      <c:legendPos val="b"/>
      <c:layout>
        <c:manualLayout>
          <c:xMode val="edge"/>
          <c:yMode val="edge"/>
          <c:x val="0.2321078203509053"/>
          <c:y val="0.94511483059963253"/>
          <c:w val="0.53578426394608025"/>
          <c:h val="5.247795838178556E-2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 w="19050">
      <a:noFill/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Segoe UI" panose="020B0502040204020203" pitchFamily="34" charset="0"/>
          <a:ea typeface="David"/>
          <a:cs typeface="Segoe UI" panose="020B0502040204020203" pitchFamily="34" charset="0"/>
        </a:defRPr>
      </a:pPr>
      <a:endParaRPr lang="he-IL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400" b="1" i="0" baseline="0" dirty="0">
                <a:effectLst/>
              </a:rPr>
              <a:t>Figure 9: New </a:t>
            </a:r>
            <a:r>
              <a:rPr lang="en-US" sz="1400" b="1" i="0" baseline="0" dirty="0" smtClean="0">
                <a:effectLst/>
              </a:rPr>
              <a:t>Mortgages</a:t>
            </a:r>
          </a:p>
          <a:p>
            <a: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400" b="0" i="0" baseline="0" dirty="0" smtClean="0">
                <a:effectLst/>
              </a:rPr>
              <a:t>May 2016 – May 2026</a:t>
            </a:r>
            <a:endParaRPr lang="he-IL" sz="1400" b="0" dirty="0">
              <a:effectLst/>
            </a:endParaRPr>
          </a:p>
        </c:rich>
      </c:tx>
      <c:layout>
        <c:manualLayout>
          <c:xMode val="edge"/>
          <c:yMode val="edge"/>
          <c:x val="0.39966104824619303"/>
          <c:y val="3.7541512433046545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3.9074329450936529E-2"/>
          <c:y val="0.13353263577478824"/>
          <c:w val="0.93721709723751678"/>
          <c:h val="0.71228401382562601"/>
        </c:manualLayout>
      </c:layout>
      <c:lineChart>
        <c:grouping val="standard"/>
        <c:varyColors val="0"/>
        <c:ser>
          <c:idx val="1"/>
          <c:order val="0"/>
          <c:tx>
            <c:strRef>
              <c:f>'איור 9 נתונים'!$B$3</c:f>
              <c:strCache>
                <c:ptCount val="1"/>
                <c:pt idx="0">
                  <c:v>Total of new mortgages in the current month</c:v>
                </c:pt>
              </c:strCache>
            </c:strRef>
          </c:tx>
          <c:spPr>
            <a:ln w="22225">
              <a:solidFill>
                <a:srgbClr val="008DA3"/>
              </a:solidFill>
              <a:prstDash val="solid"/>
            </a:ln>
          </c:spPr>
          <c:marker>
            <c:symbol val="none"/>
          </c:marker>
          <c:dLbls>
            <c:dLbl>
              <c:idx val="184"/>
              <c:layout>
                <c:manualLayout>
                  <c:x val="-3.6004410114990146E-3"/>
                  <c:y val="-3.71631930386174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B5E-47A5-B6BF-41AE8A9C8D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08DA3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cat>
            <c:numRef>
              <c:f>'איור 9 נתונים'!$A$4:$A$301</c:f>
              <c:numCache>
                <c:formatCode>m/d/yyyy</c:formatCode>
                <c:ptCount val="298"/>
                <c:pt idx="0">
                  <c:v>40574</c:v>
                </c:pt>
                <c:pt idx="1">
                  <c:v>40602</c:v>
                </c:pt>
                <c:pt idx="2">
                  <c:v>40633</c:v>
                </c:pt>
                <c:pt idx="3">
                  <c:v>40663</c:v>
                </c:pt>
                <c:pt idx="4">
                  <c:v>40694</c:v>
                </c:pt>
                <c:pt idx="5">
                  <c:v>40724</c:v>
                </c:pt>
                <c:pt idx="6">
                  <c:v>40755</c:v>
                </c:pt>
                <c:pt idx="7">
                  <c:v>40786</c:v>
                </c:pt>
                <c:pt idx="8">
                  <c:v>40816</c:v>
                </c:pt>
                <c:pt idx="9">
                  <c:v>40847</c:v>
                </c:pt>
                <c:pt idx="10">
                  <c:v>40877</c:v>
                </c:pt>
                <c:pt idx="11">
                  <c:v>40908</c:v>
                </c:pt>
                <c:pt idx="12">
                  <c:v>40939</c:v>
                </c:pt>
                <c:pt idx="13">
                  <c:v>40968</c:v>
                </c:pt>
                <c:pt idx="14">
                  <c:v>40999</c:v>
                </c:pt>
                <c:pt idx="15">
                  <c:v>41029</c:v>
                </c:pt>
                <c:pt idx="16">
                  <c:v>41060</c:v>
                </c:pt>
                <c:pt idx="17">
                  <c:v>41090</c:v>
                </c:pt>
                <c:pt idx="18">
                  <c:v>41121</c:v>
                </c:pt>
                <c:pt idx="19">
                  <c:v>41152</c:v>
                </c:pt>
                <c:pt idx="20">
                  <c:v>41182</c:v>
                </c:pt>
                <c:pt idx="21">
                  <c:v>41213</c:v>
                </c:pt>
                <c:pt idx="22">
                  <c:v>41243</c:v>
                </c:pt>
                <c:pt idx="23">
                  <c:v>41274</c:v>
                </c:pt>
                <c:pt idx="24">
                  <c:v>41305</c:v>
                </c:pt>
                <c:pt idx="25">
                  <c:v>41333</c:v>
                </c:pt>
                <c:pt idx="26">
                  <c:v>41364</c:v>
                </c:pt>
                <c:pt idx="27">
                  <c:v>41394</c:v>
                </c:pt>
                <c:pt idx="28">
                  <c:v>41425</c:v>
                </c:pt>
                <c:pt idx="29">
                  <c:v>41455</c:v>
                </c:pt>
                <c:pt idx="30">
                  <c:v>41486</c:v>
                </c:pt>
                <c:pt idx="31">
                  <c:v>41517</c:v>
                </c:pt>
                <c:pt idx="32">
                  <c:v>41547</c:v>
                </c:pt>
                <c:pt idx="33">
                  <c:v>41578</c:v>
                </c:pt>
                <c:pt idx="34">
                  <c:v>41608</c:v>
                </c:pt>
                <c:pt idx="35">
                  <c:v>41639</c:v>
                </c:pt>
                <c:pt idx="36">
                  <c:v>41670</c:v>
                </c:pt>
                <c:pt idx="37">
                  <c:v>41698</c:v>
                </c:pt>
                <c:pt idx="38">
                  <c:v>41729</c:v>
                </c:pt>
                <c:pt idx="39">
                  <c:v>41759</c:v>
                </c:pt>
                <c:pt idx="40">
                  <c:v>41790</c:v>
                </c:pt>
                <c:pt idx="41">
                  <c:v>41820</c:v>
                </c:pt>
                <c:pt idx="42">
                  <c:v>41851</c:v>
                </c:pt>
                <c:pt idx="43">
                  <c:v>41882</c:v>
                </c:pt>
                <c:pt idx="44">
                  <c:v>41912</c:v>
                </c:pt>
                <c:pt idx="45">
                  <c:v>41943</c:v>
                </c:pt>
                <c:pt idx="46">
                  <c:v>41973</c:v>
                </c:pt>
                <c:pt idx="47">
                  <c:v>42004</c:v>
                </c:pt>
                <c:pt idx="48">
                  <c:v>42035</c:v>
                </c:pt>
                <c:pt idx="49">
                  <c:v>42063</c:v>
                </c:pt>
                <c:pt idx="50">
                  <c:v>42094</c:v>
                </c:pt>
                <c:pt idx="51">
                  <c:v>42124</c:v>
                </c:pt>
                <c:pt idx="52">
                  <c:v>42155</c:v>
                </c:pt>
                <c:pt idx="53">
                  <c:v>42185</c:v>
                </c:pt>
                <c:pt idx="54">
                  <c:v>42216</c:v>
                </c:pt>
                <c:pt idx="55">
                  <c:v>42247</c:v>
                </c:pt>
                <c:pt idx="56">
                  <c:v>42277</c:v>
                </c:pt>
                <c:pt idx="57">
                  <c:v>42308</c:v>
                </c:pt>
                <c:pt idx="58">
                  <c:v>42338</c:v>
                </c:pt>
                <c:pt idx="59">
                  <c:v>42369</c:v>
                </c:pt>
                <c:pt idx="60">
                  <c:v>42400</c:v>
                </c:pt>
                <c:pt idx="61">
                  <c:v>42429</c:v>
                </c:pt>
                <c:pt idx="62">
                  <c:v>42460</c:v>
                </c:pt>
                <c:pt idx="63">
                  <c:v>42490</c:v>
                </c:pt>
                <c:pt idx="64">
                  <c:v>42521</c:v>
                </c:pt>
                <c:pt idx="65">
                  <c:v>42551</c:v>
                </c:pt>
                <c:pt idx="66">
                  <c:v>42582</c:v>
                </c:pt>
                <c:pt idx="67">
                  <c:v>42613</c:v>
                </c:pt>
                <c:pt idx="68">
                  <c:v>42643</c:v>
                </c:pt>
                <c:pt idx="69">
                  <c:v>42674</c:v>
                </c:pt>
                <c:pt idx="70">
                  <c:v>42704</c:v>
                </c:pt>
                <c:pt idx="71">
                  <c:v>42735</c:v>
                </c:pt>
                <c:pt idx="72">
                  <c:v>42766</c:v>
                </c:pt>
                <c:pt idx="73">
                  <c:v>42794</c:v>
                </c:pt>
                <c:pt idx="74">
                  <c:v>42825</c:v>
                </c:pt>
                <c:pt idx="75">
                  <c:v>42855</c:v>
                </c:pt>
                <c:pt idx="76">
                  <c:v>42886</c:v>
                </c:pt>
                <c:pt idx="77">
                  <c:v>42916</c:v>
                </c:pt>
                <c:pt idx="78">
                  <c:v>42947</c:v>
                </c:pt>
                <c:pt idx="79">
                  <c:v>42978</c:v>
                </c:pt>
                <c:pt idx="80">
                  <c:v>43008</c:v>
                </c:pt>
                <c:pt idx="81">
                  <c:v>43039</c:v>
                </c:pt>
                <c:pt idx="82">
                  <c:v>43069</c:v>
                </c:pt>
                <c:pt idx="83">
                  <c:v>43100</c:v>
                </c:pt>
                <c:pt idx="84">
                  <c:v>43131</c:v>
                </c:pt>
                <c:pt idx="85">
                  <c:v>43159</c:v>
                </c:pt>
                <c:pt idx="86">
                  <c:v>43190</c:v>
                </c:pt>
                <c:pt idx="87">
                  <c:v>43220</c:v>
                </c:pt>
                <c:pt idx="88">
                  <c:v>43251</c:v>
                </c:pt>
                <c:pt idx="89">
                  <c:v>43281</c:v>
                </c:pt>
                <c:pt idx="90">
                  <c:v>43312</c:v>
                </c:pt>
                <c:pt idx="91">
                  <c:v>43343</c:v>
                </c:pt>
                <c:pt idx="92">
                  <c:v>43373</c:v>
                </c:pt>
                <c:pt idx="93">
                  <c:v>43404</c:v>
                </c:pt>
                <c:pt idx="94">
                  <c:v>43434</c:v>
                </c:pt>
                <c:pt idx="95">
                  <c:v>43465</c:v>
                </c:pt>
                <c:pt idx="96">
                  <c:v>43496</c:v>
                </c:pt>
                <c:pt idx="97">
                  <c:v>43524</c:v>
                </c:pt>
                <c:pt idx="98">
                  <c:v>43555</c:v>
                </c:pt>
                <c:pt idx="99">
                  <c:v>43585</c:v>
                </c:pt>
                <c:pt idx="100">
                  <c:v>43616</c:v>
                </c:pt>
                <c:pt idx="101">
                  <c:v>43646</c:v>
                </c:pt>
                <c:pt idx="102">
                  <c:v>43677</c:v>
                </c:pt>
                <c:pt idx="103">
                  <c:v>43708</c:v>
                </c:pt>
                <c:pt idx="104">
                  <c:v>43738</c:v>
                </c:pt>
                <c:pt idx="105">
                  <c:v>43769</c:v>
                </c:pt>
                <c:pt idx="106">
                  <c:v>43799</c:v>
                </c:pt>
                <c:pt idx="107">
                  <c:v>43830</c:v>
                </c:pt>
                <c:pt idx="108">
                  <c:v>43861</c:v>
                </c:pt>
                <c:pt idx="109">
                  <c:v>43890</c:v>
                </c:pt>
                <c:pt idx="110">
                  <c:v>43921</c:v>
                </c:pt>
                <c:pt idx="111">
                  <c:v>43951</c:v>
                </c:pt>
                <c:pt idx="112">
                  <c:v>43982</c:v>
                </c:pt>
                <c:pt idx="113">
                  <c:v>44012</c:v>
                </c:pt>
                <c:pt idx="114">
                  <c:v>44043</c:v>
                </c:pt>
                <c:pt idx="115">
                  <c:v>44074</c:v>
                </c:pt>
                <c:pt idx="116">
                  <c:v>44104</c:v>
                </c:pt>
                <c:pt idx="117">
                  <c:v>44135</c:v>
                </c:pt>
                <c:pt idx="118">
                  <c:v>44165</c:v>
                </c:pt>
                <c:pt idx="119">
                  <c:v>44196</c:v>
                </c:pt>
                <c:pt idx="120">
                  <c:v>44227</c:v>
                </c:pt>
                <c:pt idx="121">
                  <c:v>44255</c:v>
                </c:pt>
                <c:pt idx="122">
                  <c:v>44286</c:v>
                </c:pt>
                <c:pt idx="123">
                  <c:v>44316</c:v>
                </c:pt>
                <c:pt idx="124">
                  <c:v>44347</c:v>
                </c:pt>
                <c:pt idx="125">
                  <c:v>44377</c:v>
                </c:pt>
                <c:pt idx="126">
                  <c:v>44408</c:v>
                </c:pt>
                <c:pt idx="127">
                  <c:v>44439</c:v>
                </c:pt>
                <c:pt idx="128">
                  <c:v>44469</c:v>
                </c:pt>
                <c:pt idx="129">
                  <c:v>44500</c:v>
                </c:pt>
                <c:pt idx="130">
                  <c:v>44530</c:v>
                </c:pt>
                <c:pt idx="131">
                  <c:v>44561</c:v>
                </c:pt>
                <c:pt idx="132">
                  <c:v>44592</c:v>
                </c:pt>
                <c:pt idx="133">
                  <c:v>44620</c:v>
                </c:pt>
                <c:pt idx="134">
                  <c:v>44651</c:v>
                </c:pt>
                <c:pt idx="135">
                  <c:v>44681</c:v>
                </c:pt>
                <c:pt idx="136">
                  <c:v>44712</c:v>
                </c:pt>
                <c:pt idx="137">
                  <c:v>44742</c:v>
                </c:pt>
                <c:pt idx="138">
                  <c:v>44773</c:v>
                </c:pt>
                <c:pt idx="139">
                  <c:v>44804</c:v>
                </c:pt>
                <c:pt idx="140">
                  <c:v>44834</c:v>
                </c:pt>
                <c:pt idx="141">
                  <c:v>44865</c:v>
                </c:pt>
                <c:pt idx="142">
                  <c:v>44895</c:v>
                </c:pt>
                <c:pt idx="143">
                  <c:v>44926</c:v>
                </c:pt>
                <c:pt idx="144">
                  <c:v>44957</c:v>
                </c:pt>
                <c:pt idx="145">
                  <c:v>44985</c:v>
                </c:pt>
                <c:pt idx="146">
                  <c:v>45016</c:v>
                </c:pt>
                <c:pt idx="147">
                  <c:v>45046</c:v>
                </c:pt>
                <c:pt idx="148">
                  <c:v>45077</c:v>
                </c:pt>
                <c:pt idx="149">
                  <c:v>45107</c:v>
                </c:pt>
                <c:pt idx="150">
                  <c:v>45138</c:v>
                </c:pt>
                <c:pt idx="151">
                  <c:v>45169</c:v>
                </c:pt>
                <c:pt idx="152">
                  <c:v>45199</c:v>
                </c:pt>
                <c:pt idx="153">
                  <c:v>45230</c:v>
                </c:pt>
                <c:pt idx="154">
                  <c:v>45260</c:v>
                </c:pt>
                <c:pt idx="155">
                  <c:v>45291</c:v>
                </c:pt>
                <c:pt idx="156">
                  <c:v>45322</c:v>
                </c:pt>
                <c:pt idx="157">
                  <c:v>45351</c:v>
                </c:pt>
                <c:pt idx="158">
                  <c:v>45382</c:v>
                </c:pt>
                <c:pt idx="159">
                  <c:v>45412</c:v>
                </c:pt>
                <c:pt idx="160">
                  <c:v>45443</c:v>
                </c:pt>
                <c:pt idx="161">
                  <c:v>45473</c:v>
                </c:pt>
                <c:pt idx="162">
                  <c:v>45504</c:v>
                </c:pt>
                <c:pt idx="163">
                  <c:v>45535</c:v>
                </c:pt>
                <c:pt idx="164">
                  <c:v>45565</c:v>
                </c:pt>
                <c:pt idx="165">
                  <c:v>45596</c:v>
                </c:pt>
                <c:pt idx="166">
                  <c:v>45626</c:v>
                </c:pt>
                <c:pt idx="167">
                  <c:v>45657</c:v>
                </c:pt>
                <c:pt idx="168">
                  <c:v>45688</c:v>
                </c:pt>
                <c:pt idx="169">
                  <c:v>45716</c:v>
                </c:pt>
                <c:pt idx="170">
                  <c:v>45747</c:v>
                </c:pt>
                <c:pt idx="171">
                  <c:v>45777</c:v>
                </c:pt>
                <c:pt idx="172">
                  <c:v>45808</c:v>
                </c:pt>
                <c:pt idx="173">
                  <c:v>45838</c:v>
                </c:pt>
                <c:pt idx="174">
                  <c:v>45869</c:v>
                </c:pt>
                <c:pt idx="175">
                  <c:v>45900</c:v>
                </c:pt>
                <c:pt idx="176">
                  <c:v>45930</c:v>
                </c:pt>
                <c:pt idx="177">
                  <c:v>45961</c:v>
                </c:pt>
                <c:pt idx="178">
                  <c:v>45991</c:v>
                </c:pt>
                <c:pt idx="179">
                  <c:v>46022</c:v>
                </c:pt>
                <c:pt idx="180">
                  <c:v>46053</c:v>
                </c:pt>
                <c:pt idx="181">
                  <c:v>46081</c:v>
                </c:pt>
                <c:pt idx="182">
                  <c:v>46112</c:v>
                </c:pt>
                <c:pt idx="183">
                  <c:v>46142</c:v>
                </c:pt>
                <c:pt idx="184">
                  <c:v>46173</c:v>
                </c:pt>
              </c:numCache>
            </c:numRef>
          </c:cat>
          <c:val>
            <c:numRef>
              <c:f>'איור 9 נתונים'!$B$4:$B$301</c:f>
              <c:numCache>
                <c:formatCode>0.0</c:formatCode>
                <c:ptCount val="298"/>
                <c:pt idx="0">
                  <c:v>3.9562452400000003</c:v>
                </c:pt>
                <c:pt idx="1">
                  <c:v>3.9574352899999998</c:v>
                </c:pt>
                <c:pt idx="2">
                  <c:v>4.6632777799999996</c:v>
                </c:pt>
                <c:pt idx="3">
                  <c:v>3.54428784</c:v>
                </c:pt>
                <c:pt idx="4">
                  <c:v>4.7518669099999995</c:v>
                </c:pt>
                <c:pt idx="5">
                  <c:v>4.0416253000000006</c:v>
                </c:pt>
                <c:pt idx="6">
                  <c:v>4.0967960000000003</c:v>
                </c:pt>
                <c:pt idx="7">
                  <c:v>3.9471620300000003</c:v>
                </c:pt>
                <c:pt idx="8">
                  <c:v>3.0295279299999995</c:v>
                </c:pt>
                <c:pt idx="9">
                  <c:v>2.3651783499999999</c:v>
                </c:pt>
                <c:pt idx="10">
                  <c:v>2.8742023400000005</c:v>
                </c:pt>
                <c:pt idx="11">
                  <c:v>3.2104510200000003</c:v>
                </c:pt>
                <c:pt idx="12">
                  <c:v>3.0328524699999999</c:v>
                </c:pt>
                <c:pt idx="13">
                  <c:v>2.9926048199999999</c:v>
                </c:pt>
                <c:pt idx="14">
                  <c:v>3.4238144300000006</c:v>
                </c:pt>
                <c:pt idx="15">
                  <c:v>3.0255789499999999</c:v>
                </c:pt>
                <c:pt idx="16">
                  <c:v>4.1022091999999999</c:v>
                </c:pt>
                <c:pt idx="17">
                  <c:v>3.9416690099999996</c:v>
                </c:pt>
                <c:pt idx="18">
                  <c:v>4.9263201100000007</c:v>
                </c:pt>
                <c:pt idx="19">
                  <c:v>5.8168515000000003</c:v>
                </c:pt>
                <c:pt idx="20">
                  <c:v>3.2350887300000002</c:v>
                </c:pt>
                <c:pt idx="21">
                  <c:v>3.3794065299999998</c:v>
                </c:pt>
                <c:pt idx="22">
                  <c:v>4.1009474399999997</c:v>
                </c:pt>
                <c:pt idx="23">
                  <c:v>4.6642243700000003</c:v>
                </c:pt>
                <c:pt idx="24">
                  <c:v>3.9710647399999996</c:v>
                </c:pt>
                <c:pt idx="25">
                  <c:v>3.8933778500000003</c:v>
                </c:pt>
                <c:pt idx="26">
                  <c:v>4.0002638299999997</c:v>
                </c:pt>
                <c:pt idx="27">
                  <c:v>3.8306177999999997</c:v>
                </c:pt>
                <c:pt idx="28">
                  <c:v>5.6447446799999996</c:v>
                </c:pt>
                <c:pt idx="29">
                  <c:v>4.1932257000000002</c:v>
                </c:pt>
                <c:pt idx="30">
                  <c:v>5.0024841099999993</c:v>
                </c:pt>
                <c:pt idx="31">
                  <c:v>4.7862249799999992</c:v>
                </c:pt>
                <c:pt idx="32">
                  <c:v>3.53342811</c:v>
                </c:pt>
                <c:pt idx="33">
                  <c:v>4.4037868100000006</c:v>
                </c:pt>
                <c:pt idx="34">
                  <c:v>3.7035052500000001</c:v>
                </c:pt>
                <c:pt idx="35">
                  <c:v>4.74311215</c:v>
                </c:pt>
                <c:pt idx="36">
                  <c:v>3.77176</c:v>
                </c:pt>
                <c:pt idx="37">
                  <c:v>4.2622549999999997</c:v>
                </c:pt>
                <c:pt idx="38">
                  <c:v>4.4740330000000004</c:v>
                </c:pt>
                <c:pt idx="39">
                  <c:v>3.9829010300000003</c:v>
                </c:pt>
                <c:pt idx="40">
                  <c:v>4.4557524399999995</c:v>
                </c:pt>
                <c:pt idx="41">
                  <c:v>4.5825095999999998</c:v>
                </c:pt>
                <c:pt idx="42">
                  <c:v>4.9907348799999998</c:v>
                </c:pt>
                <c:pt idx="43">
                  <c:v>4.1072634799999994</c:v>
                </c:pt>
                <c:pt idx="44">
                  <c:v>3.9213499199999999</c:v>
                </c:pt>
                <c:pt idx="45">
                  <c:v>3.51401531</c:v>
                </c:pt>
                <c:pt idx="46">
                  <c:v>4.0280949699999997</c:v>
                </c:pt>
                <c:pt idx="47">
                  <c:v>5.5036913200000006</c:v>
                </c:pt>
                <c:pt idx="48">
                  <c:v>4.571677890000001</c:v>
                </c:pt>
                <c:pt idx="49">
                  <c:v>4.6209415400000005</c:v>
                </c:pt>
                <c:pt idx="50">
                  <c:v>5.5981576799999999</c:v>
                </c:pt>
                <c:pt idx="51">
                  <c:v>4.7060184400000002</c:v>
                </c:pt>
                <c:pt idx="52">
                  <c:v>5.7584918900000002</c:v>
                </c:pt>
                <c:pt idx="53">
                  <c:v>6.9896088499999998</c:v>
                </c:pt>
                <c:pt idx="54">
                  <c:v>6.5898200899999999</c:v>
                </c:pt>
                <c:pt idx="55">
                  <c:v>6.23909439</c:v>
                </c:pt>
                <c:pt idx="56">
                  <c:v>4.1938159400000004</c:v>
                </c:pt>
                <c:pt idx="57">
                  <c:v>4.6149682400000005</c:v>
                </c:pt>
                <c:pt idx="58">
                  <c:v>5.22549595</c:v>
                </c:pt>
                <c:pt idx="59">
                  <c:v>5.6346708599999999</c:v>
                </c:pt>
                <c:pt idx="60">
                  <c:v>4.7492880800000004</c:v>
                </c:pt>
                <c:pt idx="61">
                  <c:v>4.8876663100000002</c:v>
                </c:pt>
                <c:pt idx="62">
                  <c:v>5.2701480400000005</c:v>
                </c:pt>
                <c:pt idx="63">
                  <c:v>4.6824242800000002</c:v>
                </c:pt>
                <c:pt idx="64">
                  <c:v>5.3413933600000005</c:v>
                </c:pt>
                <c:pt idx="65">
                  <c:v>5.7440906400000005</c:v>
                </c:pt>
                <c:pt idx="66">
                  <c:v>5.5893163199999991</c:v>
                </c:pt>
                <c:pt idx="67">
                  <c:v>5.5073684499999995</c:v>
                </c:pt>
                <c:pt idx="68">
                  <c:v>4.9248751500000001</c:v>
                </c:pt>
                <c:pt idx="69">
                  <c:v>2.7974972299999998</c:v>
                </c:pt>
                <c:pt idx="70">
                  <c:v>4.6764523200000001</c:v>
                </c:pt>
                <c:pt idx="71">
                  <c:v>4.6966379799999993</c:v>
                </c:pt>
                <c:pt idx="72">
                  <c:v>4.4222533799999999</c:v>
                </c:pt>
                <c:pt idx="73">
                  <c:v>4.1207331099999998</c:v>
                </c:pt>
                <c:pt idx="74">
                  <c:v>4.46374373</c:v>
                </c:pt>
                <c:pt idx="75">
                  <c:v>3.6552763400000003</c:v>
                </c:pt>
                <c:pt idx="76">
                  <c:v>4.5554330300000005</c:v>
                </c:pt>
                <c:pt idx="77">
                  <c:v>4.9182573300000003</c:v>
                </c:pt>
                <c:pt idx="78">
                  <c:v>5.1149029199999996</c:v>
                </c:pt>
                <c:pt idx="79">
                  <c:v>4.671322130000001</c:v>
                </c:pt>
                <c:pt idx="80">
                  <c:v>3.9509382499999997</c:v>
                </c:pt>
                <c:pt idx="81">
                  <c:v>3.8199384199999997</c:v>
                </c:pt>
                <c:pt idx="82">
                  <c:v>4.5505927300000009</c:v>
                </c:pt>
                <c:pt idx="83">
                  <c:v>5.07086287</c:v>
                </c:pt>
                <c:pt idx="84">
                  <c:v>4.5878185999999994</c:v>
                </c:pt>
                <c:pt idx="85">
                  <c:v>4.3146867999999996</c:v>
                </c:pt>
                <c:pt idx="86">
                  <c:v>5.1919826699999998</c:v>
                </c:pt>
                <c:pt idx="87">
                  <c:v>4.1465283700000004</c:v>
                </c:pt>
                <c:pt idx="88">
                  <c:v>5.4140614799999991</c:v>
                </c:pt>
                <c:pt idx="89">
                  <c:v>5.221965</c:v>
                </c:pt>
                <c:pt idx="90">
                  <c:v>5.8325888200000007</c:v>
                </c:pt>
                <c:pt idx="91">
                  <c:v>5.6766457700000004</c:v>
                </c:pt>
                <c:pt idx="92">
                  <c:v>3.26756731</c:v>
                </c:pt>
                <c:pt idx="93">
                  <c:v>5.0250956500000008</c:v>
                </c:pt>
                <c:pt idx="94">
                  <c:v>5.0603859199999999</c:v>
                </c:pt>
                <c:pt idx="95">
                  <c:v>5.8341014000000007</c:v>
                </c:pt>
                <c:pt idx="96">
                  <c:v>5.2147386499999993</c:v>
                </c:pt>
                <c:pt idx="97">
                  <c:v>4.9700354899999999</c:v>
                </c:pt>
                <c:pt idx="98">
                  <c:v>5.280802529999999</c:v>
                </c:pt>
                <c:pt idx="99">
                  <c:v>4.9822900900000002</c:v>
                </c:pt>
                <c:pt idx="100">
                  <c:v>5.7677813000000002</c:v>
                </c:pt>
                <c:pt idx="101">
                  <c:v>5.955023670000001</c:v>
                </c:pt>
                <c:pt idx="102">
                  <c:v>6.6684140299999992</c:v>
                </c:pt>
                <c:pt idx="103">
                  <c:v>5.9698095700000007</c:v>
                </c:pt>
                <c:pt idx="104">
                  <c:v>5.6592031600000006</c:v>
                </c:pt>
                <c:pt idx="105">
                  <c:v>4.3897125900000002</c:v>
                </c:pt>
                <c:pt idx="106">
                  <c:v>5.6507009800000008</c:v>
                </c:pt>
                <c:pt idx="107">
                  <c:v>7.1598510299999996</c:v>
                </c:pt>
                <c:pt idx="108">
                  <c:v>6.0758290299999995</c:v>
                </c:pt>
                <c:pt idx="109">
                  <c:v>6.113738510000001</c:v>
                </c:pt>
                <c:pt idx="110">
                  <c:v>8.6788121</c:v>
                </c:pt>
                <c:pt idx="111">
                  <c:v>4.9664892200000006</c:v>
                </c:pt>
                <c:pt idx="112">
                  <c:v>5.1911029599999994</c:v>
                </c:pt>
                <c:pt idx="113">
                  <c:v>6.0136274499999995</c:v>
                </c:pt>
                <c:pt idx="114">
                  <c:v>6.5286305299999992</c:v>
                </c:pt>
                <c:pt idx="115">
                  <c:v>6.68070378</c:v>
                </c:pt>
                <c:pt idx="116">
                  <c:v>6.3202455099999995</c:v>
                </c:pt>
                <c:pt idx="117">
                  <c:v>6.1514283299999999</c:v>
                </c:pt>
                <c:pt idx="118">
                  <c:v>7.1165138100000007</c:v>
                </c:pt>
                <c:pt idx="119">
                  <c:v>8.2706181000000001</c:v>
                </c:pt>
                <c:pt idx="120">
                  <c:v>6.4399644399999998</c:v>
                </c:pt>
                <c:pt idx="121">
                  <c:v>7.2625223800000009</c:v>
                </c:pt>
                <c:pt idx="122">
                  <c:v>8.6236325499999982</c:v>
                </c:pt>
                <c:pt idx="123">
                  <c:v>8.3230843100000005</c:v>
                </c:pt>
                <c:pt idx="124">
                  <c:v>9.4732545500000001</c:v>
                </c:pt>
                <c:pt idx="125">
                  <c:v>11.58796585</c:v>
                </c:pt>
                <c:pt idx="126">
                  <c:v>11.511659</c:v>
                </c:pt>
                <c:pt idx="127">
                  <c:v>11.848953870000001</c:v>
                </c:pt>
                <c:pt idx="128">
                  <c:v>7.1279489500000013</c:v>
                </c:pt>
                <c:pt idx="129">
                  <c:v>10.68755593</c:v>
                </c:pt>
                <c:pt idx="130">
                  <c:v>10.984597669999999</c:v>
                </c:pt>
                <c:pt idx="131">
                  <c:v>12.219285470000001</c:v>
                </c:pt>
                <c:pt idx="132">
                  <c:v>9.965555280000002</c:v>
                </c:pt>
                <c:pt idx="133">
                  <c:v>11.225073720000001</c:v>
                </c:pt>
                <c:pt idx="134">
                  <c:v>13.43170347</c:v>
                </c:pt>
                <c:pt idx="135">
                  <c:v>10.48405459</c:v>
                </c:pt>
                <c:pt idx="136">
                  <c:v>11.977547969999998</c:v>
                </c:pt>
                <c:pt idx="137">
                  <c:v>11.880414829999999</c:v>
                </c:pt>
                <c:pt idx="138">
                  <c:v>10.113609879999998</c:v>
                </c:pt>
                <c:pt idx="139">
                  <c:v>9.6382646899999997</c:v>
                </c:pt>
                <c:pt idx="140">
                  <c:v>7.6974740800000001</c:v>
                </c:pt>
                <c:pt idx="141">
                  <c:v>6.0892604199999996</c:v>
                </c:pt>
                <c:pt idx="142">
                  <c:v>7.5621052999999998</c:v>
                </c:pt>
                <c:pt idx="143">
                  <c:v>7.5612648099999999</c:v>
                </c:pt>
                <c:pt idx="144">
                  <c:v>6.3583112999999996</c:v>
                </c:pt>
                <c:pt idx="145">
                  <c:v>5.7299914100000002</c:v>
                </c:pt>
                <c:pt idx="146">
                  <c:v>6.7831563899999985</c:v>
                </c:pt>
                <c:pt idx="147">
                  <c:v>4.6122691100000006</c:v>
                </c:pt>
                <c:pt idx="148">
                  <c:v>6.5171953700000005</c:v>
                </c:pt>
                <c:pt idx="149">
                  <c:v>6.5306375000000001</c:v>
                </c:pt>
                <c:pt idx="150">
                  <c:v>6.4038045400000003</c:v>
                </c:pt>
                <c:pt idx="151">
                  <c:v>7.0125940799999995</c:v>
                </c:pt>
                <c:pt idx="152">
                  <c:v>5.4879775500000001</c:v>
                </c:pt>
                <c:pt idx="153">
                  <c:v>4.5492030799999998</c:v>
                </c:pt>
                <c:pt idx="154">
                  <c:v>5.4958829799999993</c:v>
                </c:pt>
                <c:pt idx="155">
                  <c:v>5.6154725399999998</c:v>
                </c:pt>
                <c:pt idx="156">
                  <c:v>5.5234276799999993</c:v>
                </c:pt>
                <c:pt idx="157">
                  <c:v>5.3785254800000004</c:v>
                </c:pt>
                <c:pt idx="158">
                  <c:v>6.231228520000001</c:v>
                </c:pt>
                <c:pt idx="159">
                  <c:v>5.9103915700000007</c:v>
                </c:pt>
                <c:pt idx="160">
                  <c:v>7.7866040199999995</c:v>
                </c:pt>
                <c:pt idx="161">
                  <c:v>7.7417048399999997</c:v>
                </c:pt>
                <c:pt idx="162">
                  <c:v>9.0654736800000002</c:v>
                </c:pt>
                <c:pt idx="163">
                  <c:v>8.3598196800000011</c:v>
                </c:pt>
                <c:pt idx="164">
                  <c:v>8.5441988599999998</c:v>
                </c:pt>
                <c:pt idx="165">
                  <c:v>6.9088249400000006</c:v>
                </c:pt>
                <c:pt idx="166">
                  <c:v>7.9580888200000004</c:v>
                </c:pt>
                <c:pt idx="167">
                  <c:v>13.818224280000001</c:v>
                </c:pt>
                <c:pt idx="168">
                  <c:v>7.2865763799999996</c:v>
                </c:pt>
                <c:pt idx="169">
                  <c:v>7.3802539600000001</c:v>
                </c:pt>
                <c:pt idx="170">
                  <c:v>9.164897439999999</c:v>
                </c:pt>
                <c:pt idx="171">
                  <c:v>8.0485236499999999</c:v>
                </c:pt>
                <c:pt idx="172">
                  <c:v>9.325035699999999</c:v>
                </c:pt>
                <c:pt idx="173">
                  <c:v>8.9114895500000006</c:v>
                </c:pt>
                <c:pt idx="174">
                  <c:v>10.682485319999998</c:v>
                </c:pt>
                <c:pt idx="175">
                  <c:v>9.1179964099999999</c:v>
                </c:pt>
                <c:pt idx="176">
                  <c:v>8.8562281899999995</c:v>
                </c:pt>
                <c:pt idx="177">
                  <c:v>6.7986875199999997</c:v>
                </c:pt>
                <c:pt idx="178">
                  <c:v>8.9820018099999999</c:v>
                </c:pt>
                <c:pt idx="179">
                  <c:v>11.172755139999996</c:v>
                </c:pt>
                <c:pt idx="180">
                  <c:v>8.6801709700000007</c:v>
                </c:pt>
                <c:pt idx="181">
                  <c:v>9.0863674799999998</c:v>
                </c:pt>
                <c:pt idx="182">
                  <c:v>10.672097880000001</c:v>
                </c:pt>
                <c:pt idx="183">
                  <c:v>7.9427693600000007</c:v>
                </c:pt>
                <c:pt idx="184">
                  <c:v>9.6873926899999994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5E-47A5-B6BF-41AE8A9C8D55}"/>
            </c:ext>
          </c:extLst>
        </c:ser>
        <c:ser>
          <c:idx val="2"/>
          <c:order val="1"/>
          <c:tx>
            <c:strRef>
              <c:f>'איור 9 נתונים'!$C$3</c:f>
              <c:strCache>
                <c:ptCount val="1"/>
                <c:pt idx="0">
                  <c:v>Seasonally adjusted volume of new mortgages</c:v>
                </c:pt>
              </c:strCache>
            </c:strRef>
          </c:tx>
          <c:spPr>
            <a:ln w="22225">
              <a:solidFill>
                <a:srgbClr val="DA8F32"/>
              </a:solidFill>
            </a:ln>
          </c:spPr>
          <c:marker>
            <c:symbol val="none"/>
          </c:marker>
          <c:dLbls>
            <c:dLbl>
              <c:idx val="183"/>
              <c:layout>
                <c:manualLayout>
                  <c:x val="9.1400171819471052E-4"/>
                  <c:y val="7.5528218900951585E-3"/>
                </c:manualLayout>
              </c:layout>
              <c:tx>
                <c:rich>
                  <a:bodyPr/>
                  <a:lstStyle/>
                  <a:p>
                    <a:fld id="{8E1D7F04-9EBF-4E73-B9BE-AF42C71B3563}" type="VALUE">
                      <a:rPr lang="en-US" sz="1200">
                        <a:solidFill>
                          <a:srgbClr val="D98D25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pPr/>
                      <a:t>[VALUE]</a:t>
                    </a:fld>
                    <a:endParaRPr lang="he-IL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B5E-47A5-B6BF-41AE8A9C8D5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cat>
            <c:numRef>
              <c:f>'איור 9 נתונים'!$A$4:$A$301</c:f>
              <c:numCache>
                <c:formatCode>m/d/yyyy</c:formatCode>
                <c:ptCount val="298"/>
                <c:pt idx="0">
                  <c:v>40574</c:v>
                </c:pt>
                <c:pt idx="1">
                  <c:v>40602</c:v>
                </c:pt>
                <c:pt idx="2">
                  <c:v>40633</c:v>
                </c:pt>
                <c:pt idx="3">
                  <c:v>40663</c:v>
                </c:pt>
                <c:pt idx="4">
                  <c:v>40694</c:v>
                </c:pt>
                <c:pt idx="5">
                  <c:v>40724</c:v>
                </c:pt>
                <c:pt idx="6">
                  <c:v>40755</c:v>
                </c:pt>
                <c:pt idx="7">
                  <c:v>40786</c:v>
                </c:pt>
                <c:pt idx="8">
                  <c:v>40816</c:v>
                </c:pt>
                <c:pt idx="9">
                  <c:v>40847</c:v>
                </c:pt>
                <c:pt idx="10">
                  <c:v>40877</c:v>
                </c:pt>
                <c:pt idx="11">
                  <c:v>40908</c:v>
                </c:pt>
                <c:pt idx="12">
                  <c:v>40939</c:v>
                </c:pt>
                <c:pt idx="13">
                  <c:v>40968</c:v>
                </c:pt>
                <c:pt idx="14">
                  <c:v>40999</c:v>
                </c:pt>
                <c:pt idx="15">
                  <c:v>41029</c:v>
                </c:pt>
                <c:pt idx="16">
                  <c:v>41060</c:v>
                </c:pt>
                <c:pt idx="17">
                  <c:v>41090</c:v>
                </c:pt>
                <c:pt idx="18">
                  <c:v>41121</c:v>
                </c:pt>
                <c:pt idx="19">
                  <c:v>41152</c:v>
                </c:pt>
                <c:pt idx="20">
                  <c:v>41182</c:v>
                </c:pt>
                <c:pt idx="21">
                  <c:v>41213</c:v>
                </c:pt>
                <c:pt idx="22">
                  <c:v>41243</c:v>
                </c:pt>
                <c:pt idx="23">
                  <c:v>41274</c:v>
                </c:pt>
                <c:pt idx="24">
                  <c:v>41305</c:v>
                </c:pt>
                <c:pt idx="25">
                  <c:v>41333</c:v>
                </c:pt>
                <c:pt idx="26">
                  <c:v>41364</c:v>
                </c:pt>
                <c:pt idx="27">
                  <c:v>41394</c:v>
                </c:pt>
                <c:pt idx="28">
                  <c:v>41425</c:v>
                </c:pt>
                <c:pt idx="29">
                  <c:v>41455</c:v>
                </c:pt>
                <c:pt idx="30">
                  <c:v>41486</c:v>
                </c:pt>
                <c:pt idx="31">
                  <c:v>41517</c:v>
                </c:pt>
                <c:pt idx="32">
                  <c:v>41547</c:v>
                </c:pt>
                <c:pt idx="33">
                  <c:v>41578</c:v>
                </c:pt>
                <c:pt idx="34">
                  <c:v>41608</c:v>
                </c:pt>
                <c:pt idx="35">
                  <c:v>41639</c:v>
                </c:pt>
                <c:pt idx="36">
                  <c:v>41670</c:v>
                </c:pt>
                <c:pt idx="37">
                  <c:v>41698</c:v>
                </c:pt>
                <c:pt idx="38">
                  <c:v>41729</c:v>
                </c:pt>
                <c:pt idx="39">
                  <c:v>41759</c:v>
                </c:pt>
                <c:pt idx="40">
                  <c:v>41790</c:v>
                </c:pt>
                <c:pt idx="41">
                  <c:v>41820</c:v>
                </c:pt>
                <c:pt idx="42">
                  <c:v>41851</c:v>
                </c:pt>
                <c:pt idx="43">
                  <c:v>41882</c:v>
                </c:pt>
                <c:pt idx="44">
                  <c:v>41912</c:v>
                </c:pt>
                <c:pt idx="45">
                  <c:v>41943</c:v>
                </c:pt>
                <c:pt idx="46">
                  <c:v>41973</c:v>
                </c:pt>
                <c:pt idx="47">
                  <c:v>42004</c:v>
                </c:pt>
                <c:pt idx="48">
                  <c:v>42035</c:v>
                </c:pt>
                <c:pt idx="49">
                  <c:v>42063</c:v>
                </c:pt>
                <c:pt idx="50">
                  <c:v>42094</c:v>
                </c:pt>
                <c:pt idx="51">
                  <c:v>42124</c:v>
                </c:pt>
                <c:pt idx="52">
                  <c:v>42155</c:v>
                </c:pt>
                <c:pt idx="53">
                  <c:v>42185</c:v>
                </c:pt>
                <c:pt idx="54">
                  <c:v>42216</c:v>
                </c:pt>
                <c:pt idx="55">
                  <c:v>42247</c:v>
                </c:pt>
                <c:pt idx="56">
                  <c:v>42277</c:v>
                </c:pt>
                <c:pt idx="57">
                  <c:v>42308</c:v>
                </c:pt>
                <c:pt idx="58">
                  <c:v>42338</c:v>
                </c:pt>
                <c:pt idx="59">
                  <c:v>42369</c:v>
                </c:pt>
                <c:pt idx="60">
                  <c:v>42400</c:v>
                </c:pt>
                <c:pt idx="61">
                  <c:v>42429</c:v>
                </c:pt>
                <c:pt idx="62">
                  <c:v>42460</c:v>
                </c:pt>
                <c:pt idx="63">
                  <c:v>42490</c:v>
                </c:pt>
                <c:pt idx="64">
                  <c:v>42521</c:v>
                </c:pt>
                <c:pt idx="65">
                  <c:v>42551</c:v>
                </c:pt>
                <c:pt idx="66">
                  <c:v>42582</c:v>
                </c:pt>
                <c:pt idx="67">
                  <c:v>42613</c:v>
                </c:pt>
                <c:pt idx="68">
                  <c:v>42643</c:v>
                </c:pt>
                <c:pt idx="69">
                  <c:v>42674</c:v>
                </c:pt>
                <c:pt idx="70">
                  <c:v>42704</c:v>
                </c:pt>
                <c:pt idx="71">
                  <c:v>42735</c:v>
                </c:pt>
                <c:pt idx="72">
                  <c:v>42766</c:v>
                </c:pt>
                <c:pt idx="73">
                  <c:v>42794</c:v>
                </c:pt>
                <c:pt idx="74">
                  <c:v>42825</c:v>
                </c:pt>
                <c:pt idx="75">
                  <c:v>42855</c:v>
                </c:pt>
                <c:pt idx="76">
                  <c:v>42886</c:v>
                </c:pt>
                <c:pt idx="77">
                  <c:v>42916</c:v>
                </c:pt>
                <c:pt idx="78">
                  <c:v>42947</c:v>
                </c:pt>
                <c:pt idx="79">
                  <c:v>42978</c:v>
                </c:pt>
                <c:pt idx="80">
                  <c:v>43008</c:v>
                </c:pt>
                <c:pt idx="81">
                  <c:v>43039</c:v>
                </c:pt>
                <c:pt idx="82">
                  <c:v>43069</c:v>
                </c:pt>
                <c:pt idx="83">
                  <c:v>43100</c:v>
                </c:pt>
                <c:pt idx="84">
                  <c:v>43131</c:v>
                </c:pt>
                <c:pt idx="85">
                  <c:v>43159</c:v>
                </c:pt>
                <c:pt idx="86">
                  <c:v>43190</c:v>
                </c:pt>
                <c:pt idx="87">
                  <c:v>43220</c:v>
                </c:pt>
                <c:pt idx="88">
                  <c:v>43251</c:v>
                </c:pt>
                <c:pt idx="89">
                  <c:v>43281</c:v>
                </c:pt>
                <c:pt idx="90">
                  <c:v>43312</c:v>
                </c:pt>
                <c:pt idx="91">
                  <c:v>43343</c:v>
                </c:pt>
                <c:pt idx="92">
                  <c:v>43373</c:v>
                </c:pt>
                <c:pt idx="93">
                  <c:v>43404</c:v>
                </c:pt>
                <c:pt idx="94">
                  <c:v>43434</c:v>
                </c:pt>
                <c:pt idx="95">
                  <c:v>43465</c:v>
                </c:pt>
                <c:pt idx="96">
                  <c:v>43496</c:v>
                </c:pt>
                <c:pt idx="97">
                  <c:v>43524</c:v>
                </c:pt>
                <c:pt idx="98">
                  <c:v>43555</c:v>
                </c:pt>
                <c:pt idx="99">
                  <c:v>43585</c:v>
                </c:pt>
                <c:pt idx="100">
                  <c:v>43616</c:v>
                </c:pt>
                <c:pt idx="101">
                  <c:v>43646</c:v>
                </c:pt>
                <c:pt idx="102">
                  <c:v>43677</c:v>
                </c:pt>
                <c:pt idx="103">
                  <c:v>43708</c:v>
                </c:pt>
                <c:pt idx="104">
                  <c:v>43738</c:v>
                </c:pt>
                <c:pt idx="105">
                  <c:v>43769</c:v>
                </c:pt>
                <c:pt idx="106">
                  <c:v>43799</c:v>
                </c:pt>
                <c:pt idx="107">
                  <c:v>43830</c:v>
                </c:pt>
                <c:pt idx="108">
                  <c:v>43861</c:v>
                </c:pt>
                <c:pt idx="109">
                  <c:v>43890</c:v>
                </c:pt>
                <c:pt idx="110">
                  <c:v>43921</c:v>
                </c:pt>
                <c:pt idx="111">
                  <c:v>43951</c:v>
                </c:pt>
                <c:pt idx="112">
                  <c:v>43982</c:v>
                </c:pt>
                <c:pt idx="113">
                  <c:v>44012</c:v>
                </c:pt>
                <c:pt idx="114">
                  <c:v>44043</c:v>
                </c:pt>
                <c:pt idx="115">
                  <c:v>44074</c:v>
                </c:pt>
                <c:pt idx="116">
                  <c:v>44104</c:v>
                </c:pt>
                <c:pt idx="117">
                  <c:v>44135</c:v>
                </c:pt>
                <c:pt idx="118">
                  <c:v>44165</c:v>
                </c:pt>
                <c:pt idx="119">
                  <c:v>44196</c:v>
                </c:pt>
                <c:pt idx="120">
                  <c:v>44227</c:v>
                </c:pt>
                <c:pt idx="121">
                  <c:v>44255</c:v>
                </c:pt>
                <c:pt idx="122">
                  <c:v>44286</c:v>
                </c:pt>
                <c:pt idx="123">
                  <c:v>44316</c:v>
                </c:pt>
                <c:pt idx="124">
                  <c:v>44347</c:v>
                </c:pt>
                <c:pt idx="125">
                  <c:v>44377</c:v>
                </c:pt>
                <c:pt idx="126">
                  <c:v>44408</c:v>
                </c:pt>
                <c:pt idx="127">
                  <c:v>44439</c:v>
                </c:pt>
                <c:pt idx="128">
                  <c:v>44469</c:v>
                </c:pt>
                <c:pt idx="129">
                  <c:v>44500</c:v>
                </c:pt>
                <c:pt idx="130">
                  <c:v>44530</c:v>
                </c:pt>
                <c:pt idx="131">
                  <c:v>44561</c:v>
                </c:pt>
                <c:pt idx="132">
                  <c:v>44592</c:v>
                </c:pt>
                <c:pt idx="133">
                  <c:v>44620</c:v>
                </c:pt>
                <c:pt idx="134">
                  <c:v>44651</c:v>
                </c:pt>
                <c:pt idx="135">
                  <c:v>44681</c:v>
                </c:pt>
                <c:pt idx="136">
                  <c:v>44712</c:v>
                </c:pt>
                <c:pt idx="137">
                  <c:v>44742</c:v>
                </c:pt>
                <c:pt idx="138">
                  <c:v>44773</c:v>
                </c:pt>
                <c:pt idx="139">
                  <c:v>44804</c:v>
                </c:pt>
                <c:pt idx="140">
                  <c:v>44834</c:v>
                </c:pt>
                <c:pt idx="141">
                  <c:v>44865</c:v>
                </c:pt>
                <c:pt idx="142">
                  <c:v>44895</c:v>
                </c:pt>
                <c:pt idx="143">
                  <c:v>44926</c:v>
                </c:pt>
                <c:pt idx="144">
                  <c:v>44957</c:v>
                </c:pt>
                <c:pt idx="145">
                  <c:v>44985</c:v>
                </c:pt>
                <c:pt idx="146">
                  <c:v>45016</c:v>
                </c:pt>
                <c:pt idx="147">
                  <c:v>45046</c:v>
                </c:pt>
                <c:pt idx="148">
                  <c:v>45077</c:v>
                </c:pt>
                <c:pt idx="149">
                  <c:v>45107</c:v>
                </c:pt>
                <c:pt idx="150">
                  <c:v>45138</c:v>
                </c:pt>
                <c:pt idx="151">
                  <c:v>45169</c:v>
                </c:pt>
                <c:pt idx="152">
                  <c:v>45199</c:v>
                </c:pt>
                <c:pt idx="153">
                  <c:v>45230</c:v>
                </c:pt>
                <c:pt idx="154">
                  <c:v>45260</c:v>
                </c:pt>
                <c:pt idx="155">
                  <c:v>45291</c:v>
                </c:pt>
                <c:pt idx="156">
                  <c:v>45322</c:v>
                </c:pt>
                <c:pt idx="157">
                  <c:v>45351</c:v>
                </c:pt>
                <c:pt idx="158">
                  <c:v>45382</c:v>
                </c:pt>
                <c:pt idx="159">
                  <c:v>45412</c:v>
                </c:pt>
                <c:pt idx="160">
                  <c:v>45443</c:v>
                </c:pt>
                <c:pt idx="161">
                  <c:v>45473</c:v>
                </c:pt>
                <c:pt idx="162">
                  <c:v>45504</c:v>
                </c:pt>
                <c:pt idx="163">
                  <c:v>45535</c:v>
                </c:pt>
                <c:pt idx="164">
                  <c:v>45565</c:v>
                </c:pt>
                <c:pt idx="165">
                  <c:v>45596</c:v>
                </c:pt>
                <c:pt idx="166">
                  <c:v>45626</c:v>
                </c:pt>
                <c:pt idx="167">
                  <c:v>45657</c:v>
                </c:pt>
                <c:pt idx="168">
                  <c:v>45688</c:v>
                </c:pt>
                <c:pt idx="169">
                  <c:v>45716</c:v>
                </c:pt>
                <c:pt idx="170">
                  <c:v>45747</c:v>
                </c:pt>
                <c:pt idx="171">
                  <c:v>45777</c:v>
                </c:pt>
                <c:pt idx="172">
                  <c:v>45808</c:v>
                </c:pt>
                <c:pt idx="173">
                  <c:v>45838</c:v>
                </c:pt>
                <c:pt idx="174">
                  <c:v>45869</c:v>
                </c:pt>
                <c:pt idx="175">
                  <c:v>45900</c:v>
                </c:pt>
                <c:pt idx="176">
                  <c:v>45930</c:v>
                </c:pt>
                <c:pt idx="177">
                  <c:v>45961</c:v>
                </c:pt>
                <c:pt idx="178">
                  <c:v>45991</c:v>
                </c:pt>
                <c:pt idx="179">
                  <c:v>46022</c:v>
                </c:pt>
                <c:pt idx="180">
                  <c:v>46053</c:v>
                </c:pt>
                <c:pt idx="181">
                  <c:v>46081</c:v>
                </c:pt>
                <c:pt idx="182">
                  <c:v>46112</c:v>
                </c:pt>
                <c:pt idx="183">
                  <c:v>46142</c:v>
                </c:pt>
                <c:pt idx="184">
                  <c:v>46173</c:v>
                </c:pt>
              </c:numCache>
            </c:numRef>
          </c:cat>
          <c:val>
            <c:numRef>
              <c:f>'איור 9 נתונים'!$C$4:$C$301</c:f>
              <c:numCache>
                <c:formatCode>0.0</c:formatCode>
                <c:ptCount val="298"/>
                <c:pt idx="0">
                  <c:v>4.4936590000000001</c:v>
                </c:pt>
                <c:pt idx="1">
                  <c:v>4.5082110000000002</c:v>
                </c:pt>
                <c:pt idx="2">
                  <c:v>4.5027369999999998</c:v>
                </c:pt>
                <c:pt idx="3">
                  <c:v>4.0885882499999999</c:v>
                </c:pt>
                <c:pt idx="4">
                  <c:v>4.1903309999999996</c:v>
                </c:pt>
                <c:pt idx="5">
                  <c:v>3.5799327500000002</c:v>
                </c:pt>
                <c:pt idx="6">
                  <c:v>3.5921504999999998</c:v>
                </c:pt>
                <c:pt idx="7">
                  <c:v>3.3093409999999999</c:v>
                </c:pt>
                <c:pt idx="8">
                  <c:v>3.03283675</c:v>
                </c:pt>
                <c:pt idx="9">
                  <c:v>3.3234244999999998</c:v>
                </c:pt>
                <c:pt idx="10">
                  <c:v>2.9880182500000001</c:v>
                </c:pt>
                <c:pt idx="11">
                  <c:v>3.0489755000000001</c:v>
                </c:pt>
                <c:pt idx="12">
                  <c:v>3.244602</c:v>
                </c:pt>
                <c:pt idx="13">
                  <c:v>3.2358319999999998</c:v>
                </c:pt>
                <c:pt idx="14">
                  <c:v>3.3623425</c:v>
                </c:pt>
                <c:pt idx="15">
                  <c:v>3.4949085000000002</c:v>
                </c:pt>
                <c:pt idx="16">
                  <c:v>3.6010249999999999</c:v>
                </c:pt>
                <c:pt idx="17">
                  <c:v>3.5976810000000001</c:v>
                </c:pt>
                <c:pt idx="18">
                  <c:v>4.0558042500000004</c:v>
                </c:pt>
                <c:pt idx="19">
                  <c:v>5.2141510000000002</c:v>
                </c:pt>
                <c:pt idx="20">
                  <c:v>4.1323552499999998</c:v>
                </c:pt>
                <c:pt idx="21">
                  <c:v>3.6763729999999999</c:v>
                </c:pt>
                <c:pt idx="22">
                  <c:v>4.3782370000000004</c:v>
                </c:pt>
                <c:pt idx="23">
                  <c:v>4.4560180000000003</c:v>
                </c:pt>
                <c:pt idx="24">
                  <c:v>4.1741082499999997</c:v>
                </c:pt>
                <c:pt idx="25">
                  <c:v>4.265663</c:v>
                </c:pt>
                <c:pt idx="26">
                  <c:v>3.9735782500000001</c:v>
                </c:pt>
                <c:pt idx="27">
                  <c:v>4.1486187499999998</c:v>
                </c:pt>
                <c:pt idx="28">
                  <c:v>5.2127860000000004</c:v>
                </c:pt>
                <c:pt idx="29">
                  <c:v>3.9428632499999998</c:v>
                </c:pt>
                <c:pt idx="30">
                  <c:v>4.0376347499999996</c:v>
                </c:pt>
                <c:pt idx="31">
                  <c:v>4.3880794999999999</c:v>
                </c:pt>
                <c:pt idx="32">
                  <c:v>4.9206240000000001</c:v>
                </c:pt>
                <c:pt idx="33">
                  <c:v>4.3816414999999997</c:v>
                </c:pt>
                <c:pt idx="34">
                  <c:v>3.9908964999999998</c:v>
                </c:pt>
                <c:pt idx="35">
                  <c:v>4.2755415000000001</c:v>
                </c:pt>
                <c:pt idx="36">
                  <c:v>4.1028117499999999</c:v>
                </c:pt>
                <c:pt idx="37">
                  <c:v>4.6345175000000003</c:v>
                </c:pt>
                <c:pt idx="38">
                  <c:v>4.5002149999999999</c:v>
                </c:pt>
                <c:pt idx="39">
                  <c:v>4.2570284999999997</c:v>
                </c:pt>
                <c:pt idx="40">
                  <c:v>4.2036020000000001</c:v>
                </c:pt>
                <c:pt idx="41">
                  <c:v>4.1594142500000002</c:v>
                </c:pt>
                <c:pt idx="42">
                  <c:v>4.0853782499999998</c:v>
                </c:pt>
                <c:pt idx="43">
                  <c:v>3.8948285</c:v>
                </c:pt>
                <c:pt idx="44">
                  <c:v>4.1126967499999996</c:v>
                </c:pt>
                <c:pt idx="45">
                  <c:v>4.5781530000000004</c:v>
                </c:pt>
                <c:pt idx="46">
                  <c:v>4.3973874999999998</c:v>
                </c:pt>
                <c:pt idx="47">
                  <c:v>4.867019</c:v>
                </c:pt>
                <c:pt idx="48">
                  <c:v>4.9831135</c:v>
                </c:pt>
                <c:pt idx="49">
                  <c:v>5.0182915000000001</c:v>
                </c:pt>
                <c:pt idx="50">
                  <c:v>5.1990575000000003</c:v>
                </c:pt>
                <c:pt idx="51">
                  <c:v>5.32301</c:v>
                </c:pt>
                <c:pt idx="52">
                  <c:v>5.6821655</c:v>
                </c:pt>
                <c:pt idx="53">
                  <c:v>5.8908114999999999</c:v>
                </c:pt>
                <c:pt idx="54">
                  <c:v>5.6480540000000001</c:v>
                </c:pt>
                <c:pt idx="55">
                  <c:v>5.8466864999999997</c:v>
                </c:pt>
                <c:pt idx="56">
                  <c:v>5.2573385000000004</c:v>
                </c:pt>
                <c:pt idx="57">
                  <c:v>5.2008229999999998</c:v>
                </c:pt>
                <c:pt idx="58">
                  <c:v>5.4852829999999999</c:v>
                </c:pt>
                <c:pt idx="59">
                  <c:v>5.0120804999999997</c:v>
                </c:pt>
                <c:pt idx="60">
                  <c:v>5.2908910000000002</c:v>
                </c:pt>
                <c:pt idx="61">
                  <c:v>5.0551579999999996</c:v>
                </c:pt>
                <c:pt idx="62">
                  <c:v>4.9698095000000002</c:v>
                </c:pt>
                <c:pt idx="63">
                  <c:v>5.2735349999999999</c:v>
                </c:pt>
                <c:pt idx="64">
                  <c:v>4.952388</c:v>
                </c:pt>
                <c:pt idx="65">
                  <c:v>5.1117549999999996</c:v>
                </c:pt>
                <c:pt idx="66">
                  <c:v>5.0097759999999996</c:v>
                </c:pt>
                <c:pt idx="67">
                  <c:v>4.7967455000000001</c:v>
                </c:pt>
                <c:pt idx="68">
                  <c:v>5.0065749999999998</c:v>
                </c:pt>
                <c:pt idx="69">
                  <c:v>4.0717420000000004</c:v>
                </c:pt>
                <c:pt idx="70">
                  <c:v>4.6650020000000003</c:v>
                </c:pt>
                <c:pt idx="71">
                  <c:v>4.3585120000000002</c:v>
                </c:pt>
                <c:pt idx="72">
                  <c:v>4.5397980000000002</c:v>
                </c:pt>
                <c:pt idx="73">
                  <c:v>4.4595630000000002</c:v>
                </c:pt>
                <c:pt idx="74">
                  <c:v>4.3201710000000002</c:v>
                </c:pt>
                <c:pt idx="75">
                  <c:v>4.3004379999999998</c:v>
                </c:pt>
                <c:pt idx="76">
                  <c:v>4.1850209999999999</c:v>
                </c:pt>
                <c:pt idx="77">
                  <c:v>4.3830514999999997</c:v>
                </c:pt>
                <c:pt idx="78">
                  <c:v>4.5487320000000002</c:v>
                </c:pt>
                <c:pt idx="79">
                  <c:v>4.1306384999999999</c:v>
                </c:pt>
                <c:pt idx="80">
                  <c:v>4.6147805000000002</c:v>
                </c:pt>
                <c:pt idx="81">
                  <c:v>4.6019775000000003</c:v>
                </c:pt>
                <c:pt idx="82">
                  <c:v>4.6754175</c:v>
                </c:pt>
                <c:pt idx="83">
                  <c:v>4.8048419999999998</c:v>
                </c:pt>
                <c:pt idx="84">
                  <c:v>4.5988534999999997</c:v>
                </c:pt>
                <c:pt idx="85">
                  <c:v>4.6405200000000004</c:v>
                </c:pt>
                <c:pt idx="86">
                  <c:v>4.939254</c:v>
                </c:pt>
                <c:pt idx="87">
                  <c:v>4.8892705000000003</c:v>
                </c:pt>
                <c:pt idx="88">
                  <c:v>5.0775174999999999</c:v>
                </c:pt>
                <c:pt idx="89">
                  <c:v>4.7747510000000002</c:v>
                </c:pt>
                <c:pt idx="90">
                  <c:v>4.9647885</c:v>
                </c:pt>
                <c:pt idx="91">
                  <c:v>5.2389834999999998</c:v>
                </c:pt>
                <c:pt idx="92">
                  <c:v>4.5439154999999998</c:v>
                </c:pt>
                <c:pt idx="93">
                  <c:v>4.9905035</c:v>
                </c:pt>
                <c:pt idx="94">
                  <c:v>5.1763455</c:v>
                </c:pt>
                <c:pt idx="95">
                  <c:v>5.4018984999999997</c:v>
                </c:pt>
                <c:pt idx="96">
                  <c:v>5.3279065000000001</c:v>
                </c:pt>
                <c:pt idx="97">
                  <c:v>5.3095879999999998</c:v>
                </c:pt>
                <c:pt idx="98">
                  <c:v>5.2893654999999997</c:v>
                </c:pt>
                <c:pt idx="99">
                  <c:v>5.3535205000000001</c:v>
                </c:pt>
                <c:pt idx="100">
                  <c:v>5.6655769999999999</c:v>
                </c:pt>
                <c:pt idx="101">
                  <c:v>5.6053300000000004</c:v>
                </c:pt>
                <c:pt idx="102">
                  <c:v>5.6357295000000001</c:v>
                </c:pt>
                <c:pt idx="103">
                  <c:v>5.5839920000000003</c:v>
                </c:pt>
                <c:pt idx="104">
                  <c:v>5.6420029999999999</c:v>
                </c:pt>
                <c:pt idx="105">
                  <c:v>5.8079970000000003</c:v>
                </c:pt>
                <c:pt idx="106">
                  <c:v>5.8983720000000002</c:v>
                </c:pt>
                <c:pt idx="107">
                  <c:v>6.2699294999999999</c:v>
                </c:pt>
                <c:pt idx="108">
                  <c:v>6.5529884999999997</c:v>
                </c:pt>
                <c:pt idx="109">
                  <c:v>6.4117604999999998</c:v>
                </c:pt>
                <c:pt idx="110">
                  <c:v>7.9000684999999997</c:v>
                </c:pt>
                <c:pt idx="111">
                  <c:v>5.7796934999999996</c:v>
                </c:pt>
                <c:pt idx="112">
                  <c:v>5.2829990000000002</c:v>
                </c:pt>
                <c:pt idx="113">
                  <c:v>5.1229990000000001</c:v>
                </c:pt>
                <c:pt idx="114">
                  <c:v>5.8545635000000003</c:v>
                </c:pt>
                <c:pt idx="115">
                  <c:v>6.3332565000000001</c:v>
                </c:pt>
                <c:pt idx="116">
                  <c:v>7.0748195000000003</c:v>
                </c:pt>
                <c:pt idx="117">
                  <c:v>7.1611770000000003</c:v>
                </c:pt>
                <c:pt idx="118">
                  <c:v>7.415127</c:v>
                </c:pt>
                <c:pt idx="119">
                  <c:v>7.2430669999999999</c:v>
                </c:pt>
                <c:pt idx="120">
                  <c:v>7.3020114999999999</c:v>
                </c:pt>
                <c:pt idx="121">
                  <c:v>7.8063764999999998</c:v>
                </c:pt>
                <c:pt idx="122">
                  <c:v>7.5059205000000002</c:v>
                </c:pt>
                <c:pt idx="123">
                  <c:v>9.8347840000000009</c:v>
                </c:pt>
                <c:pt idx="124">
                  <c:v>9.4167909999999999</c:v>
                </c:pt>
                <c:pt idx="125">
                  <c:v>10.025251000000001</c:v>
                </c:pt>
                <c:pt idx="126">
                  <c:v>10.443104</c:v>
                </c:pt>
                <c:pt idx="127">
                  <c:v>10.637392</c:v>
                </c:pt>
                <c:pt idx="128">
                  <c:v>9.3708939999999998</c:v>
                </c:pt>
                <c:pt idx="129">
                  <c:v>11.092174</c:v>
                </c:pt>
                <c:pt idx="130">
                  <c:v>10.705349</c:v>
                </c:pt>
                <c:pt idx="131">
                  <c:v>11.320017</c:v>
                </c:pt>
                <c:pt idx="132">
                  <c:v>11.260757</c:v>
                </c:pt>
                <c:pt idx="133">
                  <c:v>12.248528</c:v>
                </c:pt>
                <c:pt idx="134">
                  <c:v>12.146614</c:v>
                </c:pt>
                <c:pt idx="135">
                  <c:v>12.250038</c:v>
                </c:pt>
                <c:pt idx="136">
                  <c:v>11.155430000000001</c:v>
                </c:pt>
                <c:pt idx="137">
                  <c:v>10.584016999999999</c:v>
                </c:pt>
                <c:pt idx="138">
                  <c:v>9.3942639999999997</c:v>
                </c:pt>
                <c:pt idx="139">
                  <c:v>8.4647629999999996</c:v>
                </c:pt>
                <c:pt idx="140">
                  <c:v>7.9226859999999997</c:v>
                </c:pt>
                <c:pt idx="141">
                  <c:v>7.8249054999999998</c:v>
                </c:pt>
                <c:pt idx="142">
                  <c:v>7.5411725000000001</c:v>
                </c:pt>
                <c:pt idx="143">
                  <c:v>7.14391</c:v>
                </c:pt>
                <c:pt idx="144">
                  <c:v>6.8865759999999998</c:v>
                </c:pt>
                <c:pt idx="145">
                  <c:v>6.3352655000000002</c:v>
                </c:pt>
                <c:pt idx="146">
                  <c:v>6.2465159999999997</c:v>
                </c:pt>
                <c:pt idx="147">
                  <c:v>5.6389880000000003</c:v>
                </c:pt>
                <c:pt idx="148">
                  <c:v>5.8831069999999999</c:v>
                </c:pt>
                <c:pt idx="149">
                  <c:v>5.7853294999999996</c:v>
                </c:pt>
                <c:pt idx="150">
                  <c:v>5.8019080000000001</c:v>
                </c:pt>
                <c:pt idx="151">
                  <c:v>6.2148380000000003</c:v>
                </c:pt>
                <c:pt idx="152">
                  <c:v>6.6439979999999998</c:v>
                </c:pt>
                <c:pt idx="153">
                  <c:v>4.7942460000000002</c:v>
                </c:pt>
                <c:pt idx="154">
                  <c:v>5.6669745000000002</c:v>
                </c:pt>
                <c:pt idx="155">
                  <c:v>5.4842665000000004</c:v>
                </c:pt>
                <c:pt idx="156">
                  <c:v>5.8960650000000001</c:v>
                </c:pt>
                <c:pt idx="157">
                  <c:v>5.7922659999999997</c:v>
                </c:pt>
                <c:pt idx="158">
                  <c:v>6.1191604999999996</c:v>
                </c:pt>
                <c:pt idx="159">
                  <c:v>6.4459095</c:v>
                </c:pt>
                <c:pt idx="160">
                  <c:v>7.3409564999999999</c:v>
                </c:pt>
                <c:pt idx="161">
                  <c:v>7.1736180000000003</c:v>
                </c:pt>
                <c:pt idx="162">
                  <c:v>7.5517744999999996</c:v>
                </c:pt>
                <c:pt idx="163">
                  <c:v>7.7522805000000004</c:v>
                </c:pt>
                <c:pt idx="164">
                  <c:v>8.3549670000000003</c:v>
                </c:pt>
                <c:pt idx="165">
                  <c:v>8.9359470000000005</c:v>
                </c:pt>
                <c:pt idx="166">
                  <c:v>8.3284120000000001</c:v>
                </c:pt>
                <c:pt idx="167">
                  <c:v>12.554931</c:v>
                </c:pt>
                <c:pt idx="168">
                  <c:v>8.1759690000000003</c:v>
                </c:pt>
                <c:pt idx="169">
                  <c:v>8.2729890000000008</c:v>
                </c:pt>
                <c:pt idx="170">
                  <c:v>8.8569490000000002</c:v>
                </c:pt>
                <c:pt idx="171">
                  <c:v>9.0435110000000005</c:v>
                </c:pt>
                <c:pt idx="172">
                  <c:v>8.8462969999999999</c:v>
                </c:pt>
                <c:pt idx="173">
                  <c:v>8.0423895000000005</c:v>
                </c:pt>
                <c:pt idx="174">
                  <c:v>8.9476279999999999</c:v>
                </c:pt>
                <c:pt idx="175">
                  <c:v>8.6960800000000003</c:v>
                </c:pt>
                <c:pt idx="176">
                  <c:v>8.9341349999999995</c:v>
                </c:pt>
                <c:pt idx="177">
                  <c:v>8.3219554999999996</c:v>
                </c:pt>
                <c:pt idx="178">
                  <c:v>9.6166140000000002</c:v>
                </c:pt>
                <c:pt idx="179">
                  <c:v>9.9192070000000001</c:v>
                </c:pt>
                <c:pt idx="180">
                  <c:v>9.8122240000000005</c:v>
                </c:pt>
                <c:pt idx="181">
                  <c:v>10.197898</c:v>
                </c:pt>
                <c:pt idx="182">
                  <c:v>9.5997629999999994</c:v>
                </c:pt>
                <c:pt idx="183">
                  <c:v>9.4632170000000002</c:v>
                </c:pt>
                <c:pt idx="184">
                  <c:v>9.4820390000000003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5E-47A5-B6BF-41AE8A9C8D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6041728"/>
        <c:axId val="216043520"/>
      </c:lineChart>
      <c:dateAx>
        <c:axId val="216041728"/>
        <c:scaling>
          <c:orientation val="minMax"/>
          <c:max val="46173"/>
          <c:min val="42521"/>
        </c:scaling>
        <c:delete val="0"/>
        <c:axPos val="b"/>
        <c:numFmt formatCode="mmm\-yy" sourceLinked="0"/>
        <c:majorTickMark val="none"/>
        <c:minorTickMark val="none"/>
        <c:tickLblPos val="low"/>
        <c:spPr>
          <a:ln w="3175">
            <a:noFill/>
            <a:prstDash val="solid"/>
          </a:ln>
        </c:spPr>
        <c:txPr>
          <a:bodyPr rot="-2700000" vert="horz" anchor="ctr" anchorCtr="0"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16043520"/>
        <c:crosses val="autoZero"/>
        <c:auto val="0"/>
        <c:lblOffset val="100"/>
        <c:baseTimeUnit val="months"/>
        <c:majorUnit val="6"/>
        <c:majorTimeUnit val="months"/>
      </c:dateAx>
      <c:valAx>
        <c:axId val="21604352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2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r>
                  <a:rPr lang="en-US" sz="1200" b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Billion</a:t>
                </a:r>
                <a:r>
                  <a:rPr lang="en-US" sz="1200" b="0" baseline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NIS</a:t>
                </a:r>
              </a:p>
              <a:p>
                <a:pPr>
                  <a:defRPr sz="12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4.124414941405867E-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ln w="3175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16041728"/>
        <c:crosses val="autoZero"/>
        <c:crossBetween val="between"/>
      </c:valAx>
      <c:spPr>
        <a:noFill/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1.7536230789943201E-2"/>
          <c:y val="0.94364668541992791"/>
          <c:w val="0.95553851070629592"/>
          <c:h val="5.2367265750973953E-2"/>
        </c:manualLayout>
      </c:layout>
      <c:overlay val="0"/>
      <c:spPr>
        <a:noFill/>
        <a:ln w="3175">
          <a:noFill/>
          <a:prstDash val="solid"/>
        </a:ln>
      </c:spPr>
      <c:txPr>
        <a:bodyPr/>
        <a:lstStyle/>
        <a:p>
          <a:pPr>
            <a:defRPr sz="1100" b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chemeClr val="bg1"/>
    </a:solidFill>
    <a:ln w="19050">
      <a:noFill/>
      <a:prstDash val="solid"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David"/>
          <a:ea typeface="David"/>
          <a:cs typeface="David"/>
        </a:defRPr>
      </a:pPr>
      <a:endParaRPr lang="he-IL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rtl="1">
              <a:defRPr/>
            </a:pPr>
            <a:r>
              <a:rPr lang="en-US" sz="1400" b="1" dirty="0">
                <a:solidFill>
                  <a:schemeClr val="tx1"/>
                </a:solidFill>
              </a:rPr>
              <a:t>Figure 11: GDP Growth in Israel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Quarterly in annual terms, 2013 - 2026</a:t>
            </a:r>
            <a:endParaRPr lang="he-IL" sz="14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5526383058384692"/>
          <c:y val="1.493263569679570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3.8498296906602648E-2"/>
          <c:y val="0.16172012233766786"/>
          <c:w val="0.94790263725931678"/>
          <c:h val="0.6834119914509120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'איור 10 נתונים'!$C$3</c:f>
              <c:strCache>
                <c:ptCount val="1"/>
                <c:pt idx="0">
                  <c:v>שיעור צמיחת התוצר בישראל</c:v>
                </c:pt>
              </c:strCache>
            </c:strRef>
          </c:tx>
          <c:spPr>
            <a:solidFill>
              <a:srgbClr val="008DA3"/>
            </a:solidFill>
            <a:ln w="22790">
              <a:noFill/>
            </a:ln>
          </c:spPr>
          <c:invertIfNegative val="0"/>
          <c:dLbls>
            <c:numFmt formatCode="#,##0.0" sourceLinked="0"/>
            <c:spPr>
              <a:noFill/>
              <a:ln w="2279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'איור 10 נתונים'!$A$24:$A$58</c:f>
              <c:strCache>
                <c:ptCount val="35"/>
                <c:pt idx="0">
                  <c:v>2018:Q1</c:v>
                </c:pt>
                <c:pt idx="1">
                  <c:v>2018:Q2</c:v>
                </c:pt>
                <c:pt idx="2">
                  <c:v>2018:Q3</c:v>
                </c:pt>
                <c:pt idx="3">
                  <c:v>2018:Q4</c:v>
                </c:pt>
                <c:pt idx="4">
                  <c:v>2019:Q1</c:v>
                </c:pt>
                <c:pt idx="5">
                  <c:v>2019:Q2</c:v>
                </c:pt>
                <c:pt idx="6">
                  <c:v>2019:Q3</c:v>
                </c:pt>
                <c:pt idx="7">
                  <c:v>2019:Q4</c:v>
                </c:pt>
                <c:pt idx="8">
                  <c:v>2020:Q1</c:v>
                </c:pt>
                <c:pt idx="9">
                  <c:v>2020:Q2</c:v>
                </c:pt>
                <c:pt idx="10">
                  <c:v>2020:Q3</c:v>
                </c:pt>
                <c:pt idx="11">
                  <c:v>2020:Q4</c:v>
                </c:pt>
                <c:pt idx="12">
                  <c:v>2021:Q1</c:v>
                </c:pt>
                <c:pt idx="13">
                  <c:v>2021:Q2</c:v>
                </c:pt>
                <c:pt idx="14">
                  <c:v>2021:Q3</c:v>
                </c:pt>
                <c:pt idx="15">
                  <c:v>2021:Q4</c:v>
                </c:pt>
                <c:pt idx="16">
                  <c:v>2022:Q1</c:v>
                </c:pt>
                <c:pt idx="17">
                  <c:v>2022:Q2</c:v>
                </c:pt>
                <c:pt idx="18">
                  <c:v>2022:Q3</c:v>
                </c:pt>
                <c:pt idx="19">
                  <c:v>2022:Q4</c:v>
                </c:pt>
                <c:pt idx="20">
                  <c:v>2023:Q1</c:v>
                </c:pt>
                <c:pt idx="21">
                  <c:v>2023:Q2</c:v>
                </c:pt>
                <c:pt idx="22">
                  <c:v>2023:Q3</c:v>
                </c:pt>
                <c:pt idx="23">
                  <c:v>2023:Q4</c:v>
                </c:pt>
                <c:pt idx="24">
                  <c:v>2024:Q1</c:v>
                </c:pt>
                <c:pt idx="25">
                  <c:v>2024:Q2</c:v>
                </c:pt>
                <c:pt idx="26">
                  <c:v>2024:Q3</c:v>
                </c:pt>
                <c:pt idx="27">
                  <c:v>2024:Q4</c:v>
                </c:pt>
                <c:pt idx="28">
                  <c:v>2025:Q1</c:v>
                </c:pt>
                <c:pt idx="29">
                  <c:v>2025:Q2</c:v>
                </c:pt>
                <c:pt idx="30">
                  <c:v>2025:Q3</c:v>
                </c:pt>
                <c:pt idx="31">
                  <c:v>2025:Q4</c:v>
                </c:pt>
                <c:pt idx="32">
                  <c:v>2026:Q1</c:v>
                </c:pt>
                <c:pt idx="33">
                  <c:v>2026F</c:v>
                </c:pt>
                <c:pt idx="34">
                  <c:v>2027F</c:v>
                </c:pt>
              </c:strCache>
            </c:strRef>
          </c:cat>
          <c:val>
            <c:numRef>
              <c:f>'איור 10 נתונים'!$C$24:$C$58</c:f>
              <c:numCache>
                <c:formatCode>0.0</c:formatCode>
                <c:ptCount val="35"/>
                <c:pt idx="0">
                  <c:v>4.2533173925076939</c:v>
                </c:pt>
                <c:pt idx="1">
                  <c:v>2.3736350867373357</c:v>
                </c:pt>
                <c:pt idx="2">
                  <c:v>2.976254959138136</c:v>
                </c:pt>
                <c:pt idx="3">
                  <c:v>4.0729169213693517</c:v>
                </c:pt>
                <c:pt idx="4">
                  <c:v>7.3308144918639462</c:v>
                </c:pt>
                <c:pt idx="5">
                  <c:v>-1.4902715436666991</c:v>
                </c:pt>
                <c:pt idx="6">
                  <c:v>4.1426753565750429</c:v>
                </c:pt>
                <c:pt idx="7">
                  <c:v>3.0698711466264683</c:v>
                </c:pt>
                <c:pt idx="8">
                  <c:v>-6.9602827518152832</c:v>
                </c:pt>
                <c:pt idx="9">
                  <c:v>-28.232151712891039</c:v>
                </c:pt>
                <c:pt idx="10">
                  <c:v>39.571379778801649</c:v>
                </c:pt>
                <c:pt idx="11">
                  <c:v>11.820245795650353</c:v>
                </c:pt>
                <c:pt idx="12">
                  <c:v>2.0703502867677859</c:v>
                </c:pt>
                <c:pt idx="13">
                  <c:v>14.563210020579342</c:v>
                </c:pt>
                <c:pt idx="14">
                  <c:v>7.2918654281670658</c:v>
                </c:pt>
                <c:pt idx="15">
                  <c:v>19.762819187652525</c:v>
                </c:pt>
                <c:pt idx="16">
                  <c:v>-2.2486725954404374</c:v>
                </c:pt>
                <c:pt idx="17">
                  <c:v>7.2052067929337937</c:v>
                </c:pt>
                <c:pt idx="18">
                  <c:v>-0.95770327007304035</c:v>
                </c:pt>
                <c:pt idx="19">
                  <c:v>7.9627970418144622</c:v>
                </c:pt>
                <c:pt idx="20">
                  <c:v>4.6575488685628885</c:v>
                </c:pt>
                <c:pt idx="21">
                  <c:v>2.9483459962799552</c:v>
                </c:pt>
                <c:pt idx="22">
                  <c:v>-0.50303799303799135</c:v>
                </c:pt>
                <c:pt idx="23">
                  <c:v>-20.775367968339676</c:v>
                </c:pt>
                <c:pt idx="24">
                  <c:v>15.419822213901146</c:v>
                </c:pt>
                <c:pt idx="25">
                  <c:v>1.7913865534841422</c:v>
                </c:pt>
                <c:pt idx="26">
                  <c:v>4.584185992315537</c:v>
                </c:pt>
                <c:pt idx="27">
                  <c:v>1.1652637507605146</c:v>
                </c:pt>
                <c:pt idx="28">
                  <c:v>5.909814325881424</c:v>
                </c:pt>
                <c:pt idx="29">
                  <c:v>-4.4143513012943174</c:v>
                </c:pt>
                <c:pt idx="30">
                  <c:v>12.256554063977276</c:v>
                </c:pt>
                <c:pt idx="31">
                  <c:v>2.8347850207758096</c:v>
                </c:pt>
                <c:pt idx="32">
                  <c:v>-3.8232906728919769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0A-4E7D-A459-E552FBBF834A}"/>
            </c:ext>
          </c:extLst>
        </c:ser>
        <c:ser>
          <c:idx val="0"/>
          <c:order val="1"/>
          <c:spPr>
            <a:pattFill prst="wdDnDiag">
              <a:fgClr>
                <a:srgbClr val="ED7D3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dPt>
            <c:idx val="20"/>
            <c:invertIfNegative val="0"/>
            <c:bubble3D val="0"/>
            <c:spPr>
              <a:pattFill prst="wdDnDiag">
                <a:fgClr>
                  <a:srgbClr val="ED7D31"/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2-8F0A-4E7D-A459-E552FBBF834A}"/>
              </c:ext>
            </c:extLst>
          </c:dPt>
          <c:dPt>
            <c:idx val="27"/>
            <c:invertIfNegative val="0"/>
            <c:bubble3D val="0"/>
            <c:spPr>
              <a:pattFill prst="wdDnDiag">
                <a:fgClr>
                  <a:srgbClr val="00B05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8F0A-4E7D-A459-E552FBBF834A}"/>
              </c:ext>
            </c:extLst>
          </c:dPt>
          <c:dPt>
            <c:idx val="30"/>
            <c:invertIfNegative val="0"/>
            <c:bubble3D val="0"/>
            <c:spPr>
              <a:pattFill prst="wdDnDiag">
                <a:fgClr>
                  <a:srgbClr val="00B05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8F0A-4E7D-A459-E552FBBF834A}"/>
              </c:ext>
            </c:extLst>
          </c:dPt>
          <c:dPt>
            <c:idx val="31"/>
            <c:invertIfNegative val="0"/>
            <c:bubble3D val="0"/>
            <c:spPr>
              <a:pattFill prst="wdDnDiag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8F0A-4E7D-A459-E552FBBF834A}"/>
              </c:ext>
            </c:extLst>
          </c:dPt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8F0A-4E7D-A459-E552FBBF834A}"/>
              </c:ext>
            </c:extLst>
          </c:dPt>
          <c:dPt>
            <c:idx val="33"/>
            <c:invertIfNegative val="0"/>
            <c:bubble3D val="0"/>
            <c:spPr>
              <a:solidFill>
                <a:srgbClr val="ED7D3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8F0A-4E7D-A459-E552FBBF834A}"/>
              </c:ext>
            </c:extLst>
          </c:dPt>
          <c:dPt>
            <c:idx val="34"/>
            <c:invertIfNegative val="0"/>
            <c:bubble3D val="0"/>
            <c:spPr>
              <a:solidFill>
                <a:srgbClr val="ED7D3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8F0A-4E7D-A459-E552FBBF834A}"/>
              </c:ext>
            </c:extLst>
          </c:dPt>
          <c:dPt>
            <c:idx val="46"/>
            <c:invertIfNegative val="0"/>
            <c:bubble3D val="0"/>
            <c:spPr>
              <a:pattFill prst="wdDnDiag">
                <a:fgClr>
                  <a:srgbClr val="DA8F32"/>
                </a:fgClr>
                <a:bgClr>
                  <a:schemeClr val="bg1"/>
                </a:bgClr>
              </a:pattFill>
              <a:ln>
                <a:solidFill>
                  <a:srgbClr val="DA8F3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C-8F0A-4E7D-A459-E552FBBF834A}"/>
              </c:ext>
            </c:extLst>
          </c:dPt>
          <c:dPt>
            <c:idx val="47"/>
            <c:invertIfNegative val="0"/>
            <c:bubble3D val="0"/>
            <c:spPr>
              <a:pattFill prst="wdDnDiag">
                <a:fgClr>
                  <a:srgbClr val="DA8F32"/>
                </a:fgClr>
                <a:bgClr>
                  <a:schemeClr val="bg1"/>
                </a:bgClr>
              </a:pattFill>
              <a:ln>
                <a:solidFill>
                  <a:srgbClr val="DA8F3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E-8F0A-4E7D-A459-E552FBBF834A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'איור 10 נתונים'!$A$24:$A$58</c:f>
              <c:strCache>
                <c:ptCount val="35"/>
                <c:pt idx="0">
                  <c:v>2018:Q1</c:v>
                </c:pt>
                <c:pt idx="1">
                  <c:v>2018:Q2</c:v>
                </c:pt>
                <c:pt idx="2">
                  <c:v>2018:Q3</c:v>
                </c:pt>
                <c:pt idx="3">
                  <c:v>2018:Q4</c:v>
                </c:pt>
                <c:pt idx="4">
                  <c:v>2019:Q1</c:v>
                </c:pt>
                <c:pt idx="5">
                  <c:v>2019:Q2</c:v>
                </c:pt>
                <c:pt idx="6">
                  <c:v>2019:Q3</c:v>
                </c:pt>
                <c:pt idx="7">
                  <c:v>2019:Q4</c:v>
                </c:pt>
                <c:pt idx="8">
                  <c:v>2020:Q1</c:v>
                </c:pt>
                <c:pt idx="9">
                  <c:v>2020:Q2</c:v>
                </c:pt>
                <c:pt idx="10">
                  <c:v>2020:Q3</c:v>
                </c:pt>
                <c:pt idx="11">
                  <c:v>2020:Q4</c:v>
                </c:pt>
                <c:pt idx="12">
                  <c:v>2021:Q1</c:v>
                </c:pt>
                <c:pt idx="13">
                  <c:v>2021:Q2</c:v>
                </c:pt>
                <c:pt idx="14">
                  <c:v>2021:Q3</c:v>
                </c:pt>
                <c:pt idx="15">
                  <c:v>2021:Q4</c:v>
                </c:pt>
                <c:pt idx="16">
                  <c:v>2022:Q1</c:v>
                </c:pt>
                <c:pt idx="17">
                  <c:v>2022:Q2</c:v>
                </c:pt>
                <c:pt idx="18">
                  <c:v>2022:Q3</c:v>
                </c:pt>
                <c:pt idx="19">
                  <c:v>2022:Q4</c:v>
                </c:pt>
                <c:pt idx="20">
                  <c:v>2023:Q1</c:v>
                </c:pt>
                <c:pt idx="21">
                  <c:v>2023:Q2</c:v>
                </c:pt>
                <c:pt idx="22">
                  <c:v>2023:Q3</c:v>
                </c:pt>
                <c:pt idx="23">
                  <c:v>2023:Q4</c:v>
                </c:pt>
                <c:pt idx="24">
                  <c:v>2024:Q1</c:v>
                </c:pt>
                <c:pt idx="25">
                  <c:v>2024:Q2</c:v>
                </c:pt>
                <c:pt idx="26">
                  <c:v>2024:Q3</c:v>
                </c:pt>
                <c:pt idx="27">
                  <c:v>2024:Q4</c:v>
                </c:pt>
                <c:pt idx="28">
                  <c:v>2025:Q1</c:v>
                </c:pt>
                <c:pt idx="29">
                  <c:v>2025:Q2</c:v>
                </c:pt>
                <c:pt idx="30">
                  <c:v>2025:Q3</c:v>
                </c:pt>
                <c:pt idx="31">
                  <c:v>2025:Q4</c:v>
                </c:pt>
                <c:pt idx="32">
                  <c:v>2026:Q1</c:v>
                </c:pt>
                <c:pt idx="33">
                  <c:v>2026F</c:v>
                </c:pt>
                <c:pt idx="34">
                  <c:v>2027F</c:v>
                </c:pt>
              </c:strCache>
            </c:strRef>
          </c:cat>
          <c:val>
            <c:numRef>
              <c:f>'איור 10 נתונים'!$E$24:$E$58</c:f>
              <c:numCache>
                <c:formatCode>0.0</c:formatCode>
                <c:ptCount val="35"/>
                <c:pt idx="33">
                  <c:v>4</c:v>
                </c:pt>
                <c:pt idx="34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8F0A-4E7D-A459-E552FBBF83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28152064"/>
        <c:axId val="228153600"/>
      </c:barChart>
      <c:catAx>
        <c:axId val="228152064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low"/>
        <c:spPr>
          <a:ln w="2849">
            <a:solidFill>
              <a:srgbClr val="AFABAB"/>
            </a:solidFill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he-IL"/>
          </a:p>
        </c:txPr>
        <c:crossAx val="228153600"/>
        <c:crosses val="autoZero"/>
        <c:auto val="0"/>
        <c:lblAlgn val="ctr"/>
        <c:lblOffset val="120"/>
        <c:tickLblSkip val="1"/>
        <c:tickMarkSkip val="1"/>
        <c:noMultiLvlLbl val="1"/>
      </c:catAx>
      <c:valAx>
        <c:axId val="228153600"/>
        <c:scaling>
          <c:orientation val="minMax"/>
          <c:max val="5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he-IL"/>
                  <a:t>%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2.4564994882292732E-2"/>
              <c:y val="5.2617678276108901E-2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spPr>
          <a:ln w="2849">
            <a:solidFill>
              <a:schemeClr val="bg1">
                <a:alpha val="97000"/>
              </a:schemeClr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he-IL"/>
          </a:p>
        </c:txPr>
        <c:crossAx val="228152064"/>
        <c:crosses val="autoZero"/>
        <c:crossBetween val="between"/>
      </c:valAx>
      <c:spPr>
        <a:solidFill>
          <a:schemeClr val="bg1"/>
        </a:solidFill>
        <a:ln w="12700">
          <a:solidFill>
            <a:schemeClr val="bg1"/>
          </a:solidFill>
        </a:ln>
      </c:spPr>
    </c:plotArea>
    <c:plotVisOnly val="1"/>
    <c:dispBlanksAs val="gap"/>
    <c:showDLblsOverMax val="0"/>
  </c:chart>
  <c:spPr>
    <a:solidFill>
      <a:schemeClr val="bg1"/>
    </a:solidFill>
    <a:ln w="19050">
      <a:noFill/>
    </a:ln>
  </c:spPr>
  <c:txPr>
    <a:bodyPr/>
    <a:lstStyle/>
    <a:p>
      <a:pPr>
        <a:defRPr sz="1200" b="0" i="0" u="none" strike="noStrike" baseline="0">
          <a:solidFill>
            <a:schemeClr val="tx1">
              <a:lumMod val="65000"/>
              <a:lumOff val="35000"/>
            </a:schemeClr>
          </a:solidFill>
          <a:latin typeface="Segoe UI" panose="020B0502040204020203" pitchFamily="34" charset="0"/>
          <a:ea typeface="Times New Roman (Hebrew)"/>
          <a:cs typeface="Segoe UI" panose="020B0502040204020203" pitchFamily="34" charset="0"/>
        </a:defRPr>
      </a:pPr>
      <a:endParaRPr lang="he-IL"/>
    </a:p>
  </c:tx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200" b="1" i="0" u="none" strike="noStrike" baseline="0">
                <a:solidFill>
                  <a:srgbClr val="000000"/>
                </a:solidFill>
                <a:latin typeface="Segoe UI" panose="020B0502040204020203" pitchFamily="34" charset="0"/>
                <a:ea typeface="David"/>
                <a:cs typeface="Segoe UI" panose="020B0502040204020203" pitchFamily="34" charset="0"/>
              </a:defRPr>
            </a:pPr>
            <a:r>
              <a:rPr lang="en-US" sz="1400" b="1" i="0" baseline="0" dirty="0">
                <a:solidFill>
                  <a:schemeClr val="tx1"/>
                </a:solidFill>
                <a:effectLst/>
              </a:rPr>
              <a:t>Figure </a:t>
            </a:r>
            <a:r>
              <a:rPr lang="en-US" sz="1400" b="1" i="0" baseline="0" dirty="0" smtClean="0">
                <a:solidFill>
                  <a:schemeClr val="tx1"/>
                </a:solidFill>
                <a:effectLst/>
              </a:rPr>
              <a:t>11: </a:t>
            </a:r>
            <a:r>
              <a:rPr lang="en-US" sz="1400" b="1" i="0" baseline="0" dirty="0">
                <a:solidFill>
                  <a:schemeClr val="tx1"/>
                </a:solidFill>
                <a:effectLst/>
              </a:rPr>
              <a:t>Business Tendency Survey, what is the current economic state of the company</a:t>
            </a:r>
            <a:endParaRPr lang="he-IL" sz="1400" dirty="0">
              <a:solidFill>
                <a:schemeClr val="tx1"/>
              </a:solidFill>
              <a:effectLst/>
            </a:endParaRPr>
          </a:p>
          <a:p>
            <a:pPr>
              <a:defRPr sz="2200" b="1" i="0" u="none" strike="noStrike" baseline="0">
                <a:solidFill>
                  <a:srgbClr val="000000"/>
                </a:solidFill>
                <a:latin typeface="Segoe UI" panose="020B0502040204020203" pitchFamily="34" charset="0"/>
                <a:ea typeface="David"/>
                <a:cs typeface="Segoe UI" panose="020B0502040204020203" pitchFamily="34" charset="0"/>
              </a:defRPr>
            </a:pPr>
            <a:r>
              <a:rPr lang="en-US" sz="1400" b="0" i="0" baseline="0" dirty="0" smtClean="0">
                <a:solidFill>
                  <a:schemeClr val="tx1"/>
                </a:solidFill>
                <a:effectLst/>
              </a:rPr>
              <a:t>Seasonally adjusted, Weighted</a:t>
            </a:r>
            <a:r>
              <a:rPr lang="en-US" sz="1400" b="0" i="0" baseline="0" dirty="0">
                <a:solidFill>
                  <a:schemeClr val="tx1"/>
                </a:solidFill>
                <a:effectLst/>
              </a:rPr>
              <a:t>, </a:t>
            </a:r>
            <a:r>
              <a:rPr lang="en-US" sz="1400" b="0" i="0" baseline="0" dirty="0" smtClean="0">
                <a:solidFill>
                  <a:schemeClr val="tx1"/>
                </a:solidFill>
                <a:effectLst/>
              </a:rPr>
              <a:t>May 2020 – May 2026</a:t>
            </a:r>
            <a:endParaRPr lang="he-IL" sz="14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1853730106434818"/>
          <c:y val="2.2941201530820949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6704967248221492E-2"/>
          <c:y val="0.15392551267414442"/>
          <c:w val="0.93776150464413421"/>
          <c:h val="0.69605765647007134"/>
        </c:manualLayout>
      </c:layout>
      <c:lineChart>
        <c:grouping val="standard"/>
        <c:varyColors val="0"/>
        <c:ser>
          <c:idx val="0"/>
          <c:order val="0"/>
          <c:tx>
            <c:strRef>
              <c:f>'איור 11 נתונים'!$B$1</c:f>
              <c:strCache>
                <c:ptCount val="1"/>
                <c:pt idx="0">
                  <c:v>BTS_921211_M</c:v>
                </c:pt>
              </c:strCache>
            </c:strRef>
          </c:tx>
          <c:spPr>
            <a:ln>
              <a:solidFill>
                <a:srgbClr val="008DA3"/>
              </a:solidFill>
            </a:ln>
          </c:spPr>
          <c:marker>
            <c:symbol val="none"/>
          </c:marker>
          <c:dLbls>
            <c:dLbl>
              <c:idx val="128"/>
              <c:layout>
                <c:manualLayout>
                  <c:x val="-8.9106346803984795E-3"/>
                  <c:y val="-5.542081553049596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027-4EB1-A979-6C7827342990}"/>
                </c:ext>
              </c:extLst>
            </c:dLbl>
            <c:dLbl>
              <c:idx val="16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027-4EB1-A979-6C782734299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08DA3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cat>
            <c:numRef>
              <c:f>'איור 11 נתונים'!$A$2:$A$162</c:f>
              <c:numCache>
                <c:formatCode>m/d/yyyy</c:formatCode>
                <c:ptCount val="161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  <c:pt idx="72">
                  <c:v>43466</c:v>
                </c:pt>
                <c:pt idx="73">
                  <c:v>43497</c:v>
                </c:pt>
                <c:pt idx="74">
                  <c:v>43525</c:v>
                </c:pt>
                <c:pt idx="75">
                  <c:v>43556</c:v>
                </c:pt>
                <c:pt idx="76">
                  <c:v>43586</c:v>
                </c:pt>
                <c:pt idx="77">
                  <c:v>43617</c:v>
                </c:pt>
                <c:pt idx="78">
                  <c:v>43647</c:v>
                </c:pt>
                <c:pt idx="79">
                  <c:v>43678</c:v>
                </c:pt>
                <c:pt idx="80">
                  <c:v>43709</c:v>
                </c:pt>
                <c:pt idx="81">
                  <c:v>43739</c:v>
                </c:pt>
                <c:pt idx="82">
                  <c:v>43770</c:v>
                </c:pt>
                <c:pt idx="83">
                  <c:v>43800</c:v>
                </c:pt>
                <c:pt idx="84">
                  <c:v>43831</c:v>
                </c:pt>
                <c:pt idx="85">
                  <c:v>43862</c:v>
                </c:pt>
                <c:pt idx="86">
                  <c:v>43891</c:v>
                </c:pt>
                <c:pt idx="87">
                  <c:v>43922</c:v>
                </c:pt>
                <c:pt idx="88">
                  <c:v>43952</c:v>
                </c:pt>
                <c:pt idx="89">
                  <c:v>43983</c:v>
                </c:pt>
                <c:pt idx="90">
                  <c:v>44013</c:v>
                </c:pt>
                <c:pt idx="91">
                  <c:v>44044</c:v>
                </c:pt>
                <c:pt idx="92">
                  <c:v>44075</c:v>
                </c:pt>
                <c:pt idx="93">
                  <c:v>44105</c:v>
                </c:pt>
                <c:pt idx="94">
                  <c:v>44136</c:v>
                </c:pt>
                <c:pt idx="95">
                  <c:v>44166</c:v>
                </c:pt>
                <c:pt idx="96">
                  <c:v>44197</c:v>
                </c:pt>
                <c:pt idx="97">
                  <c:v>44228</c:v>
                </c:pt>
                <c:pt idx="98">
                  <c:v>44256</c:v>
                </c:pt>
                <c:pt idx="99">
                  <c:v>44287</c:v>
                </c:pt>
                <c:pt idx="100">
                  <c:v>44317</c:v>
                </c:pt>
                <c:pt idx="101">
                  <c:v>44348</c:v>
                </c:pt>
                <c:pt idx="102">
                  <c:v>44378</c:v>
                </c:pt>
                <c:pt idx="103">
                  <c:v>44409</c:v>
                </c:pt>
                <c:pt idx="104">
                  <c:v>44440</c:v>
                </c:pt>
                <c:pt idx="105">
                  <c:v>44470</c:v>
                </c:pt>
                <c:pt idx="106">
                  <c:v>44501</c:v>
                </c:pt>
                <c:pt idx="107">
                  <c:v>44531</c:v>
                </c:pt>
                <c:pt idx="108">
                  <c:v>44562</c:v>
                </c:pt>
                <c:pt idx="109">
                  <c:v>44593</c:v>
                </c:pt>
                <c:pt idx="110">
                  <c:v>44621</c:v>
                </c:pt>
                <c:pt idx="111">
                  <c:v>44652</c:v>
                </c:pt>
                <c:pt idx="112">
                  <c:v>44682</c:v>
                </c:pt>
                <c:pt idx="113">
                  <c:v>44713</c:v>
                </c:pt>
                <c:pt idx="114">
                  <c:v>44743</c:v>
                </c:pt>
                <c:pt idx="115">
                  <c:v>44774</c:v>
                </c:pt>
                <c:pt idx="116">
                  <c:v>44805</c:v>
                </c:pt>
                <c:pt idx="117">
                  <c:v>44835</c:v>
                </c:pt>
                <c:pt idx="118">
                  <c:v>44866</c:v>
                </c:pt>
                <c:pt idx="119">
                  <c:v>44896</c:v>
                </c:pt>
                <c:pt idx="120">
                  <c:v>44927</c:v>
                </c:pt>
                <c:pt idx="121">
                  <c:v>44958</c:v>
                </c:pt>
                <c:pt idx="122">
                  <c:v>44986</c:v>
                </c:pt>
                <c:pt idx="123">
                  <c:v>45017</c:v>
                </c:pt>
                <c:pt idx="124">
                  <c:v>45047</c:v>
                </c:pt>
                <c:pt idx="125">
                  <c:v>45078</c:v>
                </c:pt>
                <c:pt idx="126">
                  <c:v>45108</c:v>
                </c:pt>
                <c:pt idx="127">
                  <c:v>45139</c:v>
                </c:pt>
                <c:pt idx="128">
                  <c:v>45170</c:v>
                </c:pt>
                <c:pt idx="129">
                  <c:v>45200</c:v>
                </c:pt>
                <c:pt idx="130">
                  <c:v>45231</c:v>
                </c:pt>
                <c:pt idx="131">
                  <c:v>45261</c:v>
                </c:pt>
                <c:pt idx="132">
                  <c:v>45292</c:v>
                </c:pt>
                <c:pt idx="133">
                  <c:v>45323</c:v>
                </c:pt>
                <c:pt idx="134">
                  <c:v>45352</c:v>
                </c:pt>
                <c:pt idx="135">
                  <c:v>45383</c:v>
                </c:pt>
                <c:pt idx="136">
                  <c:v>45413</c:v>
                </c:pt>
                <c:pt idx="137">
                  <c:v>45444</c:v>
                </c:pt>
                <c:pt idx="138">
                  <c:v>45474</c:v>
                </c:pt>
                <c:pt idx="139">
                  <c:v>45505</c:v>
                </c:pt>
                <c:pt idx="140">
                  <c:v>45536</c:v>
                </c:pt>
                <c:pt idx="141">
                  <c:v>45566</c:v>
                </c:pt>
                <c:pt idx="142">
                  <c:v>45597</c:v>
                </c:pt>
                <c:pt idx="143">
                  <c:v>45627</c:v>
                </c:pt>
                <c:pt idx="144">
                  <c:v>45658</c:v>
                </c:pt>
                <c:pt idx="145">
                  <c:v>45689</c:v>
                </c:pt>
                <c:pt idx="146">
                  <c:v>45717</c:v>
                </c:pt>
                <c:pt idx="147">
                  <c:v>45748</c:v>
                </c:pt>
                <c:pt idx="148">
                  <c:v>45778</c:v>
                </c:pt>
                <c:pt idx="149">
                  <c:v>45809</c:v>
                </c:pt>
                <c:pt idx="150">
                  <c:v>45839</c:v>
                </c:pt>
                <c:pt idx="151">
                  <c:v>45870</c:v>
                </c:pt>
                <c:pt idx="152">
                  <c:v>45901</c:v>
                </c:pt>
                <c:pt idx="153">
                  <c:v>45931</c:v>
                </c:pt>
                <c:pt idx="154">
                  <c:v>45962</c:v>
                </c:pt>
                <c:pt idx="155">
                  <c:v>45992</c:v>
                </c:pt>
                <c:pt idx="156">
                  <c:v>46023</c:v>
                </c:pt>
                <c:pt idx="157">
                  <c:v>46054</c:v>
                </c:pt>
                <c:pt idx="158">
                  <c:v>46082</c:v>
                </c:pt>
                <c:pt idx="159">
                  <c:v>46113</c:v>
                </c:pt>
                <c:pt idx="160">
                  <c:v>46143</c:v>
                </c:pt>
              </c:numCache>
            </c:numRef>
          </c:cat>
          <c:val>
            <c:numRef>
              <c:f>'איור 11 נתונים'!$B$2:$B$301</c:f>
              <c:numCache>
                <c:formatCode>General</c:formatCode>
                <c:ptCount val="300"/>
                <c:pt idx="0">
                  <c:v>2.036</c:v>
                </c:pt>
                <c:pt idx="1">
                  <c:v>6.5629999999999997</c:v>
                </c:pt>
                <c:pt idx="2">
                  <c:v>3.6859999999999999</c:v>
                </c:pt>
                <c:pt idx="3">
                  <c:v>6.298</c:v>
                </c:pt>
                <c:pt idx="4">
                  <c:v>2.0099999999999998</c:v>
                </c:pt>
                <c:pt idx="5">
                  <c:v>4.5620000000000003</c:v>
                </c:pt>
                <c:pt idx="6">
                  <c:v>1.385</c:v>
                </c:pt>
                <c:pt idx="7">
                  <c:v>6.18</c:v>
                </c:pt>
                <c:pt idx="8">
                  <c:v>3.8340000000000001</c:v>
                </c:pt>
                <c:pt idx="9">
                  <c:v>2.0299999999999998</c:v>
                </c:pt>
                <c:pt idx="10">
                  <c:v>2.4409999999999998</c:v>
                </c:pt>
                <c:pt idx="11">
                  <c:v>2.0680000000000001</c:v>
                </c:pt>
                <c:pt idx="12">
                  <c:v>3.8250000000000002</c:v>
                </c:pt>
                <c:pt idx="13">
                  <c:v>6.25</c:v>
                </c:pt>
                <c:pt idx="14">
                  <c:v>3.48</c:v>
                </c:pt>
                <c:pt idx="15">
                  <c:v>5.423</c:v>
                </c:pt>
                <c:pt idx="16">
                  <c:v>5.76</c:v>
                </c:pt>
                <c:pt idx="17">
                  <c:v>6.4729999999999999</c:v>
                </c:pt>
                <c:pt idx="18">
                  <c:v>-4.8559999999999999</c:v>
                </c:pt>
                <c:pt idx="19">
                  <c:v>-7.157</c:v>
                </c:pt>
                <c:pt idx="20">
                  <c:v>-0.73799999999999999</c:v>
                </c:pt>
                <c:pt idx="21">
                  <c:v>0.98399999999999999</c:v>
                </c:pt>
                <c:pt idx="22">
                  <c:v>-0.19600000000000001</c:v>
                </c:pt>
                <c:pt idx="23">
                  <c:v>1.6279999999999999</c:v>
                </c:pt>
                <c:pt idx="24">
                  <c:v>1.956</c:v>
                </c:pt>
                <c:pt idx="25">
                  <c:v>0.94299999999999995</c:v>
                </c:pt>
                <c:pt idx="26">
                  <c:v>3.55</c:v>
                </c:pt>
                <c:pt idx="27">
                  <c:v>1.022</c:v>
                </c:pt>
                <c:pt idx="28">
                  <c:v>1.9830000000000001</c:v>
                </c:pt>
                <c:pt idx="29">
                  <c:v>5.0789999999999997</c:v>
                </c:pt>
                <c:pt idx="30">
                  <c:v>1.978</c:v>
                </c:pt>
                <c:pt idx="31">
                  <c:v>4.5030000000000001</c:v>
                </c:pt>
                <c:pt idx="32">
                  <c:v>3.5289999999999999</c:v>
                </c:pt>
                <c:pt idx="33">
                  <c:v>2.6960000000000002</c:v>
                </c:pt>
                <c:pt idx="34">
                  <c:v>2.2709999999999999</c:v>
                </c:pt>
                <c:pt idx="35">
                  <c:v>1.7749999999999999</c:v>
                </c:pt>
                <c:pt idx="36">
                  <c:v>15.864000000000001</c:v>
                </c:pt>
                <c:pt idx="37">
                  <c:v>18.084</c:v>
                </c:pt>
                <c:pt idx="38">
                  <c:v>17.683</c:v>
                </c:pt>
                <c:pt idx="39">
                  <c:v>17.25</c:v>
                </c:pt>
                <c:pt idx="40">
                  <c:v>15.49</c:v>
                </c:pt>
                <c:pt idx="41">
                  <c:v>18.701000000000001</c:v>
                </c:pt>
                <c:pt idx="42">
                  <c:v>18.718</c:v>
                </c:pt>
                <c:pt idx="43">
                  <c:v>18.704000000000001</c:v>
                </c:pt>
                <c:pt idx="44">
                  <c:v>19.824000000000002</c:v>
                </c:pt>
                <c:pt idx="45">
                  <c:v>18.835000000000001</c:v>
                </c:pt>
                <c:pt idx="46">
                  <c:v>17.065999999999999</c:v>
                </c:pt>
                <c:pt idx="47">
                  <c:v>19.664000000000001</c:v>
                </c:pt>
                <c:pt idx="48">
                  <c:v>19.951000000000001</c:v>
                </c:pt>
                <c:pt idx="49">
                  <c:v>21.864999999999998</c:v>
                </c:pt>
                <c:pt idx="50">
                  <c:v>21.134</c:v>
                </c:pt>
                <c:pt idx="51">
                  <c:v>23.948</c:v>
                </c:pt>
                <c:pt idx="52">
                  <c:v>20.286000000000001</c:v>
                </c:pt>
                <c:pt idx="53">
                  <c:v>19.968</c:v>
                </c:pt>
                <c:pt idx="54">
                  <c:v>19.946999999999999</c:v>
                </c:pt>
                <c:pt idx="55">
                  <c:v>23.931999999999999</c:v>
                </c:pt>
                <c:pt idx="56">
                  <c:v>22.690999999999999</c:v>
                </c:pt>
                <c:pt idx="57">
                  <c:v>21.82</c:v>
                </c:pt>
                <c:pt idx="58">
                  <c:v>20.071000000000002</c:v>
                </c:pt>
                <c:pt idx="59">
                  <c:v>22.925000000000001</c:v>
                </c:pt>
                <c:pt idx="60">
                  <c:v>21.471</c:v>
                </c:pt>
                <c:pt idx="61">
                  <c:v>20.713000000000001</c:v>
                </c:pt>
                <c:pt idx="62">
                  <c:v>21.882999999999999</c:v>
                </c:pt>
                <c:pt idx="63">
                  <c:v>21.783000000000001</c:v>
                </c:pt>
                <c:pt idx="64">
                  <c:v>24.459</c:v>
                </c:pt>
                <c:pt idx="65">
                  <c:v>23.492000000000001</c:v>
                </c:pt>
                <c:pt idx="66">
                  <c:v>22.765999999999998</c:v>
                </c:pt>
                <c:pt idx="67">
                  <c:v>23.039000000000001</c:v>
                </c:pt>
                <c:pt idx="68">
                  <c:v>23.609000000000002</c:v>
                </c:pt>
                <c:pt idx="69">
                  <c:v>23.26</c:v>
                </c:pt>
                <c:pt idx="70">
                  <c:v>22.779</c:v>
                </c:pt>
                <c:pt idx="71">
                  <c:v>21.364999999999998</c:v>
                </c:pt>
                <c:pt idx="72">
                  <c:v>24.349</c:v>
                </c:pt>
                <c:pt idx="73">
                  <c:v>25.722999999999999</c:v>
                </c:pt>
                <c:pt idx="74">
                  <c:v>24.919</c:v>
                </c:pt>
                <c:pt idx="75">
                  <c:v>26.155999999999999</c:v>
                </c:pt>
                <c:pt idx="76">
                  <c:v>25.581</c:v>
                </c:pt>
                <c:pt idx="77">
                  <c:v>26.744</c:v>
                </c:pt>
                <c:pt idx="78">
                  <c:v>24.233000000000001</c:v>
                </c:pt>
                <c:pt idx="79">
                  <c:v>24.536000000000001</c:v>
                </c:pt>
                <c:pt idx="80">
                  <c:v>26.053000000000001</c:v>
                </c:pt>
                <c:pt idx="81">
                  <c:v>22.236999999999998</c:v>
                </c:pt>
                <c:pt idx="82">
                  <c:v>20.696999999999999</c:v>
                </c:pt>
                <c:pt idx="83">
                  <c:v>24.018000000000001</c:v>
                </c:pt>
                <c:pt idx="84">
                  <c:v>28.009</c:v>
                </c:pt>
                <c:pt idx="85">
                  <c:v>24.295000000000002</c:v>
                </c:pt>
                <c:pt idx="86">
                  <c:v>4.6100000000000003</c:v>
                </c:pt>
                <c:pt idx="87">
                  <c:v>-17.428000000000001</c:v>
                </c:pt>
                <c:pt idx="88">
                  <c:v>-9.73</c:v>
                </c:pt>
                <c:pt idx="89">
                  <c:v>6.3E-2</c:v>
                </c:pt>
                <c:pt idx="90">
                  <c:v>0.43099999999999999</c:v>
                </c:pt>
                <c:pt idx="91">
                  <c:v>5.2770000000000001</c:v>
                </c:pt>
                <c:pt idx="92">
                  <c:v>4.242</c:v>
                </c:pt>
                <c:pt idx="93">
                  <c:v>1.4450000000000001</c:v>
                </c:pt>
                <c:pt idx="94">
                  <c:v>5.2439999999999998</c:v>
                </c:pt>
                <c:pt idx="95">
                  <c:v>6.6449999999999996</c:v>
                </c:pt>
                <c:pt idx="96">
                  <c:v>13.291</c:v>
                </c:pt>
                <c:pt idx="97">
                  <c:v>13.782</c:v>
                </c:pt>
                <c:pt idx="98">
                  <c:v>17.233000000000001</c:v>
                </c:pt>
                <c:pt idx="99">
                  <c:v>19.503</c:v>
                </c:pt>
                <c:pt idx="100">
                  <c:v>21.509</c:v>
                </c:pt>
                <c:pt idx="101">
                  <c:v>25.096</c:v>
                </c:pt>
                <c:pt idx="102">
                  <c:v>24.815999999999999</c:v>
                </c:pt>
                <c:pt idx="103">
                  <c:v>22.550999999999998</c:v>
                </c:pt>
                <c:pt idx="104">
                  <c:v>22.66</c:v>
                </c:pt>
                <c:pt idx="105">
                  <c:v>22.286999999999999</c:v>
                </c:pt>
                <c:pt idx="106">
                  <c:v>23.795000000000002</c:v>
                </c:pt>
                <c:pt idx="107">
                  <c:v>22.76</c:v>
                </c:pt>
                <c:pt idx="108">
                  <c:v>24.097999999999999</c:v>
                </c:pt>
                <c:pt idx="109">
                  <c:v>21.7</c:v>
                </c:pt>
                <c:pt idx="110">
                  <c:v>24.042000000000002</c:v>
                </c:pt>
                <c:pt idx="111">
                  <c:v>26.81</c:v>
                </c:pt>
                <c:pt idx="112">
                  <c:v>27.702000000000002</c:v>
                </c:pt>
                <c:pt idx="113">
                  <c:v>23.684000000000001</c:v>
                </c:pt>
                <c:pt idx="114">
                  <c:v>25.469000000000001</c:v>
                </c:pt>
                <c:pt idx="115">
                  <c:v>27.689</c:v>
                </c:pt>
                <c:pt idx="116">
                  <c:v>27.062999999999999</c:v>
                </c:pt>
                <c:pt idx="117">
                  <c:v>25.931000000000001</c:v>
                </c:pt>
                <c:pt idx="118">
                  <c:v>25.135999999999999</c:v>
                </c:pt>
                <c:pt idx="119">
                  <c:v>23.327999999999999</c:v>
                </c:pt>
                <c:pt idx="120">
                  <c:v>26.145</c:v>
                </c:pt>
                <c:pt idx="121">
                  <c:v>26.068999999999999</c:v>
                </c:pt>
                <c:pt idx="122">
                  <c:v>23.013999999999999</c:v>
                </c:pt>
                <c:pt idx="123">
                  <c:v>22.167000000000002</c:v>
                </c:pt>
                <c:pt idx="124">
                  <c:v>24.478000000000002</c:v>
                </c:pt>
                <c:pt idx="125">
                  <c:v>23.061</c:v>
                </c:pt>
                <c:pt idx="126">
                  <c:v>23.901</c:v>
                </c:pt>
                <c:pt idx="127">
                  <c:v>27.372</c:v>
                </c:pt>
                <c:pt idx="128">
                  <c:v>23.654</c:v>
                </c:pt>
                <c:pt idx="129">
                  <c:v>0.05</c:v>
                </c:pt>
                <c:pt idx="130">
                  <c:v>0.86499999999999999</c:v>
                </c:pt>
                <c:pt idx="131">
                  <c:v>8.5779999999999994</c:v>
                </c:pt>
                <c:pt idx="132">
                  <c:v>12.942</c:v>
                </c:pt>
                <c:pt idx="133">
                  <c:v>14.939</c:v>
                </c:pt>
                <c:pt idx="134">
                  <c:v>17.388000000000002</c:v>
                </c:pt>
                <c:pt idx="135">
                  <c:v>16.997</c:v>
                </c:pt>
                <c:pt idx="136">
                  <c:v>18.195</c:v>
                </c:pt>
                <c:pt idx="137">
                  <c:v>19.384</c:v>
                </c:pt>
                <c:pt idx="138">
                  <c:v>19.545999999999999</c:v>
                </c:pt>
                <c:pt idx="139">
                  <c:v>17.745000000000001</c:v>
                </c:pt>
                <c:pt idx="140">
                  <c:v>17.77</c:v>
                </c:pt>
                <c:pt idx="141">
                  <c:v>14.631</c:v>
                </c:pt>
                <c:pt idx="142">
                  <c:v>17.109000000000002</c:v>
                </c:pt>
                <c:pt idx="143">
                  <c:v>20.111000000000001</c:v>
                </c:pt>
                <c:pt idx="144">
                  <c:v>23.440999999999999</c:v>
                </c:pt>
                <c:pt idx="145">
                  <c:v>23.99</c:v>
                </c:pt>
                <c:pt idx="146">
                  <c:v>23.481000000000002</c:v>
                </c:pt>
                <c:pt idx="147">
                  <c:v>21.664999999999999</c:v>
                </c:pt>
                <c:pt idx="148">
                  <c:v>24.344000000000001</c:v>
                </c:pt>
                <c:pt idx="149">
                  <c:v>15.699</c:v>
                </c:pt>
                <c:pt idx="150">
                  <c:v>19.864000000000001</c:v>
                </c:pt>
                <c:pt idx="151">
                  <c:v>21.181000000000001</c:v>
                </c:pt>
                <c:pt idx="152">
                  <c:v>18.902000000000001</c:v>
                </c:pt>
                <c:pt idx="153">
                  <c:v>20.789000000000001</c:v>
                </c:pt>
                <c:pt idx="154">
                  <c:v>21.013000000000002</c:v>
                </c:pt>
                <c:pt idx="155">
                  <c:v>22.419</c:v>
                </c:pt>
                <c:pt idx="156">
                  <c:v>21.838000000000001</c:v>
                </c:pt>
                <c:pt idx="157">
                  <c:v>20.687000000000001</c:v>
                </c:pt>
                <c:pt idx="158">
                  <c:v>6.7939999999999996</c:v>
                </c:pt>
                <c:pt idx="159">
                  <c:v>9.43</c:v>
                </c:pt>
                <c:pt idx="160">
                  <c:v>16.751999999999999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27-4EB1-A979-6C78273429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2213888"/>
        <c:axId val="232240256"/>
      </c:lineChart>
      <c:dateAx>
        <c:axId val="232213888"/>
        <c:scaling>
          <c:orientation val="minMax"/>
          <c:max val="46143"/>
          <c:min val="43982"/>
        </c:scaling>
        <c:delete val="0"/>
        <c:axPos val="b"/>
        <c:numFmt formatCode="mmm\-yy" sourceLinked="0"/>
        <c:majorTickMark val="none"/>
        <c:minorTickMark val="none"/>
        <c:tickLblPos val="low"/>
        <c:spPr>
          <a:ln w="19050">
            <a:solidFill>
              <a:sysClr val="windowText" lastClr="000000">
                <a:lumMod val="65000"/>
                <a:lumOff val="35000"/>
              </a:sysClr>
            </a:solidFill>
            <a:prstDash val="dash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David"/>
                <a:cs typeface="Segoe UI" panose="020B0502040204020203" pitchFamily="34" charset="0"/>
              </a:defRPr>
            </a:pPr>
            <a:endParaRPr lang="he-IL"/>
          </a:p>
        </c:txPr>
        <c:crossAx val="232240256"/>
        <c:crosses val="autoZero"/>
        <c:auto val="0"/>
        <c:lblOffset val="100"/>
        <c:baseTimeUnit val="months"/>
        <c:majorUnit val="6"/>
        <c:majorTimeUnit val="months"/>
        <c:minorUnit val="6"/>
        <c:minorTimeUnit val="months"/>
      </c:dateAx>
      <c:valAx>
        <c:axId val="23224025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3175">
            <a:noFill/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David"/>
                <a:cs typeface="Segoe UI" panose="020B0502040204020203" pitchFamily="34" charset="0"/>
              </a:defRPr>
            </a:pPr>
            <a:endParaRPr lang="he-IL"/>
          </a:p>
        </c:txPr>
        <c:crossAx val="232213888"/>
        <c:crosses val="autoZero"/>
        <c:crossBetween val="between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ysClr val="window" lastClr="FFFFFF"/>
    </a:solidFill>
    <a:ln w="19050">
      <a:noFill/>
      <a:prstDash val="solid"/>
    </a:ln>
  </c:spPr>
  <c:txPr>
    <a:bodyPr/>
    <a:lstStyle/>
    <a:p>
      <a:pPr>
        <a:defRPr sz="1725" b="1" i="0" u="none" strike="noStrike" baseline="0">
          <a:solidFill>
            <a:srgbClr val="000000"/>
          </a:solidFill>
          <a:latin typeface="David"/>
          <a:ea typeface="David"/>
          <a:cs typeface="David"/>
        </a:defRPr>
      </a:pPr>
      <a:endParaRPr lang="he-IL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 b="1" i="0" baseline="0" dirty="0">
                <a:effectLst/>
              </a:rPr>
              <a:t>Figure </a:t>
            </a:r>
            <a:r>
              <a:rPr lang="en-US" sz="1400" b="1" i="0" baseline="0" dirty="0" smtClean="0">
                <a:effectLst/>
              </a:rPr>
              <a:t>12: </a:t>
            </a:r>
            <a:r>
              <a:rPr lang="en-US" sz="1400" b="1" i="0" baseline="0" dirty="0">
                <a:effectLst/>
              </a:rPr>
              <a:t>Index of total credit card expenditures</a:t>
            </a:r>
            <a:endParaRPr lang="he-IL" sz="1400" dirty="0">
              <a:effectLst/>
            </a:endParaRPr>
          </a:p>
          <a:p>
            <a:pPr>
              <a:defRPr/>
            </a:pPr>
            <a:r>
              <a:rPr lang="en-US" sz="1400" b="0" i="0" baseline="0" dirty="0">
                <a:effectLst/>
              </a:rPr>
              <a:t>Monthly, seasonally adjusted, Index 2021=100, </a:t>
            </a:r>
            <a:r>
              <a:rPr lang="en-US" sz="1400" b="0" i="0" baseline="0" dirty="0" smtClean="0">
                <a:effectLst/>
              </a:rPr>
              <a:t>January 2024 </a:t>
            </a:r>
            <a:r>
              <a:rPr lang="en-US" sz="1400" b="0" i="0" baseline="0" dirty="0">
                <a:effectLst/>
              </a:rPr>
              <a:t>- </a:t>
            </a:r>
            <a:r>
              <a:rPr lang="en-US" sz="1400" b="0" i="0" baseline="0" dirty="0" smtClean="0">
                <a:effectLst/>
              </a:rPr>
              <a:t>June 2026</a:t>
            </a:r>
            <a:endParaRPr lang="he-IL" sz="1400" dirty="0">
              <a:effectLst/>
            </a:endParaRPr>
          </a:p>
        </c:rich>
      </c:tx>
      <c:layout>
        <c:manualLayout>
          <c:xMode val="edge"/>
          <c:yMode val="edge"/>
          <c:x val="0.2301607798603089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5.6595221553192354E-2"/>
          <c:y val="0.12165479539849149"/>
          <c:w val="0.92634546572038701"/>
          <c:h val="0.69705441536656843"/>
        </c:manualLayout>
      </c:layout>
      <c:areaChart>
        <c:grouping val="standard"/>
        <c:varyColors val="0"/>
        <c:ser>
          <c:idx val="4"/>
          <c:order val="4"/>
          <c:spPr>
            <a:solidFill>
              <a:schemeClr val="bg1">
                <a:lumMod val="75000"/>
                <a:alpha val="50000"/>
              </a:schemeClr>
            </a:solidFill>
            <a:ln>
              <a:noFill/>
            </a:ln>
            <a:effectLst/>
          </c:spPr>
          <c:cat>
            <c:numRef>
              <c:f>'איור 12 נתונים'!$A$16:$A$106</c:f>
              <c:numCache>
                <c:formatCode>m/d/yyyy</c:formatCode>
                <c:ptCount val="91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  <c:pt idx="89">
                  <c:v>46203</c:v>
                </c:pt>
              </c:numCache>
            </c:numRef>
          </c:cat>
          <c:val>
            <c:numRef>
              <c:f>'איור 12 נתונים'!$G$16:$G$106</c:f>
              <c:numCache>
                <c:formatCode>General</c:formatCode>
                <c:ptCount val="91"/>
              </c:numCache>
            </c:numRef>
          </c:val>
          <c:extLst>
            <c:ext xmlns:c16="http://schemas.microsoft.com/office/drawing/2014/chart" uri="{C3380CC4-5D6E-409C-BE32-E72D297353CC}">
              <c16:uniqueId val="{00000000-ACC1-4838-A7F6-B83AF407A2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21160760"/>
        <c:axId val="621161744"/>
      </c:areaChart>
      <c:lineChart>
        <c:grouping val="standard"/>
        <c:varyColors val="0"/>
        <c:ser>
          <c:idx val="0"/>
          <c:order val="0"/>
          <c:tx>
            <c:v>CBS data (Fixed prices)</c:v>
          </c:tx>
          <c:spPr>
            <a:ln w="22225" cap="rnd">
              <a:solidFill>
                <a:srgbClr val="D98D25"/>
              </a:solidFill>
              <a:round/>
            </a:ln>
            <a:effectLst/>
          </c:spPr>
          <c:marker>
            <c:symbol val="none"/>
          </c:marker>
          <c:cat>
            <c:numRef>
              <c:f>'איור 12 נתונים'!$A$16:$A$106</c:f>
              <c:numCache>
                <c:formatCode>m/d/yyyy</c:formatCode>
                <c:ptCount val="91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  <c:pt idx="89">
                  <c:v>46203</c:v>
                </c:pt>
              </c:numCache>
            </c:numRef>
          </c:cat>
          <c:val>
            <c:numRef>
              <c:f>'איור 12 נתונים'!$B$16:$B$1276</c:f>
              <c:numCache>
                <c:formatCode>0.00</c:formatCode>
                <c:ptCount val="1261"/>
                <c:pt idx="0">
                  <c:v>80.499410305421122</c:v>
                </c:pt>
                <c:pt idx="1">
                  <c:v>81.475456504941235</c:v>
                </c:pt>
                <c:pt idx="2">
                  <c:v>81.280247265037232</c:v>
                </c:pt>
                <c:pt idx="3">
                  <c:v>82.768717719305386</c:v>
                </c:pt>
                <c:pt idx="4">
                  <c:v>82.597909634389381</c:v>
                </c:pt>
                <c:pt idx="5">
                  <c:v>83.232339664077443</c:v>
                </c:pt>
                <c:pt idx="6">
                  <c:v>85.062426288177662</c:v>
                </c:pt>
                <c:pt idx="7">
                  <c:v>83.939973158729529</c:v>
                </c:pt>
                <c:pt idx="8">
                  <c:v>86.014071332709761</c:v>
                </c:pt>
                <c:pt idx="9">
                  <c:v>85.770059782829733</c:v>
                </c:pt>
                <c:pt idx="10">
                  <c:v>86.233681727601791</c:v>
                </c:pt>
                <c:pt idx="11">
                  <c:v>88.844605311318091</c:v>
                </c:pt>
                <c:pt idx="12">
                  <c:v>90.113465370694229</c:v>
                </c:pt>
                <c:pt idx="13">
                  <c:v>88.771401846354081</c:v>
                </c:pt>
                <c:pt idx="14">
                  <c:v>75.667981617796585</c:v>
                </c:pt>
                <c:pt idx="15">
                  <c:v>64.321444548375311</c:v>
                </c:pt>
                <c:pt idx="16">
                  <c:v>87.063320997193884</c:v>
                </c:pt>
                <c:pt idx="17">
                  <c:v>90.137866525682213</c:v>
                </c:pt>
                <c:pt idx="18">
                  <c:v>88.698198381390071</c:v>
                </c:pt>
                <c:pt idx="19">
                  <c:v>95.89653910285088</c:v>
                </c:pt>
                <c:pt idx="20">
                  <c:v>90.113465370694229</c:v>
                </c:pt>
                <c:pt idx="21">
                  <c:v>82.256293464557345</c:v>
                </c:pt>
                <c:pt idx="22">
                  <c:v>92.114360079710451</c:v>
                </c:pt>
                <c:pt idx="23">
                  <c:v>95.676928707958865</c:v>
                </c:pt>
                <c:pt idx="24">
                  <c:v>85.428443612997697</c:v>
                </c:pt>
                <c:pt idx="25">
                  <c:v>90.528285005490275</c:v>
                </c:pt>
                <c:pt idx="26">
                  <c:v>99.190695026231253</c:v>
                </c:pt>
                <c:pt idx="27">
                  <c:v>102.09443246980359</c:v>
                </c:pt>
                <c:pt idx="28">
                  <c:v>96.579771442514968</c:v>
                </c:pt>
                <c:pt idx="29">
                  <c:v>102.58245556956365</c:v>
                </c:pt>
                <c:pt idx="30">
                  <c:v>103.36329252917973</c:v>
                </c:pt>
                <c:pt idx="31">
                  <c:v>103.1192809792997</c:v>
                </c:pt>
                <c:pt idx="32">
                  <c:v>101.80161860994754</c:v>
                </c:pt>
                <c:pt idx="33">
                  <c:v>107.95070966692424</c:v>
                </c:pt>
                <c:pt idx="34">
                  <c:v>104.75415836349589</c:v>
                </c:pt>
                <c:pt idx="35">
                  <c:v>102.60685672455165</c:v>
                </c:pt>
                <c:pt idx="36">
                  <c:v>103.70490869901177</c:v>
                </c:pt>
                <c:pt idx="37">
                  <c:v>105.33978608320795</c:v>
                </c:pt>
                <c:pt idx="38">
                  <c:v>105.26658261824393</c:v>
                </c:pt>
                <c:pt idx="39">
                  <c:v>106.43783805766806</c:v>
                </c:pt>
                <c:pt idx="40">
                  <c:v>107.31627963723618</c:v>
                </c:pt>
                <c:pt idx="41">
                  <c:v>106.51104152263208</c:v>
                </c:pt>
                <c:pt idx="42">
                  <c:v>105.48619301313597</c:v>
                </c:pt>
                <c:pt idx="43">
                  <c:v>106.60864614258409</c:v>
                </c:pt>
                <c:pt idx="44">
                  <c:v>108.58513969661232</c:v>
                </c:pt>
                <c:pt idx="45">
                  <c:v>108.87795355646834</c:v>
                </c:pt>
                <c:pt idx="46">
                  <c:v>108.46313392167231</c:v>
                </c:pt>
                <c:pt idx="47">
                  <c:v>106.87705884745213</c:v>
                </c:pt>
                <c:pt idx="48">
                  <c:v>108.41433161169631</c:v>
                </c:pt>
                <c:pt idx="49">
                  <c:v>109.12196510634837</c:v>
                </c:pt>
                <c:pt idx="50">
                  <c:v>107.77990158200824</c:v>
                </c:pt>
                <c:pt idx="51">
                  <c:v>108.4387327666843</c:v>
                </c:pt>
                <c:pt idx="52">
                  <c:v>109.48798243116842</c:v>
                </c:pt>
                <c:pt idx="53">
                  <c:v>110.41522632071252</c:v>
                </c:pt>
                <c:pt idx="54">
                  <c:v>109.46358127618043</c:v>
                </c:pt>
                <c:pt idx="55">
                  <c:v>114.24620765382896</c:v>
                </c:pt>
                <c:pt idx="56">
                  <c:v>110.63483671560455</c:v>
                </c:pt>
                <c:pt idx="57">
                  <c:v>94.017650168774665</c:v>
                </c:pt>
                <c:pt idx="58">
                  <c:v>100.09353776078736</c:v>
                </c:pt>
                <c:pt idx="59">
                  <c:v>112.44052218471677</c:v>
                </c:pt>
                <c:pt idx="60">
                  <c:v>117.1255439424133</c:v>
                </c:pt>
                <c:pt idx="61">
                  <c:v>113.95339379397294</c:v>
                </c:pt>
                <c:pt idx="62">
                  <c:v>116.24710236284518</c:v>
                </c:pt>
                <c:pt idx="63">
                  <c:v>115.85668388303716</c:v>
                </c:pt>
                <c:pt idx="64">
                  <c:v>116.17389889788119</c:v>
                </c:pt>
                <c:pt idx="65">
                  <c:v>117.75997397210136</c:v>
                </c:pt>
                <c:pt idx="66">
                  <c:v>119.7120663711416</c:v>
                </c:pt>
                <c:pt idx="67">
                  <c:v>115.4662654032291</c:v>
                </c:pt>
                <c:pt idx="68">
                  <c:v>117.07674163243729</c:v>
                </c:pt>
                <c:pt idx="69">
                  <c:v>118.24799707186142</c:v>
                </c:pt>
                <c:pt idx="70">
                  <c:v>120.49290333075768</c:v>
                </c:pt>
                <c:pt idx="71">
                  <c:v>124.29948350888611</c:v>
                </c:pt>
                <c:pt idx="72">
                  <c:v>121.95697263003784</c:v>
                </c:pt>
                <c:pt idx="73">
                  <c:v>122.4205945748099</c:v>
                </c:pt>
                <c:pt idx="74">
                  <c:v>124.2018788889341</c:v>
                </c:pt>
                <c:pt idx="75">
                  <c:v>122.88421651958194</c:v>
                </c:pt>
                <c:pt idx="76">
                  <c:v>123.05502460449797</c:v>
                </c:pt>
                <c:pt idx="77">
                  <c:v>110.70804018056857</c:v>
                </c:pt>
                <c:pt idx="78">
                  <c:v>133.0838993045671</c:v>
                </c:pt>
                <c:pt idx="79" formatCode="General">
                  <c:v>127.34962788238644</c:v>
                </c:pt>
                <c:pt idx="80" formatCode="General">
                  <c:v>130.71698727073084</c:v>
                </c:pt>
                <c:pt idx="81" formatCode="General">
                  <c:v>130.03375493106674</c:v>
                </c:pt>
                <c:pt idx="82" formatCode="General">
                  <c:v>132.62027735979504</c:v>
                </c:pt>
                <c:pt idx="83" formatCode="General">
                  <c:v>132.254260034975</c:v>
                </c:pt>
                <c:pt idx="84" formatCode="General">
                  <c:v>133.44991662938713</c:v>
                </c:pt>
                <c:pt idx="85" formatCode="General">
                  <c:v>133.69392817926717</c:v>
                </c:pt>
                <c:pt idx="86" formatCode="General">
                  <c:v>117.88197974704137</c:v>
                </c:pt>
                <c:pt idx="87" formatCode="General">
                  <c:v>133.13270161454312</c:v>
                </c:pt>
                <c:pt idx="88" formatCode="General">
                  <c:v>138.79376957175973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C1-4838-A7F6-B83AF407A2AC}"/>
            </c:ext>
          </c:extLst>
        </c:ser>
        <c:ser>
          <c:idx val="1"/>
          <c:order val="1"/>
          <c:tx>
            <c:v>Shva (current prices)</c:v>
          </c:tx>
          <c:spPr>
            <a:ln w="22225" cap="rnd">
              <a:solidFill>
                <a:srgbClr val="0574A8"/>
              </a:solidFill>
              <a:round/>
            </a:ln>
            <a:effectLst/>
          </c:spPr>
          <c:marker>
            <c:symbol val="none"/>
          </c:marker>
          <c:cat>
            <c:numRef>
              <c:f>'איור 12 נתונים'!$A$16:$A$106</c:f>
              <c:numCache>
                <c:formatCode>m/d/yyyy</c:formatCode>
                <c:ptCount val="91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  <c:pt idx="89">
                  <c:v>46203</c:v>
                </c:pt>
              </c:numCache>
            </c:numRef>
          </c:cat>
          <c:val>
            <c:numRef>
              <c:f>'איור 12 נתונים'!$C$16:$C$106</c:f>
              <c:numCache>
                <c:formatCode>0.00</c:formatCode>
                <c:ptCount val="91"/>
                <c:pt idx="0">
                  <c:v>83.532649377253449</c:v>
                </c:pt>
                <c:pt idx="1">
                  <c:v>81.719225606067297</c:v>
                </c:pt>
                <c:pt idx="2">
                  <c:v>85.199641020933285</c:v>
                </c:pt>
                <c:pt idx="3">
                  <c:v>93.434813857359359</c:v>
                </c:pt>
                <c:pt idx="4">
                  <c:v>85.395149812866606</c:v>
                </c:pt>
                <c:pt idx="5">
                  <c:v>85.229360028913163</c:v>
                </c:pt>
                <c:pt idx="6">
                  <c:v>85.086282728261466</c:v>
                </c:pt>
                <c:pt idx="7">
                  <c:v>86.937938507409967</c:v>
                </c:pt>
                <c:pt idx="8">
                  <c:v>92.79637424378808</c:v>
                </c:pt>
                <c:pt idx="9">
                  <c:v>88.277561819403076</c:v>
                </c:pt>
                <c:pt idx="10">
                  <c:v>90.106503347562921</c:v>
                </c:pt>
                <c:pt idx="11">
                  <c:v>87.656585675403349</c:v>
                </c:pt>
                <c:pt idx="12">
                  <c:v>91.642841630703032</c:v>
                </c:pt>
                <c:pt idx="13">
                  <c:v>90.666382638750846</c:v>
                </c:pt>
                <c:pt idx="14">
                  <c:v>79.671063122619046</c:v>
                </c:pt>
                <c:pt idx="15">
                  <c:v>65.188371689810396</c:v>
                </c:pt>
                <c:pt idx="16">
                  <c:v>82.742935290038602</c:v>
                </c:pt>
                <c:pt idx="17">
                  <c:v>86.914495331860792</c:v>
                </c:pt>
                <c:pt idx="18">
                  <c:v>86.727200733893</c:v>
                </c:pt>
                <c:pt idx="19">
                  <c:v>92.584673231928122</c:v>
                </c:pt>
                <c:pt idx="20">
                  <c:v>84.362607222024153</c:v>
                </c:pt>
                <c:pt idx="21">
                  <c:v>82.306616700651631</c:v>
                </c:pt>
                <c:pt idx="22">
                  <c:v>88.973014680013094</c:v>
                </c:pt>
                <c:pt idx="23">
                  <c:v>91.853930797915297</c:v>
                </c:pt>
                <c:pt idx="24">
                  <c:v>82.175533143503543</c:v>
                </c:pt>
                <c:pt idx="25">
                  <c:v>90.574502058563638</c:v>
                </c:pt>
                <c:pt idx="26">
                  <c:v>98.769169370705612</c:v>
                </c:pt>
                <c:pt idx="27">
                  <c:v>103.208320503571</c:v>
                </c:pt>
                <c:pt idx="28">
                  <c:v>96.835007755431107</c:v>
                </c:pt>
                <c:pt idx="29">
                  <c:v>102.46529963254989</c:v>
                </c:pt>
                <c:pt idx="30">
                  <c:v>102.479407067447</c:v>
                </c:pt>
                <c:pt idx="31">
                  <c:v>102.58034141959422</c:v>
                </c:pt>
                <c:pt idx="32">
                  <c:v>97.663137568088615</c:v>
                </c:pt>
                <c:pt idx="33">
                  <c:v>115.33515129894245</c:v>
                </c:pt>
                <c:pt idx="34">
                  <c:v>104.97447461916364</c:v>
                </c:pt>
                <c:pt idx="35">
                  <c:v>102.93965556243931</c:v>
                </c:pt>
                <c:pt idx="36">
                  <c:v>101.78062946510336</c:v>
                </c:pt>
                <c:pt idx="37">
                  <c:v>105.20160455070906</c:v>
                </c:pt>
                <c:pt idx="38">
                  <c:v>104.94509563771264</c:v>
                </c:pt>
                <c:pt idx="39">
                  <c:v>112.78789594274565</c:v>
                </c:pt>
                <c:pt idx="40">
                  <c:v>111.1580958168975</c:v>
                </c:pt>
                <c:pt idx="41">
                  <c:v>109.03782346060547</c:v>
                </c:pt>
                <c:pt idx="42">
                  <c:v>110.12409415593775</c:v>
                </c:pt>
                <c:pt idx="43">
                  <c:v>109.74756980879062</c:v>
                </c:pt>
                <c:pt idx="44">
                  <c:v>115.23217747525094</c:v>
                </c:pt>
                <c:pt idx="45">
                  <c:v>116.18357751420551</c:v>
                </c:pt>
                <c:pt idx="46">
                  <c:v>117.09700661385607</c:v>
                </c:pt>
                <c:pt idx="47">
                  <c:v>113.82109244420833</c:v>
                </c:pt>
                <c:pt idx="48">
                  <c:v>117.51733220365352</c:v>
                </c:pt>
                <c:pt idx="49">
                  <c:v>116.2172164338765</c:v>
                </c:pt>
                <c:pt idx="50">
                  <c:v>121.21016032643122</c:v>
                </c:pt>
                <c:pt idx="51">
                  <c:v>119.05859940407753</c:v>
                </c:pt>
                <c:pt idx="52">
                  <c:v>117.86541877064403</c:v>
                </c:pt>
                <c:pt idx="53">
                  <c:v>120.91979096332857</c:v>
                </c:pt>
                <c:pt idx="54">
                  <c:v>118.22722195012561</c:v>
                </c:pt>
                <c:pt idx="55">
                  <c:v>118.86177456618097</c:v>
                </c:pt>
                <c:pt idx="56">
                  <c:v>118.13522063468118</c:v>
                </c:pt>
                <c:pt idx="57">
                  <c:v>106.74934561149053</c:v>
                </c:pt>
                <c:pt idx="58">
                  <c:v>108.94124310240852</c:v>
                </c:pt>
                <c:pt idx="59">
                  <c:v>118.90918256958673</c:v>
                </c:pt>
                <c:pt idx="60">
                  <c:v>125.03835491520393</c:v>
                </c:pt>
                <c:pt idx="61">
                  <c:v>126.8174452929666</c:v>
                </c:pt>
                <c:pt idx="62">
                  <c:v>129.27274790907956</c:v>
                </c:pt>
                <c:pt idx="63">
                  <c:v>134.70974051404144</c:v>
                </c:pt>
                <c:pt idx="64">
                  <c:v>129.02457978401372</c:v>
                </c:pt>
                <c:pt idx="65">
                  <c:v>132.43962157518587</c:v>
                </c:pt>
                <c:pt idx="66">
                  <c:v>128.80408797655056</c:v>
                </c:pt>
                <c:pt idx="67">
                  <c:v>129.84457999256361</c:v>
                </c:pt>
                <c:pt idx="68">
                  <c:v>138.69089589972506</c:v>
                </c:pt>
                <c:pt idx="69" formatCode="General">
                  <c:v>129.698618878779</c:v>
                </c:pt>
                <c:pt idx="70" formatCode="General">
                  <c:v>133.88923905462363</c:v>
                </c:pt>
                <c:pt idx="71" formatCode="General">
                  <c:v>140.80663465286523</c:v>
                </c:pt>
                <c:pt idx="72" formatCode="General">
                  <c:v>140.0043581192659</c:v>
                </c:pt>
                <c:pt idx="73" formatCode="General">
                  <c:v>135.4986526015546</c:v>
                </c:pt>
                <c:pt idx="74" formatCode="General">
                  <c:v>144.17976959951599</c:v>
                </c:pt>
                <c:pt idx="75" formatCode="General">
                  <c:v>141.35480028024912</c:v>
                </c:pt>
                <c:pt idx="76" formatCode="General">
                  <c:v>140.8162746277369</c:v>
                </c:pt>
                <c:pt idx="77" formatCode="General">
                  <c:v>128.49741768166919</c:v>
                </c:pt>
                <c:pt idx="78" formatCode="General">
                  <c:v>141.6837332518073</c:v>
                </c:pt>
                <c:pt idx="79" formatCode="General">
                  <c:v>140.22216195743462</c:v>
                </c:pt>
                <c:pt idx="80" formatCode="General">
                  <c:v>148.6147761098467</c:v>
                </c:pt>
                <c:pt idx="81" formatCode="General">
                  <c:v>153.14933698616292</c:v>
                </c:pt>
                <c:pt idx="82" formatCode="General">
                  <c:v>150.4892227372857</c:v>
                </c:pt>
                <c:pt idx="83" formatCode="General">
                  <c:v>149.76416677313605</c:v>
                </c:pt>
                <c:pt idx="84" formatCode="General">
                  <c:v>153.22216833592839</c:v>
                </c:pt>
                <c:pt idx="85" formatCode="General">
                  <c:v>148.97197821112306</c:v>
                </c:pt>
                <c:pt idx="86" formatCode="General">
                  <c:v>134.2847242581137</c:v>
                </c:pt>
                <c:pt idx="87" formatCode="General">
                  <c:v>156.17390765304364</c:v>
                </c:pt>
                <c:pt idx="88" formatCode="General">
                  <c:v>153.73322508768896</c:v>
                </c:pt>
                <c:pt idx="89" formatCode="General">
                  <c:v>155.31302104559239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CC1-4838-A7F6-B83AF407A2AC}"/>
            </c:ext>
          </c:extLst>
        </c:ser>
        <c:ser>
          <c:idx val="2"/>
          <c:order val="2"/>
          <c:tx>
            <c:v>CBS trend 2024</c:v>
          </c:tx>
          <c:spPr>
            <a:ln w="22225" cap="rnd">
              <a:solidFill>
                <a:srgbClr val="D98D25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'איור 12 נתונים'!$A$16:$A$106</c:f>
              <c:numCache>
                <c:formatCode>m/d/yyyy</c:formatCode>
                <c:ptCount val="91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  <c:pt idx="89">
                  <c:v>46203</c:v>
                </c:pt>
              </c:numCache>
            </c:numRef>
          </c:cat>
          <c:val>
            <c:numRef>
              <c:f>'איור 12 נתונים'!$D$16:$D$106</c:f>
              <c:numCache>
                <c:formatCode>0.00</c:formatCode>
                <c:ptCount val="91"/>
                <c:pt idx="0">
                  <c:v>81.583327811315939</c:v>
                </c:pt>
                <c:pt idx="1">
                  <c:v>82.134742722810557</c:v>
                </c:pt>
                <c:pt idx="2">
                  <c:v>82.686157634305175</c:v>
                </c:pt>
                <c:pt idx="3">
                  <c:v>83.237572545799807</c:v>
                </c:pt>
                <c:pt idx="4">
                  <c:v>83.788987457294425</c:v>
                </c:pt>
                <c:pt idx="5">
                  <c:v>84.340402368789043</c:v>
                </c:pt>
                <c:pt idx="6">
                  <c:v>84.891817280283675</c:v>
                </c:pt>
                <c:pt idx="7">
                  <c:v>85.443232191778293</c:v>
                </c:pt>
                <c:pt idx="8">
                  <c:v>85.994647103272911</c:v>
                </c:pt>
                <c:pt idx="9">
                  <c:v>86.546062014767529</c:v>
                </c:pt>
                <c:pt idx="10">
                  <c:v>87.097476926262161</c:v>
                </c:pt>
                <c:pt idx="11">
                  <c:v>87.648891837756779</c:v>
                </c:pt>
                <c:pt idx="12">
                  <c:v>88.200306749251396</c:v>
                </c:pt>
                <c:pt idx="13">
                  <c:v>88.751721660746028</c:v>
                </c:pt>
                <c:pt idx="14">
                  <c:v>89.303136572240646</c:v>
                </c:pt>
                <c:pt idx="15">
                  <c:v>89.854551483735264</c:v>
                </c:pt>
                <c:pt idx="16">
                  <c:v>90.405966395229896</c:v>
                </c:pt>
                <c:pt idx="17">
                  <c:v>90.957381306724514</c:v>
                </c:pt>
                <c:pt idx="18">
                  <c:v>91.508796218219132</c:v>
                </c:pt>
                <c:pt idx="19">
                  <c:v>92.060211129713764</c:v>
                </c:pt>
                <c:pt idx="20">
                  <c:v>92.611626041208382</c:v>
                </c:pt>
                <c:pt idx="21">
                  <c:v>93.163040952703</c:v>
                </c:pt>
                <c:pt idx="22">
                  <c:v>93.714455864197618</c:v>
                </c:pt>
                <c:pt idx="23">
                  <c:v>94.26587077569225</c:v>
                </c:pt>
                <c:pt idx="24">
                  <c:v>94.817285687186867</c:v>
                </c:pt>
                <c:pt idx="25">
                  <c:v>95.368700598681485</c:v>
                </c:pt>
                <c:pt idx="26">
                  <c:v>95.920115510176117</c:v>
                </c:pt>
                <c:pt idx="27">
                  <c:v>96.471530421670735</c:v>
                </c:pt>
                <c:pt idx="28">
                  <c:v>97.022945333165353</c:v>
                </c:pt>
                <c:pt idx="29">
                  <c:v>97.574360244659971</c:v>
                </c:pt>
                <c:pt idx="30">
                  <c:v>98.125775156154603</c:v>
                </c:pt>
                <c:pt idx="31">
                  <c:v>98.677190067649221</c:v>
                </c:pt>
                <c:pt idx="32">
                  <c:v>99.228604979143839</c:v>
                </c:pt>
                <c:pt idx="33">
                  <c:v>99.780019890638471</c:v>
                </c:pt>
                <c:pt idx="34">
                  <c:v>100.33143480213309</c:v>
                </c:pt>
                <c:pt idx="35">
                  <c:v>100.88284971362771</c:v>
                </c:pt>
                <c:pt idx="36">
                  <c:v>101.43426462512232</c:v>
                </c:pt>
                <c:pt idx="37">
                  <c:v>101.98567953661696</c:v>
                </c:pt>
                <c:pt idx="38">
                  <c:v>102.53709444811157</c:v>
                </c:pt>
                <c:pt idx="39">
                  <c:v>103.08850935960621</c:v>
                </c:pt>
                <c:pt idx="40">
                  <c:v>103.63992427110082</c:v>
                </c:pt>
                <c:pt idx="41">
                  <c:v>104.19133918259544</c:v>
                </c:pt>
                <c:pt idx="42">
                  <c:v>104.74275409409006</c:v>
                </c:pt>
                <c:pt idx="43">
                  <c:v>105.29416900558468</c:v>
                </c:pt>
                <c:pt idx="44">
                  <c:v>105.84558391707931</c:v>
                </c:pt>
                <c:pt idx="45">
                  <c:v>106.39699882857393</c:v>
                </c:pt>
                <c:pt idx="46">
                  <c:v>106.94841374006856</c:v>
                </c:pt>
                <c:pt idx="47">
                  <c:v>107.49982865156318</c:v>
                </c:pt>
                <c:pt idx="48">
                  <c:v>108.0512435630578</c:v>
                </c:pt>
                <c:pt idx="49">
                  <c:v>108.60265847455241</c:v>
                </c:pt>
                <c:pt idx="50">
                  <c:v>109.15407338604703</c:v>
                </c:pt>
                <c:pt idx="51">
                  <c:v>109.70548829754166</c:v>
                </c:pt>
                <c:pt idx="52">
                  <c:v>110.2569032090363</c:v>
                </c:pt>
                <c:pt idx="53">
                  <c:v>110.80831812053091</c:v>
                </c:pt>
                <c:pt idx="54">
                  <c:v>111.35973303202553</c:v>
                </c:pt>
                <c:pt idx="55">
                  <c:v>111.91114794352015</c:v>
                </c:pt>
                <c:pt idx="56">
                  <c:v>112.46256285501477</c:v>
                </c:pt>
                <c:pt idx="57">
                  <c:v>113.0139777665094</c:v>
                </c:pt>
                <c:pt idx="58">
                  <c:v>113.56539267800402</c:v>
                </c:pt>
                <c:pt idx="59">
                  <c:v>114.11680758949865</c:v>
                </c:pt>
                <c:pt idx="60">
                  <c:v>114.66822250099327</c:v>
                </c:pt>
                <c:pt idx="61">
                  <c:v>115.21963741248788</c:v>
                </c:pt>
                <c:pt idx="62">
                  <c:v>115.7710523239825</c:v>
                </c:pt>
                <c:pt idx="63">
                  <c:v>116.32246723547712</c:v>
                </c:pt>
                <c:pt idx="64">
                  <c:v>116.87388214697175</c:v>
                </c:pt>
                <c:pt idx="65">
                  <c:v>117.42529705846637</c:v>
                </c:pt>
                <c:pt idx="66">
                  <c:v>117.976711969961</c:v>
                </c:pt>
                <c:pt idx="67">
                  <c:v>118.52812688145562</c:v>
                </c:pt>
                <c:pt idx="68">
                  <c:v>119.07954179295024</c:v>
                </c:pt>
                <c:pt idx="69" formatCode="General">
                  <c:v>119.63095670444486</c:v>
                </c:pt>
                <c:pt idx="70" formatCode="General">
                  <c:v>120.18237161593947</c:v>
                </c:pt>
                <c:pt idx="71" formatCode="General">
                  <c:v>120.73378652743411</c:v>
                </c:pt>
                <c:pt idx="72" formatCode="General">
                  <c:v>121.28520143892872</c:v>
                </c:pt>
                <c:pt idx="73" formatCode="General">
                  <c:v>121.83661635042336</c:v>
                </c:pt>
                <c:pt idx="74" formatCode="General">
                  <c:v>122.38803126191797</c:v>
                </c:pt>
                <c:pt idx="75" formatCode="General">
                  <c:v>122.93944617341259</c:v>
                </c:pt>
                <c:pt idx="76" formatCode="General">
                  <c:v>123.49086108490721</c:v>
                </c:pt>
                <c:pt idx="77" formatCode="General">
                  <c:v>124.04227599640183</c:v>
                </c:pt>
                <c:pt idx="78" formatCode="General">
                  <c:v>124.59369090789646</c:v>
                </c:pt>
                <c:pt idx="79" formatCode="General">
                  <c:v>125.14510581939109</c:v>
                </c:pt>
                <c:pt idx="80" formatCode="General">
                  <c:v>125.69652073088571</c:v>
                </c:pt>
                <c:pt idx="81" formatCode="General">
                  <c:v>126.24793564238033</c:v>
                </c:pt>
                <c:pt idx="82" formatCode="General">
                  <c:v>126.79935055387494</c:v>
                </c:pt>
                <c:pt idx="83" formatCode="General">
                  <c:v>127.35076546536956</c:v>
                </c:pt>
                <c:pt idx="84" formatCode="General">
                  <c:v>127.90218037686419</c:v>
                </c:pt>
                <c:pt idx="85" formatCode="General">
                  <c:v>128.45359528835883</c:v>
                </c:pt>
                <c:pt idx="86" formatCode="General">
                  <c:v>129.00501019985344</c:v>
                </c:pt>
                <c:pt idx="87" formatCode="General">
                  <c:v>129.55642511134806</c:v>
                </c:pt>
                <c:pt idx="88" formatCode="General">
                  <c:v>130.10784002284268</c:v>
                </c:pt>
                <c:pt idx="89" formatCode="General">
                  <c:v>130.6592549343373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CC1-4838-A7F6-B83AF407A2AC}"/>
            </c:ext>
          </c:extLst>
        </c:ser>
        <c:ser>
          <c:idx val="3"/>
          <c:order val="3"/>
          <c:tx>
            <c:v>Shva trend 2024</c:v>
          </c:tx>
          <c:spPr>
            <a:ln w="22225" cap="rnd">
              <a:solidFill>
                <a:srgbClr val="0574A8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'איור 12 נתונים'!$A$16:$A$106</c:f>
              <c:numCache>
                <c:formatCode>m/d/yyyy</c:formatCode>
                <c:ptCount val="91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  <c:pt idx="89">
                  <c:v>46203</c:v>
                </c:pt>
              </c:numCache>
            </c:numRef>
          </c:cat>
          <c:val>
            <c:numRef>
              <c:f>'איור 12 נתונים'!$E$16:$E$106</c:f>
              <c:numCache>
                <c:formatCode>0.00</c:formatCode>
                <c:ptCount val="91"/>
                <c:pt idx="0">
                  <c:v>72.313788688054586</c:v>
                </c:pt>
                <c:pt idx="1">
                  <c:v>73.218713729007447</c:v>
                </c:pt>
                <c:pt idx="2">
                  <c:v>74.123638769960294</c:v>
                </c:pt>
                <c:pt idx="3">
                  <c:v>75.028563810913155</c:v>
                </c:pt>
                <c:pt idx="4">
                  <c:v>75.933488851866002</c:v>
                </c:pt>
                <c:pt idx="5">
                  <c:v>76.838413892818863</c:v>
                </c:pt>
                <c:pt idx="6">
                  <c:v>77.74333893377171</c:v>
                </c:pt>
                <c:pt idx="7">
                  <c:v>78.648263974724571</c:v>
                </c:pt>
                <c:pt idx="8">
                  <c:v>79.553189015677418</c:v>
                </c:pt>
                <c:pt idx="9">
                  <c:v>80.458114056630279</c:v>
                </c:pt>
                <c:pt idx="10">
                  <c:v>81.363039097583126</c:v>
                </c:pt>
                <c:pt idx="11">
                  <c:v>82.267964138535973</c:v>
                </c:pt>
                <c:pt idx="12">
                  <c:v>83.172889179488834</c:v>
                </c:pt>
                <c:pt idx="13">
                  <c:v>84.077814220441695</c:v>
                </c:pt>
                <c:pt idx="14">
                  <c:v>84.982739261394542</c:v>
                </c:pt>
                <c:pt idx="15">
                  <c:v>85.887664302347389</c:v>
                </c:pt>
                <c:pt idx="16">
                  <c:v>86.79258934330025</c:v>
                </c:pt>
                <c:pt idx="17">
                  <c:v>87.697514384253111</c:v>
                </c:pt>
                <c:pt idx="18">
                  <c:v>88.602439425205958</c:v>
                </c:pt>
                <c:pt idx="19">
                  <c:v>89.507364466158805</c:v>
                </c:pt>
                <c:pt idx="20">
                  <c:v>90.412289507111666</c:v>
                </c:pt>
                <c:pt idx="21">
                  <c:v>91.317214548064527</c:v>
                </c:pt>
                <c:pt idx="22">
                  <c:v>92.222139589017374</c:v>
                </c:pt>
                <c:pt idx="23">
                  <c:v>93.127064629970221</c:v>
                </c:pt>
                <c:pt idx="24">
                  <c:v>94.031989670923082</c:v>
                </c:pt>
                <c:pt idx="25">
                  <c:v>94.936914711875943</c:v>
                </c:pt>
                <c:pt idx="26">
                  <c:v>95.84183975282879</c:v>
                </c:pt>
                <c:pt idx="27">
                  <c:v>96.746764793781637</c:v>
                </c:pt>
                <c:pt idx="28">
                  <c:v>97.651689834734498</c:v>
                </c:pt>
                <c:pt idx="29">
                  <c:v>98.556614875687359</c:v>
                </c:pt>
                <c:pt idx="30">
                  <c:v>99.461539916640206</c:v>
                </c:pt>
                <c:pt idx="31">
                  <c:v>100.36646495759305</c:v>
                </c:pt>
                <c:pt idx="32">
                  <c:v>101.27138999854591</c:v>
                </c:pt>
                <c:pt idx="33">
                  <c:v>102.17631503949877</c:v>
                </c:pt>
                <c:pt idx="34">
                  <c:v>103.08124008045162</c:v>
                </c:pt>
                <c:pt idx="35">
                  <c:v>103.98616512140447</c:v>
                </c:pt>
                <c:pt idx="36">
                  <c:v>104.89109016235733</c:v>
                </c:pt>
                <c:pt idx="37">
                  <c:v>105.79601520331018</c:v>
                </c:pt>
                <c:pt idx="38">
                  <c:v>106.70094024426302</c:v>
                </c:pt>
                <c:pt idx="39">
                  <c:v>107.60586528521588</c:v>
                </c:pt>
                <c:pt idx="40">
                  <c:v>108.51079032616875</c:v>
                </c:pt>
                <c:pt idx="41">
                  <c:v>109.41571536712159</c:v>
                </c:pt>
                <c:pt idx="42">
                  <c:v>110.32064040807444</c:v>
                </c:pt>
                <c:pt idx="43">
                  <c:v>111.2255654490273</c:v>
                </c:pt>
                <c:pt idx="44">
                  <c:v>112.13049048998016</c:v>
                </c:pt>
                <c:pt idx="45">
                  <c:v>113.03541553093301</c:v>
                </c:pt>
                <c:pt idx="46">
                  <c:v>113.94034057188586</c:v>
                </c:pt>
                <c:pt idx="47">
                  <c:v>114.84526561283872</c:v>
                </c:pt>
                <c:pt idx="48">
                  <c:v>115.75019065379158</c:v>
                </c:pt>
                <c:pt idx="49">
                  <c:v>116.65511569474442</c:v>
                </c:pt>
                <c:pt idx="50">
                  <c:v>117.56004073569727</c:v>
                </c:pt>
                <c:pt idx="51">
                  <c:v>118.46496577665013</c:v>
                </c:pt>
                <c:pt idx="52">
                  <c:v>119.36989081760299</c:v>
                </c:pt>
                <c:pt idx="53">
                  <c:v>120.27481585855584</c:v>
                </c:pt>
                <c:pt idx="54">
                  <c:v>121.17974089950869</c:v>
                </c:pt>
                <c:pt idx="55">
                  <c:v>122.08466594046155</c:v>
                </c:pt>
                <c:pt idx="56">
                  <c:v>122.98959098141441</c:v>
                </c:pt>
                <c:pt idx="57">
                  <c:v>123.89451602236726</c:v>
                </c:pt>
                <c:pt idx="58">
                  <c:v>124.7994410633201</c:v>
                </c:pt>
                <c:pt idx="59">
                  <c:v>125.70436610427296</c:v>
                </c:pt>
                <c:pt idx="60">
                  <c:v>126.60929114522581</c:v>
                </c:pt>
                <c:pt idx="61">
                  <c:v>127.51421618617867</c:v>
                </c:pt>
                <c:pt idx="62">
                  <c:v>128.41914122713152</c:v>
                </c:pt>
                <c:pt idx="63">
                  <c:v>129.32406626808438</c:v>
                </c:pt>
                <c:pt idx="64">
                  <c:v>130.22899130903721</c:v>
                </c:pt>
                <c:pt idx="65">
                  <c:v>131.1339163499901</c:v>
                </c:pt>
                <c:pt idx="66">
                  <c:v>132.03884139094293</c:v>
                </c:pt>
                <c:pt idx="67">
                  <c:v>132.9437664318958</c:v>
                </c:pt>
                <c:pt idx="68">
                  <c:v>133.84869147284866</c:v>
                </c:pt>
                <c:pt idx="69" formatCode="General">
                  <c:v>134.75361651380149</c:v>
                </c:pt>
                <c:pt idx="70" formatCode="General">
                  <c:v>135.65854155475435</c:v>
                </c:pt>
                <c:pt idx="71" formatCode="General">
                  <c:v>136.56346659570721</c:v>
                </c:pt>
                <c:pt idx="72" formatCode="General">
                  <c:v>137.46839163666004</c:v>
                </c:pt>
                <c:pt idx="73" formatCode="General">
                  <c:v>138.37331667761293</c:v>
                </c:pt>
                <c:pt idx="74" formatCode="General">
                  <c:v>139.27824171856577</c:v>
                </c:pt>
                <c:pt idx="75" formatCode="General">
                  <c:v>140.18316675951863</c:v>
                </c:pt>
                <c:pt idx="76" formatCode="General">
                  <c:v>141.08809180047149</c:v>
                </c:pt>
                <c:pt idx="77" formatCode="General">
                  <c:v>141.99301684142432</c:v>
                </c:pt>
                <c:pt idx="78" formatCode="General">
                  <c:v>142.89794188237718</c:v>
                </c:pt>
                <c:pt idx="79" formatCode="General">
                  <c:v>143.80286692333004</c:v>
                </c:pt>
                <c:pt idx="80" formatCode="General">
                  <c:v>144.70779196428288</c:v>
                </c:pt>
                <c:pt idx="81" formatCode="General">
                  <c:v>145.61271700523577</c:v>
                </c:pt>
                <c:pt idx="82" formatCode="General">
                  <c:v>146.5176420461886</c:v>
                </c:pt>
                <c:pt idx="83" formatCode="General">
                  <c:v>147.42256708714143</c:v>
                </c:pt>
                <c:pt idx="84" formatCode="General">
                  <c:v>148.32749212809432</c:v>
                </c:pt>
                <c:pt idx="85" formatCode="General">
                  <c:v>149.23241716904715</c:v>
                </c:pt>
                <c:pt idx="86" formatCode="General">
                  <c:v>150.13734221000001</c:v>
                </c:pt>
                <c:pt idx="87" formatCode="General">
                  <c:v>151.04226725095288</c:v>
                </c:pt>
                <c:pt idx="88" formatCode="General">
                  <c:v>151.94719229190571</c:v>
                </c:pt>
                <c:pt idx="89" formatCode="General">
                  <c:v>152.85211733285857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CC1-4838-A7F6-B83AF407A2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1160760"/>
        <c:axId val="621161744"/>
      </c:lineChart>
      <c:dateAx>
        <c:axId val="621160760"/>
        <c:scaling>
          <c:orientation val="minMax"/>
          <c:max val="46203"/>
          <c:min val="45322"/>
        </c:scaling>
        <c:delete val="0"/>
        <c:axPos val="b"/>
        <c:numFmt formatCode="mmm\-yy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621161744"/>
        <c:crosses val="autoZero"/>
        <c:auto val="0"/>
        <c:lblOffset val="100"/>
        <c:baseTimeUnit val="months"/>
        <c:majorUnit val="4"/>
      </c:dateAx>
      <c:valAx>
        <c:axId val="621161744"/>
        <c:scaling>
          <c:orientation val="minMax"/>
          <c:max val="160"/>
          <c:min val="10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621160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"/>
          <c:y val="0.93437866834330507"/>
          <c:w val="0.98908299972158242"/>
          <c:h val="6.56213316566949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 b="1" i="0" baseline="0" dirty="0">
                <a:solidFill>
                  <a:schemeClr val="tx1"/>
                </a:solidFill>
                <a:effectLst/>
              </a:rPr>
              <a:t>Figure </a:t>
            </a:r>
            <a:r>
              <a:rPr lang="en-US" sz="1400" b="1" i="0" baseline="0" dirty="0" smtClean="0">
                <a:solidFill>
                  <a:schemeClr val="tx1"/>
                </a:solidFill>
                <a:effectLst/>
              </a:rPr>
              <a:t>13: </a:t>
            </a:r>
            <a:r>
              <a:rPr lang="en-US" sz="1400" b="1" i="0" baseline="0" dirty="0">
                <a:solidFill>
                  <a:schemeClr val="tx1"/>
                </a:solidFill>
                <a:effectLst/>
              </a:rPr>
              <a:t>Capital raised by Israeli high tech firms</a:t>
            </a:r>
            <a:endParaRPr lang="he-IL" sz="1400" dirty="0">
              <a:solidFill>
                <a:schemeClr val="tx1"/>
              </a:solidFill>
              <a:effectLst/>
            </a:endParaRPr>
          </a:p>
          <a:p>
            <a:pPr>
              <a:defRPr/>
            </a:pPr>
            <a:r>
              <a:rPr lang="en-US" sz="1400" b="0" i="0" baseline="0" dirty="0">
                <a:solidFill>
                  <a:schemeClr val="tx1"/>
                </a:solidFill>
                <a:effectLst/>
              </a:rPr>
              <a:t>Quarterly, </a:t>
            </a:r>
            <a:r>
              <a:rPr lang="en-US" sz="1400" b="0" i="0" baseline="0" dirty="0" smtClean="0">
                <a:solidFill>
                  <a:schemeClr val="tx1"/>
                </a:solidFill>
                <a:effectLst/>
              </a:rPr>
              <a:t>2017 - 2026</a:t>
            </a:r>
            <a:endParaRPr lang="he-IL" sz="14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3237807568524734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4.3575399533345237E-2"/>
          <c:y val="0.13923189051597984"/>
          <c:w val="0.94031038493711883"/>
          <c:h val="0.699226684294570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6B9D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'איור 13 נתונים'!$A$2:$B$39</c:f>
              <c:multiLvlStrCache>
                <c:ptCount val="38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  <c:pt idx="25">
                    <c:v>Q2</c:v>
                  </c:pt>
                  <c:pt idx="26">
                    <c:v>Q3</c:v>
                  </c:pt>
                  <c:pt idx="27">
                    <c:v>Q4</c:v>
                  </c:pt>
                  <c:pt idx="28">
                    <c:v>Q1</c:v>
                  </c:pt>
                  <c:pt idx="29">
                    <c:v>Q2</c:v>
                  </c:pt>
                  <c:pt idx="30">
                    <c:v>Q3</c:v>
                  </c:pt>
                  <c:pt idx="31">
                    <c:v>Q4</c:v>
                  </c:pt>
                  <c:pt idx="32">
                    <c:v>Q1</c:v>
                  </c:pt>
                  <c:pt idx="33">
                    <c:v>Q2</c:v>
                  </c:pt>
                  <c:pt idx="34">
                    <c:v>Q3</c:v>
                  </c:pt>
                  <c:pt idx="35">
                    <c:v>Q4</c:v>
                  </c:pt>
                  <c:pt idx="36">
                    <c:v>Q1</c:v>
                  </c:pt>
                  <c:pt idx="37">
                    <c:v>Q2</c:v>
                  </c:pt>
                </c:lvl>
                <c:lvl>
                  <c:pt idx="0">
                    <c:v>2017</c:v>
                  </c:pt>
                  <c:pt idx="4">
                    <c:v>2018</c:v>
                  </c:pt>
                  <c:pt idx="8">
                    <c:v>2019</c:v>
                  </c:pt>
                  <c:pt idx="12">
                    <c:v>2020</c:v>
                  </c:pt>
                  <c:pt idx="16">
                    <c:v>2021</c:v>
                  </c:pt>
                  <c:pt idx="20">
                    <c:v>2022</c:v>
                  </c:pt>
                  <c:pt idx="24">
                    <c:v>2023</c:v>
                  </c:pt>
                  <c:pt idx="28">
                    <c:v>2024</c:v>
                  </c:pt>
                  <c:pt idx="32">
                    <c:v>2025</c:v>
                  </c:pt>
                  <c:pt idx="36">
                    <c:v>2026</c:v>
                  </c:pt>
                </c:lvl>
              </c:multiLvlStrCache>
            </c:multiLvlStrRef>
          </c:cat>
          <c:val>
            <c:numRef>
              <c:f>'איור 13 נתונים'!$C$2:$C$39</c:f>
              <c:numCache>
                <c:formatCode>#,##0.00</c:formatCode>
                <c:ptCount val="38"/>
                <c:pt idx="0">
                  <c:v>1.6924980000000001</c:v>
                </c:pt>
                <c:pt idx="1">
                  <c:v>1.7892109999999999</c:v>
                </c:pt>
                <c:pt idx="2">
                  <c:v>1.8999079999999999</c:v>
                </c:pt>
                <c:pt idx="3">
                  <c:v>2.2244339999999996</c:v>
                </c:pt>
                <c:pt idx="4">
                  <c:v>2.3155917499999998</c:v>
                </c:pt>
                <c:pt idx="5">
                  <c:v>3.0499464999999999</c:v>
                </c:pt>
                <c:pt idx="6">
                  <c:v>2.1681840000000001</c:v>
                </c:pt>
                <c:pt idx="7">
                  <c:v>2.801186</c:v>
                </c:pt>
                <c:pt idx="8">
                  <c:v>2.2002170000000003</c:v>
                </c:pt>
                <c:pt idx="9">
                  <c:v>3.2964054999999997</c:v>
                </c:pt>
                <c:pt idx="10">
                  <c:v>2.7343350000000002</c:v>
                </c:pt>
                <c:pt idx="11">
                  <c:v>3.537445</c:v>
                </c:pt>
                <c:pt idx="12">
                  <c:v>3.8356619999999997</c:v>
                </c:pt>
                <c:pt idx="13">
                  <c:v>3.1241592499999995</c:v>
                </c:pt>
                <c:pt idx="14">
                  <c:v>5.0826692500000004</c:v>
                </c:pt>
                <c:pt idx="15">
                  <c:v>5.087472</c:v>
                </c:pt>
                <c:pt idx="16">
                  <c:v>6.8860385000000006</c:v>
                </c:pt>
                <c:pt idx="17">
                  <c:v>9.8744209999999981</c:v>
                </c:pt>
                <c:pt idx="18">
                  <c:v>7.5784429999999992</c:v>
                </c:pt>
                <c:pt idx="19">
                  <c:v>10.263862250000001</c:v>
                </c:pt>
                <c:pt idx="20">
                  <c:v>7.0104059999999997</c:v>
                </c:pt>
                <c:pt idx="21">
                  <c:v>6.3969364999999998</c:v>
                </c:pt>
                <c:pt idx="22">
                  <c:v>3.6300180000000002</c:v>
                </c:pt>
                <c:pt idx="23">
                  <c:v>3.4001269999999999</c:v>
                </c:pt>
                <c:pt idx="24">
                  <c:v>2.5926252500000002</c:v>
                </c:pt>
                <c:pt idx="25">
                  <c:v>2.8575299999999997</c:v>
                </c:pt>
                <c:pt idx="26">
                  <c:v>2.6661199999999998</c:v>
                </c:pt>
                <c:pt idx="27">
                  <c:v>2.1972924999999996</c:v>
                </c:pt>
                <c:pt idx="28">
                  <c:v>2.2925779999999998</c:v>
                </c:pt>
                <c:pt idx="29">
                  <c:v>3.9149889999999998</c:v>
                </c:pt>
                <c:pt idx="30">
                  <c:v>3.2469229999999998</c:v>
                </c:pt>
                <c:pt idx="31">
                  <c:v>3.05670675</c:v>
                </c:pt>
                <c:pt idx="32">
                  <c:v>3.1326915</c:v>
                </c:pt>
                <c:pt idx="33">
                  <c:v>5.2375470000000002</c:v>
                </c:pt>
                <c:pt idx="34">
                  <c:v>5.9402180000000007</c:v>
                </c:pt>
                <c:pt idx="35">
                  <c:v>6.3330595000000001</c:v>
                </c:pt>
                <c:pt idx="36">
                  <c:v>4.0735140000000003</c:v>
                </c:pt>
                <c:pt idx="37" formatCode="General">
                  <c:v>4.3451949999999995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40-4F58-A313-3E9A4D816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05292192"/>
        <c:axId val="1005290224"/>
      </c:barChart>
      <c:catAx>
        <c:axId val="100529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005290224"/>
        <c:crosses val="autoZero"/>
        <c:auto val="1"/>
        <c:lblAlgn val="ctr"/>
        <c:lblOffset val="100"/>
        <c:noMultiLvlLbl val="0"/>
      </c:catAx>
      <c:valAx>
        <c:axId val="1005290224"/>
        <c:scaling>
          <c:orientation val="minMax"/>
        </c:scaling>
        <c:delete val="0"/>
        <c:axPos val="l"/>
        <c:title>
          <c:tx>
            <c:rich>
              <a:bodyPr rot="0" spcFirstLastPara="1" vertOverflow="ellipsis" vert="horz" wrap="square" anchor="t" anchorCtr="0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r>
                  <a:rPr lang="en-US" dirty="0" smtClean="0"/>
                  <a:t>Billion Dollars 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"/>
              <c:y val="8.087039474811502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t" anchorCtr="0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pPr>
              <a:endParaRPr lang="he-IL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005292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 b="1" dirty="0">
                <a:solidFill>
                  <a:schemeClr val="tx1"/>
                </a:solidFill>
              </a:rPr>
              <a:t>Figure </a:t>
            </a:r>
            <a:r>
              <a:rPr lang="en-US" sz="1400" b="1" dirty="0" smtClean="0">
                <a:solidFill>
                  <a:schemeClr val="tx1"/>
                </a:solidFill>
              </a:rPr>
              <a:t>14: </a:t>
            </a:r>
            <a:r>
              <a:rPr lang="en-US" sz="1400" b="1" dirty="0">
                <a:solidFill>
                  <a:schemeClr val="tx1"/>
                </a:solidFill>
              </a:rPr>
              <a:t>Government direct and indirect tax revenues</a:t>
            </a:r>
            <a:endParaRPr lang="he-IL" sz="14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Fixed prices, seasonally adjusted, </a:t>
            </a:r>
            <a:r>
              <a:rPr lang="en-US" sz="1400" dirty="0" smtClean="0">
                <a:solidFill>
                  <a:schemeClr val="tx1"/>
                </a:solidFill>
              </a:rPr>
              <a:t>May 2022– May 2026</a:t>
            </a:r>
            <a:endParaRPr lang="he-IL" sz="1400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4.4508880833312919E-2"/>
          <c:y val="0.15144667371433895"/>
          <c:w val="0.94047911516674076"/>
          <c:h val="0.61202751209815087"/>
        </c:manualLayout>
      </c:layout>
      <c:areaChart>
        <c:grouping val="standard"/>
        <c:varyColors val="0"/>
        <c:ser>
          <c:idx val="6"/>
          <c:order val="6"/>
          <c:tx>
            <c:v>חרבות ברזל</c:v>
          </c:tx>
          <c:spPr>
            <a:solidFill>
              <a:schemeClr val="bg1">
                <a:lumMod val="85000"/>
                <a:alpha val="50000"/>
              </a:schemeClr>
            </a:solidFill>
            <a:ln>
              <a:noFill/>
            </a:ln>
            <a:effectLst/>
          </c:spPr>
          <c:cat>
            <c:numRef>
              <c:f>'איור 14 נתונים'!$B$52:$B$300</c:f>
              <c:numCache>
                <c:formatCode>m/d/yyyy</c:formatCode>
                <c:ptCount val="249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</c:numCache>
            </c:numRef>
          </c:cat>
          <c:val>
            <c:numRef>
              <c:f>'איור 14 נתונים'!$L$52:$L$300</c:f>
              <c:numCache>
                <c:formatCode>0.0</c:formatCode>
                <c:ptCount val="249"/>
                <c:pt idx="57">
                  <c:v>50</c:v>
                </c:pt>
                <c:pt idx="58">
                  <c:v>50</c:v>
                </c:pt>
                <c:pt idx="59">
                  <c:v>50</c:v>
                </c:pt>
                <c:pt idx="60">
                  <c:v>50</c:v>
                </c:pt>
                <c:pt idx="61">
                  <c:v>50</c:v>
                </c:pt>
                <c:pt idx="62">
                  <c:v>50</c:v>
                </c:pt>
                <c:pt idx="63">
                  <c:v>50</c:v>
                </c:pt>
                <c:pt idx="64">
                  <c:v>50</c:v>
                </c:pt>
                <c:pt idx="65">
                  <c:v>50</c:v>
                </c:pt>
                <c:pt idx="66">
                  <c:v>50</c:v>
                </c:pt>
                <c:pt idx="67">
                  <c:v>50</c:v>
                </c:pt>
                <c:pt idx="68">
                  <c:v>50</c:v>
                </c:pt>
                <c:pt idx="69">
                  <c:v>50</c:v>
                </c:pt>
                <c:pt idx="70">
                  <c:v>50</c:v>
                </c:pt>
                <c:pt idx="71">
                  <c:v>50</c:v>
                </c:pt>
                <c:pt idx="72">
                  <c:v>50</c:v>
                </c:pt>
                <c:pt idx="73">
                  <c:v>50</c:v>
                </c:pt>
                <c:pt idx="74">
                  <c:v>50</c:v>
                </c:pt>
                <c:pt idx="75">
                  <c:v>50</c:v>
                </c:pt>
                <c:pt idx="76">
                  <c:v>50</c:v>
                </c:pt>
                <c:pt idx="77">
                  <c:v>50</c:v>
                </c:pt>
                <c:pt idx="78">
                  <c:v>50</c:v>
                </c:pt>
                <c:pt idx="79">
                  <c:v>50</c:v>
                </c:pt>
                <c:pt idx="80">
                  <c:v>50</c:v>
                </c:pt>
                <c:pt idx="81">
                  <c:v>50</c:v>
                </c:pt>
                <c:pt idx="82">
                  <c:v>50</c:v>
                </c:pt>
                <c:pt idx="83">
                  <c:v>50</c:v>
                </c:pt>
                <c:pt idx="84">
                  <c:v>50</c:v>
                </c:pt>
                <c:pt idx="85">
                  <c:v>50</c:v>
                </c:pt>
                <c:pt idx="86">
                  <c:v>50</c:v>
                </c:pt>
                <c:pt idx="87">
                  <c:v>50</c:v>
                </c:pt>
                <c:pt idx="88">
                  <c:v>50</c:v>
                </c:pt>
                <c:pt idx="89">
                  <c:v>50</c:v>
                </c:pt>
                <c:pt idx="90">
                  <c:v>50</c:v>
                </c:pt>
                <c:pt idx="91">
                  <c:v>50</c:v>
                </c:pt>
                <c:pt idx="92">
                  <c:v>50</c:v>
                </c:pt>
                <c:pt idx="93">
                  <c:v>50</c:v>
                </c:pt>
                <c:pt idx="9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28-4AC9-B7ED-8D342B7BF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6785176"/>
        <c:axId val="646787144"/>
      </c:areaChart>
      <c:lineChart>
        <c:grouping val="standard"/>
        <c:varyColors val="0"/>
        <c:ser>
          <c:idx val="0"/>
          <c:order val="0"/>
          <c:tx>
            <c:v>Direct</c:v>
          </c:tx>
          <c:spPr>
            <a:ln w="22225" cap="rnd">
              <a:solidFill>
                <a:srgbClr val="DA8F32"/>
              </a:solidFill>
              <a:round/>
            </a:ln>
            <a:effectLst/>
          </c:spPr>
          <c:marker>
            <c:symbol val="none"/>
          </c:marker>
          <c:cat>
            <c:numRef>
              <c:f>'איור 14 נתונים'!$B$52:$B$300</c:f>
              <c:numCache>
                <c:formatCode>m/d/yyyy</c:formatCode>
                <c:ptCount val="249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</c:numCache>
            </c:numRef>
          </c:cat>
          <c:val>
            <c:numRef>
              <c:f>'איור 14 נתונים'!$D$52:$D$300</c:f>
              <c:numCache>
                <c:formatCode>0.0</c:formatCode>
                <c:ptCount val="249"/>
                <c:pt idx="0">
                  <c:v>15.912246093749999</c:v>
                </c:pt>
                <c:pt idx="1">
                  <c:v>15.21659765625</c:v>
                </c:pt>
                <c:pt idx="2">
                  <c:v>16.64037890625</c:v>
                </c:pt>
                <c:pt idx="3">
                  <c:v>16.612542968749999</c:v>
                </c:pt>
                <c:pt idx="4">
                  <c:v>17.624849609375001</c:v>
                </c:pt>
                <c:pt idx="5">
                  <c:v>15.8979580078125</c:v>
                </c:pt>
                <c:pt idx="6">
                  <c:v>16.588943359375001</c:v>
                </c:pt>
                <c:pt idx="7">
                  <c:v>16.727853515625</c:v>
                </c:pt>
                <c:pt idx="8">
                  <c:v>17.389781249999999</c:v>
                </c:pt>
                <c:pt idx="9">
                  <c:v>16.808535156249999</c:v>
                </c:pt>
                <c:pt idx="10">
                  <c:v>17.029125000000001</c:v>
                </c:pt>
                <c:pt idx="11">
                  <c:v>17.873357421874999</c:v>
                </c:pt>
                <c:pt idx="12">
                  <c:v>17.249330078124999</c:v>
                </c:pt>
                <c:pt idx="13">
                  <c:v>17.132458984374999</c:v>
                </c:pt>
                <c:pt idx="14">
                  <c:v>15.745303710937501</c:v>
                </c:pt>
                <c:pt idx="15">
                  <c:v>14.0234619140625</c:v>
                </c:pt>
                <c:pt idx="16">
                  <c:v>14.487283203124999</c:v>
                </c:pt>
                <c:pt idx="17">
                  <c:v>16.417482421875</c:v>
                </c:pt>
                <c:pt idx="18">
                  <c:v>16.839343750000001</c:v>
                </c:pt>
                <c:pt idx="19">
                  <c:v>17.0278828125</c:v>
                </c:pt>
                <c:pt idx="20">
                  <c:v>17.82500390625</c:v>
                </c:pt>
                <c:pt idx="21">
                  <c:v>17.737375</c:v>
                </c:pt>
                <c:pt idx="22">
                  <c:v>18.038453125</c:v>
                </c:pt>
                <c:pt idx="23">
                  <c:v>18.226273437500002</c:v>
                </c:pt>
                <c:pt idx="24">
                  <c:v>19.2772890625</c:v>
                </c:pt>
                <c:pt idx="25">
                  <c:v>18.736203124999999</c:v>
                </c:pt>
                <c:pt idx="26">
                  <c:v>20.58590234375</c:v>
                </c:pt>
                <c:pt idx="27">
                  <c:v>19.982224609374999</c:v>
                </c:pt>
                <c:pt idx="28">
                  <c:v>20.011525390625</c:v>
                </c:pt>
                <c:pt idx="29">
                  <c:v>20.766947265624999</c:v>
                </c:pt>
                <c:pt idx="30">
                  <c:v>21.9111875</c:v>
                </c:pt>
                <c:pt idx="31">
                  <c:v>22.679597656249999</c:v>
                </c:pt>
                <c:pt idx="32">
                  <c:v>21.791343749999999</c:v>
                </c:pt>
                <c:pt idx="33">
                  <c:v>22.777560546875002</c:v>
                </c:pt>
                <c:pt idx="34">
                  <c:v>24.520777343750002</c:v>
                </c:pt>
                <c:pt idx="35">
                  <c:v>24.297921875</c:v>
                </c:pt>
                <c:pt idx="36">
                  <c:v>24.844966796874999</c:v>
                </c:pt>
                <c:pt idx="37">
                  <c:v>24.400513671875</c:v>
                </c:pt>
                <c:pt idx="38">
                  <c:v>23.37791015625</c:v>
                </c:pt>
                <c:pt idx="39">
                  <c:v>22.052837890625</c:v>
                </c:pt>
                <c:pt idx="40">
                  <c:v>26.59626171875</c:v>
                </c:pt>
                <c:pt idx="41">
                  <c:v>23.554837890624999</c:v>
                </c:pt>
                <c:pt idx="42">
                  <c:v>23.122117187499999</c:v>
                </c:pt>
                <c:pt idx="43">
                  <c:v>23.274923828125001</c:v>
                </c:pt>
                <c:pt idx="44">
                  <c:v>22.871980468749999</c:v>
                </c:pt>
                <c:pt idx="45">
                  <c:v>23.747292968749999</c:v>
                </c:pt>
                <c:pt idx="46">
                  <c:v>23.021140625000001</c:v>
                </c:pt>
                <c:pt idx="47">
                  <c:v>22.099374999999998</c:v>
                </c:pt>
                <c:pt idx="48">
                  <c:v>21.11853125</c:v>
                </c:pt>
                <c:pt idx="49">
                  <c:v>22.304001953124999</c:v>
                </c:pt>
                <c:pt idx="50">
                  <c:v>22.005890624999999</c:v>
                </c:pt>
                <c:pt idx="51">
                  <c:v>21.666568359374999</c:v>
                </c:pt>
                <c:pt idx="52">
                  <c:v>21.487691406250001</c:v>
                </c:pt>
                <c:pt idx="53">
                  <c:v>21.540710937499998</c:v>
                </c:pt>
                <c:pt idx="54">
                  <c:v>21.660345703125</c:v>
                </c:pt>
                <c:pt idx="55">
                  <c:v>20.880873046874999</c:v>
                </c:pt>
                <c:pt idx="56">
                  <c:v>21.531619140625001</c:v>
                </c:pt>
                <c:pt idx="57">
                  <c:v>20.491621093749998</c:v>
                </c:pt>
                <c:pt idx="58">
                  <c:v>19.213999999999999</c:v>
                </c:pt>
                <c:pt idx="59">
                  <c:v>19.621785156249999</c:v>
                </c:pt>
                <c:pt idx="60">
                  <c:v>20.327015625000001</c:v>
                </c:pt>
                <c:pt idx="61">
                  <c:v>21.316109375</c:v>
                </c:pt>
                <c:pt idx="62">
                  <c:v>22.221333984375001</c:v>
                </c:pt>
                <c:pt idx="63">
                  <c:v>23.409660156249998</c:v>
                </c:pt>
                <c:pt idx="64">
                  <c:v>23.621818359374998</c:v>
                </c:pt>
                <c:pt idx="65">
                  <c:v>23.25946875</c:v>
                </c:pt>
                <c:pt idx="66">
                  <c:v>22.409464843750001</c:v>
                </c:pt>
                <c:pt idx="67">
                  <c:v>22.549181640625001</c:v>
                </c:pt>
                <c:pt idx="68">
                  <c:v>23.011781249999999</c:v>
                </c:pt>
                <c:pt idx="69">
                  <c:v>23.874046875000001</c:v>
                </c:pt>
                <c:pt idx="70">
                  <c:v>23.838386718750002</c:v>
                </c:pt>
                <c:pt idx="71">
                  <c:v>25.241304687500001</c:v>
                </c:pt>
                <c:pt idx="72">
                  <c:v>25.772880859375</c:v>
                </c:pt>
                <c:pt idx="73">
                  <c:v>23.1240390625</c:v>
                </c:pt>
                <c:pt idx="74">
                  <c:v>23.83520703125</c:v>
                </c:pt>
                <c:pt idx="75">
                  <c:v>23.596830078124999</c:v>
                </c:pt>
                <c:pt idx="76">
                  <c:v>23.05080078125</c:v>
                </c:pt>
                <c:pt idx="77">
                  <c:v>21.9795625</c:v>
                </c:pt>
                <c:pt idx="78">
                  <c:v>25.875009765624998</c:v>
                </c:pt>
                <c:pt idx="79">
                  <c:v>25.710685546874998</c:v>
                </c:pt>
                <c:pt idx="80">
                  <c:v>25.126427734375</c:v>
                </c:pt>
                <c:pt idx="81">
                  <c:v>24.623636718749999</c:v>
                </c:pt>
                <c:pt idx="82">
                  <c:v>25.978798828125001</c:v>
                </c:pt>
                <c:pt idx="83">
                  <c:v>25.758740234375001</c:v>
                </c:pt>
                <c:pt idx="84">
                  <c:v>26.260046875</c:v>
                </c:pt>
                <c:pt idx="85">
                  <c:v>27.317457031250001</c:v>
                </c:pt>
                <c:pt idx="86">
                  <c:v>25.536666015624998</c:v>
                </c:pt>
                <c:pt idx="87">
                  <c:v>24.85175390625</c:v>
                </c:pt>
                <c:pt idx="88">
                  <c:v>26.646617187499999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28-4AC9-B7ED-8D342B7BF89C}"/>
            </c:ext>
          </c:extLst>
        </c:ser>
        <c:ser>
          <c:idx val="3"/>
          <c:order val="1"/>
          <c:tx>
            <c:strRef>
              <c:f>'איור 14 נתונים'!$N$1</c:f>
              <c:strCache>
                <c:ptCount val="1"/>
                <c:pt idx="0">
                  <c:v>Direct taxes trend (by 2015-2019 rate of change)</c:v>
                </c:pt>
              </c:strCache>
            </c:strRef>
          </c:tx>
          <c:spPr>
            <a:ln w="12700" cap="rnd">
              <a:solidFill>
                <a:srgbClr val="DA8F32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'איור 14 נתונים'!$B$52:$B$300</c:f>
              <c:numCache>
                <c:formatCode>m/d/yyyy</c:formatCode>
                <c:ptCount val="249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</c:numCache>
            </c:numRef>
          </c:cat>
          <c:val>
            <c:numRef>
              <c:f>'איור 14 נתונים'!$N$52:$N$300</c:f>
              <c:numCache>
                <c:formatCode>0.0</c:formatCode>
                <c:ptCount val="249"/>
                <c:pt idx="0">
                  <c:v>16.479159646205382</c:v>
                </c:pt>
                <c:pt idx="1">
                  <c:v>16.548923409277794</c:v>
                </c:pt>
                <c:pt idx="2">
                  <c:v>16.618982514026765</c:v>
                </c:pt>
                <c:pt idx="3">
                  <c:v>16.689338210767662</c:v>
                </c:pt>
                <c:pt idx="4">
                  <c:v>16.759991755109013</c:v>
                </c:pt>
                <c:pt idx="5">
                  <c:v>16.830944407974922</c:v>
                </c:pt>
                <c:pt idx="6">
                  <c:v>16.902197435627546</c:v>
                </c:pt>
                <c:pt idx="7">
                  <c:v>16.973752109689688</c:v>
                </c:pt>
                <c:pt idx="8">
                  <c:v>17.045609707167547</c:v>
                </c:pt>
                <c:pt idx="9">
                  <c:v>17.117771510473435</c:v>
                </c:pt>
                <c:pt idx="10">
                  <c:v>17.190238807448701</c:v>
                </c:pt>
                <c:pt idx="11">
                  <c:v>17.26301289138673</c:v>
                </c:pt>
                <c:pt idx="12">
                  <c:v>17.336095061055993</c:v>
                </c:pt>
                <c:pt idx="13">
                  <c:v>17.409486620723225</c:v>
                </c:pt>
                <c:pt idx="14">
                  <c:v>17.483188880176744</c:v>
                </c:pt>
                <c:pt idx="15">
                  <c:v>17.557203154749775</c:v>
                </c:pt>
                <c:pt idx="16">
                  <c:v>17.631530765343935</c:v>
                </c:pt>
                <c:pt idx="17">
                  <c:v>17.706173038452857</c:v>
                </c:pt>
                <c:pt idx="18">
                  <c:v>17.781131306185781</c:v>
                </c:pt>
                <c:pt idx="19">
                  <c:v>17.856406906291397</c:v>
                </c:pt>
                <c:pt idx="20">
                  <c:v>17.932001182181672</c:v>
                </c:pt>
                <c:pt idx="21">
                  <c:v>18.00791548295587</c:v>
                </c:pt>
                <c:pt idx="22">
                  <c:v>18.084151163424586</c:v>
                </c:pt>
                <c:pt idx="23">
                  <c:v>18.160709584133944</c:v>
                </c:pt>
                <c:pt idx="24">
                  <c:v>18.237592111389898</c:v>
                </c:pt>
                <c:pt idx="25">
                  <c:v>18.314800117282566</c:v>
                </c:pt>
                <c:pt idx="26">
                  <c:v>18.392334979710753</c:v>
                </c:pt>
                <c:pt idx="27">
                  <c:v>18.470198082406561</c:v>
                </c:pt>
                <c:pt idx="28">
                  <c:v>18.548390814960033</c:v>
                </c:pt>
                <c:pt idx="29">
                  <c:v>18.62691457284398</c:v>
                </c:pt>
                <c:pt idx="30">
                  <c:v>18.705770757438877</c:v>
                </c:pt>
                <c:pt idx="31">
                  <c:v>18.784960776057908</c:v>
                </c:pt>
                <c:pt idx="32">
                  <c:v>18.864486041972022</c:v>
                </c:pt>
                <c:pt idx="33">
                  <c:v>18.944347974435185</c:v>
                </c:pt>
                <c:pt idx="34">
                  <c:v>19.024547998709743</c:v>
                </c:pt>
                <c:pt idx="35">
                  <c:v>19.105087546091791</c:v>
                </c:pt>
                <c:pt idx="36">
                  <c:v>19.185968053936751</c:v>
                </c:pt>
                <c:pt idx="37">
                  <c:v>19.26719096568505</c:v>
                </c:pt>
                <c:pt idx="38">
                  <c:v>19.348757730887826</c:v>
                </c:pt>
                <c:pt idx="39">
                  <c:v>19.430669805232831</c:v>
                </c:pt>
                <c:pt idx="40">
                  <c:v>19.512928650570423</c:v>
                </c:pt>
                <c:pt idx="41">
                  <c:v>19.595535734939613</c:v>
                </c:pt>
                <c:pt idx="42">
                  <c:v>19.678492532594287</c:v>
                </c:pt>
                <c:pt idx="43">
                  <c:v>19.761800524029542</c:v>
                </c:pt>
                <c:pt idx="44">
                  <c:v>19.845461196008063</c:v>
                </c:pt>
                <c:pt idx="45">
                  <c:v>19.929476041586664</c:v>
                </c:pt>
                <c:pt idx="46">
                  <c:v>20.013846560142984</c:v>
                </c:pt>
                <c:pt idx="47">
                  <c:v>20.098574257402177</c:v>
                </c:pt>
                <c:pt idx="48">
                  <c:v>20.183660645463814</c:v>
                </c:pt>
                <c:pt idx="49">
                  <c:v>20.269107242828898</c:v>
                </c:pt>
                <c:pt idx="50">
                  <c:v>20.354915574426911</c:v>
                </c:pt>
                <c:pt idx="51">
                  <c:v>20.441087171643051</c:v>
                </c:pt>
                <c:pt idx="52">
                  <c:v>20.527623572345593</c:v>
                </c:pt>
                <c:pt idx="53">
                  <c:v>20.614526320913281</c:v>
                </c:pt>
                <c:pt idx="54">
                  <c:v>20.701796968262919</c:v>
                </c:pt>
                <c:pt idx="55">
                  <c:v>20.789437071877039</c:v>
                </c:pt>
                <c:pt idx="56">
                  <c:v>20.877448195831736</c:v>
                </c:pt>
                <c:pt idx="57">
                  <c:v>20.965831910824516</c:v>
                </c:pt>
                <c:pt idx="58">
                  <c:v>21.054589794202361</c:v>
                </c:pt>
                <c:pt idx="59">
                  <c:v>21.143723429989912</c:v>
                </c:pt>
                <c:pt idx="60">
                  <c:v>21.233234408917664</c:v>
                </c:pt>
                <c:pt idx="61">
                  <c:v>21.323124328450415</c:v>
                </c:pt>
                <c:pt idx="62">
                  <c:v>21.413394792815769</c:v>
                </c:pt>
                <c:pt idx="63">
                  <c:v>21.504047413032737</c:v>
                </c:pt>
                <c:pt idx="64">
                  <c:v>21.595083806940501</c:v>
                </c:pt>
                <c:pt idx="65">
                  <c:v>21.686505599227296</c:v>
                </c:pt>
                <c:pt idx="66">
                  <c:v>21.778314421459417</c:v>
                </c:pt>
                <c:pt idx="67">
                  <c:v>21.870511912110295</c:v>
                </c:pt>
                <c:pt idx="68">
                  <c:v>21.963099716589763</c:v>
                </c:pt>
                <c:pt idx="69">
                  <c:v>22.056079487273454</c:v>
                </c:pt>
                <c:pt idx="70">
                  <c:v>22.149452883532224</c:v>
                </c:pt>
                <c:pt idx="71">
                  <c:v>22.24322157176179</c:v>
                </c:pt>
                <c:pt idx="72">
                  <c:v>22.337387225412524</c:v>
                </c:pt>
                <c:pt idx="73">
                  <c:v>22.431951525019237</c:v>
                </c:pt>
                <c:pt idx="74">
                  <c:v>22.526916158231199</c:v>
                </c:pt>
                <c:pt idx="75">
                  <c:v>22.622282819842308</c:v>
                </c:pt>
                <c:pt idx="76">
                  <c:v>22.718053211821257</c:v>
                </c:pt>
                <c:pt idx="77">
                  <c:v>22.814229043341946</c:v>
                </c:pt>
                <c:pt idx="78">
                  <c:v>22.910812030814014</c:v>
                </c:pt>
                <c:pt idx="79">
                  <c:v>23.007803897913409</c:v>
                </c:pt>
                <c:pt idx="80">
                  <c:v>23.105206375613182</c:v>
                </c:pt>
                <c:pt idx="81">
                  <c:v>23.203021202214419</c:v>
                </c:pt>
                <c:pt idx="82">
                  <c:v>23.301250123377176</c:v>
                </c:pt>
                <c:pt idx="83">
                  <c:v>23.399894892151696</c:v>
                </c:pt>
                <c:pt idx="84">
                  <c:v>23.498957269009701</c:v>
                </c:pt>
                <c:pt idx="85">
                  <c:v>23.598439021875759</c:v>
                </c:pt>
                <c:pt idx="86">
                  <c:v>23.698341926158868</c:v>
                </c:pt>
                <c:pt idx="87">
                  <c:v>23.798667764784167</c:v>
                </c:pt>
                <c:pt idx="88">
                  <c:v>23.899418328224698</c:v>
                </c:pt>
                <c:pt idx="89">
                  <c:v>13.397862046499419</c:v>
                </c:pt>
                <c:pt idx="90">
                  <c:v>13.397862046499419</c:v>
                </c:pt>
                <c:pt idx="91">
                  <c:v>13.397862046499419</c:v>
                </c:pt>
                <c:pt idx="92">
                  <c:v>13.397862046499419</c:v>
                </c:pt>
                <c:pt idx="93">
                  <c:v>13.397862046499419</c:v>
                </c:pt>
                <c:pt idx="94">
                  <c:v>13.397862046499419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28-4AC9-B7ED-8D342B7BF89C}"/>
            </c:ext>
          </c:extLst>
        </c:ser>
        <c:ser>
          <c:idx val="1"/>
          <c:order val="2"/>
          <c:tx>
            <c:v>Indirect</c:v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cat>
            <c:numRef>
              <c:f>'איור 14 נתונים'!$B$52:$B$300</c:f>
              <c:numCache>
                <c:formatCode>m/d/yyyy</c:formatCode>
                <c:ptCount val="249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</c:numCache>
            </c:numRef>
          </c:cat>
          <c:val>
            <c:numRef>
              <c:f>'איור 14 נתונים'!$E$52:$E$300</c:f>
              <c:numCache>
                <c:formatCode>0.0</c:formatCode>
                <c:ptCount val="249"/>
                <c:pt idx="0">
                  <c:v>13.848027343749999</c:v>
                </c:pt>
                <c:pt idx="1">
                  <c:v>14.0115986328125</c:v>
                </c:pt>
                <c:pt idx="2">
                  <c:v>14.2916796875</c:v>
                </c:pt>
                <c:pt idx="3">
                  <c:v>14.385006835937499</c:v>
                </c:pt>
                <c:pt idx="4">
                  <c:v>14.21674609375</c:v>
                </c:pt>
                <c:pt idx="5">
                  <c:v>14.2340947265625</c:v>
                </c:pt>
                <c:pt idx="6">
                  <c:v>15.2693984375</c:v>
                </c:pt>
                <c:pt idx="7">
                  <c:v>13.1508076171875</c:v>
                </c:pt>
                <c:pt idx="8">
                  <c:v>14.7511171875</c:v>
                </c:pt>
                <c:pt idx="9">
                  <c:v>14.3610771484375</c:v>
                </c:pt>
                <c:pt idx="10">
                  <c:v>14.50118359375</c:v>
                </c:pt>
                <c:pt idx="11">
                  <c:v>14.6758837890625</c:v>
                </c:pt>
                <c:pt idx="12">
                  <c:v>14.745112304687501</c:v>
                </c:pt>
                <c:pt idx="13">
                  <c:v>14.058006835937499</c:v>
                </c:pt>
                <c:pt idx="14">
                  <c:v>13.799618164062499</c:v>
                </c:pt>
                <c:pt idx="15">
                  <c:v>9.8066279296874992</c:v>
                </c:pt>
                <c:pt idx="16">
                  <c:v>11.6866533203125</c:v>
                </c:pt>
                <c:pt idx="17">
                  <c:v>14.40547265625</c:v>
                </c:pt>
                <c:pt idx="18">
                  <c:v>13.4645537109375</c:v>
                </c:pt>
                <c:pt idx="19">
                  <c:v>15.041247070312499</c:v>
                </c:pt>
                <c:pt idx="20">
                  <c:v>15.405921875000001</c:v>
                </c:pt>
                <c:pt idx="21">
                  <c:v>13.572513671875001</c:v>
                </c:pt>
                <c:pt idx="22">
                  <c:v>14.986769531249999</c:v>
                </c:pt>
                <c:pt idx="23">
                  <c:v>14.722302734375001</c:v>
                </c:pt>
                <c:pt idx="24">
                  <c:v>14.834173828125</c:v>
                </c:pt>
                <c:pt idx="25">
                  <c:v>14.750857421875001</c:v>
                </c:pt>
                <c:pt idx="26">
                  <c:v>14.850346679687499</c:v>
                </c:pt>
                <c:pt idx="27">
                  <c:v>16.293044921875001</c:v>
                </c:pt>
                <c:pt idx="28">
                  <c:v>16.056021484375002</c:v>
                </c:pt>
                <c:pt idx="29">
                  <c:v>16.215570312499999</c:v>
                </c:pt>
                <c:pt idx="30">
                  <c:v>16.177915039062501</c:v>
                </c:pt>
                <c:pt idx="31">
                  <c:v>17.023609374999999</c:v>
                </c:pt>
                <c:pt idx="32">
                  <c:v>15.948771484374999</c:v>
                </c:pt>
                <c:pt idx="33">
                  <c:v>15.231453125</c:v>
                </c:pt>
                <c:pt idx="34">
                  <c:v>18.790644531249999</c:v>
                </c:pt>
                <c:pt idx="35">
                  <c:v>14.555510742187501</c:v>
                </c:pt>
                <c:pt idx="36">
                  <c:v>16.883701171875</c:v>
                </c:pt>
                <c:pt idx="37">
                  <c:v>16.311094726562501</c:v>
                </c:pt>
                <c:pt idx="38">
                  <c:v>17.106181640625</c:v>
                </c:pt>
                <c:pt idx="39">
                  <c:v>17.015425781249998</c:v>
                </c:pt>
                <c:pt idx="40">
                  <c:v>16.276349609375</c:v>
                </c:pt>
                <c:pt idx="41">
                  <c:v>16.003760742187499</c:v>
                </c:pt>
                <c:pt idx="42">
                  <c:v>16.540966796875001</c:v>
                </c:pt>
                <c:pt idx="43">
                  <c:v>15.2455615234375</c:v>
                </c:pt>
                <c:pt idx="44">
                  <c:v>15.9960244140625</c:v>
                </c:pt>
                <c:pt idx="45">
                  <c:v>15.95123046875</c:v>
                </c:pt>
                <c:pt idx="46">
                  <c:v>15.90859375</c:v>
                </c:pt>
                <c:pt idx="47">
                  <c:v>16.0203515625</c:v>
                </c:pt>
                <c:pt idx="48">
                  <c:v>15.61021875</c:v>
                </c:pt>
                <c:pt idx="49">
                  <c:v>16.522603515625001</c:v>
                </c:pt>
                <c:pt idx="50">
                  <c:v>16.064910156250001</c:v>
                </c:pt>
                <c:pt idx="51">
                  <c:v>15.591756835937501</c:v>
                </c:pt>
                <c:pt idx="52">
                  <c:v>15.1123212890625</c:v>
                </c:pt>
                <c:pt idx="53">
                  <c:v>15.233041015625</c:v>
                </c:pt>
                <c:pt idx="54">
                  <c:v>15.762908203125001</c:v>
                </c:pt>
                <c:pt idx="55">
                  <c:v>15.431759765624999</c:v>
                </c:pt>
                <c:pt idx="56">
                  <c:v>14.22082421875</c:v>
                </c:pt>
                <c:pt idx="57">
                  <c:v>15.668784179687499</c:v>
                </c:pt>
                <c:pt idx="58">
                  <c:v>13.103234375</c:v>
                </c:pt>
                <c:pt idx="59">
                  <c:v>14.862484374999999</c:v>
                </c:pt>
                <c:pt idx="60">
                  <c:v>15.10865234375</c:v>
                </c:pt>
                <c:pt idx="61">
                  <c:v>16.726437499999999</c:v>
                </c:pt>
                <c:pt idx="62">
                  <c:v>15.796751953125</c:v>
                </c:pt>
                <c:pt idx="63">
                  <c:v>15.740334960937499</c:v>
                </c:pt>
                <c:pt idx="64">
                  <c:v>16.69187890625</c:v>
                </c:pt>
                <c:pt idx="65">
                  <c:v>16.954431640625</c:v>
                </c:pt>
                <c:pt idx="66">
                  <c:v>16.1049296875</c:v>
                </c:pt>
                <c:pt idx="67">
                  <c:v>16.216664062500001</c:v>
                </c:pt>
                <c:pt idx="68">
                  <c:v>17.818611328125002</c:v>
                </c:pt>
                <c:pt idx="69">
                  <c:v>16.90651171875</c:v>
                </c:pt>
                <c:pt idx="70">
                  <c:v>15.7241142578125</c:v>
                </c:pt>
                <c:pt idx="71">
                  <c:v>18.844232421874999</c:v>
                </c:pt>
                <c:pt idx="72">
                  <c:v>17.991396484374999</c:v>
                </c:pt>
                <c:pt idx="73">
                  <c:v>16.127924804687499</c:v>
                </c:pt>
                <c:pt idx="74">
                  <c:v>16.745207031250001</c:v>
                </c:pt>
                <c:pt idx="75">
                  <c:v>16.799439453125</c:v>
                </c:pt>
                <c:pt idx="76">
                  <c:v>17.838388671874998</c:v>
                </c:pt>
                <c:pt idx="77">
                  <c:v>16.950728515624998</c:v>
                </c:pt>
                <c:pt idx="78">
                  <c:v>15.997528320312499</c:v>
                </c:pt>
                <c:pt idx="79">
                  <c:v>17.810681640624999</c:v>
                </c:pt>
                <c:pt idx="80">
                  <c:v>17.012812499999999</c:v>
                </c:pt>
                <c:pt idx="81">
                  <c:v>18.025050781249998</c:v>
                </c:pt>
                <c:pt idx="82">
                  <c:v>17.795822265624999</c:v>
                </c:pt>
                <c:pt idx="83">
                  <c:v>17.058566406250002</c:v>
                </c:pt>
                <c:pt idx="84">
                  <c:v>16.917294921875001</c:v>
                </c:pt>
                <c:pt idx="85">
                  <c:v>17.728712890625001</c:v>
                </c:pt>
                <c:pt idx="86">
                  <c:v>17.185048828125002</c:v>
                </c:pt>
                <c:pt idx="87">
                  <c:v>17.378529296875001</c:v>
                </c:pt>
                <c:pt idx="88">
                  <c:v>16.252289062500001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428-4AC9-B7ED-8D342B7BF89C}"/>
            </c:ext>
          </c:extLst>
        </c:ser>
        <c:ser>
          <c:idx val="4"/>
          <c:order val="3"/>
          <c:tx>
            <c:strRef>
              <c:f>'איור 14 נתונים'!$O$1</c:f>
              <c:strCache>
                <c:ptCount val="1"/>
                <c:pt idx="0">
                  <c:v>Indirect taxes trend (by 2015-2019 rate of change)</c:v>
                </c:pt>
              </c:strCache>
            </c:strRef>
          </c:tx>
          <c:spPr>
            <a:ln w="12700" cap="rnd">
              <a:solidFill>
                <a:srgbClr val="357C32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'איור 14 נתונים'!$B$52:$B$300</c:f>
              <c:numCache>
                <c:formatCode>m/d/yyyy</c:formatCode>
                <c:ptCount val="249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</c:numCache>
            </c:numRef>
          </c:cat>
          <c:val>
            <c:numRef>
              <c:f>'איור 14 נתונים'!$O$52:$O$300</c:f>
              <c:numCache>
                <c:formatCode>0.0</c:formatCode>
                <c:ptCount val="249"/>
                <c:pt idx="0">
                  <c:v>14.267860315885867</c:v>
                </c:pt>
                <c:pt idx="1">
                  <c:v>14.298719681896964</c:v>
                </c:pt>
                <c:pt idx="2">
                  <c:v>14.32964579235674</c:v>
                </c:pt>
                <c:pt idx="3">
                  <c:v>14.360638791624005</c:v>
                </c:pt>
                <c:pt idx="4">
                  <c:v>14.391698824369803</c:v>
                </c:pt>
                <c:pt idx="5">
                  <c:v>14.422826035578074</c:v>
                </c:pt>
                <c:pt idx="6">
                  <c:v>14.454020570546342</c:v>
                </c:pt>
                <c:pt idx="7">
                  <c:v>14.485282574886391</c:v>
                </c:pt>
                <c:pt idx="8">
                  <c:v>14.516612194524933</c:v>
                </c:pt>
                <c:pt idx="9">
                  <c:v>14.548009575704313</c:v>
                </c:pt>
                <c:pt idx="10">
                  <c:v>14.579474864983164</c:v>
                </c:pt>
                <c:pt idx="11">
                  <c:v>14.611008209237113</c:v>
                </c:pt>
                <c:pt idx="12">
                  <c:v>14.642609755659457</c:v>
                </c:pt>
                <c:pt idx="13">
                  <c:v>14.67427965176185</c:v>
                </c:pt>
                <c:pt idx="14">
                  <c:v>14.706018045374991</c:v>
                </c:pt>
                <c:pt idx="15">
                  <c:v>14.73782508464932</c:v>
                </c:pt>
                <c:pt idx="16">
                  <c:v>14.769700918055703</c:v>
                </c:pt>
                <c:pt idx="17">
                  <c:v>14.801645694386126</c:v>
                </c:pt>
                <c:pt idx="18">
                  <c:v>14.833659562754397</c:v>
                </c:pt>
                <c:pt idx="19">
                  <c:v>14.865742672596829</c:v>
                </c:pt>
                <c:pt idx="20">
                  <c:v>14.897895173672948</c:v>
                </c:pt>
                <c:pt idx="21">
                  <c:v>14.93011721606619</c:v>
                </c:pt>
                <c:pt idx="22">
                  <c:v>14.962408950184596</c:v>
                </c:pt>
                <c:pt idx="23">
                  <c:v>14.994770526761524</c:v>
                </c:pt>
                <c:pt idx="24">
                  <c:v>15.027202096856344</c:v>
                </c:pt>
                <c:pt idx="25">
                  <c:v>15.059703811855144</c:v>
                </c:pt>
                <c:pt idx="26">
                  <c:v>15.092275823471441</c:v>
                </c:pt>
                <c:pt idx="27">
                  <c:v>15.124918283746888</c:v>
                </c:pt>
                <c:pt idx="28">
                  <c:v>15.15763134505198</c:v>
                </c:pt>
                <c:pt idx="29">
                  <c:v>15.19041516008677</c:v>
                </c:pt>
                <c:pt idx="30">
                  <c:v>15.223269881881579</c:v>
                </c:pt>
                <c:pt idx="31">
                  <c:v>15.256195663797712</c:v>
                </c:pt>
                <c:pt idx="32">
                  <c:v>15.289192659528167</c:v>
                </c:pt>
                <c:pt idx="33">
                  <c:v>15.322261023098369</c:v>
                </c:pt>
                <c:pt idx="34">
                  <c:v>15.35540090886686</c:v>
                </c:pt>
                <c:pt idx="35">
                  <c:v>15.388612471526066</c:v>
                </c:pt>
                <c:pt idx="36">
                  <c:v>15.421895866102968</c:v>
                </c:pt>
                <c:pt idx="37">
                  <c:v>15.455251247959854</c:v>
                </c:pt>
                <c:pt idx="38">
                  <c:v>15.488678772795042</c:v>
                </c:pt>
                <c:pt idx="39">
                  <c:v>15.522178596643597</c:v>
                </c:pt>
                <c:pt idx="40">
                  <c:v>15.555750875878076</c:v>
                </c:pt>
                <c:pt idx="41">
                  <c:v>15.589395767209236</c:v>
                </c:pt>
                <c:pt idx="42">
                  <c:v>15.623113427686786</c:v>
                </c:pt>
                <c:pt idx="43">
                  <c:v>15.656904014700107</c:v>
                </c:pt>
                <c:pt idx="44">
                  <c:v>15.690767685978994</c:v>
                </c:pt>
                <c:pt idx="45">
                  <c:v>15.724704599594387</c:v>
                </c:pt>
                <c:pt idx="46">
                  <c:v>15.758714913959112</c:v>
                </c:pt>
                <c:pt idx="47">
                  <c:v>15.792798787828618</c:v>
                </c:pt>
                <c:pt idx="48">
                  <c:v>15.826956380301723</c:v>
                </c:pt>
                <c:pt idx="49">
                  <c:v>15.861187850821349</c:v>
                </c:pt>
                <c:pt idx="50">
                  <c:v>15.895493359175273</c:v>
                </c:pt>
                <c:pt idx="51">
                  <c:v>15.929873065496873</c:v>
                </c:pt>
                <c:pt idx="52">
                  <c:v>15.964327130265865</c:v>
                </c:pt>
                <c:pt idx="53">
                  <c:v>15.998855714309068</c:v>
                </c:pt>
                <c:pt idx="54">
                  <c:v>16.033458978801143</c:v>
                </c:pt>
                <c:pt idx="55">
                  <c:v>16.068137085265352</c:v>
                </c:pt>
                <c:pt idx="56">
                  <c:v>16.1028901955743</c:v>
                </c:pt>
                <c:pt idx="57">
                  <c:v>16.137718471950716</c:v>
                </c:pt>
                <c:pt idx="58">
                  <c:v>16.172622076968175</c:v>
                </c:pt>
                <c:pt idx="59">
                  <c:v>16.207601173551886</c:v>
                </c:pt>
                <c:pt idx="60">
                  <c:v>16.242655924979445</c:v>
                </c:pt>
                <c:pt idx="61">
                  <c:v>16.277786494881589</c:v>
                </c:pt>
                <c:pt idx="62">
                  <c:v>16.312993047242966</c:v>
                </c:pt>
                <c:pt idx="63">
                  <c:v>16.348275746402898</c:v>
                </c:pt>
                <c:pt idx="64">
                  <c:v>16.383634757056154</c:v>
                </c:pt>
                <c:pt idx="65">
                  <c:v>16.419070244253714</c:v>
                </c:pt>
                <c:pt idx="66">
                  <c:v>16.454582373403532</c:v>
                </c:pt>
                <c:pt idx="67">
                  <c:v>16.490171310271329</c:v>
                </c:pt>
                <c:pt idx="68">
                  <c:v>16.525837220981344</c:v>
                </c:pt>
                <c:pt idx="69">
                  <c:v>16.561580272017121</c:v>
                </c:pt>
                <c:pt idx="70">
                  <c:v>16.597400630222289</c:v>
                </c:pt>
                <c:pt idx="71">
                  <c:v>16.633298462801331</c:v>
                </c:pt>
                <c:pt idx="72">
                  <c:v>16.669273937320373</c:v>
                </c:pt>
                <c:pt idx="73">
                  <c:v>16.705327221707961</c:v>
                </c:pt>
                <c:pt idx="74">
                  <c:v>16.741458484255848</c:v>
                </c:pt>
                <c:pt idx="75">
                  <c:v>16.777667893619771</c:v>
                </c:pt>
                <c:pt idx="76">
                  <c:v>16.813955618820263</c:v>
                </c:pt>
                <c:pt idx="77">
                  <c:v>16.850321829243406</c:v>
                </c:pt>
                <c:pt idx="78">
                  <c:v>16.886766694641647</c:v>
                </c:pt>
                <c:pt idx="79">
                  <c:v>16.923290385134589</c:v>
                </c:pt>
                <c:pt idx="80">
                  <c:v>16.959893071209773</c:v>
                </c:pt>
                <c:pt idx="81">
                  <c:v>16.996574923723482</c:v>
                </c:pt>
                <c:pt idx="82">
                  <c:v>17.033336113901537</c:v>
                </c:pt>
                <c:pt idx="83">
                  <c:v>17.07017681334009</c:v>
                </c:pt>
                <c:pt idx="84">
                  <c:v>17.107097194006453</c:v>
                </c:pt>
                <c:pt idx="85">
                  <c:v>17.144097428239856</c:v>
                </c:pt>
                <c:pt idx="86">
                  <c:v>17.181177688752282</c:v>
                </c:pt>
                <c:pt idx="87">
                  <c:v>17.218338148629265</c:v>
                </c:pt>
                <c:pt idx="88">
                  <c:v>17.255578981330704</c:v>
                </c:pt>
                <c:pt idx="89">
                  <c:v>12.834589685733349</c:v>
                </c:pt>
                <c:pt idx="90">
                  <c:v>12.834589685733349</c:v>
                </c:pt>
                <c:pt idx="91">
                  <c:v>12.834589685733349</c:v>
                </c:pt>
                <c:pt idx="92">
                  <c:v>12.834589685733349</c:v>
                </c:pt>
                <c:pt idx="93">
                  <c:v>12.834589685733349</c:v>
                </c:pt>
                <c:pt idx="94">
                  <c:v>12.834589685733349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428-4AC9-B7ED-8D342B7BF89C}"/>
            </c:ext>
          </c:extLst>
        </c:ser>
        <c:ser>
          <c:idx val="2"/>
          <c:order val="4"/>
          <c:tx>
            <c:v>Total</c:v>
          </c:tx>
          <c:spPr>
            <a:ln w="22225" cap="rnd">
              <a:solidFill>
                <a:srgbClr val="008DA3"/>
              </a:solidFill>
              <a:round/>
            </a:ln>
            <a:effectLst/>
          </c:spPr>
          <c:marker>
            <c:symbol val="none"/>
          </c:marker>
          <c:cat>
            <c:numRef>
              <c:f>'איור 14 נתונים'!$B$52:$B$300</c:f>
              <c:numCache>
                <c:formatCode>m/d/yyyy</c:formatCode>
                <c:ptCount val="249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</c:numCache>
            </c:numRef>
          </c:cat>
          <c:val>
            <c:numRef>
              <c:f>'איור 14 נתונים'!$F$52:$F$300</c:f>
              <c:numCache>
                <c:formatCode>0.0</c:formatCode>
                <c:ptCount val="249"/>
                <c:pt idx="0">
                  <c:v>30.435502380371094</c:v>
                </c:pt>
                <c:pt idx="1">
                  <c:v>29.871525512695314</c:v>
                </c:pt>
                <c:pt idx="2">
                  <c:v>31.635729248046875</c:v>
                </c:pt>
                <c:pt idx="3">
                  <c:v>31.673583679199218</c:v>
                </c:pt>
                <c:pt idx="4">
                  <c:v>32.486119934082033</c:v>
                </c:pt>
                <c:pt idx="5">
                  <c:v>30.761246520996092</c:v>
                </c:pt>
                <c:pt idx="6">
                  <c:v>32.510403930664062</c:v>
                </c:pt>
                <c:pt idx="7">
                  <c:v>30.487127990722655</c:v>
                </c:pt>
                <c:pt idx="8">
                  <c:v>32.765907775878908</c:v>
                </c:pt>
                <c:pt idx="9">
                  <c:v>31.821987548828126</c:v>
                </c:pt>
                <c:pt idx="10">
                  <c:v>32.171826904296879</c:v>
                </c:pt>
                <c:pt idx="11">
                  <c:v>33.158169921875</c:v>
                </c:pt>
                <c:pt idx="12">
                  <c:v>32.776007385253905</c:v>
                </c:pt>
                <c:pt idx="13">
                  <c:v>31.848082824707031</c:v>
                </c:pt>
                <c:pt idx="14">
                  <c:v>30.099631958007812</c:v>
                </c:pt>
                <c:pt idx="15">
                  <c:v>24.095460845947265</c:v>
                </c:pt>
                <c:pt idx="16">
                  <c:v>26.675875122070313</c:v>
                </c:pt>
                <c:pt idx="17">
                  <c:v>31.471204223632814</c:v>
                </c:pt>
                <c:pt idx="18">
                  <c:v>31.062992858886719</c:v>
                </c:pt>
                <c:pt idx="19">
                  <c:v>32.687550231933592</c:v>
                </c:pt>
                <c:pt idx="20">
                  <c:v>33.883426269531249</c:v>
                </c:pt>
                <c:pt idx="21">
                  <c:v>31.92549285888672</c:v>
                </c:pt>
                <c:pt idx="22">
                  <c:v>33.6364208984375</c:v>
                </c:pt>
                <c:pt idx="23">
                  <c:v>33.573766357421874</c:v>
                </c:pt>
                <c:pt idx="24">
                  <c:v>34.76303942871094</c:v>
                </c:pt>
                <c:pt idx="25">
                  <c:v>34.032181457519535</c:v>
                </c:pt>
                <c:pt idx="26">
                  <c:v>36.074130554199222</c:v>
                </c:pt>
                <c:pt idx="27">
                  <c:v>36.909206604003906</c:v>
                </c:pt>
                <c:pt idx="28">
                  <c:v>36.682828125</c:v>
                </c:pt>
                <c:pt idx="29">
                  <c:v>37.612940551757809</c:v>
                </c:pt>
                <c:pt idx="30">
                  <c:v>38.713588439941404</c:v>
                </c:pt>
                <c:pt idx="31">
                  <c:v>40.398723571777346</c:v>
                </c:pt>
                <c:pt idx="32">
                  <c:v>38.467334106445314</c:v>
                </c:pt>
                <c:pt idx="33">
                  <c:v>38.54185528564453</c:v>
                </c:pt>
                <c:pt idx="34">
                  <c:v>44.071149047851563</c:v>
                </c:pt>
                <c:pt idx="35">
                  <c:v>39.577261718750002</c:v>
                </c:pt>
                <c:pt idx="36">
                  <c:v>42.366899414062502</c:v>
                </c:pt>
                <c:pt idx="37">
                  <c:v>41.410871948242189</c:v>
                </c:pt>
                <c:pt idx="38">
                  <c:v>41.102234680175783</c:v>
                </c:pt>
                <c:pt idx="39">
                  <c:v>39.727265747070312</c:v>
                </c:pt>
                <c:pt idx="40">
                  <c:v>43.525854003906247</c:v>
                </c:pt>
                <c:pt idx="41">
                  <c:v>40.242602783203125</c:v>
                </c:pt>
                <c:pt idx="42">
                  <c:v>40.332194824218753</c:v>
                </c:pt>
                <c:pt idx="43">
                  <c:v>39.16908947753906</c:v>
                </c:pt>
                <c:pt idx="44">
                  <c:v>39.461074523925781</c:v>
                </c:pt>
                <c:pt idx="45">
                  <c:v>40.507059082031247</c:v>
                </c:pt>
                <c:pt idx="46">
                  <c:v>39.557628295898439</c:v>
                </c:pt>
                <c:pt idx="47">
                  <c:v>38.674355957031253</c:v>
                </c:pt>
                <c:pt idx="48">
                  <c:v>37.361316955566409</c:v>
                </c:pt>
                <c:pt idx="49">
                  <c:v>39.496769226074221</c:v>
                </c:pt>
                <c:pt idx="50">
                  <c:v>38.75704138183594</c:v>
                </c:pt>
                <c:pt idx="51">
                  <c:v>37.888166625976559</c:v>
                </c:pt>
                <c:pt idx="52">
                  <c:v>37.418751220703122</c:v>
                </c:pt>
                <c:pt idx="53">
                  <c:v>37.461683471679684</c:v>
                </c:pt>
                <c:pt idx="54">
                  <c:v>38.087259216308595</c:v>
                </c:pt>
                <c:pt idx="55">
                  <c:v>36.943149291992185</c:v>
                </c:pt>
                <c:pt idx="56">
                  <c:v>36.595668212890622</c:v>
                </c:pt>
                <c:pt idx="57">
                  <c:v>36.767148498535157</c:v>
                </c:pt>
                <c:pt idx="58">
                  <c:v>32.892536621093747</c:v>
                </c:pt>
                <c:pt idx="59">
                  <c:v>35.081909729003904</c:v>
                </c:pt>
                <c:pt idx="60">
                  <c:v>36.057105712890625</c:v>
                </c:pt>
                <c:pt idx="61">
                  <c:v>38.797943664550779</c:v>
                </c:pt>
                <c:pt idx="62">
                  <c:v>38.786893127441409</c:v>
                </c:pt>
                <c:pt idx="63">
                  <c:v>39.899040100097658</c:v>
                </c:pt>
                <c:pt idx="64">
                  <c:v>40.984604614257812</c:v>
                </c:pt>
                <c:pt idx="65">
                  <c:v>40.935276184082028</c:v>
                </c:pt>
                <c:pt idx="66">
                  <c:v>39.246219116210938</c:v>
                </c:pt>
                <c:pt idx="67">
                  <c:v>39.547085449218748</c:v>
                </c:pt>
                <c:pt idx="68">
                  <c:v>41.632847717285159</c:v>
                </c:pt>
                <c:pt idx="69">
                  <c:v>41.566861511230471</c:v>
                </c:pt>
                <c:pt idx="70">
                  <c:v>40.22790148925781</c:v>
                </c:pt>
                <c:pt idx="71">
                  <c:v>44.909087890625003</c:v>
                </c:pt>
                <c:pt idx="72">
                  <c:v>44.582096984863284</c:v>
                </c:pt>
                <c:pt idx="73">
                  <c:v>40.051532287597659</c:v>
                </c:pt>
                <c:pt idx="74">
                  <c:v>41.360647705078122</c:v>
                </c:pt>
                <c:pt idx="75">
                  <c:v>41.368060241699219</c:v>
                </c:pt>
                <c:pt idx="76">
                  <c:v>41.695940856933596</c:v>
                </c:pt>
                <c:pt idx="77">
                  <c:v>39.619542602539063</c:v>
                </c:pt>
                <c:pt idx="78">
                  <c:v>42.713358154296877</c:v>
                </c:pt>
                <c:pt idx="79">
                  <c:v>44.367982177734376</c:v>
                </c:pt>
                <c:pt idx="80">
                  <c:v>42.93930712890625</c:v>
                </c:pt>
                <c:pt idx="81">
                  <c:v>43.508065185546876</c:v>
                </c:pt>
                <c:pt idx="82">
                  <c:v>44.664283630371095</c:v>
                </c:pt>
                <c:pt idx="83">
                  <c:v>43.743810668945315</c:v>
                </c:pt>
                <c:pt idx="84">
                  <c:v>44.117270996093751</c:v>
                </c:pt>
                <c:pt idx="85">
                  <c:v>45.900870605468747</c:v>
                </c:pt>
                <c:pt idx="86">
                  <c:v>43.562931701660155</c:v>
                </c:pt>
                <c:pt idx="87">
                  <c:v>42.942780761718751</c:v>
                </c:pt>
                <c:pt idx="88">
                  <c:v>43.800360412597655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428-4AC9-B7ED-8D342B7BF89C}"/>
            </c:ext>
          </c:extLst>
        </c:ser>
        <c:ser>
          <c:idx val="5"/>
          <c:order val="5"/>
          <c:tx>
            <c:strRef>
              <c:f>'איור 14 נתונים'!$P$1</c:f>
              <c:strCache>
                <c:ptCount val="1"/>
                <c:pt idx="0">
                  <c:v>Total taxes trend (by 2015-2019 rate of change)</c:v>
                </c:pt>
              </c:strCache>
            </c:strRef>
          </c:tx>
          <c:spPr>
            <a:ln w="12700" cap="rnd">
              <a:solidFill>
                <a:srgbClr val="008DA3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'איור 14 נתונים'!$B$52:$B$300</c:f>
              <c:numCache>
                <c:formatCode>m/d/yyyy</c:formatCode>
                <c:ptCount val="249"/>
                <c:pt idx="0">
                  <c:v>43496</c:v>
                </c:pt>
                <c:pt idx="1">
                  <c:v>43524</c:v>
                </c:pt>
                <c:pt idx="2">
                  <c:v>43555</c:v>
                </c:pt>
                <c:pt idx="3">
                  <c:v>43585</c:v>
                </c:pt>
                <c:pt idx="4">
                  <c:v>43616</c:v>
                </c:pt>
                <c:pt idx="5">
                  <c:v>43646</c:v>
                </c:pt>
                <c:pt idx="6">
                  <c:v>43677</c:v>
                </c:pt>
                <c:pt idx="7">
                  <c:v>43708</c:v>
                </c:pt>
                <c:pt idx="8">
                  <c:v>43738</c:v>
                </c:pt>
                <c:pt idx="9">
                  <c:v>43769</c:v>
                </c:pt>
                <c:pt idx="10">
                  <c:v>43799</c:v>
                </c:pt>
                <c:pt idx="11">
                  <c:v>43830</c:v>
                </c:pt>
                <c:pt idx="12">
                  <c:v>43861</c:v>
                </c:pt>
                <c:pt idx="13">
                  <c:v>43890</c:v>
                </c:pt>
                <c:pt idx="14">
                  <c:v>43921</c:v>
                </c:pt>
                <c:pt idx="15">
                  <c:v>43951</c:v>
                </c:pt>
                <c:pt idx="16">
                  <c:v>43982</c:v>
                </c:pt>
                <c:pt idx="17">
                  <c:v>44012</c:v>
                </c:pt>
                <c:pt idx="18">
                  <c:v>44043</c:v>
                </c:pt>
                <c:pt idx="19">
                  <c:v>44074</c:v>
                </c:pt>
                <c:pt idx="20">
                  <c:v>44104</c:v>
                </c:pt>
                <c:pt idx="21">
                  <c:v>44135</c:v>
                </c:pt>
                <c:pt idx="22">
                  <c:v>44165</c:v>
                </c:pt>
                <c:pt idx="23">
                  <c:v>44196</c:v>
                </c:pt>
                <c:pt idx="24">
                  <c:v>44227</c:v>
                </c:pt>
                <c:pt idx="25">
                  <c:v>44255</c:v>
                </c:pt>
                <c:pt idx="26">
                  <c:v>44286</c:v>
                </c:pt>
                <c:pt idx="27">
                  <c:v>44316</c:v>
                </c:pt>
                <c:pt idx="28">
                  <c:v>44347</c:v>
                </c:pt>
                <c:pt idx="29">
                  <c:v>44377</c:v>
                </c:pt>
                <c:pt idx="30">
                  <c:v>44408</c:v>
                </c:pt>
                <c:pt idx="31">
                  <c:v>44439</c:v>
                </c:pt>
                <c:pt idx="32">
                  <c:v>44469</c:v>
                </c:pt>
                <c:pt idx="33">
                  <c:v>44500</c:v>
                </c:pt>
                <c:pt idx="34">
                  <c:v>44530</c:v>
                </c:pt>
                <c:pt idx="35">
                  <c:v>44561</c:v>
                </c:pt>
                <c:pt idx="36">
                  <c:v>44592</c:v>
                </c:pt>
                <c:pt idx="37">
                  <c:v>44620</c:v>
                </c:pt>
                <c:pt idx="38">
                  <c:v>44651</c:v>
                </c:pt>
                <c:pt idx="39">
                  <c:v>44681</c:v>
                </c:pt>
                <c:pt idx="40">
                  <c:v>44712</c:v>
                </c:pt>
                <c:pt idx="41">
                  <c:v>44742</c:v>
                </c:pt>
                <c:pt idx="42">
                  <c:v>44773</c:v>
                </c:pt>
                <c:pt idx="43">
                  <c:v>44804</c:v>
                </c:pt>
                <c:pt idx="44">
                  <c:v>44834</c:v>
                </c:pt>
                <c:pt idx="45">
                  <c:v>44865</c:v>
                </c:pt>
                <c:pt idx="46">
                  <c:v>44895</c:v>
                </c:pt>
                <c:pt idx="47">
                  <c:v>44926</c:v>
                </c:pt>
                <c:pt idx="48">
                  <c:v>44957</c:v>
                </c:pt>
                <c:pt idx="49">
                  <c:v>44985</c:v>
                </c:pt>
                <c:pt idx="50">
                  <c:v>45016</c:v>
                </c:pt>
                <c:pt idx="51">
                  <c:v>45046</c:v>
                </c:pt>
                <c:pt idx="52">
                  <c:v>45077</c:v>
                </c:pt>
                <c:pt idx="53">
                  <c:v>45107</c:v>
                </c:pt>
                <c:pt idx="54">
                  <c:v>45138</c:v>
                </c:pt>
                <c:pt idx="55">
                  <c:v>45169</c:v>
                </c:pt>
                <c:pt idx="56">
                  <c:v>45199</c:v>
                </c:pt>
                <c:pt idx="57">
                  <c:v>45230</c:v>
                </c:pt>
                <c:pt idx="58">
                  <c:v>45260</c:v>
                </c:pt>
                <c:pt idx="59">
                  <c:v>45291</c:v>
                </c:pt>
                <c:pt idx="60">
                  <c:v>45322</c:v>
                </c:pt>
                <c:pt idx="61">
                  <c:v>45351</c:v>
                </c:pt>
                <c:pt idx="62">
                  <c:v>45382</c:v>
                </c:pt>
                <c:pt idx="63">
                  <c:v>45412</c:v>
                </c:pt>
                <c:pt idx="64">
                  <c:v>45443</c:v>
                </c:pt>
                <c:pt idx="65">
                  <c:v>45473</c:v>
                </c:pt>
                <c:pt idx="66">
                  <c:v>45504</c:v>
                </c:pt>
                <c:pt idx="67">
                  <c:v>45535</c:v>
                </c:pt>
                <c:pt idx="68">
                  <c:v>45565</c:v>
                </c:pt>
                <c:pt idx="69">
                  <c:v>45596</c:v>
                </c:pt>
                <c:pt idx="70">
                  <c:v>45626</c:v>
                </c:pt>
                <c:pt idx="71">
                  <c:v>45657</c:v>
                </c:pt>
                <c:pt idx="72">
                  <c:v>45688</c:v>
                </c:pt>
                <c:pt idx="73">
                  <c:v>45716</c:v>
                </c:pt>
                <c:pt idx="74">
                  <c:v>45747</c:v>
                </c:pt>
                <c:pt idx="75">
                  <c:v>45777</c:v>
                </c:pt>
                <c:pt idx="76">
                  <c:v>45808</c:v>
                </c:pt>
                <c:pt idx="77">
                  <c:v>45838</c:v>
                </c:pt>
                <c:pt idx="78">
                  <c:v>45869</c:v>
                </c:pt>
                <c:pt idx="79">
                  <c:v>45900</c:v>
                </c:pt>
                <c:pt idx="80">
                  <c:v>45930</c:v>
                </c:pt>
                <c:pt idx="81">
                  <c:v>45961</c:v>
                </c:pt>
                <c:pt idx="82">
                  <c:v>45991</c:v>
                </c:pt>
                <c:pt idx="83">
                  <c:v>46022</c:v>
                </c:pt>
                <c:pt idx="84">
                  <c:v>46053</c:v>
                </c:pt>
                <c:pt idx="85">
                  <c:v>46081</c:v>
                </c:pt>
                <c:pt idx="86">
                  <c:v>46112</c:v>
                </c:pt>
                <c:pt idx="87">
                  <c:v>46142</c:v>
                </c:pt>
                <c:pt idx="88">
                  <c:v>46173</c:v>
                </c:pt>
              </c:numCache>
            </c:numRef>
          </c:cat>
          <c:val>
            <c:numRef>
              <c:f>'איור 14 נתונים'!$P$52:$P$300</c:f>
              <c:numCache>
                <c:formatCode>0.0</c:formatCode>
                <c:ptCount val="249"/>
                <c:pt idx="0">
                  <c:v>31.398527560225897</c:v>
                </c:pt>
                <c:pt idx="1">
                  <c:v>31.49826600901762</c:v>
                </c:pt>
                <c:pt idx="2">
                  <c:v>31.598321280251053</c:v>
                </c:pt>
                <c:pt idx="3">
                  <c:v>31.698694380323012</c:v>
                </c:pt>
                <c:pt idx="4">
                  <c:v>31.799386318827214</c:v>
                </c:pt>
                <c:pt idx="5">
                  <c:v>31.900398108564342</c:v>
                </c:pt>
                <c:pt idx="6">
                  <c:v>32.001730765552274</c:v>
                </c:pt>
                <c:pt idx="7">
                  <c:v>32.103385309036341</c:v>
                </c:pt>
                <c:pt idx="8">
                  <c:v>32.205362761499515</c:v>
                </c:pt>
                <c:pt idx="9">
                  <c:v>32.307664148672714</c:v>
                </c:pt>
                <c:pt idx="10">
                  <c:v>32.41029049954512</c:v>
                </c:pt>
                <c:pt idx="11">
                  <c:v>32.513242846374546</c:v>
                </c:pt>
                <c:pt idx="12">
                  <c:v>32.616522224697825</c:v>
                </c:pt>
                <c:pt idx="13">
                  <c:v>32.720129673341162</c:v>
                </c:pt>
                <c:pt idx="14">
                  <c:v>32.824066234430639</c:v>
                </c:pt>
                <c:pt idx="15">
                  <c:v>32.928332953402723</c:v>
                </c:pt>
                <c:pt idx="16">
                  <c:v>33.032930879014685</c:v>
                </c:pt>
                <c:pt idx="17">
                  <c:v>33.137861063355274</c:v>
                </c:pt>
                <c:pt idx="18">
                  <c:v>33.243124561855169</c:v>
                </c:pt>
                <c:pt idx="19">
                  <c:v>33.348722433297709</c:v>
                </c:pt>
                <c:pt idx="20">
                  <c:v>33.454655739829455</c:v>
                </c:pt>
                <c:pt idx="21">
                  <c:v>33.56092554697095</c:v>
                </c:pt>
                <c:pt idx="22">
                  <c:v>33.667532923627348</c:v>
                </c:pt>
                <c:pt idx="23">
                  <c:v>33.774478942099279</c:v>
                </c:pt>
                <c:pt idx="24">
                  <c:v>33.881764678093496</c:v>
                </c:pt>
                <c:pt idx="25">
                  <c:v>33.989391210733849</c:v>
                </c:pt>
                <c:pt idx="26">
                  <c:v>34.097359622571986</c:v>
                </c:pt>
                <c:pt idx="27">
                  <c:v>34.205670999598382</c:v>
                </c:pt>
                <c:pt idx="28">
                  <c:v>34.314326431253136</c:v>
                </c:pt>
                <c:pt idx="29">
                  <c:v>34.423327010437042</c:v>
                </c:pt>
                <c:pt idx="30">
                  <c:v>34.532673833522473</c:v>
                </c:pt>
                <c:pt idx="31">
                  <c:v>34.642368000364534</c:v>
                </c:pt>
                <c:pt idx="32">
                  <c:v>34.752410614311991</c:v>
                </c:pt>
                <c:pt idx="33">
                  <c:v>34.862802782218473</c:v>
                </c:pt>
                <c:pt idx="34">
                  <c:v>34.973545614453542</c:v>
                </c:pt>
                <c:pt idx="35">
                  <c:v>35.084640224913912</c:v>
                </c:pt>
                <c:pt idx="36">
                  <c:v>35.196087731034595</c:v>
                </c:pt>
                <c:pt idx="37">
                  <c:v>35.307889253800205</c:v>
                </c:pt>
                <c:pt idx="38">
                  <c:v>35.420045917756156</c:v>
                </c:pt>
                <c:pt idx="39">
                  <c:v>35.532558851020077</c:v>
                </c:pt>
                <c:pt idx="40">
                  <c:v>35.645429185293033</c:v>
                </c:pt>
                <c:pt idx="41">
                  <c:v>35.758658055871038</c:v>
                </c:pt>
                <c:pt idx="42">
                  <c:v>35.87224660165635</c:v>
                </c:pt>
                <c:pt idx="43">
                  <c:v>35.98619596516906</c:v>
                </c:pt>
                <c:pt idx="44">
                  <c:v>36.100507292558419</c:v>
                </c:pt>
                <c:pt idx="45">
                  <c:v>36.21518173361455</c:v>
                </c:pt>
                <c:pt idx="46">
                  <c:v>36.330220441779851</c:v>
                </c:pt>
                <c:pt idx="47">
                  <c:v>36.445624574160732</c:v>
                </c:pt>
                <c:pt idx="48">
                  <c:v>36.561395291539114</c:v>
                </c:pt>
                <c:pt idx="49">
                  <c:v>36.677533758384257</c:v>
                </c:pt>
                <c:pt idx="50">
                  <c:v>36.794041142864323</c:v>
                </c:pt>
                <c:pt idx="51">
                  <c:v>36.910918616858275</c:v>
                </c:pt>
                <c:pt idx="52">
                  <c:v>37.028167355967504</c:v>
                </c:pt>
                <c:pt idx="53">
                  <c:v>37.145788539527821</c:v>
                </c:pt>
                <c:pt idx="54">
                  <c:v>37.263783350621161</c:v>
                </c:pt>
                <c:pt idx="55">
                  <c:v>37.382152976087617</c:v>
                </c:pt>
                <c:pt idx="56">
                  <c:v>37.50089860653727</c:v>
                </c:pt>
                <c:pt idx="57">
                  <c:v>37.620021436362265</c:v>
                </c:pt>
                <c:pt idx="58">
                  <c:v>37.739522663748708</c:v>
                </c:pt>
                <c:pt idx="59">
                  <c:v>37.859403490688855</c:v>
                </c:pt>
                <c:pt idx="60">
                  <c:v>37.979665122993076</c:v>
                </c:pt>
                <c:pt idx="61">
                  <c:v>38.100308770302028</c:v>
                </c:pt>
                <c:pt idx="62">
                  <c:v>38.221335646098886</c:v>
                </c:pt>
                <c:pt idx="63">
                  <c:v>38.342746967721467</c:v>
                </c:pt>
                <c:pt idx="64">
                  <c:v>38.464543956374499</c:v>
                </c:pt>
                <c:pt idx="65">
                  <c:v>38.586727837141872</c:v>
                </c:pt>
                <c:pt idx="66">
                  <c:v>38.709299838999058</c:v>
                </c:pt>
                <c:pt idx="67">
                  <c:v>38.832261194825392</c:v>
                </c:pt>
                <c:pt idx="68">
                  <c:v>38.955613141416464</c:v>
                </c:pt>
                <c:pt idx="69">
                  <c:v>39.07935691949659</c:v>
                </c:pt>
                <c:pt idx="70">
                  <c:v>39.203493773731317</c:v>
                </c:pt>
                <c:pt idx="71">
                  <c:v>39.328024952739895</c:v>
                </c:pt>
                <c:pt idx="72">
                  <c:v>39.452951709107857</c:v>
                </c:pt>
                <c:pt idx="73">
                  <c:v>39.578275299399579</c:v>
                </c:pt>
                <c:pt idx="74">
                  <c:v>39.703996984171027</c:v>
                </c:pt>
                <c:pt idx="75">
                  <c:v>39.830118027982294</c:v>
                </c:pt>
                <c:pt idx="76">
                  <c:v>39.956639699410445</c:v>
                </c:pt>
                <c:pt idx="77">
                  <c:v>40.083563271062168</c:v>
                </c:pt>
                <c:pt idx="78">
                  <c:v>40.210890019586692</c:v>
                </c:pt>
                <c:pt idx="79">
                  <c:v>40.338621225688485</c:v>
                </c:pt>
                <c:pt idx="80">
                  <c:v>40.466758174140303</c:v>
                </c:pt>
                <c:pt idx="81">
                  <c:v>40.595302153795934</c:v>
                </c:pt>
                <c:pt idx="82">
                  <c:v>40.724254457603337</c:v>
                </c:pt>
                <c:pt idx="83">
                  <c:v>40.853616382617489</c:v>
                </c:pt>
                <c:pt idx="84">
                  <c:v>40.983389230013572</c:v>
                </c:pt>
                <c:pt idx="85">
                  <c:v>41.113574305099924</c:v>
                </c:pt>
                <c:pt idx="86">
                  <c:v>41.244172917331312</c:v>
                </c:pt>
                <c:pt idx="87">
                  <c:v>41.375186380321949</c:v>
                </c:pt>
                <c:pt idx="88">
                  <c:v>41.506616011858867</c:v>
                </c:pt>
                <c:pt idx="89">
                  <c:v>26.879329985618295</c:v>
                </c:pt>
                <c:pt idx="90">
                  <c:v>26.879329985618295</c:v>
                </c:pt>
                <c:pt idx="91">
                  <c:v>26.879329985618295</c:v>
                </c:pt>
                <c:pt idx="92">
                  <c:v>26.879329985618295</c:v>
                </c:pt>
                <c:pt idx="93">
                  <c:v>26.879329985618295</c:v>
                </c:pt>
                <c:pt idx="94">
                  <c:v>26.879329985618295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428-4AC9-B7ED-8D342B7BF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6785176"/>
        <c:axId val="646787144"/>
      </c:lineChart>
      <c:dateAx>
        <c:axId val="646785176"/>
        <c:scaling>
          <c:orientation val="minMax"/>
          <c:max val="46173"/>
          <c:min val="44712"/>
        </c:scaling>
        <c:delete val="0"/>
        <c:axPos val="b"/>
        <c:numFmt formatCode="mmm\-yy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646787144"/>
        <c:crosses val="autoZero"/>
        <c:auto val="1"/>
        <c:lblOffset val="100"/>
        <c:baseTimeUnit val="months"/>
      </c:dateAx>
      <c:valAx>
        <c:axId val="646787144"/>
        <c:scaling>
          <c:orientation val="minMax"/>
          <c:max val="50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r>
                  <a:rPr lang="en-US" dirty="0" smtClean="0"/>
                  <a:t>Billion</a:t>
                </a:r>
              </a:p>
              <a:p>
                <a:pPr>
                  <a:defRPr/>
                </a:pPr>
                <a:r>
                  <a:rPr lang="en-US" baseline="0" dirty="0" smtClean="0"/>
                  <a:t> NIS</a:t>
                </a:r>
                <a:endParaRPr lang="he-IL" dirty="0"/>
              </a:p>
            </c:rich>
          </c:tx>
          <c:layout>
            <c:manualLayout>
              <c:xMode val="edge"/>
              <c:yMode val="edge"/>
              <c:x val="6.823609689525759E-3"/>
              <c:y val="6.4827092538197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pPr>
              <a:endParaRPr lang="he-IL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646785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"/>
          <c:y val="0.91712528265790227"/>
          <c:w val="0.99944823834438967"/>
          <c:h val="8.2874717342097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200" b="1" dirty="0"/>
              <a:t>Figure </a:t>
            </a:r>
            <a:r>
              <a:rPr lang="en-US" sz="1200" b="1" dirty="0" smtClean="0"/>
              <a:t>15a</a:t>
            </a:r>
            <a:r>
              <a:rPr lang="en-US" sz="1200" b="1" dirty="0"/>
              <a:t>: Employment and participation rates among ages 25-64</a:t>
            </a:r>
            <a:endParaRPr lang="he-IL" sz="1200" b="1" dirty="0"/>
          </a:p>
          <a:p>
            <a:pPr>
              <a:defRPr/>
            </a:pPr>
            <a:r>
              <a:rPr lang="en-US" sz="1200" dirty="0"/>
              <a:t>seasonally adjusted, </a:t>
            </a:r>
            <a:r>
              <a:rPr lang="en-US" sz="1200" dirty="0" smtClean="0"/>
              <a:t>May 2020 – May 2026</a:t>
            </a:r>
            <a:endParaRPr lang="he-IL" sz="1200" dirty="0"/>
          </a:p>
        </c:rich>
      </c:tx>
      <c:layout>
        <c:manualLayout>
          <c:xMode val="edge"/>
          <c:yMode val="edge"/>
          <c:x val="0.13347200594311184"/>
          <c:y val="1.3510317411462062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023672541304687E-2"/>
          <c:y val="0.16335293417826893"/>
          <c:w val="0.86722650018334135"/>
          <c:h val="0.66424242424242419"/>
        </c:manualLayout>
      </c:layout>
      <c:lineChart>
        <c:grouping val="standard"/>
        <c:varyColors val="0"/>
        <c:ser>
          <c:idx val="0"/>
          <c:order val="0"/>
          <c:tx>
            <c:strRef>
              <c:f>'איור 15א נתונים'!$B$3</c:f>
              <c:strCache>
                <c:ptCount val="1"/>
                <c:pt idx="0">
                  <c:v>Employment rate</c:v>
                </c:pt>
              </c:strCache>
            </c:strRef>
          </c:tx>
          <c:spPr>
            <a:ln w="22225">
              <a:solidFill>
                <a:srgbClr val="DA8F32"/>
              </a:solidFill>
            </a:ln>
          </c:spPr>
          <c:marker>
            <c:symbol val="none"/>
          </c:marker>
          <c:dLbls>
            <c:dLbl>
              <c:idx val="172"/>
              <c:layout>
                <c:manualLayout>
                  <c:x val="0"/>
                  <c:y val="-2.496616703204311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D98D25"/>
                        </a:solidFill>
                      </a:rPr>
                      <a:t>78.8%</a:t>
                    </a:r>
                    <a:endParaRPr lang="en-US" b="1" dirty="0">
                      <a:solidFill>
                        <a:srgbClr val="D98D25"/>
                      </a:solidFill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0D9-42E2-95D3-EBE6D4139AB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15א נתונים'!$A$4:$A$300</c:f>
              <c:numCache>
                <c:formatCode>m/d/yyyy</c:formatCode>
                <c:ptCount val="297"/>
                <c:pt idx="0">
                  <c:v>40939</c:v>
                </c:pt>
                <c:pt idx="1">
                  <c:v>40968</c:v>
                </c:pt>
                <c:pt idx="2">
                  <c:v>40999</c:v>
                </c:pt>
                <c:pt idx="3">
                  <c:v>41029</c:v>
                </c:pt>
                <c:pt idx="4">
                  <c:v>41060</c:v>
                </c:pt>
                <c:pt idx="5">
                  <c:v>41090</c:v>
                </c:pt>
                <c:pt idx="6">
                  <c:v>41121</c:v>
                </c:pt>
                <c:pt idx="7">
                  <c:v>41152</c:v>
                </c:pt>
                <c:pt idx="8">
                  <c:v>41182</c:v>
                </c:pt>
                <c:pt idx="9">
                  <c:v>41213</c:v>
                </c:pt>
                <c:pt idx="10">
                  <c:v>41243</c:v>
                </c:pt>
                <c:pt idx="11">
                  <c:v>41274</c:v>
                </c:pt>
                <c:pt idx="12">
                  <c:v>41305</c:v>
                </c:pt>
                <c:pt idx="13">
                  <c:v>41333</c:v>
                </c:pt>
                <c:pt idx="14">
                  <c:v>41364</c:v>
                </c:pt>
                <c:pt idx="15">
                  <c:v>41394</c:v>
                </c:pt>
                <c:pt idx="16">
                  <c:v>41425</c:v>
                </c:pt>
                <c:pt idx="17">
                  <c:v>41455</c:v>
                </c:pt>
                <c:pt idx="18">
                  <c:v>41486</c:v>
                </c:pt>
                <c:pt idx="19">
                  <c:v>41517</c:v>
                </c:pt>
                <c:pt idx="20">
                  <c:v>41547</c:v>
                </c:pt>
                <c:pt idx="21">
                  <c:v>41578</c:v>
                </c:pt>
                <c:pt idx="22">
                  <c:v>41608</c:v>
                </c:pt>
                <c:pt idx="23">
                  <c:v>41639</c:v>
                </c:pt>
                <c:pt idx="24">
                  <c:v>41670</c:v>
                </c:pt>
                <c:pt idx="25">
                  <c:v>41698</c:v>
                </c:pt>
                <c:pt idx="26">
                  <c:v>41729</c:v>
                </c:pt>
                <c:pt idx="27">
                  <c:v>41759</c:v>
                </c:pt>
                <c:pt idx="28">
                  <c:v>41790</c:v>
                </c:pt>
                <c:pt idx="29">
                  <c:v>41820</c:v>
                </c:pt>
                <c:pt idx="30">
                  <c:v>41851</c:v>
                </c:pt>
                <c:pt idx="31">
                  <c:v>41882</c:v>
                </c:pt>
                <c:pt idx="32">
                  <c:v>41912</c:v>
                </c:pt>
                <c:pt idx="33">
                  <c:v>41943</c:v>
                </c:pt>
                <c:pt idx="34">
                  <c:v>41973</c:v>
                </c:pt>
                <c:pt idx="35">
                  <c:v>42004</c:v>
                </c:pt>
                <c:pt idx="36">
                  <c:v>42035</c:v>
                </c:pt>
                <c:pt idx="37">
                  <c:v>42063</c:v>
                </c:pt>
                <c:pt idx="38">
                  <c:v>42094</c:v>
                </c:pt>
                <c:pt idx="39">
                  <c:v>42124</c:v>
                </c:pt>
                <c:pt idx="40">
                  <c:v>42155</c:v>
                </c:pt>
                <c:pt idx="41">
                  <c:v>42185</c:v>
                </c:pt>
                <c:pt idx="42">
                  <c:v>42216</c:v>
                </c:pt>
                <c:pt idx="43">
                  <c:v>42247</c:v>
                </c:pt>
                <c:pt idx="44">
                  <c:v>42277</c:v>
                </c:pt>
                <c:pt idx="45">
                  <c:v>42308</c:v>
                </c:pt>
                <c:pt idx="46">
                  <c:v>42338</c:v>
                </c:pt>
                <c:pt idx="47">
                  <c:v>42369</c:v>
                </c:pt>
                <c:pt idx="48">
                  <c:v>42400</c:v>
                </c:pt>
                <c:pt idx="49">
                  <c:v>42429</c:v>
                </c:pt>
                <c:pt idx="50">
                  <c:v>42460</c:v>
                </c:pt>
                <c:pt idx="51">
                  <c:v>42490</c:v>
                </c:pt>
                <c:pt idx="52">
                  <c:v>42521</c:v>
                </c:pt>
                <c:pt idx="53">
                  <c:v>42551</c:v>
                </c:pt>
                <c:pt idx="54">
                  <c:v>42582</c:v>
                </c:pt>
                <c:pt idx="55">
                  <c:v>42613</c:v>
                </c:pt>
                <c:pt idx="56">
                  <c:v>42643</c:v>
                </c:pt>
                <c:pt idx="57">
                  <c:v>42674</c:v>
                </c:pt>
                <c:pt idx="58">
                  <c:v>42704</c:v>
                </c:pt>
                <c:pt idx="59">
                  <c:v>42735</c:v>
                </c:pt>
                <c:pt idx="60">
                  <c:v>42766</c:v>
                </c:pt>
                <c:pt idx="61">
                  <c:v>42794</c:v>
                </c:pt>
                <c:pt idx="62">
                  <c:v>42825</c:v>
                </c:pt>
                <c:pt idx="63">
                  <c:v>42855</c:v>
                </c:pt>
                <c:pt idx="64">
                  <c:v>42886</c:v>
                </c:pt>
                <c:pt idx="65">
                  <c:v>42916</c:v>
                </c:pt>
                <c:pt idx="66">
                  <c:v>42947</c:v>
                </c:pt>
                <c:pt idx="67">
                  <c:v>42978</c:v>
                </c:pt>
                <c:pt idx="68">
                  <c:v>43008</c:v>
                </c:pt>
                <c:pt idx="69">
                  <c:v>43039</c:v>
                </c:pt>
                <c:pt idx="70">
                  <c:v>43069</c:v>
                </c:pt>
                <c:pt idx="71">
                  <c:v>43100</c:v>
                </c:pt>
                <c:pt idx="72">
                  <c:v>43131</c:v>
                </c:pt>
                <c:pt idx="73">
                  <c:v>43159</c:v>
                </c:pt>
                <c:pt idx="74">
                  <c:v>43190</c:v>
                </c:pt>
                <c:pt idx="75">
                  <c:v>43220</c:v>
                </c:pt>
                <c:pt idx="76">
                  <c:v>43251</c:v>
                </c:pt>
                <c:pt idx="77">
                  <c:v>43281</c:v>
                </c:pt>
                <c:pt idx="78">
                  <c:v>43312</c:v>
                </c:pt>
                <c:pt idx="79">
                  <c:v>43343</c:v>
                </c:pt>
                <c:pt idx="80">
                  <c:v>43373</c:v>
                </c:pt>
                <c:pt idx="81">
                  <c:v>43404</c:v>
                </c:pt>
                <c:pt idx="82">
                  <c:v>43434</c:v>
                </c:pt>
                <c:pt idx="83">
                  <c:v>43465</c:v>
                </c:pt>
                <c:pt idx="84">
                  <c:v>43496</c:v>
                </c:pt>
                <c:pt idx="85">
                  <c:v>43524</c:v>
                </c:pt>
                <c:pt idx="86">
                  <c:v>43555</c:v>
                </c:pt>
                <c:pt idx="87">
                  <c:v>43585</c:v>
                </c:pt>
                <c:pt idx="88">
                  <c:v>43616</c:v>
                </c:pt>
                <c:pt idx="89">
                  <c:v>43646</c:v>
                </c:pt>
                <c:pt idx="90">
                  <c:v>43677</c:v>
                </c:pt>
                <c:pt idx="91">
                  <c:v>43708</c:v>
                </c:pt>
                <c:pt idx="92">
                  <c:v>43738</c:v>
                </c:pt>
                <c:pt idx="93">
                  <c:v>43769</c:v>
                </c:pt>
                <c:pt idx="94">
                  <c:v>43799</c:v>
                </c:pt>
                <c:pt idx="95">
                  <c:v>43830</c:v>
                </c:pt>
                <c:pt idx="96">
                  <c:v>43861</c:v>
                </c:pt>
                <c:pt idx="97">
                  <c:v>43890</c:v>
                </c:pt>
                <c:pt idx="98">
                  <c:v>43921</c:v>
                </c:pt>
                <c:pt idx="99">
                  <c:v>43951</c:v>
                </c:pt>
                <c:pt idx="100">
                  <c:v>43982</c:v>
                </c:pt>
                <c:pt idx="101">
                  <c:v>44012</c:v>
                </c:pt>
                <c:pt idx="102">
                  <c:v>44043</c:v>
                </c:pt>
                <c:pt idx="103">
                  <c:v>44074</c:v>
                </c:pt>
                <c:pt idx="104">
                  <c:v>44104</c:v>
                </c:pt>
                <c:pt idx="105">
                  <c:v>44135</c:v>
                </c:pt>
                <c:pt idx="106">
                  <c:v>44165</c:v>
                </c:pt>
                <c:pt idx="107">
                  <c:v>44196</c:v>
                </c:pt>
                <c:pt idx="108">
                  <c:v>44227</c:v>
                </c:pt>
                <c:pt idx="109">
                  <c:v>44255</c:v>
                </c:pt>
                <c:pt idx="110">
                  <c:v>44286</c:v>
                </c:pt>
                <c:pt idx="111">
                  <c:v>44316</c:v>
                </c:pt>
                <c:pt idx="112">
                  <c:v>44347</c:v>
                </c:pt>
                <c:pt idx="113">
                  <c:v>44377</c:v>
                </c:pt>
                <c:pt idx="114">
                  <c:v>44408</c:v>
                </c:pt>
                <c:pt idx="115">
                  <c:v>44439</c:v>
                </c:pt>
                <c:pt idx="116">
                  <c:v>44469</c:v>
                </c:pt>
                <c:pt idx="117">
                  <c:v>44500</c:v>
                </c:pt>
                <c:pt idx="118">
                  <c:v>44530</c:v>
                </c:pt>
                <c:pt idx="119">
                  <c:v>44561</c:v>
                </c:pt>
                <c:pt idx="120">
                  <c:v>44592</c:v>
                </c:pt>
                <c:pt idx="121">
                  <c:v>44620</c:v>
                </c:pt>
                <c:pt idx="122">
                  <c:v>44651</c:v>
                </c:pt>
                <c:pt idx="123">
                  <c:v>44681</c:v>
                </c:pt>
                <c:pt idx="124">
                  <c:v>44712</c:v>
                </c:pt>
                <c:pt idx="125">
                  <c:v>44742</c:v>
                </c:pt>
                <c:pt idx="126">
                  <c:v>44773</c:v>
                </c:pt>
                <c:pt idx="127">
                  <c:v>44804</c:v>
                </c:pt>
                <c:pt idx="128">
                  <c:v>44834</c:v>
                </c:pt>
                <c:pt idx="129">
                  <c:v>44865</c:v>
                </c:pt>
                <c:pt idx="130">
                  <c:v>44895</c:v>
                </c:pt>
                <c:pt idx="131">
                  <c:v>44926</c:v>
                </c:pt>
                <c:pt idx="132">
                  <c:v>44957</c:v>
                </c:pt>
                <c:pt idx="133">
                  <c:v>44985</c:v>
                </c:pt>
                <c:pt idx="134">
                  <c:v>45016</c:v>
                </c:pt>
                <c:pt idx="135">
                  <c:v>45046</c:v>
                </c:pt>
                <c:pt idx="136">
                  <c:v>45077</c:v>
                </c:pt>
                <c:pt idx="137">
                  <c:v>45107</c:v>
                </c:pt>
                <c:pt idx="138">
                  <c:v>45138</c:v>
                </c:pt>
                <c:pt idx="139">
                  <c:v>45169</c:v>
                </c:pt>
                <c:pt idx="140">
                  <c:v>45199</c:v>
                </c:pt>
                <c:pt idx="141">
                  <c:v>45230</c:v>
                </c:pt>
                <c:pt idx="142">
                  <c:v>45260</c:v>
                </c:pt>
                <c:pt idx="143">
                  <c:v>45291</c:v>
                </c:pt>
                <c:pt idx="144">
                  <c:v>45322</c:v>
                </c:pt>
                <c:pt idx="145">
                  <c:v>45351</c:v>
                </c:pt>
                <c:pt idx="146">
                  <c:v>45382</c:v>
                </c:pt>
                <c:pt idx="147">
                  <c:v>45412</c:v>
                </c:pt>
                <c:pt idx="148">
                  <c:v>45443</c:v>
                </c:pt>
                <c:pt idx="149">
                  <c:v>45473</c:v>
                </c:pt>
                <c:pt idx="150">
                  <c:v>45504</c:v>
                </c:pt>
                <c:pt idx="151">
                  <c:v>45535</c:v>
                </c:pt>
                <c:pt idx="152">
                  <c:v>45565</c:v>
                </c:pt>
                <c:pt idx="153">
                  <c:v>45596</c:v>
                </c:pt>
                <c:pt idx="154">
                  <c:v>45626</c:v>
                </c:pt>
                <c:pt idx="155">
                  <c:v>45657</c:v>
                </c:pt>
                <c:pt idx="156">
                  <c:v>45688</c:v>
                </c:pt>
                <c:pt idx="157">
                  <c:v>45716</c:v>
                </c:pt>
                <c:pt idx="158">
                  <c:v>45747</c:v>
                </c:pt>
                <c:pt idx="159">
                  <c:v>45777</c:v>
                </c:pt>
                <c:pt idx="160">
                  <c:v>45808</c:v>
                </c:pt>
                <c:pt idx="161">
                  <c:v>45838</c:v>
                </c:pt>
                <c:pt idx="162">
                  <c:v>45869</c:v>
                </c:pt>
                <c:pt idx="163">
                  <c:v>45900</c:v>
                </c:pt>
                <c:pt idx="164">
                  <c:v>45930</c:v>
                </c:pt>
                <c:pt idx="165">
                  <c:v>45961</c:v>
                </c:pt>
                <c:pt idx="166">
                  <c:v>45991</c:v>
                </c:pt>
                <c:pt idx="167">
                  <c:v>46022</c:v>
                </c:pt>
                <c:pt idx="168">
                  <c:v>46053</c:v>
                </c:pt>
                <c:pt idx="169">
                  <c:v>46081</c:v>
                </c:pt>
                <c:pt idx="170">
                  <c:v>46112</c:v>
                </c:pt>
                <c:pt idx="171">
                  <c:v>46142</c:v>
                </c:pt>
                <c:pt idx="172">
                  <c:v>46173</c:v>
                </c:pt>
              </c:numCache>
            </c:numRef>
          </c:cat>
          <c:val>
            <c:numRef>
              <c:f>'איור 15א נתונים'!$B$4:$B$300</c:f>
              <c:numCache>
                <c:formatCode>0.00</c:formatCode>
                <c:ptCount val="297"/>
                <c:pt idx="0">
                  <c:v>73.460782189570438</c:v>
                </c:pt>
                <c:pt idx="1">
                  <c:v>73.426278884367036</c:v>
                </c:pt>
                <c:pt idx="2">
                  <c:v>73.810646578175749</c:v>
                </c:pt>
                <c:pt idx="3">
                  <c:v>73.946417496652273</c:v>
                </c:pt>
                <c:pt idx="4">
                  <c:v>73.962648737839714</c:v>
                </c:pt>
                <c:pt idx="5">
                  <c:v>74.314423244478405</c:v>
                </c:pt>
                <c:pt idx="6">
                  <c:v>74.16231621038682</c:v>
                </c:pt>
                <c:pt idx="7">
                  <c:v>74.97691263533828</c:v>
                </c:pt>
                <c:pt idx="8">
                  <c:v>74.281655259767987</c:v>
                </c:pt>
                <c:pt idx="9">
                  <c:v>74.233392943316105</c:v>
                </c:pt>
                <c:pt idx="10">
                  <c:v>74.02797771420471</c:v>
                </c:pt>
                <c:pt idx="11">
                  <c:v>73.883898499510991</c:v>
                </c:pt>
                <c:pt idx="12">
                  <c:v>74.252025659040896</c:v>
                </c:pt>
                <c:pt idx="13">
                  <c:v>74.464708230639872</c:v>
                </c:pt>
                <c:pt idx="14">
                  <c:v>74.43802983230708</c:v>
                </c:pt>
                <c:pt idx="15">
                  <c:v>74.775081433705338</c:v>
                </c:pt>
                <c:pt idx="16">
                  <c:v>74.112805558315003</c:v>
                </c:pt>
                <c:pt idx="17">
                  <c:v>74.497632523843933</c:v>
                </c:pt>
                <c:pt idx="18">
                  <c:v>74.73566809754125</c:v>
                </c:pt>
                <c:pt idx="19">
                  <c:v>74.597571637602016</c:v>
                </c:pt>
                <c:pt idx="20">
                  <c:v>74.820222896016503</c:v>
                </c:pt>
                <c:pt idx="21">
                  <c:v>75.000696892889621</c:v>
                </c:pt>
                <c:pt idx="22">
                  <c:v>74.828383754588188</c:v>
                </c:pt>
                <c:pt idx="23">
                  <c:v>74.512498505074745</c:v>
                </c:pt>
                <c:pt idx="24">
                  <c:v>75.247385635674561</c:v>
                </c:pt>
                <c:pt idx="25">
                  <c:v>75.824491192922011</c:v>
                </c:pt>
                <c:pt idx="26">
                  <c:v>75.824514467071026</c:v>
                </c:pt>
                <c:pt idx="27">
                  <c:v>75.444613666883242</c:v>
                </c:pt>
                <c:pt idx="28">
                  <c:v>75.639351025376925</c:v>
                </c:pt>
                <c:pt idx="29">
                  <c:v>75.382868149801268</c:v>
                </c:pt>
                <c:pt idx="30">
                  <c:v>75.355218759561978</c:v>
                </c:pt>
                <c:pt idx="31">
                  <c:v>75.156646119700582</c:v>
                </c:pt>
                <c:pt idx="32">
                  <c:v>75.569336270519969</c:v>
                </c:pt>
                <c:pt idx="33">
                  <c:v>75.223508672804655</c:v>
                </c:pt>
                <c:pt idx="34">
                  <c:v>75.866811389673998</c:v>
                </c:pt>
                <c:pt idx="35">
                  <c:v>75.887502084253299</c:v>
                </c:pt>
                <c:pt idx="36">
                  <c:v>75.821774122001671</c:v>
                </c:pt>
                <c:pt idx="37">
                  <c:v>75.77062292480538</c:v>
                </c:pt>
                <c:pt idx="38">
                  <c:v>76.186932526011773</c:v>
                </c:pt>
                <c:pt idx="39">
                  <c:v>76.348997718133731</c:v>
                </c:pt>
                <c:pt idx="40">
                  <c:v>76.169580831559969</c:v>
                </c:pt>
                <c:pt idx="41">
                  <c:v>76.477151445912781</c:v>
                </c:pt>
                <c:pt idx="42">
                  <c:v>76.20059552424091</c:v>
                </c:pt>
                <c:pt idx="43">
                  <c:v>76.575325293905777</c:v>
                </c:pt>
                <c:pt idx="44">
                  <c:v>76.538261255165381</c:v>
                </c:pt>
                <c:pt idx="45">
                  <c:v>76.455840751061587</c:v>
                </c:pt>
                <c:pt idx="46">
                  <c:v>75.960331059141296</c:v>
                </c:pt>
                <c:pt idx="47">
                  <c:v>76.284247279432364</c:v>
                </c:pt>
                <c:pt idx="48">
                  <c:v>75.859090197611152</c:v>
                </c:pt>
                <c:pt idx="49">
                  <c:v>75.846049894787399</c:v>
                </c:pt>
                <c:pt idx="50">
                  <c:v>76.211767496227807</c:v>
                </c:pt>
                <c:pt idx="51">
                  <c:v>76.621707312438247</c:v>
                </c:pt>
                <c:pt idx="52">
                  <c:v>76.80212013671462</c:v>
                </c:pt>
                <c:pt idx="53">
                  <c:v>76.890806849275805</c:v>
                </c:pt>
                <c:pt idx="54">
                  <c:v>77.064743599225352</c:v>
                </c:pt>
                <c:pt idx="55">
                  <c:v>76.894046598179401</c:v>
                </c:pt>
                <c:pt idx="56">
                  <c:v>76.524066884483858</c:v>
                </c:pt>
                <c:pt idx="57">
                  <c:v>76.807418682492596</c:v>
                </c:pt>
                <c:pt idx="58">
                  <c:v>76.816184666653498</c:v>
                </c:pt>
                <c:pt idx="59">
                  <c:v>76.944924171202629</c:v>
                </c:pt>
                <c:pt idx="60">
                  <c:v>76.797424701504482</c:v>
                </c:pt>
                <c:pt idx="61">
                  <c:v>76.961245665892193</c:v>
                </c:pt>
                <c:pt idx="62">
                  <c:v>76.901526921663589</c:v>
                </c:pt>
                <c:pt idx="63">
                  <c:v>76.98755786349993</c:v>
                </c:pt>
                <c:pt idx="64">
                  <c:v>77.183003714655356</c:v>
                </c:pt>
                <c:pt idx="65">
                  <c:v>76.926564269065253</c:v>
                </c:pt>
                <c:pt idx="66">
                  <c:v>77.178074605785497</c:v>
                </c:pt>
                <c:pt idx="67">
                  <c:v>76.639739408862255</c:v>
                </c:pt>
                <c:pt idx="68">
                  <c:v>77.371878980061467</c:v>
                </c:pt>
                <c:pt idx="69">
                  <c:v>77.334224669723923</c:v>
                </c:pt>
                <c:pt idx="70">
                  <c:v>77.291748435163299</c:v>
                </c:pt>
                <c:pt idx="71">
                  <c:v>77.458357852323061</c:v>
                </c:pt>
                <c:pt idx="72">
                  <c:v>77.240081077448011</c:v>
                </c:pt>
                <c:pt idx="73">
                  <c:v>77.53473557720632</c:v>
                </c:pt>
                <c:pt idx="74">
                  <c:v>77.647898646651853</c:v>
                </c:pt>
                <c:pt idx="75">
                  <c:v>77.230965261040296</c:v>
                </c:pt>
                <c:pt idx="76">
                  <c:v>78.024518940261189</c:v>
                </c:pt>
                <c:pt idx="77">
                  <c:v>77.890987710291853</c:v>
                </c:pt>
                <c:pt idx="78">
                  <c:v>77.781654638665785</c:v>
                </c:pt>
                <c:pt idx="79">
                  <c:v>77.731901081615376</c:v>
                </c:pt>
                <c:pt idx="80">
                  <c:v>77.357762154204437</c:v>
                </c:pt>
                <c:pt idx="81">
                  <c:v>77.214248558579683</c:v>
                </c:pt>
                <c:pt idx="82">
                  <c:v>76.969203817887106</c:v>
                </c:pt>
                <c:pt idx="83">
                  <c:v>77.577136533876228</c:v>
                </c:pt>
                <c:pt idx="84">
                  <c:v>77.5336652010498</c:v>
                </c:pt>
                <c:pt idx="85">
                  <c:v>77.884952487919776</c:v>
                </c:pt>
                <c:pt idx="86">
                  <c:v>77.991330154601357</c:v>
                </c:pt>
                <c:pt idx="87">
                  <c:v>77.842357649444622</c:v>
                </c:pt>
                <c:pt idx="88">
                  <c:v>77.893679165318403</c:v>
                </c:pt>
                <c:pt idx="89">
                  <c:v>77.646778545838941</c:v>
                </c:pt>
                <c:pt idx="90">
                  <c:v>76.825695849913274</c:v>
                </c:pt>
                <c:pt idx="91">
                  <c:v>77.544658309072005</c:v>
                </c:pt>
                <c:pt idx="92">
                  <c:v>78.146507276144689</c:v>
                </c:pt>
                <c:pt idx="93">
                  <c:v>77.734538266655875</c:v>
                </c:pt>
                <c:pt idx="94">
                  <c:v>77.981330338749132</c:v>
                </c:pt>
                <c:pt idx="95">
                  <c:v>77.482600793776484</c:v>
                </c:pt>
                <c:pt idx="96">
                  <c:v>77.636981966486843</c:v>
                </c:pt>
                <c:pt idx="97">
                  <c:v>77.516925414273928</c:v>
                </c:pt>
                <c:pt idx="98">
                  <c:v>76.684647764189435</c:v>
                </c:pt>
                <c:pt idx="99">
                  <c:v>76.514965600353776</c:v>
                </c:pt>
                <c:pt idx="100">
                  <c:v>76.12196839959077</c:v>
                </c:pt>
                <c:pt idx="101">
                  <c:v>75.906355246962548</c:v>
                </c:pt>
                <c:pt idx="102">
                  <c:v>75.754327174887308</c:v>
                </c:pt>
                <c:pt idx="103">
                  <c:v>75.957069620196748</c:v>
                </c:pt>
                <c:pt idx="104">
                  <c:v>75.980942335476115</c:v>
                </c:pt>
                <c:pt idx="105">
                  <c:v>75.887083446710164</c:v>
                </c:pt>
                <c:pt idx="106">
                  <c:v>75.427441673749314</c:v>
                </c:pt>
                <c:pt idx="107">
                  <c:v>74.854771784894652</c:v>
                </c:pt>
                <c:pt idx="108">
                  <c:v>74.718142937587047</c:v>
                </c:pt>
                <c:pt idx="109">
                  <c:v>74.244955587929539</c:v>
                </c:pt>
                <c:pt idx="110">
                  <c:v>74.748096875927473</c:v>
                </c:pt>
                <c:pt idx="111">
                  <c:v>75.101520958703361</c:v>
                </c:pt>
                <c:pt idx="112">
                  <c:v>74.461311556055293</c:v>
                </c:pt>
                <c:pt idx="113">
                  <c:v>75.400604624361236</c:v>
                </c:pt>
                <c:pt idx="114">
                  <c:v>75.716412152665868</c:v>
                </c:pt>
                <c:pt idx="115">
                  <c:v>76.124756482687189</c:v>
                </c:pt>
                <c:pt idx="116">
                  <c:v>76.238274427318828</c:v>
                </c:pt>
                <c:pt idx="117">
                  <c:v>76.565271185343903</c:v>
                </c:pt>
                <c:pt idx="118">
                  <c:v>77.770598717132771</c:v>
                </c:pt>
                <c:pt idx="119">
                  <c:v>77.686436736722484</c:v>
                </c:pt>
                <c:pt idx="120">
                  <c:v>77.968377562576634</c:v>
                </c:pt>
                <c:pt idx="121">
                  <c:v>78.808763258220722</c:v>
                </c:pt>
                <c:pt idx="122">
                  <c:v>78.467320539239125</c:v>
                </c:pt>
                <c:pt idx="123">
                  <c:v>78.451342758595331</c:v>
                </c:pt>
                <c:pt idx="124">
                  <c:v>78.49469204897207</c:v>
                </c:pt>
                <c:pt idx="125">
                  <c:v>78.810180888817982</c:v>
                </c:pt>
                <c:pt idx="126">
                  <c:v>78.705514668208409</c:v>
                </c:pt>
                <c:pt idx="127">
                  <c:v>79.045063576616059</c:v>
                </c:pt>
                <c:pt idx="128">
                  <c:v>78.770497930736923</c:v>
                </c:pt>
                <c:pt idx="129">
                  <c:v>78.364216018424031</c:v>
                </c:pt>
                <c:pt idx="130">
                  <c:v>78.657391862302447</c:v>
                </c:pt>
                <c:pt idx="131">
                  <c:v>78.553567483986171</c:v>
                </c:pt>
                <c:pt idx="132">
                  <c:v>78.776299848518505</c:v>
                </c:pt>
                <c:pt idx="133">
                  <c:v>79.274011838040622</c:v>
                </c:pt>
                <c:pt idx="134">
                  <c:v>79.31288646472828</c:v>
                </c:pt>
                <c:pt idx="135">
                  <c:v>78.933872222248851</c:v>
                </c:pt>
                <c:pt idx="136">
                  <c:v>79.245762997479559</c:v>
                </c:pt>
                <c:pt idx="137">
                  <c:v>78.938638187473657</c:v>
                </c:pt>
                <c:pt idx="138">
                  <c:v>79.130966096492045</c:v>
                </c:pt>
                <c:pt idx="139">
                  <c:v>79.260414913900661</c:v>
                </c:pt>
                <c:pt idx="140">
                  <c:v>78.880378863513528</c:v>
                </c:pt>
                <c:pt idx="141">
                  <c:v>78.836455494693581</c:v>
                </c:pt>
                <c:pt idx="142">
                  <c:v>78.251173190754358</c:v>
                </c:pt>
                <c:pt idx="143">
                  <c:v>78.252098458319381</c:v>
                </c:pt>
                <c:pt idx="144">
                  <c:v>77.950129922222885</c:v>
                </c:pt>
                <c:pt idx="145">
                  <c:v>78.317633985362633</c:v>
                </c:pt>
                <c:pt idx="146">
                  <c:v>78.454009398885887</c:v>
                </c:pt>
                <c:pt idx="147">
                  <c:v>78.813992885741285</c:v>
                </c:pt>
                <c:pt idx="148">
                  <c:v>78.479936858203885</c:v>
                </c:pt>
                <c:pt idx="149">
                  <c:v>78.651012144183881</c:v>
                </c:pt>
                <c:pt idx="150">
                  <c:v>78.584694727566699</c:v>
                </c:pt>
                <c:pt idx="151">
                  <c:v>78.518327602171581</c:v>
                </c:pt>
                <c:pt idx="152">
                  <c:v>78.517636454348988</c:v>
                </c:pt>
                <c:pt idx="153">
                  <c:v>78.356263218629039</c:v>
                </c:pt>
                <c:pt idx="154">
                  <c:v>78.356873809338396</c:v>
                </c:pt>
                <c:pt idx="155">
                  <c:v>78.339370696666336</c:v>
                </c:pt>
                <c:pt idx="156">
                  <c:v>78.706570746970385</c:v>
                </c:pt>
                <c:pt idx="157">
                  <c:v>78.283958034847728</c:v>
                </c:pt>
                <c:pt idx="158">
                  <c:v>78.529937702559209</c:v>
                </c:pt>
                <c:pt idx="159">
                  <c:v>78.837991826231033</c:v>
                </c:pt>
                <c:pt idx="160">
                  <c:v>79.432719327077521</c:v>
                </c:pt>
                <c:pt idx="161">
                  <c:v>79.066548465272163</c:v>
                </c:pt>
                <c:pt idx="162">
                  <c:v>78.802021032407637</c:v>
                </c:pt>
                <c:pt idx="163">
                  <c:v>77.983622581656547</c:v>
                </c:pt>
                <c:pt idx="164">
                  <c:v>78.820269565658748</c:v>
                </c:pt>
                <c:pt idx="165">
                  <c:v>78.997273994742201</c:v>
                </c:pt>
                <c:pt idx="166">
                  <c:v>79.150987526586363</c:v>
                </c:pt>
                <c:pt idx="167">
                  <c:v>78.658062795691023</c:v>
                </c:pt>
                <c:pt idx="168">
                  <c:v>79.022782008572818</c:v>
                </c:pt>
                <c:pt idx="169">
                  <c:v>79.284535704464204</c:v>
                </c:pt>
                <c:pt idx="170">
                  <c:v>78.954075785497508</c:v>
                </c:pt>
                <c:pt idx="171">
                  <c:v>78.842277882624558</c:v>
                </c:pt>
                <c:pt idx="172">
                  <c:v>78.761778376774657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D9-42E2-95D3-EBE6D4139AB6}"/>
            </c:ext>
          </c:extLst>
        </c:ser>
        <c:ser>
          <c:idx val="1"/>
          <c:order val="1"/>
          <c:tx>
            <c:strRef>
              <c:f>'איור 15א נתונים'!$C$3</c:f>
              <c:strCache>
                <c:ptCount val="1"/>
                <c:pt idx="0">
                  <c:v>Participation rate</c:v>
                </c:pt>
              </c:strCache>
            </c:strRef>
          </c:tx>
          <c:spPr>
            <a:ln w="22225">
              <a:solidFill>
                <a:srgbClr val="008DA3"/>
              </a:solidFill>
              <a:prstDash val="solid"/>
            </a:ln>
          </c:spPr>
          <c:marker>
            <c:symbol val="none"/>
          </c:marker>
          <c:dLbls>
            <c:dLbl>
              <c:idx val="172"/>
              <c:layout>
                <c:manualLayout>
                  <c:x val="0"/>
                  <c:y val="-2.2545782899928934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008DA3"/>
                        </a:solidFill>
                      </a:rPr>
                      <a:t>80.9%</a:t>
                    </a:r>
                    <a:endParaRPr lang="en-US" b="1" dirty="0">
                      <a:solidFill>
                        <a:srgbClr val="008DA3"/>
                      </a:solidFill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0D9-42E2-95D3-EBE6D4139AB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15א נתונים'!$A$4:$A$300</c:f>
              <c:numCache>
                <c:formatCode>m/d/yyyy</c:formatCode>
                <c:ptCount val="297"/>
                <c:pt idx="0">
                  <c:v>40939</c:v>
                </c:pt>
                <c:pt idx="1">
                  <c:v>40968</c:v>
                </c:pt>
                <c:pt idx="2">
                  <c:v>40999</c:v>
                </c:pt>
                <c:pt idx="3">
                  <c:v>41029</c:v>
                </c:pt>
                <c:pt idx="4">
                  <c:v>41060</c:v>
                </c:pt>
                <c:pt idx="5">
                  <c:v>41090</c:v>
                </c:pt>
                <c:pt idx="6">
                  <c:v>41121</c:v>
                </c:pt>
                <c:pt idx="7">
                  <c:v>41152</c:v>
                </c:pt>
                <c:pt idx="8">
                  <c:v>41182</c:v>
                </c:pt>
                <c:pt idx="9">
                  <c:v>41213</c:v>
                </c:pt>
                <c:pt idx="10">
                  <c:v>41243</c:v>
                </c:pt>
                <c:pt idx="11">
                  <c:v>41274</c:v>
                </c:pt>
                <c:pt idx="12">
                  <c:v>41305</c:v>
                </c:pt>
                <c:pt idx="13">
                  <c:v>41333</c:v>
                </c:pt>
                <c:pt idx="14">
                  <c:v>41364</c:v>
                </c:pt>
                <c:pt idx="15">
                  <c:v>41394</c:v>
                </c:pt>
                <c:pt idx="16">
                  <c:v>41425</c:v>
                </c:pt>
                <c:pt idx="17">
                  <c:v>41455</c:v>
                </c:pt>
                <c:pt idx="18">
                  <c:v>41486</c:v>
                </c:pt>
                <c:pt idx="19">
                  <c:v>41517</c:v>
                </c:pt>
                <c:pt idx="20">
                  <c:v>41547</c:v>
                </c:pt>
                <c:pt idx="21">
                  <c:v>41578</c:v>
                </c:pt>
                <c:pt idx="22">
                  <c:v>41608</c:v>
                </c:pt>
                <c:pt idx="23">
                  <c:v>41639</c:v>
                </c:pt>
                <c:pt idx="24">
                  <c:v>41670</c:v>
                </c:pt>
                <c:pt idx="25">
                  <c:v>41698</c:v>
                </c:pt>
                <c:pt idx="26">
                  <c:v>41729</c:v>
                </c:pt>
                <c:pt idx="27">
                  <c:v>41759</c:v>
                </c:pt>
                <c:pt idx="28">
                  <c:v>41790</c:v>
                </c:pt>
                <c:pt idx="29">
                  <c:v>41820</c:v>
                </c:pt>
                <c:pt idx="30">
                  <c:v>41851</c:v>
                </c:pt>
                <c:pt idx="31">
                  <c:v>41882</c:v>
                </c:pt>
                <c:pt idx="32">
                  <c:v>41912</c:v>
                </c:pt>
                <c:pt idx="33">
                  <c:v>41943</c:v>
                </c:pt>
                <c:pt idx="34">
                  <c:v>41973</c:v>
                </c:pt>
                <c:pt idx="35">
                  <c:v>42004</c:v>
                </c:pt>
                <c:pt idx="36">
                  <c:v>42035</c:v>
                </c:pt>
                <c:pt idx="37">
                  <c:v>42063</c:v>
                </c:pt>
                <c:pt idx="38">
                  <c:v>42094</c:v>
                </c:pt>
                <c:pt idx="39">
                  <c:v>42124</c:v>
                </c:pt>
                <c:pt idx="40">
                  <c:v>42155</c:v>
                </c:pt>
                <c:pt idx="41">
                  <c:v>42185</c:v>
                </c:pt>
                <c:pt idx="42">
                  <c:v>42216</c:v>
                </c:pt>
                <c:pt idx="43">
                  <c:v>42247</c:v>
                </c:pt>
                <c:pt idx="44">
                  <c:v>42277</c:v>
                </c:pt>
                <c:pt idx="45">
                  <c:v>42308</c:v>
                </c:pt>
                <c:pt idx="46">
                  <c:v>42338</c:v>
                </c:pt>
                <c:pt idx="47">
                  <c:v>42369</c:v>
                </c:pt>
                <c:pt idx="48">
                  <c:v>42400</c:v>
                </c:pt>
                <c:pt idx="49">
                  <c:v>42429</c:v>
                </c:pt>
                <c:pt idx="50">
                  <c:v>42460</c:v>
                </c:pt>
                <c:pt idx="51">
                  <c:v>42490</c:v>
                </c:pt>
                <c:pt idx="52">
                  <c:v>42521</c:v>
                </c:pt>
                <c:pt idx="53">
                  <c:v>42551</c:v>
                </c:pt>
                <c:pt idx="54">
                  <c:v>42582</c:v>
                </c:pt>
                <c:pt idx="55">
                  <c:v>42613</c:v>
                </c:pt>
                <c:pt idx="56">
                  <c:v>42643</c:v>
                </c:pt>
                <c:pt idx="57">
                  <c:v>42674</c:v>
                </c:pt>
                <c:pt idx="58">
                  <c:v>42704</c:v>
                </c:pt>
                <c:pt idx="59">
                  <c:v>42735</c:v>
                </c:pt>
                <c:pt idx="60">
                  <c:v>42766</c:v>
                </c:pt>
                <c:pt idx="61">
                  <c:v>42794</c:v>
                </c:pt>
                <c:pt idx="62">
                  <c:v>42825</c:v>
                </c:pt>
                <c:pt idx="63">
                  <c:v>42855</c:v>
                </c:pt>
                <c:pt idx="64">
                  <c:v>42886</c:v>
                </c:pt>
                <c:pt idx="65">
                  <c:v>42916</c:v>
                </c:pt>
                <c:pt idx="66">
                  <c:v>42947</c:v>
                </c:pt>
                <c:pt idx="67">
                  <c:v>42978</c:v>
                </c:pt>
                <c:pt idx="68">
                  <c:v>43008</c:v>
                </c:pt>
                <c:pt idx="69">
                  <c:v>43039</c:v>
                </c:pt>
                <c:pt idx="70">
                  <c:v>43069</c:v>
                </c:pt>
                <c:pt idx="71">
                  <c:v>43100</c:v>
                </c:pt>
                <c:pt idx="72">
                  <c:v>43131</c:v>
                </c:pt>
                <c:pt idx="73">
                  <c:v>43159</c:v>
                </c:pt>
                <c:pt idx="74">
                  <c:v>43190</c:v>
                </c:pt>
                <c:pt idx="75">
                  <c:v>43220</c:v>
                </c:pt>
                <c:pt idx="76">
                  <c:v>43251</c:v>
                </c:pt>
                <c:pt idx="77">
                  <c:v>43281</c:v>
                </c:pt>
                <c:pt idx="78">
                  <c:v>43312</c:v>
                </c:pt>
                <c:pt idx="79">
                  <c:v>43343</c:v>
                </c:pt>
                <c:pt idx="80">
                  <c:v>43373</c:v>
                </c:pt>
                <c:pt idx="81">
                  <c:v>43404</c:v>
                </c:pt>
                <c:pt idx="82">
                  <c:v>43434</c:v>
                </c:pt>
                <c:pt idx="83">
                  <c:v>43465</c:v>
                </c:pt>
                <c:pt idx="84">
                  <c:v>43496</c:v>
                </c:pt>
                <c:pt idx="85">
                  <c:v>43524</c:v>
                </c:pt>
                <c:pt idx="86">
                  <c:v>43555</c:v>
                </c:pt>
                <c:pt idx="87">
                  <c:v>43585</c:v>
                </c:pt>
                <c:pt idx="88">
                  <c:v>43616</c:v>
                </c:pt>
                <c:pt idx="89">
                  <c:v>43646</c:v>
                </c:pt>
                <c:pt idx="90">
                  <c:v>43677</c:v>
                </c:pt>
                <c:pt idx="91">
                  <c:v>43708</c:v>
                </c:pt>
                <c:pt idx="92">
                  <c:v>43738</c:v>
                </c:pt>
                <c:pt idx="93">
                  <c:v>43769</c:v>
                </c:pt>
                <c:pt idx="94">
                  <c:v>43799</c:v>
                </c:pt>
                <c:pt idx="95">
                  <c:v>43830</c:v>
                </c:pt>
                <c:pt idx="96">
                  <c:v>43861</c:v>
                </c:pt>
                <c:pt idx="97">
                  <c:v>43890</c:v>
                </c:pt>
                <c:pt idx="98">
                  <c:v>43921</c:v>
                </c:pt>
                <c:pt idx="99">
                  <c:v>43951</c:v>
                </c:pt>
                <c:pt idx="100">
                  <c:v>43982</c:v>
                </c:pt>
                <c:pt idx="101">
                  <c:v>44012</c:v>
                </c:pt>
                <c:pt idx="102">
                  <c:v>44043</c:v>
                </c:pt>
                <c:pt idx="103">
                  <c:v>44074</c:v>
                </c:pt>
                <c:pt idx="104">
                  <c:v>44104</c:v>
                </c:pt>
                <c:pt idx="105">
                  <c:v>44135</c:v>
                </c:pt>
                <c:pt idx="106">
                  <c:v>44165</c:v>
                </c:pt>
                <c:pt idx="107">
                  <c:v>44196</c:v>
                </c:pt>
                <c:pt idx="108">
                  <c:v>44227</c:v>
                </c:pt>
                <c:pt idx="109">
                  <c:v>44255</c:v>
                </c:pt>
                <c:pt idx="110">
                  <c:v>44286</c:v>
                </c:pt>
                <c:pt idx="111">
                  <c:v>44316</c:v>
                </c:pt>
                <c:pt idx="112">
                  <c:v>44347</c:v>
                </c:pt>
                <c:pt idx="113">
                  <c:v>44377</c:v>
                </c:pt>
                <c:pt idx="114">
                  <c:v>44408</c:v>
                </c:pt>
                <c:pt idx="115">
                  <c:v>44439</c:v>
                </c:pt>
                <c:pt idx="116">
                  <c:v>44469</c:v>
                </c:pt>
                <c:pt idx="117">
                  <c:v>44500</c:v>
                </c:pt>
                <c:pt idx="118">
                  <c:v>44530</c:v>
                </c:pt>
                <c:pt idx="119">
                  <c:v>44561</c:v>
                </c:pt>
                <c:pt idx="120">
                  <c:v>44592</c:v>
                </c:pt>
                <c:pt idx="121">
                  <c:v>44620</c:v>
                </c:pt>
                <c:pt idx="122">
                  <c:v>44651</c:v>
                </c:pt>
                <c:pt idx="123">
                  <c:v>44681</c:v>
                </c:pt>
                <c:pt idx="124">
                  <c:v>44712</c:v>
                </c:pt>
                <c:pt idx="125">
                  <c:v>44742</c:v>
                </c:pt>
                <c:pt idx="126">
                  <c:v>44773</c:v>
                </c:pt>
                <c:pt idx="127">
                  <c:v>44804</c:v>
                </c:pt>
                <c:pt idx="128">
                  <c:v>44834</c:v>
                </c:pt>
                <c:pt idx="129">
                  <c:v>44865</c:v>
                </c:pt>
                <c:pt idx="130">
                  <c:v>44895</c:v>
                </c:pt>
                <c:pt idx="131">
                  <c:v>44926</c:v>
                </c:pt>
                <c:pt idx="132">
                  <c:v>44957</c:v>
                </c:pt>
                <c:pt idx="133">
                  <c:v>44985</c:v>
                </c:pt>
                <c:pt idx="134">
                  <c:v>45016</c:v>
                </c:pt>
                <c:pt idx="135">
                  <c:v>45046</c:v>
                </c:pt>
                <c:pt idx="136">
                  <c:v>45077</c:v>
                </c:pt>
                <c:pt idx="137">
                  <c:v>45107</c:v>
                </c:pt>
                <c:pt idx="138">
                  <c:v>45138</c:v>
                </c:pt>
                <c:pt idx="139">
                  <c:v>45169</c:v>
                </c:pt>
                <c:pt idx="140">
                  <c:v>45199</c:v>
                </c:pt>
                <c:pt idx="141">
                  <c:v>45230</c:v>
                </c:pt>
                <c:pt idx="142">
                  <c:v>45260</c:v>
                </c:pt>
                <c:pt idx="143">
                  <c:v>45291</c:v>
                </c:pt>
                <c:pt idx="144">
                  <c:v>45322</c:v>
                </c:pt>
                <c:pt idx="145">
                  <c:v>45351</c:v>
                </c:pt>
                <c:pt idx="146">
                  <c:v>45382</c:v>
                </c:pt>
                <c:pt idx="147">
                  <c:v>45412</c:v>
                </c:pt>
                <c:pt idx="148">
                  <c:v>45443</c:v>
                </c:pt>
                <c:pt idx="149">
                  <c:v>45473</c:v>
                </c:pt>
                <c:pt idx="150">
                  <c:v>45504</c:v>
                </c:pt>
                <c:pt idx="151">
                  <c:v>45535</c:v>
                </c:pt>
                <c:pt idx="152">
                  <c:v>45565</c:v>
                </c:pt>
                <c:pt idx="153">
                  <c:v>45596</c:v>
                </c:pt>
                <c:pt idx="154">
                  <c:v>45626</c:v>
                </c:pt>
                <c:pt idx="155">
                  <c:v>45657</c:v>
                </c:pt>
                <c:pt idx="156">
                  <c:v>45688</c:v>
                </c:pt>
                <c:pt idx="157">
                  <c:v>45716</c:v>
                </c:pt>
                <c:pt idx="158">
                  <c:v>45747</c:v>
                </c:pt>
                <c:pt idx="159">
                  <c:v>45777</c:v>
                </c:pt>
                <c:pt idx="160">
                  <c:v>45808</c:v>
                </c:pt>
                <c:pt idx="161">
                  <c:v>45838</c:v>
                </c:pt>
                <c:pt idx="162">
                  <c:v>45869</c:v>
                </c:pt>
                <c:pt idx="163">
                  <c:v>45900</c:v>
                </c:pt>
                <c:pt idx="164">
                  <c:v>45930</c:v>
                </c:pt>
                <c:pt idx="165">
                  <c:v>45961</c:v>
                </c:pt>
                <c:pt idx="166">
                  <c:v>45991</c:v>
                </c:pt>
                <c:pt idx="167">
                  <c:v>46022</c:v>
                </c:pt>
                <c:pt idx="168">
                  <c:v>46053</c:v>
                </c:pt>
                <c:pt idx="169">
                  <c:v>46081</c:v>
                </c:pt>
                <c:pt idx="170">
                  <c:v>46112</c:v>
                </c:pt>
                <c:pt idx="171">
                  <c:v>46142</c:v>
                </c:pt>
                <c:pt idx="172">
                  <c:v>46173</c:v>
                </c:pt>
              </c:numCache>
            </c:numRef>
          </c:cat>
          <c:val>
            <c:numRef>
              <c:f>'איור 15א נתונים'!$C$4:$C$300</c:f>
              <c:numCache>
                <c:formatCode>0.00</c:formatCode>
                <c:ptCount val="297"/>
                <c:pt idx="0">
                  <c:v>77.997751885940161</c:v>
                </c:pt>
                <c:pt idx="1">
                  <c:v>78.174339596264232</c:v>
                </c:pt>
                <c:pt idx="2">
                  <c:v>78.627575000765987</c:v>
                </c:pt>
                <c:pt idx="3">
                  <c:v>78.693646997210962</c:v>
                </c:pt>
                <c:pt idx="4">
                  <c:v>78.869073616477166</c:v>
                </c:pt>
                <c:pt idx="5">
                  <c:v>79.112960751780008</c:v>
                </c:pt>
                <c:pt idx="6">
                  <c:v>78.825757757037522</c:v>
                </c:pt>
                <c:pt idx="7">
                  <c:v>79.583912389452266</c:v>
                </c:pt>
                <c:pt idx="8">
                  <c:v>78.97893711040507</c:v>
                </c:pt>
                <c:pt idx="9">
                  <c:v>79.105660249689805</c:v>
                </c:pt>
                <c:pt idx="10">
                  <c:v>78.684181009801009</c:v>
                </c:pt>
                <c:pt idx="11">
                  <c:v>78.442915444927877</c:v>
                </c:pt>
                <c:pt idx="12">
                  <c:v>78.765583087008665</c:v>
                </c:pt>
                <c:pt idx="13">
                  <c:v>79.177399580929787</c:v>
                </c:pt>
                <c:pt idx="14">
                  <c:v>79.020829117389709</c:v>
                </c:pt>
                <c:pt idx="15">
                  <c:v>79.43732490196615</c:v>
                </c:pt>
                <c:pt idx="16">
                  <c:v>78.647688646248895</c:v>
                </c:pt>
                <c:pt idx="17">
                  <c:v>78.923741943547583</c:v>
                </c:pt>
                <c:pt idx="18">
                  <c:v>79.128742579616258</c:v>
                </c:pt>
                <c:pt idx="19">
                  <c:v>78.80653663279449</c:v>
                </c:pt>
                <c:pt idx="20">
                  <c:v>78.884818269536694</c:v>
                </c:pt>
                <c:pt idx="21">
                  <c:v>78.998872645484269</c:v>
                </c:pt>
                <c:pt idx="22">
                  <c:v>78.976988947276041</c:v>
                </c:pt>
                <c:pt idx="23">
                  <c:v>78.579733580415308</c:v>
                </c:pt>
                <c:pt idx="24">
                  <c:v>79.539563658647111</c:v>
                </c:pt>
                <c:pt idx="25">
                  <c:v>79.851253029685168</c:v>
                </c:pt>
                <c:pt idx="26">
                  <c:v>79.897885400126171</c:v>
                </c:pt>
                <c:pt idx="27">
                  <c:v>79.66944929948508</c:v>
                </c:pt>
                <c:pt idx="28">
                  <c:v>79.854330668583131</c:v>
                </c:pt>
                <c:pt idx="29">
                  <c:v>79.42142564410068</c:v>
                </c:pt>
                <c:pt idx="30">
                  <c:v>79.447347330466812</c:v>
                </c:pt>
                <c:pt idx="31">
                  <c:v>79.290746041340938</c:v>
                </c:pt>
                <c:pt idx="32">
                  <c:v>79.704605161478526</c:v>
                </c:pt>
                <c:pt idx="33">
                  <c:v>79.039328516831347</c:v>
                </c:pt>
                <c:pt idx="34">
                  <c:v>79.81528050135293</c:v>
                </c:pt>
                <c:pt idx="35">
                  <c:v>79.934393746226434</c:v>
                </c:pt>
                <c:pt idx="36">
                  <c:v>79.817600655923798</c:v>
                </c:pt>
                <c:pt idx="37">
                  <c:v>79.555713477607071</c:v>
                </c:pt>
                <c:pt idx="38">
                  <c:v>79.950212594287834</c:v>
                </c:pt>
                <c:pt idx="39">
                  <c:v>79.855686654647712</c:v>
                </c:pt>
                <c:pt idx="40">
                  <c:v>79.7845206161102</c:v>
                </c:pt>
                <c:pt idx="41">
                  <c:v>80.153330414607396</c:v>
                </c:pt>
                <c:pt idx="42">
                  <c:v>79.991191403775659</c:v>
                </c:pt>
                <c:pt idx="43">
                  <c:v>80.174082789427231</c:v>
                </c:pt>
                <c:pt idx="44">
                  <c:v>80.205816261582825</c:v>
                </c:pt>
                <c:pt idx="45">
                  <c:v>80.178998448358499</c:v>
                </c:pt>
                <c:pt idx="46">
                  <c:v>79.548341416197033</c:v>
                </c:pt>
                <c:pt idx="47">
                  <c:v>79.964558459510442</c:v>
                </c:pt>
                <c:pt idx="48">
                  <c:v>79.555897881609511</c:v>
                </c:pt>
                <c:pt idx="49">
                  <c:v>79.534739777143855</c:v>
                </c:pt>
                <c:pt idx="50">
                  <c:v>79.925138816521041</c:v>
                </c:pt>
                <c:pt idx="51">
                  <c:v>80.170759319790847</c:v>
                </c:pt>
                <c:pt idx="52">
                  <c:v>80.100294519944782</c:v>
                </c:pt>
                <c:pt idx="53">
                  <c:v>79.980273821733817</c:v>
                </c:pt>
                <c:pt idx="54">
                  <c:v>80.352586616960423</c:v>
                </c:pt>
                <c:pt idx="55">
                  <c:v>80.308363171519602</c:v>
                </c:pt>
                <c:pt idx="56">
                  <c:v>80.044209613144446</c:v>
                </c:pt>
                <c:pt idx="57">
                  <c:v>80.063963789474968</c:v>
                </c:pt>
                <c:pt idx="58">
                  <c:v>80.016163762170009</c:v>
                </c:pt>
                <c:pt idx="59">
                  <c:v>80.130606146035078</c:v>
                </c:pt>
                <c:pt idx="60">
                  <c:v>79.97626703188871</c:v>
                </c:pt>
                <c:pt idx="61">
                  <c:v>80.051805279379593</c:v>
                </c:pt>
                <c:pt idx="62">
                  <c:v>80.056231647593719</c:v>
                </c:pt>
                <c:pt idx="63">
                  <c:v>80.131304089717389</c:v>
                </c:pt>
                <c:pt idx="64">
                  <c:v>80.352400505615776</c:v>
                </c:pt>
                <c:pt idx="65">
                  <c:v>80.055063792697595</c:v>
                </c:pt>
                <c:pt idx="66">
                  <c:v>80.135155714127379</c:v>
                </c:pt>
                <c:pt idx="67">
                  <c:v>79.569536249509696</c:v>
                </c:pt>
                <c:pt idx="68">
                  <c:v>80.236796300905027</c:v>
                </c:pt>
                <c:pt idx="69">
                  <c:v>80.269862831048641</c:v>
                </c:pt>
                <c:pt idx="70">
                  <c:v>80.264182332361983</c:v>
                </c:pt>
                <c:pt idx="71">
                  <c:v>80.326491733931903</c:v>
                </c:pt>
                <c:pt idx="72">
                  <c:v>79.923380066997495</c:v>
                </c:pt>
                <c:pt idx="73">
                  <c:v>80.20471466686196</c:v>
                </c:pt>
                <c:pt idx="74">
                  <c:v>80.369766573550351</c:v>
                </c:pt>
                <c:pt idx="75">
                  <c:v>80.136925618932381</c:v>
                </c:pt>
                <c:pt idx="76">
                  <c:v>81.004173430094951</c:v>
                </c:pt>
                <c:pt idx="77">
                  <c:v>80.911316935377002</c:v>
                </c:pt>
                <c:pt idx="78">
                  <c:v>80.597800925311375</c:v>
                </c:pt>
                <c:pt idx="79">
                  <c:v>80.487199835484859</c:v>
                </c:pt>
                <c:pt idx="80">
                  <c:v>80.287204654207201</c:v>
                </c:pt>
                <c:pt idx="81">
                  <c:v>80.195829298638515</c:v>
                </c:pt>
                <c:pt idx="82">
                  <c:v>80.053822784195518</c:v>
                </c:pt>
                <c:pt idx="83">
                  <c:v>80.564547897840839</c:v>
                </c:pt>
                <c:pt idx="84">
                  <c:v>80.612078134206556</c:v>
                </c:pt>
                <c:pt idx="85">
                  <c:v>80.85196931674848</c:v>
                </c:pt>
                <c:pt idx="86">
                  <c:v>80.745453951601391</c:v>
                </c:pt>
                <c:pt idx="87">
                  <c:v>80.690671677525344</c:v>
                </c:pt>
                <c:pt idx="88">
                  <c:v>80.618368782877553</c:v>
                </c:pt>
                <c:pt idx="89">
                  <c:v>80.482219928656178</c:v>
                </c:pt>
                <c:pt idx="90">
                  <c:v>79.547941877105771</c:v>
                </c:pt>
                <c:pt idx="91">
                  <c:v>80.199468649198607</c:v>
                </c:pt>
                <c:pt idx="92">
                  <c:v>80.808281626521378</c:v>
                </c:pt>
                <c:pt idx="93">
                  <c:v>80.288361083271212</c:v>
                </c:pt>
                <c:pt idx="94">
                  <c:v>80.799659674987083</c:v>
                </c:pt>
                <c:pt idx="95">
                  <c:v>80.114008518074669</c:v>
                </c:pt>
                <c:pt idx="96">
                  <c:v>80.278310859055196</c:v>
                </c:pt>
                <c:pt idx="97">
                  <c:v>80.152563427171302</c:v>
                </c:pt>
                <c:pt idx="98">
                  <c:v>79.287002990273521</c:v>
                </c:pt>
                <c:pt idx="99">
                  <c:v>79.082879689926074</c:v>
                </c:pt>
                <c:pt idx="100">
                  <c:v>78.819850859456182</c:v>
                </c:pt>
                <c:pt idx="101">
                  <c:v>79.280964590798447</c:v>
                </c:pt>
                <c:pt idx="102">
                  <c:v>79.327129856770057</c:v>
                </c:pt>
                <c:pt idx="103">
                  <c:v>79.517961852153363</c:v>
                </c:pt>
                <c:pt idx="104">
                  <c:v>79.271808784768112</c:v>
                </c:pt>
                <c:pt idx="105">
                  <c:v>79.22881349588782</c:v>
                </c:pt>
                <c:pt idx="106">
                  <c:v>78.930344663968881</c:v>
                </c:pt>
                <c:pt idx="107">
                  <c:v>78.264697444760415</c:v>
                </c:pt>
                <c:pt idx="108">
                  <c:v>77.966921335575606</c:v>
                </c:pt>
                <c:pt idx="109">
                  <c:v>78.041420731664431</c:v>
                </c:pt>
                <c:pt idx="110">
                  <c:v>78.803788444510261</c:v>
                </c:pt>
                <c:pt idx="111">
                  <c:v>79.182372149111231</c:v>
                </c:pt>
                <c:pt idx="112">
                  <c:v>78.443921297249858</c:v>
                </c:pt>
                <c:pt idx="113">
                  <c:v>79.456971726954734</c:v>
                </c:pt>
                <c:pt idx="114">
                  <c:v>79.602753066061211</c:v>
                </c:pt>
                <c:pt idx="115">
                  <c:v>80.029974619890552</c:v>
                </c:pt>
                <c:pt idx="116">
                  <c:v>80.172297307965707</c:v>
                </c:pt>
                <c:pt idx="117">
                  <c:v>80.179083698017166</c:v>
                </c:pt>
                <c:pt idx="118">
                  <c:v>80.956969719024173</c:v>
                </c:pt>
                <c:pt idx="119">
                  <c:v>80.662725265879018</c:v>
                </c:pt>
                <c:pt idx="120">
                  <c:v>80.759764516572446</c:v>
                </c:pt>
                <c:pt idx="121">
                  <c:v>81.6491892838213</c:v>
                </c:pt>
                <c:pt idx="122">
                  <c:v>81.008456435777433</c:v>
                </c:pt>
                <c:pt idx="123">
                  <c:v>80.834606354145009</c:v>
                </c:pt>
                <c:pt idx="124">
                  <c:v>81.022883593967691</c:v>
                </c:pt>
                <c:pt idx="125">
                  <c:v>81.348763456896222</c:v>
                </c:pt>
                <c:pt idx="126">
                  <c:v>81.285049229344835</c:v>
                </c:pt>
                <c:pt idx="127">
                  <c:v>81.851111837191993</c:v>
                </c:pt>
                <c:pt idx="128">
                  <c:v>81.39819197954985</c:v>
                </c:pt>
                <c:pt idx="129">
                  <c:v>81.404717379391101</c:v>
                </c:pt>
                <c:pt idx="130">
                  <c:v>81.698280175556619</c:v>
                </c:pt>
                <c:pt idx="131">
                  <c:v>81.625115961014913</c:v>
                </c:pt>
                <c:pt idx="132">
                  <c:v>81.663551646183009</c:v>
                </c:pt>
                <c:pt idx="133">
                  <c:v>82.193399539827311</c:v>
                </c:pt>
                <c:pt idx="134">
                  <c:v>81.91724345169267</c:v>
                </c:pt>
                <c:pt idx="135">
                  <c:v>81.421588342804739</c:v>
                </c:pt>
                <c:pt idx="136">
                  <c:v>81.904552883183527</c:v>
                </c:pt>
                <c:pt idx="137">
                  <c:v>81.740760450875655</c:v>
                </c:pt>
                <c:pt idx="138">
                  <c:v>81.66753566136785</c:v>
                </c:pt>
                <c:pt idx="139">
                  <c:v>81.645111683709729</c:v>
                </c:pt>
                <c:pt idx="140">
                  <c:v>81.36251833029678</c:v>
                </c:pt>
                <c:pt idx="141">
                  <c:v>81.260270705245219</c:v>
                </c:pt>
                <c:pt idx="142">
                  <c:v>80.512207140614848</c:v>
                </c:pt>
                <c:pt idx="143">
                  <c:v>80.462005753193665</c:v>
                </c:pt>
                <c:pt idx="144">
                  <c:v>80.463112869099632</c:v>
                </c:pt>
                <c:pt idx="145">
                  <c:v>80.794555172098171</c:v>
                </c:pt>
                <c:pt idx="146">
                  <c:v>80.969433273602007</c:v>
                </c:pt>
                <c:pt idx="147">
                  <c:v>81.319438298093701</c:v>
                </c:pt>
                <c:pt idx="148">
                  <c:v>81.015653464422215</c:v>
                </c:pt>
                <c:pt idx="149">
                  <c:v>81.004477869525218</c:v>
                </c:pt>
                <c:pt idx="150">
                  <c:v>80.804907008923479</c:v>
                </c:pt>
                <c:pt idx="151">
                  <c:v>80.666833035388734</c:v>
                </c:pt>
                <c:pt idx="152">
                  <c:v>80.631419236923293</c:v>
                </c:pt>
                <c:pt idx="153">
                  <c:v>80.487892695222854</c:v>
                </c:pt>
                <c:pt idx="154">
                  <c:v>80.503136109026954</c:v>
                </c:pt>
                <c:pt idx="155">
                  <c:v>80.497787137796479</c:v>
                </c:pt>
                <c:pt idx="156">
                  <c:v>80.820629083923549</c:v>
                </c:pt>
                <c:pt idx="157">
                  <c:v>80.488977214955867</c:v>
                </c:pt>
                <c:pt idx="158">
                  <c:v>80.809473467489894</c:v>
                </c:pt>
                <c:pt idx="159">
                  <c:v>81.16793253632143</c:v>
                </c:pt>
                <c:pt idx="160">
                  <c:v>81.678648970200868</c:v>
                </c:pt>
                <c:pt idx="161">
                  <c:v>81.111309142168025</c:v>
                </c:pt>
                <c:pt idx="162">
                  <c:v>81.290902121252699</c:v>
                </c:pt>
                <c:pt idx="163">
                  <c:v>80.304909536895281</c:v>
                </c:pt>
                <c:pt idx="164">
                  <c:v>81.197310803390565</c:v>
                </c:pt>
                <c:pt idx="165">
                  <c:v>81.272875669651626</c:v>
                </c:pt>
                <c:pt idx="166">
                  <c:v>81.591287736512101</c:v>
                </c:pt>
                <c:pt idx="167">
                  <c:v>81.033016243752854</c:v>
                </c:pt>
                <c:pt idx="168">
                  <c:v>81.408659596889549</c:v>
                </c:pt>
                <c:pt idx="169">
                  <c:v>81.174488954074604</c:v>
                </c:pt>
                <c:pt idx="170">
                  <c:v>80.983487819860457</c:v>
                </c:pt>
                <c:pt idx="171">
                  <c:v>80.997260750865749</c:v>
                </c:pt>
                <c:pt idx="172">
                  <c:v>80.919777093428948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D9-42E2-95D3-EBE6D4139A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7699328"/>
        <c:axId val="227705216"/>
      </c:lineChart>
      <c:dateAx>
        <c:axId val="227699328"/>
        <c:scaling>
          <c:orientation val="minMax"/>
          <c:max val="46173"/>
          <c:min val="43982"/>
        </c:scaling>
        <c:delete val="0"/>
        <c:axPos val="b"/>
        <c:numFmt formatCode="mmm\-yy" sourceLinked="0"/>
        <c:majorTickMark val="none"/>
        <c:minorTickMark val="none"/>
        <c:tickLblPos val="low"/>
        <c:spPr>
          <a:ln>
            <a:noFill/>
          </a:ln>
        </c:spPr>
        <c:txPr>
          <a:bodyPr rot="-2700000"/>
          <a:lstStyle/>
          <a:p>
            <a:pPr>
              <a:defRPr/>
            </a:pPr>
            <a:endParaRPr lang="he-IL"/>
          </a:p>
        </c:txPr>
        <c:crossAx val="227705216"/>
        <c:crossesAt val="0"/>
        <c:auto val="0"/>
        <c:lblOffset val="100"/>
        <c:baseTimeUnit val="months"/>
      </c:dateAx>
      <c:valAx>
        <c:axId val="227705216"/>
        <c:scaling>
          <c:orientation val="minMax"/>
          <c:min val="72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2.4597363433791937E-2"/>
              <c:y val="8.9060975292257788E-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crossAx val="227699328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"/>
          <c:y val="0.93904272092342034"/>
          <c:w val="0.99544913829640314"/>
          <c:h val="5.8082621466632699E-2"/>
        </c:manualLayout>
      </c:layout>
      <c:overlay val="0"/>
      <c:spPr>
        <a:ln>
          <a:noFill/>
        </a:ln>
      </c:spPr>
    </c:legend>
    <c:plotVisOnly val="1"/>
    <c:dispBlanksAs val="gap"/>
    <c:showDLblsOverMax val="0"/>
  </c:chart>
  <c:spPr>
    <a:solidFill>
      <a:sysClr val="window" lastClr="FFFFFF"/>
    </a:solidFill>
    <a:ln>
      <a:noFill/>
    </a:ln>
  </c:spPr>
  <c:txPr>
    <a:bodyPr/>
    <a:lstStyle/>
    <a:p>
      <a:pPr>
        <a:defRPr sz="1100" b="0"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 b="1" dirty="0">
                <a:solidFill>
                  <a:schemeClr val="tx1"/>
                </a:solidFill>
              </a:rPr>
              <a:t>Figure 2: </a:t>
            </a:r>
            <a:r>
              <a:rPr lang="en-US" sz="1400" b="1" dirty="0" smtClean="0">
                <a:solidFill>
                  <a:schemeClr val="tx1"/>
                </a:solidFill>
              </a:rPr>
              <a:t>The </a:t>
            </a:r>
            <a:r>
              <a:rPr lang="en-US" sz="1400" b="1" dirty="0">
                <a:solidFill>
                  <a:schemeClr val="tx1"/>
                </a:solidFill>
              </a:rPr>
              <a:t>Consumer Price Index - Overall, and Excluding Energy, Vegetables and Fruit</a:t>
            </a:r>
            <a:br>
              <a:rPr lang="en-US" sz="1400" b="1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Annual change, </a:t>
            </a:r>
            <a:r>
              <a:rPr lang="en-US" sz="1400" dirty="0" smtClean="0">
                <a:solidFill>
                  <a:schemeClr val="tx1"/>
                </a:solidFill>
              </a:rPr>
              <a:t>May 2024 </a:t>
            </a:r>
            <a:r>
              <a:rPr lang="en-US" sz="1400" dirty="0">
                <a:solidFill>
                  <a:schemeClr val="tx1"/>
                </a:solidFill>
              </a:rPr>
              <a:t>- </a:t>
            </a:r>
            <a:r>
              <a:rPr lang="en-US" sz="1400" dirty="0" smtClean="0">
                <a:solidFill>
                  <a:schemeClr val="tx1"/>
                </a:solidFill>
              </a:rPr>
              <a:t>May </a:t>
            </a:r>
            <a:r>
              <a:rPr lang="en-US" sz="1400" dirty="0">
                <a:solidFill>
                  <a:schemeClr val="tx1"/>
                </a:solidFill>
              </a:rPr>
              <a:t>2026</a:t>
            </a:r>
            <a:endParaRPr lang="he-IL" sz="1400" dirty="0">
              <a:solidFill>
                <a:schemeClr val="tx1"/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4.7118045761168285E-2"/>
          <c:y val="0.13844483913908007"/>
          <c:w val="0.92756335695198899"/>
          <c:h val="0.65629567429136582"/>
        </c:manualLayout>
      </c:layout>
      <c:lineChart>
        <c:grouping val="standard"/>
        <c:varyColors val="0"/>
        <c:ser>
          <c:idx val="0"/>
          <c:order val="0"/>
          <c:tx>
            <c:strRef>
              <c:f>'איור 2 נתונים'!$B$3</c:f>
              <c:strCache>
                <c:ptCount val="1"/>
                <c:pt idx="0">
                  <c:v>CPI Excluding Energy, Vegetables and Fruit</c:v>
                </c:pt>
              </c:strCache>
            </c:strRef>
          </c:tx>
          <c:spPr>
            <a:ln w="22225">
              <a:solidFill>
                <a:srgbClr val="DA8F32"/>
              </a:solidFill>
            </a:ln>
          </c:spPr>
          <c:marker>
            <c:symbol val="none"/>
          </c:marker>
          <c:cat>
            <c:numRef>
              <c:f>'איור 2 נתונים'!$A$4:$A$300</c:f>
              <c:numCache>
                <c:formatCode>m/d/yyyy</c:formatCode>
                <c:ptCount val="297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2 נתונים'!$B$4:$B$300</c:f>
              <c:numCache>
                <c:formatCode>0.0</c:formatCode>
                <c:ptCount val="297"/>
                <c:pt idx="0">
                  <c:v>0</c:v>
                </c:pt>
                <c:pt idx="12">
                  <c:v>1.1210292487343843</c:v>
                </c:pt>
                <c:pt idx="13">
                  <c:v>1.3568686323185197</c:v>
                </c:pt>
                <c:pt idx="14">
                  <c:v>1.3248503101382036</c:v>
                </c:pt>
                <c:pt idx="15">
                  <c:v>0.89854201396839528</c:v>
                </c:pt>
                <c:pt idx="16">
                  <c:v>0.86713210467233015</c:v>
                </c:pt>
                <c:pt idx="17">
                  <c:v>0.62786608202083372</c:v>
                </c:pt>
                <c:pt idx="18">
                  <c:v>0.20624628095662345</c:v>
                </c:pt>
                <c:pt idx="19">
                  <c:v>0.11440077052200515</c:v>
                </c:pt>
                <c:pt idx="20">
                  <c:v>-0.15330730931798486</c:v>
                </c:pt>
                <c:pt idx="21">
                  <c:v>6.3114960025090205E-2</c:v>
                </c:pt>
                <c:pt idx="22">
                  <c:v>0.26949585619460148</c:v>
                </c:pt>
                <c:pt idx="23">
                  <c:v>0.32127445762684115</c:v>
                </c:pt>
                <c:pt idx="24">
                  <c:v>0.46670969991049471</c:v>
                </c:pt>
                <c:pt idx="25">
                  <c:v>9.2537717623275562E-2</c:v>
                </c:pt>
                <c:pt idx="26">
                  <c:v>6.6231597852284274E-2</c:v>
                </c:pt>
                <c:pt idx="27">
                  <c:v>0.33009422649721287</c:v>
                </c:pt>
                <c:pt idx="28">
                  <c:v>0.20267394578386</c:v>
                </c:pt>
                <c:pt idx="29">
                  <c:v>0.28058276630877899</c:v>
                </c:pt>
                <c:pt idx="30">
                  <c:v>0.55590555472120329</c:v>
                </c:pt>
                <c:pt idx="31">
                  <c:v>0.58909796237913703</c:v>
                </c:pt>
                <c:pt idx="32">
                  <c:v>0.41569787556157145</c:v>
                </c:pt>
                <c:pt idx="33">
                  <c:v>-4.8450227482366159E-2</c:v>
                </c:pt>
                <c:pt idx="34">
                  <c:v>-0.14691167693299256</c:v>
                </c:pt>
                <c:pt idx="35">
                  <c:v>-0.36385206155258309</c:v>
                </c:pt>
                <c:pt idx="36">
                  <c:v>-0.13600188514152345</c:v>
                </c:pt>
                <c:pt idx="37">
                  <c:v>3.0441401326353201E-4</c:v>
                </c:pt>
                <c:pt idx="38">
                  <c:v>-0.19945025273820916</c:v>
                </c:pt>
                <c:pt idx="39">
                  <c:v>-0.23270452426136234</c:v>
                </c:pt>
                <c:pt idx="40">
                  <c:v>-0.18432855146239824</c:v>
                </c:pt>
                <c:pt idx="41">
                  <c:v>-0.16991710422001871</c:v>
                </c:pt>
                <c:pt idx="42">
                  <c:v>-0.14507817635225351</c:v>
                </c:pt>
                <c:pt idx="43">
                  <c:v>-0.3656792263403541</c:v>
                </c:pt>
                <c:pt idx="44">
                  <c:v>-0.14599949801817891</c:v>
                </c:pt>
                <c:pt idx="45">
                  <c:v>3.5243213292845965E-3</c:v>
                </c:pt>
                <c:pt idx="46">
                  <c:v>-0.15254015962160583</c:v>
                </c:pt>
                <c:pt idx="47">
                  <c:v>-9.5800825869341022E-2</c:v>
                </c:pt>
                <c:pt idx="48">
                  <c:v>-0.17696520911366642</c:v>
                </c:pt>
                <c:pt idx="49">
                  <c:v>4.1925714321378038E-3</c:v>
                </c:pt>
                <c:pt idx="50">
                  <c:v>0.3585181133195503</c:v>
                </c:pt>
                <c:pt idx="51">
                  <c:v>0.29662009488533592</c:v>
                </c:pt>
                <c:pt idx="52">
                  <c:v>0.48379643458802413</c:v>
                </c:pt>
                <c:pt idx="53">
                  <c:v>-0.46940161668973523</c:v>
                </c:pt>
                <c:pt idx="54">
                  <c:v>-0.57288185146692205</c:v>
                </c:pt>
                <c:pt idx="55">
                  <c:v>-0.30769232326620655</c:v>
                </c:pt>
                <c:pt idx="56">
                  <c:v>-7.5554760226148598E-2</c:v>
                </c:pt>
                <c:pt idx="57">
                  <c:v>4.0474977263871281E-2</c:v>
                </c:pt>
                <c:pt idx="58">
                  <c:v>0.24251947119218187</c:v>
                </c:pt>
                <c:pt idx="59">
                  <c:v>0.24927012272748517</c:v>
                </c:pt>
                <c:pt idx="60">
                  <c:v>0.305446774328888</c:v>
                </c:pt>
                <c:pt idx="61">
                  <c:v>0.27020600896929814</c:v>
                </c:pt>
                <c:pt idx="62">
                  <c:v>0.51835474657682123</c:v>
                </c:pt>
                <c:pt idx="63">
                  <c:v>0.43574041120930662</c:v>
                </c:pt>
                <c:pt idx="64">
                  <c:v>0.3912449945842722</c:v>
                </c:pt>
                <c:pt idx="65">
                  <c:v>0.81906502241535506</c:v>
                </c:pt>
                <c:pt idx="66">
                  <c:v>0.74795798159317251</c:v>
                </c:pt>
                <c:pt idx="67">
                  <c:v>0.69647326711623769</c:v>
                </c:pt>
                <c:pt idx="68">
                  <c:v>0.7137615823893162</c:v>
                </c:pt>
                <c:pt idx="69">
                  <c:v>0.86864240911728174</c:v>
                </c:pt>
                <c:pt idx="70">
                  <c:v>0.71515611143209146</c:v>
                </c:pt>
                <c:pt idx="71">
                  <c:v>0.62897839765894137</c:v>
                </c:pt>
                <c:pt idx="72">
                  <c:v>0.91679234809207699</c:v>
                </c:pt>
                <c:pt idx="73">
                  <c:v>1.0103851384491325</c:v>
                </c:pt>
                <c:pt idx="74">
                  <c:v>0.93247752828446995</c:v>
                </c:pt>
                <c:pt idx="75">
                  <c:v>0.92870703578746827</c:v>
                </c:pt>
                <c:pt idx="76">
                  <c:v>1.108113891641449</c:v>
                </c:pt>
                <c:pt idx="77">
                  <c:v>1.0650270241284288</c:v>
                </c:pt>
                <c:pt idx="78">
                  <c:v>0.85064754793138242</c:v>
                </c:pt>
                <c:pt idx="79">
                  <c:v>0.90153183998709086</c:v>
                </c:pt>
                <c:pt idx="80">
                  <c:v>0.70329539070614899</c:v>
                </c:pt>
                <c:pt idx="81">
                  <c:v>0.53653755336076081</c:v>
                </c:pt>
                <c:pt idx="82">
                  <c:v>0.51049940808776118</c:v>
                </c:pt>
                <c:pt idx="83">
                  <c:v>0.63667183889599688</c:v>
                </c:pt>
                <c:pt idx="84">
                  <c:v>0.35024476655911574</c:v>
                </c:pt>
                <c:pt idx="85">
                  <c:v>0.29473965163266946</c:v>
                </c:pt>
                <c:pt idx="86">
                  <c:v>0.34574683017483121</c:v>
                </c:pt>
                <c:pt idx="87">
                  <c:v>0.18294305859731796</c:v>
                </c:pt>
                <c:pt idx="88">
                  <c:v>-0.47694645770207655</c:v>
                </c:pt>
                <c:pt idx="89">
                  <c:v>-0.48204689585212845</c:v>
                </c:pt>
                <c:pt idx="90">
                  <c:v>-0.36701744319261875</c:v>
                </c:pt>
                <c:pt idx="91">
                  <c:v>-0.47600902560330782</c:v>
                </c:pt>
                <c:pt idx="92">
                  <c:v>-0.39505031467351737</c:v>
                </c:pt>
                <c:pt idx="93">
                  <c:v>-0.40912889264812513</c:v>
                </c:pt>
                <c:pt idx="94">
                  <c:v>-0.16554027669621885</c:v>
                </c:pt>
                <c:pt idx="95">
                  <c:v>-0.41218407093206455</c:v>
                </c:pt>
                <c:pt idx="96">
                  <c:v>6.8568920983036463E-2</c:v>
                </c:pt>
                <c:pt idx="97">
                  <c:v>0.28976064000176827</c:v>
                </c:pt>
                <c:pt idx="98">
                  <c:v>0.20971143488572874</c:v>
                </c:pt>
                <c:pt idx="99">
                  <c:v>0.45404804781683517</c:v>
                </c:pt>
                <c:pt idx="100">
                  <c:v>1.0072421773002604</c:v>
                </c:pt>
                <c:pt idx="101">
                  <c:v>1.2155109045790535</c:v>
                </c:pt>
                <c:pt idx="102">
                  <c:v>1.6786407892515065</c:v>
                </c:pt>
                <c:pt idx="103">
                  <c:v>1.877806523198533</c:v>
                </c:pt>
                <c:pt idx="104">
                  <c:v>2.1374625057791752</c:v>
                </c:pt>
                <c:pt idx="105">
                  <c:v>2.0560456007460592</c:v>
                </c:pt>
                <c:pt idx="106">
                  <c:v>2.0785912921796879</c:v>
                </c:pt>
                <c:pt idx="107">
                  <c:v>2.6701644518332346</c:v>
                </c:pt>
                <c:pt idx="108">
                  <c:v>2.724752975907907</c:v>
                </c:pt>
                <c:pt idx="109">
                  <c:v>2.9803303840199913</c:v>
                </c:pt>
                <c:pt idx="110">
                  <c:v>3.0347272545348192</c:v>
                </c:pt>
                <c:pt idx="111">
                  <c:v>3.384398015897494</c:v>
                </c:pt>
                <c:pt idx="112">
                  <c:v>3.647980447101018</c:v>
                </c:pt>
                <c:pt idx="113">
                  <c:v>4.0955632062144476</c:v>
                </c:pt>
                <c:pt idx="114">
                  <c:v>4.697053132364637</c:v>
                </c:pt>
                <c:pt idx="115">
                  <c:v>4.7116094192147351</c:v>
                </c:pt>
                <c:pt idx="116">
                  <c:v>4.6640739418799315</c:v>
                </c:pt>
                <c:pt idx="117">
                  <c:v>5.025033843578508</c:v>
                </c:pt>
                <c:pt idx="118">
                  <c:v>5.2892055182845121</c:v>
                </c:pt>
                <c:pt idx="119">
                  <c:v>5.0067510343069443</c:v>
                </c:pt>
                <c:pt idx="120">
                  <c:v>5.0930814351224152</c:v>
                </c:pt>
                <c:pt idx="121">
                  <c:v>5.0834755105518825</c:v>
                </c:pt>
                <c:pt idx="122">
                  <c:v>5.0997335312496839</c:v>
                </c:pt>
                <c:pt idx="123">
                  <c:v>5.2583286121425488</c:v>
                </c:pt>
                <c:pt idx="124">
                  <c:v>4.8892975003503425</c:v>
                </c:pt>
                <c:pt idx="125">
                  <c:v>4.4577458500003164</c:v>
                </c:pt>
                <c:pt idx="126">
                  <c:v>3.6213212451984944</c:v>
                </c:pt>
                <c:pt idx="127">
                  <c:v>3.913675166075925</c:v>
                </c:pt>
                <c:pt idx="128">
                  <c:v>3.5763863251893513</c:v>
                </c:pt>
                <c:pt idx="129">
                  <c:v>3.464608159403304</c:v>
                </c:pt>
                <c:pt idx="130">
                  <c:v>2.9090887265050158</c:v>
                </c:pt>
                <c:pt idx="131">
                  <c:v>2.665481162289729</c:v>
                </c:pt>
                <c:pt idx="132">
                  <c:v>2.3675967137029907</c:v>
                </c:pt>
                <c:pt idx="133">
                  <c:v>2.1744308302881876</c:v>
                </c:pt>
                <c:pt idx="134">
                  <c:v>2.2712671101332127</c:v>
                </c:pt>
                <c:pt idx="135">
                  <c:v>2.407806157547876</c:v>
                </c:pt>
                <c:pt idx="136">
                  <c:v>2.2296159037979324</c:v>
                </c:pt>
                <c:pt idx="137">
                  <c:v>2.4933924305434951</c:v>
                </c:pt>
                <c:pt idx="138">
                  <c:v>2.7712192268197988</c:v>
                </c:pt>
                <c:pt idx="139">
                  <c:v>3.1178034961898193</c:v>
                </c:pt>
                <c:pt idx="140">
                  <c:v>3.038197794819153</c:v>
                </c:pt>
                <c:pt idx="141">
                  <c:v>3.2890647170291221</c:v>
                </c:pt>
                <c:pt idx="142">
                  <c:v>3.2786559569141671</c:v>
                </c:pt>
                <c:pt idx="143">
                  <c:v>3.2890364301189745</c:v>
                </c:pt>
                <c:pt idx="144">
                  <c:v>3.889668422492143</c:v>
                </c:pt>
                <c:pt idx="145">
                  <c:v>3.6767978814889579</c:v>
                </c:pt>
                <c:pt idx="146">
                  <c:v>3.5588871189127014</c:v>
                </c:pt>
                <c:pt idx="147">
                  <c:v>3.7575510781687971</c:v>
                </c:pt>
                <c:pt idx="148">
                  <c:v>3.4630676588727427</c:v>
                </c:pt>
                <c:pt idx="149">
                  <c:v>3.4225322072476416</c:v>
                </c:pt>
                <c:pt idx="150">
                  <c:v>3.4524726701195219</c:v>
                </c:pt>
                <c:pt idx="151">
                  <c:v>3.3642400663393968</c:v>
                </c:pt>
                <c:pt idx="152">
                  <c:v>3.0411553592607055</c:v>
                </c:pt>
                <c:pt idx="153">
                  <c:v>2.6743607867906638</c:v>
                </c:pt>
                <c:pt idx="154">
                  <c:v>2.6228617829318512</c:v>
                </c:pt>
                <c:pt idx="155">
                  <c:v>2.6893896852401955</c:v>
                </c:pt>
                <c:pt idx="156">
                  <c:v>1.9276361067081416</c:v>
                </c:pt>
                <c:pt idx="157">
                  <c:v>2.1628253449838208</c:v>
                </c:pt>
                <c:pt idx="158">
                  <c:v>1.8803492734945415</c:v>
                </c:pt>
                <c:pt idx="159">
                  <c:v>1.540017024617768</c:v>
                </c:pt>
                <c:pt idx="160">
                  <c:v>1.5990792246727503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0C-463A-A3E0-AC435817A861}"/>
            </c:ext>
          </c:extLst>
        </c:ser>
        <c:ser>
          <c:idx val="2"/>
          <c:order val="1"/>
          <c:tx>
            <c:strRef>
              <c:f>'איור 2 נתונים'!$D$3</c:f>
              <c:strCache>
                <c:ptCount val="1"/>
                <c:pt idx="0">
                  <c:v>CPI Excluding Tax and regulation </c:v>
                </c:pt>
              </c:strCache>
            </c:strRef>
          </c:tx>
          <c:spPr>
            <a:ln w="22225">
              <a:solidFill>
                <a:srgbClr val="357C32"/>
              </a:solidFill>
            </a:ln>
          </c:spPr>
          <c:marker>
            <c:symbol val="none"/>
          </c:marker>
          <c:cat>
            <c:numRef>
              <c:f>'איור 2 נתונים'!$A$4:$A$300</c:f>
              <c:numCache>
                <c:formatCode>m/d/yyyy</c:formatCode>
                <c:ptCount val="297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2 נתונים'!$D$4:$D$300</c:f>
              <c:numCache>
                <c:formatCode>0.0</c:formatCode>
                <c:ptCount val="297"/>
                <c:pt idx="0">
                  <c:v>0</c:v>
                </c:pt>
                <c:pt idx="12">
                  <c:v>0.80656708980961778</c:v>
                </c:pt>
                <c:pt idx="13">
                  <c:v>0.60832408668320959</c:v>
                </c:pt>
                <c:pt idx="14">
                  <c:v>0.70488125089256393</c:v>
                </c:pt>
                <c:pt idx="15">
                  <c:v>0.40418684164016394</c:v>
                </c:pt>
                <c:pt idx="16">
                  <c:v>0.48440259422253273</c:v>
                </c:pt>
                <c:pt idx="17">
                  <c:v>0.28829952407860571</c:v>
                </c:pt>
                <c:pt idx="18">
                  <c:v>0.29382957884458438</c:v>
                </c:pt>
                <c:pt idx="19">
                  <c:v>0</c:v>
                </c:pt>
                <c:pt idx="20">
                  <c:v>-0.29325513196414299</c:v>
                </c:pt>
                <c:pt idx="21">
                  <c:v>-0.29239766081903262</c:v>
                </c:pt>
                <c:pt idx="22">
                  <c:v>-9.7847358121727623E-2</c:v>
                </c:pt>
                <c:pt idx="23">
                  <c:v>-0.19550342130970622</c:v>
                </c:pt>
                <c:pt idx="24">
                  <c:v>-0.40427255859369904</c:v>
                </c:pt>
                <c:pt idx="25">
                  <c:v>-0.91220206400812742</c:v>
                </c:pt>
                <c:pt idx="26">
                  <c:v>-0.90330844178254655</c:v>
                </c:pt>
                <c:pt idx="27">
                  <c:v>-0.39934621321626729</c:v>
                </c:pt>
                <c:pt idx="28">
                  <c:v>-0.29678665729934162</c:v>
                </c:pt>
                <c:pt idx="29">
                  <c:v>-0.28974124067553397</c:v>
                </c:pt>
                <c:pt idx="30">
                  <c:v>-0.2413209216615364</c:v>
                </c:pt>
                <c:pt idx="31">
                  <c:v>-0.34331798324566121</c:v>
                </c:pt>
                <c:pt idx="32">
                  <c:v>-0.26450284471750685</c:v>
                </c:pt>
                <c:pt idx="33">
                  <c:v>-0.27804214532241023</c:v>
                </c:pt>
                <c:pt idx="34">
                  <c:v>-0.38405740209993544</c:v>
                </c:pt>
                <c:pt idx="35">
                  <c:v>-0.48447669907367708</c:v>
                </c:pt>
                <c:pt idx="36">
                  <c:v>-0.19515785570879407</c:v>
                </c:pt>
                <c:pt idx="37">
                  <c:v>0.2819681008239483</c:v>
                </c:pt>
                <c:pt idx="38">
                  <c:v>-0.1958175487080549</c:v>
                </c:pt>
                <c:pt idx="39">
                  <c:v>-0.35253472845727662</c:v>
                </c:pt>
                <c:pt idx="40">
                  <c:v>-0.24974464950714426</c:v>
                </c:pt>
                <c:pt idx="41">
                  <c:v>-0.24731914087258167</c:v>
                </c:pt>
                <c:pt idx="42">
                  <c:v>8.942004727741093E-3</c:v>
                </c:pt>
                <c:pt idx="43">
                  <c:v>-9.2978064337101429E-2</c:v>
                </c:pt>
                <c:pt idx="44">
                  <c:v>2.0754109231080342E-2</c:v>
                </c:pt>
                <c:pt idx="45">
                  <c:v>-5.7728241853627349E-2</c:v>
                </c:pt>
                <c:pt idx="46">
                  <c:v>-0.1591891382352606</c:v>
                </c:pt>
                <c:pt idx="47">
                  <c:v>-5.8441599525060894E-2</c:v>
                </c:pt>
                <c:pt idx="48">
                  <c:v>0.40094194335789091</c:v>
                </c:pt>
                <c:pt idx="49">
                  <c:v>0.63336439433898661</c:v>
                </c:pt>
                <c:pt idx="50">
                  <c:v>1.1111201440848095</c:v>
                </c:pt>
                <c:pt idx="51">
                  <c:v>0.87144236442373568</c:v>
                </c:pt>
                <c:pt idx="52">
                  <c:v>0.99818971611234097</c:v>
                </c:pt>
                <c:pt idx="53">
                  <c:v>8.6859163098518266E-2</c:v>
                </c:pt>
                <c:pt idx="54">
                  <c:v>-0.41518456964826367</c:v>
                </c:pt>
                <c:pt idx="55">
                  <c:v>0.26664495333190708</c:v>
                </c:pt>
                <c:pt idx="56">
                  <c:v>0.51228780386674</c:v>
                </c:pt>
                <c:pt idx="57">
                  <c:v>0.60987558664760133</c:v>
                </c:pt>
                <c:pt idx="58">
                  <c:v>0.71554824431945274</c:v>
                </c:pt>
                <c:pt idx="59">
                  <c:v>0.81596254964777515</c:v>
                </c:pt>
                <c:pt idx="60">
                  <c:v>0.38868715617206284</c:v>
                </c:pt>
                <c:pt idx="61">
                  <c:v>0.61790626894131506</c:v>
                </c:pt>
                <c:pt idx="62">
                  <c:v>0.61730316460801848</c:v>
                </c:pt>
                <c:pt idx="63">
                  <c:v>0.80566681130180839</c:v>
                </c:pt>
                <c:pt idx="64">
                  <c:v>0.87183373613610726</c:v>
                </c:pt>
                <c:pt idx="65">
                  <c:v>1.582446382221292</c:v>
                </c:pt>
                <c:pt idx="66">
                  <c:v>1.6841305127340611</c:v>
                </c:pt>
                <c:pt idx="67">
                  <c:v>1.3980813212211451</c:v>
                </c:pt>
                <c:pt idx="68">
                  <c:v>1.3521969471833151</c:v>
                </c:pt>
                <c:pt idx="69">
                  <c:v>1.3486236293660081</c:v>
                </c:pt>
                <c:pt idx="70">
                  <c:v>1.3521969471833151</c:v>
                </c:pt>
                <c:pt idx="71">
                  <c:v>0.95198376982823518</c:v>
                </c:pt>
                <c:pt idx="72">
                  <c:v>1.3318445913966803</c:v>
                </c:pt>
                <c:pt idx="73">
                  <c:v>1.2019990444183337</c:v>
                </c:pt>
                <c:pt idx="74">
                  <c:v>1.4027906676470359</c:v>
                </c:pt>
                <c:pt idx="75">
                  <c:v>1.3008927872780074</c:v>
                </c:pt>
                <c:pt idx="76">
                  <c:v>1.4990108993213624</c:v>
                </c:pt>
                <c:pt idx="77">
                  <c:v>0.80059134830725576</c:v>
                </c:pt>
                <c:pt idx="78">
                  <c:v>0.52830669123600238</c:v>
                </c:pt>
                <c:pt idx="79">
                  <c:v>0.62843056827852628</c:v>
                </c:pt>
                <c:pt idx="80">
                  <c:v>0.33022135785427675</c:v>
                </c:pt>
                <c:pt idx="81">
                  <c:v>0.43151523992810414</c:v>
                </c:pt>
                <c:pt idx="82">
                  <c:v>0.33022135785427675</c:v>
                </c:pt>
                <c:pt idx="83">
                  <c:v>0.62764296267006081</c:v>
                </c:pt>
                <c:pt idx="84">
                  <c:v>0.28958923455053576</c:v>
                </c:pt>
                <c:pt idx="85">
                  <c:v>8.9709485666533695E-2</c:v>
                </c:pt>
                <c:pt idx="86">
                  <c:v>-1.0080852803739937E-2</c:v>
                </c:pt>
                <c:pt idx="87">
                  <c:v>-0.60408037249000124</c:v>
                </c:pt>
                <c:pt idx="88">
                  <c:v>-1.5831769259159745</c:v>
                </c:pt>
                <c:pt idx="89">
                  <c:v>-1.0980028217643212</c:v>
                </c:pt>
                <c:pt idx="90">
                  <c:v>-0.63178333065642134</c:v>
                </c:pt>
                <c:pt idx="91">
                  <c:v>-0.75101091311943202</c:v>
                </c:pt>
                <c:pt idx="92">
                  <c:v>-0.65333573257541078</c:v>
                </c:pt>
                <c:pt idx="93">
                  <c:v>-0.70357303063625087</c:v>
                </c:pt>
                <c:pt idx="94">
                  <c:v>-0.51349000703461156</c:v>
                </c:pt>
                <c:pt idx="95">
                  <c:v>-0.61277794115933704</c:v>
                </c:pt>
                <c:pt idx="96">
                  <c:v>-0.26478455391462097</c:v>
                </c:pt>
                <c:pt idx="97">
                  <c:v>0.13505752338747179</c:v>
                </c:pt>
                <c:pt idx="98">
                  <c:v>0.34371996245292635</c:v>
                </c:pt>
                <c:pt idx="99">
                  <c:v>0.94368167113829671</c:v>
                </c:pt>
                <c:pt idx="100">
                  <c:v>1.6475826759905665</c:v>
                </c:pt>
                <c:pt idx="101">
                  <c:v>1.8496737238774985</c:v>
                </c:pt>
                <c:pt idx="102">
                  <c:v>2.0473528789632267</c:v>
                </c:pt>
                <c:pt idx="103">
                  <c:v>2.2681193968453028</c:v>
                </c:pt>
                <c:pt idx="104">
                  <c:v>2.5708148024930155</c:v>
                </c:pt>
                <c:pt idx="105">
                  <c:v>2.3170043149588482</c:v>
                </c:pt>
                <c:pt idx="106">
                  <c:v>2.3138541129295032</c:v>
                </c:pt>
                <c:pt idx="107">
                  <c:v>2.5799580242275466</c:v>
                </c:pt>
                <c:pt idx="108">
                  <c:v>2.7795193406585206</c:v>
                </c:pt>
                <c:pt idx="109">
                  <c:v>3.3332875284821428</c:v>
                </c:pt>
                <c:pt idx="110">
                  <c:v>3.3042153090094617</c:v>
                </c:pt>
                <c:pt idx="111">
                  <c:v>3.942233143549978</c:v>
                </c:pt>
                <c:pt idx="112">
                  <c:v>4.2616933591374861</c:v>
                </c:pt>
                <c:pt idx="113">
                  <c:v>4.5537863277170132</c:v>
                </c:pt>
                <c:pt idx="114">
                  <c:v>5.3230562149326532</c:v>
                </c:pt>
                <c:pt idx="115">
                  <c:v>4.9232087102506927</c:v>
                </c:pt>
                <c:pt idx="116">
                  <c:v>4.8665230852573904</c:v>
                </c:pt>
                <c:pt idx="117">
                  <c:v>5.2994795960898067</c:v>
                </c:pt>
                <c:pt idx="118">
                  <c:v>5.7139535297680899</c:v>
                </c:pt>
                <c:pt idx="119">
                  <c:v>5.547583395170963</c:v>
                </c:pt>
                <c:pt idx="120">
                  <c:v>5.6310962204054293</c:v>
                </c:pt>
                <c:pt idx="121">
                  <c:v>5.4637856889087066</c:v>
                </c:pt>
                <c:pt idx="122">
                  <c:v>5.284231239715842</c:v>
                </c:pt>
                <c:pt idx="123">
                  <c:v>5.2834496892958605</c:v>
                </c:pt>
                <c:pt idx="124">
                  <c:v>4.7266705877276882</c:v>
                </c:pt>
                <c:pt idx="125">
                  <c:v>4.3295879002459126</c:v>
                </c:pt>
                <c:pt idx="126">
                  <c:v>3.4288412747247143</c:v>
                </c:pt>
                <c:pt idx="127">
                  <c:v>4.1714425400243949</c:v>
                </c:pt>
                <c:pt idx="128">
                  <c:v>3.9450780340812175</c:v>
                </c:pt>
                <c:pt idx="129">
                  <c:v>3.9095283297157835</c:v>
                </c:pt>
                <c:pt idx="130">
                  <c:v>3.5273290845426297</c:v>
                </c:pt>
                <c:pt idx="131">
                  <c:v>3.2992865722561104</c:v>
                </c:pt>
                <c:pt idx="132">
                  <c:v>2.9537777012268895</c:v>
                </c:pt>
                <c:pt idx="133">
                  <c:v>2.6463528643041467</c:v>
                </c:pt>
                <c:pt idx="134">
                  <c:v>2.675075694246587</c:v>
                </c:pt>
                <c:pt idx="135">
                  <c:v>2.5352279794069288</c:v>
                </c:pt>
                <c:pt idx="136">
                  <c:v>2.5502365340420052</c:v>
                </c:pt>
                <c:pt idx="137">
                  <c:v>2.6690943277535961</c:v>
                </c:pt>
                <c:pt idx="138">
                  <c:v>2.9760024578926236</c:v>
                </c:pt>
                <c:pt idx="139">
                  <c:v>3.2792485054265352</c:v>
                </c:pt>
                <c:pt idx="140">
                  <c:v>3.064396615809839</c:v>
                </c:pt>
                <c:pt idx="141">
                  <c:v>3.0477391106170426</c:v>
                </c:pt>
                <c:pt idx="142">
                  <c:v>2.8585296964563245</c:v>
                </c:pt>
                <c:pt idx="143">
                  <c:v>2.7986308138812976</c:v>
                </c:pt>
                <c:pt idx="144">
                  <c:v>3.1358279489273722</c:v>
                </c:pt>
                <c:pt idx="145">
                  <c:v>2.7444206322331466</c:v>
                </c:pt>
                <c:pt idx="146">
                  <c:v>2.7960557393658325</c:v>
                </c:pt>
                <c:pt idx="147">
                  <c:v>3.0114842627641636</c:v>
                </c:pt>
                <c:pt idx="148">
                  <c:v>2.5199365186664213</c:v>
                </c:pt>
                <c:pt idx="149">
                  <c:v>2.7015786100792694</c:v>
                </c:pt>
                <c:pt idx="150">
                  <c:v>2.5261922152197913</c:v>
                </c:pt>
                <c:pt idx="151">
                  <c:v>2.2708964609470028</c:v>
                </c:pt>
                <c:pt idx="152">
                  <c:v>1.9713232193981911</c:v>
                </c:pt>
                <c:pt idx="153">
                  <c:v>1.9938777377678907</c:v>
                </c:pt>
                <c:pt idx="154">
                  <c:v>1.8775133544309153</c:v>
                </c:pt>
                <c:pt idx="155">
                  <c:v>2.1594621921276813</c:v>
                </c:pt>
                <c:pt idx="156">
                  <c:v>1.5962115854928793</c:v>
                </c:pt>
                <c:pt idx="157">
                  <c:v>1.7929128663941363</c:v>
                </c:pt>
                <c:pt idx="158">
                  <c:v>1.6910365185162757</c:v>
                </c:pt>
                <c:pt idx="159">
                  <c:v>1.8564692139523276</c:v>
                </c:pt>
                <c:pt idx="160">
                  <c:v>1.8621256650557916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0C-463A-A3E0-AC435817A861}"/>
            </c:ext>
          </c:extLst>
        </c:ser>
        <c:ser>
          <c:idx val="1"/>
          <c:order val="2"/>
          <c:tx>
            <c:strRef>
              <c:f>'איור 2 נתונים'!$E$3</c:f>
              <c:strCache>
                <c:ptCount val="1"/>
                <c:pt idx="0">
                  <c:v>Overall CPI</c:v>
                </c:pt>
              </c:strCache>
            </c:strRef>
          </c:tx>
          <c:spPr>
            <a:ln w="22225">
              <a:solidFill>
                <a:srgbClr val="008DA3"/>
              </a:solidFill>
              <a:prstDash val="solid"/>
            </a:ln>
          </c:spPr>
          <c:marker>
            <c:symbol val="none"/>
          </c:marker>
          <c:cat>
            <c:numRef>
              <c:f>'איור 2 נתונים'!$A$4:$A$300</c:f>
              <c:numCache>
                <c:formatCode>m/d/yyyy</c:formatCode>
                <c:ptCount val="297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2 נתונים'!$E$4:$E$300</c:f>
              <c:numCache>
                <c:formatCode>0.0</c:formatCode>
                <c:ptCount val="297"/>
                <c:pt idx="0">
                  <c:v>1.4573148148148147</c:v>
                </c:pt>
                <c:pt idx="1">
                  <c:v>1.4573121070862172</c:v>
                </c:pt>
                <c:pt idx="2">
                  <c:v>1.2701193491617246</c:v>
                </c:pt>
                <c:pt idx="3">
                  <c:v>0.80418292387001156</c:v>
                </c:pt>
                <c:pt idx="4">
                  <c:v>0.90408796145562409</c:v>
                </c:pt>
                <c:pt idx="5">
                  <c:v>1.9939092000326175</c:v>
                </c:pt>
                <c:pt idx="6">
                  <c:v>2.1971500226136476</c:v>
                </c:pt>
                <c:pt idx="7">
                  <c:v>1.3367275733729089</c:v>
                </c:pt>
                <c:pt idx="8">
                  <c:v>1.3367275733729089</c:v>
                </c:pt>
                <c:pt idx="9">
                  <c:v>1.8256648081658167</c:v>
                </c:pt>
                <c:pt idx="10">
                  <c:v>1.9093883207063067</c:v>
                </c:pt>
                <c:pt idx="11">
                  <c:v>1.816087684883394</c:v>
                </c:pt>
                <c:pt idx="12">
                  <c:v>1.3958125623130258</c:v>
                </c:pt>
                <c:pt idx="13">
                  <c:v>1.1964107676969205</c:v>
                </c:pt>
                <c:pt idx="14">
                  <c:v>1.2935323383084896</c:v>
                </c:pt>
                <c:pt idx="15">
                  <c:v>0.99108027750247629</c:v>
                </c:pt>
                <c:pt idx="16">
                  <c:v>0.99009900990132405</c:v>
                </c:pt>
                <c:pt idx="17">
                  <c:v>0.49115913555952684</c:v>
                </c:pt>
                <c:pt idx="18">
                  <c:v>0.29382957884456218</c:v>
                </c:pt>
                <c:pt idx="19">
                  <c:v>0</c:v>
                </c:pt>
                <c:pt idx="20">
                  <c:v>-0.29325513196414299</c:v>
                </c:pt>
                <c:pt idx="21">
                  <c:v>-0.29239766081902152</c:v>
                </c:pt>
                <c:pt idx="22">
                  <c:v>-9.7847358121738726E-2</c:v>
                </c:pt>
                <c:pt idx="23">
                  <c:v>-0.19550342130972842</c:v>
                </c:pt>
                <c:pt idx="24">
                  <c:v>-0.50737649173040467</c:v>
                </c:pt>
                <c:pt idx="25">
                  <c:v>-1.0147801760969855</c:v>
                </c:pt>
                <c:pt idx="26">
                  <c:v>-1.005895760766673</c:v>
                </c:pt>
                <c:pt idx="27">
                  <c:v>-0.50245524622620774</c:v>
                </c:pt>
                <c:pt idx="28">
                  <c:v>-0.40000186247015623</c:v>
                </c:pt>
                <c:pt idx="29">
                  <c:v>-0.39296373943394913</c:v>
                </c:pt>
                <c:pt idx="30">
                  <c:v>-0.2910174895078832</c:v>
                </c:pt>
                <c:pt idx="31">
                  <c:v>-0.39296373943394913</c:v>
                </c:pt>
                <c:pt idx="32">
                  <c:v>-0.50000186060019658</c:v>
                </c:pt>
                <c:pt idx="33">
                  <c:v>-0.69208396844464559</c:v>
                </c:pt>
                <c:pt idx="34">
                  <c:v>-0.89716150057749244</c:v>
                </c:pt>
                <c:pt idx="35">
                  <c:v>-0.99706355551645309</c:v>
                </c:pt>
                <c:pt idx="36">
                  <c:v>-0.60483870967743547</c:v>
                </c:pt>
                <c:pt idx="37">
                  <c:v>-0.20304568527917954</c:v>
                </c:pt>
                <c:pt idx="38">
                  <c:v>-0.70850202429150189</c:v>
                </c:pt>
                <c:pt idx="39">
                  <c:v>-0.90543259557346323</c:v>
                </c:pt>
                <c:pt idx="40">
                  <c:v>-0.80321285140562138</c:v>
                </c:pt>
                <c:pt idx="41">
                  <c:v>-0.80080080080081606</c:v>
                </c:pt>
                <c:pt idx="42">
                  <c:v>-0.59940059940059021</c:v>
                </c:pt>
                <c:pt idx="43">
                  <c:v>-0.70070070070068491</c:v>
                </c:pt>
                <c:pt idx="44">
                  <c:v>-0.40201005025128911</c:v>
                </c:pt>
                <c:pt idx="45">
                  <c:v>-0.30120481927711218</c:v>
                </c:pt>
                <c:pt idx="46">
                  <c:v>-0.30241935483871218</c:v>
                </c:pt>
                <c:pt idx="47">
                  <c:v>-0.20181634712409524</c:v>
                </c:pt>
                <c:pt idx="48">
                  <c:v>0.10365338402877899</c:v>
                </c:pt>
                <c:pt idx="49">
                  <c:v>0.40915792131470674</c:v>
                </c:pt>
                <c:pt idx="50">
                  <c:v>0.91631217469496651</c:v>
                </c:pt>
                <c:pt idx="51">
                  <c:v>0.70731192675945742</c:v>
                </c:pt>
                <c:pt idx="52">
                  <c:v>0.80192536115646362</c:v>
                </c:pt>
                <c:pt idx="53">
                  <c:v>-0.20181408563605396</c:v>
                </c:pt>
                <c:pt idx="54">
                  <c:v>-0.70240981015730064</c:v>
                </c:pt>
                <c:pt idx="55">
                  <c:v>-0.10302192982166725</c:v>
                </c:pt>
                <c:pt idx="56">
                  <c:v>9.7580472107039462E-2</c:v>
                </c:pt>
                <c:pt idx="57">
                  <c:v>0.19476561387858915</c:v>
                </c:pt>
                <c:pt idx="58">
                  <c:v>0.30000227285951198</c:v>
                </c:pt>
                <c:pt idx="59">
                  <c:v>0.40000227512555497</c:v>
                </c:pt>
                <c:pt idx="60">
                  <c:v>0.10020040080160886</c:v>
                </c:pt>
                <c:pt idx="61">
                  <c:v>0.20040080160321772</c:v>
                </c:pt>
                <c:pt idx="62">
                  <c:v>0.19980019980021524</c:v>
                </c:pt>
                <c:pt idx="63">
                  <c:v>0.39880358923229942</c:v>
                </c:pt>
                <c:pt idx="64">
                  <c:v>0.49652432969216065</c:v>
                </c:pt>
                <c:pt idx="65">
                  <c:v>1.2999999999999901</c:v>
                </c:pt>
                <c:pt idx="66">
                  <c:v>1.4014014014014142</c:v>
                </c:pt>
                <c:pt idx="67">
                  <c:v>1.1976047904191489</c:v>
                </c:pt>
                <c:pt idx="68">
                  <c:v>1.1964107676968982</c:v>
                </c:pt>
                <c:pt idx="69">
                  <c:v>1.1928429423459397</c:v>
                </c:pt>
                <c:pt idx="70">
                  <c:v>1.1964107676968982</c:v>
                </c:pt>
                <c:pt idx="71">
                  <c:v>0.79681274900398336</c:v>
                </c:pt>
                <c:pt idx="72">
                  <c:v>1.2022012466186283</c:v>
                </c:pt>
                <c:pt idx="73">
                  <c:v>1.2019990444183337</c:v>
                </c:pt>
                <c:pt idx="74">
                  <c:v>1.4027906676470137</c:v>
                </c:pt>
                <c:pt idx="75">
                  <c:v>1.3008927872779852</c:v>
                </c:pt>
                <c:pt idx="76">
                  <c:v>1.4990108993213624</c:v>
                </c:pt>
                <c:pt idx="77">
                  <c:v>0.80059134830725576</c:v>
                </c:pt>
                <c:pt idx="78">
                  <c:v>0.50147980127963621</c:v>
                </c:pt>
                <c:pt idx="79">
                  <c:v>0.60157695935791899</c:v>
                </c:pt>
                <c:pt idx="80">
                  <c:v>0.3034473287648165</c:v>
                </c:pt>
                <c:pt idx="81">
                  <c:v>0.40471417964793588</c:v>
                </c:pt>
                <c:pt idx="82">
                  <c:v>0.3034473287648165</c:v>
                </c:pt>
                <c:pt idx="83">
                  <c:v>0.60078956392912719</c:v>
                </c:pt>
                <c:pt idx="84">
                  <c:v>0.29970029970032286</c:v>
                </c:pt>
                <c:pt idx="85">
                  <c:v>9.9800399201610546E-2</c:v>
                </c:pt>
                <c:pt idx="86">
                  <c:v>0</c:v>
                </c:pt>
                <c:pt idx="87">
                  <c:v>-0.59405940594057238</c:v>
                </c:pt>
                <c:pt idx="88">
                  <c:v>-1.5732546705998218</c:v>
                </c:pt>
                <c:pt idx="89">
                  <c:v>-1.0880316518298683</c:v>
                </c:pt>
                <c:pt idx="90">
                  <c:v>-0.59523809523809312</c:v>
                </c:pt>
                <c:pt idx="91">
                  <c:v>-0.79207920792078168</c:v>
                </c:pt>
                <c:pt idx="92">
                  <c:v>-0.69444444444444198</c:v>
                </c:pt>
                <c:pt idx="93">
                  <c:v>-0.7905138339920903</c:v>
                </c:pt>
                <c:pt idx="94">
                  <c:v>-0.59523809523809312</c:v>
                </c:pt>
                <c:pt idx="95">
                  <c:v>-0.69444444444444198</c:v>
                </c:pt>
                <c:pt idx="96">
                  <c:v>-0.39930070538921614</c:v>
                </c:pt>
                <c:pt idx="97">
                  <c:v>2.0918080823051355E-6</c:v>
                </c:pt>
                <c:pt idx="98">
                  <c:v>0.20039931546373957</c:v>
                </c:pt>
                <c:pt idx="99">
                  <c:v>0.7995041005639969</c:v>
                </c:pt>
                <c:pt idx="100">
                  <c:v>1.5023997256329524</c:v>
                </c:pt>
                <c:pt idx="101">
                  <c:v>1.7042021274566777</c:v>
                </c:pt>
                <c:pt idx="102">
                  <c:v>1.9015989379730591</c:v>
                </c:pt>
                <c:pt idx="103">
                  <c:v>2.2018983454523466</c:v>
                </c:pt>
                <c:pt idx="104">
                  <c:v>2.5043977485908364</c:v>
                </c:pt>
                <c:pt idx="105">
                  <c:v>2.2980101080054549</c:v>
                </c:pt>
                <c:pt idx="106">
                  <c:v>2.4020979504385309</c:v>
                </c:pt>
                <c:pt idx="107">
                  <c:v>2.8049971554781949</c:v>
                </c:pt>
                <c:pt idx="108">
                  <c:v>3.1093279839518706</c:v>
                </c:pt>
                <c:pt idx="109">
                  <c:v>3.499999999999992</c:v>
                </c:pt>
                <c:pt idx="110">
                  <c:v>3.4791252485089519</c:v>
                </c:pt>
                <c:pt idx="111">
                  <c:v>3.9643211100099052</c:v>
                </c:pt>
                <c:pt idx="112">
                  <c:v>4.1461006910167963</c:v>
                </c:pt>
                <c:pt idx="113">
                  <c:v>4.4378698224851743</c:v>
                </c:pt>
                <c:pt idx="114">
                  <c:v>5.2062868369351589</c:v>
                </c:pt>
                <c:pt idx="115">
                  <c:v>4.6033300685602407</c:v>
                </c:pt>
                <c:pt idx="116">
                  <c:v>4.5943304007820096</c:v>
                </c:pt>
                <c:pt idx="117">
                  <c:v>5.078125</c:v>
                </c:pt>
                <c:pt idx="118">
                  <c:v>5.2785923753665642</c:v>
                </c:pt>
                <c:pt idx="119">
                  <c:v>5.2631578947368363</c:v>
                </c:pt>
                <c:pt idx="120">
                  <c:v>5.3849236974456316</c:v>
                </c:pt>
                <c:pt idx="121">
                  <c:v>5.1837696315009563</c:v>
                </c:pt>
                <c:pt idx="122">
                  <c:v>4.9844395530326935</c:v>
                </c:pt>
                <c:pt idx="123">
                  <c:v>4.991421913168792</c:v>
                </c:pt>
                <c:pt idx="124">
                  <c:v>4.5950725971240169</c:v>
                </c:pt>
                <c:pt idx="125">
                  <c:v>4.2000015013841541</c:v>
                </c:pt>
                <c:pt idx="126">
                  <c:v>3.3291331414971648</c:v>
                </c:pt>
                <c:pt idx="127">
                  <c:v>4.1151700394876922</c:v>
                </c:pt>
                <c:pt idx="128">
                  <c:v>3.8215902809785041</c:v>
                </c:pt>
                <c:pt idx="129">
                  <c:v>3.7347598589929198</c:v>
                </c:pt>
                <c:pt idx="130">
                  <c:v>3.3434555280396738</c:v>
                </c:pt>
                <c:pt idx="131">
                  <c:v>2.9583348168267021</c:v>
                </c:pt>
                <c:pt idx="132">
                  <c:v>2.6392961876832821</c:v>
                </c:pt>
                <c:pt idx="133">
                  <c:v>2.5291828793774451</c:v>
                </c:pt>
                <c:pt idx="134">
                  <c:v>2.7131782945736482</c:v>
                </c:pt>
                <c:pt idx="135">
                  <c:v>2.7884615384615508</c:v>
                </c:pt>
                <c:pt idx="136">
                  <c:v>2.7831094049903804</c:v>
                </c:pt>
                <c:pt idx="137">
                  <c:v>2.8790786948176716</c:v>
                </c:pt>
                <c:pt idx="138">
                  <c:v>3.1578947368420929</c:v>
                </c:pt>
                <c:pt idx="139">
                  <c:v>3.6190476190476106</c:v>
                </c:pt>
                <c:pt idx="140">
                  <c:v>3.5271687321258183</c:v>
                </c:pt>
                <c:pt idx="141">
                  <c:v>3.5104364326375537</c:v>
                </c:pt>
                <c:pt idx="142">
                  <c:v>3.4253092293054177</c:v>
                </c:pt>
                <c:pt idx="143">
                  <c:v>3.2380952380952399</c:v>
                </c:pt>
                <c:pt idx="144">
                  <c:v>3.8200000921885247</c:v>
                </c:pt>
                <c:pt idx="145">
                  <c:v>3.4259962967722268</c:v>
                </c:pt>
                <c:pt idx="146">
                  <c:v>3.3471699030894086</c:v>
                </c:pt>
                <c:pt idx="147">
                  <c:v>3.5822264717715768</c:v>
                </c:pt>
                <c:pt idx="148">
                  <c:v>3.0879552736113203</c:v>
                </c:pt>
                <c:pt idx="149">
                  <c:v>3.2923508379886224</c:v>
                </c:pt>
                <c:pt idx="150">
                  <c:v>3.1159555646616877</c:v>
                </c:pt>
                <c:pt idx="151">
                  <c:v>2.8591912678059384</c:v>
                </c:pt>
                <c:pt idx="152">
                  <c:v>2.455248709761193</c:v>
                </c:pt>
                <c:pt idx="153">
                  <c:v>2.4779102651489415</c:v>
                </c:pt>
                <c:pt idx="154">
                  <c:v>2.3609936511505447</c:v>
                </c:pt>
                <c:pt idx="155">
                  <c:v>2.6442805339489395</c:v>
                </c:pt>
                <c:pt idx="156">
                  <c:v>1.7733990147783318</c:v>
                </c:pt>
                <c:pt idx="157">
                  <c:v>1.9704433497536922</c:v>
                </c:pt>
                <c:pt idx="158">
                  <c:v>1.8627450980392313</c:v>
                </c:pt>
                <c:pt idx="159">
                  <c:v>1.9398642095053376</c:v>
                </c:pt>
                <c:pt idx="160">
                  <c:v>1.9455252918287869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F0C-463A-A3E0-AC435817A861}"/>
            </c:ext>
          </c:extLst>
        </c:ser>
        <c:ser>
          <c:idx val="8"/>
          <c:order val="3"/>
          <c:tx>
            <c:strRef>
              <c:f>'איור 2 נתונים'!$F$3</c:f>
              <c:strCache>
                <c:ptCount val="1"/>
                <c:pt idx="0">
                  <c:v>Inflation Target</c:v>
                </c:pt>
              </c:strCache>
            </c:strRef>
          </c:tx>
          <c:spPr>
            <a:ln w="1270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  <c:marker>
            <c:symbol val="none"/>
          </c:marker>
          <c:cat>
            <c:numRef>
              <c:f>'איור 2 נתונים'!$A$4:$A$300</c:f>
              <c:numCache>
                <c:formatCode>m/d/yyyy</c:formatCode>
                <c:ptCount val="297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2 נתונים'!$F$4:$F$300</c:f>
              <c:numCache>
                <c:formatCode>0.0</c:formatCode>
                <c:ptCount val="29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F0C-463A-A3E0-AC435817A861}"/>
            </c:ext>
          </c:extLst>
        </c:ser>
        <c:ser>
          <c:idx val="9"/>
          <c:order val="4"/>
          <c:tx>
            <c:strRef>
              <c:f>'איור 2 נתונים'!$G$3</c:f>
              <c:strCache>
                <c:ptCount val="1"/>
                <c:pt idx="0">
                  <c:v>Inflation Target</c:v>
                </c:pt>
              </c:strCache>
            </c:strRef>
          </c:tx>
          <c:spPr>
            <a:ln w="1270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c:spPr>
          <c:marker>
            <c:symbol val="none"/>
          </c:marker>
          <c:cat>
            <c:numRef>
              <c:f>'איור 2 נתונים'!$A$4:$A$300</c:f>
              <c:numCache>
                <c:formatCode>m/d/yyyy</c:formatCode>
                <c:ptCount val="297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2 נתונים'!$G$4:$G$300</c:f>
              <c:numCache>
                <c:formatCode>0.0</c:formatCode>
                <c:ptCount val="297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3</c:v>
                </c:pt>
                <c:pt idx="37">
                  <c:v>3</c:v>
                </c:pt>
                <c:pt idx="38">
                  <c:v>3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3</c:v>
                </c:pt>
                <c:pt idx="55">
                  <c:v>3</c:v>
                </c:pt>
                <c:pt idx="56">
                  <c:v>3</c:v>
                </c:pt>
                <c:pt idx="57">
                  <c:v>3</c:v>
                </c:pt>
                <c:pt idx="58">
                  <c:v>3</c:v>
                </c:pt>
                <c:pt idx="59">
                  <c:v>3</c:v>
                </c:pt>
                <c:pt idx="60">
                  <c:v>3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3</c:v>
                </c:pt>
                <c:pt idx="66">
                  <c:v>3</c:v>
                </c:pt>
                <c:pt idx="67">
                  <c:v>3</c:v>
                </c:pt>
                <c:pt idx="68">
                  <c:v>3</c:v>
                </c:pt>
                <c:pt idx="69">
                  <c:v>3</c:v>
                </c:pt>
                <c:pt idx="70">
                  <c:v>3</c:v>
                </c:pt>
                <c:pt idx="71">
                  <c:v>3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3</c:v>
                </c:pt>
                <c:pt idx="86">
                  <c:v>3</c:v>
                </c:pt>
                <c:pt idx="87">
                  <c:v>3</c:v>
                </c:pt>
                <c:pt idx="88">
                  <c:v>3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3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3</c:v>
                </c:pt>
                <c:pt idx="124">
                  <c:v>3</c:v>
                </c:pt>
                <c:pt idx="125">
                  <c:v>3</c:v>
                </c:pt>
                <c:pt idx="126">
                  <c:v>3</c:v>
                </c:pt>
                <c:pt idx="127">
                  <c:v>3</c:v>
                </c:pt>
                <c:pt idx="128">
                  <c:v>3</c:v>
                </c:pt>
                <c:pt idx="129">
                  <c:v>3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3</c:v>
                </c:pt>
                <c:pt idx="134">
                  <c:v>3</c:v>
                </c:pt>
                <c:pt idx="135">
                  <c:v>3</c:v>
                </c:pt>
                <c:pt idx="136">
                  <c:v>3</c:v>
                </c:pt>
                <c:pt idx="137">
                  <c:v>3</c:v>
                </c:pt>
                <c:pt idx="138">
                  <c:v>3</c:v>
                </c:pt>
                <c:pt idx="139">
                  <c:v>3</c:v>
                </c:pt>
                <c:pt idx="140">
                  <c:v>3</c:v>
                </c:pt>
                <c:pt idx="141">
                  <c:v>3</c:v>
                </c:pt>
                <c:pt idx="142">
                  <c:v>3</c:v>
                </c:pt>
                <c:pt idx="143">
                  <c:v>3</c:v>
                </c:pt>
                <c:pt idx="144">
                  <c:v>3</c:v>
                </c:pt>
                <c:pt idx="145">
                  <c:v>3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F0C-463A-A3E0-AC435817A8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4739584"/>
        <c:axId val="214741376"/>
      </c:lineChart>
      <c:dateAx>
        <c:axId val="214739584"/>
        <c:scaling>
          <c:orientation val="minMax"/>
          <c:max val="46173"/>
          <c:min val="45443"/>
        </c:scaling>
        <c:delete val="0"/>
        <c:axPos val="b"/>
        <c:numFmt formatCode="mmm\-yy" sourceLinked="0"/>
        <c:majorTickMark val="none"/>
        <c:minorTickMark val="none"/>
        <c:tickLblPos val="low"/>
        <c:spPr>
          <a:ln>
            <a:noFill/>
          </a:ln>
        </c:spPr>
        <c:txPr>
          <a:bodyPr rot="-2700000" vert="horz"/>
          <a:lstStyle/>
          <a:p>
            <a:pPr>
              <a:defRPr/>
            </a:pPr>
            <a:endParaRPr lang="he-IL"/>
          </a:p>
        </c:txPr>
        <c:crossAx val="214741376"/>
        <c:crosses val="autoZero"/>
        <c:auto val="0"/>
        <c:lblOffset val="100"/>
        <c:baseTimeUnit val="months"/>
        <c:majorUnit val="2"/>
        <c:majorTimeUnit val="months"/>
      </c:dateAx>
      <c:valAx>
        <c:axId val="214741376"/>
        <c:scaling>
          <c:orientation val="minMax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2.1864323052259497E-2"/>
              <c:y val="6.3747345844786751E-2"/>
            </c:manualLayout>
          </c:layout>
          <c:overlay val="0"/>
        </c:title>
        <c:numFmt formatCode="0.0" sourceLinked="0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txPr>
          <a:bodyPr rot="0" vert="horz"/>
          <a:lstStyle/>
          <a:p>
            <a:pPr>
              <a:defRPr/>
            </a:pPr>
            <a:endParaRPr lang="he-IL"/>
          </a:p>
        </c:txPr>
        <c:crossAx val="214739584"/>
        <c:crosses val="autoZero"/>
        <c:crossBetween val="between"/>
        <c:majorUnit val="1"/>
      </c:valAx>
      <c:spPr>
        <a:noFill/>
        <a:ln w="12700">
          <a:noFill/>
        </a:ln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2.7952084290384888E-2"/>
          <c:y val="0.91278782942100889"/>
          <c:w val="0.89999992478288859"/>
          <c:h val="6.3217761196426733E-2"/>
        </c:manualLayout>
      </c:layout>
      <c:overlay val="0"/>
    </c:legend>
    <c:plotVisOnly val="1"/>
    <c:dispBlanksAs val="gap"/>
    <c:showDLblsOverMax val="0"/>
  </c:chart>
  <c:spPr>
    <a:noFill/>
    <a:ln w="19050">
      <a:noFill/>
    </a:ln>
  </c:spPr>
  <c:txPr>
    <a:bodyPr/>
    <a:lstStyle/>
    <a:p>
      <a:pPr>
        <a:defRPr sz="1200" b="0" i="0" u="none" strike="noStrike" baseline="0">
          <a:solidFill>
            <a:schemeClr val="tx1">
              <a:lumMod val="65000"/>
              <a:lumOff val="35000"/>
            </a:schemeClr>
          </a:solidFill>
          <a:latin typeface="Segoe UI" panose="020B0502040204020203" pitchFamily="34" charset="0"/>
          <a:ea typeface="David"/>
          <a:cs typeface="Segoe UI" panose="020B0502040204020203" pitchFamily="34" charset="0"/>
        </a:defRPr>
      </a:pPr>
      <a:endParaRPr lang="he-IL"/>
    </a:p>
  </c:tx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200" b="1" dirty="0"/>
              <a:t>Figure </a:t>
            </a:r>
            <a:r>
              <a:rPr lang="en-US" sz="1200" b="1" dirty="0" smtClean="0"/>
              <a:t>15b</a:t>
            </a:r>
            <a:r>
              <a:rPr lang="en-US" sz="1200" b="1" dirty="0"/>
              <a:t>: The broad unemployment rate among ages 25-64</a:t>
            </a:r>
            <a:endParaRPr lang="he-IL" sz="1200" b="1" dirty="0"/>
          </a:p>
          <a:p>
            <a:pPr>
              <a:defRPr/>
            </a:pPr>
            <a:r>
              <a:rPr lang="en-US" sz="1200" dirty="0"/>
              <a:t>Seasonally adjusted, </a:t>
            </a:r>
            <a:r>
              <a:rPr lang="en-US" sz="1200" dirty="0" smtClean="0"/>
              <a:t>May 2025 </a:t>
            </a:r>
            <a:r>
              <a:rPr lang="en-US" sz="1200" dirty="0"/>
              <a:t>- May 2026</a:t>
            </a:r>
            <a:endParaRPr lang="he-IL" sz="1200" dirty="0"/>
          </a:p>
        </c:rich>
      </c:tx>
      <c:layout>
        <c:manualLayout>
          <c:xMode val="edge"/>
          <c:yMode val="edge"/>
          <c:x val="0.1713912322899112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1.3854664077950288E-2"/>
          <c:y val="0.12114456778785709"/>
          <c:w val="0.97229067184409945"/>
          <c:h val="0.7336469312972933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E89A39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'איור 15ב נתונים'!$B$2:$N$2</c:f>
              <c:numCache>
                <c:formatCode>m/d/yyyy</c:formatCode>
                <c:ptCount val="13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</c:numCache>
            </c:numRef>
          </c:cat>
          <c:val>
            <c:numRef>
              <c:f>'איור 15ב נתונים'!$B$3:$N$3</c:f>
              <c:numCache>
                <c:formatCode>0.0</c:formatCode>
                <c:ptCount val="13"/>
                <c:pt idx="0">
                  <c:v>2.7</c:v>
                </c:pt>
                <c:pt idx="1">
                  <c:v>2.5</c:v>
                </c:pt>
                <c:pt idx="2">
                  <c:v>3.1</c:v>
                </c:pt>
                <c:pt idx="3">
                  <c:v>2.9</c:v>
                </c:pt>
                <c:pt idx="4">
                  <c:v>2.9</c:v>
                </c:pt>
                <c:pt idx="5">
                  <c:v>2.8</c:v>
                </c:pt>
                <c:pt idx="6">
                  <c:v>3</c:v>
                </c:pt>
                <c:pt idx="7">
                  <c:v>2.9</c:v>
                </c:pt>
                <c:pt idx="8" formatCode="General">
                  <c:v>2.9</c:v>
                </c:pt>
                <c:pt idx="9" formatCode="General">
                  <c:v>2.2999999999999998</c:v>
                </c:pt>
                <c:pt idx="10" formatCode="General">
                  <c:v>2.5</c:v>
                </c:pt>
                <c:pt idx="11" formatCode="General">
                  <c:v>2.7</c:v>
                </c:pt>
                <c:pt idx="12" formatCode="General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6F-4689-A648-C0F91B14AD87}"/>
            </c:ext>
          </c:extLst>
        </c:ser>
        <c:ser>
          <c:idx val="1"/>
          <c:order val="1"/>
          <c:spPr>
            <a:solidFill>
              <a:srgbClr val="008DA3"/>
            </a:solidFill>
            <a:ln>
              <a:noFill/>
            </a:ln>
            <a:effectLst/>
          </c:spPr>
          <c:invertIfNegative val="0"/>
          <c:cat>
            <c:numRef>
              <c:f>'איור 15ב נתונים'!$B$2:$N$2</c:f>
              <c:numCache>
                <c:formatCode>m/d/yyyy</c:formatCode>
                <c:ptCount val="13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</c:numCache>
            </c:numRef>
          </c:cat>
          <c:val>
            <c:numRef>
              <c:f>'איור 15ב נתונים'!$B$4:$N$4</c:f>
              <c:numCache>
                <c:formatCode>0.0</c:formatCode>
                <c:ptCount val="13"/>
                <c:pt idx="0">
                  <c:v>0.3</c:v>
                </c:pt>
                <c:pt idx="1">
                  <c:v>6.2</c:v>
                </c:pt>
                <c:pt idx="2">
                  <c:v>0.4</c:v>
                </c:pt>
                <c:pt idx="3">
                  <c:v>0.3</c:v>
                </c:pt>
                <c:pt idx="4">
                  <c:v>0.3</c:v>
                </c:pt>
                <c:pt idx="5">
                  <c:v>0.2</c:v>
                </c:pt>
                <c:pt idx="6">
                  <c:v>0.2</c:v>
                </c:pt>
                <c:pt idx="7">
                  <c:v>0.4</c:v>
                </c:pt>
                <c:pt idx="8" formatCode="General">
                  <c:v>0.4</c:v>
                </c:pt>
                <c:pt idx="9" formatCode="General">
                  <c:v>4.4000000000000004</c:v>
                </c:pt>
                <c:pt idx="10" formatCode="General">
                  <c:v>13.2</c:v>
                </c:pt>
                <c:pt idx="11" formatCode="General">
                  <c:v>2.9</c:v>
                </c:pt>
                <c:pt idx="12" formatCode="General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6F-4689-A648-C0F91B14AD87}"/>
            </c:ext>
          </c:extLst>
        </c:ser>
        <c:ser>
          <c:idx val="2"/>
          <c:order val="2"/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he-I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'איור 15ב נתונים'!$B$2:$N$2</c:f>
              <c:numCache>
                <c:formatCode>m/d/yyyy</c:formatCode>
                <c:ptCount val="13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</c:numCache>
            </c:numRef>
          </c:cat>
          <c:val>
            <c:numRef>
              <c:f>'איור 15ב נתונים'!$B$5:$N$5</c:f>
              <c:numCache>
                <c:formatCode>0.0</c:formatCode>
                <c:ptCount val="13"/>
                <c:pt idx="0">
                  <c:v>3</c:v>
                </c:pt>
                <c:pt idx="1">
                  <c:v>8.6999999999999993</c:v>
                </c:pt>
                <c:pt idx="2">
                  <c:v>3.5</c:v>
                </c:pt>
                <c:pt idx="3">
                  <c:v>3.1999999999999997</c:v>
                </c:pt>
                <c:pt idx="4">
                  <c:v>3.1999999999999997</c:v>
                </c:pt>
                <c:pt idx="5">
                  <c:v>3</c:v>
                </c:pt>
                <c:pt idx="6">
                  <c:v>3.2</c:v>
                </c:pt>
                <c:pt idx="7">
                  <c:v>3.3</c:v>
                </c:pt>
                <c:pt idx="8">
                  <c:v>3.3</c:v>
                </c:pt>
                <c:pt idx="9">
                  <c:v>6.7</c:v>
                </c:pt>
                <c:pt idx="10">
                  <c:v>15.7</c:v>
                </c:pt>
                <c:pt idx="11">
                  <c:v>5.6</c:v>
                </c:pt>
                <c:pt idx="1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6F-4689-A648-C0F91B14AD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88301896"/>
        <c:axId val="688300256"/>
      </c:barChart>
      <c:dateAx>
        <c:axId val="688301896"/>
        <c:scaling>
          <c:orientation val="minMax"/>
        </c:scaling>
        <c:delete val="0"/>
        <c:axPos val="b"/>
        <c:numFmt formatCode="[$-409]mmm/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688300256"/>
        <c:crosses val="autoZero"/>
        <c:auto val="1"/>
        <c:lblOffset val="100"/>
        <c:baseTimeUnit val="months"/>
      </c:dateAx>
      <c:valAx>
        <c:axId val="688300256"/>
        <c:scaling>
          <c:orientation val="minMax"/>
          <c:max val="18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688301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200" b="1" i="0" baseline="0" dirty="0">
                <a:effectLst/>
              </a:rPr>
              <a:t>Figure </a:t>
            </a:r>
            <a:r>
              <a:rPr lang="en-US" sz="1200" b="1" i="0" baseline="0" dirty="0" smtClean="0">
                <a:effectLst/>
              </a:rPr>
              <a:t>16a: </a:t>
            </a:r>
            <a:r>
              <a:rPr lang="en-US" sz="1200" b="1" i="0" baseline="0" dirty="0">
                <a:effectLst/>
              </a:rPr>
              <a:t>Job Vacancies</a:t>
            </a:r>
            <a:br>
              <a:rPr lang="en-US" sz="1200" b="1" i="0" baseline="0" dirty="0">
                <a:effectLst/>
              </a:rPr>
            </a:br>
            <a:r>
              <a:rPr lang="en-US" sz="1200" b="0" i="0" baseline="0" dirty="0">
                <a:effectLst/>
              </a:rPr>
              <a:t>seasonally adjusted, </a:t>
            </a:r>
            <a:r>
              <a:rPr lang="en-US" sz="1200" b="0" i="0" baseline="0" dirty="0" smtClean="0">
                <a:effectLst/>
              </a:rPr>
              <a:t>May 2020- May </a:t>
            </a:r>
            <a:r>
              <a:rPr lang="en-US" sz="1200" b="0" i="0" baseline="0" dirty="0">
                <a:effectLst/>
              </a:rPr>
              <a:t>2026</a:t>
            </a:r>
            <a:endParaRPr lang="he-IL" sz="1050" dirty="0">
              <a:effectLst/>
            </a:endParaRPr>
          </a:p>
        </c:rich>
      </c:tx>
      <c:layout>
        <c:manualLayout>
          <c:xMode val="edge"/>
          <c:yMode val="edge"/>
          <c:x val="0.22700508695978189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2485352074081832E-2"/>
          <c:y val="0.14658076831305181"/>
          <c:w val="0.92078455392666503"/>
          <c:h val="0.69477554396736096"/>
        </c:manualLayout>
      </c:layout>
      <c:lineChart>
        <c:grouping val="standard"/>
        <c:varyColors val="0"/>
        <c:ser>
          <c:idx val="1"/>
          <c:order val="0"/>
          <c:tx>
            <c:strRef>
              <c:f>'איור 16א נתונים'!$C$3</c:f>
              <c:strCache>
                <c:ptCount val="1"/>
                <c:pt idx="0">
                  <c:v>Job vacancy rate</c:v>
                </c:pt>
              </c:strCache>
            </c:strRef>
          </c:tx>
          <c:spPr>
            <a:ln w="22225">
              <a:solidFill>
                <a:srgbClr val="DA8F32"/>
              </a:solidFill>
              <a:prstDash val="solid"/>
            </a:ln>
          </c:spPr>
          <c:marker>
            <c:symbol val="none"/>
          </c:marker>
          <c:dLbls>
            <c:dLbl>
              <c:idx val="172"/>
              <c:layout>
                <c:manualLayout>
                  <c:x val="-1.8224244666942231E-2"/>
                  <c:y val="4.5592380687498338E-2"/>
                </c:manualLayout>
              </c:layout>
              <c:tx>
                <c:rich>
                  <a:bodyPr/>
                  <a:lstStyle/>
                  <a:p>
                    <a:fld id="{8B4AFBD5-7C4E-4852-9A9A-E5885EF3A688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46E-4856-9850-FA6D6FB775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rgbClr val="D98D25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16א נתונים'!$A$4:$A$300</c:f>
              <c:numCache>
                <c:formatCode>m/d/yyyy</c:formatCode>
                <c:ptCount val="297"/>
                <c:pt idx="0">
                  <c:v>40939</c:v>
                </c:pt>
                <c:pt idx="1">
                  <c:v>40968</c:v>
                </c:pt>
                <c:pt idx="2">
                  <c:v>40999</c:v>
                </c:pt>
                <c:pt idx="3">
                  <c:v>41029</c:v>
                </c:pt>
                <c:pt idx="4">
                  <c:v>41060</c:v>
                </c:pt>
                <c:pt idx="5">
                  <c:v>41090</c:v>
                </c:pt>
                <c:pt idx="6">
                  <c:v>41121</c:v>
                </c:pt>
                <c:pt idx="7">
                  <c:v>41152</c:v>
                </c:pt>
                <c:pt idx="8">
                  <c:v>41182</c:v>
                </c:pt>
                <c:pt idx="9">
                  <c:v>41213</c:v>
                </c:pt>
                <c:pt idx="10">
                  <c:v>41243</c:v>
                </c:pt>
                <c:pt idx="11">
                  <c:v>41274</c:v>
                </c:pt>
                <c:pt idx="12">
                  <c:v>41305</c:v>
                </c:pt>
                <c:pt idx="13">
                  <c:v>41333</c:v>
                </c:pt>
                <c:pt idx="14">
                  <c:v>41364</c:v>
                </c:pt>
                <c:pt idx="15">
                  <c:v>41394</c:v>
                </c:pt>
                <c:pt idx="16">
                  <c:v>41425</c:v>
                </c:pt>
                <c:pt idx="17">
                  <c:v>41455</c:v>
                </c:pt>
                <c:pt idx="18">
                  <c:v>41486</c:v>
                </c:pt>
                <c:pt idx="19">
                  <c:v>41517</c:v>
                </c:pt>
                <c:pt idx="20">
                  <c:v>41547</c:v>
                </c:pt>
                <c:pt idx="21">
                  <c:v>41578</c:v>
                </c:pt>
                <c:pt idx="22">
                  <c:v>41608</c:v>
                </c:pt>
                <c:pt idx="23">
                  <c:v>41639</c:v>
                </c:pt>
                <c:pt idx="24">
                  <c:v>41670</c:v>
                </c:pt>
                <c:pt idx="25">
                  <c:v>41698</c:v>
                </c:pt>
                <c:pt idx="26">
                  <c:v>41729</c:v>
                </c:pt>
                <c:pt idx="27">
                  <c:v>41759</c:v>
                </c:pt>
                <c:pt idx="28">
                  <c:v>41790</c:v>
                </c:pt>
                <c:pt idx="29">
                  <c:v>41820</c:v>
                </c:pt>
                <c:pt idx="30">
                  <c:v>41851</c:v>
                </c:pt>
                <c:pt idx="31">
                  <c:v>41882</c:v>
                </c:pt>
                <c:pt idx="32">
                  <c:v>41912</c:v>
                </c:pt>
                <c:pt idx="33">
                  <c:v>41943</c:v>
                </c:pt>
                <c:pt idx="34">
                  <c:v>41973</c:v>
                </c:pt>
                <c:pt idx="35">
                  <c:v>42004</c:v>
                </c:pt>
                <c:pt idx="36">
                  <c:v>42035</c:v>
                </c:pt>
                <c:pt idx="37">
                  <c:v>42063</c:v>
                </c:pt>
                <c:pt idx="38">
                  <c:v>42094</c:v>
                </c:pt>
                <c:pt idx="39">
                  <c:v>42124</c:v>
                </c:pt>
                <c:pt idx="40">
                  <c:v>42155</c:v>
                </c:pt>
                <c:pt idx="41">
                  <c:v>42185</c:v>
                </c:pt>
                <c:pt idx="42">
                  <c:v>42216</c:v>
                </c:pt>
                <c:pt idx="43">
                  <c:v>42247</c:v>
                </c:pt>
                <c:pt idx="44">
                  <c:v>42277</c:v>
                </c:pt>
                <c:pt idx="45">
                  <c:v>42308</c:v>
                </c:pt>
                <c:pt idx="46">
                  <c:v>42338</c:v>
                </c:pt>
                <c:pt idx="47">
                  <c:v>42369</c:v>
                </c:pt>
                <c:pt idx="48">
                  <c:v>42400</c:v>
                </c:pt>
                <c:pt idx="49">
                  <c:v>42429</c:v>
                </c:pt>
                <c:pt idx="50">
                  <c:v>42460</c:v>
                </c:pt>
                <c:pt idx="51">
                  <c:v>42490</c:v>
                </c:pt>
                <c:pt idx="52">
                  <c:v>42521</c:v>
                </c:pt>
                <c:pt idx="53">
                  <c:v>42551</c:v>
                </c:pt>
                <c:pt idx="54">
                  <c:v>42582</c:v>
                </c:pt>
                <c:pt idx="55">
                  <c:v>42613</c:v>
                </c:pt>
                <c:pt idx="56">
                  <c:v>42643</c:v>
                </c:pt>
                <c:pt idx="57">
                  <c:v>42674</c:v>
                </c:pt>
                <c:pt idx="58">
                  <c:v>42704</c:v>
                </c:pt>
                <c:pt idx="59">
                  <c:v>42735</c:v>
                </c:pt>
                <c:pt idx="60">
                  <c:v>42766</c:v>
                </c:pt>
                <c:pt idx="61">
                  <c:v>42794</c:v>
                </c:pt>
                <c:pt idx="62">
                  <c:v>42825</c:v>
                </c:pt>
                <c:pt idx="63">
                  <c:v>42855</c:v>
                </c:pt>
                <c:pt idx="64">
                  <c:v>42886</c:v>
                </c:pt>
                <c:pt idx="65">
                  <c:v>42916</c:v>
                </c:pt>
                <c:pt idx="66">
                  <c:v>42947</c:v>
                </c:pt>
                <c:pt idx="67">
                  <c:v>42978</c:v>
                </c:pt>
                <c:pt idx="68">
                  <c:v>43008</c:v>
                </c:pt>
                <c:pt idx="69">
                  <c:v>43039</c:v>
                </c:pt>
                <c:pt idx="70">
                  <c:v>43069</c:v>
                </c:pt>
                <c:pt idx="71">
                  <c:v>43100</c:v>
                </c:pt>
                <c:pt idx="72">
                  <c:v>43131</c:v>
                </c:pt>
                <c:pt idx="73">
                  <c:v>43159</c:v>
                </c:pt>
                <c:pt idx="74">
                  <c:v>43190</c:v>
                </c:pt>
                <c:pt idx="75">
                  <c:v>43220</c:v>
                </c:pt>
                <c:pt idx="76">
                  <c:v>43251</c:v>
                </c:pt>
                <c:pt idx="77">
                  <c:v>43281</c:v>
                </c:pt>
                <c:pt idx="78">
                  <c:v>43312</c:v>
                </c:pt>
                <c:pt idx="79">
                  <c:v>43343</c:v>
                </c:pt>
                <c:pt idx="80">
                  <c:v>43373</c:v>
                </c:pt>
                <c:pt idx="81">
                  <c:v>43404</c:v>
                </c:pt>
                <c:pt idx="82">
                  <c:v>43434</c:v>
                </c:pt>
                <c:pt idx="83">
                  <c:v>43465</c:v>
                </c:pt>
                <c:pt idx="84">
                  <c:v>43496</c:v>
                </c:pt>
                <c:pt idx="85">
                  <c:v>43524</c:v>
                </c:pt>
                <c:pt idx="86">
                  <c:v>43555</c:v>
                </c:pt>
                <c:pt idx="87">
                  <c:v>43585</c:v>
                </c:pt>
                <c:pt idx="88">
                  <c:v>43616</c:v>
                </c:pt>
                <c:pt idx="89">
                  <c:v>43646</c:v>
                </c:pt>
                <c:pt idx="90">
                  <c:v>43677</c:v>
                </c:pt>
                <c:pt idx="91">
                  <c:v>43708</c:v>
                </c:pt>
                <c:pt idx="92">
                  <c:v>43738</c:v>
                </c:pt>
                <c:pt idx="93">
                  <c:v>43769</c:v>
                </c:pt>
                <c:pt idx="94">
                  <c:v>43799</c:v>
                </c:pt>
                <c:pt idx="95">
                  <c:v>43830</c:v>
                </c:pt>
                <c:pt idx="96">
                  <c:v>43861</c:v>
                </c:pt>
                <c:pt idx="97">
                  <c:v>43890</c:v>
                </c:pt>
                <c:pt idx="98">
                  <c:v>43921</c:v>
                </c:pt>
                <c:pt idx="99">
                  <c:v>43951</c:v>
                </c:pt>
                <c:pt idx="100">
                  <c:v>43982</c:v>
                </c:pt>
                <c:pt idx="101">
                  <c:v>44012</c:v>
                </c:pt>
                <c:pt idx="102">
                  <c:v>44043</c:v>
                </c:pt>
                <c:pt idx="103">
                  <c:v>44074</c:v>
                </c:pt>
                <c:pt idx="104">
                  <c:v>44104</c:v>
                </c:pt>
                <c:pt idx="105">
                  <c:v>44135</c:v>
                </c:pt>
                <c:pt idx="106">
                  <c:v>44165</c:v>
                </c:pt>
                <c:pt idx="107">
                  <c:v>44196</c:v>
                </c:pt>
                <c:pt idx="108">
                  <c:v>44227</c:v>
                </c:pt>
                <c:pt idx="109">
                  <c:v>44255</c:v>
                </c:pt>
                <c:pt idx="110">
                  <c:v>44286</c:v>
                </c:pt>
                <c:pt idx="111">
                  <c:v>44316</c:v>
                </c:pt>
                <c:pt idx="112">
                  <c:v>44347</c:v>
                </c:pt>
                <c:pt idx="113">
                  <c:v>44377</c:v>
                </c:pt>
                <c:pt idx="114">
                  <c:v>44408</c:v>
                </c:pt>
                <c:pt idx="115">
                  <c:v>44439</c:v>
                </c:pt>
                <c:pt idx="116">
                  <c:v>44469</c:v>
                </c:pt>
                <c:pt idx="117">
                  <c:v>44500</c:v>
                </c:pt>
                <c:pt idx="118">
                  <c:v>44530</c:v>
                </c:pt>
                <c:pt idx="119">
                  <c:v>44561</c:v>
                </c:pt>
                <c:pt idx="120">
                  <c:v>44592</c:v>
                </c:pt>
                <c:pt idx="121">
                  <c:v>44620</c:v>
                </c:pt>
                <c:pt idx="122">
                  <c:v>44651</c:v>
                </c:pt>
                <c:pt idx="123">
                  <c:v>44681</c:v>
                </c:pt>
                <c:pt idx="124">
                  <c:v>44712</c:v>
                </c:pt>
                <c:pt idx="125">
                  <c:v>44742</c:v>
                </c:pt>
                <c:pt idx="126">
                  <c:v>44773</c:v>
                </c:pt>
                <c:pt idx="127">
                  <c:v>44804</c:v>
                </c:pt>
                <c:pt idx="128">
                  <c:v>44834</c:v>
                </c:pt>
                <c:pt idx="129">
                  <c:v>44865</c:v>
                </c:pt>
                <c:pt idx="130">
                  <c:v>44895</c:v>
                </c:pt>
                <c:pt idx="131">
                  <c:v>44926</c:v>
                </c:pt>
                <c:pt idx="132">
                  <c:v>44957</c:v>
                </c:pt>
                <c:pt idx="133">
                  <c:v>44985</c:v>
                </c:pt>
                <c:pt idx="134">
                  <c:v>45016</c:v>
                </c:pt>
                <c:pt idx="135">
                  <c:v>45046</c:v>
                </c:pt>
                <c:pt idx="136">
                  <c:v>45077</c:v>
                </c:pt>
                <c:pt idx="137">
                  <c:v>45107</c:v>
                </c:pt>
                <c:pt idx="138">
                  <c:v>45138</c:v>
                </c:pt>
                <c:pt idx="139">
                  <c:v>45169</c:v>
                </c:pt>
                <c:pt idx="140">
                  <c:v>45199</c:v>
                </c:pt>
                <c:pt idx="141">
                  <c:v>45230</c:v>
                </c:pt>
                <c:pt idx="142">
                  <c:v>45260</c:v>
                </c:pt>
                <c:pt idx="143">
                  <c:v>45291</c:v>
                </c:pt>
                <c:pt idx="144">
                  <c:v>45322</c:v>
                </c:pt>
                <c:pt idx="145">
                  <c:v>45351</c:v>
                </c:pt>
                <c:pt idx="146">
                  <c:v>45382</c:v>
                </c:pt>
                <c:pt idx="147">
                  <c:v>45412</c:v>
                </c:pt>
                <c:pt idx="148">
                  <c:v>45443</c:v>
                </c:pt>
                <c:pt idx="149">
                  <c:v>45473</c:v>
                </c:pt>
                <c:pt idx="150">
                  <c:v>45504</c:v>
                </c:pt>
                <c:pt idx="151">
                  <c:v>45535</c:v>
                </c:pt>
                <c:pt idx="152">
                  <c:v>45565</c:v>
                </c:pt>
                <c:pt idx="153">
                  <c:v>45596</c:v>
                </c:pt>
                <c:pt idx="154">
                  <c:v>45626</c:v>
                </c:pt>
                <c:pt idx="155">
                  <c:v>45657</c:v>
                </c:pt>
                <c:pt idx="156">
                  <c:v>45688</c:v>
                </c:pt>
                <c:pt idx="157">
                  <c:v>45716</c:v>
                </c:pt>
                <c:pt idx="158">
                  <c:v>45747</c:v>
                </c:pt>
                <c:pt idx="159">
                  <c:v>45777</c:v>
                </c:pt>
                <c:pt idx="160">
                  <c:v>45808</c:v>
                </c:pt>
                <c:pt idx="161">
                  <c:v>45838</c:v>
                </c:pt>
                <c:pt idx="162">
                  <c:v>45869</c:v>
                </c:pt>
                <c:pt idx="163">
                  <c:v>45900</c:v>
                </c:pt>
                <c:pt idx="164">
                  <c:v>45930</c:v>
                </c:pt>
                <c:pt idx="165">
                  <c:v>45961</c:v>
                </c:pt>
                <c:pt idx="166">
                  <c:v>45991</c:v>
                </c:pt>
                <c:pt idx="167">
                  <c:v>46022</c:v>
                </c:pt>
                <c:pt idx="168">
                  <c:v>46053</c:v>
                </c:pt>
                <c:pt idx="169">
                  <c:v>46081</c:v>
                </c:pt>
                <c:pt idx="170">
                  <c:v>46112</c:v>
                </c:pt>
                <c:pt idx="171">
                  <c:v>46142</c:v>
                </c:pt>
                <c:pt idx="172">
                  <c:v>46173</c:v>
                </c:pt>
              </c:numCache>
            </c:numRef>
          </c:cat>
          <c:val>
            <c:numRef>
              <c:f>'איור 16א נתונים'!$C$4:$C$300</c:f>
              <c:numCache>
                <c:formatCode>0.0</c:formatCode>
                <c:ptCount val="297"/>
                <c:pt idx="0">
                  <c:v>2.87</c:v>
                </c:pt>
                <c:pt idx="1">
                  <c:v>2.85</c:v>
                </c:pt>
                <c:pt idx="2">
                  <c:v>2.95</c:v>
                </c:pt>
                <c:pt idx="3">
                  <c:v>2.94</c:v>
                </c:pt>
                <c:pt idx="4">
                  <c:v>2.86</c:v>
                </c:pt>
                <c:pt idx="5">
                  <c:v>2.86</c:v>
                </c:pt>
                <c:pt idx="6">
                  <c:v>2.86</c:v>
                </c:pt>
                <c:pt idx="7">
                  <c:v>2.81</c:v>
                </c:pt>
                <c:pt idx="8">
                  <c:v>2.96</c:v>
                </c:pt>
                <c:pt idx="9">
                  <c:v>2.88</c:v>
                </c:pt>
                <c:pt idx="10">
                  <c:v>2.85</c:v>
                </c:pt>
                <c:pt idx="11">
                  <c:v>2.91</c:v>
                </c:pt>
                <c:pt idx="12">
                  <c:v>2.8</c:v>
                </c:pt>
                <c:pt idx="13">
                  <c:v>2.82</c:v>
                </c:pt>
                <c:pt idx="14">
                  <c:v>2.76</c:v>
                </c:pt>
                <c:pt idx="15">
                  <c:v>2.77</c:v>
                </c:pt>
                <c:pt idx="16">
                  <c:v>2.73</c:v>
                </c:pt>
                <c:pt idx="17">
                  <c:v>2.72</c:v>
                </c:pt>
                <c:pt idx="18">
                  <c:v>2.68</c:v>
                </c:pt>
                <c:pt idx="19">
                  <c:v>2.75</c:v>
                </c:pt>
                <c:pt idx="20">
                  <c:v>2.63</c:v>
                </c:pt>
                <c:pt idx="21">
                  <c:v>2.69</c:v>
                </c:pt>
                <c:pt idx="22">
                  <c:v>2.64</c:v>
                </c:pt>
                <c:pt idx="23">
                  <c:v>2.52</c:v>
                </c:pt>
                <c:pt idx="24">
                  <c:v>2.56</c:v>
                </c:pt>
                <c:pt idx="25">
                  <c:v>2.5499999999999998</c:v>
                </c:pt>
                <c:pt idx="26">
                  <c:v>2.77</c:v>
                </c:pt>
                <c:pt idx="27">
                  <c:v>2.66</c:v>
                </c:pt>
                <c:pt idx="28">
                  <c:v>2.66</c:v>
                </c:pt>
                <c:pt idx="29">
                  <c:v>2.73</c:v>
                </c:pt>
                <c:pt idx="30">
                  <c:v>2.59</c:v>
                </c:pt>
                <c:pt idx="31">
                  <c:v>2.63</c:v>
                </c:pt>
                <c:pt idx="32">
                  <c:v>2.8</c:v>
                </c:pt>
                <c:pt idx="33">
                  <c:v>2.85</c:v>
                </c:pt>
                <c:pt idx="34">
                  <c:v>2.95</c:v>
                </c:pt>
                <c:pt idx="35">
                  <c:v>2.94</c:v>
                </c:pt>
                <c:pt idx="36">
                  <c:v>3.1</c:v>
                </c:pt>
                <c:pt idx="37">
                  <c:v>3.18</c:v>
                </c:pt>
                <c:pt idx="38">
                  <c:v>3.07</c:v>
                </c:pt>
                <c:pt idx="39">
                  <c:v>2.93</c:v>
                </c:pt>
                <c:pt idx="40">
                  <c:v>3.06</c:v>
                </c:pt>
                <c:pt idx="41">
                  <c:v>3.29</c:v>
                </c:pt>
                <c:pt idx="42">
                  <c:v>3.23</c:v>
                </c:pt>
                <c:pt idx="43">
                  <c:v>3.32</c:v>
                </c:pt>
                <c:pt idx="44">
                  <c:v>3.44</c:v>
                </c:pt>
                <c:pt idx="45">
                  <c:v>3.41</c:v>
                </c:pt>
                <c:pt idx="46">
                  <c:v>3.37</c:v>
                </c:pt>
                <c:pt idx="47">
                  <c:v>3.63</c:v>
                </c:pt>
                <c:pt idx="48">
                  <c:v>3.43</c:v>
                </c:pt>
                <c:pt idx="49">
                  <c:v>3.71</c:v>
                </c:pt>
                <c:pt idx="50">
                  <c:v>3.7</c:v>
                </c:pt>
                <c:pt idx="51">
                  <c:v>3.81</c:v>
                </c:pt>
                <c:pt idx="52">
                  <c:v>3.77</c:v>
                </c:pt>
                <c:pt idx="53">
                  <c:v>3.63</c:v>
                </c:pt>
                <c:pt idx="54">
                  <c:v>3.86</c:v>
                </c:pt>
                <c:pt idx="55">
                  <c:v>3.81</c:v>
                </c:pt>
                <c:pt idx="56">
                  <c:v>3.72</c:v>
                </c:pt>
                <c:pt idx="57">
                  <c:v>3.63</c:v>
                </c:pt>
                <c:pt idx="58">
                  <c:v>3.65</c:v>
                </c:pt>
                <c:pt idx="59">
                  <c:v>3.71</c:v>
                </c:pt>
                <c:pt idx="60">
                  <c:v>3.71</c:v>
                </c:pt>
                <c:pt idx="61">
                  <c:v>3.61</c:v>
                </c:pt>
                <c:pt idx="62">
                  <c:v>3.74</c:v>
                </c:pt>
                <c:pt idx="63">
                  <c:v>3.79</c:v>
                </c:pt>
                <c:pt idx="64">
                  <c:v>3.85</c:v>
                </c:pt>
                <c:pt idx="65">
                  <c:v>3.9</c:v>
                </c:pt>
                <c:pt idx="66">
                  <c:v>3.75</c:v>
                </c:pt>
                <c:pt idx="67">
                  <c:v>3.8</c:v>
                </c:pt>
                <c:pt idx="68">
                  <c:v>3.85</c:v>
                </c:pt>
                <c:pt idx="69">
                  <c:v>3.73</c:v>
                </c:pt>
                <c:pt idx="70">
                  <c:v>3.89</c:v>
                </c:pt>
                <c:pt idx="71">
                  <c:v>3.78</c:v>
                </c:pt>
                <c:pt idx="72">
                  <c:v>3.79</c:v>
                </c:pt>
                <c:pt idx="73">
                  <c:v>3.84</c:v>
                </c:pt>
                <c:pt idx="74">
                  <c:v>3.8</c:v>
                </c:pt>
                <c:pt idx="75">
                  <c:v>3.83</c:v>
                </c:pt>
                <c:pt idx="76">
                  <c:v>3.79</c:v>
                </c:pt>
                <c:pt idx="77">
                  <c:v>3.71</c:v>
                </c:pt>
                <c:pt idx="78">
                  <c:v>3.74</c:v>
                </c:pt>
                <c:pt idx="79">
                  <c:v>3.72</c:v>
                </c:pt>
                <c:pt idx="80">
                  <c:v>3.78</c:v>
                </c:pt>
                <c:pt idx="81">
                  <c:v>3.76</c:v>
                </c:pt>
                <c:pt idx="82">
                  <c:v>3.49</c:v>
                </c:pt>
                <c:pt idx="83">
                  <c:v>3.57</c:v>
                </c:pt>
                <c:pt idx="84">
                  <c:v>3.5</c:v>
                </c:pt>
                <c:pt idx="85">
                  <c:v>3.51</c:v>
                </c:pt>
                <c:pt idx="86">
                  <c:v>3.52</c:v>
                </c:pt>
                <c:pt idx="87">
                  <c:v>3.58</c:v>
                </c:pt>
                <c:pt idx="88">
                  <c:v>3.53</c:v>
                </c:pt>
                <c:pt idx="89">
                  <c:v>3.4</c:v>
                </c:pt>
                <c:pt idx="90">
                  <c:v>3.5</c:v>
                </c:pt>
                <c:pt idx="91">
                  <c:v>3.42</c:v>
                </c:pt>
                <c:pt idx="92">
                  <c:v>3.36</c:v>
                </c:pt>
                <c:pt idx="93">
                  <c:v>3.36</c:v>
                </c:pt>
                <c:pt idx="94">
                  <c:v>3.42</c:v>
                </c:pt>
                <c:pt idx="95">
                  <c:v>3.47</c:v>
                </c:pt>
                <c:pt idx="96">
                  <c:v>3.41</c:v>
                </c:pt>
                <c:pt idx="97">
                  <c:v>3.25</c:v>
                </c:pt>
                <c:pt idx="98">
                  <c:v>1.65</c:v>
                </c:pt>
                <c:pt idx="99">
                  <c:v>1.72</c:v>
                </c:pt>
                <c:pt idx="100">
                  <c:v>1.99</c:v>
                </c:pt>
                <c:pt idx="101">
                  <c:v>2.15</c:v>
                </c:pt>
                <c:pt idx="102">
                  <c:v>2</c:v>
                </c:pt>
                <c:pt idx="103">
                  <c:v>2.44</c:v>
                </c:pt>
                <c:pt idx="104">
                  <c:v>2.4</c:v>
                </c:pt>
                <c:pt idx="105">
                  <c:v>2.59</c:v>
                </c:pt>
                <c:pt idx="106">
                  <c:v>2.63</c:v>
                </c:pt>
                <c:pt idx="107">
                  <c:v>2.74</c:v>
                </c:pt>
                <c:pt idx="108">
                  <c:v>2.89</c:v>
                </c:pt>
                <c:pt idx="109">
                  <c:v>3.45</c:v>
                </c:pt>
                <c:pt idx="110">
                  <c:v>4.42</c:v>
                </c:pt>
                <c:pt idx="111">
                  <c:v>4.72</c:v>
                </c:pt>
                <c:pt idx="112">
                  <c:v>4.88</c:v>
                </c:pt>
                <c:pt idx="113">
                  <c:v>4.83</c:v>
                </c:pt>
                <c:pt idx="114">
                  <c:v>4.82</c:v>
                </c:pt>
                <c:pt idx="115">
                  <c:v>4.78</c:v>
                </c:pt>
                <c:pt idx="116">
                  <c:v>4.8499999999999996</c:v>
                </c:pt>
                <c:pt idx="117">
                  <c:v>4.96</c:v>
                </c:pt>
                <c:pt idx="118">
                  <c:v>4.99</c:v>
                </c:pt>
                <c:pt idx="119">
                  <c:v>4.93</c:v>
                </c:pt>
                <c:pt idx="120">
                  <c:v>4.91</c:v>
                </c:pt>
                <c:pt idx="121">
                  <c:v>5</c:v>
                </c:pt>
                <c:pt idx="122">
                  <c:v>4.97</c:v>
                </c:pt>
                <c:pt idx="123">
                  <c:v>4.93</c:v>
                </c:pt>
                <c:pt idx="124">
                  <c:v>4.82</c:v>
                </c:pt>
                <c:pt idx="125">
                  <c:v>4.91</c:v>
                </c:pt>
                <c:pt idx="126">
                  <c:v>4.87</c:v>
                </c:pt>
                <c:pt idx="127">
                  <c:v>4.8899999999999997</c:v>
                </c:pt>
                <c:pt idx="128">
                  <c:v>4.83</c:v>
                </c:pt>
                <c:pt idx="129">
                  <c:v>4.6500000000000004</c:v>
                </c:pt>
                <c:pt idx="130">
                  <c:v>4.47</c:v>
                </c:pt>
                <c:pt idx="131">
                  <c:v>4.4400000000000004</c:v>
                </c:pt>
                <c:pt idx="132">
                  <c:v>4.3099999999999996</c:v>
                </c:pt>
                <c:pt idx="133">
                  <c:v>4.17</c:v>
                </c:pt>
                <c:pt idx="134">
                  <c:v>4.01</c:v>
                </c:pt>
                <c:pt idx="135">
                  <c:v>3.98</c:v>
                </c:pt>
                <c:pt idx="136">
                  <c:v>3.95</c:v>
                </c:pt>
                <c:pt idx="137">
                  <c:v>3.81</c:v>
                </c:pt>
                <c:pt idx="138">
                  <c:v>3.7</c:v>
                </c:pt>
                <c:pt idx="139">
                  <c:v>3.76</c:v>
                </c:pt>
                <c:pt idx="140">
                  <c:v>3.66</c:v>
                </c:pt>
                <c:pt idx="141">
                  <c:v>3.2</c:v>
                </c:pt>
                <c:pt idx="142">
                  <c:v>3.37</c:v>
                </c:pt>
                <c:pt idx="143">
                  <c:v>3.63</c:v>
                </c:pt>
                <c:pt idx="144">
                  <c:v>4.16</c:v>
                </c:pt>
                <c:pt idx="145">
                  <c:v>4.1900000000000004</c:v>
                </c:pt>
                <c:pt idx="146">
                  <c:v>4.3899999999999997</c:v>
                </c:pt>
                <c:pt idx="147">
                  <c:v>4.47</c:v>
                </c:pt>
                <c:pt idx="148">
                  <c:v>4.51</c:v>
                </c:pt>
                <c:pt idx="149">
                  <c:v>4.55</c:v>
                </c:pt>
                <c:pt idx="150">
                  <c:v>4.5</c:v>
                </c:pt>
                <c:pt idx="151">
                  <c:v>4.33</c:v>
                </c:pt>
                <c:pt idx="152">
                  <c:v>4.32</c:v>
                </c:pt>
                <c:pt idx="153">
                  <c:v>4.3499999999999996</c:v>
                </c:pt>
                <c:pt idx="154">
                  <c:v>4.4000000000000004</c:v>
                </c:pt>
                <c:pt idx="155">
                  <c:v>4.41</c:v>
                </c:pt>
                <c:pt idx="156">
                  <c:v>4.37</c:v>
                </c:pt>
                <c:pt idx="157">
                  <c:v>4.3499999999999996</c:v>
                </c:pt>
                <c:pt idx="158">
                  <c:v>4.49</c:v>
                </c:pt>
                <c:pt idx="159">
                  <c:v>4.37</c:v>
                </c:pt>
                <c:pt idx="160">
                  <c:v>4.41</c:v>
                </c:pt>
                <c:pt idx="161">
                  <c:v>4.3</c:v>
                </c:pt>
                <c:pt idx="162">
                  <c:v>4.47</c:v>
                </c:pt>
                <c:pt idx="163">
                  <c:v>4.49</c:v>
                </c:pt>
                <c:pt idx="164">
                  <c:v>4.55</c:v>
                </c:pt>
                <c:pt idx="165">
                  <c:v>4.5199999999999996</c:v>
                </c:pt>
                <c:pt idx="166">
                  <c:v>4.54</c:v>
                </c:pt>
                <c:pt idx="167">
                  <c:v>4.63</c:v>
                </c:pt>
                <c:pt idx="168">
                  <c:v>4.53</c:v>
                </c:pt>
                <c:pt idx="169">
                  <c:v>4.34</c:v>
                </c:pt>
                <c:pt idx="170">
                  <c:v>3.9</c:v>
                </c:pt>
                <c:pt idx="171">
                  <c:v>4.1100000000000003</c:v>
                </c:pt>
                <c:pt idx="172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6E-4856-9850-FA6D6FB775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5571840"/>
        <c:axId val="235573632"/>
      </c:lineChart>
      <c:lineChart>
        <c:grouping val="standard"/>
        <c:varyColors val="0"/>
        <c:ser>
          <c:idx val="0"/>
          <c:order val="1"/>
          <c:tx>
            <c:strRef>
              <c:f>'איור 16א נתונים'!$B$3</c:f>
              <c:strCache>
                <c:ptCount val="1"/>
                <c:pt idx="0">
                  <c:v>Number of job vacancies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dLbls>
            <c:dLbl>
              <c:idx val="172"/>
              <c:layout>
                <c:manualLayout>
                  <c:x val="-1.8224244666942231E-2"/>
                  <c:y val="-3.35943857697356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46E-4856-9850-FA6D6FB775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574A8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noFill/>
                    </a:ln>
                  </c:spPr>
                </c15:leaderLines>
              </c:ext>
            </c:extLst>
          </c:dLbls>
          <c:val>
            <c:numRef>
              <c:f>'איור 16א נתונים'!$B$4:$B$300</c:f>
              <c:numCache>
                <c:formatCode>0.0</c:formatCode>
                <c:ptCount val="297"/>
                <c:pt idx="0">
                  <c:v>64.936900000000009</c:v>
                </c:pt>
                <c:pt idx="1">
                  <c:v>64.645529999999994</c:v>
                </c:pt>
                <c:pt idx="2">
                  <c:v>66.946950000000001</c:v>
                </c:pt>
                <c:pt idx="3">
                  <c:v>67.596119999999999</c:v>
                </c:pt>
                <c:pt idx="4">
                  <c:v>62.632529999999996</c:v>
                </c:pt>
                <c:pt idx="5">
                  <c:v>63.376330000000003</c:v>
                </c:pt>
                <c:pt idx="6">
                  <c:v>63.3185</c:v>
                </c:pt>
                <c:pt idx="7">
                  <c:v>62.288249999999998</c:v>
                </c:pt>
                <c:pt idx="8">
                  <c:v>65.483890000000002</c:v>
                </c:pt>
                <c:pt idx="9">
                  <c:v>63.853559999999995</c:v>
                </c:pt>
                <c:pt idx="10">
                  <c:v>62.920929999999998</c:v>
                </c:pt>
                <c:pt idx="11">
                  <c:v>63.866160000000001</c:v>
                </c:pt>
                <c:pt idx="12">
                  <c:v>65.878050000000002</c:v>
                </c:pt>
                <c:pt idx="13">
                  <c:v>65.94999</c:v>
                </c:pt>
                <c:pt idx="14">
                  <c:v>64.955029999999994</c:v>
                </c:pt>
                <c:pt idx="15">
                  <c:v>64.710480000000004</c:v>
                </c:pt>
                <c:pt idx="16">
                  <c:v>63.278260000000003</c:v>
                </c:pt>
                <c:pt idx="17">
                  <c:v>63.450009999999999</c:v>
                </c:pt>
                <c:pt idx="18">
                  <c:v>61.86027</c:v>
                </c:pt>
                <c:pt idx="19">
                  <c:v>63.519860000000001</c:v>
                </c:pt>
                <c:pt idx="20">
                  <c:v>60.937050000000006</c:v>
                </c:pt>
                <c:pt idx="21">
                  <c:v>61.714690000000004</c:v>
                </c:pt>
                <c:pt idx="22">
                  <c:v>60.922890000000002</c:v>
                </c:pt>
                <c:pt idx="23">
                  <c:v>58.621300000000005</c:v>
                </c:pt>
                <c:pt idx="24">
                  <c:v>61.329509999999999</c:v>
                </c:pt>
                <c:pt idx="25">
                  <c:v>61.691739999999996</c:v>
                </c:pt>
                <c:pt idx="26">
                  <c:v>66.905419999999992</c:v>
                </c:pt>
                <c:pt idx="27">
                  <c:v>63.807079999999999</c:v>
                </c:pt>
                <c:pt idx="28">
                  <c:v>63.762039999999999</c:v>
                </c:pt>
                <c:pt idx="29">
                  <c:v>65.54795</c:v>
                </c:pt>
                <c:pt idx="30">
                  <c:v>62.483179999999997</c:v>
                </c:pt>
                <c:pt idx="31">
                  <c:v>63.843260000000001</c:v>
                </c:pt>
                <c:pt idx="32">
                  <c:v>67.869979999999998</c:v>
                </c:pt>
                <c:pt idx="33">
                  <c:v>69.05547</c:v>
                </c:pt>
                <c:pt idx="34">
                  <c:v>71.803970000000007</c:v>
                </c:pt>
                <c:pt idx="35">
                  <c:v>71.603820000000013</c:v>
                </c:pt>
                <c:pt idx="36">
                  <c:v>76.499870000000001</c:v>
                </c:pt>
                <c:pt idx="37">
                  <c:v>78.764899999999997</c:v>
                </c:pt>
                <c:pt idx="38">
                  <c:v>75.857579999999999</c:v>
                </c:pt>
                <c:pt idx="39">
                  <c:v>72.993089999999995</c:v>
                </c:pt>
                <c:pt idx="40">
                  <c:v>76.610929999999996</c:v>
                </c:pt>
                <c:pt idx="41">
                  <c:v>82.803330000000003</c:v>
                </c:pt>
                <c:pt idx="42">
                  <c:v>81.225740000000002</c:v>
                </c:pt>
                <c:pt idx="43">
                  <c:v>84.282320000000013</c:v>
                </c:pt>
                <c:pt idx="44">
                  <c:v>87.58699</c:v>
                </c:pt>
                <c:pt idx="45">
                  <c:v>86.322580000000002</c:v>
                </c:pt>
                <c:pt idx="46">
                  <c:v>85.218729999999994</c:v>
                </c:pt>
                <c:pt idx="47">
                  <c:v>92.232029999999995</c:v>
                </c:pt>
                <c:pt idx="48">
                  <c:v>87.88082</c:v>
                </c:pt>
                <c:pt idx="49">
                  <c:v>95.290509999999998</c:v>
                </c:pt>
                <c:pt idx="50">
                  <c:v>95.262789999999995</c:v>
                </c:pt>
                <c:pt idx="51">
                  <c:v>98.828029999999998</c:v>
                </c:pt>
                <c:pt idx="52">
                  <c:v>97.520839999999993</c:v>
                </c:pt>
                <c:pt idx="53">
                  <c:v>94.404800000000009</c:v>
                </c:pt>
                <c:pt idx="54">
                  <c:v>101.43122</c:v>
                </c:pt>
                <c:pt idx="55">
                  <c:v>99.56674000000001</c:v>
                </c:pt>
                <c:pt idx="56">
                  <c:v>97.600520000000003</c:v>
                </c:pt>
                <c:pt idx="57">
                  <c:v>98.037770000000009</c:v>
                </c:pt>
                <c:pt idx="58">
                  <c:v>96.73572999999999</c:v>
                </c:pt>
                <c:pt idx="59">
                  <c:v>98.86</c:v>
                </c:pt>
                <c:pt idx="60">
                  <c:v>98.051050000000004</c:v>
                </c:pt>
                <c:pt idx="61">
                  <c:v>95.795169999999999</c:v>
                </c:pt>
                <c:pt idx="62">
                  <c:v>100.30786999999999</c:v>
                </c:pt>
                <c:pt idx="63">
                  <c:v>101.73994999999999</c:v>
                </c:pt>
                <c:pt idx="64">
                  <c:v>104.05374999999999</c:v>
                </c:pt>
                <c:pt idx="65">
                  <c:v>105.38796000000001</c:v>
                </c:pt>
                <c:pt idx="66">
                  <c:v>101.45310000000001</c:v>
                </c:pt>
                <c:pt idx="67">
                  <c:v>102.97357000000001</c:v>
                </c:pt>
                <c:pt idx="68">
                  <c:v>105.24918</c:v>
                </c:pt>
                <c:pt idx="69">
                  <c:v>102.59003999999999</c:v>
                </c:pt>
                <c:pt idx="70">
                  <c:v>107.79418</c:v>
                </c:pt>
                <c:pt idx="71">
                  <c:v>104.92164</c:v>
                </c:pt>
                <c:pt idx="72">
                  <c:v>104.76835000000001</c:v>
                </c:pt>
                <c:pt idx="73">
                  <c:v>106.56348</c:v>
                </c:pt>
                <c:pt idx="74">
                  <c:v>105.01985000000001</c:v>
                </c:pt>
                <c:pt idx="75">
                  <c:v>106.53765</c:v>
                </c:pt>
                <c:pt idx="76">
                  <c:v>105.59902000000001</c:v>
                </c:pt>
                <c:pt idx="77">
                  <c:v>102.69926</c:v>
                </c:pt>
                <c:pt idx="78">
                  <c:v>103.98667</c:v>
                </c:pt>
                <c:pt idx="79">
                  <c:v>103.89591</c:v>
                </c:pt>
                <c:pt idx="80">
                  <c:v>104.41769000000001</c:v>
                </c:pt>
                <c:pt idx="81">
                  <c:v>105.30707000000001</c:v>
                </c:pt>
                <c:pt idx="82">
                  <c:v>98.341170000000005</c:v>
                </c:pt>
                <c:pt idx="83">
                  <c:v>100.51236999999999</c:v>
                </c:pt>
                <c:pt idx="84">
                  <c:v>98.547789999999992</c:v>
                </c:pt>
                <c:pt idx="85">
                  <c:v>98.848309999999998</c:v>
                </c:pt>
                <c:pt idx="86">
                  <c:v>99.132279999999994</c:v>
                </c:pt>
                <c:pt idx="87">
                  <c:v>101.14060000000001</c:v>
                </c:pt>
                <c:pt idx="88">
                  <c:v>99.405600000000007</c:v>
                </c:pt>
                <c:pt idx="89">
                  <c:v>95.896640000000005</c:v>
                </c:pt>
                <c:pt idx="90">
                  <c:v>99.135800000000003</c:v>
                </c:pt>
                <c:pt idx="91">
                  <c:v>96.528759999999991</c:v>
                </c:pt>
                <c:pt idx="92">
                  <c:v>94.868070000000003</c:v>
                </c:pt>
                <c:pt idx="93">
                  <c:v>96.151390000000006</c:v>
                </c:pt>
                <c:pt idx="94">
                  <c:v>98.149360000000001</c:v>
                </c:pt>
                <c:pt idx="95">
                  <c:v>99.516149999999996</c:v>
                </c:pt>
                <c:pt idx="96">
                  <c:v>97.684240000000003</c:v>
                </c:pt>
                <c:pt idx="97">
                  <c:v>93.141199999999998</c:v>
                </c:pt>
                <c:pt idx="98">
                  <c:v>38.83605</c:v>
                </c:pt>
                <c:pt idx="99">
                  <c:v>36.445999999999998</c:v>
                </c:pt>
                <c:pt idx="100">
                  <c:v>46.246780000000001</c:v>
                </c:pt>
                <c:pt idx="101">
                  <c:v>51.782870000000003</c:v>
                </c:pt>
                <c:pt idx="102">
                  <c:v>49.802030000000002</c:v>
                </c:pt>
                <c:pt idx="103">
                  <c:v>61.470320000000001</c:v>
                </c:pt>
                <c:pt idx="104">
                  <c:v>59.153940000000006</c:v>
                </c:pt>
                <c:pt idx="105">
                  <c:v>62.595150000000004</c:v>
                </c:pt>
                <c:pt idx="106">
                  <c:v>63.552320000000002</c:v>
                </c:pt>
                <c:pt idx="107">
                  <c:v>66.633690000000001</c:v>
                </c:pt>
                <c:pt idx="108">
                  <c:v>69.67868</c:v>
                </c:pt>
                <c:pt idx="109">
                  <c:v>85.661820000000006</c:v>
                </c:pt>
                <c:pt idx="110">
                  <c:v>113.59578</c:v>
                </c:pt>
                <c:pt idx="111">
                  <c:v>125.97467</c:v>
                </c:pt>
                <c:pt idx="112">
                  <c:v>132.40998000000002</c:v>
                </c:pt>
                <c:pt idx="113">
                  <c:v>132.99204999999998</c:v>
                </c:pt>
                <c:pt idx="114">
                  <c:v>134.78323</c:v>
                </c:pt>
                <c:pt idx="115">
                  <c:v>134.97045</c:v>
                </c:pt>
                <c:pt idx="116">
                  <c:v>138.52664000000001</c:v>
                </c:pt>
                <c:pt idx="117">
                  <c:v>142.27617999999998</c:v>
                </c:pt>
                <c:pt idx="118">
                  <c:v>144.22654</c:v>
                </c:pt>
                <c:pt idx="119">
                  <c:v>144.34807999999998</c:v>
                </c:pt>
                <c:pt idx="120">
                  <c:v>145.07818</c:v>
                </c:pt>
                <c:pt idx="121">
                  <c:v>148.94047</c:v>
                </c:pt>
                <c:pt idx="122">
                  <c:v>149.03698</c:v>
                </c:pt>
                <c:pt idx="123">
                  <c:v>149.96797000000001</c:v>
                </c:pt>
                <c:pt idx="124">
                  <c:v>146.70551999999998</c:v>
                </c:pt>
                <c:pt idx="125">
                  <c:v>150.52217999999999</c:v>
                </c:pt>
                <c:pt idx="126">
                  <c:v>150.02773000000002</c:v>
                </c:pt>
                <c:pt idx="127">
                  <c:v>151.18835000000001</c:v>
                </c:pt>
                <c:pt idx="128">
                  <c:v>151.41888</c:v>
                </c:pt>
                <c:pt idx="129">
                  <c:v>146.19310999999999</c:v>
                </c:pt>
                <c:pt idx="130">
                  <c:v>140.2843</c:v>
                </c:pt>
                <c:pt idx="131">
                  <c:v>139.90851999999998</c:v>
                </c:pt>
                <c:pt idx="132">
                  <c:v>136.36851999999999</c:v>
                </c:pt>
                <c:pt idx="133">
                  <c:v>132.39314000000002</c:v>
                </c:pt>
                <c:pt idx="134">
                  <c:v>126.55710000000001</c:v>
                </c:pt>
                <c:pt idx="135">
                  <c:v>126.36546000000001</c:v>
                </c:pt>
                <c:pt idx="136">
                  <c:v>124.52812</c:v>
                </c:pt>
                <c:pt idx="137">
                  <c:v>120.72249000000001</c:v>
                </c:pt>
                <c:pt idx="138">
                  <c:v>117.09806</c:v>
                </c:pt>
                <c:pt idx="139">
                  <c:v>118.8386</c:v>
                </c:pt>
                <c:pt idx="140">
                  <c:v>114.56164</c:v>
                </c:pt>
                <c:pt idx="141">
                  <c:v>95.940130000000011</c:v>
                </c:pt>
                <c:pt idx="142">
                  <c:v>100.91669999999999</c:v>
                </c:pt>
                <c:pt idx="143">
                  <c:v>108.54915</c:v>
                </c:pt>
                <c:pt idx="144">
                  <c:v>127.26031</c:v>
                </c:pt>
                <c:pt idx="145">
                  <c:v>127.21959</c:v>
                </c:pt>
                <c:pt idx="146">
                  <c:v>134.96346</c:v>
                </c:pt>
                <c:pt idx="147">
                  <c:v>138.01479</c:v>
                </c:pt>
                <c:pt idx="148">
                  <c:v>139.71269000000001</c:v>
                </c:pt>
                <c:pt idx="149">
                  <c:v>141.46366</c:v>
                </c:pt>
                <c:pt idx="150">
                  <c:v>139.85477</c:v>
                </c:pt>
                <c:pt idx="151">
                  <c:v>135.53898999999998</c:v>
                </c:pt>
                <c:pt idx="152">
                  <c:v>134.82103000000001</c:v>
                </c:pt>
                <c:pt idx="153">
                  <c:v>136.46798999999999</c:v>
                </c:pt>
                <c:pt idx="154">
                  <c:v>138.27442000000002</c:v>
                </c:pt>
                <c:pt idx="155">
                  <c:v>139.62745000000001</c:v>
                </c:pt>
                <c:pt idx="156">
                  <c:v>138.79602</c:v>
                </c:pt>
                <c:pt idx="157">
                  <c:v>139.62582999999998</c:v>
                </c:pt>
                <c:pt idx="158">
                  <c:v>144.88632000000001</c:v>
                </c:pt>
                <c:pt idx="159">
                  <c:v>140.47351</c:v>
                </c:pt>
                <c:pt idx="160">
                  <c:v>142.25224</c:v>
                </c:pt>
                <c:pt idx="161">
                  <c:v>137.71495000000002</c:v>
                </c:pt>
                <c:pt idx="162">
                  <c:v>143.56995999999998</c:v>
                </c:pt>
                <c:pt idx="163">
                  <c:v>144.63548</c:v>
                </c:pt>
                <c:pt idx="164">
                  <c:v>148.33329999999998</c:v>
                </c:pt>
                <c:pt idx="165">
                  <c:v>148.83301999999998</c:v>
                </c:pt>
                <c:pt idx="166">
                  <c:v>148.7191</c:v>
                </c:pt>
                <c:pt idx="167">
                  <c:v>153.09264000000002</c:v>
                </c:pt>
                <c:pt idx="168">
                  <c:v>148.13987</c:v>
                </c:pt>
                <c:pt idx="169">
                  <c:v>142.40010999999998</c:v>
                </c:pt>
                <c:pt idx="170">
                  <c:v>124.63436</c:v>
                </c:pt>
                <c:pt idx="171">
                  <c:v>133.8861</c:v>
                </c:pt>
                <c:pt idx="172">
                  <c:v>137.53514999999999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6E-4856-9850-FA6D6FB775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3516720"/>
        <c:axId val="873503928"/>
      </c:lineChart>
      <c:dateAx>
        <c:axId val="235571840"/>
        <c:scaling>
          <c:orientation val="minMax"/>
          <c:max val="46173"/>
          <c:min val="43982"/>
        </c:scaling>
        <c:delete val="0"/>
        <c:axPos val="b"/>
        <c:numFmt formatCode="mmm\-yy" sourceLinked="0"/>
        <c:majorTickMark val="none"/>
        <c:minorTickMark val="none"/>
        <c:tickLblPos val="nextTo"/>
        <c:spPr>
          <a:ln>
            <a:solidFill>
              <a:srgbClr val="AFABAB"/>
            </a:solidFill>
          </a:ln>
        </c:spPr>
        <c:txPr>
          <a:bodyPr rot="-2700000" vert="horz"/>
          <a:lstStyle/>
          <a:p>
            <a:pPr>
              <a:defRPr sz="1100" b="0" i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5573632"/>
        <c:crosses val="autoZero"/>
        <c:auto val="0"/>
        <c:lblOffset val="100"/>
        <c:baseTimeUnit val="months"/>
      </c:dateAx>
      <c:valAx>
        <c:axId val="235573632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4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r>
                  <a:rPr lang="he-IL" sz="14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%</a:t>
                </a:r>
              </a:p>
            </c:rich>
          </c:tx>
          <c:layout>
            <c:manualLayout>
              <c:xMode val="edge"/>
              <c:yMode val="edge"/>
              <c:x val="0"/>
              <c:y val="6.0636832621627626E-2"/>
            </c:manualLayout>
          </c:layout>
          <c:overlay val="0"/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5571840"/>
        <c:crosses val="autoZero"/>
        <c:crossBetween val="between"/>
      </c:valAx>
      <c:valAx>
        <c:axId val="873503928"/>
        <c:scaling>
          <c:orientation val="minMax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 sz="12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r>
                  <a:rPr lang="en-US" sz="1200" b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Thousand</a:t>
                </a:r>
                <a:endParaRPr lang="he-IL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c:rich>
          </c:tx>
          <c:layout>
            <c:manualLayout>
              <c:xMode val="edge"/>
              <c:yMode val="edge"/>
              <c:x val="0.93199590583418623"/>
              <c:y val="7.5602563786109786E-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873516720"/>
        <c:crosses val="max"/>
        <c:crossBetween val="between"/>
      </c:valAx>
      <c:dateAx>
        <c:axId val="873516720"/>
        <c:scaling>
          <c:orientation val="minMax"/>
        </c:scaling>
        <c:delete val="1"/>
        <c:axPos val="b"/>
        <c:majorTickMark val="out"/>
        <c:minorTickMark val="none"/>
        <c:tickLblPos val="nextTo"/>
        <c:crossAx val="873503928"/>
        <c:crosses val="autoZero"/>
        <c:auto val="0"/>
        <c:lblOffset val="100"/>
        <c:baseTimeUnit val="days"/>
      </c:date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0.94879832810867293"/>
          <c:w val="0.97018931785085549"/>
          <c:h val="4.9180427681649513E-2"/>
        </c:manualLayout>
      </c:layout>
      <c:overlay val="0"/>
      <c:txPr>
        <a:bodyPr/>
        <a:lstStyle/>
        <a:p>
          <a:pPr>
            <a:defRPr sz="1100" b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>
          <a:latin typeface="David" panose="020E0502060401010101" pitchFamily="34" charset="-79"/>
          <a:cs typeface="David" panose="020E0502060401010101" pitchFamily="34" charset="-79"/>
        </a:defRPr>
      </a:pPr>
      <a:endParaRPr lang="he-IL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en-US" sz="1200" b="1" i="0" baseline="0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Figure </a:t>
            </a:r>
            <a:r>
              <a:rPr lang="en-US" sz="1200" b="1" i="0" baseline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16b</a:t>
            </a:r>
            <a:r>
              <a:rPr lang="en-US" sz="1200" b="1" i="0" baseline="0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: Ratio of job vacancies to number of people not employed</a:t>
            </a:r>
            <a:endParaRPr lang="he-IL" sz="1200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 sz="2000"/>
            </a:pPr>
            <a:r>
              <a:rPr lang="en-US" sz="1200" b="0" i="0" baseline="0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Seasonally </a:t>
            </a:r>
            <a:r>
              <a:rPr lang="en-US" sz="1200" b="0" i="0" baseline="0" dirty="0" err="1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adjsted</a:t>
            </a:r>
            <a:r>
              <a:rPr lang="en-US" sz="1200" b="0" i="0" baseline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b="0" i="0" baseline="0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data, </a:t>
            </a:r>
            <a:r>
              <a:rPr lang="en-US" sz="1200" b="0" i="0" baseline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May 2020- May 2026</a:t>
            </a:r>
            <a:endParaRPr lang="he-IL" sz="1200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18194167726657826"/>
          <c:y val="2.062108171989156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366881852153333E-2"/>
          <c:y val="0.18169801639956915"/>
          <c:w val="0.89473083008943233"/>
          <c:h val="0.65405024393594924"/>
        </c:manualLayout>
      </c:layout>
      <c:lineChart>
        <c:grouping val="standard"/>
        <c:varyColors val="0"/>
        <c:ser>
          <c:idx val="1"/>
          <c:order val="0"/>
          <c:tx>
            <c:strRef>
              <c:f>'איור 16ב נתונים'!$B$3</c:f>
              <c:strCache>
                <c:ptCount val="1"/>
                <c:pt idx="0">
                  <c:v>יחס משרות פנויות למובטלים</c:v>
                </c:pt>
              </c:strCache>
            </c:strRef>
          </c:tx>
          <c:spPr>
            <a:ln w="22225" cmpd="sng">
              <a:solidFill>
                <a:srgbClr val="008DA3"/>
              </a:solidFill>
              <a:prstDash val="solid"/>
            </a:ln>
          </c:spPr>
          <c:marker>
            <c:symbol val="none"/>
          </c:marker>
          <c:dLbls>
            <c:dLbl>
              <c:idx val="184"/>
              <c:layout>
                <c:manualLayout>
                  <c:x val="-4.0355713102560075E-3"/>
                  <c:y val="-2.39801305397762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8FF-482B-A2D5-FC93EDF9E6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rgbClr val="008DA3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16ב נתונים'!$A$4:$A$300</c:f>
              <c:numCache>
                <c:formatCode>m/d/yyyy</c:formatCode>
                <c:ptCount val="297"/>
                <c:pt idx="0">
                  <c:v>40574</c:v>
                </c:pt>
                <c:pt idx="1">
                  <c:v>40602</c:v>
                </c:pt>
                <c:pt idx="2">
                  <c:v>40633</c:v>
                </c:pt>
                <c:pt idx="3">
                  <c:v>40663</c:v>
                </c:pt>
                <c:pt idx="4">
                  <c:v>40694</c:v>
                </c:pt>
                <c:pt idx="5">
                  <c:v>40724</c:v>
                </c:pt>
                <c:pt idx="6">
                  <c:v>40755</c:v>
                </c:pt>
                <c:pt idx="7">
                  <c:v>40786</c:v>
                </c:pt>
                <c:pt idx="8">
                  <c:v>40816</c:v>
                </c:pt>
                <c:pt idx="9">
                  <c:v>40847</c:v>
                </c:pt>
                <c:pt idx="10">
                  <c:v>40877</c:v>
                </c:pt>
                <c:pt idx="11">
                  <c:v>40908</c:v>
                </c:pt>
                <c:pt idx="12">
                  <c:v>40939</c:v>
                </c:pt>
                <c:pt idx="13">
                  <c:v>40968</c:v>
                </c:pt>
                <c:pt idx="14">
                  <c:v>40999</c:v>
                </c:pt>
                <c:pt idx="15">
                  <c:v>41029</c:v>
                </c:pt>
                <c:pt idx="16">
                  <c:v>41060</c:v>
                </c:pt>
                <c:pt idx="17">
                  <c:v>41090</c:v>
                </c:pt>
                <c:pt idx="18">
                  <c:v>41121</c:v>
                </c:pt>
                <c:pt idx="19">
                  <c:v>41152</c:v>
                </c:pt>
                <c:pt idx="20">
                  <c:v>41182</c:v>
                </c:pt>
                <c:pt idx="21">
                  <c:v>41213</c:v>
                </c:pt>
                <c:pt idx="22">
                  <c:v>41243</c:v>
                </c:pt>
                <c:pt idx="23">
                  <c:v>41274</c:v>
                </c:pt>
                <c:pt idx="24">
                  <c:v>41305</c:v>
                </c:pt>
                <c:pt idx="25">
                  <c:v>41333</c:v>
                </c:pt>
                <c:pt idx="26">
                  <c:v>41364</c:v>
                </c:pt>
                <c:pt idx="27">
                  <c:v>41394</c:v>
                </c:pt>
                <c:pt idx="28">
                  <c:v>41425</c:v>
                </c:pt>
                <c:pt idx="29">
                  <c:v>41455</c:v>
                </c:pt>
                <c:pt idx="30">
                  <c:v>41486</c:v>
                </c:pt>
                <c:pt idx="31">
                  <c:v>41517</c:v>
                </c:pt>
                <c:pt idx="32">
                  <c:v>41547</c:v>
                </c:pt>
                <c:pt idx="33">
                  <c:v>41578</c:v>
                </c:pt>
                <c:pt idx="34">
                  <c:v>41608</c:v>
                </c:pt>
                <c:pt idx="35">
                  <c:v>41639</c:v>
                </c:pt>
                <c:pt idx="36">
                  <c:v>41670</c:v>
                </c:pt>
                <c:pt idx="37">
                  <c:v>41698</c:v>
                </c:pt>
                <c:pt idx="38">
                  <c:v>41729</c:v>
                </c:pt>
                <c:pt idx="39">
                  <c:v>41759</c:v>
                </c:pt>
                <c:pt idx="40">
                  <c:v>41790</c:v>
                </c:pt>
                <c:pt idx="41">
                  <c:v>41820</c:v>
                </c:pt>
                <c:pt idx="42">
                  <c:v>41851</c:v>
                </c:pt>
                <c:pt idx="43">
                  <c:v>41882</c:v>
                </c:pt>
                <c:pt idx="44">
                  <c:v>41912</c:v>
                </c:pt>
                <c:pt idx="45">
                  <c:v>41943</c:v>
                </c:pt>
                <c:pt idx="46">
                  <c:v>41973</c:v>
                </c:pt>
                <c:pt idx="47">
                  <c:v>42004</c:v>
                </c:pt>
                <c:pt idx="48">
                  <c:v>42035</c:v>
                </c:pt>
                <c:pt idx="49">
                  <c:v>42063</c:v>
                </c:pt>
                <c:pt idx="50">
                  <c:v>42094</c:v>
                </c:pt>
                <c:pt idx="51">
                  <c:v>42124</c:v>
                </c:pt>
                <c:pt idx="52">
                  <c:v>42155</c:v>
                </c:pt>
                <c:pt idx="53">
                  <c:v>42185</c:v>
                </c:pt>
                <c:pt idx="54">
                  <c:v>42216</c:v>
                </c:pt>
                <c:pt idx="55">
                  <c:v>42247</c:v>
                </c:pt>
                <c:pt idx="56">
                  <c:v>42277</c:v>
                </c:pt>
                <c:pt idx="57">
                  <c:v>42308</c:v>
                </c:pt>
                <c:pt idx="58">
                  <c:v>42338</c:v>
                </c:pt>
                <c:pt idx="59">
                  <c:v>42369</c:v>
                </c:pt>
                <c:pt idx="60">
                  <c:v>42400</c:v>
                </c:pt>
                <c:pt idx="61">
                  <c:v>42429</c:v>
                </c:pt>
                <c:pt idx="62">
                  <c:v>42460</c:v>
                </c:pt>
                <c:pt idx="63">
                  <c:v>42490</c:v>
                </c:pt>
                <c:pt idx="64">
                  <c:v>42521</c:v>
                </c:pt>
                <c:pt idx="65">
                  <c:v>42551</c:v>
                </c:pt>
                <c:pt idx="66">
                  <c:v>42582</c:v>
                </c:pt>
                <c:pt idx="67">
                  <c:v>42613</c:v>
                </c:pt>
                <c:pt idx="68">
                  <c:v>42643</c:v>
                </c:pt>
                <c:pt idx="69">
                  <c:v>42674</c:v>
                </c:pt>
                <c:pt idx="70">
                  <c:v>42704</c:v>
                </c:pt>
                <c:pt idx="71">
                  <c:v>42735</c:v>
                </c:pt>
                <c:pt idx="72">
                  <c:v>42766</c:v>
                </c:pt>
                <c:pt idx="73">
                  <c:v>42794</c:v>
                </c:pt>
                <c:pt idx="74">
                  <c:v>42825</c:v>
                </c:pt>
                <c:pt idx="75">
                  <c:v>42855</c:v>
                </c:pt>
                <c:pt idx="76">
                  <c:v>42886</c:v>
                </c:pt>
                <c:pt idx="77">
                  <c:v>42916</c:v>
                </c:pt>
                <c:pt idx="78">
                  <c:v>42947</c:v>
                </c:pt>
                <c:pt idx="79">
                  <c:v>42978</c:v>
                </c:pt>
                <c:pt idx="80">
                  <c:v>43008</c:v>
                </c:pt>
                <c:pt idx="81">
                  <c:v>43039</c:v>
                </c:pt>
                <c:pt idx="82">
                  <c:v>43069</c:v>
                </c:pt>
                <c:pt idx="83">
                  <c:v>43100</c:v>
                </c:pt>
                <c:pt idx="84">
                  <c:v>43131</c:v>
                </c:pt>
                <c:pt idx="85">
                  <c:v>43159</c:v>
                </c:pt>
                <c:pt idx="86">
                  <c:v>43190</c:v>
                </c:pt>
                <c:pt idx="87">
                  <c:v>43220</c:v>
                </c:pt>
                <c:pt idx="88">
                  <c:v>43251</c:v>
                </c:pt>
                <c:pt idx="89">
                  <c:v>43281</c:v>
                </c:pt>
                <c:pt idx="90">
                  <c:v>43312</c:v>
                </c:pt>
                <c:pt idx="91">
                  <c:v>43343</c:v>
                </c:pt>
                <c:pt idx="92">
                  <c:v>43373</c:v>
                </c:pt>
                <c:pt idx="93">
                  <c:v>43404</c:v>
                </c:pt>
                <c:pt idx="94">
                  <c:v>43434</c:v>
                </c:pt>
                <c:pt idx="95">
                  <c:v>43465</c:v>
                </c:pt>
                <c:pt idx="96">
                  <c:v>43496</c:v>
                </c:pt>
                <c:pt idx="97">
                  <c:v>43524</c:v>
                </c:pt>
                <c:pt idx="98">
                  <c:v>43555</c:v>
                </c:pt>
                <c:pt idx="99">
                  <c:v>43585</c:v>
                </c:pt>
                <c:pt idx="100">
                  <c:v>43616</c:v>
                </c:pt>
                <c:pt idx="101">
                  <c:v>43646</c:v>
                </c:pt>
                <c:pt idx="102">
                  <c:v>43677</c:v>
                </c:pt>
                <c:pt idx="103">
                  <c:v>43708</c:v>
                </c:pt>
                <c:pt idx="104">
                  <c:v>43738</c:v>
                </c:pt>
                <c:pt idx="105">
                  <c:v>43769</c:v>
                </c:pt>
                <c:pt idx="106">
                  <c:v>43799</c:v>
                </c:pt>
                <c:pt idx="107">
                  <c:v>43830</c:v>
                </c:pt>
                <c:pt idx="108">
                  <c:v>43861</c:v>
                </c:pt>
                <c:pt idx="109">
                  <c:v>43890</c:v>
                </c:pt>
                <c:pt idx="110">
                  <c:v>43921</c:v>
                </c:pt>
                <c:pt idx="111">
                  <c:v>43951</c:v>
                </c:pt>
                <c:pt idx="112">
                  <c:v>43982</c:v>
                </c:pt>
                <c:pt idx="113">
                  <c:v>44012</c:v>
                </c:pt>
                <c:pt idx="114">
                  <c:v>44043</c:v>
                </c:pt>
                <c:pt idx="115">
                  <c:v>44074</c:v>
                </c:pt>
                <c:pt idx="116">
                  <c:v>44104</c:v>
                </c:pt>
                <c:pt idx="117">
                  <c:v>44135</c:v>
                </c:pt>
                <c:pt idx="118">
                  <c:v>44165</c:v>
                </c:pt>
                <c:pt idx="119">
                  <c:v>44196</c:v>
                </c:pt>
                <c:pt idx="120">
                  <c:v>44227</c:v>
                </c:pt>
                <c:pt idx="121">
                  <c:v>44255</c:v>
                </c:pt>
                <c:pt idx="122">
                  <c:v>44286</c:v>
                </c:pt>
                <c:pt idx="123">
                  <c:v>44316</c:v>
                </c:pt>
                <c:pt idx="124">
                  <c:v>44347</c:v>
                </c:pt>
                <c:pt idx="125">
                  <c:v>44377</c:v>
                </c:pt>
                <c:pt idx="126">
                  <c:v>44408</c:v>
                </c:pt>
                <c:pt idx="127">
                  <c:v>44439</c:v>
                </c:pt>
                <c:pt idx="128">
                  <c:v>44469</c:v>
                </c:pt>
                <c:pt idx="129">
                  <c:v>44500</c:v>
                </c:pt>
                <c:pt idx="130">
                  <c:v>44530</c:v>
                </c:pt>
                <c:pt idx="131">
                  <c:v>44561</c:v>
                </c:pt>
                <c:pt idx="132">
                  <c:v>44592</c:v>
                </c:pt>
                <c:pt idx="133">
                  <c:v>44620</c:v>
                </c:pt>
                <c:pt idx="134">
                  <c:v>44651</c:v>
                </c:pt>
                <c:pt idx="135">
                  <c:v>44681</c:v>
                </c:pt>
                <c:pt idx="136">
                  <c:v>44712</c:v>
                </c:pt>
                <c:pt idx="137">
                  <c:v>44742</c:v>
                </c:pt>
                <c:pt idx="138">
                  <c:v>44773</c:v>
                </c:pt>
                <c:pt idx="139">
                  <c:v>44804</c:v>
                </c:pt>
                <c:pt idx="140">
                  <c:v>44834</c:v>
                </c:pt>
                <c:pt idx="141">
                  <c:v>44865</c:v>
                </c:pt>
                <c:pt idx="142">
                  <c:v>44895</c:v>
                </c:pt>
                <c:pt idx="143">
                  <c:v>44926</c:v>
                </c:pt>
                <c:pt idx="144">
                  <c:v>44957</c:v>
                </c:pt>
                <c:pt idx="145">
                  <c:v>44985</c:v>
                </c:pt>
                <c:pt idx="146">
                  <c:v>45016</c:v>
                </c:pt>
                <c:pt idx="147">
                  <c:v>45046</c:v>
                </c:pt>
                <c:pt idx="148">
                  <c:v>45077</c:v>
                </c:pt>
                <c:pt idx="149">
                  <c:v>45107</c:v>
                </c:pt>
                <c:pt idx="150">
                  <c:v>45138</c:v>
                </c:pt>
                <c:pt idx="151">
                  <c:v>45169</c:v>
                </c:pt>
                <c:pt idx="152">
                  <c:v>45199</c:v>
                </c:pt>
                <c:pt idx="153">
                  <c:v>45230</c:v>
                </c:pt>
                <c:pt idx="154">
                  <c:v>45260</c:v>
                </c:pt>
                <c:pt idx="155">
                  <c:v>45291</c:v>
                </c:pt>
                <c:pt idx="156">
                  <c:v>45322</c:v>
                </c:pt>
                <c:pt idx="157">
                  <c:v>45351</c:v>
                </c:pt>
                <c:pt idx="158">
                  <c:v>45382</c:v>
                </c:pt>
                <c:pt idx="159">
                  <c:v>45412</c:v>
                </c:pt>
                <c:pt idx="160">
                  <c:v>45443</c:v>
                </c:pt>
                <c:pt idx="161">
                  <c:v>45473</c:v>
                </c:pt>
                <c:pt idx="162">
                  <c:v>45504</c:v>
                </c:pt>
                <c:pt idx="163">
                  <c:v>45535</c:v>
                </c:pt>
                <c:pt idx="164">
                  <c:v>45565</c:v>
                </c:pt>
                <c:pt idx="165">
                  <c:v>45596</c:v>
                </c:pt>
                <c:pt idx="166">
                  <c:v>45626</c:v>
                </c:pt>
                <c:pt idx="167">
                  <c:v>45657</c:v>
                </c:pt>
                <c:pt idx="168">
                  <c:v>45688</c:v>
                </c:pt>
                <c:pt idx="169">
                  <c:v>45716</c:v>
                </c:pt>
                <c:pt idx="170">
                  <c:v>45747</c:v>
                </c:pt>
                <c:pt idx="171">
                  <c:v>45777</c:v>
                </c:pt>
                <c:pt idx="172">
                  <c:v>45808</c:v>
                </c:pt>
                <c:pt idx="173">
                  <c:v>45838</c:v>
                </c:pt>
                <c:pt idx="174">
                  <c:v>45869</c:v>
                </c:pt>
                <c:pt idx="175">
                  <c:v>45900</c:v>
                </c:pt>
                <c:pt idx="176">
                  <c:v>45930</c:v>
                </c:pt>
                <c:pt idx="177">
                  <c:v>45961</c:v>
                </c:pt>
                <c:pt idx="178">
                  <c:v>45991</c:v>
                </c:pt>
                <c:pt idx="179">
                  <c:v>46022</c:v>
                </c:pt>
                <c:pt idx="180">
                  <c:v>46053</c:v>
                </c:pt>
                <c:pt idx="181">
                  <c:v>46081</c:v>
                </c:pt>
                <c:pt idx="182">
                  <c:v>46112</c:v>
                </c:pt>
                <c:pt idx="183">
                  <c:v>46142</c:v>
                </c:pt>
                <c:pt idx="184">
                  <c:v>46173</c:v>
                </c:pt>
              </c:numCache>
            </c:numRef>
          </c:cat>
          <c:val>
            <c:numRef>
              <c:f>'איור 16ב נתונים'!$B$4:$B$300</c:f>
              <c:numCache>
                <c:formatCode>0.0</c:formatCode>
                <c:ptCount val="297"/>
                <c:pt idx="0" formatCode="General">
                  <c:v>0</c:v>
                </c:pt>
                <c:pt idx="12">
                  <c:v>0.26699727709759691</c:v>
                </c:pt>
                <c:pt idx="13">
                  <c:v>0.26270983053897917</c:v>
                </c:pt>
                <c:pt idx="14">
                  <c:v>0.25969407185649923</c:v>
                </c:pt>
                <c:pt idx="15">
                  <c:v>0.26824752699834831</c:v>
                </c:pt>
                <c:pt idx="16">
                  <c:v>0.24756124850603528</c:v>
                </c:pt>
                <c:pt idx="17">
                  <c:v>0.26138404209204869</c:v>
                </c:pt>
                <c:pt idx="18">
                  <c:v>0.27486030518822913</c:v>
                </c:pt>
                <c:pt idx="19">
                  <c:v>0.25331485653261498</c:v>
                </c:pt>
                <c:pt idx="20">
                  <c:v>0.26584763730236061</c:v>
                </c:pt>
                <c:pt idx="21">
                  <c:v>0.25149590638816782</c:v>
                </c:pt>
                <c:pt idx="22">
                  <c:v>0.25507117538076274</c:v>
                </c:pt>
                <c:pt idx="23">
                  <c:v>0.25799619763534659</c:v>
                </c:pt>
                <c:pt idx="24">
                  <c:v>0.27035736315814068</c:v>
                </c:pt>
                <c:pt idx="25">
                  <c:v>0.26549493214052916</c:v>
                </c:pt>
                <c:pt idx="26">
                  <c:v>0.26782905142691982</c:v>
                </c:pt>
                <c:pt idx="27">
                  <c:v>0.25843144626007203</c:v>
                </c:pt>
                <c:pt idx="28">
                  <c:v>0.26385343641082898</c:v>
                </c:pt>
                <c:pt idx="29">
                  <c:v>0.28009621819072228</c:v>
                </c:pt>
                <c:pt idx="30">
                  <c:v>0.27650876563159588</c:v>
                </c:pt>
                <c:pt idx="31">
                  <c:v>0.29721968791759751</c:v>
                </c:pt>
                <c:pt idx="32">
                  <c:v>0.28568048587579692</c:v>
                </c:pt>
                <c:pt idx="33">
                  <c:v>0.29799995716758537</c:v>
                </c:pt>
                <c:pt idx="34">
                  <c:v>0.29151133660139589</c:v>
                </c:pt>
                <c:pt idx="35">
                  <c:v>0.27377511245308717</c:v>
                </c:pt>
                <c:pt idx="36">
                  <c:v>0.28516224314021554</c:v>
                </c:pt>
                <c:pt idx="37">
                  <c:v>0.28097468231994577</c:v>
                </c:pt>
                <c:pt idx="38">
                  <c:v>0.31059907188155206</c:v>
                </c:pt>
                <c:pt idx="39">
                  <c:v>0.29458004090723211</c:v>
                </c:pt>
                <c:pt idx="40">
                  <c:v>0.28363231081827778</c:v>
                </c:pt>
                <c:pt idx="41">
                  <c:v>0.2887350363280437</c:v>
                </c:pt>
                <c:pt idx="42">
                  <c:v>0.2759374591515541</c:v>
                </c:pt>
                <c:pt idx="43">
                  <c:v>0.27218114702240964</c:v>
                </c:pt>
                <c:pt idx="44">
                  <c:v>0.29634860734016311</c:v>
                </c:pt>
                <c:pt idx="45">
                  <c:v>0.32267030913722644</c:v>
                </c:pt>
                <c:pt idx="46">
                  <c:v>0.33089056608493272</c:v>
                </c:pt>
                <c:pt idx="47">
                  <c:v>0.32999853492066789</c:v>
                </c:pt>
                <c:pt idx="48">
                  <c:v>0.36057825060160864</c:v>
                </c:pt>
                <c:pt idx="49">
                  <c:v>0.39396042026992228</c:v>
                </c:pt>
                <c:pt idx="50">
                  <c:v>0.37049890635902605</c:v>
                </c:pt>
                <c:pt idx="51">
                  <c:v>0.38655604131872862</c:v>
                </c:pt>
                <c:pt idx="52">
                  <c:v>0.39467577012747795</c:v>
                </c:pt>
                <c:pt idx="53">
                  <c:v>0.39831585209836889</c:v>
                </c:pt>
                <c:pt idx="54">
                  <c:v>0.3924201254633633</c:v>
                </c:pt>
                <c:pt idx="55">
                  <c:v>0.43059301278694417</c:v>
                </c:pt>
                <c:pt idx="56">
                  <c:v>0.45282514396270024</c:v>
                </c:pt>
                <c:pt idx="57">
                  <c:v>0.43154675559647293</c:v>
                </c:pt>
                <c:pt idx="58">
                  <c:v>0.42286821628240923</c:v>
                </c:pt>
                <c:pt idx="59">
                  <c:v>0.45654044950485695</c:v>
                </c:pt>
                <c:pt idx="60">
                  <c:v>0.44288923101980654</c:v>
                </c:pt>
                <c:pt idx="61">
                  <c:v>0.46228437465744354</c:v>
                </c:pt>
                <c:pt idx="62">
                  <c:v>0.46798729328067751</c:v>
                </c:pt>
                <c:pt idx="63">
                  <c:v>0.5042386284222542</c:v>
                </c:pt>
                <c:pt idx="64">
                  <c:v>0.52310320315934267</c:v>
                </c:pt>
                <c:pt idx="65">
                  <c:v>0.51728355660616054</c:v>
                </c:pt>
                <c:pt idx="66">
                  <c:v>0.55052343229344425</c:v>
                </c:pt>
                <c:pt idx="67">
                  <c:v>0.53579592853231428</c:v>
                </c:pt>
                <c:pt idx="68">
                  <c:v>0.51324216962660751</c:v>
                </c:pt>
                <c:pt idx="69">
                  <c:v>0.51475918402299026</c:v>
                </c:pt>
                <c:pt idx="70">
                  <c:v>0.54475055036630315</c:v>
                </c:pt>
                <c:pt idx="71">
                  <c:v>0.59083199063004765</c:v>
                </c:pt>
                <c:pt idx="72">
                  <c:v>0.55608971584330202</c:v>
                </c:pt>
                <c:pt idx="73">
                  <c:v>0.56299226433700689</c:v>
                </c:pt>
                <c:pt idx="74">
                  <c:v>0.5779040642753509</c:v>
                </c:pt>
                <c:pt idx="75">
                  <c:v>0.58300820117303276</c:v>
                </c:pt>
                <c:pt idx="76">
                  <c:v>0.57842967105704535</c:v>
                </c:pt>
                <c:pt idx="77">
                  <c:v>0.61131364746857608</c:v>
                </c:pt>
                <c:pt idx="78">
                  <c:v>0.65972864730247516</c:v>
                </c:pt>
                <c:pt idx="79">
                  <c:v>0.62517205594954461</c:v>
                </c:pt>
                <c:pt idx="80">
                  <c:v>0.65305397979285496</c:v>
                </c:pt>
                <c:pt idx="81">
                  <c:v>0.62303205039437637</c:v>
                </c:pt>
                <c:pt idx="82">
                  <c:v>0.66063433816888906</c:v>
                </c:pt>
                <c:pt idx="83">
                  <c:v>0.63932001969942454</c:v>
                </c:pt>
                <c:pt idx="84">
                  <c:v>0.71745992340316955</c:v>
                </c:pt>
                <c:pt idx="85">
                  <c:v>0.6858930016123268</c:v>
                </c:pt>
                <c:pt idx="86">
                  <c:v>0.69152680159655566</c:v>
                </c:pt>
                <c:pt idx="87">
                  <c:v>0.65630057054480762</c:v>
                </c:pt>
                <c:pt idx="88">
                  <c:v>0.64587916146736879</c:v>
                </c:pt>
                <c:pt idx="89">
                  <c:v>0.6294477283197587</c:v>
                </c:pt>
                <c:pt idx="90">
                  <c:v>0.62314140789180239</c:v>
                </c:pt>
                <c:pt idx="91">
                  <c:v>0.64243256084833178</c:v>
                </c:pt>
                <c:pt idx="92">
                  <c:v>0.62557486495998527</c:v>
                </c:pt>
                <c:pt idx="93">
                  <c:v>0.64484029482246397</c:v>
                </c:pt>
                <c:pt idx="94">
                  <c:v>0.60569649665720027</c:v>
                </c:pt>
                <c:pt idx="95">
                  <c:v>0.57745766416191691</c:v>
                </c:pt>
                <c:pt idx="96">
                  <c:v>0.56903789440105379</c:v>
                </c:pt>
                <c:pt idx="97">
                  <c:v>0.59544339621034481</c:v>
                </c:pt>
                <c:pt idx="98">
                  <c:v>0.62538607794436485</c:v>
                </c:pt>
                <c:pt idx="99">
                  <c:v>0.63024995732520528</c:v>
                </c:pt>
                <c:pt idx="100">
                  <c:v>0.65623797021660735</c:v>
                </c:pt>
                <c:pt idx="101">
                  <c:v>0.57510828889975396</c:v>
                </c:pt>
                <c:pt idx="102">
                  <c:v>0.65892191619825746</c:v>
                </c:pt>
                <c:pt idx="103">
                  <c:v>0.64210419164718435</c:v>
                </c:pt>
                <c:pt idx="104">
                  <c:v>0.6410869704482951</c:v>
                </c:pt>
                <c:pt idx="105">
                  <c:v>0.65652386239715355</c:v>
                </c:pt>
                <c:pt idx="106">
                  <c:v>0.59491152050723795</c:v>
                </c:pt>
                <c:pt idx="107">
                  <c:v>0.67991490740257443</c:v>
                </c:pt>
                <c:pt idx="108">
                  <c:v>0.63559122891923392</c:v>
                </c:pt>
                <c:pt idx="109">
                  <c:v>0.67942849014474338</c:v>
                </c:pt>
                <c:pt idx="110">
                  <c:v>0.27322363285548096</c:v>
                </c:pt>
                <c:pt idx="111">
                  <c:v>0.24580992180676808</c:v>
                </c:pt>
                <c:pt idx="112">
                  <c:v>0.27454390110640792</c:v>
                </c:pt>
                <c:pt idx="113">
                  <c:v>0.27005521579690339</c:v>
                </c:pt>
                <c:pt idx="114">
                  <c:v>0.25440949805417867</c:v>
                </c:pt>
                <c:pt idx="115">
                  <c:v>0.30693749478185745</c:v>
                </c:pt>
                <c:pt idx="116">
                  <c:v>0.32092234129039365</c:v>
                </c:pt>
                <c:pt idx="117">
                  <c:v>0.33355034432218578</c:v>
                </c:pt>
                <c:pt idx="118">
                  <c:v>0.32514828908145793</c:v>
                </c:pt>
                <c:pt idx="119">
                  <c:v>0.3459044125792064</c:v>
                </c:pt>
                <c:pt idx="120">
                  <c:v>0.37683953105992174</c:v>
                </c:pt>
                <c:pt idx="121">
                  <c:v>0.41950721167845451</c:v>
                </c:pt>
                <c:pt idx="122">
                  <c:v>0.51373379149151632</c:v>
                </c:pt>
                <c:pt idx="123">
                  <c:v>0.56910140362723372</c:v>
                </c:pt>
                <c:pt idx="124">
                  <c:v>0.60677851364184132</c:v>
                </c:pt>
                <c:pt idx="125">
                  <c:v>0.60248472713845724</c:v>
                </c:pt>
                <c:pt idx="126">
                  <c:v>0.6392575498595181</c:v>
                </c:pt>
                <c:pt idx="127">
                  <c:v>0.631018893077122</c:v>
                </c:pt>
                <c:pt idx="128">
                  <c:v>0.64876332660942837</c:v>
                </c:pt>
                <c:pt idx="129">
                  <c:v>0.69812465535498169</c:v>
                </c:pt>
                <c:pt idx="130">
                  <c:v>0.78288203693957592</c:v>
                </c:pt>
                <c:pt idx="131">
                  <c:v>0.83866326327177509</c:v>
                </c:pt>
                <c:pt idx="132">
                  <c:v>0.90969285927332977</c:v>
                </c:pt>
                <c:pt idx="133">
                  <c:v>0.91453768503976851</c:v>
                </c:pt>
                <c:pt idx="134">
                  <c:v>0.93323301767149902</c:v>
                </c:pt>
                <c:pt idx="135">
                  <c:v>1.0154854542047722</c:v>
                </c:pt>
                <c:pt idx="136">
                  <c:v>0.92924565337007381</c:v>
                </c:pt>
                <c:pt idx="137">
                  <c:v>1.0500619394919171</c:v>
                </c:pt>
                <c:pt idx="138">
                  <c:v>0.97200900957808678</c:v>
                </c:pt>
                <c:pt idx="139">
                  <c:v>0.93520758926681602</c:v>
                </c:pt>
                <c:pt idx="140">
                  <c:v>0.89645819566406959</c:v>
                </c:pt>
                <c:pt idx="141">
                  <c:v>0.79372860372303067</c:v>
                </c:pt>
                <c:pt idx="142">
                  <c:v>0.79651302894447595</c:v>
                </c:pt>
                <c:pt idx="143">
                  <c:v>0.7579262138569417</c:v>
                </c:pt>
                <c:pt idx="144">
                  <c:v>0.72863936660537298</c:v>
                </c:pt>
                <c:pt idx="145">
                  <c:v>0.78109944201648474</c:v>
                </c:pt>
                <c:pt idx="146">
                  <c:v>0.77129207982585446</c:v>
                </c:pt>
                <c:pt idx="147">
                  <c:v>0.80061207547520608</c:v>
                </c:pt>
                <c:pt idx="148">
                  <c:v>0.79605828294967507</c:v>
                </c:pt>
                <c:pt idx="149">
                  <c:v>0.76728226321608128</c:v>
                </c:pt>
                <c:pt idx="150">
                  <c:v>0.7814684970054927</c:v>
                </c:pt>
                <c:pt idx="151">
                  <c:v>0.82019493401775778</c:v>
                </c:pt>
                <c:pt idx="152">
                  <c:v>0.77584154823406504</c:v>
                </c:pt>
                <c:pt idx="153">
                  <c:v>0.68833661356998443</c:v>
                </c:pt>
                <c:pt idx="154">
                  <c:v>0.80682399031260832</c:v>
                </c:pt>
                <c:pt idx="155">
                  <c:v>0.74820189562579198</c:v>
                </c:pt>
                <c:pt idx="156">
                  <c:v>0.85320287529151539</c:v>
                </c:pt>
                <c:pt idx="157">
                  <c:v>0.88173790589625656</c:v>
                </c:pt>
                <c:pt idx="158">
                  <c:v>0.91026059236598988</c:v>
                </c:pt>
                <c:pt idx="159">
                  <c:v>0.92635730048435128</c:v>
                </c:pt>
                <c:pt idx="160">
                  <c:v>0.95689145944702336</c:v>
                </c:pt>
                <c:pt idx="161">
                  <c:v>1.0230715092939382</c:v>
                </c:pt>
                <c:pt idx="162">
                  <c:v>1.1634615930983974</c:v>
                </c:pt>
                <c:pt idx="163">
                  <c:v>1.1449287340945025</c:v>
                </c:pt>
                <c:pt idx="164">
                  <c:v>1.0773723826558763</c:v>
                </c:pt>
                <c:pt idx="165">
                  <c:v>1.1388746327503065</c:v>
                </c:pt>
                <c:pt idx="166">
                  <c:v>1.1210385485904579</c:v>
                </c:pt>
                <c:pt idx="167">
                  <c:v>1.1152482207242442</c:v>
                </c:pt>
                <c:pt idx="168">
                  <c:v>1.1128609685695958</c:v>
                </c:pt>
                <c:pt idx="169">
                  <c:v>1.0831264448064539</c:v>
                </c:pt>
                <c:pt idx="170">
                  <c:v>1.1033913639479096</c:v>
                </c:pt>
                <c:pt idx="171">
                  <c:v>1.03900525147929</c:v>
                </c:pt>
                <c:pt idx="172">
                  <c:v>1.0149999286478772</c:v>
                </c:pt>
                <c:pt idx="173">
                  <c:v>1.1334563786008232</c:v>
                </c:pt>
                <c:pt idx="174">
                  <c:v>1.0348130315698427</c:v>
                </c:pt>
                <c:pt idx="175">
                  <c:v>1.1049310924369746</c:v>
                </c:pt>
                <c:pt idx="176">
                  <c:v>1.0960048766070636</c:v>
                </c:pt>
                <c:pt idx="177">
                  <c:v>1.0723612652208372</c:v>
                </c:pt>
                <c:pt idx="178">
                  <c:v>1.0427646893843781</c:v>
                </c:pt>
                <c:pt idx="179">
                  <c:v>1.0809337004871851</c:v>
                </c:pt>
                <c:pt idx="180">
                  <c:v>1.0626963414634145</c:v>
                </c:pt>
                <c:pt idx="181">
                  <c:v>1.1703797978137584</c:v>
                </c:pt>
                <c:pt idx="182">
                  <c:v>0.99168014003819227</c:v>
                </c:pt>
                <c:pt idx="183">
                  <c:v>1.0074198645598194</c:v>
                </c:pt>
                <c:pt idx="184">
                  <c:v>1.0868907064959696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8FF-482B-A2D5-FC93EDF9E6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8888960"/>
        <c:axId val="228890496"/>
      </c:lineChart>
      <c:dateAx>
        <c:axId val="228888960"/>
        <c:scaling>
          <c:orientation val="minMax"/>
          <c:max val="46173"/>
          <c:min val="43982"/>
        </c:scaling>
        <c:delete val="0"/>
        <c:axPos val="b"/>
        <c:numFmt formatCode="mmm\-yy" sourceLinked="0"/>
        <c:majorTickMark val="none"/>
        <c:minorTickMark val="none"/>
        <c:tickLblPos val="low"/>
        <c:spPr>
          <a:ln>
            <a:solidFill>
              <a:srgbClr val="AFABAB"/>
            </a:solidFill>
          </a:ln>
        </c:spPr>
        <c:txPr>
          <a:bodyPr rot="-2700000"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28890496"/>
        <c:crosses val="autoZero"/>
        <c:auto val="0"/>
        <c:lblOffset val="100"/>
        <c:baseTimeUnit val="months"/>
        <c:majorUnit val="6"/>
        <c:majorTimeUnit val="months"/>
      </c:dateAx>
      <c:valAx>
        <c:axId val="22889049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200" b="0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r>
                  <a:rPr lang="he-IL" sz="1200" b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%</a:t>
                </a:r>
                <a:endParaRPr lang="en-US" sz="1200" b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2.3184918355582552E-2"/>
              <c:y val="0.10046732888574371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2888896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19050">
      <a:noFill/>
    </a:ln>
  </c:spPr>
  <c:externalData r:id="rId2">
    <c:autoUpdate val="0"/>
  </c:externalData>
  <c:userShapes r:id="rId3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7115653399947068E-2"/>
          <c:y val="0.11682999788425666"/>
          <c:w val="0.95786119836975725"/>
          <c:h val="0.67771485553953792"/>
        </c:manualLayout>
      </c:layout>
      <c:lineChart>
        <c:grouping val="standard"/>
        <c:varyColors val="0"/>
        <c:ser>
          <c:idx val="0"/>
          <c:order val="0"/>
          <c:tx>
            <c:strRef>
              <c:f>'איור 17 נתונים'!$B$1</c:f>
              <c:strCache>
                <c:ptCount val="1"/>
                <c:pt idx="0">
                  <c:v>Business sector</c:v>
                </c:pt>
              </c:strCache>
            </c:strRef>
          </c:tx>
          <c:spPr>
            <a:ln w="22225" cap="rnd">
              <a:solidFill>
                <a:srgbClr val="D98D25"/>
              </a:solidFill>
              <a:round/>
            </a:ln>
            <a:effectLst/>
          </c:spPr>
          <c:marker>
            <c:symbol val="none"/>
          </c:marker>
          <c:cat>
            <c:numRef>
              <c:f>'איור 17 נתונים'!$A$2:$A$237</c:f>
              <c:numCache>
                <c:formatCode>m/d/yyyy</c:formatCode>
                <c:ptCount val="236"/>
                <c:pt idx="0">
                  <c:v>45413</c:v>
                </c:pt>
                <c:pt idx="1">
                  <c:v>45444</c:v>
                </c:pt>
                <c:pt idx="2">
                  <c:v>45474</c:v>
                </c:pt>
                <c:pt idx="3">
                  <c:v>45505</c:v>
                </c:pt>
                <c:pt idx="4">
                  <c:v>45536</c:v>
                </c:pt>
                <c:pt idx="5">
                  <c:v>45566</c:v>
                </c:pt>
                <c:pt idx="6">
                  <c:v>45597</c:v>
                </c:pt>
                <c:pt idx="7">
                  <c:v>45627</c:v>
                </c:pt>
                <c:pt idx="8">
                  <c:v>45658</c:v>
                </c:pt>
                <c:pt idx="9">
                  <c:v>45689</c:v>
                </c:pt>
                <c:pt idx="10">
                  <c:v>45717</c:v>
                </c:pt>
                <c:pt idx="11">
                  <c:v>45748</c:v>
                </c:pt>
                <c:pt idx="12">
                  <c:v>45778</c:v>
                </c:pt>
                <c:pt idx="13">
                  <c:v>45809</c:v>
                </c:pt>
                <c:pt idx="14">
                  <c:v>45839</c:v>
                </c:pt>
                <c:pt idx="15">
                  <c:v>45870</c:v>
                </c:pt>
                <c:pt idx="16">
                  <c:v>45901</c:v>
                </c:pt>
                <c:pt idx="17">
                  <c:v>45931</c:v>
                </c:pt>
                <c:pt idx="18">
                  <c:v>45962</c:v>
                </c:pt>
                <c:pt idx="19">
                  <c:v>45992</c:v>
                </c:pt>
                <c:pt idx="20">
                  <c:v>46023</c:v>
                </c:pt>
                <c:pt idx="21">
                  <c:v>46054</c:v>
                </c:pt>
                <c:pt idx="22">
                  <c:v>46082</c:v>
                </c:pt>
                <c:pt idx="23">
                  <c:v>46113</c:v>
                </c:pt>
                <c:pt idx="24">
                  <c:v>46143</c:v>
                </c:pt>
              </c:numCache>
            </c:numRef>
          </c:cat>
          <c:val>
            <c:numRef>
              <c:f>'איור 17 נתונים'!$B$2:$B$237</c:f>
              <c:numCache>
                <c:formatCode>0.0</c:formatCode>
                <c:ptCount val="236"/>
                <c:pt idx="0">
                  <c:v>6.4174293092796209</c:v>
                </c:pt>
                <c:pt idx="1">
                  <c:v>6.2355656189782227</c:v>
                </c:pt>
                <c:pt idx="2">
                  <c:v>5.8555315305143241</c:v>
                </c:pt>
                <c:pt idx="3">
                  <c:v>5.0549052970213726</c:v>
                </c:pt>
                <c:pt idx="4">
                  <c:v>4.590239669561047</c:v>
                </c:pt>
                <c:pt idx="5">
                  <c:v>5.3016406089186674</c:v>
                </c:pt>
                <c:pt idx="6">
                  <c:v>3.8471174074731218</c:v>
                </c:pt>
                <c:pt idx="7">
                  <c:v>3.7114753643104903</c:v>
                </c:pt>
                <c:pt idx="8">
                  <c:v>1.9664278786454048</c:v>
                </c:pt>
                <c:pt idx="9">
                  <c:v>2.9130184379691615</c:v>
                </c:pt>
                <c:pt idx="10">
                  <c:v>3.1825398174750497</c:v>
                </c:pt>
                <c:pt idx="11">
                  <c:v>3.4612528179398749</c:v>
                </c:pt>
                <c:pt idx="12">
                  <c:v>3.8408992433926814</c:v>
                </c:pt>
                <c:pt idx="13">
                  <c:v>3.2962348935116292</c:v>
                </c:pt>
                <c:pt idx="14">
                  <c:v>3.7814532029953885</c:v>
                </c:pt>
                <c:pt idx="15">
                  <c:v>4.5378475030119603</c:v>
                </c:pt>
                <c:pt idx="16">
                  <c:v>5.2722504168799089</c:v>
                </c:pt>
                <c:pt idx="17">
                  <c:v>4.5100764713449815</c:v>
                </c:pt>
                <c:pt idx="18">
                  <c:v>4.2168507550150558</c:v>
                </c:pt>
                <c:pt idx="19">
                  <c:v>3.8226449109912908</c:v>
                </c:pt>
                <c:pt idx="20">
                  <c:v>4.3110035616677145</c:v>
                </c:pt>
                <c:pt idx="21">
                  <c:v>4.3676266457184365</c:v>
                </c:pt>
                <c:pt idx="22">
                  <c:v>5.9069920388598041</c:v>
                </c:pt>
                <c:pt idx="23">
                  <c:v>6.3786071832967028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B-46DC-8D2B-CAEEADA08123}"/>
            </c:ext>
          </c:extLst>
        </c:ser>
        <c:ser>
          <c:idx val="1"/>
          <c:order val="1"/>
          <c:tx>
            <c:strRef>
              <c:f>'איור 17 נתונים'!$C$1</c:f>
              <c:strCache>
                <c:ptCount val="1"/>
                <c:pt idx="0">
                  <c:v>Total</c:v>
                </c:pt>
              </c:strCache>
            </c:strRef>
          </c:tx>
          <c:spPr>
            <a:ln w="22225" cap="rnd">
              <a:solidFill>
                <a:srgbClr val="008DA3"/>
              </a:solidFill>
              <a:round/>
            </a:ln>
            <a:effectLst/>
          </c:spPr>
          <c:marker>
            <c:symbol val="none"/>
          </c:marker>
          <c:dPt>
            <c:idx val="19"/>
            <c:marker>
              <c:symbol val="none"/>
            </c:marker>
            <c:bubble3D val="0"/>
            <c:spPr>
              <a:ln w="22225" cap="rnd">
                <a:solidFill>
                  <a:srgbClr val="008DA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37B-46DC-8D2B-CAEEADA08123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22225" cap="rnd">
                <a:solidFill>
                  <a:srgbClr val="008DA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D37B-46DC-8D2B-CAEEADA08123}"/>
              </c:ext>
            </c:extLst>
          </c:dPt>
          <c:dPt>
            <c:idx val="22"/>
            <c:marker>
              <c:symbol val="none"/>
            </c:marker>
            <c:bubble3D val="0"/>
            <c:spPr>
              <a:ln w="22225" cap="rnd">
                <a:solidFill>
                  <a:srgbClr val="008DA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D37B-46DC-8D2B-CAEEADA08123}"/>
              </c:ext>
            </c:extLst>
          </c:dPt>
          <c:dPt>
            <c:idx val="24"/>
            <c:marker>
              <c:symbol val="none"/>
            </c:marker>
            <c:bubble3D val="0"/>
            <c:spPr>
              <a:ln w="22225" cap="rnd">
                <a:solidFill>
                  <a:srgbClr val="008DA3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D37B-46DC-8D2B-CAEEADA08123}"/>
              </c:ext>
            </c:extLst>
          </c:dPt>
          <c:cat>
            <c:numRef>
              <c:f>'איור 17 נתונים'!$A$2:$A$237</c:f>
              <c:numCache>
                <c:formatCode>m/d/yyyy</c:formatCode>
                <c:ptCount val="236"/>
                <c:pt idx="0">
                  <c:v>45413</c:v>
                </c:pt>
                <c:pt idx="1">
                  <c:v>45444</c:v>
                </c:pt>
                <c:pt idx="2">
                  <c:v>45474</c:v>
                </c:pt>
                <c:pt idx="3">
                  <c:v>45505</c:v>
                </c:pt>
                <c:pt idx="4">
                  <c:v>45536</c:v>
                </c:pt>
                <c:pt idx="5">
                  <c:v>45566</c:v>
                </c:pt>
                <c:pt idx="6">
                  <c:v>45597</c:v>
                </c:pt>
                <c:pt idx="7">
                  <c:v>45627</c:v>
                </c:pt>
                <c:pt idx="8">
                  <c:v>45658</c:v>
                </c:pt>
                <c:pt idx="9">
                  <c:v>45689</c:v>
                </c:pt>
                <c:pt idx="10">
                  <c:v>45717</c:v>
                </c:pt>
                <c:pt idx="11">
                  <c:v>45748</c:v>
                </c:pt>
                <c:pt idx="12">
                  <c:v>45778</c:v>
                </c:pt>
                <c:pt idx="13">
                  <c:v>45809</c:v>
                </c:pt>
                <c:pt idx="14">
                  <c:v>45839</c:v>
                </c:pt>
                <c:pt idx="15">
                  <c:v>45870</c:v>
                </c:pt>
                <c:pt idx="16">
                  <c:v>45901</c:v>
                </c:pt>
                <c:pt idx="17">
                  <c:v>45931</c:v>
                </c:pt>
                <c:pt idx="18">
                  <c:v>45962</c:v>
                </c:pt>
                <c:pt idx="19">
                  <c:v>45992</c:v>
                </c:pt>
                <c:pt idx="20">
                  <c:v>46023</c:v>
                </c:pt>
                <c:pt idx="21">
                  <c:v>46054</c:v>
                </c:pt>
                <c:pt idx="22">
                  <c:v>46082</c:v>
                </c:pt>
                <c:pt idx="23">
                  <c:v>46113</c:v>
                </c:pt>
                <c:pt idx="24">
                  <c:v>46143</c:v>
                </c:pt>
              </c:numCache>
            </c:numRef>
          </c:cat>
          <c:val>
            <c:numRef>
              <c:f>'איור 17 נתונים'!$C$2:$C$237</c:f>
              <c:numCache>
                <c:formatCode>0.0</c:formatCode>
                <c:ptCount val="236"/>
                <c:pt idx="0">
                  <c:v>4.6774355517757993</c:v>
                </c:pt>
                <c:pt idx="1">
                  <c:v>5.4284224968045747</c:v>
                </c:pt>
                <c:pt idx="2">
                  <c:v>5.5497210444518608</c:v>
                </c:pt>
                <c:pt idx="3">
                  <c:v>4.838421836461948</c:v>
                </c:pt>
                <c:pt idx="4">
                  <c:v>4.0608824989007974</c:v>
                </c:pt>
                <c:pt idx="5">
                  <c:v>3.991014447922403</c:v>
                </c:pt>
                <c:pt idx="6">
                  <c:v>3.1145380489135732</c:v>
                </c:pt>
                <c:pt idx="7">
                  <c:v>3.0520196567390023</c:v>
                </c:pt>
                <c:pt idx="8">
                  <c:v>2.0514820623193541</c:v>
                </c:pt>
                <c:pt idx="9">
                  <c:v>2.226896495099262</c:v>
                </c:pt>
                <c:pt idx="10">
                  <c:v>2.3744698308458601</c:v>
                </c:pt>
                <c:pt idx="11">
                  <c:v>2.8752747840217197</c:v>
                </c:pt>
                <c:pt idx="12">
                  <c:v>3.1830902557352214</c:v>
                </c:pt>
                <c:pt idx="13">
                  <c:v>2.5015630622523322</c:v>
                </c:pt>
                <c:pt idx="14">
                  <c:v>2.6451688062255396</c:v>
                </c:pt>
                <c:pt idx="15">
                  <c:v>3.3232378762583448</c:v>
                </c:pt>
                <c:pt idx="16">
                  <c:v>4.3522773626751388</c:v>
                </c:pt>
                <c:pt idx="17">
                  <c:v>3.9754229848577127</c:v>
                </c:pt>
                <c:pt idx="18">
                  <c:v>3.550317193577035</c:v>
                </c:pt>
                <c:pt idx="19">
                  <c:v>3.0793514591692661</c:v>
                </c:pt>
                <c:pt idx="20">
                  <c:v>3.410055856437233</c:v>
                </c:pt>
                <c:pt idx="21">
                  <c:v>3.8723815798177519</c:v>
                </c:pt>
                <c:pt idx="22">
                  <c:v>5.7938516218223324</c:v>
                </c:pt>
                <c:pt idx="23">
                  <c:v>6.2051017963783872</c:v>
                </c:pt>
                <c:pt idx="24">
                  <c:v>6.8277688847793838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37B-46DC-8D2B-CAEEADA08123}"/>
            </c:ext>
          </c:extLst>
        </c:ser>
        <c:ser>
          <c:idx val="3"/>
          <c:order val="2"/>
          <c:tx>
            <c:strRef>
              <c:f>'איור 17 נתונים'!$D$1</c:f>
              <c:strCache>
                <c:ptCount val="1"/>
                <c:pt idx="0">
                  <c:v>Real business sector</c:v>
                </c:pt>
              </c:strCache>
            </c:strRef>
          </c:tx>
          <c:spPr>
            <a:ln w="22225" cap="rnd">
              <a:solidFill>
                <a:srgbClr val="D98D25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'איור 17 נתונים'!$A$2:$A$237</c:f>
              <c:numCache>
                <c:formatCode>m/d/yyyy</c:formatCode>
                <c:ptCount val="236"/>
                <c:pt idx="0">
                  <c:v>45413</c:v>
                </c:pt>
                <c:pt idx="1">
                  <c:v>45444</c:v>
                </c:pt>
                <c:pt idx="2">
                  <c:v>45474</c:v>
                </c:pt>
                <c:pt idx="3">
                  <c:v>45505</c:v>
                </c:pt>
                <c:pt idx="4">
                  <c:v>45536</c:v>
                </c:pt>
                <c:pt idx="5">
                  <c:v>45566</c:v>
                </c:pt>
                <c:pt idx="6">
                  <c:v>45597</c:v>
                </c:pt>
                <c:pt idx="7">
                  <c:v>45627</c:v>
                </c:pt>
                <c:pt idx="8">
                  <c:v>45658</c:v>
                </c:pt>
                <c:pt idx="9">
                  <c:v>45689</c:v>
                </c:pt>
                <c:pt idx="10">
                  <c:v>45717</c:v>
                </c:pt>
                <c:pt idx="11">
                  <c:v>45748</c:v>
                </c:pt>
                <c:pt idx="12">
                  <c:v>45778</c:v>
                </c:pt>
                <c:pt idx="13">
                  <c:v>45809</c:v>
                </c:pt>
                <c:pt idx="14">
                  <c:v>45839</c:v>
                </c:pt>
                <c:pt idx="15">
                  <c:v>45870</c:v>
                </c:pt>
                <c:pt idx="16">
                  <c:v>45901</c:v>
                </c:pt>
                <c:pt idx="17">
                  <c:v>45931</c:v>
                </c:pt>
                <c:pt idx="18">
                  <c:v>45962</c:v>
                </c:pt>
                <c:pt idx="19">
                  <c:v>45992</c:v>
                </c:pt>
                <c:pt idx="20">
                  <c:v>46023</c:v>
                </c:pt>
                <c:pt idx="21">
                  <c:v>46054</c:v>
                </c:pt>
                <c:pt idx="22">
                  <c:v>46082</c:v>
                </c:pt>
                <c:pt idx="23">
                  <c:v>46113</c:v>
                </c:pt>
                <c:pt idx="24">
                  <c:v>46143</c:v>
                </c:pt>
              </c:numCache>
            </c:numRef>
          </c:cat>
          <c:val>
            <c:numRef>
              <c:f>'איור 17 נתונים'!$D$2:$D$237</c:f>
              <c:numCache>
                <c:formatCode>0.0</c:formatCode>
                <c:ptCount val="236"/>
                <c:pt idx="0">
                  <c:v>3.5094747686391869</c:v>
                </c:pt>
                <c:pt idx="1">
                  <c:v>3.2310595120868646</c:v>
                </c:pt>
                <c:pt idx="2">
                  <c:v>2.7955668807099432</c:v>
                </c:pt>
                <c:pt idx="3">
                  <c:v>1.8149976472079388</c:v>
                </c:pt>
                <c:pt idx="4">
                  <c:v>1.1621285868132603</c:v>
                </c:pt>
                <c:pt idx="5">
                  <c:v>1.6862626616912291</c:v>
                </c:pt>
                <c:pt idx="6">
                  <c:v>0.33715336617405889</c:v>
                </c:pt>
                <c:pt idx="7">
                  <c:v>0.32425439448662274</c:v>
                </c:pt>
                <c:pt idx="8">
                  <c:v>-1.4192775424774817</c:v>
                </c:pt>
                <c:pt idx="9">
                  <c:v>-0.53021933010579669</c:v>
                </c:pt>
                <c:pt idx="10">
                  <c:v>-0.36592583445177462</c:v>
                </c:pt>
                <c:pt idx="11">
                  <c:v>-2.3542812521348822E-2</c:v>
                </c:pt>
                <c:pt idx="12">
                  <c:v>0.43881224601058921</c:v>
                </c:pt>
                <c:pt idx="13">
                  <c:v>-5.7026741323262797E-2</c:v>
                </c:pt>
                <c:pt idx="14">
                  <c:v>0.57087532006394603</c:v>
                </c:pt>
                <c:pt idx="15">
                  <c:v>1.4340754679202261</c:v>
                </c:pt>
                <c:pt idx="16">
                  <c:v>2.4488266946211867</c:v>
                </c:pt>
                <c:pt idx="17">
                  <c:v>1.8650687268441324</c:v>
                </c:pt>
                <c:pt idx="18">
                  <c:v>1.7293863927384301</c:v>
                </c:pt>
                <c:pt idx="19">
                  <c:v>1.3043172129392655</c:v>
                </c:pt>
                <c:pt idx="20">
                  <c:v>2.0550552502697883</c:v>
                </c:pt>
                <c:pt idx="21">
                  <c:v>2.2046279403375113</c:v>
                </c:pt>
                <c:pt idx="22">
                  <c:v>3.8829113122256675</c:v>
                </c:pt>
                <c:pt idx="23">
                  <c:v>4.3333138224325829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37B-46DC-8D2B-CAEEADA08123}"/>
            </c:ext>
          </c:extLst>
        </c:ser>
        <c:ser>
          <c:idx val="4"/>
          <c:order val="3"/>
          <c:tx>
            <c:strRef>
              <c:f>'איור 17 נתונים'!$E$1</c:f>
              <c:strCache>
                <c:ptCount val="1"/>
                <c:pt idx="0">
                  <c:v>Real total</c:v>
                </c:pt>
              </c:strCache>
            </c:strRef>
          </c:tx>
          <c:spPr>
            <a:ln w="22225" cap="rnd">
              <a:solidFill>
                <a:srgbClr val="008DA3"/>
              </a:solidFill>
              <a:prstDash val="sysDash"/>
              <a:round/>
            </a:ln>
            <a:effectLst/>
          </c:spPr>
          <c:marker>
            <c:symbol val="none"/>
          </c:marker>
          <c:dPt>
            <c:idx val="24"/>
            <c:marker>
              <c:symbol val="none"/>
            </c:marker>
            <c:bubble3D val="0"/>
            <c:spPr>
              <a:ln w="22225" cap="rnd">
                <a:solidFill>
                  <a:srgbClr val="008DA3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D37B-46DC-8D2B-CAEEADA08123}"/>
              </c:ext>
            </c:extLst>
          </c:dPt>
          <c:cat>
            <c:numRef>
              <c:f>'איור 17 נתונים'!$A$2:$A$237</c:f>
              <c:numCache>
                <c:formatCode>m/d/yyyy</c:formatCode>
                <c:ptCount val="236"/>
                <c:pt idx="0">
                  <c:v>45413</c:v>
                </c:pt>
                <c:pt idx="1">
                  <c:v>45444</c:v>
                </c:pt>
                <c:pt idx="2">
                  <c:v>45474</c:v>
                </c:pt>
                <c:pt idx="3">
                  <c:v>45505</c:v>
                </c:pt>
                <c:pt idx="4">
                  <c:v>45536</c:v>
                </c:pt>
                <c:pt idx="5">
                  <c:v>45566</c:v>
                </c:pt>
                <c:pt idx="6">
                  <c:v>45597</c:v>
                </c:pt>
                <c:pt idx="7">
                  <c:v>45627</c:v>
                </c:pt>
                <c:pt idx="8">
                  <c:v>45658</c:v>
                </c:pt>
                <c:pt idx="9">
                  <c:v>45689</c:v>
                </c:pt>
                <c:pt idx="10">
                  <c:v>45717</c:v>
                </c:pt>
                <c:pt idx="11">
                  <c:v>45748</c:v>
                </c:pt>
                <c:pt idx="12">
                  <c:v>45778</c:v>
                </c:pt>
                <c:pt idx="13">
                  <c:v>45809</c:v>
                </c:pt>
                <c:pt idx="14">
                  <c:v>45839</c:v>
                </c:pt>
                <c:pt idx="15">
                  <c:v>45870</c:v>
                </c:pt>
                <c:pt idx="16">
                  <c:v>45901</c:v>
                </c:pt>
                <c:pt idx="17">
                  <c:v>45931</c:v>
                </c:pt>
                <c:pt idx="18">
                  <c:v>45962</c:v>
                </c:pt>
                <c:pt idx="19">
                  <c:v>45992</c:v>
                </c:pt>
                <c:pt idx="20">
                  <c:v>46023</c:v>
                </c:pt>
                <c:pt idx="21">
                  <c:v>46054</c:v>
                </c:pt>
                <c:pt idx="22">
                  <c:v>46082</c:v>
                </c:pt>
                <c:pt idx="23">
                  <c:v>46113</c:v>
                </c:pt>
                <c:pt idx="24">
                  <c:v>46143</c:v>
                </c:pt>
              </c:numCache>
            </c:numRef>
          </c:cat>
          <c:val>
            <c:numRef>
              <c:f>'איור 17 נתונים'!$E$2:$E$237</c:f>
              <c:numCache>
                <c:formatCode>0.0</c:formatCode>
                <c:ptCount val="236"/>
                <c:pt idx="0">
                  <c:v>1.7869690610408551</c:v>
                </c:pt>
                <c:pt idx="1">
                  <c:v>2.4765471759918167</c:v>
                </c:pt>
                <c:pt idx="2">
                  <c:v>2.4826528312811513</c:v>
                </c:pt>
                <c:pt idx="3">
                  <c:v>1.591864234934115</c:v>
                </c:pt>
                <c:pt idx="4">
                  <c:v>0.68489321391189684</c:v>
                </c:pt>
                <c:pt idx="5">
                  <c:v>0.49142383851510374</c:v>
                </c:pt>
                <c:pt idx="6">
                  <c:v>-0.34637623471792667</c:v>
                </c:pt>
                <c:pt idx="7">
                  <c:v>-0.39215304438968701</c:v>
                </c:pt>
                <c:pt idx="8">
                  <c:v>-1.4581030341208612</c:v>
                </c:pt>
                <c:pt idx="9">
                  <c:v>-1.3065418871519352</c:v>
                </c:pt>
                <c:pt idx="10">
                  <c:v>-1.1987517883551679</c:v>
                </c:pt>
                <c:pt idx="11">
                  <c:v>-0.55305131501606208</c:v>
                </c:pt>
                <c:pt idx="12">
                  <c:v>-0.11185343253306002</c:v>
                </c:pt>
                <c:pt idx="13">
                  <c:v>-0.76221269853310458</c:v>
                </c:pt>
                <c:pt idx="14">
                  <c:v>-0.51401957285396316</c:v>
                </c:pt>
                <c:pt idx="15">
                  <c:v>0.26450239556896626</c:v>
                </c:pt>
                <c:pt idx="16">
                  <c:v>1.5482960204437513</c:v>
                </c:pt>
                <c:pt idx="17">
                  <c:v>1.4409297111937613</c:v>
                </c:pt>
                <c:pt idx="18">
                  <c:v>1.2006414777763652</c:v>
                </c:pt>
                <c:pt idx="19">
                  <c:v>0.68141859356196655</c:v>
                </c:pt>
                <c:pt idx="20">
                  <c:v>1.1659066567711429</c:v>
                </c:pt>
                <c:pt idx="21">
                  <c:v>1.6824836564303558</c:v>
                </c:pt>
                <c:pt idx="22">
                  <c:v>3.8621604205988591</c:v>
                </c:pt>
                <c:pt idx="23">
                  <c:v>4.0108027770521915</c:v>
                </c:pt>
                <c:pt idx="24">
                  <c:v>4.5250972432712588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37B-46DC-8D2B-CAEEADA081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578983"/>
        <c:axId val="129585543"/>
      </c:lineChart>
      <c:dateAx>
        <c:axId val="129578983"/>
        <c:scaling>
          <c:orientation val="minMax"/>
          <c:min val="45413"/>
        </c:scaling>
        <c:delete val="0"/>
        <c:axPos val="b"/>
        <c:numFmt formatCode="mmm\-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29585543"/>
        <c:crosses val="autoZero"/>
        <c:auto val="1"/>
        <c:lblOffset val="100"/>
        <c:baseTimeUnit val="months"/>
      </c:dateAx>
      <c:valAx>
        <c:axId val="129585543"/>
        <c:scaling>
          <c:orientation val="minMax"/>
          <c:max val="7"/>
          <c:min val="-2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29578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438257282804848"/>
          <c:y val="0.96464868144936378"/>
          <c:w val="0.37894402000734917"/>
          <c:h val="3.5259208172362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4">
    <c:autoUpdate val="0"/>
  </c:externalData>
  <c:userShapes r:id="rId5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400" b="1" dirty="0"/>
              <a:t>Figure </a:t>
            </a:r>
            <a:r>
              <a:rPr lang="en-US" sz="1400" b="1" dirty="0" smtClean="0"/>
              <a:t>18: </a:t>
            </a:r>
            <a:r>
              <a:rPr lang="en-US" sz="1400" b="1" dirty="0"/>
              <a:t>Number of non-Israeli workers (employee posts data</a:t>
            </a:r>
            <a:r>
              <a:rPr lang="en-US" sz="1200" b="1" dirty="0"/>
              <a:t>)</a:t>
            </a:r>
            <a:endParaRPr lang="he-IL" sz="1200" b="1" dirty="0"/>
          </a:p>
          <a:p>
            <a:pPr>
              <a:defRPr/>
            </a:pPr>
            <a:r>
              <a:rPr lang="en-US" sz="1200" dirty="0"/>
              <a:t>(Workers from the territories and foreigners, seasonally adjusted, does not include Palestinians without a permit who are employed in Israel, January 2023 - </a:t>
            </a:r>
            <a:r>
              <a:rPr lang="en-US" sz="1200" dirty="0" smtClean="0"/>
              <a:t>May 2026</a:t>
            </a:r>
            <a:endParaRPr lang="he-IL" sz="1200" dirty="0"/>
          </a:p>
        </c:rich>
      </c:tx>
      <c:layout>
        <c:manualLayout>
          <c:xMode val="edge"/>
          <c:yMode val="edge"/>
          <c:x val="0.1060321444323687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5.6279445264883578E-2"/>
          <c:y val="0.13324255320478326"/>
          <c:w val="0.92871039902907293"/>
          <c:h val="0.72494870675415091"/>
        </c:manualLayout>
      </c:layout>
      <c:lineChart>
        <c:grouping val="standard"/>
        <c:varyColors val="0"/>
        <c:ser>
          <c:idx val="0"/>
          <c:order val="0"/>
          <c:spPr>
            <a:ln w="22225" cap="rnd">
              <a:solidFill>
                <a:srgbClr val="008DA3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35"/>
            <c:marker>
              <c:symbol val="none"/>
            </c:marker>
            <c:bubble3D val="0"/>
            <c:spPr>
              <a:ln w="22225" cap="rnd">
                <a:solidFill>
                  <a:srgbClr val="008DA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E4B-45C5-9BBF-AC670DEB28EE}"/>
              </c:ext>
            </c:extLst>
          </c:dPt>
          <c:dPt>
            <c:idx val="38"/>
            <c:marker>
              <c:symbol val="none"/>
            </c:marker>
            <c:bubble3D val="0"/>
            <c:spPr>
              <a:ln w="22225" cap="rnd">
                <a:solidFill>
                  <a:srgbClr val="008DA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E4B-45C5-9BBF-AC670DEB28EE}"/>
              </c:ext>
            </c:extLst>
          </c:dPt>
          <c:dPt>
            <c:idx val="40"/>
            <c:marker>
              <c:symbol val="none"/>
            </c:marker>
            <c:bubble3D val="0"/>
            <c:spPr>
              <a:ln w="22225" cap="rnd">
                <a:solidFill>
                  <a:srgbClr val="008DA3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0E4B-45C5-9BBF-AC670DEB28EE}"/>
              </c:ext>
            </c:extLst>
          </c:dPt>
          <c:dLbls>
            <c:dLbl>
              <c:idx val="8"/>
              <c:layout>
                <c:manualLayout>
                  <c:x val="-1.3658094186412685E-2"/>
                  <c:y val="-2.3098557228579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E4B-45C5-9BBF-AC670DEB28EE}"/>
                </c:ext>
              </c:extLst>
            </c:dLbl>
            <c:dLbl>
              <c:idx val="40"/>
              <c:layout>
                <c:manualLayout>
                  <c:x val="-5.0508746176829268E-3"/>
                  <c:y val="2.6495978156535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E4B-45C5-9BBF-AC670DEB28E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8DA3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'איור 18 נתונים'!$A$2:$A$42</c:f>
              <c:strCache>
                <c:ptCount val="41"/>
                <c:pt idx="0">
                  <c:v>2023-01</c:v>
                </c:pt>
                <c:pt idx="1">
                  <c:v>2023-02</c:v>
                </c:pt>
                <c:pt idx="2">
                  <c:v>2023-03</c:v>
                </c:pt>
                <c:pt idx="3">
                  <c:v>2023-04</c:v>
                </c:pt>
                <c:pt idx="4">
                  <c:v>2023-05</c:v>
                </c:pt>
                <c:pt idx="5">
                  <c:v>2023-06</c:v>
                </c:pt>
                <c:pt idx="6">
                  <c:v>2023-07</c:v>
                </c:pt>
                <c:pt idx="7">
                  <c:v>2023-08</c:v>
                </c:pt>
                <c:pt idx="8">
                  <c:v>2023-09</c:v>
                </c:pt>
                <c:pt idx="9">
                  <c:v>2023-10</c:v>
                </c:pt>
                <c:pt idx="10">
                  <c:v>2023-11</c:v>
                </c:pt>
                <c:pt idx="11">
                  <c:v>2023-12</c:v>
                </c:pt>
                <c:pt idx="12">
                  <c:v>2024-01</c:v>
                </c:pt>
                <c:pt idx="13">
                  <c:v>2024-02</c:v>
                </c:pt>
                <c:pt idx="14">
                  <c:v>2024-03</c:v>
                </c:pt>
                <c:pt idx="15">
                  <c:v>2024-04</c:v>
                </c:pt>
                <c:pt idx="16">
                  <c:v>2024-05</c:v>
                </c:pt>
                <c:pt idx="17">
                  <c:v>2024-06</c:v>
                </c:pt>
                <c:pt idx="18">
                  <c:v>2024-07</c:v>
                </c:pt>
                <c:pt idx="19">
                  <c:v>2024-08</c:v>
                </c:pt>
                <c:pt idx="20">
                  <c:v>2024-09</c:v>
                </c:pt>
                <c:pt idx="21">
                  <c:v>2024-10</c:v>
                </c:pt>
                <c:pt idx="22">
                  <c:v>2024-11</c:v>
                </c:pt>
                <c:pt idx="23">
                  <c:v>2024-12</c:v>
                </c:pt>
                <c:pt idx="24">
                  <c:v>2025-01</c:v>
                </c:pt>
                <c:pt idx="25">
                  <c:v>2025-02</c:v>
                </c:pt>
                <c:pt idx="26">
                  <c:v>2025-03</c:v>
                </c:pt>
                <c:pt idx="27">
                  <c:v>2025-04</c:v>
                </c:pt>
                <c:pt idx="28">
                  <c:v>2025-05</c:v>
                </c:pt>
                <c:pt idx="29">
                  <c:v>2025-06</c:v>
                </c:pt>
                <c:pt idx="30">
                  <c:v>2025-07</c:v>
                </c:pt>
                <c:pt idx="31">
                  <c:v>2025-08</c:v>
                </c:pt>
                <c:pt idx="32">
                  <c:v>2025-09</c:v>
                </c:pt>
                <c:pt idx="33">
                  <c:v>2025-10</c:v>
                </c:pt>
                <c:pt idx="34">
                  <c:v>2025-11</c:v>
                </c:pt>
                <c:pt idx="35">
                  <c:v>2025-12</c:v>
                </c:pt>
                <c:pt idx="36">
                  <c:v>2026-01</c:v>
                </c:pt>
                <c:pt idx="37">
                  <c:v>2026-02</c:v>
                </c:pt>
                <c:pt idx="38">
                  <c:v>2026-03</c:v>
                </c:pt>
                <c:pt idx="39">
                  <c:v>2026-04</c:v>
                </c:pt>
                <c:pt idx="40">
                  <c:v>2026-05</c:v>
                </c:pt>
              </c:strCache>
            </c:strRef>
          </c:cat>
          <c:val>
            <c:numRef>
              <c:f>'איור 18 נתונים'!$B$2:$B$42</c:f>
              <c:numCache>
                <c:formatCode>_ * #,##0.00_ ;_ * \-#,##0.00_ ;_ * "-"??_ ;_ @_ </c:formatCode>
                <c:ptCount val="41"/>
                <c:pt idx="0">
                  <c:v>270.10009765625</c:v>
                </c:pt>
                <c:pt idx="1">
                  <c:v>274.59990234374982</c:v>
                </c:pt>
                <c:pt idx="2">
                  <c:v>265.10004882812018</c:v>
                </c:pt>
                <c:pt idx="3">
                  <c:v>273.49990234375036</c:v>
                </c:pt>
                <c:pt idx="4">
                  <c:v>276.70004882811963</c:v>
                </c:pt>
                <c:pt idx="5">
                  <c:v>267.90004882812036</c:v>
                </c:pt>
                <c:pt idx="6">
                  <c:v>263.20009765625036</c:v>
                </c:pt>
                <c:pt idx="7">
                  <c:v>266.69995117188</c:v>
                </c:pt>
                <c:pt idx="8">
                  <c:v>269.29990234374964</c:v>
                </c:pt>
                <c:pt idx="9">
                  <c:v>199.79995117188037</c:v>
                </c:pt>
                <c:pt idx="10">
                  <c:v>146.89995117187982</c:v>
                </c:pt>
                <c:pt idx="11">
                  <c:v>154.50009765625009</c:v>
                </c:pt>
                <c:pt idx="12">
                  <c:v>169.90009765625018</c:v>
                </c:pt>
                <c:pt idx="13">
                  <c:v>171.50004882811982</c:v>
                </c:pt>
                <c:pt idx="14">
                  <c:v>167.09990234374982</c:v>
                </c:pt>
                <c:pt idx="15">
                  <c:v>180.79995117188037</c:v>
                </c:pt>
                <c:pt idx="16">
                  <c:v>175.80004882812</c:v>
                </c:pt>
                <c:pt idx="17">
                  <c:v>169.60009765625</c:v>
                </c:pt>
                <c:pt idx="18">
                  <c:v>184.69990234375018</c:v>
                </c:pt>
                <c:pt idx="19">
                  <c:v>180.60000000000036</c:v>
                </c:pt>
                <c:pt idx="20">
                  <c:v>193.80019531250036</c:v>
                </c:pt>
                <c:pt idx="21">
                  <c:v>181.89990234375</c:v>
                </c:pt>
                <c:pt idx="22">
                  <c:v>186.49990234375036</c:v>
                </c:pt>
                <c:pt idx="23">
                  <c:v>208.10000000000036</c:v>
                </c:pt>
                <c:pt idx="24">
                  <c:v>214.90019531249982</c:v>
                </c:pt>
                <c:pt idx="25">
                  <c:v>215.69999999999982</c:v>
                </c:pt>
                <c:pt idx="26">
                  <c:v>211.39990234375</c:v>
                </c:pt>
                <c:pt idx="27">
                  <c:v>228.10019531249964</c:v>
                </c:pt>
                <c:pt idx="28">
                  <c:v>216.10000000000036</c:v>
                </c:pt>
                <c:pt idx="29" formatCode="General">
                  <c:v>199.00009765624964</c:v>
                </c:pt>
                <c:pt idx="30" formatCode="General">
                  <c:v>220.69990234375018</c:v>
                </c:pt>
                <c:pt idx="31" formatCode="General">
                  <c:v>221.30009765624982</c:v>
                </c:pt>
                <c:pt idx="32" formatCode="General">
                  <c:v>229.99980468749982</c:v>
                </c:pt>
                <c:pt idx="33" formatCode="General">
                  <c:v>224.19980468749964</c:v>
                </c:pt>
                <c:pt idx="34" formatCode="General">
                  <c:v>226.99990234375036</c:v>
                </c:pt>
                <c:pt idx="35" formatCode="General">
                  <c:v>246.40019531249982</c:v>
                </c:pt>
                <c:pt idx="36" formatCode="General">
                  <c:v>253.09980468750018</c:v>
                </c:pt>
                <c:pt idx="37" formatCode="General">
                  <c:v>256.19990234375018</c:v>
                </c:pt>
                <c:pt idx="38" formatCode="General">
                  <c:v>232.29863227827991</c:v>
                </c:pt>
                <c:pt idx="39" formatCode="General">
                  <c:v>263.18594530409064</c:v>
                </c:pt>
                <c:pt idx="40" formatCode="General">
                  <c:v>246.28252788968985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E4B-45C5-9BBF-AC670DEB28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9615592"/>
        <c:axId val="1169616576"/>
      </c:lineChart>
      <c:catAx>
        <c:axId val="1169615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169616576"/>
        <c:crosses val="autoZero"/>
        <c:auto val="1"/>
        <c:lblAlgn val="ctr"/>
        <c:lblOffset val="100"/>
        <c:noMultiLvlLbl val="0"/>
      </c:catAx>
      <c:valAx>
        <c:axId val="1169616576"/>
        <c:scaling>
          <c:orientation val="minMax"/>
          <c:max val="320"/>
          <c:min val="100"/>
        </c:scaling>
        <c:delete val="0"/>
        <c:axPos val="l"/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16961559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985715955511142E-2"/>
          <c:y val="0.17696230230831214"/>
          <c:w val="0.87777252460197408"/>
          <c:h val="0.65530884142006229"/>
        </c:manualLayout>
      </c:layout>
      <c:lineChart>
        <c:grouping val="standard"/>
        <c:varyColors val="0"/>
        <c:ser>
          <c:idx val="1"/>
          <c:order val="0"/>
          <c:tx>
            <c:strRef>
              <c:f>'איור 19 נתונים'!$C$2</c:f>
              <c:strCache>
                <c:ptCount val="1"/>
                <c:pt idx="0">
                  <c:v>Building completions</c:v>
                </c:pt>
              </c:strCache>
            </c:strRef>
          </c:tx>
          <c:spPr>
            <a:ln w="22225">
              <a:solidFill>
                <a:srgbClr val="357C32"/>
              </a:solidFill>
              <a:prstDash val="solid"/>
            </a:ln>
          </c:spPr>
          <c:marker>
            <c:symbol val="none"/>
          </c:marker>
          <c:dPt>
            <c:idx val="68"/>
            <c:bubble3D val="0"/>
            <c:extLst>
              <c:ext xmlns:c16="http://schemas.microsoft.com/office/drawing/2014/chart" uri="{C3380CC4-5D6E-409C-BE32-E72D297353CC}">
                <c16:uniqueId val="{00000000-0CE3-4AC8-AFCF-5C5243EFB92E}"/>
              </c:ext>
            </c:extLst>
          </c:dPt>
          <c:dPt>
            <c:idx val="69"/>
            <c:bubble3D val="0"/>
            <c:extLst>
              <c:ext xmlns:c16="http://schemas.microsoft.com/office/drawing/2014/chart" uri="{C3380CC4-5D6E-409C-BE32-E72D297353CC}">
                <c16:uniqueId val="{00000001-0CE3-4AC8-AFCF-5C5243EFB92E}"/>
              </c:ext>
            </c:extLst>
          </c:dPt>
          <c:dPt>
            <c:idx val="70"/>
            <c:bubble3D val="0"/>
            <c:extLst>
              <c:ext xmlns:c16="http://schemas.microsoft.com/office/drawing/2014/chart" uri="{C3380CC4-5D6E-409C-BE32-E72D297353CC}">
                <c16:uniqueId val="{00000002-0CE3-4AC8-AFCF-5C5243EFB92E}"/>
              </c:ext>
            </c:extLst>
          </c:dPt>
          <c:dPt>
            <c:idx val="71"/>
            <c:bubble3D val="0"/>
            <c:extLst>
              <c:ext xmlns:c16="http://schemas.microsoft.com/office/drawing/2014/chart" uri="{C3380CC4-5D6E-409C-BE32-E72D297353CC}">
                <c16:uniqueId val="{00000003-0CE3-4AC8-AFCF-5C5243EFB92E}"/>
              </c:ext>
            </c:extLst>
          </c:dPt>
          <c:dLbls>
            <c:dLbl>
              <c:idx val="112"/>
              <c:layout>
                <c:manualLayout>
                  <c:x val="0"/>
                  <c:y val="-1.333085807277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0CE3-4AC8-AFCF-5C5243EFB9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357C32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19 נתונים'!$A$4:$A$400</c:f>
              <c:numCache>
                <c:formatCode>m/d/yyyy</c:formatCode>
                <c:ptCount val="397"/>
                <c:pt idx="0">
                  <c:v>35885</c:v>
                </c:pt>
                <c:pt idx="1">
                  <c:v>35976</c:v>
                </c:pt>
                <c:pt idx="2">
                  <c:v>36068</c:v>
                </c:pt>
                <c:pt idx="3">
                  <c:v>36160</c:v>
                </c:pt>
                <c:pt idx="4">
                  <c:v>36250</c:v>
                </c:pt>
                <c:pt idx="5">
                  <c:v>36341</c:v>
                </c:pt>
                <c:pt idx="6">
                  <c:v>36433</c:v>
                </c:pt>
                <c:pt idx="7">
                  <c:v>36525</c:v>
                </c:pt>
                <c:pt idx="8">
                  <c:v>36616</c:v>
                </c:pt>
                <c:pt idx="9">
                  <c:v>36707</c:v>
                </c:pt>
                <c:pt idx="10">
                  <c:v>36799</c:v>
                </c:pt>
                <c:pt idx="11">
                  <c:v>36891</c:v>
                </c:pt>
                <c:pt idx="12">
                  <c:v>36981</c:v>
                </c:pt>
                <c:pt idx="13">
                  <c:v>37072</c:v>
                </c:pt>
                <c:pt idx="14">
                  <c:v>37164</c:v>
                </c:pt>
                <c:pt idx="15">
                  <c:v>37256</c:v>
                </c:pt>
                <c:pt idx="16">
                  <c:v>37346</c:v>
                </c:pt>
                <c:pt idx="17">
                  <c:v>37437</c:v>
                </c:pt>
                <c:pt idx="18">
                  <c:v>37529</c:v>
                </c:pt>
                <c:pt idx="19">
                  <c:v>37621</c:v>
                </c:pt>
                <c:pt idx="20">
                  <c:v>37711</c:v>
                </c:pt>
                <c:pt idx="21">
                  <c:v>37802</c:v>
                </c:pt>
                <c:pt idx="22">
                  <c:v>37894</c:v>
                </c:pt>
                <c:pt idx="23">
                  <c:v>37986</c:v>
                </c:pt>
                <c:pt idx="24">
                  <c:v>38077</c:v>
                </c:pt>
                <c:pt idx="25">
                  <c:v>38168</c:v>
                </c:pt>
                <c:pt idx="26">
                  <c:v>38260</c:v>
                </c:pt>
                <c:pt idx="27">
                  <c:v>38352</c:v>
                </c:pt>
                <c:pt idx="28">
                  <c:v>38442</c:v>
                </c:pt>
                <c:pt idx="29">
                  <c:v>38533</c:v>
                </c:pt>
                <c:pt idx="30">
                  <c:v>38625</c:v>
                </c:pt>
                <c:pt idx="31">
                  <c:v>38717</c:v>
                </c:pt>
                <c:pt idx="32">
                  <c:v>38807</c:v>
                </c:pt>
                <c:pt idx="33">
                  <c:v>38898</c:v>
                </c:pt>
                <c:pt idx="34">
                  <c:v>38990</c:v>
                </c:pt>
                <c:pt idx="35">
                  <c:v>39082</c:v>
                </c:pt>
                <c:pt idx="36">
                  <c:v>39172</c:v>
                </c:pt>
                <c:pt idx="37">
                  <c:v>39263</c:v>
                </c:pt>
                <c:pt idx="38">
                  <c:v>39355</c:v>
                </c:pt>
                <c:pt idx="39">
                  <c:v>39447</c:v>
                </c:pt>
                <c:pt idx="40">
                  <c:v>39538</c:v>
                </c:pt>
                <c:pt idx="41">
                  <c:v>39629</c:v>
                </c:pt>
                <c:pt idx="42">
                  <c:v>39721</c:v>
                </c:pt>
                <c:pt idx="43">
                  <c:v>39813</c:v>
                </c:pt>
                <c:pt idx="44">
                  <c:v>39903</c:v>
                </c:pt>
                <c:pt idx="45">
                  <c:v>39994</c:v>
                </c:pt>
                <c:pt idx="46">
                  <c:v>40086</c:v>
                </c:pt>
                <c:pt idx="47">
                  <c:v>40178</c:v>
                </c:pt>
                <c:pt idx="48">
                  <c:v>40268</c:v>
                </c:pt>
                <c:pt idx="49">
                  <c:v>40359</c:v>
                </c:pt>
                <c:pt idx="50">
                  <c:v>40451</c:v>
                </c:pt>
                <c:pt idx="51">
                  <c:v>40543</c:v>
                </c:pt>
                <c:pt idx="52">
                  <c:v>40633</c:v>
                </c:pt>
                <c:pt idx="53">
                  <c:v>40724</c:v>
                </c:pt>
                <c:pt idx="54">
                  <c:v>40816</c:v>
                </c:pt>
                <c:pt idx="55">
                  <c:v>40908</c:v>
                </c:pt>
                <c:pt idx="56">
                  <c:v>40999</c:v>
                </c:pt>
                <c:pt idx="57">
                  <c:v>41090</c:v>
                </c:pt>
                <c:pt idx="58">
                  <c:v>41182</c:v>
                </c:pt>
                <c:pt idx="59">
                  <c:v>41274</c:v>
                </c:pt>
                <c:pt idx="60">
                  <c:v>41364</c:v>
                </c:pt>
                <c:pt idx="61">
                  <c:v>41455</c:v>
                </c:pt>
                <c:pt idx="62">
                  <c:v>41547</c:v>
                </c:pt>
                <c:pt idx="63">
                  <c:v>41639</c:v>
                </c:pt>
                <c:pt idx="64">
                  <c:v>41729</c:v>
                </c:pt>
                <c:pt idx="65">
                  <c:v>41820</c:v>
                </c:pt>
                <c:pt idx="66">
                  <c:v>41912</c:v>
                </c:pt>
                <c:pt idx="67">
                  <c:v>42004</c:v>
                </c:pt>
                <c:pt idx="68">
                  <c:v>42094</c:v>
                </c:pt>
                <c:pt idx="69">
                  <c:v>42185</c:v>
                </c:pt>
                <c:pt idx="70">
                  <c:v>42277</c:v>
                </c:pt>
                <c:pt idx="71">
                  <c:v>42369</c:v>
                </c:pt>
                <c:pt idx="72">
                  <c:v>42460</c:v>
                </c:pt>
                <c:pt idx="73">
                  <c:v>42551</c:v>
                </c:pt>
                <c:pt idx="74">
                  <c:v>42643</c:v>
                </c:pt>
                <c:pt idx="75">
                  <c:v>42735</c:v>
                </c:pt>
                <c:pt idx="76">
                  <c:v>42825</c:v>
                </c:pt>
                <c:pt idx="77">
                  <c:v>42916</c:v>
                </c:pt>
                <c:pt idx="78">
                  <c:v>43008</c:v>
                </c:pt>
                <c:pt idx="79">
                  <c:v>43100</c:v>
                </c:pt>
                <c:pt idx="80">
                  <c:v>43190</c:v>
                </c:pt>
                <c:pt idx="81">
                  <c:v>43281</c:v>
                </c:pt>
                <c:pt idx="82">
                  <c:v>43373</c:v>
                </c:pt>
                <c:pt idx="83">
                  <c:v>43465</c:v>
                </c:pt>
                <c:pt idx="84">
                  <c:v>43555</c:v>
                </c:pt>
                <c:pt idx="85">
                  <c:v>43646</c:v>
                </c:pt>
                <c:pt idx="86">
                  <c:v>43738</c:v>
                </c:pt>
                <c:pt idx="87">
                  <c:v>43830</c:v>
                </c:pt>
                <c:pt idx="88">
                  <c:v>43921</c:v>
                </c:pt>
                <c:pt idx="89">
                  <c:v>44012</c:v>
                </c:pt>
                <c:pt idx="90">
                  <c:v>44104</c:v>
                </c:pt>
                <c:pt idx="91">
                  <c:v>44196</c:v>
                </c:pt>
                <c:pt idx="92">
                  <c:v>44286</c:v>
                </c:pt>
                <c:pt idx="93">
                  <c:v>44377</c:v>
                </c:pt>
                <c:pt idx="94">
                  <c:v>44469</c:v>
                </c:pt>
                <c:pt idx="95">
                  <c:v>44561</c:v>
                </c:pt>
                <c:pt idx="96">
                  <c:v>44651</c:v>
                </c:pt>
                <c:pt idx="97">
                  <c:v>44742</c:v>
                </c:pt>
                <c:pt idx="98">
                  <c:v>44834</c:v>
                </c:pt>
                <c:pt idx="99">
                  <c:v>44926</c:v>
                </c:pt>
                <c:pt idx="100">
                  <c:v>45016</c:v>
                </c:pt>
                <c:pt idx="101">
                  <c:v>45107</c:v>
                </c:pt>
                <c:pt idx="102">
                  <c:v>45199</c:v>
                </c:pt>
                <c:pt idx="103">
                  <c:v>45291</c:v>
                </c:pt>
                <c:pt idx="104">
                  <c:v>45382</c:v>
                </c:pt>
                <c:pt idx="105">
                  <c:v>45473</c:v>
                </c:pt>
                <c:pt idx="106">
                  <c:v>45565</c:v>
                </c:pt>
                <c:pt idx="107">
                  <c:v>45657</c:v>
                </c:pt>
                <c:pt idx="108">
                  <c:v>45747</c:v>
                </c:pt>
                <c:pt idx="109">
                  <c:v>45838</c:v>
                </c:pt>
                <c:pt idx="110">
                  <c:v>45930</c:v>
                </c:pt>
                <c:pt idx="111">
                  <c:v>46022</c:v>
                </c:pt>
                <c:pt idx="112">
                  <c:v>46112</c:v>
                </c:pt>
              </c:numCache>
            </c:numRef>
          </c:cat>
          <c:val>
            <c:numRef>
              <c:f>'איור 19 נתונים'!$C$4:$C$400</c:f>
              <c:numCache>
                <c:formatCode>0</c:formatCode>
                <c:ptCount val="397"/>
                <c:pt idx="0">
                  <c:v>65048</c:v>
                </c:pt>
                <c:pt idx="1">
                  <c:v>64292</c:v>
                </c:pt>
                <c:pt idx="2">
                  <c:v>61105</c:v>
                </c:pt>
                <c:pt idx="3">
                  <c:v>53697</c:v>
                </c:pt>
                <c:pt idx="4">
                  <c:v>52338</c:v>
                </c:pt>
                <c:pt idx="5">
                  <c:v>47605</c:v>
                </c:pt>
                <c:pt idx="6">
                  <c:v>45843</c:v>
                </c:pt>
                <c:pt idx="7">
                  <c:v>46522</c:v>
                </c:pt>
                <c:pt idx="8">
                  <c:v>48299</c:v>
                </c:pt>
                <c:pt idx="9">
                  <c:v>49355</c:v>
                </c:pt>
                <c:pt idx="10">
                  <c:v>48244</c:v>
                </c:pt>
                <c:pt idx="11">
                  <c:v>43586</c:v>
                </c:pt>
                <c:pt idx="12">
                  <c:v>39546</c:v>
                </c:pt>
                <c:pt idx="13">
                  <c:v>35365</c:v>
                </c:pt>
                <c:pt idx="14">
                  <c:v>35541</c:v>
                </c:pt>
                <c:pt idx="15">
                  <c:v>39558</c:v>
                </c:pt>
                <c:pt idx="16">
                  <c:v>41150</c:v>
                </c:pt>
                <c:pt idx="17">
                  <c:v>43816</c:v>
                </c:pt>
                <c:pt idx="18">
                  <c:v>43319</c:v>
                </c:pt>
                <c:pt idx="19">
                  <c:v>39096</c:v>
                </c:pt>
                <c:pt idx="20">
                  <c:v>38028</c:v>
                </c:pt>
                <c:pt idx="21">
                  <c:v>36720</c:v>
                </c:pt>
                <c:pt idx="22">
                  <c:v>34373</c:v>
                </c:pt>
                <c:pt idx="23">
                  <c:v>34809</c:v>
                </c:pt>
                <c:pt idx="24">
                  <c:v>34094</c:v>
                </c:pt>
                <c:pt idx="25">
                  <c:v>33463</c:v>
                </c:pt>
                <c:pt idx="26">
                  <c:v>32960</c:v>
                </c:pt>
                <c:pt idx="27">
                  <c:v>33768</c:v>
                </c:pt>
                <c:pt idx="28">
                  <c:v>32684</c:v>
                </c:pt>
                <c:pt idx="29">
                  <c:v>32872</c:v>
                </c:pt>
                <c:pt idx="30">
                  <c:v>33719</c:v>
                </c:pt>
                <c:pt idx="31">
                  <c:v>32046</c:v>
                </c:pt>
                <c:pt idx="32">
                  <c:v>31862</c:v>
                </c:pt>
                <c:pt idx="33">
                  <c:v>31496</c:v>
                </c:pt>
                <c:pt idx="34">
                  <c:v>30015</c:v>
                </c:pt>
                <c:pt idx="35">
                  <c:v>31220</c:v>
                </c:pt>
                <c:pt idx="36">
                  <c:v>32371</c:v>
                </c:pt>
                <c:pt idx="37">
                  <c:v>31235</c:v>
                </c:pt>
                <c:pt idx="38">
                  <c:v>31503</c:v>
                </c:pt>
                <c:pt idx="39">
                  <c:v>29740</c:v>
                </c:pt>
                <c:pt idx="40">
                  <c:v>29121</c:v>
                </c:pt>
                <c:pt idx="41">
                  <c:v>29403</c:v>
                </c:pt>
                <c:pt idx="42">
                  <c:v>30000</c:v>
                </c:pt>
                <c:pt idx="43">
                  <c:v>30540</c:v>
                </c:pt>
                <c:pt idx="44">
                  <c:v>31504</c:v>
                </c:pt>
                <c:pt idx="45">
                  <c:v>31652</c:v>
                </c:pt>
                <c:pt idx="46">
                  <c:v>31868</c:v>
                </c:pt>
                <c:pt idx="47">
                  <c:v>32694</c:v>
                </c:pt>
                <c:pt idx="48">
                  <c:v>31509</c:v>
                </c:pt>
                <c:pt idx="49">
                  <c:v>32898</c:v>
                </c:pt>
                <c:pt idx="50">
                  <c:v>33443</c:v>
                </c:pt>
                <c:pt idx="51">
                  <c:v>33368</c:v>
                </c:pt>
                <c:pt idx="52">
                  <c:v>34125</c:v>
                </c:pt>
                <c:pt idx="53">
                  <c:v>34228</c:v>
                </c:pt>
                <c:pt idx="54">
                  <c:v>34007</c:v>
                </c:pt>
                <c:pt idx="55">
                  <c:v>34358</c:v>
                </c:pt>
                <c:pt idx="56">
                  <c:v>34804</c:v>
                </c:pt>
                <c:pt idx="57">
                  <c:v>35781</c:v>
                </c:pt>
                <c:pt idx="58">
                  <c:v>36267</c:v>
                </c:pt>
                <c:pt idx="59">
                  <c:v>37545</c:v>
                </c:pt>
                <c:pt idx="60">
                  <c:v>38416</c:v>
                </c:pt>
                <c:pt idx="61">
                  <c:v>40153</c:v>
                </c:pt>
                <c:pt idx="62">
                  <c:v>41455</c:v>
                </c:pt>
                <c:pt idx="63">
                  <c:v>42603</c:v>
                </c:pt>
                <c:pt idx="64">
                  <c:v>42368</c:v>
                </c:pt>
                <c:pt idx="65">
                  <c:v>41493</c:v>
                </c:pt>
                <c:pt idx="66">
                  <c:v>42551</c:v>
                </c:pt>
                <c:pt idx="67">
                  <c:v>44772</c:v>
                </c:pt>
                <c:pt idx="68">
                  <c:v>47076</c:v>
                </c:pt>
                <c:pt idx="69">
                  <c:v>47582</c:v>
                </c:pt>
                <c:pt idx="70">
                  <c:v>47494</c:v>
                </c:pt>
                <c:pt idx="71">
                  <c:v>44758</c:v>
                </c:pt>
                <c:pt idx="72">
                  <c:v>42967</c:v>
                </c:pt>
                <c:pt idx="73">
                  <c:v>42920</c:v>
                </c:pt>
                <c:pt idx="74">
                  <c:v>42951</c:v>
                </c:pt>
                <c:pt idx="75">
                  <c:v>46627</c:v>
                </c:pt>
                <c:pt idx="76">
                  <c:v>49558</c:v>
                </c:pt>
                <c:pt idx="77">
                  <c:v>50557</c:v>
                </c:pt>
                <c:pt idx="78">
                  <c:v>52877</c:v>
                </c:pt>
                <c:pt idx="79">
                  <c:v>50131</c:v>
                </c:pt>
                <c:pt idx="80">
                  <c:v>49146</c:v>
                </c:pt>
                <c:pt idx="81">
                  <c:v>51224</c:v>
                </c:pt>
                <c:pt idx="82">
                  <c:v>50689</c:v>
                </c:pt>
                <c:pt idx="83">
                  <c:v>52758</c:v>
                </c:pt>
                <c:pt idx="84">
                  <c:v>56126</c:v>
                </c:pt>
                <c:pt idx="85">
                  <c:v>53396</c:v>
                </c:pt>
                <c:pt idx="86">
                  <c:v>54328</c:v>
                </c:pt>
                <c:pt idx="87">
                  <c:v>53282</c:v>
                </c:pt>
                <c:pt idx="88">
                  <c:v>50433</c:v>
                </c:pt>
                <c:pt idx="89">
                  <c:v>52232</c:v>
                </c:pt>
                <c:pt idx="90">
                  <c:v>49512</c:v>
                </c:pt>
                <c:pt idx="91">
                  <c:v>50414</c:v>
                </c:pt>
                <c:pt idx="92">
                  <c:v>49368</c:v>
                </c:pt>
                <c:pt idx="93">
                  <c:v>47502</c:v>
                </c:pt>
                <c:pt idx="94">
                  <c:v>48122</c:v>
                </c:pt>
                <c:pt idx="95">
                  <c:v>47136</c:v>
                </c:pt>
                <c:pt idx="96">
                  <c:v>47189</c:v>
                </c:pt>
                <c:pt idx="97">
                  <c:v>51223</c:v>
                </c:pt>
                <c:pt idx="98">
                  <c:v>51137</c:v>
                </c:pt>
                <c:pt idx="99">
                  <c:v>53273</c:v>
                </c:pt>
                <c:pt idx="100">
                  <c:v>54469</c:v>
                </c:pt>
                <c:pt idx="101">
                  <c:v>55668</c:v>
                </c:pt>
                <c:pt idx="102">
                  <c:v>58957</c:v>
                </c:pt>
                <c:pt idx="103">
                  <c:v>60991.5</c:v>
                </c:pt>
                <c:pt idx="104">
                  <c:v>61414.7</c:v>
                </c:pt>
                <c:pt idx="105">
                  <c:v>57603.5</c:v>
                </c:pt>
                <c:pt idx="106">
                  <c:v>55593.5</c:v>
                </c:pt>
                <c:pt idx="107">
                  <c:v>54435</c:v>
                </c:pt>
                <c:pt idx="108">
                  <c:v>53696.800000000003</c:v>
                </c:pt>
                <c:pt idx="109">
                  <c:v>55867</c:v>
                </c:pt>
                <c:pt idx="110">
                  <c:v>58512.7</c:v>
                </c:pt>
                <c:pt idx="111">
                  <c:v>59744.5</c:v>
                </c:pt>
                <c:pt idx="112">
                  <c:v>62142.600000000006</c:v>
                </c:pt>
                <c:pt idx="39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CE3-4AC8-AFCF-5C5243EFB92E}"/>
            </c:ext>
          </c:extLst>
        </c:ser>
        <c:ser>
          <c:idx val="0"/>
          <c:order val="1"/>
          <c:tx>
            <c:strRef>
              <c:f>'איור 19 נתונים'!$B$2</c:f>
              <c:strCache>
                <c:ptCount val="1"/>
                <c:pt idx="0">
                  <c:v>Building starts</c:v>
                </c:pt>
              </c:strCache>
            </c:strRef>
          </c:tx>
          <c:spPr>
            <a:ln w="22225">
              <a:solidFill>
                <a:srgbClr val="DA8F32"/>
              </a:solidFill>
            </a:ln>
          </c:spPr>
          <c:marker>
            <c:symbol val="none"/>
          </c:marker>
          <c:dPt>
            <c:idx val="63"/>
            <c:bubble3D val="0"/>
            <c:extLst>
              <c:ext xmlns:c16="http://schemas.microsoft.com/office/drawing/2014/chart" uri="{C3380CC4-5D6E-409C-BE32-E72D297353CC}">
                <c16:uniqueId val="{00000005-0CE3-4AC8-AFCF-5C5243EFB92E}"/>
              </c:ext>
            </c:extLst>
          </c:dPt>
          <c:dPt>
            <c:idx val="64"/>
            <c:bubble3D val="0"/>
            <c:extLst>
              <c:ext xmlns:c16="http://schemas.microsoft.com/office/drawing/2014/chart" uri="{C3380CC4-5D6E-409C-BE32-E72D297353CC}">
                <c16:uniqueId val="{00000006-0CE3-4AC8-AFCF-5C5243EFB92E}"/>
              </c:ext>
            </c:extLst>
          </c:dPt>
          <c:dPt>
            <c:idx val="65"/>
            <c:bubble3D val="0"/>
            <c:extLst>
              <c:ext xmlns:c16="http://schemas.microsoft.com/office/drawing/2014/chart" uri="{C3380CC4-5D6E-409C-BE32-E72D297353CC}">
                <c16:uniqueId val="{00000007-0CE3-4AC8-AFCF-5C5243EFB92E}"/>
              </c:ext>
            </c:extLst>
          </c:dPt>
          <c:dPt>
            <c:idx val="66"/>
            <c:bubble3D val="0"/>
            <c:extLst>
              <c:ext xmlns:c16="http://schemas.microsoft.com/office/drawing/2014/chart" uri="{C3380CC4-5D6E-409C-BE32-E72D297353CC}">
                <c16:uniqueId val="{00000008-0CE3-4AC8-AFCF-5C5243EFB92E}"/>
              </c:ext>
            </c:extLst>
          </c:dPt>
          <c:dLbls>
            <c:dLbl>
              <c:idx val="112"/>
              <c:layout>
                <c:manualLayout>
                  <c:x val="0"/>
                  <c:y val="-3.298153034300791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0CE3-4AC8-AFCF-5C5243EFB9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D98D25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19 נתונים'!$A$4:$A$400</c:f>
              <c:numCache>
                <c:formatCode>m/d/yyyy</c:formatCode>
                <c:ptCount val="397"/>
                <c:pt idx="0">
                  <c:v>35885</c:v>
                </c:pt>
                <c:pt idx="1">
                  <c:v>35976</c:v>
                </c:pt>
                <c:pt idx="2">
                  <c:v>36068</c:v>
                </c:pt>
                <c:pt idx="3">
                  <c:v>36160</c:v>
                </c:pt>
                <c:pt idx="4">
                  <c:v>36250</c:v>
                </c:pt>
                <c:pt idx="5">
                  <c:v>36341</c:v>
                </c:pt>
                <c:pt idx="6">
                  <c:v>36433</c:v>
                </c:pt>
                <c:pt idx="7">
                  <c:v>36525</c:v>
                </c:pt>
                <c:pt idx="8">
                  <c:v>36616</c:v>
                </c:pt>
                <c:pt idx="9">
                  <c:v>36707</c:v>
                </c:pt>
                <c:pt idx="10">
                  <c:v>36799</c:v>
                </c:pt>
                <c:pt idx="11">
                  <c:v>36891</c:v>
                </c:pt>
                <c:pt idx="12">
                  <c:v>36981</c:v>
                </c:pt>
                <c:pt idx="13">
                  <c:v>37072</c:v>
                </c:pt>
                <c:pt idx="14">
                  <c:v>37164</c:v>
                </c:pt>
                <c:pt idx="15">
                  <c:v>37256</c:v>
                </c:pt>
                <c:pt idx="16">
                  <c:v>37346</c:v>
                </c:pt>
                <c:pt idx="17">
                  <c:v>37437</c:v>
                </c:pt>
                <c:pt idx="18">
                  <c:v>37529</c:v>
                </c:pt>
                <c:pt idx="19">
                  <c:v>37621</c:v>
                </c:pt>
                <c:pt idx="20">
                  <c:v>37711</c:v>
                </c:pt>
                <c:pt idx="21">
                  <c:v>37802</c:v>
                </c:pt>
                <c:pt idx="22">
                  <c:v>37894</c:v>
                </c:pt>
                <c:pt idx="23">
                  <c:v>37986</c:v>
                </c:pt>
                <c:pt idx="24">
                  <c:v>38077</c:v>
                </c:pt>
                <c:pt idx="25">
                  <c:v>38168</c:v>
                </c:pt>
                <c:pt idx="26">
                  <c:v>38260</c:v>
                </c:pt>
                <c:pt idx="27">
                  <c:v>38352</c:v>
                </c:pt>
                <c:pt idx="28">
                  <c:v>38442</c:v>
                </c:pt>
                <c:pt idx="29">
                  <c:v>38533</c:v>
                </c:pt>
                <c:pt idx="30">
                  <c:v>38625</c:v>
                </c:pt>
                <c:pt idx="31">
                  <c:v>38717</c:v>
                </c:pt>
                <c:pt idx="32">
                  <c:v>38807</c:v>
                </c:pt>
                <c:pt idx="33">
                  <c:v>38898</c:v>
                </c:pt>
                <c:pt idx="34">
                  <c:v>38990</c:v>
                </c:pt>
                <c:pt idx="35">
                  <c:v>39082</c:v>
                </c:pt>
                <c:pt idx="36">
                  <c:v>39172</c:v>
                </c:pt>
                <c:pt idx="37">
                  <c:v>39263</c:v>
                </c:pt>
                <c:pt idx="38">
                  <c:v>39355</c:v>
                </c:pt>
                <c:pt idx="39">
                  <c:v>39447</c:v>
                </c:pt>
                <c:pt idx="40">
                  <c:v>39538</c:v>
                </c:pt>
                <c:pt idx="41">
                  <c:v>39629</c:v>
                </c:pt>
                <c:pt idx="42">
                  <c:v>39721</c:v>
                </c:pt>
                <c:pt idx="43">
                  <c:v>39813</c:v>
                </c:pt>
                <c:pt idx="44">
                  <c:v>39903</c:v>
                </c:pt>
                <c:pt idx="45">
                  <c:v>39994</c:v>
                </c:pt>
                <c:pt idx="46">
                  <c:v>40086</c:v>
                </c:pt>
                <c:pt idx="47">
                  <c:v>40178</c:v>
                </c:pt>
                <c:pt idx="48">
                  <c:v>40268</c:v>
                </c:pt>
                <c:pt idx="49">
                  <c:v>40359</c:v>
                </c:pt>
                <c:pt idx="50">
                  <c:v>40451</c:v>
                </c:pt>
                <c:pt idx="51">
                  <c:v>40543</c:v>
                </c:pt>
                <c:pt idx="52">
                  <c:v>40633</c:v>
                </c:pt>
                <c:pt idx="53">
                  <c:v>40724</c:v>
                </c:pt>
                <c:pt idx="54">
                  <c:v>40816</c:v>
                </c:pt>
                <c:pt idx="55">
                  <c:v>40908</c:v>
                </c:pt>
                <c:pt idx="56">
                  <c:v>40999</c:v>
                </c:pt>
                <c:pt idx="57">
                  <c:v>41090</c:v>
                </c:pt>
                <c:pt idx="58">
                  <c:v>41182</c:v>
                </c:pt>
                <c:pt idx="59">
                  <c:v>41274</c:v>
                </c:pt>
                <c:pt idx="60">
                  <c:v>41364</c:v>
                </c:pt>
                <c:pt idx="61">
                  <c:v>41455</c:v>
                </c:pt>
                <c:pt idx="62">
                  <c:v>41547</c:v>
                </c:pt>
                <c:pt idx="63">
                  <c:v>41639</c:v>
                </c:pt>
                <c:pt idx="64">
                  <c:v>41729</c:v>
                </c:pt>
                <c:pt idx="65">
                  <c:v>41820</c:v>
                </c:pt>
                <c:pt idx="66">
                  <c:v>41912</c:v>
                </c:pt>
                <c:pt idx="67">
                  <c:v>42004</c:v>
                </c:pt>
                <c:pt idx="68">
                  <c:v>42094</c:v>
                </c:pt>
                <c:pt idx="69">
                  <c:v>42185</c:v>
                </c:pt>
                <c:pt idx="70">
                  <c:v>42277</c:v>
                </c:pt>
                <c:pt idx="71">
                  <c:v>42369</c:v>
                </c:pt>
                <c:pt idx="72">
                  <c:v>42460</c:v>
                </c:pt>
                <c:pt idx="73">
                  <c:v>42551</c:v>
                </c:pt>
                <c:pt idx="74">
                  <c:v>42643</c:v>
                </c:pt>
                <c:pt idx="75">
                  <c:v>42735</c:v>
                </c:pt>
                <c:pt idx="76">
                  <c:v>42825</c:v>
                </c:pt>
                <c:pt idx="77">
                  <c:v>42916</c:v>
                </c:pt>
                <c:pt idx="78">
                  <c:v>43008</c:v>
                </c:pt>
                <c:pt idx="79">
                  <c:v>43100</c:v>
                </c:pt>
                <c:pt idx="80">
                  <c:v>43190</c:v>
                </c:pt>
                <c:pt idx="81">
                  <c:v>43281</c:v>
                </c:pt>
                <c:pt idx="82">
                  <c:v>43373</c:v>
                </c:pt>
                <c:pt idx="83">
                  <c:v>43465</c:v>
                </c:pt>
                <c:pt idx="84">
                  <c:v>43555</c:v>
                </c:pt>
                <c:pt idx="85">
                  <c:v>43646</c:v>
                </c:pt>
                <c:pt idx="86">
                  <c:v>43738</c:v>
                </c:pt>
                <c:pt idx="87">
                  <c:v>43830</c:v>
                </c:pt>
                <c:pt idx="88">
                  <c:v>43921</c:v>
                </c:pt>
                <c:pt idx="89">
                  <c:v>44012</c:v>
                </c:pt>
                <c:pt idx="90">
                  <c:v>44104</c:v>
                </c:pt>
                <c:pt idx="91">
                  <c:v>44196</c:v>
                </c:pt>
                <c:pt idx="92">
                  <c:v>44286</c:v>
                </c:pt>
                <c:pt idx="93">
                  <c:v>44377</c:v>
                </c:pt>
                <c:pt idx="94">
                  <c:v>44469</c:v>
                </c:pt>
                <c:pt idx="95">
                  <c:v>44561</c:v>
                </c:pt>
                <c:pt idx="96">
                  <c:v>44651</c:v>
                </c:pt>
                <c:pt idx="97">
                  <c:v>44742</c:v>
                </c:pt>
                <c:pt idx="98">
                  <c:v>44834</c:v>
                </c:pt>
                <c:pt idx="99">
                  <c:v>44926</c:v>
                </c:pt>
                <c:pt idx="100">
                  <c:v>45016</c:v>
                </c:pt>
                <c:pt idx="101">
                  <c:v>45107</c:v>
                </c:pt>
                <c:pt idx="102">
                  <c:v>45199</c:v>
                </c:pt>
                <c:pt idx="103">
                  <c:v>45291</c:v>
                </c:pt>
                <c:pt idx="104">
                  <c:v>45382</c:v>
                </c:pt>
                <c:pt idx="105">
                  <c:v>45473</c:v>
                </c:pt>
                <c:pt idx="106">
                  <c:v>45565</c:v>
                </c:pt>
                <c:pt idx="107">
                  <c:v>45657</c:v>
                </c:pt>
                <c:pt idx="108">
                  <c:v>45747</c:v>
                </c:pt>
                <c:pt idx="109">
                  <c:v>45838</c:v>
                </c:pt>
                <c:pt idx="110">
                  <c:v>45930</c:v>
                </c:pt>
                <c:pt idx="111">
                  <c:v>46022</c:v>
                </c:pt>
                <c:pt idx="112">
                  <c:v>46112</c:v>
                </c:pt>
              </c:numCache>
            </c:numRef>
          </c:cat>
          <c:val>
            <c:numRef>
              <c:f>'איור 19 נתונים'!$B$4:$B$400</c:f>
              <c:numCache>
                <c:formatCode>0</c:formatCode>
                <c:ptCount val="397"/>
                <c:pt idx="0">
                  <c:v>52563</c:v>
                </c:pt>
                <c:pt idx="1">
                  <c:v>47403</c:v>
                </c:pt>
                <c:pt idx="2">
                  <c:v>45462</c:v>
                </c:pt>
                <c:pt idx="3">
                  <c:v>44269</c:v>
                </c:pt>
                <c:pt idx="4">
                  <c:v>41257</c:v>
                </c:pt>
                <c:pt idx="5">
                  <c:v>40409</c:v>
                </c:pt>
                <c:pt idx="6">
                  <c:v>39329</c:v>
                </c:pt>
                <c:pt idx="7">
                  <c:v>38395</c:v>
                </c:pt>
                <c:pt idx="8">
                  <c:v>41576</c:v>
                </c:pt>
                <c:pt idx="9">
                  <c:v>43891</c:v>
                </c:pt>
                <c:pt idx="10">
                  <c:v>45541</c:v>
                </c:pt>
                <c:pt idx="11">
                  <c:v>46114</c:v>
                </c:pt>
                <c:pt idx="12">
                  <c:v>42835</c:v>
                </c:pt>
                <c:pt idx="13">
                  <c:v>38855</c:v>
                </c:pt>
                <c:pt idx="14">
                  <c:v>34212</c:v>
                </c:pt>
                <c:pt idx="15">
                  <c:v>32076</c:v>
                </c:pt>
                <c:pt idx="16">
                  <c:v>32321</c:v>
                </c:pt>
                <c:pt idx="17">
                  <c:v>33516</c:v>
                </c:pt>
                <c:pt idx="18">
                  <c:v>34743</c:v>
                </c:pt>
                <c:pt idx="19">
                  <c:v>33591</c:v>
                </c:pt>
                <c:pt idx="20">
                  <c:v>33015</c:v>
                </c:pt>
                <c:pt idx="21">
                  <c:v>32329</c:v>
                </c:pt>
                <c:pt idx="22">
                  <c:v>31651</c:v>
                </c:pt>
                <c:pt idx="23">
                  <c:v>31985</c:v>
                </c:pt>
                <c:pt idx="24">
                  <c:v>31002</c:v>
                </c:pt>
                <c:pt idx="25">
                  <c:v>30420</c:v>
                </c:pt>
                <c:pt idx="26">
                  <c:v>29737</c:v>
                </c:pt>
                <c:pt idx="27">
                  <c:v>30296</c:v>
                </c:pt>
                <c:pt idx="28">
                  <c:v>30337</c:v>
                </c:pt>
                <c:pt idx="29">
                  <c:v>30822</c:v>
                </c:pt>
                <c:pt idx="30">
                  <c:v>32629</c:v>
                </c:pt>
                <c:pt idx="31">
                  <c:v>31642</c:v>
                </c:pt>
                <c:pt idx="32">
                  <c:v>33145</c:v>
                </c:pt>
                <c:pt idx="33">
                  <c:v>32738</c:v>
                </c:pt>
                <c:pt idx="34">
                  <c:v>30654</c:v>
                </c:pt>
                <c:pt idx="35">
                  <c:v>31223</c:v>
                </c:pt>
                <c:pt idx="36">
                  <c:v>30301</c:v>
                </c:pt>
                <c:pt idx="37">
                  <c:v>29998</c:v>
                </c:pt>
                <c:pt idx="38">
                  <c:v>30609</c:v>
                </c:pt>
                <c:pt idx="39">
                  <c:v>30744</c:v>
                </c:pt>
                <c:pt idx="40">
                  <c:v>30280</c:v>
                </c:pt>
                <c:pt idx="41">
                  <c:v>30657</c:v>
                </c:pt>
                <c:pt idx="42">
                  <c:v>32072</c:v>
                </c:pt>
                <c:pt idx="43">
                  <c:v>32892</c:v>
                </c:pt>
                <c:pt idx="44">
                  <c:v>33193</c:v>
                </c:pt>
                <c:pt idx="45">
                  <c:v>33448</c:v>
                </c:pt>
                <c:pt idx="46">
                  <c:v>34046</c:v>
                </c:pt>
                <c:pt idx="47">
                  <c:v>34979</c:v>
                </c:pt>
                <c:pt idx="48">
                  <c:v>36465</c:v>
                </c:pt>
                <c:pt idx="49">
                  <c:v>38274</c:v>
                </c:pt>
                <c:pt idx="50">
                  <c:v>38606</c:v>
                </c:pt>
                <c:pt idx="51">
                  <c:v>40413</c:v>
                </c:pt>
                <c:pt idx="52">
                  <c:v>41856</c:v>
                </c:pt>
                <c:pt idx="53">
                  <c:v>44649</c:v>
                </c:pt>
                <c:pt idx="54">
                  <c:v>47222</c:v>
                </c:pt>
                <c:pt idx="55">
                  <c:v>46559</c:v>
                </c:pt>
                <c:pt idx="56">
                  <c:v>46731</c:v>
                </c:pt>
                <c:pt idx="57">
                  <c:v>45395</c:v>
                </c:pt>
                <c:pt idx="58">
                  <c:v>41761</c:v>
                </c:pt>
                <c:pt idx="59">
                  <c:v>43526</c:v>
                </c:pt>
                <c:pt idx="60">
                  <c:v>44872</c:v>
                </c:pt>
                <c:pt idx="61">
                  <c:v>44550</c:v>
                </c:pt>
                <c:pt idx="62">
                  <c:v>47923</c:v>
                </c:pt>
                <c:pt idx="63">
                  <c:v>47841</c:v>
                </c:pt>
                <c:pt idx="64">
                  <c:v>48157</c:v>
                </c:pt>
                <c:pt idx="65">
                  <c:v>48493</c:v>
                </c:pt>
                <c:pt idx="66">
                  <c:v>48045</c:v>
                </c:pt>
                <c:pt idx="67">
                  <c:v>47688</c:v>
                </c:pt>
                <c:pt idx="68">
                  <c:v>49103</c:v>
                </c:pt>
                <c:pt idx="69">
                  <c:v>51106</c:v>
                </c:pt>
                <c:pt idx="70">
                  <c:v>52461</c:v>
                </c:pt>
                <c:pt idx="71">
                  <c:v>53709</c:v>
                </c:pt>
                <c:pt idx="72">
                  <c:v>53307</c:v>
                </c:pt>
                <c:pt idx="73">
                  <c:v>54051</c:v>
                </c:pt>
                <c:pt idx="74">
                  <c:v>55552</c:v>
                </c:pt>
                <c:pt idx="75">
                  <c:v>56923</c:v>
                </c:pt>
                <c:pt idx="76">
                  <c:v>58831</c:v>
                </c:pt>
                <c:pt idx="77">
                  <c:v>58728</c:v>
                </c:pt>
                <c:pt idx="78">
                  <c:v>56529</c:v>
                </c:pt>
                <c:pt idx="79">
                  <c:v>55898</c:v>
                </c:pt>
                <c:pt idx="80">
                  <c:v>54222</c:v>
                </c:pt>
                <c:pt idx="81">
                  <c:v>53705</c:v>
                </c:pt>
                <c:pt idx="82">
                  <c:v>52999</c:v>
                </c:pt>
                <c:pt idx="83">
                  <c:v>55943</c:v>
                </c:pt>
                <c:pt idx="84">
                  <c:v>54983</c:v>
                </c:pt>
                <c:pt idx="85">
                  <c:v>55139</c:v>
                </c:pt>
                <c:pt idx="86">
                  <c:v>57633</c:v>
                </c:pt>
                <c:pt idx="87">
                  <c:v>56524</c:v>
                </c:pt>
                <c:pt idx="88">
                  <c:v>58854</c:v>
                </c:pt>
                <c:pt idx="89">
                  <c:v>57059</c:v>
                </c:pt>
                <c:pt idx="90">
                  <c:v>55926</c:v>
                </c:pt>
                <c:pt idx="91">
                  <c:v>56676</c:v>
                </c:pt>
                <c:pt idx="92">
                  <c:v>55619</c:v>
                </c:pt>
                <c:pt idx="93">
                  <c:v>59257</c:v>
                </c:pt>
                <c:pt idx="94">
                  <c:v>61799</c:v>
                </c:pt>
                <c:pt idx="95">
                  <c:v>64624</c:v>
                </c:pt>
                <c:pt idx="96">
                  <c:v>70543</c:v>
                </c:pt>
                <c:pt idx="97">
                  <c:v>73284.5</c:v>
                </c:pt>
                <c:pt idx="98">
                  <c:v>73818.7</c:v>
                </c:pt>
                <c:pt idx="99">
                  <c:v>69464.5</c:v>
                </c:pt>
                <c:pt idx="100">
                  <c:v>65568.5</c:v>
                </c:pt>
                <c:pt idx="101">
                  <c:v>63443</c:v>
                </c:pt>
                <c:pt idx="102">
                  <c:v>66117.8</c:v>
                </c:pt>
                <c:pt idx="103">
                  <c:v>65198.6</c:v>
                </c:pt>
                <c:pt idx="104">
                  <c:v>66231.3</c:v>
                </c:pt>
                <c:pt idx="105">
                  <c:v>63883.100000000006</c:v>
                </c:pt>
                <c:pt idx="106">
                  <c:v>62872.000000000007</c:v>
                </c:pt>
                <c:pt idx="107">
                  <c:v>69813.2</c:v>
                </c:pt>
                <c:pt idx="108">
                  <c:v>73730.8</c:v>
                </c:pt>
                <c:pt idx="109">
                  <c:v>80068.899999999994</c:v>
                </c:pt>
                <c:pt idx="110">
                  <c:v>81005.600000000006</c:v>
                </c:pt>
                <c:pt idx="111">
                  <c:v>80011</c:v>
                </c:pt>
                <c:pt idx="112">
                  <c:v>76467.5</c:v>
                </c:pt>
                <c:pt idx="39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0CE3-4AC8-AFCF-5C5243EFB92E}"/>
            </c:ext>
          </c:extLst>
        </c:ser>
        <c:ser>
          <c:idx val="2"/>
          <c:order val="2"/>
          <c:tx>
            <c:strRef>
              <c:f>'איור 19 נתונים'!$D$2</c:f>
              <c:strCache>
                <c:ptCount val="1"/>
                <c:pt idx="0">
                  <c:v>Building permits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dLbls>
            <c:dLbl>
              <c:idx val="112"/>
              <c:layout>
                <c:manualLayout>
                  <c:x val="-2.1036354229524716E-3"/>
                  <c:y val="-3.298153034300791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0CE3-4AC8-AFCF-5C5243EFB9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08DA3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19 נתונים'!$A$4:$A$400</c:f>
              <c:numCache>
                <c:formatCode>m/d/yyyy</c:formatCode>
                <c:ptCount val="397"/>
                <c:pt idx="0">
                  <c:v>35885</c:v>
                </c:pt>
                <c:pt idx="1">
                  <c:v>35976</c:v>
                </c:pt>
                <c:pt idx="2">
                  <c:v>36068</c:v>
                </c:pt>
                <c:pt idx="3">
                  <c:v>36160</c:v>
                </c:pt>
                <c:pt idx="4">
                  <c:v>36250</c:v>
                </c:pt>
                <c:pt idx="5">
                  <c:v>36341</c:v>
                </c:pt>
                <c:pt idx="6">
                  <c:v>36433</c:v>
                </c:pt>
                <c:pt idx="7">
                  <c:v>36525</c:v>
                </c:pt>
                <c:pt idx="8">
                  <c:v>36616</c:v>
                </c:pt>
                <c:pt idx="9">
                  <c:v>36707</c:v>
                </c:pt>
                <c:pt idx="10">
                  <c:v>36799</c:v>
                </c:pt>
                <c:pt idx="11">
                  <c:v>36891</c:v>
                </c:pt>
                <c:pt idx="12">
                  <c:v>36981</c:v>
                </c:pt>
                <c:pt idx="13">
                  <c:v>37072</c:v>
                </c:pt>
                <c:pt idx="14">
                  <c:v>37164</c:v>
                </c:pt>
                <c:pt idx="15">
                  <c:v>37256</c:v>
                </c:pt>
                <c:pt idx="16">
                  <c:v>37346</c:v>
                </c:pt>
                <c:pt idx="17">
                  <c:v>37437</c:v>
                </c:pt>
                <c:pt idx="18">
                  <c:v>37529</c:v>
                </c:pt>
                <c:pt idx="19">
                  <c:v>37621</c:v>
                </c:pt>
                <c:pt idx="20">
                  <c:v>37711</c:v>
                </c:pt>
                <c:pt idx="21">
                  <c:v>37802</c:v>
                </c:pt>
                <c:pt idx="22">
                  <c:v>37894</c:v>
                </c:pt>
                <c:pt idx="23">
                  <c:v>37986</c:v>
                </c:pt>
                <c:pt idx="24">
                  <c:v>38077</c:v>
                </c:pt>
                <c:pt idx="25">
                  <c:v>38168</c:v>
                </c:pt>
                <c:pt idx="26">
                  <c:v>38260</c:v>
                </c:pt>
                <c:pt idx="27">
                  <c:v>38352</c:v>
                </c:pt>
                <c:pt idx="28">
                  <c:v>38442</c:v>
                </c:pt>
                <c:pt idx="29">
                  <c:v>38533</c:v>
                </c:pt>
                <c:pt idx="30">
                  <c:v>38625</c:v>
                </c:pt>
                <c:pt idx="31">
                  <c:v>38717</c:v>
                </c:pt>
                <c:pt idx="32">
                  <c:v>38807</c:v>
                </c:pt>
                <c:pt idx="33">
                  <c:v>38898</c:v>
                </c:pt>
                <c:pt idx="34">
                  <c:v>38990</c:v>
                </c:pt>
                <c:pt idx="35">
                  <c:v>39082</c:v>
                </c:pt>
                <c:pt idx="36">
                  <c:v>39172</c:v>
                </c:pt>
                <c:pt idx="37">
                  <c:v>39263</c:v>
                </c:pt>
                <c:pt idx="38">
                  <c:v>39355</c:v>
                </c:pt>
                <c:pt idx="39">
                  <c:v>39447</c:v>
                </c:pt>
                <c:pt idx="40">
                  <c:v>39538</c:v>
                </c:pt>
                <c:pt idx="41">
                  <c:v>39629</c:v>
                </c:pt>
                <c:pt idx="42">
                  <c:v>39721</c:v>
                </c:pt>
                <c:pt idx="43">
                  <c:v>39813</c:v>
                </c:pt>
                <c:pt idx="44">
                  <c:v>39903</c:v>
                </c:pt>
                <c:pt idx="45">
                  <c:v>39994</c:v>
                </c:pt>
                <c:pt idx="46">
                  <c:v>40086</c:v>
                </c:pt>
                <c:pt idx="47">
                  <c:v>40178</c:v>
                </c:pt>
                <c:pt idx="48">
                  <c:v>40268</c:v>
                </c:pt>
                <c:pt idx="49">
                  <c:v>40359</c:v>
                </c:pt>
                <c:pt idx="50">
                  <c:v>40451</c:v>
                </c:pt>
                <c:pt idx="51">
                  <c:v>40543</c:v>
                </c:pt>
                <c:pt idx="52">
                  <c:v>40633</c:v>
                </c:pt>
                <c:pt idx="53">
                  <c:v>40724</c:v>
                </c:pt>
                <c:pt idx="54">
                  <c:v>40816</c:v>
                </c:pt>
                <c:pt idx="55">
                  <c:v>40908</c:v>
                </c:pt>
                <c:pt idx="56">
                  <c:v>40999</c:v>
                </c:pt>
                <c:pt idx="57">
                  <c:v>41090</c:v>
                </c:pt>
                <c:pt idx="58">
                  <c:v>41182</c:v>
                </c:pt>
                <c:pt idx="59">
                  <c:v>41274</c:v>
                </c:pt>
                <c:pt idx="60">
                  <c:v>41364</c:v>
                </c:pt>
                <c:pt idx="61">
                  <c:v>41455</c:v>
                </c:pt>
                <c:pt idx="62">
                  <c:v>41547</c:v>
                </c:pt>
                <c:pt idx="63">
                  <c:v>41639</c:v>
                </c:pt>
                <c:pt idx="64">
                  <c:v>41729</c:v>
                </c:pt>
                <c:pt idx="65">
                  <c:v>41820</c:v>
                </c:pt>
                <c:pt idx="66">
                  <c:v>41912</c:v>
                </c:pt>
                <c:pt idx="67">
                  <c:v>42004</c:v>
                </c:pt>
                <c:pt idx="68">
                  <c:v>42094</c:v>
                </c:pt>
                <c:pt idx="69">
                  <c:v>42185</c:v>
                </c:pt>
                <c:pt idx="70">
                  <c:v>42277</c:v>
                </c:pt>
                <c:pt idx="71">
                  <c:v>42369</c:v>
                </c:pt>
                <c:pt idx="72">
                  <c:v>42460</c:v>
                </c:pt>
                <c:pt idx="73">
                  <c:v>42551</c:v>
                </c:pt>
                <c:pt idx="74">
                  <c:v>42643</c:v>
                </c:pt>
                <c:pt idx="75">
                  <c:v>42735</c:v>
                </c:pt>
                <c:pt idx="76">
                  <c:v>42825</c:v>
                </c:pt>
                <c:pt idx="77">
                  <c:v>42916</c:v>
                </c:pt>
                <c:pt idx="78">
                  <c:v>43008</c:v>
                </c:pt>
                <c:pt idx="79">
                  <c:v>43100</c:v>
                </c:pt>
                <c:pt idx="80">
                  <c:v>43190</c:v>
                </c:pt>
                <c:pt idx="81">
                  <c:v>43281</c:v>
                </c:pt>
                <c:pt idx="82">
                  <c:v>43373</c:v>
                </c:pt>
                <c:pt idx="83">
                  <c:v>43465</c:v>
                </c:pt>
                <c:pt idx="84">
                  <c:v>43555</c:v>
                </c:pt>
                <c:pt idx="85">
                  <c:v>43646</c:v>
                </c:pt>
                <c:pt idx="86">
                  <c:v>43738</c:v>
                </c:pt>
                <c:pt idx="87">
                  <c:v>43830</c:v>
                </c:pt>
                <c:pt idx="88">
                  <c:v>43921</c:v>
                </c:pt>
                <c:pt idx="89">
                  <c:v>44012</c:v>
                </c:pt>
                <c:pt idx="90">
                  <c:v>44104</c:v>
                </c:pt>
                <c:pt idx="91">
                  <c:v>44196</c:v>
                </c:pt>
                <c:pt idx="92">
                  <c:v>44286</c:v>
                </c:pt>
                <c:pt idx="93">
                  <c:v>44377</c:v>
                </c:pt>
                <c:pt idx="94">
                  <c:v>44469</c:v>
                </c:pt>
                <c:pt idx="95">
                  <c:v>44561</c:v>
                </c:pt>
                <c:pt idx="96">
                  <c:v>44651</c:v>
                </c:pt>
                <c:pt idx="97">
                  <c:v>44742</c:v>
                </c:pt>
                <c:pt idx="98">
                  <c:v>44834</c:v>
                </c:pt>
                <c:pt idx="99">
                  <c:v>44926</c:v>
                </c:pt>
                <c:pt idx="100">
                  <c:v>45016</c:v>
                </c:pt>
                <c:pt idx="101">
                  <c:v>45107</c:v>
                </c:pt>
                <c:pt idx="102">
                  <c:v>45199</c:v>
                </c:pt>
                <c:pt idx="103">
                  <c:v>45291</c:v>
                </c:pt>
                <c:pt idx="104">
                  <c:v>45382</c:v>
                </c:pt>
                <c:pt idx="105">
                  <c:v>45473</c:v>
                </c:pt>
                <c:pt idx="106">
                  <c:v>45565</c:v>
                </c:pt>
                <c:pt idx="107">
                  <c:v>45657</c:v>
                </c:pt>
                <c:pt idx="108">
                  <c:v>45747</c:v>
                </c:pt>
                <c:pt idx="109">
                  <c:v>45838</c:v>
                </c:pt>
                <c:pt idx="110">
                  <c:v>45930</c:v>
                </c:pt>
                <c:pt idx="111">
                  <c:v>46022</c:v>
                </c:pt>
                <c:pt idx="112">
                  <c:v>46112</c:v>
                </c:pt>
              </c:numCache>
            </c:numRef>
          </c:cat>
          <c:val>
            <c:numRef>
              <c:f>'איור 19 נתונים'!$D$4:$D$400</c:f>
              <c:numCache>
                <c:formatCode>0</c:formatCode>
                <c:ptCount val="397"/>
                <c:pt idx="0">
                  <c:v>51850</c:v>
                </c:pt>
                <c:pt idx="1">
                  <c:v>46599</c:v>
                </c:pt>
                <c:pt idx="2">
                  <c:v>42880</c:v>
                </c:pt>
                <c:pt idx="3">
                  <c:v>40196</c:v>
                </c:pt>
                <c:pt idx="4">
                  <c:v>40625</c:v>
                </c:pt>
                <c:pt idx="5">
                  <c:v>38688</c:v>
                </c:pt>
                <c:pt idx="6">
                  <c:v>38881</c:v>
                </c:pt>
                <c:pt idx="7">
                  <c:v>38754</c:v>
                </c:pt>
                <c:pt idx="8">
                  <c:v>40992</c:v>
                </c:pt>
                <c:pt idx="9">
                  <c:v>42908</c:v>
                </c:pt>
                <c:pt idx="10">
                  <c:v>43157</c:v>
                </c:pt>
                <c:pt idx="11">
                  <c:v>43195</c:v>
                </c:pt>
                <c:pt idx="12">
                  <c:v>39809</c:v>
                </c:pt>
                <c:pt idx="13">
                  <c:v>37862</c:v>
                </c:pt>
                <c:pt idx="14">
                  <c:v>35495</c:v>
                </c:pt>
                <c:pt idx="15">
                  <c:v>33646</c:v>
                </c:pt>
                <c:pt idx="16">
                  <c:v>33868</c:v>
                </c:pt>
                <c:pt idx="17">
                  <c:v>34008</c:v>
                </c:pt>
                <c:pt idx="18">
                  <c:v>34716</c:v>
                </c:pt>
                <c:pt idx="19">
                  <c:v>34008</c:v>
                </c:pt>
                <c:pt idx="20">
                  <c:v>32625</c:v>
                </c:pt>
                <c:pt idx="21">
                  <c:v>31367</c:v>
                </c:pt>
                <c:pt idx="22">
                  <c:v>30875</c:v>
                </c:pt>
                <c:pt idx="23">
                  <c:v>29964</c:v>
                </c:pt>
                <c:pt idx="24">
                  <c:v>29076</c:v>
                </c:pt>
                <c:pt idx="25">
                  <c:v>28467</c:v>
                </c:pt>
                <c:pt idx="26">
                  <c:v>28192</c:v>
                </c:pt>
                <c:pt idx="27">
                  <c:v>28269</c:v>
                </c:pt>
                <c:pt idx="28">
                  <c:v>29016</c:v>
                </c:pt>
                <c:pt idx="29">
                  <c:v>31201</c:v>
                </c:pt>
                <c:pt idx="30">
                  <c:v>30679</c:v>
                </c:pt>
                <c:pt idx="31">
                  <c:v>31663</c:v>
                </c:pt>
                <c:pt idx="32">
                  <c:v>32273</c:v>
                </c:pt>
                <c:pt idx="33">
                  <c:v>30565</c:v>
                </c:pt>
                <c:pt idx="34">
                  <c:v>30182</c:v>
                </c:pt>
                <c:pt idx="35">
                  <c:v>30466</c:v>
                </c:pt>
                <c:pt idx="36">
                  <c:v>30807</c:v>
                </c:pt>
                <c:pt idx="37">
                  <c:v>30682</c:v>
                </c:pt>
                <c:pt idx="38">
                  <c:v>31812</c:v>
                </c:pt>
                <c:pt idx="39">
                  <c:v>31159</c:v>
                </c:pt>
                <c:pt idx="40">
                  <c:v>30982</c:v>
                </c:pt>
                <c:pt idx="41">
                  <c:v>31745</c:v>
                </c:pt>
                <c:pt idx="42">
                  <c:v>32514</c:v>
                </c:pt>
                <c:pt idx="43">
                  <c:v>33171</c:v>
                </c:pt>
                <c:pt idx="44">
                  <c:v>33059</c:v>
                </c:pt>
                <c:pt idx="45">
                  <c:v>32654</c:v>
                </c:pt>
                <c:pt idx="46">
                  <c:v>32604</c:v>
                </c:pt>
                <c:pt idx="47">
                  <c:v>33476</c:v>
                </c:pt>
                <c:pt idx="48">
                  <c:v>36614</c:v>
                </c:pt>
                <c:pt idx="49">
                  <c:v>38365</c:v>
                </c:pt>
                <c:pt idx="50">
                  <c:v>40589</c:v>
                </c:pt>
                <c:pt idx="51">
                  <c:v>43343</c:v>
                </c:pt>
                <c:pt idx="52">
                  <c:v>44998</c:v>
                </c:pt>
                <c:pt idx="53">
                  <c:v>49107</c:v>
                </c:pt>
                <c:pt idx="54">
                  <c:v>50065</c:v>
                </c:pt>
                <c:pt idx="55">
                  <c:v>50264</c:v>
                </c:pt>
                <c:pt idx="56">
                  <c:v>48509</c:v>
                </c:pt>
                <c:pt idx="57">
                  <c:v>44352</c:v>
                </c:pt>
                <c:pt idx="58">
                  <c:v>44475</c:v>
                </c:pt>
                <c:pt idx="59">
                  <c:v>45457</c:v>
                </c:pt>
                <c:pt idx="60">
                  <c:v>44693</c:v>
                </c:pt>
                <c:pt idx="61">
                  <c:v>48586</c:v>
                </c:pt>
                <c:pt idx="62">
                  <c:v>49302</c:v>
                </c:pt>
                <c:pt idx="63">
                  <c:v>50088</c:v>
                </c:pt>
                <c:pt idx="64">
                  <c:v>52488</c:v>
                </c:pt>
                <c:pt idx="65">
                  <c:v>48876</c:v>
                </c:pt>
                <c:pt idx="66">
                  <c:v>47855</c:v>
                </c:pt>
                <c:pt idx="67">
                  <c:v>47395</c:v>
                </c:pt>
                <c:pt idx="68">
                  <c:v>48290</c:v>
                </c:pt>
                <c:pt idx="69">
                  <c:v>52772</c:v>
                </c:pt>
                <c:pt idx="70">
                  <c:v>53286</c:v>
                </c:pt>
                <c:pt idx="71">
                  <c:v>55257</c:v>
                </c:pt>
                <c:pt idx="72">
                  <c:v>54943</c:v>
                </c:pt>
                <c:pt idx="73">
                  <c:v>55161</c:v>
                </c:pt>
                <c:pt idx="74">
                  <c:v>58359</c:v>
                </c:pt>
                <c:pt idx="75">
                  <c:v>53969</c:v>
                </c:pt>
                <c:pt idx="76">
                  <c:v>53570</c:v>
                </c:pt>
                <c:pt idx="77">
                  <c:v>52827</c:v>
                </c:pt>
                <c:pt idx="78">
                  <c:v>53191</c:v>
                </c:pt>
                <c:pt idx="79">
                  <c:v>56500</c:v>
                </c:pt>
                <c:pt idx="80">
                  <c:v>55741</c:v>
                </c:pt>
                <c:pt idx="81">
                  <c:v>54060</c:v>
                </c:pt>
                <c:pt idx="82">
                  <c:v>50510</c:v>
                </c:pt>
                <c:pt idx="83">
                  <c:v>52274</c:v>
                </c:pt>
                <c:pt idx="84">
                  <c:v>53446</c:v>
                </c:pt>
                <c:pt idx="85">
                  <c:v>53293</c:v>
                </c:pt>
                <c:pt idx="86">
                  <c:v>55761</c:v>
                </c:pt>
                <c:pt idx="87">
                  <c:v>56972</c:v>
                </c:pt>
                <c:pt idx="88">
                  <c:v>57225</c:v>
                </c:pt>
                <c:pt idx="89">
                  <c:v>57965</c:v>
                </c:pt>
                <c:pt idx="90">
                  <c:v>57214</c:v>
                </c:pt>
                <c:pt idx="91">
                  <c:v>54024</c:v>
                </c:pt>
                <c:pt idx="92">
                  <c:v>56024</c:v>
                </c:pt>
                <c:pt idx="93">
                  <c:v>61738</c:v>
                </c:pt>
                <c:pt idx="94">
                  <c:v>64205</c:v>
                </c:pt>
                <c:pt idx="95">
                  <c:v>73822</c:v>
                </c:pt>
                <c:pt idx="96">
                  <c:v>76441</c:v>
                </c:pt>
                <c:pt idx="97">
                  <c:v>77514</c:v>
                </c:pt>
                <c:pt idx="98">
                  <c:v>79368</c:v>
                </c:pt>
                <c:pt idx="99">
                  <c:v>77731</c:v>
                </c:pt>
                <c:pt idx="100">
                  <c:v>75706</c:v>
                </c:pt>
                <c:pt idx="101">
                  <c:v>72650</c:v>
                </c:pt>
                <c:pt idx="102">
                  <c:v>74302</c:v>
                </c:pt>
                <c:pt idx="103">
                  <c:v>73118</c:v>
                </c:pt>
                <c:pt idx="104">
                  <c:v>71941</c:v>
                </c:pt>
                <c:pt idx="105">
                  <c:v>73179</c:v>
                </c:pt>
                <c:pt idx="106">
                  <c:v>73493</c:v>
                </c:pt>
                <c:pt idx="107">
                  <c:v>79506</c:v>
                </c:pt>
                <c:pt idx="108">
                  <c:v>81852</c:v>
                </c:pt>
                <c:pt idx="109">
                  <c:v>81787</c:v>
                </c:pt>
                <c:pt idx="110">
                  <c:v>82427</c:v>
                </c:pt>
                <c:pt idx="111">
                  <c:v>81233.600000000006</c:v>
                </c:pt>
                <c:pt idx="112">
                  <c:v>82570.3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CE3-4AC8-AFCF-5C5243EFB9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611712"/>
        <c:axId val="32621696"/>
      </c:lineChart>
      <c:dateAx>
        <c:axId val="32611712"/>
        <c:scaling>
          <c:orientation val="minMax"/>
          <c:max val="46112"/>
          <c:min val="44286"/>
        </c:scaling>
        <c:delete val="0"/>
        <c:axPos val="b"/>
        <c:majorGridlines>
          <c:spPr>
            <a:ln>
              <a:noFill/>
            </a:ln>
          </c:spPr>
        </c:majorGridlines>
        <c:numFmt formatCode="[$-409]mmm\-yy;@" sourceLinked="0"/>
        <c:majorTickMark val="none"/>
        <c:minorTickMark val="none"/>
        <c:tickLblPos val="nextTo"/>
        <c:spPr>
          <a:ln w="3175">
            <a:noFill/>
            <a:prstDash val="solid"/>
          </a:ln>
        </c:spPr>
        <c:txPr>
          <a:bodyPr rot="-2700000" vert="horz"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32621696"/>
        <c:crosses val="autoZero"/>
        <c:auto val="0"/>
        <c:lblOffset val="100"/>
        <c:baseTimeUnit val="months"/>
      </c:dateAx>
      <c:valAx>
        <c:axId val="32621696"/>
        <c:scaling>
          <c:orientation val="minMax"/>
          <c:min val="400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 w="3175">
            <a:noFill/>
            <a:prstDash val="solid"/>
          </a:ln>
        </c:spPr>
        <c:txPr>
          <a:bodyPr rot="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32611712"/>
        <c:crosses val="autoZero"/>
        <c:crossBetween val="between"/>
      </c:valAx>
      <c:spPr>
        <a:noFill/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1434514019553082"/>
          <c:y val="0.94024226088202212"/>
          <c:w val="0.72958984521005643"/>
          <c:h val="4.3152997470034364E-2"/>
        </c:manualLayout>
      </c:layout>
      <c:overlay val="0"/>
      <c:spPr>
        <a:noFill/>
        <a:ln w="3175">
          <a:noFill/>
          <a:prstDash val="solid"/>
        </a:ln>
      </c:spPr>
      <c:txPr>
        <a:bodyPr/>
        <a:lstStyle/>
        <a:p>
          <a:pPr>
            <a:defRPr sz="1100" b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noFill/>
    <a:ln w="19050">
      <a:noFill/>
    </a:ln>
  </c:spPr>
  <c:txPr>
    <a:bodyPr/>
    <a:lstStyle/>
    <a:p>
      <a:pPr>
        <a:defRPr sz="1600" b="1" i="0" u="none" strike="noStrike" baseline="0">
          <a:solidFill>
            <a:srgbClr val="000000"/>
          </a:solidFill>
          <a:latin typeface="David"/>
          <a:ea typeface="David"/>
          <a:cs typeface="David"/>
        </a:defRPr>
      </a:pPr>
      <a:endParaRPr lang="he-IL"/>
    </a:p>
  </c:txPr>
  <c:externalData r:id="rId2">
    <c:autoUpdate val="0"/>
  </c:externalData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 b="1" dirty="0"/>
              <a:t>Figure </a:t>
            </a:r>
            <a:r>
              <a:rPr lang="en-US" sz="1400" b="1" dirty="0" smtClean="0"/>
              <a:t>20: </a:t>
            </a:r>
            <a:r>
              <a:rPr lang="en-US" sz="1400" b="1" dirty="0"/>
              <a:t>Goods and Services Exports</a:t>
            </a:r>
            <a:br>
              <a:rPr lang="en-US" sz="1400" b="1" dirty="0"/>
            </a:br>
            <a:r>
              <a:rPr lang="en-US" sz="1400" dirty="0" smtClean="0"/>
              <a:t>seasonally adjusted,</a:t>
            </a:r>
            <a:r>
              <a:rPr lang="en-US" sz="1400" baseline="0" dirty="0" smtClean="0"/>
              <a:t> May 2023 – May 2026</a:t>
            </a:r>
            <a:endParaRPr lang="he-IL" sz="1400" dirty="0"/>
          </a:p>
        </c:rich>
      </c:tx>
      <c:layout>
        <c:manualLayout>
          <c:xMode val="edge"/>
          <c:yMode val="edge"/>
          <c:x val="0.34768519427655131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1075805931374826E-2"/>
          <c:y val="0.11958146487294469"/>
          <c:w val="0.92210424988163531"/>
          <c:h val="0.69760068460301061"/>
        </c:manualLayout>
      </c:layout>
      <c:lineChart>
        <c:grouping val="standard"/>
        <c:varyColors val="0"/>
        <c:ser>
          <c:idx val="0"/>
          <c:order val="0"/>
          <c:tx>
            <c:strRef>
              <c:f>'איור 20 נתונים'!$B$3</c:f>
              <c:strCache>
                <c:ptCount val="1"/>
                <c:pt idx="0">
                  <c:v>Services exports (excl. startsups)</c:v>
                </c:pt>
              </c:strCache>
            </c:strRef>
          </c:tx>
          <c:spPr>
            <a:ln w="22225">
              <a:solidFill>
                <a:srgbClr val="008DA3"/>
              </a:solidFill>
              <a:prstDash val="solid"/>
            </a:ln>
          </c:spPr>
          <c:marker>
            <c:symbol val="none"/>
          </c:marker>
          <c:dLbls>
            <c:dLbl>
              <c:idx val="147"/>
              <c:layout>
                <c:manualLayout>
                  <c:x val="-3.0910849470303209E-3"/>
                  <c:y val="-5.510109645559385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801-477E-92E3-4B06CBD123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rgbClr val="008DA3"/>
                    </a:solidFill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20 נתונים'!$A$4:$A$300</c:f>
              <c:numCache>
                <c:formatCode>m/d/yyyy</c:formatCode>
                <c:ptCount val="297"/>
                <c:pt idx="0">
                  <c:v>41670</c:v>
                </c:pt>
                <c:pt idx="1">
                  <c:v>41698</c:v>
                </c:pt>
                <c:pt idx="2">
                  <c:v>41729</c:v>
                </c:pt>
                <c:pt idx="3">
                  <c:v>41759</c:v>
                </c:pt>
                <c:pt idx="4">
                  <c:v>41790</c:v>
                </c:pt>
                <c:pt idx="5">
                  <c:v>41820</c:v>
                </c:pt>
                <c:pt idx="6">
                  <c:v>41851</c:v>
                </c:pt>
                <c:pt idx="7">
                  <c:v>41882</c:v>
                </c:pt>
                <c:pt idx="8">
                  <c:v>41912</c:v>
                </c:pt>
                <c:pt idx="9">
                  <c:v>41943</c:v>
                </c:pt>
                <c:pt idx="10">
                  <c:v>41973</c:v>
                </c:pt>
                <c:pt idx="11">
                  <c:v>42004</c:v>
                </c:pt>
                <c:pt idx="12">
                  <c:v>42035</c:v>
                </c:pt>
                <c:pt idx="13">
                  <c:v>42063</c:v>
                </c:pt>
                <c:pt idx="14">
                  <c:v>42094</c:v>
                </c:pt>
                <c:pt idx="15">
                  <c:v>42124</c:v>
                </c:pt>
                <c:pt idx="16">
                  <c:v>42155</c:v>
                </c:pt>
                <c:pt idx="17">
                  <c:v>42185</c:v>
                </c:pt>
                <c:pt idx="18">
                  <c:v>42216</c:v>
                </c:pt>
                <c:pt idx="19">
                  <c:v>42247</c:v>
                </c:pt>
                <c:pt idx="20">
                  <c:v>42277</c:v>
                </c:pt>
                <c:pt idx="21">
                  <c:v>42308</c:v>
                </c:pt>
                <c:pt idx="22">
                  <c:v>42338</c:v>
                </c:pt>
                <c:pt idx="23">
                  <c:v>42369</c:v>
                </c:pt>
                <c:pt idx="24">
                  <c:v>42400</c:v>
                </c:pt>
                <c:pt idx="25">
                  <c:v>42429</c:v>
                </c:pt>
                <c:pt idx="26">
                  <c:v>42460</c:v>
                </c:pt>
                <c:pt idx="27">
                  <c:v>42490</c:v>
                </c:pt>
                <c:pt idx="28">
                  <c:v>42521</c:v>
                </c:pt>
                <c:pt idx="29">
                  <c:v>42551</c:v>
                </c:pt>
                <c:pt idx="30">
                  <c:v>42582</c:v>
                </c:pt>
                <c:pt idx="31">
                  <c:v>42613</c:v>
                </c:pt>
                <c:pt idx="32">
                  <c:v>42643</c:v>
                </c:pt>
                <c:pt idx="33">
                  <c:v>42674</c:v>
                </c:pt>
                <c:pt idx="34">
                  <c:v>42704</c:v>
                </c:pt>
                <c:pt idx="35">
                  <c:v>42735</c:v>
                </c:pt>
                <c:pt idx="36">
                  <c:v>42766</c:v>
                </c:pt>
                <c:pt idx="37">
                  <c:v>42794</c:v>
                </c:pt>
                <c:pt idx="38">
                  <c:v>42825</c:v>
                </c:pt>
                <c:pt idx="39">
                  <c:v>42855</c:v>
                </c:pt>
                <c:pt idx="40">
                  <c:v>42886</c:v>
                </c:pt>
                <c:pt idx="41">
                  <c:v>42916</c:v>
                </c:pt>
                <c:pt idx="42">
                  <c:v>42947</c:v>
                </c:pt>
                <c:pt idx="43">
                  <c:v>42978</c:v>
                </c:pt>
                <c:pt idx="44">
                  <c:v>43008</c:v>
                </c:pt>
                <c:pt idx="45">
                  <c:v>43039</c:v>
                </c:pt>
                <c:pt idx="46">
                  <c:v>43069</c:v>
                </c:pt>
                <c:pt idx="47">
                  <c:v>43100</c:v>
                </c:pt>
                <c:pt idx="48">
                  <c:v>43131</c:v>
                </c:pt>
                <c:pt idx="49">
                  <c:v>43159</c:v>
                </c:pt>
                <c:pt idx="50">
                  <c:v>43190</c:v>
                </c:pt>
                <c:pt idx="51">
                  <c:v>43220</c:v>
                </c:pt>
                <c:pt idx="52">
                  <c:v>43251</c:v>
                </c:pt>
                <c:pt idx="53">
                  <c:v>43281</c:v>
                </c:pt>
                <c:pt idx="54">
                  <c:v>43312</c:v>
                </c:pt>
                <c:pt idx="55">
                  <c:v>43343</c:v>
                </c:pt>
                <c:pt idx="56">
                  <c:v>43373</c:v>
                </c:pt>
                <c:pt idx="57">
                  <c:v>43404</c:v>
                </c:pt>
                <c:pt idx="58">
                  <c:v>43434</c:v>
                </c:pt>
                <c:pt idx="59">
                  <c:v>43465</c:v>
                </c:pt>
                <c:pt idx="60">
                  <c:v>43496</c:v>
                </c:pt>
                <c:pt idx="61">
                  <c:v>43524</c:v>
                </c:pt>
                <c:pt idx="62">
                  <c:v>43555</c:v>
                </c:pt>
                <c:pt idx="63">
                  <c:v>43585</c:v>
                </c:pt>
                <c:pt idx="64">
                  <c:v>43616</c:v>
                </c:pt>
                <c:pt idx="65">
                  <c:v>43646</c:v>
                </c:pt>
                <c:pt idx="66">
                  <c:v>43677</c:v>
                </c:pt>
                <c:pt idx="67">
                  <c:v>43708</c:v>
                </c:pt>
                <c:pt idx="68">
                  <c:v>43738</c:v>
                </c:pt>
                <c:pt idx="69">
                  <c:v>43769</c:v>
                </c:pt>
                <c:pt idx="70">
                  <c:v>43799</c:v>
                </c:pt>
                <c:pt idx="71">
                  <c:v>43830</c:v>
                </c:pt>
                <c:pt idx="72">
                  <c:v>43861</c:v>
                </c:pt>
                <c:pt idx="73">
                  <c:v>43890</c:v>
                </c:pt>
                <c:pt idx="74">
                  <c:v>43921</c:v>
                </c:pt>
                <c:pt idx="75">
                  <c:v>43951</c:v>
                </c:pt>
                <c:pt idx="76">
                  <c:v>43982</c:v>
                </c:pt>
                <c:pt idx="77">
                  <c:v>44012</c:v>
                </c:pt>
                <c:pt idx="78">
                  <c:v>44043</c:v>
                </c:pt>
                <c:pt idx="79">
                  <c:v>44074</c:v>
                </c:pt>
                <c:pt idx="80">
                  <c:v>44104</c:v>
                </c:pt>
                <c:pt idx="81">
                  <c:v>44135</c:v>
                </c:pt>
                <c:pt idx="82">
                  <c:v>44165</c:v>
                </c:pt>
                <c:pt idx="83">
                  <c:v>44196</c:v>
                </c:pt>
                <c:pt idx="84">
                  <c:v>44227</c:v>
                </c:pt>
                <c:pt idx="85">
                  <c:v>44255</c:v>
                </c:pt>
                <c:pt idx="86">
                  <c:v>44286</c:v>
                </c:pt>
                <c:pt idx="87">
                  <c:v>44316</c:v>
                </c:pt>
                <c:pt idx="88">
                  <c:v>44347</c:v>
                </c:pt>
                <c:pt idx="89">
                  <c:v>44377</c:v>
                </c:pt>
                <c:pt idx="90">
                  <c:v>44408</c:v>
                </c:pt>
                <c:pt idx="91">
                  <c:v>44439</c:v>
                </c:pt>
                <c:pt idx="92">
                  <c:v>44469</c:v>
                </c:pt>
                <c:pt idx="93">
                  <c:v>44500</c:v>
                </c:pt>
                <c:pt idx="94">
                  <c:v>44530</c:v>
                </c:pt>
                <c:pt idx="95">
                  <c:v>44561</c:v>
                </c:pt>
                <c:pt idx="96">
                  <c:v>44592</c:v>
                </c:pt>
                <c:pt idx="97">
                  <c:v>44620</c:v>
                </c:pt>
                <c:pt idx="98">
                  <c:v>44651</c:v>
                </c:pt>
                <c:pt idx="99">
                  <c:v>44681</c:v>
                </c:pt>
                <c:pt idx="100">
                  <c:v>44712</c:v>
                </c:pt>
                <c:pt idx="101">
                  <c:v>44742</c:v>
                </c:pt>
                <c:pt idx="102">
                  <c:v>44773</c:v>
                </c:pt>
                <c:pt idx="103">
                  <c:v>44804</c:v>
                </c:pt>
                <c:pt idx="104">
                  <c:v>44834</c:v>
                </c:pt>
                <c:pt idx="105">
                  <c:v>44865</c:v>
                </c:pt>
                <c:pt idx="106">
                  <c:v>44895</c:v>
                </c:pt>
                <c:pt idx="107">
                  <c:v>44926</c:v>
                </c:pt>
                <c:pt idx="108">
                  <c:v>44957</c:v>
                </c:pt>
                <c:pt idx="109">
                  <c:v>44985</c:v>
                </c:pt>
                <c:pt idx="110">
                  <c:v>45016</c:v>
                </c:pt>
                <c:pt idx="111">
                  <c:v>45046</c:v>
                </c:pt>
                <c:pt idx="112">
                  <c:v>45077</c:v>
                </c:pt>
                <c:pt idx="113">
                  <c:v>45107</c:v>
                </c:pt>
                <c:pt idx="114">
                  <c:v>45138</c:v>
                </c:pt>
                <c:pt idx="115">
                  <c:v>45169</c:v>
                </c:pt>
                <c:pt idx="116">
                  <c:v>45199</c:v>
                </c:pt>
                <c:pt idx="117">
                  <c:v>45230</c:v>
                </c:pt>
                <c:pt idx="118">
                  <c:v>45260</c:v>
                </c:pt>
                <c:pt idx="119">
                  <c:v>45291</c:v>
                </c:pt>
                <c:pt idx="120">
                  <c:v>45322</c:v>
                </c:pt>
                <c:pt idx="121">
                  <c:v>45351</c:v>
                </c:pt>
                <c:pt idx="122">
                  <c:v>45382</c:v>
                </c:pt>
                <c:pt idx="123">
                  <c:v>45412</c:v>
                </c:pt>
                <c:pt idx="124">
                  <c:v>45443</c:v>
                </c:pt>
                <c:pt idx="125">
                  <c:v>45473</c:v>
                </c:pt>
                <c:pt idx="126">
                  <c:v>45504</c:v>
                </c:pt>
                <c:pt idx="127">
                  <c:v>45535</c:v>
                </c:pt>
                <c:pt idx="128">
                  <c:v>45565</c:v>
                </c:pt>
                <c:pt idx="129">
                  <c:v>45596</c:v>
                </c:pt>
                <c:pt idx="130">
                  <c:v>45626</c:v>
                </c:pt>
                <c:pt idx="131">
                  <c:v>45657</c:v>
                </c:pt>
                <c:pt idx="132">
                  <c:v>45688</c:v>
                </c:pt>
                <c:pt idx="133">
                  <c:v>45716</c:v>
                </c:pt>
                <c:pt idx="134">
                  <c:v>45747</c:v>
                </c:pt>
                <c:pt idx="135">
                  <c:v>45777</c:v>
                </c:pt>
                <c:pt idx="136">
                  <c:v>45808</c:v>
                </c:pt>
                <c:pt idx="137">
                  <c:v>45838</c:v>
                </c:pt>
                <c:pt idx="138">
                  <c:v>45869</c:v>
                </c:pt>
                <c:pt idx="139">
                  <c:v>45900</c:v>
                </c:pt>
                <c:pt idx="140">
                  <c:v>45930</c:v>
                </c:pt>
                <c:pt idx="141">
                  <c:v>45961</c:v>
                </c:pt>
                <c:pt idx="142">
                  <c:v>45991</c:v>
                </c:pt>
                <c:pt idx="143">
                  <c:v>46022</c:v>
                </c:pt>
                <c:pt idx="144">
                  <c:v>46053</c:v>
                </c:pt>
                <c:pt idx="145">
                  <c:v>46081</c:v>
                </c:pt>
                <c:pt idx="146">
                  <c:v>46112</c:v>
                </c:pt>
                <c:pt idx="147">
                  <c:v>46142</c:v>
                </c:pt>
                <c:pt idx="148">
                  <c:v>46173</c:v>
                </c:pt>
              </c:numCache>
            </c:numRef>
          </c:cat>
          <c:val>
            <c:numRef>
              <c:f>'איור 20 נתונים'!$B$4:$B$300</c:f>
              <c:numCache>
                <c:formatCode>#,##0</c:formatCode>
                <c:ptCount val="297"/>
                <c:pt idx="0">
                  <c:v>2802.6</c:v>
                </c:pt>
                <c:pt idx="1">
                  <c:v>2839.8</c:v>
                </c:pt>
                <c:pt idx="2">
                  <c:v>2842.7</c:v>
                </c:pt>
                <c:pt idx="3">
                  <c:v>2989.4</c:v>
                </c:pt>
                <c:pt idx="4">
                  <c:v>2978.7</c:v>
                </c:pt>
                <c:pt idx="5">
                  <c:v>2897.5</c:v>
                </c:pt>
                <c:pt idx="6">
                  <c:v>2741</c:v>
                </c:pt>
                <c:pt idx="7">
                  <c:v>2842.7</c:v>
                </c:pt>
                <c:pt idx="8">
                  <c:v>2965</c:v>
                </c:pt>
                <c:pt idx="9">
                  <c:v>2956.2</c:v>
                </c:pt>
                <c:pt idx="10">
                  <c:v>3067.7</c:v>
                </c:pt>
                <c:pt idx="11">
                  <c:v>3052.1</c:v>
                </c:pt>
                <c:pt idx="12">
                  <c:v>2808.5</c:v>
                </c:pt>
                <c:pt idx="13">
                  <c:v>3003.1</c:v>
                </c:pt>
                <c:pt idx="14">
                  <c:v>2876.9</c:v>
                </c:pt>
                <c:pt idx="15">
                  <c:v>2814.3</c:v>
                </c:pt>
                <c:pt idx="16">
                  <c:v>2941.5</c:v>
                </c:pt>
                <c:pt idx="17">
                  <c:v>2874</c:v>
                </c:pt>
                <c:pt idx="18">
                  <c:v>2948.4</c:v>
                </c:pt>
                <c:pt idx="19">
                  <c:v>3080.4</c:v>
                </c:pt>
                <c:pt idx="20">
                  <c:v>2888.7</c:v>
                </c:pt>
                <c:pt idx="21">
                  <c:v>2952.3</c:v>
                </c:pt>
                <c:pt idx="22">
                  <c:v>2888.7</c:v>
                </c:pt>
                <c:pt idx="23">
                  <c:v>3026.6</c:v>
                </c:pt>
                <c:pt idx="24">
                  <c:v>2989.9636121357298</c:v>
                </c:pt>
                <c:pt idx="25">
                  <c:v>2942.83793589467</c:v>
                </c:pt>
                <c:pt idx="26">
                  <c:v>2992.9541702995298</c:v>
                </c:pt>
                <c:pt idx="27">
                  <c:v>2976.9871771657499</c:v>
                </c:pt>
                <c:pt idx="28">
                  <c:v>3105.9068715098902</c:v>
                </c:pt>
                <c:pt idx="29">
                  <c:v>3261.4080909253898</c:v>
                </c:pt>
                <c:pt idx="30">
                  <c:v>3068.8376705670398</c:v>
                </c:pt>
                <c:pt idx="31">
                  <c:v>3173.47530450573</c:v>
                </c:pt>
                <c:pt idx="32">
                  <c:v>3303.20823666663</c:v>
                </c:pt>
                <c:pt idx="33">
                  <c:v>3202.4357626988199</c:v>
                </c:pt>
                <c:pt idx="34">
                  <c:v>3273.99782030295</c:v>
                </c:pt>
                <c:pt idx="35">
                  <c:v>3412.3213294582201</c:v>
                </c:pt>
                <c:pt idx="36">
                  <c:v>3320.1859362912301</c:v>
                </c:pt>
                <c:pt idx="37">
                  <c:v>3172.98254367255</c:v>
                </c:pt>
                <c:pt idx="38">
                  <c:v>3518.8616101541902</c:v>
                </c:pt>
                <c:pt idx="39">
                  <c:v>3541.6832953923999</c:v>
                </c:pt>
                <c:pt idx="40">
                  <c:v>3546.58576326619</c:v>
                </c:pt>
                <c:pt idx="41">
                  <c:v>3799.7413497414</c:v>
                </c:pt>
                <c:pt idx="42">
                  <c:v>3781.9879894515402</c:v>
                </c:pt>
                <c:pt idx="43">
                  <c:v>3647.75970363652</c:v>
                </c:pt>
                <c:pt idx="44">
                  <c:v>3886.6645163724802</c:v>
                </c:pt>
                <c:pt idx="45">
                  <c:v>3689.4360449679398</c:v>
                </c:pt>
                <c:pt idx="46">
                  <c:v>3985.6725753853498</c:v>
                </c:pt>
                <c:pt idx="47">
                  <c:v>3934.7317814527401</c:v>
                </c:pt>
                <c:pt idx="48">
                  <c:v>4175.6477818586</c:v>
                </c:pt>
                <c:pt idx="49">
                  <c:v>4047.6760018111099</c:v>
                </c:pt>
                <c:pt idx="50">
                  <c:v>4107.5936562832703</c:v>
                </c:pt>
                <c:pt idx="51">
                  <c:v>4160.0308518973397</c:v>
                </c:pt>
                <c:pt idx="52">
                  <c:v>4107.0202923491897</c:v>
                </c:pt>
                <c:pt idx="53">
                  <c:v>3985.7613434873101</c:v>
                </c:pt>
                <c:pt idx="54">
                  <c:v>4066.9756688222701</c:v>
                </c:pt>
                <c:pt idx="55">
                  <c:v>4253.4236596094497</c:v>
                </c:pt>
                <c:pt idx="56">
                  <c:v>3944.68281632654</c:v>
                </c:pt>
                <c:pt idx="57">
                  <c:v>4136.6982250327001</c:v>
                </c:pt>
                <c:pt idx="58">
                  <c:v>4171.8827912633296</c:v>
                </c:pt>
                <c:pt idx="59">
                  <c:v>4024.1559527115701</c:v>
                </c:pt>
                <c:pt idx="60">
                  <c:v>4113.09562565953</c:v>
                </c:pt>
                <c:pt idx="61">
                  <c:v>4205.3274056166802</c:v>
                </c:pt>
                <c:pt idx="62">
                  <c:v>4249.6384252320604</c:v>
                </c:pt>
                <c:pt idx="63">
                  <c:v>4258.1870266063897</c:v>
                </c:pt>
                <c:pt idx="64">
                  <c:v>4405.1142645938498</c:v>
                </c:pt>
                <c:pt idx="65">
                  <c:v>4543.0682680711998</c:v>
                </c:pt>
                <c:pt idx="66">
                  <c:v>4240.2081683830602</c:v>
                </c:pt>
                <c:pt idx="67">
                  <c:v>4456.4513270022198</c:v>
                </c:pt>
                <c:pt idx="68">
                  <c:v>4460.3539324702897</c:v>
                </c:pt>
                <c:pt idx="69">
                  <c:v>4568.6434198305597</c:v>
                </c:pt>
                <c:pt idx="70">
                  <c:v>4432.5578719999003</c:v>
                </c:pt>
                <c:pt idx="71">
                  <c:v>4656.0871290839004</c:v>
                </c:pt>
                <c:pt idx="72">
                  <c:v>4332.4696559989698</c:v>
                </c:pt>
                <c:pt idx="73">
                  <c:v>4395.7869014783901</c:v>
                </c:pt>
                <c:pt idx="74">
                  <c:v>4111.4595309804999</c:v>
                </c:pt>
                <c:pt idx="75">
                  <c:v>3998.73779586412</c:v>
                </c:pt>
                <c:pt idx="76">
                  <c:v>3994.0393896570399</c:v>
                </c:pt>
                <c:pt idx="77">
                  <c:v>4034.64799824995</c:v>
                </c:pt>
                <c:pt idx="78">
                  <c:v>4180.3264215163299</c:v>
                </c:pt>
                <c:pt idx="79">
                  <c:v>4281.0238144042696</c:v>
                </c:pt>
                <c:pt idx="80">
                  <c:v>4369.0349268563104</c:v>
                </c:pt>
                <c:pt idx="81">
                  <c:v>4585.8711457003901</c:v>
                </c:pt>
                <c:pt idx="82">
                  <c:v>4802.9124997572399</c:v>
                </c:pt>
                <c:pt idx="83">
                  <c:v>4925.8838454957604</c:v>
                </c:pt>
                <c:pt idx="84">
                  <c:v>4877.8416546149601</c:v>
                </c:pt>
                <c:pt idx="85">
                  <c:v>5222.61818893079</c:v>
                </c:pt>
                <c:pt idx="86">
                  <c:v>5222.3296257131096</c:v>
                </c:pt>
                <c:pt idx="87">
                  <c:v>5118.9743217957803</c:v>
                </c:pt>
                <c:pt idx="88">
                  <c:v>5541.58142866464</c:v>
                </c:pt>
                <c:pt idx="89">
                  <c:v>5763.3742886790296</c:v>
                </c:pt>
                <c:pt idx="90">
                  <c:v>5663.5537946555396</c:v>
                </c:pt>
                <c:pt idx="91">
                  <c:v>5812.1985815334401</c:v>
                </c:pt>
                <c:pt idx="92">
                  <c:v>6249.9614069222398</c:v>
                </c:pt>
                <c:pt idx="93">
                  <c:v>6308.30182260519</c:v>
                </c:pt>
                <c:pt idx="94">
                  <c:v>6429.8990793841103</c:v>
                </c:pt>
                <c:pt idx="95">
                  <c:v>6538.8325365197197</c:v>
                </c:pt>
                <c:pt idx="96">
                  <c:v>6594.99382468975</c:v>
                </c:pt>
                <c:pt idx="97">
                  <c:v>6667.7164969208397</c:v>
                </c:pt>
                <c:pt idx="98">
                  <c:v>6863.6671959253899</c:v>
                </c:pt>
                <c:pt idx="99">
                  <c:v>7168.4070997865601</c:v>
                </c:pt>
                <c:pt idx="100">
                  <c:v>7008.1353635186197</c:v>
                </c:pt>
                <c:pt idx="101">
                  <c:v>6869.3812201438705</c:v>
                </c:pt>
                <c:pt idx="102">
                  <c:v>6991.9665578443401</c:v>
                </c:pt>
                <c:pt idx="103">
                  <c:v>6896.4918234809502</c:v>
                </c:pt>
                <c:pt idx="104">
                  <c:v>6861.3974969547498</c:v>
                </c:pt>
                <c:pt idx="105">
                  <c:v>6785.7930222810901</c:v>
                </c:pt>
                <c:pt idx="106">
                  <c:v>6840.3223931837601</c:v>
                </c:pt>
                <c:pt idx="107">
                  <c:v>6566.0159553769599</c:v>
                </c:pt>
                <c:pt idx="108">
                  <c:v>6703.6299153926202</c:v>
                </c:pt>
                <c:pt idx="109">
                  <c:v>6665.7384716336001</c:v>
                </c:pt>
                <c:pt idx="110">
                  <c:v>6646.1174642666301</c:v>
                </c:pt>
                <c:pt idx="111">
                  <c:v>6689.58628191961</c:v>
                </c:pt>
                <c:pt idx="112">
                  <c:v>6762.31017870901</c:v>
                </c:pt>
                <c:pt idx="113">
                  <c:v>6856.9452482795796</c:v>
                </c:pt>
                <c:pt idx="114">
                  <c:v>6486.2240253283098</c:v>
                </c:pt>
                <c:pt idx="115">
                  <c:v>6893.26611828964</c:v>
                </c:pt>
                <c:pt idx="116">
                  <c:v>6718.5478465490696</c:v>
                </c:pt>
                <c:pt idx="117">
                  <c:v>6300.5844350412799</c:v>
                </c:pt>
                <c:pt idx="118">
                  <c:v>6184.62939314088</c:v>
                </c:pt>
                <c:pt idx="119">
                  <c:v>6010.2349986528397</c:v>
                </c:pt>
                <c:pt idx="120">
                  <c:v>6259.0527622344598</c:v>
                </c:pt>
                <c:pt idx="121">
                  <c:v>6657.11496738598</c:v>
                </c:pt>
                <c:pt idx="122">
                  <c:v>6422.4415076089299</c:v>
                </c:pt>
                <c:pt idx="123">
                  <c:v>6600.4008345278999</c:v>
                </c:pt>
                <c:pt idx="124">
                  <c:v>6694.1990936035299</c:v>
                </c:pt>
                <c:pt idx="125">
                  <c:v>6655.0864326738001</c:v>
                </c:pt>
                <c:pt idx="126">
                  <c:v>7104.4845478085299</c:v>
                </c:pt>
                <c:pt idx="127">
                  <c:v>6923.4257077985803</c:v>
                </c:pt>
                <c:pt idx="128">
                  <c:v>6977.6552326872597</c:v>
                </c:pt>
                <c:pt idx="129">
                  <c:v>6982.3501204788099</c:v>
                </c:pt>
                <c:pt idx="130">
                  <c:v>6923.3478661509798</c:v>
                </c:pt>
                <c:pt idx="131">
                  <c:v>7355.1063166670701</c:v>
                </c:pt>
                <c:pt idx="132">
                  <c:v>7183.0974091235003</c:v>
                </c:pt>
                <c:pt idx="133">
                  <c:v>7343.5969238305297</c:v>
                </c:pt>
                <c:pt idx="134">
                  <c:v>7444.6253509317403</c:v>
                </c:pt>
                <c:pt idx="135">
                  <c:v>7367.1617627982596</c:v>
                </c:pt>
                <c:pt idx="136">
                  <c:v>6788.5248021977804</c:v>
                </c:pt>
                <c:pt idx="137">
                  <c:v>7121.0227022692698</c:v>
                </c:pt>
                <c:pt idx="138">
                  <c:v>7821.6801950344297</c:v>
                </c:pt>
                <c:pt idx="139">
                  <c:v>7073.8361666897299</c:v>
                </c:pt>
                <c:pt idx="140">
                  <c:v>7689.5467591444904</c:v>
                </c:pt>
                <c:pt idx="141">
                  <c:v>8041.1420342369902</c:v>
                </c:pt>
                <c:pt idx="142">
                  <c:v>8060.9409772761201</c:v>
                </c:pt>
                <c:pt idx="143">
                  <c:v>8171.5250524736002</c:v>
                </c:pt>
                <c:pt idx="144">
                  <c:v>8213.9436475431994</c:v>
                </c:pt>
                <c:pt idx="145">
                  <c:v>7848.4724748114504</c:v>
                </c:pt>
                <c:pt idx="146">
                  <c:v>8207.4284837485793</c:v>
                </c:pt>
                <c:pt idx="147">
                  <c:v>8107.3321619752396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01-477E-92E3-4B06CBD12327}"/>
            </c:ext>
          </c:extLst>
        </c:ser>
        <c:ser>
          <c:idx val="1"/>
          <c:order val="1"/>
          <c:tx>
            <c:strRef>
              <c:f>'איור 20 נתונים'!$C$3</c:f>
              <c:strCache>
                <c:ptCount val="1"/>
                <c:pt idx="0">
                  <c:v>Goods exports (excl. aircraft, ships and diamonds)</c:v>
                </c:pt>
              </c:strCache>
            </c:strRef>
          </c:tx>
          <c:spPr>
            <a:ln w="22225">
              <a:solidFill>
                <a:srgbClr val="DA8F32"/>
              </a:solidFill>
              <a:prstDash val="solid"/>
            </a:ln>
          </c:spPr>
          <c:marker>
            <c:symbol val="none"/>
          </c:marker>
          <c:dLbls>
            <c:dLbl>
              <c:idx val="148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801-477E-92E3-4B06CBD123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rgbClr val="D98D25"/>
                    </a:solidFill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20 נתונים'!$A$4:$A$300</c:f>
              <c:numCache>
                <c:formatCode>m/d/yyyy</c:formatCode>
                <c:ptCount val="297"/>
                <c:pt idx="0">
                  <c:v>41670</c:v>
                </c:pt>
                <c:pt idx="1">
                  <c:v>41698</c:v>
                </c:pt>
                <c:pt idx="2">
                  <c:v>41729</c:v>
                </c:pt>
                <c:pt idx="3">
                  <c:v>41759</c:v>
                </c:pt>
                <c:pt idx="4">
                  <c:v>41790</c:v>
                </c:pt>
                <c:pt idx="5">
                  <c:v>41820</c:v>
                </c:pt>
                <c:pt idx="6">
                  <c:v>41851</c:v>
                </c:pt>
                <c:pt idx="7">
                  <c:v>41882</c:v>
                </c:pt>
                <c:pt idx="8">
                  <c:v>41912</c:v>
                </c:pt>
                <c:pt idx="9">
                  <c:v>41943</c:v>
                </c:pt>
                <c:pt idx="10">
                  <c:v>41973</c:v>
                </c:pt>
                <c:pt idx="11">
                  <c:v>42004</c:v>
                </c:pt>
                <c:pt idx="12">
                  <c:v>42035</c:v>
                </c:pt>
                <c:pt idx="13">
                  <c:v>42063</c:v>
                </c:pt>
                <c:pt idx="14">
                  <c:v>42094</c:v>
                </c:pt>
                <c:pt idx="15">
                  <c:v>42124</c:v>
                </c:pt>
                <c:pt idx="16">
                  <c:v>42155</c:v>
                </c:pt>
                <c:pt idx="17">
                  <c:v>42185</c:v>
                </c:pt>
                <c:pt idx="18">
                  <c:v>42216</c:v>
                </c:pt>
                <c:pt idx="19">
                  <c:v>42247</c:v>
                </c:pt>
                <c:pt idx="20">
                  <c:v>42277</c:v>
                </c:pt>
                <c:pt idx="21">
                  <c:v>42308</c:v>
                </c:pt>
                <c:pt idx="22">
                  <c:v>42338</c:v>
                </c:pt>
                <c:pt idx="23">
                  <c:v>42369</c:v>
                </c:pt>
                <c:pt idx="24">
                  <c:v>42400</c:v>
                </c:pt>
                <c:pt idx="25">
                  <c:v>42429</c:v>
                </c:pt>
                <c:pt idx="26">
                  <c:v>42460</c:v>
                </c:pt>
                <c:pt idx="27">
                  <c:v>42490</c:v>
                </c:pt>
                <c:pt idx="28">
                  <c:v>42521</c:v>
                </c:pt>
                <c:pt idx="29">
                  <c:v>42551</c:v>
                </c:pt>
                <c:pt idx="30">
                  <c:v>42582</c:v>
                </c:pt>
                <c:pt idx="31">
                  <c:v>42613</c:v>
                </c:pt>
                <c:pt idx="32">
                  <c:v>42643</c:v>
                </c:pt>
                <c:pt idx="33">
                  <c:v>42674</c:v>
                </c:pt>
                <c:pt idx="34">
                  <c:v>42704</c:v>
                </c:pt>
                <c:pt idx="35">
                  <c:v>42735</c:v>
                </c:pt>
                <c:pt idx="36">
                  <c:v>42766</c:v>
                </c:pt>
                <c:pt idx="37">
                  <c:v>42794</c:v>
                </c:pt>
                <c:pt idx="38">
                  <c:v>42825</c:v>
                </c:pt>
                <c:pt idx="39">
                  <c:v>42855</c:v>
                </c:pt>
                <c:pt idx="40">
                  <c:v>42886</c:v>
                </c:pt>
                <c:pt idx="41">
                  <c:v>42916</c:v>
                </c:pt>
                <c:pt idx="42">
                  <c:v>42947</c:v>
                </c:pt>
                <c:pt idx="43">
                  <c:v>42978</c:v>
                </c:pt>
                <c:pt idx="44">
                  <c:v>43008</c:v>
                </c:pt>
                <c:pt idx="45">
                  <c:v>43039</c:v>
                </c:pt>
                <c:pt idx="46">
                  <c:v>43069</c:v>
                </c:pt>
                <c:pt idx="47">
                  <c:v>43100</c:v>
                </c:pt>
                <c:pt idx="48">
                  <c:v>43131</c:v>
                </c:pt>
                <c:pt idx="49">
                  <c:v>43159</c:v>
                </c:pt>
                <c:pt idx="50">
                  <c:v>43190</c:v>
                </c:pt>
                <c:pt idx="51">
                  <c:v>43220</c:v>
                </c:pt>
                <c:pt idx="52">
                  <c:v>43251</c:v>
                </c:pt>
                <c:pt idx="53">
                  <c:v>43281</c:v>
                </c:pt>
                <c:pt idx="54">
                  <c:v>43312</c:v>
                </c:pt>
                <c:pt idx="55">
                  <c:v>43343</c:v>
                </c:pt>
                <c:pt idx="56">
                  <c:v>43373</c:v>
                </c:pt>
                <c:pt idx="57">
                  <c:v>43404</c:v>
                </c:pt>
                <c:pt idx="58">
                  <c:v>43434</c:v>
                </c:pt>
                <c:pt idx="59">
                  <c:v>43465</c:v>
                </c:pt>
                <c:pt idx="60">
                  <c:v>43496</c:v>
                </c:pt>
                <c:pt idx="61">
                  <c:v>43524</c:v>
                </c:pt>
                <c:pt idx="62">
                  <c:v>43555</c:v>
                </c:pt>
                <c:pt idx="63">
                  <c:v>43585</c:v>
                </c:pt>
                <c:pt idx="64">
                  <c:v>43616</c:v>
                </c:pt>
                <c:pt idx="65">
                  <c:v>43646</c:v>
                </c:pt>
                <c:pt idx="66">
                  <c:v>43677</c:v>
                </c:pt>
                <c:pt idx="67">
                  <c:v>43708</c:v>
                </c:pt>
                <c:pt idx="68">
                  <c:v>43738</c:v>
                </c:pt>
                <c:pt idx="69">
                  <c:v>43769</c:v>
                </c:pt>
                <c:pt idx="70">
                  <c:v>43799</c:v>
                </c:pt>
                <c:pt idx="71">
                  <c:v>43830</c:v>
                </c:pt>
                <c:pt idx="72">
                  <c:v>43861</c:v>
                </c:pt>
                <c:pt idx="73">
                  <c:v>43890</c:v>
                </c:pt>
                <c:pt idx="74">
                  <c:v>43921</c:v>
                </c:pt>
                <c:pt idx="75">
                  <c:v>43951</c:v>
                </c:pt>
                <c:pt idx="76">
                  <c:v>43982</c:v>
                </c:pt>
                <c:pt idx="77">
                  <c:v>44012</c:v>
                </c:pt>
                <c:pt idx="78">
                  <c:v>44043</c:v>
                </c:pt>
                <c:pt idx="79">
                  <c:v>44074</c:v>
                </c:pt>
                <c:pt idx="80">
                  <c:v>44104</c:v>
                </c:pt>
                <c:pt idx="81">
                  <c:v>44135</c:v>
                </c:pt>
                <c:pt idx="82">
                  <c:v>44165</c:v>
                </c:pt>
                <c:pt idx="83">
                  <c:v>44196</c:v>
                </c:pt>
                <c:pt idx="84">
                  <c:v>44227</c:v>
                </c:pt>
                <c:pt idx="85">
                  <c:v>44255</c:v>
                </c:pt>
                <c:pt idx="86">
                  <c:v>44286</c:v>
                </c:pt>
                <c:pt idx="87">
                  <c:v>44316</c:v>
                </c:pt>
                <c:pt idx="88">
                  <c:v>44347</c:v>
                </c:pt>
                <c:pt idx="89">
                  <c:v>44377</c:v>
                </c:pt>
                <c:pt idx="90">
                  <c:v>44408</c:v>
                </c:pt>
                <c:pt idx="91">
                  <c:v>44439</c:v>
                </c:pt>
                <c:pt idx="92">
                  <c:v>44469</c:v>
                </c:pt>
                <c:pt idx="93">
                  <c:v>44500</c:v>
                </c:pt>
                <c:pt idx="94">
                  <c:v>44530</c:v>
                </c:pt>
                <c:pt idx="95">
                  <c:v>44561</c:v>
                </c:pt>
                <c:pt idx="96">
                  <c:v>44592</c:v>
                </c:pt>
                <c:pt idx="97">
                  <c:v>44620</c:v>
                </c:pt>
                <c:pt idx="98">
                  <c:v>44651</c:v>
                </c:pt>
                <c:pt idx="99">
                  <c:v>44681</c:v>
                </c:pt>
                <c:pt idx="100">
                  <c:v>44712</c:v>
                </c:pt>
                <c:pt idx="101">
                  <c:v>44742</c:v>
                </c:pt>
                <c:pt idx="102">
                  <c:v>44773</c:v>
                </c:pt>
                <c:pt idx="103">
                  <c:v>44804</c:v>
                </c:pt>
                <c:pt idx="104">
                  <c:v>44834</c:v>
                </c:pt>
                <c:pt idx="105">
                  <c:v>44865</c:v>
                </c:pt>
                <c:pt idx="106">
                  <c:v>44895</c:v>
                </c:pt>
                <c:pt idx="107">
                  <c:v>44926</c:v>
                </c:pt>
                <c:pt idx="108">
                  <c:v>44957</c:v>
                </c:pt>
                <c:pt idx="109">
                  <c:v>44985</c:v>
                </c:pt>
                <c:pt idx="110">
                  <c:v>45016</c:v>
                </c:pt>
                <c:pt idx="111">
                  <c:v>45046</c:v>
                </c:pt>
                <c:pt idx="112">
                  <c:v>45077</c:v>
                </c:pt>
                <c:pt idx="113">
                  <c:v>45107</c:v>
                </c:pt>
                <c:pt idx="114">
                  <c:v>45138</c:v>
                </c:pt>
                <c:pt idx="115">
                  <c:v>45169</c:v>
                </c:pt>
                <c:pt idx="116">
                  <c:v>45199</c:v>
                </c:pt>
                <c:pt idx="117">
                  <c:v>45230</c:v>
                </c:pt>
                <c:pt idx="118">
                  <c:v>45260</c:v>
                </c:pt>
                <c:pt idx="119">
                  <c:v>45291</c:v>
                </c:pt>
                <c:pt idx="120">
                  <c:v>45322</c:v>
                </c:pt>
                <c:pt idx="121">
                  <c:v>45351</c:v>
                </c:pt>
                <c:pt idx="122">
                  <c:v>45382</c:v>
                </c:pt>
                <c:pt idx="123">
                  <c:v>45412</c:v>
                </c:pt>
                <c:pt idx="124">
                  <c:v>45443</c:v>
                </c:pt>
                <c:pt idx="125">
                  <c:v>45473</c:v>
                </c:pt>
                <c:pt idx="126">
                  <c:v>45504</c:v>
                </c:pt>
                <c:pt idx="127">
                  <c:v>45535</c:v>
                </c:pt>
                <c:pt idx="128">
                  <c:v>45565</c:v>
                </c:pt>
                <c:pt idx="129">
                  <c:v>45596</c:v>
                </c:pt>
                <c:pt idx="130">
                  <c:v>45626</c:v>
                </c:pt>
                <c:pt idx="131">
                  <c:v>45657</c:v>
                </c:pt>
                <c:pt idx="132">
                  <c:v>45688</c:v>
                </c:pt>
                <c:pt idx="133">
                  <c:v>45716</c:v>
                </c:pt>
                <c:pt idx="134">
                  <c:v>45747</c:v>
                </c:pt>
                <c:pt idx="135">
                  <c:v>45777</c:v>
                </c:pt>
                <c:pt idx="136">
                  <c:v>45808</c:v>
                </c:pt>
                <c:pt idx="137">
                  <c:v>45838</c:v>
                </c:pt>
                <c:pt idx="138">
                  <c:v>45869</c:v>
                </c:pt>
                <c:pt idx="139">
                  <c:v>45900</c:v>
                </c:pt>
                <c:pt idx="140">
                  <c:v>45930</c:v>
                </c:pt>
                <c:pt idx="141">
                  <c:v>45961</c:v>
                </c:pt>
                <c:pt idx="142">
                  <c:v>45991</c:v>
                </c:pt>
                <c:pt idx="143">
                  <c:v>46022</c:v>
                </c:pt>
                <c:pt idx="144">
                  <c:v>46053</c:v>
                </c:pt>
                <c:pt idx="145">
                  <c:v>46081</c:v>
                </c:pt>
                <c:pt idx="146">
                  <c:v>46112</c:v>
                </c:pt>
                <c:pt idx="147">
                  <c:v>46142</c:v>
                </c:pt>
                <c:pt idx="148">
                  <c:v>46173</c:v>
                </c:pt>
              </c:numCache>
            </c:numRef>
          </c:cat>
          <c:val>
            <c:numRef>
              <c:f>'איור 20 נתונים'!$C$4:$C$300</c:f>
              <c:numCache>
                <c:formatCode>#,##0</c:formatCode>
                <c:ptCount val="297"/>
                <c:pt idx="0">
                  <c:v>3987</c:v>
                </c:pt>
                <c:pt idx="1">
                  <c:v>4126.6000000000004</c:v>
                </c:pt>
                <c:pt idx="2">
                  <c:v>3981.2</c:v>
                </c:pt>
                <c:pt idx="3">
                  <c:v>3925.7</c:v>
                </c:pt>
                <c:pt idx="4">
                  <c:v>4040.6</c:v>
                </c:pt>
                <c:pt idx="5">
                  <c:v>4183.5</c:v>
                </c:pt>
                <c:pt idx="6">
                  <c:v>4202.5</c:v>
                </c:pt>
                <c:pt idx="7">
                  <c:v>3617</c:v>
                </c:pt>
                <c:pt idx="8">
                  <c:v>4139.8</c:v>
                </c:pt>
                <c:pt idx="9">
                  <c:v>4066.9</c:v>
                </c:pt>
                <c:pt idx="10">
                  <c:v>3753.2</c:v>
                </c:pt>
                <c:pt idx="11">
                  <c:v>3782.6</c:v>
                </c:pt>
                <c:pt idx="12">
                  <c:v>3726.7</c:v>
                </c:pt>
                <c:pt idx="13">
                  <c:v>4004</c:v>
                </c:pt>
                <c:pt idx="14">
                  <c:v>3910.6</c:v>
                </c:pt>
                <c:pt idx="15">
                  <c:v>3742.8</c:v>
                </c:pt>
                <c:pt idx="16">
                  <c:v>3964</c:v>
                </c:pt>
                <c:pt idx="17">
                  <c:v>3780.4</c:v>
                </c:pt>
                <c:pt idx="18">
                  <c:v>4054.4</c:v>
                </c:pt>
                <c:pt idx="19">
                  <c:v>3713.1</c:v>
                </c:pt>
                <c:pt idx="20">
                  <c:v>3745.7</c:v>
                </c:pt>
                <c:pt idx="21">
                  <c:v>3992.6</c:v>
                </c:pt>
                <c:pt idx="22">
                  <c:v>3965.3</c:v>
                </c:pt>
                <c:pt idx="23">
                  <c:v>3767.4</c:v>
                </c:pt>
                <c:pt idx="24">
                  <c:v>3754</c:v>
                </c:pt>
                <c:pt idx="25">
                  <c:v>3514.6</c:v>
                </c:pt>
                <c:pt idx="26">
                  <c:v>3426.3</c:v>
                </c:pt>
                <c:pt idx="27">
                  <c:v>3624.6</c:v>
                </c:pt>
                <c:pt idx="28">
                  <c:v>3605.6</c:v>
                </c:pt>
                <c:pt idx="29">
                  <c:v>3916.8</c:v>
                </c:pt>
                <c:pt idx="30">
                  <c:v>3921.7</c:v>
                </c:pt>
                <c:pt idx="31">
                  <c:v>3468.2</c:v>
                </c:pt>
                <c:pt idx="32">
                  <c:v>3911.4</c:v>
                </c:pt>
                <c:pt idx="33">
                  <c:v>3633.1</c:v>
                </c:pt>
                <c:pt idx="34">
                  <c:v>3746.8</c:v>
                </c:pt>
                <c:pt idx="35">
                  <c:v>4039.7</c:v>
                </c:pt>
                <c:pt idx="36">
                  <c:v>3862.6</c:v>
                </c:pt>
                <c:pt idx="37">
                  <c:v>3443.8</c:v>
                </c:pt>
                <c:pt idx="38">
                  <c:v>3888</c:v>
                </c:pt>
                <c:pt idx="39">
                  <c:v>3804.6</c:v>
                </c:pt>
                <c:pt idx="40">
                  <c:v>4064</c:v>
                </c:pt>
                <c:pt idx="41">
                  <c:v>3723.7</c:v>
                </c:pt>
                <c:pt idx="42">
                  <c:v>3760.9</c:v>
                </c:pt>
                <c:pt idx="43">
                  <c:v>3952.6</c:v>
                </c:pt>
                <c:pt idx="44">
                  <c:v>3600.3</c:v>
                </c:pt>
                <c:pt idx="45">
                  <c:v>3932.4</c:v>
                </c:pt>
                <c:pt idx="46">
                  <c:v>3961.5</c:v>
                </c:pt>
                <c:pt idx="47">
                  <c:v>3896.4</c:v>
                </c:pt>
                <c:pt idx="48">
                  <c:v>4081.5</c:v>
                </c:pt>
                <c:pt idx="49">
                  <c:v>3984.3</c:v>
                </c:pt>
                <c:pt idx="50">
                  <c:v>4318.7</c:v>
                </c:pt>
                <c:pt idx="51">
                  <c:v>4112</c:v>
                </c:pt>
                <c:pt idx="52">
                  <c:v>3686</c:v>
                </c:pt>
                <c:pt idx="53">
                  <c:v>3957.4</c:v>
                </c:pt>
                <c:pt idx="54">
                  <c:v>3825.5</c:v>
                </c:pt>
                <c:pt idx="55">
                  <c:v>4241.1000000000004</c:v>
                </c:pt>
                <c:pt idx="56">
                  <c:v>3778.3</c:v>
                </c:pt>
                <c:pt idx="57">
                  <c:v>3735.2</c:v>
                </c:pt>
                <c:pt idx="58">
                  <c:v>3639.8</c:v>
                </c:pt>
                <c:pt idx="59">
                  <c:v>3779.2</c:v>
                </c:pt>
                <c:pt idx="60">
                  <c:v>3758.2</c:v>
                </c:pt>
                <c:pt idx="61">
                  <c:v>4226.8999999999996</c:v>
                </c:pt>
                <c:pt idx="62">
                  <c:v>4608.5</c:v>
                </c:pt>
                <c:pt idx="63">
                  <c:v>3654.4</c:v>
                </c:pt>
                <c:pt idx="64">
                  <c:v>3567.5</c:v>
                </c:pt>
                <c:pt idx="65">
                  <c:v>3892.7</c:v>
                </c:pt>
                <c:pt idx="66">
                  <c:v>3909.5</c:v>
                </c:pt>
                <c:pt idx="67">
                  <c:v>3849.1</c:v>
                </c:pt>
                <c:pt idx="68">
                  <c:v>3669.5</c:v>
                </c:pt>
                <c:pt idx="69">
                  <c:v>3586.2</c:v>
                </c:pt>
                <c:pt idx="70">
                  <c:v>3819.4</c:v>
                </c:pt>
                <c:pt idx="71">
                  <c:v>3605.9</c:v>
                </c:pt>
                <c:pt idx="72">
                  <c:v>3901</c:v>
                </c:pt>
                <c:pt idx="73">
                  <c:v>4093.5</c:v>
                </c:pt>
                <c:pt idx="74">
                  <c:v>3244.6</c:v>
                </c:pt>
                <c:pt idx="75">
                  <c:v>3209.1</c:v>
                </c:pt>
                <c:pt idx="76">
                  <c:v>3678.4</c:v>
                </c:pt>
                <c:pt idx="77">
                  <c:v>3729.5</c:v>
                </c:pt>
                <c:pt idx="78">
                  <c:v>3305.2</c:v>
                </c:pt>
                <c:pt idx="79">
                  <c:v>3370.4</c:v>
                </c:pt>
                <c:pt idx="80">
                  <c:v>3756.1</c:v>
                </c:pt>
                <c:pt idx="81">
                  <c:v>4135.6000000000004</c:v>
                </c:pt>
                <c:pt idx="82">
                  <c:v>3910.2</c:v>
                </c:pt>
                <c:pt idx="83">
                  <c:v>3834.7</c:v>
                </c:pt>
                <c:pt idx="84">
                  <c:v>3894</c:v>
                </c:pt>
                <c:pt idx="85">
                  <c:v>3837.4</c:v>
                </c:pt>
                <c:pt idx="86">
                  <c:v>3867.3</c:v>
                </c:pt>
                <c:pt idx="87">
                  <c:v>3992.1</c:v>
                </c:pt>
                <c:pt idx="88">
                  <c:v>3882.6</c:v>
                </c:pt>
                <c:pt idx="89">
                  <c:v>4008.5</c:v>
                </c:pt>
                <c:pt idx="90">
                  <c:v>4349.3999999999996</c:v>
                </c:pt>
                <c:pt idx="91">
                  <c:v>4266.3</c:v>
                </c:pt>
                <c:pt idx="92">
                  <c:v>4265.6000000000004</c:v>
                </c:pt>
                <c:pt idx="93">
                  <c:v>4406.3999999999996</c:v>
                </c:pt>
                <c:pt idx="94">
                  <c:v>4601</c:v>
                </c:pt>
                <c:pt idx="95">
                  <c:v>4672.3999999999996</c:v>
                </c:pt>
                <c:pt idx="96">
                  <c:v>4767.8</c:v>
                </c:pt>
                <c:pt idx="97">
                  <c:v>4839.1000000000004</c:v>
                </c:pt>
                <c:pt idx="98">
                  <c:v>5064.2</c:v>
                </c:pt>
                <c:pt idx="99">
                  <c:v>5385.4</c:v>
                </c:pt>
                <c:pt idx="100">
                  <c:v>5022.7</c:v>
                </c:pt>
                <c:pt idx="101">
                  <c:v>5036.3999999999996</c:v>
                </c:pt>
                <c:pt idx="102">
                  <c:v>4894.5</c:v>
                </c:pt>
                <c:pt idx="103">
                  <c:v>5276.6</c:v>
                </c:pt>
                <c:pt idx="104">
                  <c:v>5112.8999999999996</c:v>
                </c:pt>
                <c:pt idx="105">
                  <c:v>4891.3</c:v>
                </c:pt>
                <c:pt idx="106">
                  <c:v>5049.8</c:v>
                </c:pt>
                <c:pt idx="107">
                  <c:v>4764.7</c:v>
                </c:pt>
                <c:pt idx="108">
                  <c:v>4456.8999999999996</c:v>
                </c:pt>
                <c:pt idx="109">
                  <c:v>4522.2</c:v>
                </c:pt>
                <c:pt idx="110">
                  <c:v>4663</c:v>
                </c:pt>
                <c:pt idx="111">
                  <c:v>4603.3</c:v>
                </c:pt>
                <c:pt idx="112">
                  <c:v>4791.1000000000004</c:v>
                </c:pt>
                <c:pt idx="113">
                  <c:v>4818.7</c:v>
                </c:pt>
                <c:pt idx="114">
                  <c:v>4599.1000000000004</c:v>
                </c:pt>
                <c:pt idx="115">
                  <c:v>4317.3</c:v>
                </c:pt>
                <c:pt idx="116">
                  <c:v>4740.3</c:v>
                </c:pt>
                <c:pt idx="117">
                  <c:v>4159.6000000000004</c:v>
                </c:pt>
                <c:pt idx="118">
                  <c:v>4071.5</c:v>
                </c:pt>
                <c:pt idx="119">
                  <c:v>4340.8999999999996</c:v>
                </c:pt>
                <c:pt idx="120">
                  <c:v>4371.3999999999996</c:v>
                </c:pt>
                <c:pt idx="121">
                  <c:v>4416.3</c:v>
                </c:pt>
                <c:pt idx="122">
                  <c:v>4358.7</c:v>
                </c:pt>
                <c:pt idx="123">
                  <c:v>4425</c:v>
                </c:pt>
                <c:pt idx="124">
                  <c:v>4033.1</c:v>
                </c:pt>
                <c:pt idx="125">
                  <c:v>4244.6000000000004</c:v>
                </c:pt>
                <c:pt idx="126">
                  <c:v>4315.2</c:v>
                </c:pt>
                <c:pt idx="127">
                  <c:v>4859.3999999999996</c:v>
                </c:pt>
                <c:pt idx="128">
                  <c:v>4369.2</c:v>
                </c:pt>
                <c:pt idx="129">
                  <c:v>4638.3</c:v>
                </c:pt>
                <c:pt idx="130">
                  <c:v>4110.8999999999996</c:v>
                </c:pt>
                <c:pt idx="131">
                  <c:v>4562.1000000000004</c:v>
                </c:pt>
                <c:pt idx="132">
                  <c:v>4334.8</c:v>
                </c:pt>
                <c:pt idx="133">
                  <c:v>4563.3999999999996</c:v>
                </c:pt>
                <c:pt idx="134">
                  <c:v>4696.7</c:v>
                </c:pt>
                <c:pt idx="135">
                  <c:v>3956</c:v>
                </c:pt>
                <c:pt idx="136">
                  <c:v>4203.3</c:v>
                </c:pt>
                <c:pt idx="137">
                  <c:v>3749.3</c:v>
                </c:pt>
                <c:pt idx="138">
                  <c:v>4768.3999999999996</c:v>
                </c:pt>
                <c:pt idx="139">
                  <c:v>4326.3</c:v>
                </c:pt>
                <c:pt idx="140">
                  <c:v>4490.1000000000004</c:v>
                </c:pt>
                <c:pt idx="141">
                  <c:v>4600.5</c:v>
                </c:pt>
                <c:pt idx="142">
                  <c:v>4642.6000000000004</c:v>
                </c:pt>
                <c:pt idx="143">
                  <c:v>4642.5</c:v>
                </c:pt>
                <c:pt idx="144">
                  <c:v>4766.8</c:v>
                </c:pt>
                <c:pt idx="145">
                  <c:v>4453.5</c:v>
                </c:pt>
                <c:pt idx="146">
                  <c:v>4431.7</c:v>
                </c:pt>
                <c:pt idx="147">
                  <c:v>4911</c:v>
                </c:pt>
                <c:pt idx="148">
                  <c:v>5984.4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01-477E-92E3-4B06CBD12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8258944"/>
        <c:axId val="228260480"/>
      </c:lineChart>
      <c:dateAx>
        <c:axId val="228258944"/>
        <c:scaling>
          <c:orientation val="minMax"/>
          <c:max val="46173"/>
          <c:min val="45077"/>
        </c:scaling>
        <c:delete val="0"/>
        <c:axPos val="b"/>
        <c:numFmt formatCode="mmm\-yy" sourceLinked="0"/>
        <c:majorTickMark val="none"/>
        <c:minorTickMark val="none"/>
        <c:tickLblPos val="low"/>
        <c:spPr>
          <a:ln w="3175">
            <a:noFill/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he-IL"/>
          </a:p>
        </c:txPr>
        <c:crossAx val="228260480"/>
        <c:crossesAt val="0"/>
        <c:auto val="0"/>
        <c:lblOffset val="100"/>
        <c:baseTimeUnit val="months"/>
        <c:majorUnit val="4"/>
        <c:majorTimeUnit val="months"/>
      </c:dateAx>
      <c:valAx>
        <c:axId val="228260480"/>
        <c:scaling>
          <c:orientation val="minMax"/>
          <c:min val="200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 smtClean="0"/>
                  <a:t>Million</a:t>
                </a:r>
                <a:r>
                  <a:rPr lang="en-US" baseline="0" dirty="0" smtClean="0"/>
                  <a:t> Dollars </a:t>
                </a:r>
                <a:endParaRPr lang="he-IL" dirty="0"/>
              </a:p>
            </c:rich>
          </c:tx>
          <c:layout>
            <c:manualLayout>
              <c:xMode val="edge"/>
              <c:yMode val="edge"/>
              <c:x val="3.6200948917350447E-3"/>
              <c:y val="6.4777148863108827E-2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ln w="3175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he-IL"/>
          </a:p>
        </c:txPr>
        <c:crossAx val="228258944"/>
        <c:crosses val="autoZero"/>
        <c:crossBetween val="between"/>
      </c:valAx>
      <c:spPr>
        <a:noFill/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5.8434350535937762E-2"/>
          <c:y val="0.94705328144834167"/>
          <c:w val="0.83463993175349716"/>
          <c:h val="5.1571096874379191E-2"/>
        </c:manualLayout>
      </c:layout>
      <c:overlay val="0"/>
      <c:spPr>
        <a:noFill/>
        <a:ln w="3175">
          <a:noFill/>
          <a:prstDash val="solid"/>
        </a:ln>
      </c:spPr>
    </c:legend>
    <c:plotVisOnly val="1"/>
    <c:dispBlanksAs val="gap"/>
    <c:showDLblsOverMax val="0"/>
  </c:chart>
  <c:spPr>
    <a:solidFill>
      <a:schemeClr val="bg1"/>
    </a:solidFill>
    <a:ln w="19050">
      <a:noFill/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Segoe UI" panose="020B0502040204020203" pitchFamily="34" charset="0"/>
          <a:ea typeface="David"/>
          <a:cs typeface="Segoe UI" panose="020B0502040204020203" pitchFamily="34" charset="0"/>
        </a:defRPr>
      </a:pPr>
      <a:endParaRPr lang="he-IL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rtl="1"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400" b="1" i="0" baseline="0" dirty="0">
                <a:effectLst/>
              </a:rPr>
              <a:t>Figure </a:t>
            </a:r>
            <a:r>
              <a:rPr lang="en-US" sz="1400" b="1" i="0" baseline="0" dirty="0" smtClean="0">
                <a:effectLst/>
              </a:rPr>
              <a:t>21: </a:t>
            </a:r>
            <a:r>
              <a:rPr lang="en-US" sz="1400" b="1" i="0" baseline="0" dirty="0">
                <a:effectLst/>
              </a:rPr>
              <a:t>Goods Imports to Israel</a:t>
            </a:r>
            <a:br>
              <a:rPr lang="en-US" sz="1400" b="1" i="0" baseline="0" dirty="0">
                <a:effectLst/>
              </a:rPr>
            </a:br>
            <a:r>
              <a:rPr lang="en-US" sz="1400" b="0" i="0" baseline="0" dirty="0" smtClean="0">
                <a:effectLst/>
              </a:rPr>
              <a:t>seasonally </a:t>
            </a:r>
            <a:r>
              <a:rPr lang="en-US" sz="1400" b="0" i="0" baseline="0" dirty="0">
                <a:effectLst/>
              </a:rPr>
              <a:t>adjusted, </a:t>
            </a:r>
            <a:r>
              <a:rPr lang="en-US" sz="1400" b="0" i="0" baseline="0" dirty="0" smtClean="0">
                <a:effectLst/>
              </a:rPr>
              <a:t>May 2023 – May 2026</a:t>
            </a:r>
            <a:endParaRPr lang="he-IL" sz="1400" dirty="0">
              <a:effectLst/>
            </a:endParaRPr>
          </a:p>
        </c:rich>
      </c:tx>
      <c:layout>
        <c:manualLayout>
          <c:xMode val="edge"/>
          <c:yMode val="edge"/>
          <c:x val="0.33963942627499216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2681992337164751E-2"/>
          <c:y val="0.16476521152344747"/>
          <c:w val="0.905798788574247"/>
          <c:h val="0.65636100420182897"/>
        </c:manualLayout>
      </c:layout>
      <c:lineChart>
        <c:grouping val="standard"/>
        <c:varyColors val="0"/>
        <c:ser>
          <c:idx val="1"/>
          <c:order val="0"/>
          <c:tx>
            <c:strRef>
              <c:f>'איור 21 נתונים'!$B$3</c:f>
              <c:strCache>
                <c:ptCount val="1"/>
                <c:pt idx="0">
                  <c:v>Consumer goods</c:v>
                </c:pt>
              </c:strCache>
            </c:strRef>
          </c:tx>
          <c:spPr>
            <a:ln w="22225">
              <a:solidFill>
                <a:srgbClr val="DA8F32"/>
              </a:solidFill>
            </a:ln>
          </c:spPr>
          <c:marker>
            <c:symbol val="none"/>
          </c:marker>
          <c:dLbls>
            <c:dLbl>
              <c:idx val="37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7B8-4479-A02D-00A9850271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D98D25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21 נתונים'!$A$4:$A$400</c:f>
              <c:numCache>
                <c:formatCode>m/d/yyyy</c:formatCode>
                <c:ptCount val="397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  <c:pt idx="318">
                  <c:v>44408</c:v>
                </c:pt>
                <c:pt idx="319">
                  <c:v>44439</c:v>
                </c:pt>
                <c:pt idx="320">
                  <c:v>44469</c:v>
                </c:pt>
                <c:pt idx="321">
                  <c:v>44500</c:v>
                </c:pt>
                <c:pt idx="322">
                  <c:v>44530</c:v>
                </c:pt>
                <c:pt idx="323">
                  <c:v>44561</c:v>
                </c:pt>
                <c:pt idx="324">
                  <c:v>44592</c:v>
                </c:pt>
                <c:pt idx="325">
                  <c:v>44620</c:v>
                </c:pt>
                <c:pt idx="326">
                  <c:v>44651</c:v>
                </c:pt>
                <c:pt idx="327">
                  <c:v>44681</c:v>
                </c:pt>
                <c:pt idx="328">
                  <c:v>44712</c:v>
                </c:pt>
                <c:pt idx="329">
                  <c:v>44742</c:v>
                </c:pt>
                <c:pt idx="330">
                  <c:v>44773</c:v>
                </c:pt>
                <c:pt idx="331">
                  <c:v>44804</c:v>
                </c:pt>
                <c:pt idx="332">
                  <c:v>44834</c:v>
                </c:pt>
                <c:pt idx="333">
                  <c:v>44865</c:v>
                </c:pt>
                <c:pt idx="334">
                  <c:v>44895</c:v>
                </c:pt>
                <c:pt idx="335">
                  <c:v>44926</c:v>
                </c:pt>
                <c:pt idx="336">
                  <c:v>44957</c:v>
                </c:pt>
                <c:pt idx="337">
                  <c:v>44985</c:v>
                </c:pt>
                <c:pt idx="338">
                  <c:v>45016</c:v>
                </c:pt>
                <c:pt idx="339">
                  <c:v>45046</c:v>
                </c:pt>
                <c:pt idx="340">
                  <c:v>45077</c:v>
                </c:pt>
                <c:pt idx="341">
                  <c:v>45107</c:v>
                </c:pt>
                <c:pt idx="342">
                  <c:v>45138</c:v>
                </c:pt>
                <c:pt idx="343">
                  <c:v>45169</c:v>
                </c:pt>
                <c:pt idx="344">
                  <c:v>45199</c:v>
                </c:pt>
                <c:pt idx="345">
                  <c:v>45230</c:v>
                </c:pt>
                <c:pt idx="346">
                  <c:v>45260</c:v>
                </c:pt>
                <c:pt idx="347">
                  <c:v>45291</c:v>
                </c:pt>
                <c:pt idx="348">
                  <c:v>45322</c:v>
                </c:pt>
                <c:pt idx="349">
                  <c:v>45351</c:v>
                </c:pt>
                <c:pt idx="350">
                  <c:v>45382</c:v>
                </c:pt>
                <c:pt idx="351">
                  <c:v>45412</c:v>
                </c:pt>
                <c:pt idx="352">
                  <c:v>45443</c:v>
                </c:pt>
                <c:pt idx="353">
                  <c:v>45473</c:v>
                </c:pt>
                <c:pt idx="354">
                  <c:v>45504</c:v>
                </c:pt>
                <c:pt idx="355">
                  <c:v>45535</c:v>
                </c:pt>
                <c:pt idx="356">
                  <c:v>45565</c:v>
                </c:pt>
                <c:pt idx="357">
                  <c:v>45596</c:v>
                </c:pt>
                <c:pt idx="358">
                  <c:v>45626</c:v>
                </c:pt>
                <c:pt idx="359">
                  <c:v>45657</c:v>
                </c:pt>
                <c:pt idx="360">
                  <c:v>45688</c:v>
                </c:pt>
                <c:pt idx="361">
                  <c:v>45716</c:v>
                </c:pt>
                <c:pt idx="362">
                  <c:v>45747</c:v>
                </c:pt>
                <c:pt idx="363">
                  <c:v>45777</c:v>
                </c:pt>
                <c:pt idx="364">
                  <c:v>45808</c:v>
                </c:pt>
                <c:pt idx="365">
                  <c:v>45838</c:v>
                </c:pt>
                <c:pt idx="366">
                  <c:v>45869</c:v>
                </c:pt>
                <c:pt idx="367">
                  <c:v>45900</c:v>
                </c:pt>
                <c:pt idx="368">
                  <c:v>45930</c:v>
                </c:pt>
                <c:pt idx="369">
                  <c:v>45961</c:v>
                </c:pt>
                <c:pt idx="370">
                  <c:v>45991</c:v>
                </c:pt>
                <c:pt idx="371">
                  <c:v>46022</c:v>
                </c:pt>
                <c:pt idx="372">
                  <c:v>46053</c:v>
                </c:pt>
                <c:pt idx="373">
                  <c:v>46081</c:v>
                </c:pt>
                <c:pt idx="374">
                  <c:v>46112</c:v>
                </c:pt>
                <c:pt idx="375">
                  <c:v>46142</c:v>
                </c:pt>
                <c:pt idx="376">
                  <c:v>46173</c:v>
                </c:pt>
              </c:numCache>
            </c:numRef>
          </c:cat>
          <c:val>
            <c:numRef>
              <c:f>'איור 21 נתונים'!$B$4:$B$400</c:f>
              <c:numCache>
                <c:formatCode>0.0</c:formatCode>
                <c:ptCount val="397"/>
                <c:pt idx="0">
                  <c:v>335.34435535424012</c:v>
                </c:pt>
                <c:pt idx="1">
                  <c:v>330.79422841591935</c:v>
                </c:pt>
                <c:pt idx="2">
                  <c:v>333.63805775236983</c:v>
                </c:pt>
                <c:pt idx="3">
                  <c:v>335.57186170115614</c:v>
                </c:pt>
                <c:pt idx="4">
                  <c:v>329.65669668133916</c:v>
                </c:pt>
                <c:pt idx="5">
                  <c:v>323.05901262077407</c:v>
                </c:pt>
                <c:pt idx="6">
                  <c:v>366.51272488173731</c:v>
                </c:pt>
                <c:pt idx="7">
                  <c:v>339.09821007835478</c:v>
                </c:pt>
                <c:pt idx="8">
                  <c:v>316.80258808058301</c:v>
                </c:pt>
                <c:pt idx="9">
                  <c:v>377.54678270716511</c:v>
                </c:pt>
                <c:pt idx="10">
                  <c:v>380.50436521707366</c:v>
                </c:pt>
                <c:pt idx="11">
                  <c:v>382.55192233931803</c:v>
                </c:pt>
                <c:pt idx="12">
                  <c:v>409.17016492849444</c:v>
                </c:pt>
                <c:pt idx="13">
                  <c:v>402.91374038830338</c:v>
                </c:pt>
                <c:pt idx="14">
                  <c:v>390.51464448137932</c:v>
                </c:pt>
                <c:pt idx="15">
                  <c:v>391.65217621595951</c:v>
                </c:pt>
                <c:pt idx="16">
                  <c:v>387.67081514492889</c:v>
                </c:pt>
                <c:pt idx="17">
                  <c:v>397.11232854194446</c:v>
                </c:pt>
                <c:pt idx="18">
                  <c:v>399.04613249073077</c:v>
                </c:pt>
                <c:pt idx="19">
                  <c:v>401.32119595989116</c:v>
                </c:pt>
                <c:pt idx="20">
                  <c:v>392.44844843016563</c:v>
                </c:pt>
                <c:pt idx="21">
                  <c:v>401.20744278643309</c:v>
                </c:pt>
                <c:pt idx="22">
                  <c:v>371.2903581669741</c:v>
                </c:pt>
                <c:pt idx="23">
                  <c:v>367.19524392248542</c:v>
                </c:pt>
                <c:pt idx="24">
                  <c:v>399.95615787839495</c:v>
                </c:pt>
                <c:pt idx="25">
                  <c:v>355.59242022976753</c:v>
                </c:pt>
                <c:pt idx="26">
                  <c:v>369.01529469781372</c:v>
                </c:pt>
                <c:pt idx="27">
                  <c:v>376.1817446256689</c:v>
                </c:pt>
                <c:pt idx="28">
                  <c:v>402.34497452101328</c:v>
                </c:pt>
                <c:pt idx="29">
                  <c:v>410.64895618344872</c:v>
                </c:pt>
                <c:pt idx="30">
                  <c:v>350.13226790378258</c:v>
                </c:pt>
                <c:pt idx="31">
                  <c:v>350.47352742415666</c:v>
                </c:pt>
                <c:pt idx="32">
                  <c:v>370.721592299684</c:v>
                </c:pt>
                <c:pt idx="33">
                  <c:v>355.59242022976753</c:v>
                </c:pt>
                <c:pt idx="34">
                  <c:v>387.21580245109675</c:v>
                </c:pt>
                <c:pt idx="35">
                  <c:v>409.17016492849444</c:v>
                </c:pt>
                <c:pt idx="36">
                  <c:v>373.56542163613449</c:v>
                </c:pt>
                <c:pt idx="37">
                  <c:v>343.87584336359151</c:v>
                </c:pt>
                <c:pt idx="38">
                  <c:v>387.1020492776388</c:v>
                </c:pt>
                <c:pt idx="39">
                  <c:v>395.63353728699019</c:v>
                </c:pt>
                <c:pt idx="40">
                  <c:v>349.33599568957646</c:v>
                </c:pt>
                <c:pt idx="41">
                  <c:v>376.1817446256689</c:v>
                </c:pt>
                <c:pt idx="42">
                  <c:v>365.7164526675312</c:v>
                </c:pt>
                <c:pt idx="43">
                  <c:v>389.37711274679913</c:v>
                </c:pt>
                <c:pt idx="44">
                  <c:v>388.23958101221893</c:v>
                </c:pt>
                <c:pt idx="45">
                  <c:v>389.94587861408922</c:v>
                </c:pt>
                <c:pt idx="46">
                  <c:v>345.69589413891981</c:v>
                </c:pt>
                <c:pt idx="47">
                  <c:v>352.86234406677499</c:v>
                </c:pt>
                <c:pt idx="48">
                  <c:v>343.53458384321749</c:v>
                </c:pt>
                <c:pt idx="49">
                  <c:v>410.87646253036473</c:v>
                </c:pt>
                <c:pt idx="50">
                  <c:v>375.27171923800478</c:v>
                </c:pt>
                <c:pt idx="51">
                  <c:v>379.93559934978356</c:v>
                </c:pt>
                <c:pt idx="52">
                  <c:v>351.49730598527879</c:v>
                </c:pt>
                <c:pt idx="53">
                  <c:v>391.87968256287559</c:v>
                </c:pt>
                <c:pt idx="54">
                  <c:v>392.44844843016563</c:v>
                </c:pt>
                <c:pt idx="55">
                  <c:v>398.36361344998261</c:v>
                </c:pt>
                <c:pt idx="56">
                  <c:v>372.99665576884439</c:v>
                </c:pt>
                <c:pt idx="57">
                  <c:v>364.46516775949294</c:v>
                </c:pt>
                <c:pt idx="58">
                  <c:v>415.54034264214351</c:v>
                </c:pt>
                <c:pt idx="59">
                  <c:v>396.9985753684864</c:v>
                </c:pt>
                <c:pt idx="60">
                  <c:v>368.10526931014959</c:v>
                </c:pt>
                <c:pt idx="61">
                  <c:v>394.60975872586801</c:v>
                </c:pt>
                <c:pt idx="62">
                  <c:v>422.36553304962467</c:v>
                </c:pt>
                <c:pt idx="63">
                  <c:v>423.16180526383079</c:v>
                </c:pt>
                <c:pt idx="64">
                  <c:v>428.39445124289972</c:v>
                </c:pt>
                <c:pt idx="65">
                  <c:v>411.10396887728075</c:v>
                </c:pt>
                <c:pt idx="66">
                  <c:v>417.2466402440138</c:v>
                </c:pt>
                <c:pt idx="67">
                  <c:v>423.3893116107468</c:v>
                </c:pt>
                <c:pt idx="68">
                  <c:v>419.52170371317419</c:v>
                </c:pt>
                <c:pt idx="69">
                  <c:v>452.39637084254167</c:v>
                </c:pt>
                <c:pt idx="70">
                  <c:v>433.39959087505252</c:v>
                </c:pt>
                <c:pt idx="71">
                  <c:v>433.51334404851053</c:v>
                </c:pt>
                <c:pt idx="72">
                  <c:v>445.57118043506051</c:v>
                </c:pt>
                <c:pt idx="73">
                  <c:v>478.55960073788606</c:v>
                </c:pt>
                <c:pt idx="74">
                  <c:v>457.40151047469453</c:v>
                </c:pt>
                <c:pt idx="75">
                  <c:v>433.28583770159446</c:v>
                </c:pt>
                <c:pt idx="76">
                  <c:v>453.19264305674778</c:v>
                </c:pt>
                <c:pt idx="77">
                  <c:v>411.90024109148692</c:v>
                </c:pt>
                <c:pt idx="78">
                  <c:v>438.40473050720533</c:v>
                </c:pt>
                <c:pt idx="79">
                  <c:v>436.69843290533504</c:v>
                </c:pt>
                <c:pt idx="80">
                  <c:v>441.47606619057188</c:v>
                </c:pt>
                <c:pt idx="81">
                  <c:v>428.73571076327369</c:v>
                </c:pt>
                <c:pt idx="82">
                  <c:v>424.29933699841098</c:v>
                </c:pt>
                <c:pt idx="83">
                  <c:v>448.30125659805304</c:v>
                </c:pt>
                <c:pt idx="84">
                  <c:v>481.40343007433654</c:v>
                </c:pt>
                <c:pt idx="85">
                  <c:v>433.28583770159446</c:v>
                </c:pt>
                <c:pt idx="86">
                  <c:v>395.97479680736427</c:v>
                </c:pt>
                <c:pt idx="87">
                  <c:v>445.45742726160256</c:v>
                </c:pt>
                <c:pt idx="88">
                  <c:v>389.26335957334112</c:v>
                </c:pt>
                <c:pt idx="89">
                  <c:v>400.75243009260106</c:v>
                </c:pt>
                <c:pt idx="90">
                  <c:v>409.85268396924261</c:v>
                </c:pt>
                <c:pt idx="91">
                  <c:v>402.23122134755533</c:v>
                </c:pt>
                <c:pt idx="92">
                  <c:v>399.27363883764679</c:v>
                </c:pt>
                <c:pt idx="93">
                  <c:v>370.15282643239391</c:v>
                </c:pt>
                <c:pt idx="94">
                  <c:v>385.85076436960054</c:v>
                </c:pt>
                <c:pt idx="95">
                  <c:v>395.1785245931581</c:v>
                </c:pt>
                <c:pt idx="96">
                  <c:v>337.16440612956836</c:v>
                </c:pt>
                <c:pt idx="97">
                  <c:v>350.35977425069859</c:v>
                </c:pt>
                <c:pt idx="98">
                  <c:v>351.26979963836277</c:v>
                </c:pt>
                <c:pt idx="99">
                  <c:v>383.57570090044015</c:v>
                </c:pt>
                <c:pt idx="100">
                  <c:v>355.3649138828514</c:v>
                </c:pt>
                <c:pt idx="101">
                  <c:v>395.63353728699019</c:v>
                </c:pt>
                <c:pt idx="102">
                  <c:v>399.04613249073077</c:v>
                </c:pt>
                <c:pt idx="103">
                  <c:v>385.73701119614253</c:v>
                </c:pt>
                <c:pt idx="104">
                  <c:v>411.33147522419682</c:v>
                </c:pt>
                <c:pt idx="105">
                  <c:v>390.8559040017534</c:v>
                </c:pt>
                <c:pt idx="106">
                  <c:v>407.00885463279212</c:v>
                </c:pt>
                <c:pt idx="107">
                  <c:v>401.88996182718125</c:v>
                </c:pt>
                <c:pt idx="108">
                  <c:v>422.02427352925059</c:v>
                </c:pt>
                <c:pt idx="109">
                  <c:v>422.70679256999875</c:v>
                </c:pt>
                <c:pt idx="110">
                  <c:v>435.67465434421291</c:v>
                </c:pt>
                <c:pt idx="111">
                  <c:v>403.93751894942562</c:v>
                </c:pt>
                <c:pt idx="112">
                  <c:v>445.11616774122848</c:v>
                </c:pt>
                <c:pt idx="113">
                  <c:v>429.41822980402185</c:v>
                </c:pt>
                <c:pt idx="114">
                  <c:v>353.65861628098116</c:v>
                </c:pt>
                <c:pt idx="115">
                  <c:v>467.63929608591627</c:v>
                </c:pt>
                <c:pt idx="116">
                  <c:v>445.68493360851858</c:v>
                </c:pt>
                <c:pt idx="117">
                  <c:v>479.12836660517615</c:v>
                </c:pt>
                <c:pt idx="118">
                  <c:v>484.36101258424503</c:v>
                </c:pt>
                <c:pt idx="119">
                  <c:v>486.52232287994735</c:v>
                </c:pt>
                <c:pt idx="120">
                  <c:v>455.92271921974026</c:v>
                </c:pt>
                <c:pt idx="121">
                  <c:v>452.28261766908366</c:v>
                </c:pt>
                <c:pt idx="122">
                  <c:v>477.19456265638985</c:v>
                </c:pt>
                <c:pt idx="123">
                  <c:v>456.37773191357235</c:v>
                </c:pt>
                <c:pt idx="124">
                  <c:v>491.29995616518414</c:v>
                </c:pt>
                <c:pt idx="125">
                  <c:v>491.18620299172619</c:v>
                </c:pt>
                <c:pt idx="126">
                  <c:v>473.44070793227519</c:v>
                </c:pt>
                <c:pt idx="127">
                  <c:v>449.7800478530072</c:v>
                </c:pt>
                <c:pt idx="128">
                  <c:v>480.03839199284033</c:v>
                </c:pt>
                <c:pt idx="129">
                  <c:v>465.47798579021384</c:v>
                </c:pt>
                <c:pt idx="130">
                  <c:v>494.37129184855075</c:v>
                </c:pt>
                <c:pt idx="131">
                  <c:v>505.06409015360447</c:v>
                </c:pt>
                <c:pt idx="132">
                  <c:v>491.8</c:v>
                </c:pt>
                <c:pt idx="133">
                  <c:v>484.5</c:v>
                </c:pt>
                <c:pt idx="134">
                  <c:v>482.3</c:v>
                </c:pt>
                <c:pt idx="135">
                  <c:v>527.5</c:v>
                </c:pt>
                <c:pt idx="136">
                  <c:v>526.79999999999995</c:v>
                </c:pt>
                <c:pt idx="137">
                  <c:v>507.8</c:v>
                </c:pt>
                <c:pt idx="138">
                  <c:v>455.2</c:v>
                </c:pt>
                <c:pt idx="139">
                  <c:v>537.70000000000005</c:v>
                </c:pt>
                <c:pt idx="140">
                  <c:v>553.79999999999995</c:v>
                </c:pt>
                <c:pt idx="141">
                  <c:v>563.5</c:v>
                </c:pt>
                <c:pt idx="142">
                  <c:v>537.79999999999995</c:v>
                </c:pt>
                <c:pt idx="143">
                  <c:v>559.4</c:v>
                </c:pt>
                <c:pt idx="144">
                  <c:v>586.4</c:v>
                </c:pt>
                <c:pt idx="145">
                  <c:v>600.70000000000005</c:v>
                </c:pt>
                <c:pt idx="146">
                  <c:v>620.20000000000005</c:v>
                </c:pt>
                <c:pt idx="147">
                  <c:v>604.20000000000005</c:v>
                </c:pt>
                <c:pt idx="148">
                  <c:v>669.3</c:v>
                </c:pt>
                <c:pt idx="149">
                  <c:v>634.9</c:v>
                </c:pt>
                <c:pt idx="150">
                  <c:v>657.9</c:v>
                </c:pt>
                <c:pt idx="151">
                  <c:v>664.5</c:v>
                </c:pt>
                <c:pt idx="152">
                  <c:v>656.1</c:v>
                </c:pt>
                <c:pt idx="153">
                  <c:v>681.7</c:v>
                </c:pt>
                <c:pt idx="154">
                  <c:v>714.5</c:v>
                </c:pt>
                <c:pt idx="155">
                  <c:v>746.9</c:v>
                </c:pt>
                <c:pt idx="156">
                  <c:v>741.6</c:v>
                </c:pt>
                <c:pt idx="157">
                  <c:v>770</c:v>
                </c:pt>
                <c:pt idx="158">
                  <c:v>775.8</c:v>
                </c:pt>
                <c:pt idx="159">
                  <c:v>773.4</c:v>
                </c:pt>
                <c:pt idx="160">
                  <c:v>708.1</c:v>
                </c:pt>
                <c:pt idx="161">
                  <c:v>778.2</c:v>
                </c:pt>
                <c:pt idx="162">
                  <c:v>780.9</c:v>
                </c:pt>
                <c:pt idx="163">
                  <c:v>755.3</c:v>
                </c:pt>
                <c:pt idx="164">
                  <c:v>779.7</c:v>
                </c:pt>
                <c:pt idx="165">
                  <c:v>767.2</c:v>
                </c:pt>
                <c:pt idx="166">
                  <c:v>784</c:v>
                </c:pt>
                <c:pt idx="167">
                  <c:v>679.6</c:v>
                </c:pt>
                <c:pt idx="168">
                  <c:v>693.7</c:v>
                </c:pt>
                <c:pt idx="169">
                  <c:v>665.5</c:v>
                </c:pt>
                <c:pt idx="170">
                  <c:v>638.4</c:v>
                </c:pt>
                <c:pt idx="171">
                  <c:v>670.7</c:v>
                </c:pt>
                <c:pt idx="172">
                  <c:v>652.4</c:v>
                </c:pt>
                <c:pt idx="173">
                  <c:v>682.4</c:v>
                </c:pt>
                <c:pt idx="174">
                  <c:v>767.7</c:v>
                </c:pt>
                <c:pt idx="175">
                  <c:v>709.2</c:v>
                </c:pt>
                <c:pt idx="176">
                  <c:v>732.6</c:v>
                </c:pt>
                <c:pt idx="177">
                  <c:v>719</c:v>
                </c:pt>
                <c:pt idx="178">
                  <c:v>775.6</c:v>
                </c:pt>
                <c:pt idx="179">
                  <c:v>781.5</c:v>
                </c:pt>
                <c:pt idx="180">
                  <c:v>752.5</c:v>
                </c:pt>
                <c:pt idx="181">
                  <c:v>784.4</c:v>
                </c:pt>
                <c:pt idx="182">
                  <c:v>829.8</c:v>
                </c:pt>
                <c:pt idx="183">
                  <c:v>766.8</c:v>
                </c:pt>
                <c:pt idx="184">
                  <c:v>762.6</c:v>
                </c:pt>
                <c:pt idx="185">
                  <c:v>773.3</c:v>
                </c:pt>
                <c:pt idx="186">
                  <c:v>780.3</c:v>
                </c:pt>
                <c:pt idx="187">
                  <c:v>826.8</c:v>
                </c:pt>
                <c:pt idx="188">
                  <c:v>823.3</c:v>
                </c:pt>
                <c:pt idx="189">
                  <c:v>885.9</c:v>
                </c:pt>
                <c:pt idx="190">
                  <c:v>909.8</c:v>
                </c:pt>
                <c:pt idx="191">
                  <c:v>838.2</c:v>
                </c:pt>
                <c:pt idx="192">
                  <c:v>949.9</c:v>
                </c:pt>
                <c:pt idx="193">
                  <c:v>894.5</c:v>
                </c:pt>
                <c:pt idx="194">
                  <c:v>966.8</c:v>
                </c:pt>
                <c:pt idx="195">
                  <c:v>945.4</c:v>
                </c:pt>
                <c:pt idx="196">
                  <c:v>995.4</c:v>
                </c:pt>
                <c:pt idx="197">
                  <c:v>936.2</c:v>
                </c:pt>
                <c:pt idx="198">
                  <c:v>925.7</c:v>
                </c:pt>
                <c:pt idx="199">
                  <c:v>975.5</c:v>
                </c:pt>
                <c:pt idx="200">
                  <c:v>932</c:v>
                </c:pt>
                <c:pt idx="201">
                  <c:v>880.8</c:v>
                </c:pt>
                <c:pt idx="202">
                  <c:v>899.7</c:v>
                </c:pt>
                <c:pt idx="203">
                  <c:v>890.3</c:v>
                </c:pt>
                <c:pt idx="204">
                  <c:v>913.7</c:v>
                </c:pt>
                <c:pt idx="205">
                  <c:v>895.9</c:v>
                </c:pt>
                <c:pt idx="206">
                  <c:v>866.8</c:v>
                </c:pt>
                <c:pt idx="207">
                  <c:v>927.6</c:v>
                </c:pt>
                <c:pt idx="208">
                  <c:v>873.4</c:v>
                </c:pt>
                <c:pt idx="209">
                  <c:v>866.8</c:v>
                </c:pt>
                <c:pt idx="210">
                  <c:v>878.4</c:v>
                </c:pt>
                <c:pt idx="211">
                  <c:v>854</c:v>
                </c:pt>
                <c:pt idx="212">
                  <c:v>873.3</c:v>
                </c:pt>
                <c:pt idx="213">
                  <c:v>909.9</c:v>
                </c:pt>
                <c:pt idx="214">
                  <c:v>865.5</c:v>
                </c:pt>
                <c:pt idx="215">
                  <c:v>856.9</c:v>
                </c:pt>
                <c:pt idx="216">
                  <c:v>953</c:v>
                </c:pt>
                <c:pt idx="217">
                  <c:v>938.7</c:v>
                </c:pt>
                <c:pt idx="218">
                  <c:v>905.7</c:v>
                </c:pt>
                <c:pt idx="219">
                  <c:v>929.9</c:v>
                </c:pt>
                <c:pt idx="220">
                  <c:v>934.9</c:v>
                </c:pt>
                <c:pt idx="221">
                  <c:v>948.6</c:v>
                </c:pt>
                <c:pt idx="222">
                  <c:v>999.6</c:v>
                </c:pt>
                <c:pt idx="223">
                  <c:v>966.9</c:v>
                </c:pt>
                <c:pt idx="224">
                  <c:v>1043.0999999999999</c:v>
                </c:pt>
                <c:pt idx="225">
                  <c:v>951.6</c:v>
                </c:pt>
                <c:pt idx="226">
                  <c:v>988.2</c:v>
                </c:pt>
                <c:pt idx="227">
                  <c:v>954</c:v>
                </c:pt>
                <c:pt idx="228">
                  <c:v>1155.2</c:v>
                </c:pt>
                <c:pt idx="229">
                  <c:v>1111.5</c:v>
                </c:pt>
                <c:pt idx="230">
                  <c:v>1072.0999999999999</c:v>
                </c:pt>
                <c:pt idx="231">
                  <c:v>1093.9000000000001</c:v>
                </c:pt>
                <c:pt idx="232">
                  <c:v>1044.5</c:v>
                </c:pt>
                <c:pt idx="233">
                  <c:v>1095</c:v>
                </c:pt>
                <c:pt idx="234">
                  <c:v>1095.7</c:v>
                </c:pt>
                <c:pt idx="235">
                  <c:v>1086.5999999999999</c:v>
                </c:pt>
                <c:pt idx="236">
                  <c:v>1091</c:v>
                </c:pt>
                <c:pt idx="237">
                  <c:v>1097</c:v>
                </c:pt>
                <c:pt idx="238">
                  <c:v>1026.5</c:v>
                </c:pt>
                <c:pt idx="239">
                  <c:v>1061.0999999999999</c:v>
                </c:pt>
                <c:pt idx="240">
                  <c:v>1016.2</c:v>
                </c:pt>
                <c:pt idx="241">
                  <c:v>969.9</c:v>
                </c:pt>
                <c:pt idx="242">
                  <c:v>1106.2</c:v>
                </c:pt>
                <c:pt idx="243">
                  <c:v>982.6</c:v>
                </c:pt>
                <c:pt idx="244">
                  <c:v>971.5</c:v>
                </c:pt>
                <c:pt idx="245">
                  <c:v>1039</c:v>
                </c:pt>
                <c:pt idx="246">
                  <c:v>1048.7</c:v>
                </c:pt>
                <c:pt idx="247">
                  <c:v>1118.4000000000001</c:v>
                </c:pt>
                <c:pt idx="248">
                  <c:v>1025.5</c:v>
                </c:pt>
                <c:pt idx="249">
                  <c:v>1095.8</c:v>
                </c:pt>
                <c:pt idx="250">
                  <c:v>1081.0999999999999</c:v>
                </c:pt>
                <c:pt idx="251">
                  <c:v>998.8</c:v>
                </c:pt>
                <c:pt idx="252">
                  <c:v>1162.9000000000001</c:v>
                </c:pt>
                <c:pt idx="253">
                  <c:v>1173.9000000000001</c:v>
                </c:pt>
                <c:pt idx="254">
                  <c:v>1162.4000000000001</c:v>
                </c:pt>
                <c:pt idx="255">
                  <c:v>1202.9000000000001</c:v>
                </c:pt>
                <c:pt idx="256">
                  <c:v>1245</c:v>
                </c:pt>
                <c:pt idx="257">
                  <c:v>1141.5999999999999</c:v>
                </c:pt>
                <c:pt idx="258">
                  <c:v>1136.0999999999999</c:v>
                </c:pt>
                <c:pt idx="259">
                  <c:v>1164.5</c:v>
                </c:pt>
                <c:pt idx="260">
                  <c:v>1256.5999999999999</c:v>
                </c:pt>
                <c:pt idx="261">
                  <c:v>1134.4000000000001</c:v>
                </c:pt>
                <c:pt idx="262">
                  <c:v>1211.0999999999999</c:v>
                </c:pt>
                <c:pt idx="263">
                  <c:v>1180.2</c:v>
                </c:pt>
                <c:pt idx="264">
                  <c:v>1112.7</c:v>
                </c:pt>
                <c:pt idx="265">
                  <c:v>1134.8</c:v>
                </c:pt>
                <c:pt idx="266">
                  <c:v>1158.9000000000001</c:v>
                </c:pt>
                <c:pt idx="267">
                  <c:v>1209.5</c:v>
                </c:pt>
                <c:pt idx="268">
                  <c:v>1276.9000000000001</c:v>
                </c:pt>
                <c:pt idx="269">
                  <c:v>1264.7</c:v>
                </c:pt>
                <c:pt idx="270">
                  <c:v>1273.9000000000001</c:v>
                </c:pt>
                <c:pt idx="271">
                  <c:v>1296.9000000000001</c:v>
                </c:pt>
                <c:pt idx="272">
                  <c:v>1268.3</c:v>
                </c:pt>
                <c:pt idx="273">
                  <c:v>1314</c:v>
                </c:pt>
                <c:pt idx="274">
                  <c:v>1425</c:v>
                </c:pt>
                <c:pt idx="275">
                  <c:v>1206.4000000000001</c:v>
                </c:pt>
                <c:pt idx="276">
                  <c:v>1398.6</c:v>
                </c:pt>
                <c:pt idx="277">
                  <c:v>1464</c:v>
                </c:pt>
                <c:pt idx="278">
                  <c:v>1409.9</c:v>
                </c:pt>
                <c:pt idx="279">
                  <c:v>1381.5</c:v>
                </c:pt>
                <c:pt idx="280">
                  <c:v>1381.5</c:v>
                </c:pt>
                <c:pt idx="281">
                  <c:v>1415.1</c:v>
                </c:pt>
                <c:pt idx="282">
                  <c:v>1432.9</c:v>
                </c:pt>
                <c:pt idx="283">
                  <c:v>1451.2</c:v>
                </c:pt>
                <c:pt idx="284">
                  <c:v>1338.8</c:v>
                </c:pt>
                <c:pt idx="285">
                  <c:v>1418.5</c:v>
                </c:pt>
                <c:pt idx="286">
                  <c:v>1349.9</c:v>
                </c:pt>
                <c:pt idx="287">
                  <c:v>1292.9000000000001</c:v>
                </c:pt>
                <c:pt idx="288">
                  <c:v>1416</c:v>
                </c:pt>
                <c:pt idx="289">
                  <c:v>1467.2</c:v>
                </c:pt>
                <c:pt idx="290">
                  <c:v>1647.5</c:v>
                </c:pt>
                <c:pt idx="291">
                  <c:v>1454.6</c:v>
                </c:pt>
                <c:pt idx="292">
                  <c:v>1332.1</c:v>
                </c:pt>
                <c:pt idx="293">
                  <c:v>1441.5</c:v>
                </c:pt>
                <c:pt idx="294">
                  <c:v>1403.6</c:v>
                </c:pt>
                <c:pt idx="295">
                  <c:v>1358.1</c:v>
                </c:pt>
                <c:pt idx="296">
                  <c:v>1400.9</c:v>
                </c:pt>
                <c:pt idx="297">
                  <c:v>1496.6</c:v>
                </c:pt>
                <c:pt idx="298">
                  <c:v>1419.4</c:v>
                </c:pt>
                <c:pt idx="299">
                  <c:v>1462.8</c:v>
                </c:pt>
                <c:pt idx="300">
                  <c:v>1505.5</c:v>
                </c:pt>
                <c:pt idx="301">
                  <c:v>1385</c:v>
                </c:pt>
                <c:pt idx="302">
                  <c:v>1347.4</c:v>
                </c:pt>
                <c:pt idx="303">
                  <c:v>1176.9000000000001</c:v>
                </c:pt>
                <c:pt idx="304">
                  <c:v>1217.5</c:v>
                </c:pt>
                <c:pt idx="305">
                  <c:v>1426.4</c:v>
                </c:pt>
                <c:pt idx="306">
                  <c:v>1517.2</c:v>
                </c:pt>
                <c:pt idx="307">
                  <c:v>1546.5</c:v>
                </c:pt>
                <c:pt idx="308">
                  <c:v>1617.6</c:v>
                </c:pt>
                <c:pt idx="309">
                  <c:v>1592.4</c:v>
                </c:pt>
                <c:pt idx="310">
                  <c:v>1717.1</c:v>
                </c:pt>
                <c:pt idx="311">
                  <c:v>1820.8</c:v>
                </c:pt>
                <c:pt idx="312">
                  <c:v>1753.5</c:v>
                </c:pt>
                <c:pt idx="313">
                  <c:v>1803.4</c:v>
                </c:pt>
                <c:pt idx="314">
                  <c:v>1948.7</c:v>
                </c:pt>
                <c:pt idx="315">
                  <c:v>1973.1</c:v>
                </c:pt>
                <c:pt idx="316">
                  <c:v>1958.1</c:v>
                </c:pt>
                <c:pt idx="317">
                  <c:v>2013.9</c:v>
                </c:pt>
                <c:pt idx="318">
                  <c:v>1994.9</c:v>
                </c:pt>
                <c:pt idx="319">
                  <c:v>2072.1999999999998</c:v>
                </c:pt>
                <c:pt idx="320">
                  <c:v>2183.1</c:v>
                </c:pt>
                <c:pt idx="321">
                  <c:v>2037.6</c:v>
                </c:pt>
                <c:pt idx="322">
                  <c:v>2134.1999999999998</c:v>
                </c:pt>
                <c:pt idx="323">
                  <c:v>2073.6999999999998</c:v>
                </c:pt>
                <c:pt idx="324">
                  <c:v>2291.5</c:v>
                </c:pt>
                <c:pt idx="325">
                  <c:v>2179.1</c:v>
                </c:pt>
                <c:pt idx="326">
                  <c:v>2003.6</c:v>
                </c:pt>
                <c:pt idx="327">
                  <c:v>2369.6999999999998</c:v>
                </c:pt>
                <c:pt idx="328">
                  <c:v>2151.6999999999998</c:v>
                </c:pt>
                <c:pt idx="329">
                  <c:v>2134.5</c:v>
                </c:pt>
                <c:pt idx="330">
                  <c:v>2087.5</c:v>
                </c:pt>
                <c:pt idx="331">
                  <c:v>2095.1999999999998</c:v>
                </c:pt>
                <c:pt idx="332">
                  <c:v>2014.2</c:v>
                </c:pt>
                <c:pt idx="333">
                  <c:v>2221.1999999999998</c:v>
                </c:pt>
                <c:pt idx="334">
                  <c:v>2114.9</c:v>
                </c:pt>
                <c:pt idx="335">
                  <c:v>2040.8</c:v>
                </c:pt>
                <c:pt idx="336">
                  <c:v>2008.8</c:v>
                </c:pt>
                <c:pt idx="337">
                  <c:v>2045.7</c:v>
                </c:pt>
                <c:pt idx="338">
                  <c:v>1924.4</c:v>
                </c:pt>
                <c:pt idx="339">
                  <c:v>2020.8</c:v>
                </c:pt>
                <c:pt idx="340">
                  <c:v>1939.3</c:v>
                </c:pt>
                <c:pt idx="341">
                  <c:v>1952.4</c:v>
                </c:pt>
                <c:pt idx="342">
                  <c:v>1919.4</c:v>
                </c:pt>
                <c:pt idx="343">
                  <c:v>1861.6</c:v>
                </c:pt>
                <c:pt idx="344">
                  <c:v>1789.9</c:v>
                </c:pt>
                <c:pt idx="345">
                  <c:v>1692.5</c:v>
                </c:pt>
                <c:pt idx="346">
                  <c:v>1650.8</c:v>
                </c:pt>
                <c:pt idx="347">
                  <c:v>1660.8</c:v>
                </c:pt>
                <c:pt idx="348">
                  <c:v>1797.6</c:v>
                </c:pt>
                <c:pt idx="349">
                  <c:v>1889.2</c:v>
                </c:pt>
                <c:pt idx="350">
                  <c:v>2070.6999999999998</c:v>
                </c:pt>
                <c:pt idx="351">
                  <c:v>1847.4</c:v>
                </c:pt>
                <c:pt idx="352">
                  <c:v>2101.1</c:v>
                </c:pt>
                <c:pt idx="353">
                  <c:v>2052.8000000000002</c:v>
                </c:pt>
                <c:pt idx="354">
                  <c:v>2064.1999999999998</c:v>
                </c:pt>
                <c:pt idx="355">
                  <c:v>2033.6</c:v>
                </c:pt>
                <c:pt idx="356">
                  <c:v>2148.6999999999998</c:v>
                </c:pt>
                <c:pt idx="357">
                  <c:v>2134.6</c:v>
                </c:pt>
                <c:pt idx="358">
                  <c:v>2279.3000000000002</c:v>
                </c:pt>
                <c:pt idx="359">
                  <c:v>2227.4</c:v>
                </c:pt>
                <c:pt idx="360">
                  <c:v>2069.1</c:v>
                </c:pt>
                <c:pt idx="361">
                  <c:v>2016.1</c:v>
                </c:pt>
                <c:pt idx="362">
                  <c:v>2211.1</c:v>
                </c:pt>
                <c:pt idx="363">
                  <c:v>2210.6</c:v>
                </c:pt>
                <c:pt idx="364">
                  <c:v>2142.6</c:v>
                </c:pt>
                <c:pt idx="365">
                  <c:v>1849.1</c:v>
                </c:pt>
                <c:pt idx="366">
                  <c:v>2518.4</c:v>
                </c:pt>
                <c:pt idx="367">
                  <c:v>2260.1</c:v>
                </c:pt>
                <c:pt idx="368">
                  <c:v>2387.1999999999998</c:v>
                </c:pt>
                <c:pt idx="369">
                  <c:v>2352.9</c:v>
                </c:pt>
                <c:pt idx="370">
                  <c:v>2451.8000000000002</c:v>
                </c:pt>
                <c:pt idx="371">
                  <c:v>2285.3000000000002</c:v>
                </c:pt>
                <c:pt idx="372">
                  <c:v>2497.6</c:v>
                </c:pt>
                <c:pt idx="373">
                  <c:v>2499.5</c:v>
                </c:pt>
                <c:pt idx="374">
                  <c:v>2117.3000000000002</c:v>
                </c:pt>
                <c:pt idx="375">
                  <c:v>2607.6</c:v>
                </c:pt>
                <c:pt idx="376">
                  <c:v>2492.1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B8-4479-A02D-00A985027142}"/>
            </c:ext>
          </c:extLst>
        </c:ser>
        <c:ser>
          <c:idx val="2"/>
          <c:order val="1"/>
          <c:tx>
            <c:strRef>
              <c:f>'איור 21 נתונים'!$C$3</c:f>
              <c:strCache>
                <c:ptCount val="1"/>
                <c:pt idx="0">
                  <c:v>capital goods (excluding ships and aircraft)</c:v>
                </c:pt>
              </c:strCache>
            </c:strRef>
          </c:tx>
          <c:spPr>
            <a:ln w="22225">
              <a:solidFill>
                <a:srgbClr val="357C32"/>
              </a:solidFill>
            </a:ln>
          </c:spPr>
          <c:marker>
            <c:symbol val="none"/>
          </c:marker>
          <c:dLbls>
            <c:dLbl>
              <c:idx val="37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7B8-4479-A02D-00A9850271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357C32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21 נתונים'!$A$4:$A$400</c:f>
              <c:numCache>
                <c:formatCode>m/d/yyyy</c:formatCode>
                <c:ptCount val="397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  <c:pt idx="318">
                  <c:v>44408</c:v>
                </c:pt>
                <c:pt idx="319">
                  <c:v>44439</c:v>
                </c:pt>
                <c:pt idx="320">
                  <c:v>44469</c:v>
                </c:pt>
                <c:pt idx="321">
                  <c:v>44500</c:v>
                </c:pt>
                <c:pt idx="322">
                  <c:v>44530</c:v>
                </c:pt>
                <c:pt idx="323">
                  <c:v>44561</c:v>
                </c:pt>
                <c:pt idx="324">
                  <c:v>44592</c:v>
                </c:pt>
                <c:pt idx="325">
                  <c:v>44620</c:v>
                </c:pt>
                <c:pt idx="326">
                  <c:v>44651</c:v>
                </c:pt>
                <c:pt idx="327">
                  <c:v>44681</c:v>
                </c:pt>
                <c:pt idx="328">
                  <c:v>44712</c:v>
                </c:pt>
                <c:pt idx="329">
                  <c:v>44742</c:v>
                </c:pt>
                <c:pt idx="330">
                  <c:v>44773</c:v>
                </c:pt>
                <c:pt idx="331">
                  <c:v>44804</c:v>
                </c:pt>
                <c:pt idx="332">
                  <c:v>44834</c:v>
                </c:pt>
                <c:pt idx="333">
                  <c:v>44865</c:v>
                </c:pt>
                <c:pt idx="334">
                  <c:v>44895</c:v>
                </c:pt>
                <c:pt idx="335">
                  <c:v>44926</c:v>
                </c:pt>
                <c:pt idx="336">
                  <c:v>44957</c:v>
                </c:pt>
                <c:pt idx="337">
                  <c:v>44985</c:v>
                </c:pt>
                <c:pt idx="338">
                  <c:v>45016</c:v>
                </c:pt>
                <c:pt idx="339">
                  <c:v>45046</c:v>
                </c:pt>
                <c:pt idx="340">
                  <c:v>45077</c:v>
                </c:pt>
                <c:pt idx="341">
                  <c:v>45107</c:v>
                </c:pt>
                <c:pt idx="342">
                  <c:v>45138</c:v>
                </c:pt>
                <c:pt idx="343">
                  <c:v>45169</c:v>
                </c:pt>
                <c:pt idx="344">
                  <c:v>45199</c:v>
                </c:pt>
                <c:pt idx="345">
                  <c:v>45230</c:v>
                </c:pt>
                <c:pt idx="346">
                  <c:v>45260</c:v>
                </c:pt>
                <c:pt idx="347">
                  <c:v>45291</c:v>
                </c:pt>
                <c:pt idx="348">
                  <c:v>45322</c:v>
                </c:pt>
                <c:pt idx="349">
                  <c:v>45351</c:v>
                </c:pt>
                <c:pt idx="350">
                  <c:v>45382</c:v>
                </c:pt>
                <c:pt idx="351">
                  <c:v>45412</c:v>
                </c:pt>
                <c:pt idx="352">
                  <c:v>45443</c:v>
                </c:pt>
                <c:pt idx="353">
                  <c:v>45473</c:v>
                </c:pt>
                <c:pt idx="354">
                  <c:v>45504</c:v>
                </c:pt>
                <c:pt idx="355">
                  <c:v>45535</c:v>
                </c:pt>
                <c:pt idx="356">
                  <c:v>45565</c:v>
                </c:pt>
                <c:pt idx="357">
                  <c:v>45596</c:v>
                </c:pt>
                <c:pt idx="358">
                  <c:v>45626</c:v>
                </c:pt>
                <c:pt idx="359">
                  <c:v>45657</c:v>
                </c:pt>
                <c:pt idx="360">
                  <c:v>45688</c:v>
                </c:pt>
                <c:pt idx="361">
                  <c:v>45716</c:v>
                </c:pt>
                <c:pt idx="362">
                  <c:v>45747</c:v>
                </c:pt>
                <c:pt idx="363">
                  <c:v>45777</c:v>
                </c:pt>
                <c:pt idx="364">
                  <c:v>45808</c:v>
                </c:pt>
                <c:pt idx="365">
                  <c:v>45838</c:v>
                </c:pt>
                <c:pt idx="366">
                  <c:v>45869</c:v>
                </c:pt>
                <c:pt idx="367">
                  <c:v>45900</c:v>
                </c:pt>
                <c:pt idx="368">
                  <c:v>45930</c:v>
                </c:pt>
                <c:pt idx="369">
                  <c:v>45961</c:v>
                </c:pt>
                <c:pt idx="370">
                  <c:v>45991</c:v>
                </c:pt>
                <c:pt idx="371">
                  <c:v>46022</c:v>
                </c:pt>
                <c:pt idx="372">
                  <c:v>46053</c:v>
                </c:pt>
                <c:pt idx="373">
                  <c:v>46081</c:v>
                </c:pt>
                <c:pt idx="374">
                  <c:v>46112</c:v>
                </c:pt>
                <c:pt idx="375">
                  <c:v>46142</c:v>
                </c:pt>
                <c:pt idx="376">
                  <c:v>46173</c:v>
                </c:pt>
              </c:numCache>
            </c:numRef>
          </c:cat>
          <c:val>
            <c:numRef>
              <c:f>'איור 21 נתונים'!$C$4:$C$400</c:f>
              <c:numCache>
                <c:formatCode>0.0</c:formatCode>
                <c:ptCount val="397"/>
                <c:pt idx="0">
                  <c:v>327.16794756200539</c:v>
                </c:pt>
                <c:pt idx="1">
                  <c:v>300.14103015470926</c:v>
                </c:pt>
                <c:pt idx="2">
                  <c:v>319.80457687518788</c:v>
                </c:pt>
                <c:pt idx="3">
                  <c:v>335.87011291915331</c:v>
                </c:pt>
                <c:pt idx="4">
                  <c:v>306.08193150430071</c:v>
                </c:pt>
                <c:pt idx="5">
                  <c:v>341.81101426874477</c:v>
                </c:pt>
                <c:pt idx="6">
                  <c:v>323.48626221859666</c:v>
                </c:pt>
                <c:pt idx="7">
                  <c:v>302.149222160205</c:v>
                </c:pt>
                <c:pt idx="8">
                  <c:v>313.78000085870082</c:v>
                </c:pt>
                <c:pt idx="9">
                  <c:v>336.62318492121426</c:v>
                </c:pt>
                <c:pt idx="10">
                  <c:v>347.16619295006655</c:v>
                </c:pt>
                <c:pt idx="11">
                  <c:v>364.23582499677991</c:v>
                </c:pt>
                <c:pt idx="12">
                  <c:v>356.95612897685805</c:v>
                </c:pt>
                <c:pt idx="13">
                  <c:v>376.78702503112794</c:v>
                </c:pt>
                <c:pt idx="14">
                  <c:v>330.51493423783154</c:v>
                </c:pt>
                <c:pt idx="15">
                  <c:v>363.3154036609277</c:v>
                </c:pt>
                <c:pt idx="16">
                  <c:v>358.54594764787544</c:v>
                </c:pt>
                <c:pt idx="17">
                  <c:v>329.59451290197933</c:v>
                </c:pt>
                <c:pt idx="18">
                  <c:v>330.01288623645758</c:v>
                </c:pt>
                <c:pt idx="19">
                  <c:v>342.73143560459698</c:v>
                </c:pt>
                <c:pt idx="20">
                  <c:v>343.65185694044914</c:v>
                </c:pt>
                <c:pt idx="21">
                  <c:v>337.37625692327509</c:v>
                </c:pt>
                <c:pt idx="22">
                  <c:v>320.64132354414437</c:v>
                </c:pt>
                <c:pt idx="23">
                  <c:v>282.7366994404133</c:v>
                </c:pt>
                <c:pt idx="24">
                  <c:v>322.23114221516181</c:v>
                </c:pt>
                <c:pt idx="25">
                  <c:v>321.39439554620532</c:v>
                </c:pt>
                <c:pt idx="26">
                  <c:v>318.96783020623133</c:v>
                </c:pt>
                <c:pt idx="27">
                  <c:v>294.70217680649176</c:v>
                </c:pt>
                <c:pt idx="28">
                  <c:v>312.775904855953</c:v>
                </c:pt>
                <c:pt idx="29">
                  <c:v>304.40843816638761</c:v>
                </c:pt>
                <c:pt idx="30">
                  <c:v>339.88649693014469</c:v>
                </c:pt>
                <c:pt idx="31">
                  <c:v>366.41136633606686</c:v>
                </c:pt>
                <c:pt idx="32">
                  <c:v>318.80048087244</c:v>
                </c:pt>
                <c:pt idx="33">
                  <c:v>293.69808080374395</c:v>
                </c:pt>
                <c:pt idx="34">
                  <c:v>296.62669414509185</c:v>
                </c:pt>
                <c:pt idx="35">
                  <c:v>295.87362214303096</c:v>
                </c:pt>
                <c:pt idx="36">
                  <c:v>293.02868346857872</c:v>
                </c:pt>
                <c:pt idx="37">
                  <c:v>283.74079544316118</c:v>
                </c:pt>
                <c:pt idx="38">
                  <c:v>310.93506218424858</c:v>
                </c:pt>
                <c:pt idx="39">
                  <c:v>279.47338743148288</c:v>
                </c:pt>
                <c:pt idx="40">
                  <c:v>311.1860861849355</c:v>
                </c:pt>
                <c:pt idx="41">
                  <c:v>324.99240622271839</c:v>
                </c:pt>
                <c:pt idx="42">
                  <c:v>293.11235813547438</c:v>
                </c:pt>
                <c:pt idx="43">
                  <c:v>299.38795815264842</c:v>
                </c:pt>
                <c:pt idx="44">
                  <c:v>319.30252887381397</c:v>
                </c:pt>
                <c:pt idx="45">
                  <c:v>330.26391023714456</c:v>
                </c:pt>
                <c:pt idx="46">
                  <c:v>345.74372361284043</c:v>
                </c:pt>
                <c:pt idx="47">
                  <c:v>337.45993159017075</c:v>
                </c:pt>
                <c:pt idx="48">
                  <c:v>323.65361155238793</c:v>
                </c:pt>
                <c:pt idx="49">
                  <c:v>352.35402229759711</c:v>
                </c:pt>
                <c:pt idx="50">
                  <c:v>360.80516365405811</c:v>
                </c:pt>
                <c:pt idx="51">
                  <c:v>355.36631030584061</c:v>
                </c:pt>
                <c:pt idx="52">
                  <c:v>292.77765946789174</c:v>
                </c:pt>
                <c:pt idx="53">
                  <c:v>387.91575572824985</c:v>
                </c:pt>
                <c:pt idx="54">
                  <c:v>417.95496114378949</c:v>
                </c:pt>
                <c:pt idx="55">
                  <c:v>406.15683311150229</c:v>
                </c:pt>
                <c:pt idx="56">
                  <c:v>408.16502511699804</c:v>
                </c:pt>
                <c:pt idx="57">
                  <c:v>375.69925436148441</c:v>
                </c:pt>
                <c:pt idx="58">
                  <c:v>390.09129706753686</c:v>
                </c:pt>
                <c:pt idx="59">
                  <c:v>404.65068910738057</c:v>
                </c:pt>
                <c:pt idx="60">
                  <c:v>385.40551572138025</c:v>
                </c:pt>
                <c:pt idx="61">
                  <c:v>414.44062513417202</c:v>
                </c:pt>
                <c:pt idx="62">
                  <c:v>420.88357448513733</c:v>
                </c:pt>
                <c:pt idx="63">
                  <c:v>436.2797131939376</c:v>
                </c:pt>
                <c:pt idx="64">
                  <c:v>397.03629441987607</c:v>
                </c:pt>
                <c:pt idx="65">
                  <c:v>397.11996908677179</c:v>
                </c:pt>
                <c:pt idx="66">
                  <c:v>408.75074778526761</c:v>
                </c:pt>
                <c:pt idx="67">
                  <c:v>425.82037983198092</c:v>
                </c:pt>
                <c:pt idx="68">
                  <c:v>410.50791579007631</c:v>
                </c:pt>
                <c:pt idx="69">
                  <c:v>461.38211326263365</c:v>
                </c:pt>
                <c:pt idx="70">
                  <c:v>445.06555321798123</c:v>
                </c:pt>
                <c:pt idx="71">
                  <c:v>412.59978246246766</c:v>
                </c:pt>
                <c:pt idx="72">
                  <c:v>457.449403918538</c:v>
                </c:pt>
                <c:pt idx="73">
                  <c:v>461.13108926194673</c:v>
                </c:pt>
                <c:pt idx="74">
                  <c:v>430.08778784365921</c:v>
                </c:pt>
                <c:pt idx="75">
                  <c:v>423.97953716027655</c:v>
                </c:pt>
                <c:pt idx="76">
                  <c:v>457.03103058405975</c:v>
                </c:pt>
                <c:pt idx="77">
                  <c:v>398.45876375710219</c:v>
                </c:pt>
                <c:pt idx="78">
                  <c:v>429.25104117470272</c:v>
                </c:pt>
                <c:pt idx="79">
                  <c:v>442.220614543529</c:v>
                </c:pt>
                <c:pt idx="80">
                  <c:v>382.64425171382368</c:v>
                </c:pt>
                <c:pt idx="81">
                  <c:v>383.48099838278023</c:v>
                </c:pt>
                <c:pt idx="82">
                  <c:v>387.4973823937716</c:v>
                </c:pt>
                <c:pt idx="83">
                  <c:v>411.00996379145022</c:v>
                </c:pt>
                <c:pt idx="84">
                  <c:v>408.08135045010232</c:v>
                </c:pt>
                <c:pt idx="85">
                  <c:v>369.92570234568439</c:v>
                </c:pt>
                <c:pt idx="86">
                  <c:v>374.86250769252791</c:v>
                </c:pt>
                <c:pt idx="87">
                  <c:v>375.1135316932149</c:v>
                </c:pt>
                <c:pt idx="88">
                  <c:v>378.6278677028323</c:v>
                </c:pt>
                <c:pt idx="89">
                  <c:v>394.02400641163257</c:v>
                </c:pt>
                <c:pt idx="90">
                  <c:v>393.77298241094564</c:v>
                </c:pt>
                <c:pt idx="91">
                  <c:v>363.90112632919727</c:v>
                </c:pt>
                <c:pt idx="92">
                  <c:v>376.53600103044096</c:v>
                </c:pt>
                <c:pt idx="93">
                  <c:v>369.59100367810174</c:v>
                </c:pt>
                <c:pt idx="94">
                  <c:v>472.25981995906864</c:v>
                </c:pt>
                <c:pt idx="95">
                  <c:v>388.83617706410206</c:v>
                </c:pt>
                <c:pt idx="96">
                  <c:v>371.51552101670177</c:v>
                </c:pt>
                <c:pt idx="97">
                  <c:v>365.99299300158862</c:v>
                </c:pt>
                <c:pt idx="98">
                  <c:v>383.14629971519759</c:v>
                </c:pt>
                <c:pt idx="99">
                  <c:v>384.40141971863238</c:v>
                </c:pt>
                <c:pt idx="100">
                  <c:v>342.22938760322302</c:v>
                </c:pt>
                <c:pt idx="101">
                  <c:v>464.56175060466853</c:v>
                </c:pt>
                <c:pt idx="102">
                  <c:v>378.46051836904098</c:v>
                </c:pt>
                <c:pt idx="103">
                  <c:v>370.84612368153654</c:v>
                </c:pt>
                <c:pt idx="104">
                  <c:v>389.25455039858031</c:v>
                </c:pt>
                <c:pt idx="105">
                  <c:v>376.53600103044096</c:v>
                </c:pt>
                <c:pt idx="106">
                  <c:v>366.2440170022756</c:v>
                </c:pt>
                <c:pt idx="107">
                  <c:v>378.20949436835406</c:v>
                </c:pt>
                <c:pt idx="108">
                  <c:v>415.86309447139814</c:v>
                </c:pt>
                <c:pt idx="109">
                  <c:v>420.38152648376342</c:v>
                </c:pt>
                <c:pt idx="110">
                  <c:v>438.70627853391153</c:v>
                </c:pt>
                <c:pt idx="111">
                  <c:v>453.3493452406509</c:v>
                </c:pt>
                <c:pt idx="112">
                  <c:v>507.40318005524313</c:v>
                </c:pt>
                <c:pt idx="113">
                  <c:v>410.25689178938939</c:v>
                </c:pt>
                <c:pt idx="114">
                  <c:v>438.78995320080719</c:v>
                </c:pt>
                <c:pt idx="115">
                  <c:v>435.61031585877237</c:v>
                </c:pt>
                <c:pt idx="116">
                  <c:v>430.8408598457201</c:v>
                </c:pt>
                <c:pt idx="117">
                  <c:v>458.70452392197279</c:v>
                </c:pt>
                <c:pt idx="118">
                  <c:v>442.38796387732037</c:v>
                </c:pt>
                <c:pt idx="119">
                  <c:v>474.35168663145993</c:v>
                </c:pt>
                <c:pt idx="120">
                  <c:v>459.12289725645104</c:v>
                </c:pt>
                <c:pt idx="121">
                  <c:v>478.78644397692966</c:v>
                </c:pt>
                <c:pt idx="122">
                  <c:v>432.34700384984194</c:v>
                </c:pt>
                <c:pt idx="123">
                  <c:v>437.78585719805943</c:v>
                </c:pt>
                <c:pt idx="124">
                  <c:v>476.69457730453831</c:v>
                </c:pt>
                <c:pt idx="125">
                  <c:v>481.04565998311222</c:v>
                </c:pt>
                <c:pt idx="126">
                  <c:v>462.63723326606845</c:v>
                </c:pt>
                <c:pt idx="127">
                  <c:v>494.26625735262553</c:v>
                </c:pt>
                <c:pt idx="128">
                  <c:v>466.56994261016422</c:v>
                </c:pt>
                <c:pt idx="129">
                  <c:v>445.40025188556382</c:v>
                </c:pt>
                <c:pt idx="130">
                  <c:v>454.01874257581619</c:v>
                </c:pt>
                <c:pt idx="131">
                  <c:v>458.45349992128575</c:v>
                </c:pt>
                <c:pt idx="132">
                  <c:v>507</c:v>
                </c:pt>
                <c:pt idx="133">
                  <c:v>456</c:v>
                </c:pt>
                <c:pt idx="134">
                  <c:v>470.8</c:v>
                </c:pt>
                <c:pt idx="135">
                  <c:v>442</c:v>
                </c:pt>
                <c:pt idx="136">
                  <c:v>488.7</c:v>
                </c:pt>
                <c:pt idx="137">
                  <c:v>481.7</c:v>
                </c:pt>
                <c:pt idx="138">
                  <c:v>471.1</c:v>
                </c:pt>
                <c:pt idx="139">
                  <c:v>536.6</c:v>
                </c:pt>
                <c:pt idx="140">
                  <c:v>531.5</c:v>
                </c:pt>
                <c:pt idx="141">
                  <c:v>498.2</c:v>
                </c:pt>
                <c:pt idx="142">
                  <c:v>471.7</c:v>
                </c:pt>
                <c:pt idx="143">
                  <c:v>491.3</c:v>
                </c:pt>
                <c:pt idx="144">
                  <c:v>491.2</c:v>
                </c:pt>
                <c:pt idx="145">
                  <c:v>542.9</c:v>
                </c:pt>
                <c:pt idx="146">
                  <c:v>549.1</c:v>
                </c:pt>
                <c:pt idx="147">
                  <c:v>509.5</c:v>
                </c:pt>
                <c:pt idx="148">
                  <c:v>625.9</c:v>
                </c:pt>
                <c:pt idx="149">
                  <c:v>580.4</c:v>
                </c:pt>
                <c:pt idx="150">
                  <c:v>628.5</c:v>
                </c:pt>
                <c:pt idx="151">
                  <c:v>604.79999999999995</c:v>
                </c:pt>
                <c:pt idx="152">
                  <c:v>626.29999999999995</c:v>
                </c:pt>
                <c:pt idx="153">
                  <c:v>605.4</c:v>
                </c:pt>
                <c:pt idx="154">
                  <c:v>723.1</c:v>
                </c:pt>
                <c:pt idx="155">
                  <c:v>702.2</c:v>
                </c:pt>
                <c:pt idx="156">
                  <c:v>723.2</c:v>
                </c:pt>
                <c:pt idx="157">
                  <c:v>730.9</c:v>
                </c:pt>
                <c:pt idx="158">
                  <c:v>734.4</c:v>
                </c:pt>
                <c:pt idx="159">
                  <c:v>752</c:v>
                </c:pt>
                <c:pt idx="160">
                  <c:v>676.4</c:v>
                </c:pt>
                <c:pt idx="161">
                  <c:v>803</c:v>
                </c:pt>
                <c:pt idx="162">
                  <c:v>737</c:v>
                </c:pt>
                <c:pt idx="163">
                  <c:v>725.8</c:v>
                </c:pt>
                <c:pt idx="164">
                  <c:v>679.2</c:v>
                </c:pt>
                <c:pt idx="165">
                  <c:v>696.3</c:v>
                </c:pt>
                <c:pt idx="166">
                  <c:v>677.9</c:v>
                </c:pt>
                <c:pt idx="167">
                  <c:v>625.4</c:v>
                </c:pt>
                <c:pt idx="168">
                  <c:v>547.1</c:v>
                </c:pt>
                <c:pt idx="169">
                  <c:v>589.4</c:v>
                </c:pt>
                <c:pt idx="170">
                  <c:v>484</c:v>
                </c:pt>
                <c:pt idx="171">
                  <c:v>515.29999999999995</c:v>
                </c:pt>
                <c:pt idx="172">
                  <c:v>474.9</c:v>
                </c:pt>
                <c:pt idx="173">
                  <c:v>503.4</c:v>
                </c:pt>
                <c:pt idx="174">
                  <c:v>671.6</c:v>
                </c:pt>
                <c:pt idx="175">
                  <c:v>621.9</c:v>
                </c:pt>
                <c:pt idx="176">
                  <c:v>492.6</c:v>
                </c:pt>
                <c:pt idx="177">
                  <c:v>513.79999999999995</c:v>
                </c:pt>
                <c:pt idx="178">
                  <c:v>543.29999999999995</c:v>
                </c:pt>
                <c:pt idx="179">
                  <c:v>682.7</c:v>
                </c:pt>
                <c:pt idx="180">
                  <c:v>531.29999999999995</c:v>
                </c:pt>
                <c:pt idx="181">
                  <c:v>535.9</c:v>
                </c:pt>
                <c:pt idx="182">
                  <c:v>602.29999999999995</c:v>
                </c:pt>
                <c:pt idx="183">
                  <c:v>581.79999999999995</c:v>
                </c:pt>
                <c:pt idx="184">
                  <c:v>566</c:v>
                </c:pt>
                <c:pt idx="185">
                  <c:v>625.4</c:v>
                </c:pt>
                <c:pt idx="186">
                  <c:v>607.29999999999995</c:v>
                </c:pt>
                <c:pt idx="187">
                  <c:v>611.1</c:v>
                </c:pt>
                <c:pt idx="188">
                  <c:v>612.29999999999995</c:v>
                </c:pt>
                <c:pt idx="189">
                  <c:v>704.3</c:v>
                </c:pt>
                <c:pt idx="190">
                  <c:v>654.9</c:v>
                </c:pt>
                <c:pt idx="191">
                  <c:v>644.5</c:v>
                </c:pt>
                <c:pt idx="192">
                  <c:v>838.8</c:v>
                </c:pt>
                <c:pt idx="193">
                  <c:v>786.2</c:v>
                </c:pt>
                <c:pt idx="194">
                  <c:v>899.8</c:v>
                </c:pt>
                <c:pt idx="195">
                  <c:v>853.3</c:v>
                </c:pt>
                <c:pt idx="196">
                  <c:v>951.4</c:v>
                </c:pt>
                <c:pt idx="197">
                  <c:v>839.8</c:v>
                </c:pt>
                <c:pt idx="198">
                  <c:v>899</c:v>
                </c:pt>
                <c:pt idx="199">
                  <c:v>932</c:v>
                </c:pt>
                <c:pt idx="200">
                  <c:v>893.1</c:v>
                </c:pt>
                <c:pt idx="201">
                  <c:v>771.3</c:v>
                </c:pt>
                <c:pt idx="202">
                  <c:v>899</c:v>
                </c:pt>
                <c:pt idx="203">
                  <c:v>911.1</c:v>
                </c:pt>
                <c:pt idx="204">
                  <c:v>1032.9000000000001</c:v>
                </c:pt>
                <c:pt idx="205">
                  <c:v>912.3</c:v>
                </c:pt>
                <c:pt idx="206">
                  <c:v>845.2</c:v>
                </c:pt>
                <c:pt idx="207">
                  <c:v>996.3</c:v>
                </c:pt>
                <c:pt idx="208">
                  <c:v>781.9</c:v>
                </c:pt>
                <c:pt idx="209">
                  <c:v>739.7</c:v>
                </c:pt>
                <c:pt idx="210">
                  <c:v>764</c:v>
                </c:pt>
                <c:pt idx="211">
                  <c:v>736.9</c:v>
                </c:pt>
                <c:pt idx="212">
                  <c:v>757.7</c:v>
                </c:pt>
                <c:pt idx="213">
                  <c:v>1079.5999999999999</c:v>
                </c:pt>
                <c:pt idx="214">
                  <c:v>652.70000000000005</c:v>
                </c:pt>
                <c:pt idx="215">
                  <c:v>669.6</c:v>
                </c:pt>
                <c:pt idx="216">
                  <c:v>660.8</c:v>
                </c:pt>
                <c:pt idx="217">
                  <c:v>700.3</c:v>
                </c:pt>
                <c:pt idx="218">
                  <c:v>680.2</c:v>
                </c:pt>
                <c:pt idx="219">
                  <c:v>697.7</c:v>
                </c:pt>
                <c:pt idx="220">
                  <c:v>715.5</c:v>
                </c:pt>
                <c:pt idx="221">
                  <c:v>704.1</c:v>
                </c:pt>
                <c:pt idx="222">
                  <c:v>724.4</c:v>
                </c:pt>
                <c:pt idx="223">
                  <c:v>734.9</c:v>
                </c:pt>
                <c:pt idx="224">
                  <c:v>941.4</c:v>
                </c:pt>
                <c:pt idx="225">
                  <c:v>714.7</c:v>
                </c:pt>
                <c:pt idx="226">
                  <c:v>788.4</c:v>
                </c:pt>
                <c:pt idx="227">
                  <c:v>794.9</c:v>
                </c:pt>
                <c:pt idx="228">
                  <c:v>947.8</c:v>
                </c:pt>
                <c:pt idx="229">
                  <c:v>858.5</c:v>
                </c:pt>
                <c:pt idx="230">
                  <c:v>783</c:v>
                </c:pt>
                <c:pt idx="231">
                  <c:v>798.4</c:v>
                </c:pt>
                <c:pt idx="232">
                  <c:v>766.1</c:v>
                </c:pt>
                <c:pt idx="233">
                  <c:v>732.8</c:v>
                </c:pt>
                <c:pt idx="234">
                  <c:v>713.1</c:v>
                </c:pt>
                <c:pt idx="235">
                  <c:v>751.9</c:v>
                </c:pt>
                <c:pt idx="236">
                  <c:v>698</c:v>
                </c:pt>
                <c:pt idx="237">
                  <c:v>729</c:v>
                </c:pt>
                <c:pt idx="238">
                  <c:v>692.1</c:v>
                </c:pt>
                <c:pt idx="239">
                  <c:v>666.4</c:v>
                </c:pt>
                <c:pt idx="240">
                  <c:v>608.5</c:v>
                </c:pt>
                <c:pt idx="241">
                  <c:v>653.29999999999995</c:v>
                </c:pt>
                <c:pt idx="242">
                  <c:v>678.5</c:v>
                </c:pt>
                <c:pt idx="243">
                  <c:v>666.2</c:v>
                </c:pt>
                <c:pt idx="244">
                  <c:v>688.8</c:v>
                </c:pt>
                <c:pt idx="245">
                  <c:v>731.1</c:v>
                </c:pt>
                <c:pt idx="246">
                  <c:v>727.4</c:v>
                </c:pt>
                <c:pt idx="247">
                  <c:v>720.6</c:v>
                </c:pt>
                <c:pt idx="248">
                  <c:v>640.79999999999995</c:v>
                </c:pt>
                <c:pt idx="249">
                  <c:v>764.8</c:v>
                </c:pt>
                <c:pt idx="250">
                  <c:v>754.6</c:v>
                </c:pt>
                <c:pt idx="251">
                  <c:v>639.5</c:v>
                </c:pt>
                <c:pt idx="252">
                  <c:v>843.2</c:v>
                </c:pt>
                <c:pt idx="253">
                  <c:v>810.6</c:v>
                </c:pt>
                <c:pt idx="254">
                  <c:v>839.8</c:v>
                </c:pt>
                <c:pt idx="255">
                  <c:v>841.8</c:v>
                </c:pt>
                <c:pt idx="256">
                  <c:v>967.3</c:v>
                </c:pt>
                <c:pt idx="257">
                  <c:v>890.4</c:v>
                </c:pt>
                <c:pt idx="258">
                  <c:v>859.8</c:v>
                </c:pt>
                <c:pt idx="259">
                  <c:v>963.5</c:v>
                </c:pt>
                <c:pt idx="260">
                  <c:v>1333.2</c:v>
                </c:pt>
                <c:pt idx="261">
                  <c:v>929.4</c:v>
                </c:pt>
                <c:pt idx="262">
                  <c:v>980.2</c:v>
                </c:pt>
                <c:pt idx="263">
                  <c:v>955.2</c:v>
                </c:pt>
                <c:pt idx="264">
                  <c:v>829.6</c:v>
                </c:pt>
                <c:pt idx="265">
                  <c:v>882.3</c:v>
                </c:pt>
                <c:pt idx="266">
                  <c:v>892.9</c:v>
                </c:pt>
                <c:pt idx="267">
                  <c:v>908.4</c:v>
                </c:pt>
                <c:pt idx="268">
                  <c:v>934.7</c:v>
                </c:pt>
                <c:pt idx="269">
                  <c:v>909.1</c:v>
                </c:pt>
                <c:pt idx="270">
                  <c:v>1055</c:v>
                </c:pt>
                <c:pt idx="271">
                  <c:v>1056.8</c:v>
                </c:pt>
                <c:pt idx="272">
                  <c:v>1187.7</c:v>
                </c:pt>
                <c:pt idx="273">
                  <c:v>1094.2</c:v>
                </c:pt>
                <c:pt idx="274">
                  <c:v>1042.5999999999999</c:v>
                </c:pt>
                <c:pt idx="275">
                  <c:v>981.6</c:v>
                </c:pt>
                <c:pt idx="276">
                  <c:v>1137</c:v>
                </c:pt>
                <c:pt idx="277">
                  <c:v>1178.4000000000001</c:v>
                </c:pt>
                <c:pt idx="278">
                  <c:v>1167.3</c:v>
                </c:pt>
                <c:pt idx="279">
                  <c:v>1129.4000000000001</c:v>
                </c:pt>
                <c:pt idx="280">
                  <c:v>1060.5</c:v>
                </c:pt>
                <c:pt idx="281">
                  <c:v>1075.9000000000001</c:v>
                </c:pt>
                <c:pt idx="282">
                  <c:v>978.9</c:v>
                </c:pt>
                <c:pt idx="283">
                  <c:v>995.5</c:v>
                </c:pt>
                <c:pt idx="284">
                  <c:v>935.2</c:v>
                </c:pt>
                <c:pt idx="285">
                  <c:v>960.9</c:v>
                </c:pt>
                <c:pt idx="286">
                  <c:v>955.9</c:v>
                </c:pt>
                <c:pt idx="287">
                  <c:v>857</c:v>
                </c:pt>
                <c:pt idx="288">
                  <c:v>966.5</c:v>
                </c:pt>
                <c:pt idx="289">
                  <c:v>951.3</c:v>
                </c:pt>
                <c:pt idx="290">
                  <c:v>1250</c:v>
                </c:pt>
                <c:pt idx="291">
                  <c:v>954.2</c:v>
                </c:pt>
                <c:pt idx="292">
                  <c:v>916.4</c:v>
                </c:pt>
                <c:pt idx="293">
                  <c:v>906.4</c:v>
                </c:pt>
                <c:pt idx="294">
                  <c:v>899.3</c:v>
                </c:pt>
                <c:pt idx="295">
                  <c:v>879.5</c:v>
                </c:pt>
                <c:pt idx="296">
                  <c:v>841.2</c:v>
                </c:pt>
                <c:pt idx="297">
                  <c:v>932.5</c:v>
                </c:pt>
                <c:pt idx="298">
                  <c:v>873</c:v>
                </c:pt>
                <c:pt idx="299">
                  <c:v>848</c:v>
                </c:pt>
                <c:pt idx="300">
                  <c:v>911.9</c:v>
                </c:pt>
                <c:pt idx="301">
                  <c:v>819.6</c:v>
                </c:pt>
                <c:pt idx="302">
                  <c:v>879.1</c:v>
                </c:pt>
                <c:pt idx="303">
                  <c:v>633.6</c:v>
                </c:pt>
                <c:pt idx="304">
                  <c:v>656.1</c:v>
                </c:pt>
                <c:pt idx="305">
                  <c:v>833.6</c:v>
                </c:pt>
                <c:pt idx="306">
                  <c:v>908.3</c:v>
                </c:pt>
                <c:pt idx="307">
                  <c:v>919.4</c:v>
                </c:pt>
                <c:pt idx="308">
                  <c:v>920.6</c:v>
                </c:pt>
                <c:pt idx="309">
                  <c:v>951.6</c:v>
                </c:pt>
                <c:pt idx="310">
                  <c:v>1099.7</c:v>
                </c:pt>
                <c:pt idx="311">
                  <c:v>1178.5999999999999</c:v>
                </c:pt>
                <c:pt idx="312">
                  <c:v>1100.5999999999999</c:v>
                </c:pt>
                <c:pt idx="313">
                  <c:v>1192.5</c:v>
                </c:pt>
                <c:pt idx="314">
                  <c:v>1224.4000000000001</c:v>
                </c:pt>
                <c:pt idx="315">
                  <c:v>1198.9000000000001</c:v>
                </c:pt>
                <c:pt idx="316">
                  <c:v>1210.8</c:v>
                </c:pt>
                <c:pt idx="317">
                  <c:v>1280.3</c:v>
                </c:pt>
                <c:pt idx="318">
                  <c:v>1123.7</c:v>
                </c:pt>
                <c:pt idx="319">
                  <c:v>1192.3</c:v>
                </c:pt>
                <c:pt idx="320">
                  <c:v>1171.8</c:v>
                </c:pt>
                <c:pt idx="321">
                  <c:v>1127.2</c:v>
                </c:pt>
                <c:pt idx="322">
                  <c:v>1252.7</c:v>
                </c:pt>
                <c:pt idx="323">
                  <c:v>1103.7</c:v>
                </c:pt>
                <c:pt idx="324">
                  <c:v>1253.2</c:v>
                </c:pt>
                <c:pt idx="325">
                  <c:v>1154.5999999999999</c:v>
                </c:pt>
                <c:pt idx="326">
                  <c:v>1111.8</c:v>
                </c:pt>
                <c:pt idx="327">
                  <c:v>1445.8</c:v>
                </c:pt>
                <c:pt idx="328">
                  <c:v>1195.2</c:v>
                </c:pt>
                <c:pt idx="329">
                  <c:v>1164.2</c:v>
                </c:pt>
                <c:pt idx="330">
                  <c:v>1129.0999999999999</c:v>
                </c:pt>
                <c:pt idx="331">
                  <c:v>1188.2</c:v>
                </c:pt>
                <c:pt idx="332">
                  <c:v>1101.4000000000001</c:v>
                </c:pt>
                <c:pt idx="333">
                  <c:v>1293.5</c:v>
                </c:pt>
                <c:pt idx="334">
                  <c:v>1207.4000000000001</c:v>
                </c:pt>
                <c:pt idx="335">
                  <c:v>1150.5999999999999</c:v>
                </c:pt>
                <c:pt idx="336">
                  <c:v>1178.4000000000001</c:v>
                </c:pt>
                <c:pt idx="337">
                  <c:v>1274.9000000000001</c:v>
                </c:pt>
                <c:pt idx="338">
                  <c:v>1199.8</c:v>
                </c:pt>
                <c:pt idx="339">
                  <c:v>1295.5</c:v>
                </c:pt>
                <c:pt idx="340">
                  <c:v>1209.3</c:v>
                </c:pt>
                <c:pt idx="341">
                  <c:v>1262.4000000000001</c:v>
                </c:pt>
                <c:pt idx="342">
                  <c:v>1274.5</c:v>
                </c:pt>
                <c:pt idx="343">
                  <c:v>1277.9000000000001</c:v>
                </c:pt>
                <c:pt idx="344">
                  <c:v>1145.5</c:v>
                </c:pt>
                <c:pt idx="345">
                  <c:v>1166</c:v>
                </c:pt>
                <c:pt idx="346">
                  <c:v>1048.7</c:v>
                </c:pt>
                <c:pt idx="347">
                  <c:v>1098.5</c:v>
                </c:pt>
                <c:pt idx="348">
                  <c:v>1056.9000000000001</c:v>
                </c:pt>
                <c:pt idx="349">
                  <c:v>1047.2</c:v>
                </c:pt>
                <c:pt idx="350">
                  <c:v>1117.4000000000001</c:v>
                </c:pt>
                <c:pt idx="351">
                  <c:v>1031.7</c:v>
                </c:pt>
                <c:pt idx="352">
                  <c:v>1130.9000000000001</c:v>
                </c:pt>
                <c:pt idx="353">
                  <c:v>1197.5</c:v>
                </c:pt>
                <c:pt idx="354">
                  <c:v>1212.2</c:v>
                </c:pt>
                <c:pt idx="355">
                  <c:v>1205.5999999999999</c:v>
                </c:pt>
                <c:pt idx="356">
                  <c:v>1205.3</c:v>
                </c:pt>
                <c:pt idx="357">
                  <c:v>1285.0999999999999</c:v>
                </c:pt>
                <c:pt idx="358">
                  <c:v>1268.5999999999999</c:v>
                </c:pt>
                <c:pt idx="359">
                  <c:v>1349.1</c:v>
                </c:pt>
                <c:pt idx="360">
                  <c:v>1127.8</c:v>
                </c:pt>
                <c:pt idx="361">
                  <c:v>1083.0999999999999</c:v>
                </c:pt>
                <c:pt idx="362">
                  <c:v>1323.5</c:v>
                </c:pt>
                <c:pt idx="363">
                  <c:v>1311.7</c:v>
                </c:pt>
                <c:pt idx="364">
                  <c:v>1430.3</c:v>
                </c:pt>
                <c:pt idx="365">
                  <c:v>1206.7</c:v>
                </c:pt>
                <c:pt idx="366">
                  <c:v>1532.6</c:v>
                </c:pt>
                <c:pt idx="367">
                  <c:v>1352.6</c:v>
                </c:pt>
                <c:pt idx="368">
                  <c:v>1501.3</c:v>
                </c:pt>
                <c:pt idx="369">
                  <c:v>1471.8</c:v>
                </c:pt>
                <c:pt idx="370">
                  <c:v>1530.6</c:v>
                </c:pt>
                <c:pt idx="371">
                  <c:v>1301</c:v>
                </c:pt>
                <c:pt idx="372">
                  <c:v>1688.7</c:v>
                </c:pt>
                <c:pt idx="373">
                  <c:v>1901.9</c:v>
                </c:pt>
                <c:pt idx="374">
                  <c:v>1488.5</c:v>
                </c:pt>
                <c:pt idx="375">
                  <c:v>1671.2</c:v>
                </c:pt>
                <c:pt idx="376">
                  <c:v>1673.3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B8-4479-A02D-00A9850271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4052608"/>
        <c:axId val="234054400"/>
      </c:lineChart>
      <c:lineChart>
        <c:grouping val="standard"/>
        <c:varyColors val="0"/>
        <c:ser>
          <c:idx val="3"/>
          <c:order val="2"/>
          <c:tx>
            <c:strRef>
              <c:f>'איור 21 נתונים'!$D$3</c:f>
              <c:strCache>
                <c:ptCount val="1"/>
                <c:pt idx="0">
                  <c:v>raw materials (excluding diamonds and fuel)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dLbls>
            <c:dLbl>
              <c:idx val="37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7B8-4479-A02D-00A9850271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08DA3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21 נתונים'!$A$4:$A$400</c:f>
              <c:numCache>
                <c:formatCode>m/d/yyyy</c:formatCode>
                <c:ptCount val="397"/>
                <c:pt idx="0">
                  <c:v>34730</c:v>
                </c:pt>
                <c:pt idx="1">
                  <c:v>34758</c:v>
                </c:pt>
                <c:pt idx="2">
                  <c:v>34789</c:v>
                </c:pt>
                <c:pt idx="3">
                  <c:v>34819</c:v>
                </c:pt>
                <c:pt idx="4">
                  <c:v>34850</c:v>
                </c:pt>
                <c:pt idx="5">
                  <c:v>34880</c:v>
                </c:pt>
                <c:pt idx="6">
                  <c:v>34911</c:v>
                </c:pt>
                <c:pt idx="7">
                  <c:v>34942</c:v>
                </c:pt>
                <c:pt idx="8">
                  <c:v>34972</c:v>
                </c:pt>
                <c:pt idx="9">
                  <c:v>35003</c:v>
                </c:pt>
                <c:pt idx="10">
                  <c:v>35033</c:v>
                </c:pt>
                <c:pt idx="11">
                  <c:v>35064</c:v>
                </c:pt>
                <c:pt idx="12">
                  <c:v>35095</c:v>
                </c:pt>
                <c:pt idx="13">
                  <c:v>35124</c:v>
                </c:pt>
                <c:pt idx="14">
                  <c:v>35155</c:v>
                </c:pt>
                <c:pt idx="15">
                  <c:v>35185</c:v>
                </c:pt>
                <c:pt idx="16">
                  <c:v>35216</c:v>
                </c:pt>
                <c:pt idx="17">
                  <c:v>35246</c:v>
                </c:pt>
                <c:pt idx="18">
                  <c:v>35277</c:v>
                </c:pt>
                <c:pt idx="19">
                  <c:v>35308</c:v>
                </c:pt>
                <c:pt idx="20">
                  <c:v>35338</c:v>
                </c:pt>
                <c:pt idx="21">
                  <c:v>35369</c:v>
                </c:pt>
                <c:pt idx="22">
                  <c:v>35399</c:v>
                </c:pt>
                <c:pt idx="23">
                  <c:v>35430</c:v>
                </c:pt>
                <c:pt idx="24">
                  <c:v>35461</c:v>
                </c:pt>
                <c:pt idx="25">
                  <c:v>35489</c:v>
                </c:pt>
                <c:pt idx="26">
                  <c:v>35520</c:v>
                </c:pt>
                <c:pt idx="27">
                  <c:v>35550</c:v>
                </c:pt>
                <c:pt idx="28">
                  <c:v>35581</c:v>
                </c:pt>
                <c:pt idx="29">
                  <c:v>35611</c:v>
                </c:pt>
                <c:pt idx="30">
                  <c:v>35642</c:v>
                </c:pt>
                <c:pt idx="31">
                  <c:v>35673</c:v>
                </c:pt>
                <c:pt idx="32">
                  <c:v>35703</c:v>
                </c:pt>
                <c:pt idx="33">
                  <c:v>35734</c:v>
                </c:pt>
                <c:pt idx="34">
                  <c:v>35764</c:v>
                </c:pt>
                <c:pt idx="35">
                  <c:v>35795</c:v>
                </c:pt>
                <c:pt idx="36">
                  <c:v>35826</c:v>
                </c:pt>
                <c:pt idx="37">
                  <c:v>35854</c:v>
                </c:pt>
                <c:pt idx="38">
                  <c:v>35885</c:v>
                </c:pt>
                <c:pt idx="39">
                  <c:v>35915</c:v>
                </c:pt>
                <c:pt idx="40">
                  <c:v>35946</c:v>
                </c:pt>
                <c:pt idx="41">
                  <c:v>35976</c:v>
                </c:pt>
                <c:pt idx="42">
                  <c:v>36007</c:v>
                </c:pt>
                <c:pt idx="43">
                  <c:v>36038</c:v>
                </c:pt>
                <c:pt idx="44">
                  <c:v>36068</c:v>
                </c:pt>
                <c:pt idx="45">
                  <c:v>36099</c:v>
                </c:pt>
                <c:pt idx="46">
                  <c:v>36129</c:v>
                </c:pt>
                <c:pt idx="47">
                  <c:v>36160</c:v>
                </c:pt>
                <c:pt idx="48">
                  <c:v>36191</c:v>
                </c:pt>
                <c:pt idx="49">
                  <c:v>36219</c:v>
                </c:pt>
                <c:pt idx="50">
                  <c:v>36250</c:v>
                </c:pt>
                <c:pt idx="51">
                  <c:v>36280</c:v>
                </c:pt>
                <c:pt idx="52">
                  <c:v>36311</c:v>
                </c:pt>
                <c:pt idx="53">
                  <c:v>36341</c:v>
                </c:pt>
                <c:pt idx="54">
                  <c:v>36372</c:v>
                </c:pt>
                <c:pt idx="55">
                  <c:v>36403</c:v>
                </c:pt>
                <c:pt idx="56">
                  <c:v>36433</c:v>
                </c:pt>
                <c:pt idx="57">
                  <c:v>36464</c:v>
                </c:pt>
                <c:pt idx="58">
                  <c:v>36494</c:v>
                </c:pt>
                <c:pt idx="59">
                  <c:v>36525</c:v>
                </c:pt>
                <c:pt idx="60">
                  <c:v>36556</c:v>
                </c:pt>
                <c:pt idx="61">
                  <c:v>36585</c:v>
                </c:pt>
                <c:pt idx="62">
                  <c:v>36616</c:v>
                </c:pt>
                <c:pt idx="63">
                  <c:v>36646</c:v>
                </c:pt>
                <c:pt idx="64">
                  <c:v>36677</c:v>
                </c:pt>
                <c:pt idx="65">
                  <c:v>36707</c:v>
                </c:pt>
                <c:pt idx="66">
                  <c:v>36738</c:v>
                </c:pt>
                <c:pt idx="67">
                  <c:v>36769</c:v>
                </c:pt>
                <c:pt idx="68">
                  <c:v>36799</c:v>
                </c:pt>
                <c:pt idx="69">
                  <c:v>36830</c:v>
                </c:pt>
                <c:pt idx="70">
                  <c:v>36860</c:v>
                </c:pt>
                <c:pt idx="71">
                  <c:v>36891</c:v>
                </c:pt>
                <c:pt idx="72">
                  <c:v>36922</c:v>
                </c:pt>
                <c:pt idx="73">
                  <c:v>36950</c:v>
                </c:pt>
                <c:pt idx="74">
                  <c:v>36981</c:v>
                </c:pt>
                <c:pt idx="75">
                  <c:v>37011</c:v>
                </c:pt>
                <c:pt idx="76">
                  <c:v>37042</c:v>
                </c:pt>
                <c:pt idx="77">
                  <c:v>37072</c:v>
                </c:pt>
                <c:pt idx="78">
                  <c:v>37103</c:v>
                </c:pt>
                <c:pt idx="79">
                  <c:v>37134</c:v>
                </c:pt>
                <c:pt idx="80">
                  <c:v>37164</c:v>
                </c:pt>
                <c:pt idx="81">
                  <c:v>37195</c:v>
                </c:pt>
                <c:pt idx="82">
                  <c:v>37225</c:v>
                </c:pt>
                <c:pt idx="83">
                  <c:v>37256</c:v>
                </c:pt>
                <c:pt idx="84">
                  <c:v>37287</c:v>
                </c:pt>
                <c:pt idx="85">
                  <c:v>37315</c:v>
                </c:pt>
                <c:pt idx="86">
                  <c:v>37346</c:v>
                </c:pt>
                <c:pt idx="87">
                  <c:v>37376</c:v>
                </c:pt>
                <c:pt idx="88">
                  <c:v>37407</c:v>
                </c:pt>
                <c:pt idx="89">
                  <c:v>37437</c:v>
                </c:pt>
                <c:pt idx="90">
                  <c:v>37468</c:v>
                </c:pt>
                <c:pt idx="91">
                  <c:v>37499</c:v>
                </c:pt>
                <c:pt idx="92">
                  <c:v>37529</c:v>
                </c:pt>
                <c:pt idx="93">
                  <c:v>37560</c:v>
                </c:pt>
                <c:pt idx="94">
                  <c:v>37590</c:v>
                </c:pt>
                <c:pt idx="95">
                  <c:v>37621</c:v>
                </c:pt>
                <c:pt idx="96">
                  <c:v>37652</c:v>
                </c:pt>
                <c:pt idx="97">
                  <c:v>37680</c:v>
                </c:pt>
                <c:pt idx="98">
                  <c:v>37711</c:v>
                </c:pt>
                <c:pt idx="99">
                  <c:v>37741</c:v>
                </c:pt>
                <c:pt idx="100">
                  <c:v>37772</c:v>
                </c:pt>
                <c:pt idx="101">
                  <c:v>37802</c:v>
                </c:pt>
                <c:pt idx="102">
                  <c:v>37833</c:v>
                </c:pt>
                <c:pt idx="103">
                  <c:v>37864</c:v>
                </c:pt>
                <c:pt idx="104">
                  <c:v>37894</c:v>
                </c:pt>
                <c:pt idx="105">
                  <c:v>37925</c:v>
                </c:pt>
                <c:pt idx="106">
                  <c:v>37955</c:v>
                </c:pt>
                <c:pt idx="107">
                  <c:v>37986</c:v>
                </c:pt>
                <c:pt idx="108">
                  <c:v>38017</c:v>
                </c:pt>
                <c:pt idx="109">
                  <c:v>38046</c:v>
                </c:pt>
                <c:pt idx="110">
                  <c:v>38077</c:v>
                </c:pt>
                <c:pt idx="111">
                  <c:v>38107</c:v>
                </c:pt>
                <c:pt idx="112">
                  <c:v>38138</c:v>
                </c:pt>
                <c:pt idx="113">
                  <c:v>38168</c:v>
                </c:pt>
                <c:pt idx="114">
                  <c:v>38199</c:v>
                </c:pt>
                <c:pt idx="115">
                  <c:v>38230</c:v>
                </c:pt>
                <c:pt idx="116">
                  <c:v>38260</c:v>
                </c:pt>
                <c:pt idx="117">
                  <c:v>38291</c:v>
                </c:pt>
                <c:pt idx="118">
                  <c:v>38321</c:v>
                </c:pt>
                <c:pt idx="119">
                  <c:v>38352</c:v>
                </c:pt>
                <c:pt idx="120">
                  <c:v>38383</c:v>
                </c:pt>
                <c:pt idx="121">
                  <c:v>38411</c:v>
                </c:pt>
                <c:pt idx="122">
                  <c:v>38442</c:v>
                </c:pt>
                <c:pt idx="123">
                  <c:v>38472</c:v>
                </c:pt>
                <c:pt idx="124">
                  <c:v>38503</c:v>
                </c:pt>
                <c:pt idx="125">
                  <c:v>38533</c:v>
                </c:pt>
                <c:pt idx="126">
                  <c:v>38564</c:v>
                </c:pt>
                <c:pt idx="127">
                  <c:v>38595</c:v>
                </c:pt>
                <c:pt idx="128">
                  <c:v>38625</c:v>
                </c:pt>
                <c:pt idx="129">
                  <c:v>38656</c:v>
                </c:pt>
                <c:pt idx="130">
                  <c:v>38686</c:v>
                </c:pt>
                <c:pt idx="131">
                  <c:v>38717</c:v>
                </c:pt>
                <c:pt idx="132">
                  <c:v>38748</c:v>
                </c:pt>
                <c:pt idx="133">
                  <c:v>38776</c:v>
                </c:pt>
                <c:pt idx="134">
                  <c:v>38807</c:v>
                </c:pt>
                <c:pt idx="135">
                  <c:v>38837</c:v>
                </c:pt>
                <c:pt idx="136">
                  <c:v>38868</c:v>
                </c:pt>
                <c:pt idx="137">
                  <c:v>38898</c:v>
                </c:pt>
                <c:pt idx="138">
                  <c:v>38929</c:v>
                </c:pt>
                <c:pt idx="139">
                  <c:v>38960</c:v>
                </c:pt>
                <c:pt idx="140">
                  <c:v>38990</c:v>
                </c:pt>
                <c:pt idx="141">
                  <c:v>39021</c:v>
                </c:pt>
                <c:pt idx="142">
                  <c:v>39051</c:v>
                </c:pt>
                <c:pt idx="143">
                  <c:v>39082</c:v>
                </c:pt>
                <c:pt idx="144">
                  <c:v>39113</c:v>
                </c:pt>
                <c:pt idx="145">
                  <c:v>39141</c:v>
                </c:pt>
                <c:pt idx="146">
                  <c:v>39172</c:v>
                </c:pt>
                <c:pt idx="147">
                  <c:v>39202</c:v>
                </c:pt>
                <c:pt idx="148">
                  <c:v>39233</c:v>
                </c:pt>
                <c:pt idx="149">
                  <c:v>39263</c:v>
                </c:pt>
                <c:pt idx="150">
                  <c:v>39294</c:v>
                </c:pt>
                <c:pt idx="151">
                  <c:v>39325</c:v>
                </c:pt>
                <c:pt idx="152">
                  <c:v>39355</c:v>
                </c:pt>
                <c:pt idx="153">
                  <c:v>39386</c:v>
                </c:pt>
                <c:pt idx="154">
                  <c:v>39416</c:v>
                </c:pt>
                <c:pt idx="155">
                  <c:v>39447</c:v>
                </c:pt>
                <c:pt idx="156">
                  <c:v>39478</c:v>
                </c:pt>
                <c:pt idx="157">
                  <c:v>39507</c:v>
                </c:pt>
                <c:pt idx="158">
                  <c:v>39538</c:v>
                </c:pt>
                <c:pt idx="159">
                  <c:v>39568</c:v>
                </c:pt>
                <c:pt idx="160">
                  <c:v>39599</c:v>
                </c:pt>
                <c:pt idx="161">
                  <c:v>39629</c:v>
                </c:pt>
                <c:pt idx="162">
                  <c:v>39660</c:v>
                </c:pt>
                <c:pt idx="163">
                  <c:v>39691</c:v>
                </c:pt>
                <c:pt idx="164">
                  <c:v>39721</c:v>
                </c:pt>
                <c:pt idx="165">
                  <c:v>39752</c:v>
                </c:pt>
                <c:pt idx="166">
                  <c:v>39782</c:v>
                </c:pt>
                <c:pt idx="167">
                  <c:v>39813</c:v>
                </c:pt>
                <c:pt idx="168">
                  <c:v>39844</c:v>
                </c:pt>
                <c:pt idx="169">
                  <c:v>39872</c:v>
                </c:pt>
                <c:pt idx="170">
                  <c:v>39903</c:v>
                </c:pt>
                <c:pt idx="171">
                  <c:v>39933</c:v>
                </c:pt>
                <c:pt idx="172">
                  <c:v>39964</c:v>
                </c:pt>
                <c:pt idx="173">
                  <c:v>39994</c:v>
                </c:pt>
                <c:pt idx="174">
                  <c:v>40025</c:v>
                </c:pt>
                <c:pt idx="175">
                  <c:v>40056</c:v>
                </c:pt>
                <c:pt idx="176">
                  <c:v>40086</c:v>
                </c:pt>
                <c:pt idx="177">
                  <c:v>40117</c:v>
                </c:pt>
                <c:pt idx="178">
                  <c:v>40147</c:v>
                </c:pt>
                <c:pt idx="179">
                  <c:v>40178</c:v>
                </c:pt>
                <c:pt idx="180">
                  <c:v>40209</c:v>
                </c:pt>
                <c:pt idx="181">
                  <c:v>40237</c:v>
                </c:pt>
                <c:pt idx="182">
                  <c:v>40268</c:v>
                </c:pt>
                <c:pt idx="183">
                  <c:v>40298</c:v>
                </c:pt>
                <c:pt idx="184">
                  <c:v>40329</c:v>
                </c:pt>
                <c:pt idx="185">
                  <c:v>40359</c:v>
                </c:pt>
                <c:pt idx="186">
                  <c:v>40390</c:v>
                </c:pt>
                <c:pt idx="187">
                  <c:v>40421</c:v>
                </c:pt>
                <c:pt idx="188">
                  <c:v>40451</c:v>
                </c:pt>
                <c:pt idx="189">
                  <c:v>40482</c:v>
                </c:pt>
                <c:pt idx="190">
                  <c:v>40512</c:v>
                </c:pt>
                <c:pt idx="191">
                  <c:v>40543</c:v>
                </c:pt>
                <c:pt idx="192">
                  <c:v>40574</c:v>
                </c:pt>
                <c:pt idx="193">
                  <c:v>40602</c:v>
                </c:pt>
                <c:pt idx="194">
                  <c:v>40633</c:v>
                </c:pt>
                <c:pt idx="195">
                  <c:v>40663</c:v>
                </c:pt>
                <c:pt idx="196">
                  <c:v>40694</c:v>
                </c:pt>
                <c:pt idx="197">
                  <c:v>40724</c:v>
                </c:pt>
                <c:pt idx="198">
                  <c:v>40755</c:v>
                </c:pt>
                <c:pt idx="199">
                  <c:v>40786</c:v>
                </c:pt>
                <c:pt idx="200">
                  <c:v>40816</c:v>
                </c:pt>
                <c:pt idx="201">
                  <c:v>40847</c:v>
                </c:pt>
                <c:pt idx="202">
                  <c:v>40877</c:v>
                </c:pt>
                <c:pt idx="203">
                  <c:v>40908</c:v>
                </c:pt>
                <c:pt idx="204">
                  <c:v>40939</c:v>
                </c:pt>
                <c:pt idx="205">
                  <c:v>40968</c:v>
                </c:pt>
                <c:pt idx="206">
                  <c:v>40999</c:v>
                </c:pt>
                <c:pt idx="207">
                  <c:v>41029</c:v>
                </c:pt>
                <c:pt idx="208">
                  <c:v>41060</c:v>
                </c:pt>
                <c:pt idx="209">
                  <c:v>41090</c:v>
                </c:pt>
                <c:pt idx="210">
                  <c:v>41121</c:v>
                </c:pt>
                <c:pt idx="211">
                  <c:v>41152</c:v>
                </c:pt>
                <c:pt idx="212">
                  <c:v>41182</c:v>
                </c:pt>
                <c:pt idx="213">
                  <c:v>41213</c:v>
                </c:pt>
                <c:pt idx="214">
                  <c:v>41243</c:v>
                </c:pt>
                <c:pt idx="215">
                  <c:v>41274</c:v>
                </c:pt>
                <c:pt idx="216">
                  <c:v>41305</c:v>
                </c:pt>
                <c:pt idx="217">
                  <c:v>41333</c:v>
                </c:pt>
                <c:pt idx="218">
                  <c:v>41364</c:v>
                </c:pt>
                <c:pt idx="219">
                  <c:v>41394</c:v>
                </c:pt>
                <c:pt idx="220">
                  <c:v>41425</c:v>
                </c:pt>
                <c:pt idx="221">
                  <c:v>41455</c:v>
                </c:pt>
                <c:pt idx="222">
                  <c:v>41486</c:v>
                </c:pt>
                <c:pt idx="223">
                  <c:v>41517</c:v>
                </c:pt>
                <c:pt idx="224">
                  <c:v>41547</c:v>
                </c:pt>
                <c:pt idx="225">
                  <c:v>41578</c:v>
                </c:pt>
                <c:pt idx="226">
                  <c:v>41608</c:v>
                </c:pt>
                <c:pt idx="227">
                  <c:v>41639</c:v>
                </c:pt>
                <c:pt idx="228">
                  <c:v>41670</c:v>
                </c:pt>
                <c:pt idx="229">
                  <c:v>41698</c:v>
                </c:pt>
                <c:pt idx="230">
                  <c:v>41729</c:v>
                </c:pt>
                <c:pt idx="231">
                  <c:v>41759</c:v>
                </c:pt>
                <c:pt idx="232">
                  <c:v>41790</c:v>
                </c:pt>
                <c:pt idx="233">
                  <c:v>41820</c:v>
                </c:pt>
                <c:pt idx="234">
                  <c:v>41851</c:v>
                </c:pt>
                <c:pt idx="235">
                  <c:v>41882</c:v>
                </c:pt>
                <c:pt idx="236">
                  <c:v>41912</c:v>
                </c:pt>
                <c:pt idx="237">
                  <c:v>41943</c:v>
                </c:pt>
                <c:pt idx="238">
                  <c:v>41973</c:v>
                </c:pt>
                <c:pt idx="239">
                  <c:v>42004</c:v>
                </c:pt>
                <c:pt idx="240">
                  <c:v>42035</c:v>
                </c:pt>
                <c:pt idx="241">
                  <c:v>42063</c:v>
                </c:pt>
                <c:pt idx="242">
                  <c:v>42094</c:v>
                </c:pt>
                <c:pt idx="243">
                  <c:v>42124</c:v>
                </c:pt>
                <c:pt idx="244">
                  <c:v>42155</c:v>
                </c:pt>
                <c:pt idx="245">
                  <c:v>42185</c:v>
                </c:pt>
                <c:pt idx="246">
                  <c:v>42216</c:v>
                </c:pt>
                <c:pt idx="247">
                  <c:v>42247</c:v>
                </c:pt>
                <c:pt idx="248">
                  <c:v>42277</c:v>
                </c:pt>
                <c:pt idx="249">
                  <c:v>42308</c:v>
                </c:pt>
                <c:pt idx="250">
                  <c:v>42338</c:v>
                </c:pt>
                <c:pt idx="251">
                  <c:v>42369</c:v>
                </c:pt>
                <c:pt idx="252">
                  <c:v>42400</c:v>
                </c:pt>
                <c:pt idx="253">
                  <c:v>42429</c:v>
                </c:pt>
                <c:pt idx="254">
                  <c:v>42460</c:v>
                </c:pt>
                <c:pt idx="255">
                  <c:v>42490</c:v>
                </c:pt>
                <c:pt idx="256">
                  <c:v>42521</c:v>
                </c:pt>
                <c:pt idx="257">
                  <c:v>42551</c:v>
                </c:pt>
                <c:pt idx="258">
                  <c:v>42582</c:v>
                </c:pt>
                <c:pt idx="259">
                  <c:v>42613</c:v>
                </c:pt>
                <c:pt idx="260">
                  <c:v>42643</c:v>
                </c:pt>
                <c:pt idx="261">
                  <c:v>42674</c:v>
                </c:pt>
                <c:pt idx="262">
                  <c:v>42704</c:v>
                </c:pt>
                <c:pt idx="263">
                  <c:v>42735</c:v>
                </c:pt>
                <c:pt idx="264">
                  <c:v>42766</c:v>
                </c:pt>
                <c:pt idx="265">
                  <c:v>42794</c:v>
                </c:pt>
                <c:pt idx="266">
                  <c:v>42825</c:v>
                </c:pt>
                <c:pt idx="267">
                  <c:v>42855</c:v>
                </c:pt>
                <c:pt idx="268">
                  <c:v>42886</c:v>
                </c:pt>
                <c:pt idx="269">
                  <c:v>42916</c:v>
                </c:pt>
                <c:pt idx="270">
                  <c:v>42947</c:v>
                </c:pt>
                <c:pt idx="271">
                  <c:v>42978</c:v>
                </c:pt>
                <c:pt idx="272">
                  <c:v>43008</c:v>
                </c:pt>
                <c:pt idx="273">
                  <c:v>43039</c:v>
                </c:pt>
                <c:pt idx="274">
                  <c:v>43069</c:v>
                </c:pt>
                <c:pt idx="275">
                  <c:v>43100</c:v>
                </c:pt>
                <c:pt idx="276">
                  <c:v>43131</c:v>
                </c:pt>
                <c:pt idx="277">
                  <c:v>43159</c:v>
                </c:pt>
                <c:pt idx="278">
                  <c:v>43190</c:v>
                </c:pt>
                <c:pt idx="279">
                  <c:v>43220</c:v>
                </c:pt>
                <c:pt idx="280">
                  <c:v>43251</c:v>
                </c:pt>
                <c:pt idx="281">
                  <c:v>43281</c:v>
                </c:pt>
                <c:pt idx="282">
                  <c:v>43312</c:v>
                </c:pt>
                <c:pt idx="283">
                  <c:v>43343</c:v>
                </c:pt>
                <c:pt idx="284">
                  <c:v>43373</c:v>
                </c:pt>
                <c:pt idx="285">
                  <c:v>43404</c:v>
                </c:pt>
                <c:pt idx="286">
                  <c:v>43434</c:v>
                </c:pt>
                <c:pt idx="287">
                  <c:v>43465</c:v>
                </c:pt>
                <c:pt idx="288">
                  <c:v>43496</c:v>
                </c:pt>
                <c:pt idx="289">
                  <c:v>43524</c:v>
                </c:pt>
                <c:pt idx="290">
                  <c:v>43555</c:v>
                </c:pt>
                <c:pt idx="291">
                  <c:v>43585</c:v>
                </c:pt>
                <c:pt idx="292">
                  <c:v>43616</c:v>
                </c:pt>
                <c:pt idx="293">
                  <c:v>43646</c:v>
                </c:pt>
                <c:pt idx="294">
                  <c:v>43677</c:v>
                </c:pt>
                <c:pt idx="295">
                  <c:v>43708</c:v>
                </c:pt>
                <c:pt idx="296">
                  <c:v>43738</c:v>
                </c:pt>
                <c:pt idx="297">
                  <c:v>43769</c:v>
                </c:pt>
                <c:pt idx="298">
                  <c:v>43799</c:v>
                </c:pt>
                <c:pt idx="299">
                  <c:v>43830</c:v>
                </c:pt>
                <c:pt idx="300">
                  <c:v>43861</c:v>
                </c:pt>
                <c:pt idx="301">
                  <c:v>43890</c:v>
                </c:pt>
                <c:pt idx="302">
                  <c:v>43921</c:v>
                </c:pt>
                <c:pt idx="303">
                  <c:v>43951</c:v>
                </c:pt>
                <c:pt idx="304">
                  <c:v>43982</c:v>
                </c:pt>
                <c:pt idx="305">
                  <c:v>44012</c:v>
                </c:pt>
                <c:pt idx="306">
                  <c:v>44043</c:v>
                </c:pt>
                <c:pt idx="307">
                  <c:v>44074</c:v>
                </c:pt>
                <c:pt idx="308">
                  <c:v>44104</c:v>
                </c:pt>
                <c:pt idx="309">
                  <c:v>44135</c:v>
                </c:pt>
                <c:pt idx="310">
                  <c:v>44165</c:v>
                </c:pt>
                <c:pt idx="311">
                  <c:v>44196</c:v>
                </c:pt>
                <c:pt idx="312">
                  <c:v>44227</c:v>
                </c:pt>
                <c:pt idx="313">
                  <c:v>44255</c:v>
                </c:pt>
                <c:pt idx="314">
                  <c:v>44286</c:v>
                </c:pt>
                <c:pt idx="315">
                  <c:v>44316</c:v>
                </c:pt>
                <c:pt idx="316">
                  <c:v>44347</c:v>
                </c:pt>
                <c:pt idx="317">
                  <c:v>44377</c:v>
                </c:pt>
                <c:pt idx="318">
                  <c:v>44408</c:v>
                </c:pt>
                <c:pt idx="319">
                  <c:v>44439</c:v>
                </c:pt>
                <c:pt idx="320">
                  <c:v>44469</c:v>
                </c:pt>
                <c:pt idx="321">
                  <c:v>44500</c:v>
                </c:pt>
                <c:pt idx="322">
                  <c:v>44530</c:v>
                </c:pt>
                <c:pt idx="323">
                  <c:v>44561</c:v>
                </c:pt>
                <c:pt idx="324">
                  <c:v>44592</c:v>
                </c:pt>
                <c:pt idx="325">
                  <c:v>44620</c:v>
                </c:pt>
                <c:pt idx="326">
                  <c:v>44651</c:v>
                </c:pt>
                <c:pt idx="327">
                  <c:v>44681</c:v>
                </c:pt>
                <c:pt idx="328">
                  <c:v>44712</c:v>
                </c:pt>
                <c:pt idx="329">
                  <c:v>44742</c:v>
                </c:pt>
                <c:pt idx="330">
                  <c:v>44773</c:v>
                </c:pt>
                <c:pt idx="331">
                  <c:v>44804</c:v>
                </c:pt>
                <c:pt idx="332">
                  <c:v>44834</c:v>
                </c:pt>
                <c:pt idx="333">
                  <c:v>44865</c:v>
                </c:pt>
                <c:pt idx="334">
                  <c:v>44895</c:v>
                </c:pt>
                <c:pt idx="335">
                  <c:v>44926</c:v>
                </c:pt>
                <c:pt idx="336">
                  <c:v>44957</c:v>
                </c:pt>
                <c:pt idx="337">
                  <c:v>44985</c:v>
                </c:pt>
                <c:pt idx="338">
                  <c:v>45016</c:v>
                </c:pt>
                <c:pt idx="339">
                  <c:v>45046</c:v>
                </c:pt>
                <c:pt idx="340">
                  <c:v>45077</c:v>
                </c:pt>
                <c:pt idx="341">
                  <c:v>45107</c:v>
                </c:pt>
                <c:pt idx="342">
                  <c:v>45138</c:v>
                </c:pt>
                <c:pt idx="343">
                  <c:v>45169</c:v>
                </c:pt>
                <c:pt idx="344">
                  <c:v>45199</c:v>
                </c:pt>
                <c:pt idx="345">
                  <c:v>45230</c:v>
                </c:pt>
                <c:pt idx="346">
                  <c:v>45260</c:v>
                </c:pt>
                <c:pt idx="347">
                  <c:v>45291</c:v>
                </c:pt>
                <c:pt idx="348">
                  <c:v>45322</c:v>
                </c:pt>
                <c:pt idx="349">
                  <c:v>45351</c:v>
                </c:pt>
                <c:pt idx="350">
                  <c:v>45382</c:v>
                </c:pt>
                <c:pt idx="351">
                  <c:v>45412</c:v>
                </c:pt>
                <c:pt idx="352">
                  <c:v>45443</c:v>
                </c:pt>
                <c:pt idx="353">
                  <c:v>45473</c:v>
                </c:pt>
                <c:pt idx="354">
                  <c:v>45504</c:v>
                </c:pt>
                <c:pt idx="355">
                  <c:v>45535</c:v>
                </c:pt>
                <c:pt idx="356">
                  <c:v>45565</c:v>
                </c:pt>
                <c:pt idx="357">
                  <c:v>45596</c:v>
                </c:pt>
                <c:pt idx="358">
                  <c:v>45626</c:v>
                </c:pt>
                <c:pt idx="359">
                  <c:v>45657</c:v>
                </c:pt>
                <c:pt idx="360">
                  <c:v>45688</c:v>
                </c:pt>
                <c:pt idx="361">
                  <c:v>45716</c:v>
                </c:pt>
                <c:pt idx="362">
                  <c:v>45747</c:v>
                </c:pt>
                <c:pt idx="363">
                  <c:v>45777</c:v>
                </c:pt>
                <c:pt idx="364">
                  <c:v>45808</c:v>
                </c:pt>
                <c:pt idx="365">
                  <c:v>45838</c:v>
                </c:pt>
                <c:pt idx="366">
                  <c:v>45869</c:v>
                </c:pt>
                <c:pt idx="367">
                  <c:v>45900</c:v>
                </c:pt>
                <c:pt idx="368">
                  <c:v>45930</c:v>
                </c:pt>
                <c:pt idx="369">
                  <c:v>45961</c:v>
                </c:pt>
                <c:pt idx="370">
                  <c:v>45991</c:v>
                </c:pt>
                <c:pt idx="371">
                  <c:v>46022</c:v>
                </c:pt>
                <c:pt idx="372">
                  <c:v>46053</c:v>
                </c:pt>
                <c:pt idx="373">
                  <c:v>46081</c:v>
                </c:pt>
                <c:pt idx="374">
                  <c:v>46112</c:v>
                </c:pt>
                <c:pt idx="375">
                  <c:v>46142</c:v>
                </c:pt>
                <c:pt idx="376">
                  <c:v>46173</c:v>
                </c:pt>
              </c:numCache>
            </c:numRef>
          </c:cat>
          <c:val>
            <c:numRef>
              <c:f>'איור 21 נתונים'!$D$4:$D$400</c:f>
              <c:numCache>
                <c:formatCode>0.0</c:formatCode>
                <c:ptCount val="397"/>
                <c:pt idx="0">
                  <c:v>1033.4996063573292</c:v>
                </c:pt>
                <c:pt idx="1">
                  <c:v>1046.88824101866</c:v>
                </c:pt>
                <c:pt idx="2">
                  <c:v>1045.1374195629473</c:v>
                </c:pt>
                <c:pt idx="3">
                  <c:v>1073.3565418491366</c:v>
                </c:pt>
                <c:pt idx="4">
                  <c:v>1053.2735898571407</c:v>
                </c:pt>
                <c:pt idx="5">
                  <c:v>1095.7052627838193</c:v>
                </c:pt>
                <c:pt idx="6">
                  <c:v>1140.9176521401587</c:v>
                </c:pt>
                <c:pt idx="7">
                  <c:v>1140.0937361609999</c:v>
                </c:pt>
                <c:pt idx="8">
                  <c:v>1071.1937624038446</c:v>
                </c:pt>
                <c:pt idx="9">
                  <c:v>1219.1896701602454</c:v>
                </c:pt>
                <c:pt idx="10">
                  <c:v>1125.3662380335363</c:v>
                </c:pt>
                <c:pt idx="11">
                  <c:v>1183.658293559022</c:v>
                </c:pt>
                <c:pt idx="12">
                  <c:v>1250.0865193787008</c:v>
                </c:pt>
                <c:pt idx="13">
                  <c:v>1163.9872995566054</c:v>
                </c:pt>
                <c:pt idx="14">
                  <c:v>1153.0704128327511</c:v>
                </c:pt>
                <c:pt idx="15">
                  <c:v>1192.2064218427945</c:v>
                </c:pt>
                <c:pt idx="16">
                  <c:v>1140.7116731453691</c:v>
                </c:pt>
                <c:pt idx="17">
                  <c:v>1148.2299064551933</c:v>
                </c:pt>
                <c:pt idx="18">
                  <c:v>1148.9508329369571</c:v>
                </c:pt>
                <c:pt idx="19">
                  <c:v>1140.5056941505795</c:v>
                </c:pt>
                <c:pt idx="20">
                  <c:v>1177.2729447205411</c:v>
                </c:pt>
                <c:pt idx="21">
                  <c:v>1194.678169780271</c:v>
                </c:pt>
                <c:pt idx="22">
                  <c:v>1054.4064743284839</c:v>
                </c:pt>
                <c:pt idx="23">
                  <c:v>999.204103724844</c:v>
                </c:pt>
                <c:pt idx="24">
                  <c:v>1095.0873257994501</c:v>
                </c:pt>
                <c:pt idx="25">
                  <c:v>1082.1106491276989</c:v>
                </c:pt>
                <c:pt idx="26">
                  <c:v>1142.0505366115024</c:v>
                </c:pt>
                <c:pt idx="27">
                  <c:v>1088.4959979661799</c:v>
                </c:pt>
                <c:pt idx="28">
                  <c:v>1153.2763918275409</c:v>
                </c:pt>
                <c:pt idx="29">
                  <c:v>1116.612130754974</c:v>
                </c:pt>
                <c:pt idx="30">
                  <c:v>1035.8683647974108</c:v>
                </c:pt>
                <c:pt idx="31">
                  <c:v>1085.2003340495444</c:v>
                </c:pt>
                <c:pt idx="32">
                  <c:v>1113.6254353305233</c:v>
                </c:pt>
                <c:pt idx="33">
                  <c:v>1050.1839049352952</c:v>
                </c:pt>
                <c:pt idx="34">
                  <c:v>1130.8246813954634</c:v>
                </c:pt>
                <c:pt idx="35">
                  <c:v>1139.8877571662103</c:v>
                </c:pt>
                <c:pt idx="36">
                  <c:v>1161.2065831269445</c:v>
                </c:pt>
                <c:pt idx="37">
                  <c:v>1085.7152815365187</c:v>
                </c:pt>
                <c:pt idx="38">
                  <c:v>1222.1763655846962</c:v>
                </c:pt>
                <c:pt idx="39">
                  <c:v>1065.2203715549433</c:v>
                </c:pt>
                <c:pt idx="40">
                  <c:v>1070.1638674298961</c:v>
                </c:pt>
                <c:pt idx="41">
                  <c:v>1132.575502851176</c:v>
                </c:pt>
                <c:pt idx="42">
                  <c:v>1099.309895192639</c:v>
                </c:pt>
                <c:pt idx="43">
                  <c:v>1068.0010879846043</c:v>
                </c:pt>
                <c:pt idx="44">
                  <c:v>1059.4529597008318</c:v>
                </c:pt>
                <c:pt idx="45">
                  <c:v>1061.3067706539391</c:v>
                </c:pt>
                <c:pt idx="46">
                  <c:v>1060.8948126643595</c:v>
                </c:pt>
                <c:pt idx="47">
                  <c:v>1061.4097601513338</c:v>
                </c:pt>
                <c:pt idx="48">
                  <c:v>1058.629043721673</c:v>
                </c:pt>
                <c:pt idx="49">
                  <c:v>1095.2933047942399</c:v>
                </c:pt>
                <c:pt idx="50">
                  <c:v>1054.2004953336943</c:v>
                </c:pt>
                <c:pt idx="51">
                  <c:v>1124.0273745674033</c:v>
                </c:pt>
                <c:pt idx="52">
                  <c:v>1038.1341337400975</c:v>
                </c:pt>
                <c:pt idx="53">
                  <c:v>1128.0439649658024</c:v>
                </c:pt>
                <c:pt idx="54">
                  <c:v>1145.552179522927</c:v>
                </c:pt>
                <c:pt idx="55">
                  <c:v>1128.0439649658024</c:v>
                </c:pt>
                <c:pt idx="56">
                  <c:v>1129.1768494371458</c:v>
                </c:pt>
                <c:pt idx="57">
                  <c:v>1093.5424833385273</c:v>
                </c:pt>
                <c:pt idx="58">
                  <c:v>1233.917168287709</c:v>
                </c:pt>
                <c:pt idx="59">
                  <c:v>1201.1665081161466</c:v>
                </c:pt>
                <c:pt idx="60">
                  <c:v>1070.5758254194757</c:v>
                </c:pt>
                <c:pt idx="61">
                  <c:v>1162.0304991061032</c:v>
                </c:pt>
                <c:pt idx="62">
                  <c:v>1221.1464706107477</c:v>
                </c:pt>
                <c:pt idx="63">
                  <c:v>1211.7744263478162</c:v>
                </c:pt>
                <c:pt idx="64">
                  <c:v>1262.6512380608726</c:v>
                </c:pt>
                <c:pt idx="65">
                  <c:v>1244.2161180271942</c:v>
                </c:pt>
                <c:pt idx="66">
                  <c:v>1308.9965118885555</c:v>
                </c:pt>
                <c:pt idx="67">
                  <c:v>1277.3787361883362</c:v>
                </c:pt>
                <c:pt idx="68">
                  <c:v>1288.1926334147956</c:v>
                </c:pt>
                <c:pt idx="69">
                  <c:v>1368.6274308801744</c:v>
                </c:pt>
                <c:pt idx="70">
                  <c:v>1319.3984511254355</c:v>
                </c:pt>
                <c:pt idx="71">
                  <c:v>1259.3555741442374</c:v>
                </c:pt>
                <c:pt idx="72">
                  <c:v>1228.6647039205718</c:v>
                </c:pt>
                <c:pt idx="73">
                  <c:v>1272.6412193081733</c:v>
                </c:pt>
                <c:pt idx="74">
                  <c:v>1220.0135861394042</c:v>
                </c:pt>
                <c:pt idx="75">
                  <c:v>1213.9372057931082</c:v>
                </c:pt>
                <c:pt idx="76">
                  <c:v>1185.5121045121291</c:v>
                </c:pt>
                <c:pt idx="77">
                  <c:v>1023.2006566178442</c:v>
                </c:pt>
                <c:pt idx="78">
                  <c:v>1060.0708966852008</c:v>
                </c:pt>
                <c:pt idx="79">
                  <c:v>1113.9344038227077</c:v>
                </c:pt>
                <c:pt idx="80">
                  <c:v>1077.0641637553513</c:v>
                </c:pt>
                <c:pt idx="81">
                  <c:v>1071.3997413986344</c:v>
                </c:pt>
                <c:pt idx="82">
                  <c:v>1073.5625208439264</c:v>
                </c:pt>
                <c:pt idx="83">
                  <c:v>1095.7052627838193</c:v>
                </c:pt>
                <c:pt idx="84">
                  <c:v>1165.7381210123181</c:v>
                </c:pt>
                <c:pt idx="85">
                  <c:v>1053.5825583493252</c:v>
                </c:pt>
                <c:pt idx="86">
                  <c:v>1033.3966168599343</c:v>
                </c:pt>
                <c:pt idx="87">
                  <c:v>1024.7454990787669</c:v>
                </c:pt>
                <c:pt idx="88">
                  <c:v>1113.4194563357335</c:v>
                </c:pt>
                <c:pt idx="89">
                  <c:v>1113.9344038227077</c:v>
                </c:pt>
                <c:pt idx="90">
                  <c:v>1110.9477083982572</c:v>
                </c:pt>
                <c:pt idx="91">
                  <c:v>1135.356219280837</c:v>
                </c:pt>
                <c:pt idx="92">
                  <c:v>1110.9477083982572</c:v>
                </c:pt>
                <c:pt idx="93">
                  <c:v>1057.2901802555398</c:v>
                </c:pt>
                <c:pt idx="94">
                  <c:v>1053.8915268415096</c:v>
                </c:pt>
                <c:pt idx="95">
                  <c:v>1056.3632747789861</c:v>
                </c:pt>
                <c:pt idx="96">
                  <c:v>1064.8084135653642</c:v>
                </c:pt>
                <c:pt idx="97">
                  <c:v>1007.1342950242474</c:v>
                </c:pt>
                <c:pt idx="98">
                  <c:v>1078.3000377240894</c:v>
                </c:pt>
                <c:pt idx="99">
                  <c:v>1104.4593700623816</c:v>
                </c:pt>
                <c:pt idx="100">
                  <c:v>1033.8085748495137</c:v>
                </c:pt>
                <c:pt idx="101">
                  <c:v>1179.8476821554125</c:v>
                </c:pt>
                <c:pt idx="102">
                  <c:v>1115.1702777914461</c:v>
                </c:pt>
                <c:pt idx="103">
                  <c:v>1117.9509942211071</c:v>
                </c:pt>
                <c:pt idx="104">
                  <c:v>1142.153526108897</c:v>
                </c:pt>
                <c:pt idx="105">
                  <c:v>1090.246819421892</c:v>
                </c:pt>
                <c:pt idx="106">
                  <c:v>1180.9805666267559</c:v>
                </c:pt>
                <c:pt idx="107">
                  <c:v>1201.9904240953053</c:v>
                </c:pt>
                <c:pt idx="108">
                  <c:v>1255.5449627406279</c:v>
                </c:pt>
                <c:pt idx="109">
                  <c:v>1296.328803708989</c:v>
                </c:pt>
                <c:pt idx="110">
                  <c:v>1335.6707917138222</c:v>
                </c:pt>
                <c:pt idx="111">
                  <c:v>1389.0193513643549</c:v>
                </c:pt>
                <c:pt idx="112">
                  <c:v>1424.3447489707887</c:v>
                </c:pt>
                <c:pt idx="113">
                  <c:v>1359.8733236016121</c:v>
                </c:pt>
                <c:pt idx="114">
                  <c:v>1223.9271870404089</c:v>
                </c:pt>
                <c:pt idx="115">
                  <c:v>1422.6969170124712</c:v>
                </c:pt>
                <c:pt idx="116">
                  <c:v>1418.7833161114665</c:v>
                </c:pt>
                <c:pt idx="117">
                  <c:v>1486.7563843920682</c:v>
                </c:pt>
                <c:pt idx="118">
                  <c:v>1551.3307992586399</c:v>
                </c:pt>
                <c:pt idx="119">
                  <c:v>1482.9457729884589</c:v>
                </c:pt>
                <c:pt idx="120">
                  <c:v>1506.9423258814591</c:v>
                </c:pt>
                <c:pt idx="121">
                  <c:v>1468.0122958662055</c:v>
                </c:pt>
                <c:pt idx="122">
                  <c:v>1435.4676146894324</c:v>
                </c:pt>
                <c:pt idx="123">
                  <c:v>1416.2085786765954</c:v>
                </c:pt>
                <c:pt idx="124">
                  <c:v>1513.5336537147296</c:v>
                </c:pt>
                <c:pt idx="125">
                  <c:v>1466.2614744104931</c:v>
                </c:pt>
                <c:pt idx="126">
                  <c:v>1442.0589425227031</c:v>
                </c:pt>
                <c:pt idx="127">
                  <c:v>1421.7700115359173</c:v>
                </c:pt>
                <c:pt idx="128">
                  <c:v>1506.9423258814591</c:v>
                </c:pt>
                <c:pt idx="129">
                  <c:v>1540.3109230373907</c:v>
                </c:pt>
                <c:pt idx="130">
                  <c:v>1445.6635749315228</c:v>
                </c:pt>
                <c:pt idx="131">
                  <c:v>1448.5472808585787</c:v>
                </c:pt>
                <c:pt idx="132">
                  <c:v>1568.2</c:v>
                </c:pt>
                <c:pt idx="133">
                  <c:v>1554.5</c:v>
                </c:pt>
                <c:pt idx="134">
                  <c:v>1486.8</c:v>
                </c:pt>
                <c:pt idx="135">
                  <c:v>1591.2</c:v>
                </c:pt>
                <c:pt idx="136">
                  <c:v>1630.1</c:v>
                </c:pt>
                <c:pt idx="137">
                  <c:v>1537.2</c:v>
                </c:pt>
                <c:pt idx="138">
                  <c:v>1448.7</c:v>
                </c:pt>
                <c:pt idx="139">
                  <c:v>1610.4</c:v>
                </c:pt>
                <c:pt idx="140">
                  <c:v>1560.2</c:v>
                </c:pt>
                <c:pt idx="141">
                  <c:v>1610.1</c:v>
                </c:pt>
                <c:pt idx="142">
                  <c:v>1554.8</c:v>
                </c:pt>
                <c:pt idx="143">
                  <c:v>1685.3</c:v>
                </c:pt>
                <c:pt idx="144">
                  <c:v>1763.3</c:v>
                </c:pt>
                <c:pt idx="145">
                  <c:v>1753.3</c:v>
                </c:pt>
                <c:pt idx="146">
                  <c:v>1744.5</c:v>
                </c:pt>
                <c:pt idx="147">
                  <c:v>1789.1</c:v>
                </c:pt>
                <c:pt idx="148">
                  <c:v>1862.5</c:v>
                </c:pt>
                <c:pt idx="149">
                  <c:v>1757.4</c:v>
                </c:pt>
                <c:pt idx="150">
                  <c:v>1873.4</c:v>
                </c:pt>
                <c:pt idx="151">
                  <c:v>1782.3</c:v>
                </c:pt>
                <c:pt idx="152">
                  <c:v>1801.1</c:v>
                </c:pt>
                <c:pt idx="153">
                  <c:v>1908.2</c:v>
                </c:pt>
                <c:pt idx="154">
                  <c:v>1957.6</c:v>
                </c:pt>
                <c:pt idx="155">
                  <c:v>2030.7</c:v>
                </c:pt>
                <c:pt idx="156">
                  <c:v>2010.8</c:v>
                </c:pt>
                <c:pt idx="157">
                  <c:v>2092.4</c:v>
                </c:pt>
                <c:pt idx="158">
                  <c:v>2103.6999999999998</c:v>
                </c:pt>
                <c:pt idx="159">
                  <c:v>2168.6</c:v>
                </c:pt>
                <c:pt idx="160">
                  <c:v>2040.9</c:v>
                </c:pt>
                <c:pt idx="161">
                  <c:v>2137.9</c:v>
                </c:pt>
                <c:pt idx="162">
                  <c:v>2151.9</c:v>
                </c:pt>
                <c:pt idx="163">
                  <c:v>2118.9</c:v>
                </c:pt>
                <c:pt idx="164">
                  <c:v>2105.9</c:v>
                </c:pt>
                <c:pt idx="165">
                  <c:v>2041.9</c:v>
                </c:pt>
                <c:pt idx="166">
                  <c:v>2104.9</c:v>
                </c:pt>
                <c:pt idx="167">
                  <c:v>1667</c:v>
                </c:pt>
                <c:pt idx="168">
                  <c:v>1601.7</c:v>
                </c:pt>
                <c:pt idx="169">
                  <c:v>1447.2</c:v>
                </c:pt>
                <c:pt idx="170">
                  <c:v>1447.8</c:v>
                </c:pt>
                <c:pt idx="171">
                  <c:v>1445.2</c:v>
                </c:pt>
                <c:pt idx="172">
                  <c:v>1417.1</c:v>
                </c:pt>
                <c:pt idx="173">
                  <c:v>1467.4</c:v>
                </c:pt>
                <c:pt idx="174">
                  <c:v>1504.7</c:v>
                </c:pt>
                <c:pt idx="175">
                  <c:v>1615.1</c:v>
                </c:pt>
                <c:pt idx="176">
                  <c:v>1615.9</c:v>
                </c:pt>
                <c:pt idx="177">
                  <c:v>1659.6</c:v>
                </c:pt>
                <c:pt idx="178">
                  <c:v>1756.3</c:v>
                </c:pt>
                <c:pt idx="179">
                  <c:v>1775.6</c:v>
                </c:pt>
                <c:pt idx="180">
                  <c:v>1794.6</c:v>
                </c:pt>
                <c:pt idx="181">
                  <c:v>1814.8</c:v>
                </c:pt>
                <c:pt idx="182">
                  <c:v>1911</c:v>
                </c:pt>
                <c:pt idx="183">
                  <c:v>1788.6</c:v>
                </c:pt>
                <c:pt idx="184">
                  <c:v>1786.5</c:v>
                </c:pt>
                <c:pt idx="185">
                  <c:v>1816.3</c:v>
                </c:pt>
                <c:pt idx="186">
                  <c:v>1795.8</c:v>
                </c:pt>
                <c:pt idx="187">
                  <c:v>1899.7</c:v>
                </c:pt>
                <c:pt idx="188">
                  <c:v>2003.6</c:v>
                </c:pt>
                <c:pt idx="189">
                  <c:v>2056.8000000000002</c:v>
                </c:pt>
                <c:pt idx="190">
                  <c:v>2118.3000000000002</c:v>
                </c:pt>
                <c:pt idx="191">
                  <c:v>2169</c:v>
                </c:pt>
                <c:pt idx="192">
                  <c:v>2197.5</c:v>
                </c:pt>
                <c:pt idx="193">
                  <c:v>2253.3000000000002</c:v>
                </c:pt>
                <c:pt idx="194">
                  <c:v>2301.1999999999998</c:v>
                </c:pt>
                <c:pt idx="195">
                  <c:v>2308</c:v>
                </c:pt>
                <c:pt idx="196">
                  <c:v>2321.3000000000002</c:v>
                </c:pt>
                <c:pt idx="197">
                  <c:v>2309.4</c:v>
                </c:pt>
                <c:pt idx="198">
                  <c:v>2267.4</c:v>
                </c:pt>
                <c:pt idx="199">
                  <c:v>2325.8000000000002</c:v>
                </c:pt>
                <c:pt idx="200">
                  <c:v>2298.5</c:v>
                </c:pt>
                <c:pt idx="201">
                  <c:v>2346</c:v>
                </c:pt>
                <c:pt idx="202">
                  <c:v>2313.8000000000002</c:v>
                </c:pt>
                <c:pt idx="203">
                  <c:v>2141.6999999999998</c:v>
                </c:pt>
                <c:pt idx="204">
                  <c:v>2275.6999999999998</c:v>
                </c:pt>
                <c:pt idx="205">
                  <c:v>2252.3000000000002</c:v>
                </c:pt>
                <c:pt idx="206">
                  <c:v>2302</c:v>
                </c:pt>
                <c:pt idx="207">
                  <c:v>2361.1999999999998</c:v>
                </c:pt>
                <c:pt idx="208">
                  <c:v>2342.5</c:v>
                </c:pt>
                <c:pt idx="209">
                  <c:v>2140.6999999999998</c:v>
                </c:pt>
                <c:pt idx="210">
                  <c:v>2368.5</c:v>
                </c:pt>
                <c:pt idx="211">
                  <c:v>2344.6</c:v>
                </c:pt>
                <c:pt idx="212">
                  <c:v>2331.6999999999998</c:v>
                </c:pt>
                <c:pt idx="213">
                  <c:v>2369.1999999999998</c:v>
                </c:pt>
                <c:pt idx="214">
                  <c:v>2143.6</c:v>
                </c:pt>
                <c:pt idx="215">
                  <c:v>2291.6999999999998</c:v>
                </c:pt>
                <c:pt idx="216">
                  <c:v>2302.8000000000002</c:v>
                </c:pt>
                <c:pt idx="217">
                  <c:v>2235.3000000000002</c:v>
                </c:pt>
                <c:pt idx="218">
                  <c:v>2192.9</c:v>
                </c:pt>
                <c:pt idx="219">
                  <c:v>2206.5</c:v>
                </c:pt>
                <c:pt idx="220">
                  <c:v>2204.5</c:v>
                </c:pt>
                <c:pt idx="221">
                  <c:v>2292.3000000000002</c:v>
                </c:pt>
                <c:pt idx="222">
                  <c:v>2333.1</c:v>
                </c:pt>
                <c:pt idx="223">
                  <c:v>2178.9</c:v>
                </c:pt>
                <c:pt idx="224">
                  <c:v>2292.5</c:v>
                </c:pt>
                <c:pt idx="225">
                  <c:v>2295.8000000000002</c:v>
                </c:pt>
                <c:pt idx="226">
                  <c:v>2371.3000000000002</c:v>
                </c:pt>
                <c:pt idx="227">
                  <c:v>2287.9</c:v>
                </c:pt>
                <c:pt idx="228">
                  <c:v>2429.3000000000002</c:v>
                </c:pt>
                <c:pt idx="229">
                  <c:v>2390</c:v>
                </c:pt>
                <c:pt idx="230">
                  <c:v>2435.3000000000002</c:v>
                </c:pt>
                <c:pt idx="231">
                  <c:v>2435.3000000000002</c:v>
                </c:pt>
                <c:pt idx="232">
                  <c:v>2409.6</c:v>
                </c:pt>
                <c:pt idx="233">
                  <c:v>2437.6</c:v>
                </c:pt>
                <c:pt idx="234">
                  <c:v>2381.8000000000002</c:v>
                </c:pt>
                <c:pt idx="235">
                  <c:v>2230</c:v>
                </c:pt>
                <c:pt idx="236">
                  <c:v>2353.4</c:v>
                </c:pt>
                <c:pt idx="237">
                  <c:v>2332.9</c:v>
                </c:pt>
                <c:pt idx="238">
                  <c:v>2346.9</c:v>
                </c:pt>
                <c:pt idx="239">
                  <c:v>2416.1</c:v>
                </c:pt>
                <c:pt idx="240">
                  <c:v>2337.6999999999998</c:v>
                </c:pt>
                <c:pt idx="241">
                  <c:v>2175.5</c:v>
                </c:pt>
                <c:pt idx="242">
                  <c:v>2359.5</c:v>
                </c:pt>
                <c:pt idx="243">
                  <c:v>2184.4</c:v>
                </c:pt>
                <c:pt idx="244">
                  <c:v>2078.4</c:v>
                </c:pt>
                <c:pt idx="245">
                  <c:v>2252.4</c:v>
                </c:pt>
                <c:pt idx="246">
                  <c:v>2209.6</c:v>
                </c:pt>
                <c:pt idx="247">
                  <c:v>2298.3000000000002</c:v>
                </c:pt>
                <c:pt idx="248">
                  <c:v>2312.9</c:v>
                </c:pt>
                <c:pt idx="249">
                  <c:v>2314.9</c:v>
                </c:pt>
                <c:pt idx="250">
                  <c:v>2260</c:v>
                </c:pt>
                <c:pt idx="251">
                  <c:v>2300.3000000000002</c:v>
                </c:pt>
                <c:pt idx="252">
                  <c:v>2198.9</c:v>
                </c:pt>
                <c:pt idx="253">
                  <c:v>2414.8000000000002</c:v>
                </c:pt>
                <c:pt idx="254">
                  <c:v>2239.1</c:v>
                </c:pt>
                <c:pt idx="255">
                  <c:v>2130.8000000000002</c:v>
                </c:pt>
                <c:pt idx="256">
                  <c:v>2383.3000000000002</c:v>
                </c:pt>
                <c:pt idx="257">
                  <c:v>2273</c:v>
                </c:pt>
                <c:pt idx="258">
                  <c:v>2346.5</c:v>
                </c:pt>
                <c:pt idx="259">
                  <c:v>2348.8000000000002</c:v>
                </c:pt>
                <c:pt idx="260">
                  <c:v>2271.8000000000002</c:v>
                </c:pt>
                <c:pt idx="261">
                  <c:v>2166</c:v>
                </c:pt>
                <c:pt idx="262">
                  <c:v>2218.8000000000002</c:v>
                </c:pt>
                <c:pt idx="263">
                  <c:v>2055.9</c:v>
                </c:pt>
                <c:pt idx="264">
                  <c:v>2340.1</c:v>
                </c:pt>
                <c:pt idx="265">
                  <c:v>2205.3000000000002</c:v>
                </c:pt>
                <c:pt idx="266">
                  <c:v>2233.6</c:v>
                </c:pt>
                <c:pt idx="267">
                  <c:v>2301.8000000000002</c:v>
                </c:pt>
                <c:pt idx="268">
                  <c:v>2378.1999999999998</c:v>
                </c:pt>
                <c:pt idx="269">
                  <c:v>2292.6</c:v>
                </c:pt>
                <c:pt idx="270">
                  <c:v>2343.6</c:v>
                </c:pt>
                <c:pt idx="271">
                  <c:v>2387.1</c:v>
                </c:pt>
                <c:pt idx="272">
                  <c:v>2389.3000000000002</c:v>
                </c:pt>
                <c:pt idx="273">
                  <c:v>2461.6999999999998</c:v>
                </c:pt>
                <c:pt idx="274">
                  <c:v>2440.9</c:v>
                </c:pt>
                <c:pt idx="275">
                  <c:v>2621.3000000000002</c:v>
                </c:pt>
                <c:pt idx="276">
                  <c:v>2219.3000000000002</c:v>
                </c:pt>
                <c:pt idx="277">
                  <c:v>2636.6</c:v>
                </c:pt>
                <c:pt idx="278">
                  <c:v>2519.4</c:v>
                </c:pt>
                <c:pt idx="279">
                  <c:v>2532.1</c:v>
                </c:pt>
                <c:pt idx="280">
                  <c:v>2525.3000000000002</c:v>
                </c:pt>
                <c:pt idx="281">
                  <c:v>2507.9</c:v>
                </c:pt>
                <c:pt idx="282">
                  <c:v>2626.8</c:v>
                </c:pt>
                <c:pt idx="283">
                  <c:v>2510.9</c:v>
                </c:pt>
                <c:pt idx="284">
                  <c:v>2539.3000000000002</c:v>
                </c:pt>
                <c:pt idx="285">
                  <c:v>2621.5</c:v>
                </c:pt>
                <c:pt idx="286">
                  <c:v>2644</c:v>
                </c:pt>
                <c:pt idx="287">
                  <c:v>2581.9</c:v>
                </c:pt>
                <c:pt idx="288">
                  <c:v>2615.9</c:v>
                </c:pt>
                <c:pt idx="289">
                  <c:v>2665.1</c:v>
                </c:pt>
                <c:pt idx="290">
                  <c:v>2502</c:v>
                </c:pt>
                <c:pt idx="291">
                  <c:v>2761.6</c:v>
                </c:pt>
                <c:pt idx="292">
                  <c:v>2619.3000000000002</c:v>
                </c:pt>
                <c:pt idx="293">
                  <c:v>2615.4</c:v>
                </c:pt>
                <c:pt idx="294">
                  <c:v>2514.5</c:v>
                </c:pt>
                <c:pt idx="295">
                  <c:v>2620.5</c:v>
                </c:pt>
                <c:pt idx="296">
                  <c:v>2541.5</c:v>
                </c:pt>
                <c:pt idx="297">
                  <c:v>2760</c:v>
                </c:pt>
                <c:pt idx="298">
                  <c:v>2700.9</c:v>
                </c:pt>
                <c:pt idx="299">
                  <c:v>2513</c:v>
                </c:pt>
                <c:pt idx="300">
                  <c:v>2648.1</c:v>
                </c:pt>
                <c:pt idx="301">
                  <c:v>2518.3000000000002</c:v>
                </c:pt>
                <c:pt idx="302">
                  <c:v>2538.9</c:v>
                </c:pt>
                <c:pt idx="303">
                  <c:v>2738.4</c:v>
                </c:pt>
                <c:pt idx="304">
                  <c:v>2478.9</c:v>
                </c:pt>
                <c:pt idx="305">
                  <c:v>2519.6999999999998</c:v>
                </c:pt>
                <c:pt idx="306">
                  <c:v>2530.6</c:v>
                </c:pt>
                <c:pt idx="307">
                  <c:v>2524.1</c:v>
                </c:pt>
                <c:pt idx="308">
                  <c:v>2586.4</c:v>
                </c:pt>
                <c:pt idx="309">
                  <c:v>2608.6</c:v>
                </c:pt>
                <c:pt idx="310">
                  <c:v>2693.6</c:v>
                </c:pt>
                <c:pt idx="311">
                  <c:v>2815.3</c:v>
                </c:pt>
                <c:pt idx="312">
                  <c:v>2856.3</c:v>
                </c:pt>
                <c:pt idx="313">
                  <c:v>2872.4</c:v>
                </c:pt>
                <c:pt idx="314">
                  <c:v>2994.6</c:v>
                </c:pt>
                <c:pt idx="315">
                  <c:v>2970.7</c:v>
                </c:pt>
                <c:pt idx="316">
                  <c:v>3077.6</c:v>
                </c:pt>
                <c:pt idx="317">
                  <c:v>3237</c:v>
                </c:pt>
                <c:pt idx="318">
                  <c:v>3351</c:v>
                </c:pt>
                <c:pt idx="319">
                  <c:v>3541.3</c:v>
                </c:pt>
                <c:pt idx="320">
                  <c:v>3685.2</c:v>
                </c:pt>
                <c:pt idx="321">
                  <c:v>3643.4</c:v>
                </c:pt>
                <c:pt idx="322">
                  <c:v>3676.6</c:v>
                </c:pt>
                <c:pt idx="323">
                  <c:v>3724.8</c:v>
                </c:pt>
                <c:pt idx="324">
                  <c:v>3987.9</c:v>
                </c:pt>
                <c:pt idx="325">
                  <c:v>3921.9</c:v>
                </c:pt>
                <c:pt idx="326">
                  <c:v>3892.5</c:v>
                </c:pt>
                <c:pt idx="327">
                  <c:v>3862.1</c:v>
                </c:pt>
                <c:pt idx="328">
                  <c:v>3940.6</c:v>
                </c:pt>
                <c:pt idx="329">
                  <c:v>4179.2</c:v>
                </c:pt>
                <c:pt idx="330">
                  <c:v>3816.8</c:v>
                </c:pt>
                <c:pt idx="331">
                  <c:v>3779.4</c:v>
                </c:pt>
                <c:pt idx="332">
                  <c:v>3641.6</c:v>
                </c:pt>
                <c:pt idx="333">
                  <c:v>3636.1</c:v>
                </c:pt>
                <c:pt idx="334">
                  <c:v>3574.7</c:v>
                </c:pt>
                <c:pt idx="335">
                  <c:v>3636.1</c:v>
                </c:pt>
                <c:pt idx="336">
                  <c:v>3566.9</c:v>
                </c:pt>
                <c:pt idx="337">
                  <c:v>3364.7</c:v>
                </c:pt>
                <c:pt idx="338">
                  <c:v>3407.6</c:v>
                </c:pt>
                <c:pt idx="339">
                  <c:v>3346.4</c:v>
                </c:pt>
                <c:pt idx="340">
                  <c:v>3334.2</c:v>
                </c:pt>
                <c:pt idx="341">
                  <c:v>3251.5</c:v>
                </c:pt>
                <c:pt idx="342">
                  <c:v>3346</c:v>
                </c:pt>
                <c:pt idx="343">
                  <c:v>3203.1</c:v>
                </c:pt>
                <c:pt idx="344">
                  <c:v>3128.1</c:v>
                </c:pt>
                <c:pt idx="345">
                  <c:v>3034.6</c:v>
                </c:pt>
                <c:pt idx="346">
                  <c:v>2974.4</c:v>
                </c:pt>
                <c:pt idx="347">
                  <c:v>2908.4</c:v>
                </c:pt>
                <c:pt idx="348">
                  <c:v>2946.3</c:v>
                </c:pt>
                <c:pt idx="349">
                  <c:v>3206</c:v>
                </c:pt>
                <c:pt idx="350">
                  <c:v>3221.3</c:v>
                </c:pt>
                <c:pt idx="351">
                  <c:v>3118.9</c:v>
                </c:pt>
                <c:pt idx="352">
                  <c:v>3371.7</c:v>
                </c:pt>
                <c:pt idx="353">
                  <c:v>3228.5</c:v>
                </c:pt>
                <c:pt idx="354">
                  <c:v>3244.3</c:v>
                </c:pt>
                <c:pt idx="355">
                  <c:v>3205.9</c:v>
                </c:pt>
                <c:pt idx="356">
                  <c:v>3687.5</c:v>
                </c:pt>
                <c:pt idx="357">
                  <c:v>3543.9</c:v>
                </c:pt>
                <c:pt idx="358">
                  <c:v>3496.1</c:v>
                </c:pt>
                <c:pt idx="359">
                  <c:v>3577.5</c:v>
                </c:pt>
                <c:pt idx="360">
                  <c:v>3476.5</c:v>
                </c:pt>
                <c:pt idx="361">
                  <c:v>3337</c:v>
                </c:pt>
                <c:pt idx="362">
                  <c:v>3548.5</c:v>
                </c:pt>
                <c:pt idx="363">
                  <c:v>3619.1</c:v>
                </c:pt>
                <c:pt idx="364">
                  <c:v>3367.7</c:v>
                </c:pt>
                <c:pt idx="365">
                  <c:v>3195.1</c:v>
                </c:pt>
                <c:pt idx="366">
                  <c:v>3951.7</c:v>
                </c:pt>
                <c:pt idx="367">
                  <c:v>3633</c:v>
                </c:pt>
                <c:pt idx="368">
                  <c:v>3641.5</c:v>
                </c:pt>
                <c:pt idx="369">
                  <c:v>3608.1</c:v>
                </c:pt>
                <c:pt idx="370">
                  <c:v>3788.7</c:v>
                </c:pt>
                <c:pt idx="371">
                  <c:v>3842</c:v>
                </c:pt>
                <c:pt idx="372">
                  <c:v>3811.4</c:v>
                </c:pt>
                <c:pt idx="373">
                  <c:v>3920.8</c:v>
                </c:pt>
                <c:pt idx="374">
                  <c:v>3527.7</c:v>
                </c:pt>
                <c:pt idx="375">
                  <c:v>3984.6</c:v>
                </c:pt>
                <c:pt idx="376">
                  <c:v>4103.8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B8-4479-A02D-00A9850271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7065304"/>
        <c:axId val="1207052512"/>
      </c:lineChart>
      <c:dateAx>
        <c:axId val="234052608"/>
        <c:scaling>
          <c:orientation val="minMax"/>
          <c:max val="46173"/>
          <c:min val="45077"/>
        </c:scaling>
        <c:delete val="0"/>
        <c:axPos val="b"/>
        <c:numFmt formatCode="mmm\-yy" sourceLinked="0"/>
        <c:majorTickMark val="none"/>
        <c:minorTickMark val="none"/>
        <c:tickLblPos val="low"/>
        <c:spPr>
          <a:ln w="3175">
            <a:noFill/>
            <a:prstDash val="solid"/>
          </a:ln>
        </c:spPr>
        <c:txPr>
          <a:bodyPr rot="-2700000" vert="horz"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4054400"/>
        <c:crossesAt val="0"/>
        <c:auto val="0"/>
        <c:lblOffset val="100"/>
        <c:baseTimeUnit val="months"/>
        <c:majorUnit val="4"/>
        <c:majorTimeUnit val="months"/>
      </c:dateAx>
      <c:valAx>
        <c:axId val="23405440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100" b="0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r>
                  <a:rPr lang="en-US" sz="1100" b="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Million</a:t>
                </a:r>
                <a:r>
                  <a:rPr lang="en-US" sz="1100" b="0" baseline="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Dollars</a:t>
                </a:r>
                <a:endParaRPr lang="he-IL" sz="1100" b="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c:rich>
          </c:tx>
          <c:layout>
            <c:manualLayout>
              <c:xMode val="edge"/>
              <c:yMode val="edge"/>
              <c:x val="1.278363694471077E-3"/>
              <c:y val="8.8740432109663397E-2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noFill/>
          <a:ln w="3175">
            <a:noFill/>
            <a:prstDash val="solid"/>
          </a:ln>
        </c:spPr>
        <c:txPr>
          <a:bodyPr rot="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4052608"/>
        <c:crosses val="autoZero"/>
        <c:crossBetween val="between"/>
      </c:valAx>
      <c:valAx>
        <c:axId val="1207052512"/>
        <c:scaling>
          <c:orientation val="minMax"/>
        </c:scaling>
        <c:delete val="1"/>
        <c:axPos val="r"/>
        <c:numFmt formatCode="#,##0" sourceLinked="0"/>
        <c:majorTickMark val="out"/>
        <c:minorTickMark val="none"/>
        <c:tickLblPos val="nextTo"/>
        <c:crossAx val="1207065304"/>
        <c:crosses val="max"/>
        <c:crossBetween val="between"/>
      </c:valAx>
      <c:dateAx>
        <c:axId val="120706530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207052512"/>
        <c:crosses val="autoZero"/>
        <c:auto val="0"/>
        <c:lblOffset val="100"/>
        <c:baseTimeUnit val="months"/>
      </c:dateAx>
      <c:spPr>
        <a:noFill/>
        <a:ln w="12700">
          <a:noFill/>
          <a:prstDash val="solid"/>
        </a:ln>
      </c:spPr>
    </c:plotArea>
    <c:legend>
      <c:legendPos val="b"/>
      <c:layout>
        <c:manualLayout>
          <c:xMode val="edge"/>
          <c:yMode val="edge"/>
          <c:x val="0"/>
          <c:y val="0.94973189668486846"/>
          <c:w val="0.99959428933928862"/>
          <c:h val="4.4967966448140169E-2"/>
        </c:manualLayout>
      </c:layout>
      <c:overlay val="0"/>
      <c:spPr>
        <a:noFill/>
        <a:ln w="12700">
          <a:noFill/>
        </a:ln>
      </c:spPr>
      <c:txPr>
        <a:bodyPr/>
        <a:lstStyle/>
        <a:p>
          <a:pPr>
            <a:defRPr sz="1100" b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ysClr val="window" lastClr="FFFFFF"/>
    </a:solidFill>
    <a:ln w="3175">
      <a:noFill/>
      <a:prstDash val="solid"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David" panose="020E0502060401010101" pitchFamily="34" charset="-79"/>
          <a:ea typeface="David"/>
          <a:cs typeface="David" panose="020E0502060401010101" pitchFamily="34" charset="-79"/>
        </a:defRPr>
      </a:pPr>
      <a:endParaRPr lang="he-IL"/>
    </a:p>
  </c:txPr>
  <c:externalData r:id="rId2">
    <c:autoUpdate val="0"/>
  </c:externalData>
  <c:userShapes r:id="rId3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David" panose="020E0502060401010101" pitchFamily="34" charset="-79"/>
                <a:ea typeface="+mn-ea"/>
                <a:cs typeface="David" panose="020E0502060401010101" pitchFamily="34" charset="-79"/>
              </a:defRPr>
            </a:pP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Figure </a:t>
            </a:r>
            <a:r>
              <a:rPr lang="en-US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22: </a:t>
            </a: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Share of companies that reported a limitation of equipment and raw materials, by industry 
</a:t>
            </a:r>
            <a:r>
              <a:rPr lang="en-US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January 2019 - </a:t>
            </a:r>
            <a:r>
              <a:rPr lang="en-US" sz="1400" b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May </a:t>
            </a:r>
            <a:r>
              <a:rPr lang="en-US" sz="1400" b="0" dirty="0">
                <a:latin typeface="Segoe UI" panose="020B0502040204020203" pitchFamily="34" charset="0"/>
                <a:cs typeface="Segoe UI" panose="020B0502040204020203" pitchFamily="34" charset="0"/>
              </a:rPr>
              <a:t>2026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David" panose="020E0502060401010101" pitchFamily="34" charset="-79"/>
              <a:ea typeface="+mn-ea"/>
              <a:cs typeface="David" panose="020E0502060401010101" pitchFamily="34" charset="-79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3.2252092632954248E-2"/>
          <c:y val="0.15835384639176922"/>
          <c:w val="0.94947327591810726"/>
          <c:h val="0.66229539489382017"/>
        </c:manualLayout>
      </c:layout>
      <c:lineChart>
        <c:grouping val="standard"/>
        <c:varyColors val="0"/>
        <c:ser>
          <c:idx val="0"/>
          <c:order val="0"/>
          <c:tx>
            <c:strRef>
              <c:f>'Figure 39 data'!$H$2</c:f>
              <c:strCache>
                <c:ptCount val="1"/>
                <c:pt idx="0">
                  <c:v>Manufacturing</c:v>
                </c:pt>
              </c:strCache>
            </c:strRef>
          </c:tx>
          <c:spPr>
            <a:ln w="22225" cap="rnd">
              <a:solidFill>
                <a:srgbClr val="008DA3"/>
              </a:solidFill>
              <a:round/>
            </a:ln>
            <a:effectLst/>
          </c:spPr>
          <c:marker>
            <c:symbol val="none"/>
          </c:marker>
          <c:dLbls>
            <c:dLbl>
              <c:idx val="160"/>
              <c:layout>
                <c:manualLayout>
                  <c:x val="0"/>
                  <c:y val="1.69740258602865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39D-42F1-AF3F-476A18DFDF1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8DA3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'Figure 39 data'!$A$3:$A$224</c:f>
              <c:numCache>
                <c:formatCode>m/d/yyyy</c:formatCode>
                <c:ptCount val="222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  <c:pt idx="72">
                  <c:v>43466</c:v>
                </c:pt>
                <c:pt idx="73">
                  <c:v>43497</c:v>
                </c:pt>
                <c:pt idx="74">
                  <c:v>43525</c:v>
                </c:pt>
                <c:pt idx="75">
                  <c:v>43556</c:v>
                </c:pt>
                <c:pt idx="76">
                  <c:v>43586</c:v>
                </c:pt>
                <c:pt idx="77">
                  <c:v>43617</c:v>
                </c:pt>
                <c:pt idx="78">
                  <c:v>43647</c:v>
                </c:pt>
                <c:pt idx="79">
                  <c:v>43678</c:v>
                </c:pt>
                <c:pt idx="80">
                  <c:v>43709</c:v>
                </c:pt>
                <c:pt idx="81">
                  <c:v>43739</c:v>
                </c:pt>
                <c:pt idx="82">
                  <c:v>43770</c:v>
                </c:pt>
                <c:pt idx="83">
                  <c:v>43800</c:v>
                </c:pt>
                <c:pt idx="84">
                  <c:v>43831</c:v>
                </c:pt>
                <c:pt idx="85">
                  <c:v>43862</c:v>
                </c:pt>
                <c:pt idx="86">
                  <c:v>43891</c:v>
                </c:pt>
                <c:pt idx="87">
                  <c:v>43922</c:v>
                </c:pt>
                <c:pt idx="88">
                  <c:v>43952</c:v>
                </c:pt>
                <c:pt idx="89">
                  <c:v>43983</c:v>
                </c:pt>
                <c:pt idx="90">
                  <c:v>44013</c:v>
                </c:pt>
                <c:pt idx="91">
                  <c:v>44044</c:v>
                </c:pt>
                <c:pt idx="92">
                  <c:v>44075</c:v>
                </c:pt>
                <c:pt idx="93">
                  <c:v>44105</c:v>
                </c:pt>
                <c:pt idx="94">
                  <c:v>44136</c:v>
                </c:pt>
                <c:pt idx="95">
                  <c:v>44166</c:v>
                </c:pt>
                <c:pt idx="96">
                  <c:v>44197</c:v>
                </c:pt>
                <c:pt idx="97">
                  <c:v>44228</c:v>
                </c:pt>
                <c:pt idx="98">
                  <c:v>44256</c:v>
                </c:pt>
                <c:pt idx="99">
                  <c:v>44287</c:v>
                </c:pt>
                <c:pt idx="100">
                  <c:v>44317</c:v>
                </c:pt>
                <c:pt idx="101">
                  <c:v>44348</c:v>
                </c:pt>
                <c:pt idx="102">
                  <c:v>44378</c:v>
                </c:pt>
                <c:pt idx="103">
                  <c:v>44409</c:v>
                </c:pt>
                <c:pt idx="104">
                  <c:v>44440</c:v>
                </c:pt>
                <c:pt idx="105">
                  <c:v>44470</c:v>
                </c:pt>
                <c:pt idx="106">
                  <c:v>44501</c:v>
                </c:pt>
                <c:pt idx="107">
                  <c:v>44531</c:v>
                </c:pt>
                <c:pt idx="108">
                  <c:v>44562</c:v>
                </c:pt>
                <c:pt idx="109">
                  <c:v>44593</c:v>
                </c:pt>
                <c:pt idx="110">
                  <c:v>44621</c:v>
                </c:pt>
                <c:pt idx="111">
                  <c:v>44652</c:v>
                </c:pt>
                <c:pt idx="112">
                  <c:v>44682</c:v>
                </c:pt>
                <c:pt idx="113">
                  <c:v>44713</c:v>
                </c:pt>
                <c:pt idx="114">
                  <c:v>44743</c:v>
                </c:pt>
                <c:pt idx="115">
                  <c:v>44774</c:v>
                </c:pt>
                <c:pt idx="116">
                  <c:v>44805</c:v>
                </c:pt>
                <c:pt idx="117">
                  <c:v>44835</c:v>
                </c:pt>
                <c:pt idx="118">
                  <c:v>44866</c:v>
                </c:pt>
                <c:pt idx="119">
                  <c:v>44896</c:v>
                </c:pt>
                <c:pt idx="120">
                  <c:v>44927</c:v>
                </c:pt>
                <c:pt idx="121">
                  <c:v>44958</c:v>
                </c:pt>
                <c:pt idx="122">
                  <c:v>44986</c:v>
                </c:pt>
                <c:pt idx="123">
                  <c:v>45017</c:v>
                </c:pt>
                <c:pt idx="124">
                  <c:v>45047</c:v>
                </c:pt>
                <c:pt idx="125">
                  <c:v>45078</c:v>
                </c:pt>
                <c:pt idx="126">
                  <c:v>45108</c:v>
                </c:pt>
                <c:pt idx="127">
                  <c:v>45139</c:v>
                </c:pt>
                <c:pt idx="128">
                  <c:v>45170</c:v>
                </c:pt>
                <c:pt idx="129">
                  <c:v>45200</c:v>
                </c:pt>
                <c:pt idx="130">
                  <c:v>45231</c:v>
                </c:pt>
                <c:pt idx="131">
                  <c:v>45261</c:v>
                </c:pt>
                <c:pt idx="132">
                  <c:v>45292</c:v>
                </c:pt>
                <c:pt idx="133">
                  <c:v>45323</c:v>
                </c:pt>
                <c:pt idx="134">
                  <c:v>45352</c:v>
                </c:pt>
                <c:pt idx="135">
                  <c:v>45383</c:v>
                </c:pt>
                <c:pt idx="136">
                  <c:v>45413</c:v>
                </c:pt>
                <c:pt idx="137">
                  <c:v>45444</c:v>
                </c:pt>
                <c:pt idx="138">
                  <c:v>45474</c:v>
                </c:pt>
                <c:pt idx="139">
                  <c:v>45505</c:v>
                </c:pt>
                <c:pt idx="140">
                  <c:v>45536</c:v>
                </c:pt>
                <c:pt idx="141">
                  <c:v>45566</c:v>
                </c:pt>
                <c:pt idx="142">
                  <c:v>45597</c:v>
                </c:pt>
                <c:pt idx="143">
                  <c:v>45627</c:v>
                </c:pt>
                <c:pt idx="144">
                  <c:v>45658</c:v>
                </c:pt>
                <c:pt idx="145">
                  <c:v>45689</c:v>
                </c:pt>
                <c:pt idx="146">
                  <c:v>45717</c:v>
                </c:pt>
                <c:pt idx="147">
                  <c:v>45748</c:v>
                </c:pt>
                <c:pt idx="148">
                  <c:v>45778</c:v>
                </c:pt>
                <c:pt idx="149">
                  <c:v>45809</c:v>
                </c:pt>
                <c:pt idx="150">
                  <c:v>45839</c:v>
                </c:pt>
                <c:pt idx="151">
                  <c:v>45870</c:v>
                </c:pt>
                <c:pt idx="152">
                  <c:v>45901</c:v>
                </c:pt>
                <c:pt idx="153">
                  <c:v>45931</c:v>
                </c:pt>
                <c:pt idx="154">
                  <c:v>45962</c:v>
                </c:pt>
                <c:pt idx="155">
                  <c:v>45992</c:v>
                </c:pt>
                <c:pt idx="156">
                  <c:v>46023</c:v>
                </c:pt>
                <c:pt idx="157">
                  <c:v>46054</c:v>
                </c:pt>
                <c:pt idx="158">
                  <c:v>46082</c:v>
                </c:pt>
                <c:pt idx="159">
                  <c:v>46113</c:v>
                </c:pt>
                <c:pt idx="160">
                  <c:v>46143</c:v>
                </c:pt>
              </c:numCache>
            </c:numRef>
          </c:cat>
          <c:val>
            <c:numRef>
              <c:f>'Figure 39 data'!$H$3:$H$224</c:f>
              <c:numCache>
                <c:formatCode>General</c:formatCode>
                <c:ptCount val="222"/>
                <c:pt idx="0">
                  <c:v>8.06</c:v>
                </c:pt>
                <c:pt idx="1">
                  <c:v>9.15</c:v>
                </c:pt>
                <c:pt idx="2">
                  <c:v>5.8</c:v>
                </c:pt>
                <c:pt idx="3">
                  <c:v>6.32</c:v>
                </c:pt>
                <c:pt idx="4">
                  <c:v>7.01</c:v>
                </c:pt>
                <c:pt idx="5">
                  <c:v>11.11</c:v>
                </c:pt>
                <c:pt idx="6">
                  <c:v>9.49</c:v>
                </c:pt>
                <c:pt idx="7">
                  <c:v>6.8100000000000005</c:v>
                </c:pt>
                <c:pt idx="8">
                  <c:v>9.24</c:v>
                </c:pt>
                <c:pt idx="9">
                  <c:v>10.3</c:v>
                </c:pt>
                <c:pt idx="10">
                  <c:v>9.01</c:v>
                </c:pt>
                <c:pt idx="11">
                  <c:v>9.66</c:v>
                </c:pt>
                <c:pt idx="12">
                  <c:v>12.3</c:v>
                </c:pt>
                <c:pt idx="13">
                  <c:v>12.09</c:v>
                </c:pt>
                <c:pt idx="14">
                  <c:v>12.059999999999999</c:v>
                </c:pt>
                <c:pt idx="15">
                  <c:v>9.66</c:v>
                </c:pt>
                <c:pt idx="16">
                  <c:v>12.530000000000001</c:v>
                </c:pt>
                <c:pt idx="17">
                  <c:v>14.719999999999999</c:v>
                </c:pt>
                <c:pt idx="18">
                  <c:v>12.34</c:v>
                </c:pt>
                <c:pt idx="19">
                  <c:v>13.350000000000001</c:v>
                </c:pt>
                <c:pt idx="20">
                  <c:v>14.14</c:v>
                </c:pt>
                <c:pt idx="21">
                  <c:v>12.690000000000001</c:v>
                </c:pt>
                <c:pt idx="22">
                  <c:v>14.110000000000001</c:v>
                </c:pt>
                <c:pt idx="23">
                  <c:v>14.459999999999999</c:v>
                </c:pt>
                <c:pt idx="24">
                  <c:v>11.48</c:v>
                </c:pt>
                <c:pt idx="25">
                  <c:v>13.95</c:v>
                </c:pt>
                <c:pt idx="26">
                  <c:v>14.68</c:v>
                </c:pt>
                <c:pt idx="27">
                  <c:v>13.579999999999998</c:v>
                </c:pt>
                <c:pt idx="28">
                  <c:v>9.57</c:v>
                </c:pt>
                <c:pt idx="29">
                  <c:v>17.22</c:v>
                </c:pt>
                <c:pt idx="30">
                  <c:v>15.86</c:v>
                </c:pt>
                <c:pt idx="31">
                  <c:v>16.18</c:v>
                </c:pt>
                <c:pt idx="32">
                  <c:v>16.739999999999998</c:v>
                </c:pt>
                <c:pt idx="33">
                  <c:v>13.620000000000001</c:v>
                </c:pt>
                <c:pt idx="34">
                  <c:v>13.919999999999998</c:v>
                </c:pt>
                <c:pt idx="35">
                  <c:v>16.62</c:v>
                </c:pt>
                <c:pt idx="36">
                  <c:v>9.9499999999999993</c:v>
                </c:pt>
                <c:pt idx="37">
                  <c:v>11.66</c:v>
                </c:pt>
                <c:pt idx="38">
                  <c:v>16.62</c:v>
                </c:pt>
                <c:pt idx="39">
                  <c:v>10.370000000000001</c:v>
                </c:pt>
                <c:pt idx="40">
                  <c:v>9.2899999999999991</c:v>
                </c:pt>
                <c:pt idx="41">
                  <c:v>16.739999999999998</c:v>
                </c:pt>
                <c:pt idx="42">
                  <c:v>11.41</c:v>
                </c:pt>
                <c:pt idx="43">
                  <c:v>9.9499999999999993</c:v>
                </c:pt>
                <c:pt idx="44">
                  <c:v>13.870000000000001</c:v>
                </c:pt>
                <c:pt idx="45">
                  <c:v>9.83</c:v>
                </c:pt>
                <c:pt idx="46">
                  <c:v>11.18</c:v>
                </c:pt>
                <c:pt idx="47">
                  <c:v>13.47</c:v>
                </c:pt>
                <c:pt idx="48">
                  <c:v>13.52</c:v>
                </c:pt>
                <c:pt idx="49">
                  <c:v>10.91</c:v>
                </c:pt>
                <c:pt idx="50">
                  <c:v>14.6</c:v>
                </c:pt>
                <c:pt idx="51">
                  <c:v>12.92</c:v>
                </c:pt>
                <c:pt idx="52">
                  <c:v>12.61</c:v>
                </c:pt>
                <c:pt idx="53">
                  <c:v>11.6</c:v>
                </c:pt>
                <c:pt idx="54">
                  <c:v>11.58</c:v>
                </c:pt>
                <c:pt idx="55">
                  <c:v>9.9699999999999989</c:v>
                </c:pt>
                <c:pt idx="56">
                  <c:v>10.25</c:v>
                </c:pt>
                <c:pt idx="57">
                  <c:v>12.95</c:v>
                </c:pt>
                <c:pt idx="58">
                  <c:v>12.76</c:v>
                </c:pt>
                <c:pt idx="59">
                  <c:v>10.51</c:v>
                </c:pt>
                <c:pt idx="60">
                  <c:v>11.260000000000002</c:v>
                </c:pt>
                <c:pt idx="61">
                  <c:v>11.59</c:v>
                </c:pt>
                <c:pt idx="62">
                  <c:v>10.719999999999999</c:v>
                </c:pt>
                <c:pt idx="63">
                  <c:v>9.23</c:v>
                </c:pt>
                <c:pt idx="64">
                  <c:v>11.89</c:v>
                </c:pt>
                <c:pt idx="65">
                  <c:v>10.73</c:v>
                </c:pt>
                <c:pt idx="66">
                  <c:v>12.23</c:v>
                </c:pt>
                <c:pt idx="67">
                  <c:v>10.11</c:v>
                </c:pt>
                <c:pt idx="68">
                  <c:v>10.329999999999998</c:v>
                </c:pt>
                <c:pt idx="69">
                  <c:v>9</c:v>
                </c:pt>
                <c:pt idx="70">
                  <c:v>10.74</c:v>
                </c:pt>
                <c:pt idx="71">
                  <c:v>9.4600000000000009</c:v>
                </c:pt>
                <c:pt idx="72">
                  <c:v>10.530000000000001</c:v>
                </c:pt>
                <c:pt idx="73">
                  <c:v>11.23</c:v>
                </c:pt>
                <c:pt idx="74">
                  <c:v>10.73</c:v>
                </c:pt>
                <c:pt idx="75">
                  <c:v>10.67</c:v>
                </c:pt>
                <c:pt idx="76">
                  <c:v>10.51</c:v>
                </c:pt>
                <c:pt idx="77">
                  <c:v>10.79</c:v>
                </c:pt>
                <c:pt idx="78">
                  <c:v>10.530000000000001</c:v>
                </c:pt>
                <c:pt idx="79">
                  <c:v>10.38</c:v>
                </c:pt>
                <c:pt idx="80">
                  <c:v>9.7899999999999991</c:v>
                </c:pt>
                <c:pt idx="81">
                  <c:v>9.4599999999999991</c:v>
                </c:pt>
                <c:pt idx="82">
                  <c:v>9.629999999999999</c:v>
                </c:pt>
                <c:pt idx="83">
                  <c:v>13.89</c:v>
                </c:pt>
                <c:pt idx="84">
                  <c:v>11.920000000000002</c:v>
                </c:pt>
                <c:pt idx="85">
                  <c:v>13.99</c:v>
                </c:pt>
                <c:pt idx="86">
                  <c:v>24.18</c:v>
                </c:pt>
                <c:pt idx="87">
                  <c:v>20.85</c:v>
                </c:pt>
                <c:pt idx="88">
                  <c:v>16.89</c:v>
                </c:pt>
                <c:pt idx="89">
                  <c:v>12.3</c:v>
                </c:pt>
                <c:pt idx="90">
                  <c:v>14.06</c:v>
                </c:pt>
                <c:pt idx="91">
                  <c:v>15.05</c:v>
                </c:pt>
                <c:pt idx="92">
                  <c:v>14.33</c:v>
                </c:pt>
                <c:pt idx="93">
                  <c:v>18.71</c:v>
                </c:pt>
                <c:pt idx="94">
                  <c:v>16.28</c:v>
                </c:pt>
                <c:pt idx="95">
                  <c:v>17.43</c:v>
                </c:pt>
                <c:pt idx="96">
                  <c:v>15.1</c:v>
                </c:pt>
                <c:pt idx="97">
                  <c:v>21.919999999999998</c:v>
                </c:pt>
                <c:pt idx="98">
                  <c:v>20.79</c:v>
                </c:pt>
                <c:pt idx="99">
                  <c:v>27.090000000000003</c:v>
                </c:pt>
                <c:pt idx="100">
                  <c:v>25.950000000000003</c:v>
                </c:pt>
                <c:pt idx="101">
                  <c:v>26.380000000000003</c:v>
                </c:pt>
                <c:pt idx="102">
                  <c:v>30.78</c:v>
                </c:pt>
                <c:pt idx="103">
                  <c:v>29.950000000000003</c:v>
                </c:pt>
                <c:pt idx="104">
                  <c:v>26.63</c:v>
                </c:pt>
                <c:pt idx="105">
                  <c:v>34.879999999999995</c:v>
                </c:pt>
                <c:pt idx="106">
                  <c:v>36.1</c:v>
                </c:pt>
                <c:pt idx="107">
                  <c:v>35.9</c:v>
                </c:pt>
                <c:pt idx="108">
                  <c:v>36.130000000000003</c:v>
                </c:pt>
                <c:pt idx="109">
                  <c:v>32.65</c:v>
                </c:pt>
                <c:pt idx="110">
                  <c:v>37.76</c:v>
                </c:pt>
                <c:pt idx="111">
                  <c:v>35.769999999999996</c:v>
                </c:pt>
                <c:pt idx="112">
                  <c:v>39.33</c:v>
                </c:pt>
                <c:pt idx="113">
                  <c:v>35.79</c:v>
                </c:pt>
                <c:pt idx="114">
                  <c:v>33.799999999999997</c:v>
                </c:pt>
                <c:pt idx="115">
                  <c:v>27.240000000000002</c:v>
                </c:pt>
                <c:pt idx="116">
                  <c:v>27.4</c:v>
                </c:pt>
                <c:pt idx="117">
                  <c:v>27.23</c:v>
                </c:pt>
                <c:pt idx="118">
                  <c:v>25.71</c:v>
                </c:pt>
                <c:pt idx="119">
                  <c:v>26.12</c:v>
                </c:pt>
                <c:pt idx="120">
                  <c:v>21.25</c:v>
                </c:pt>
                <c:pt idx="121">
                  <c:v>23.1</c:v>
                </c:pt>
                <c:pt idx="122">
                  <c:v>16.560000000000002</c:v>
                </c:pt>
                <c:pt idx="123">
                  <c:v>14.91</c:v>
                </c:pt>
                <c:pt idx="124">
                  <c:v>14.120000000000001</c:v>
                </c:pt>
                <c:pt idx="125">
                  <c:v>14.620000000000001</c:v>
                </c:pt>
                <c:pt idx="126">
                  <c:v>17.82</c:v>
                </c:pt>
                <c:pt idx="127">
                  <c:v>13.639999999999999</c:v>
                </c:pt>
                <c:pt idx="128">
                  <c:v>12.299999999999999</c:v>
                </c:pt>
                <c:pt idx="129">
                  <c:v>23.85</c:v>
                </c:pt>
                <c:pt idx="130">
                  <c:v>17.84</c:v>
                </c:pt>
                <c:pt idx="131">
                  <c:v>18.690000000000001</c:v>
                </c:pt>
                <c:pt idx="132">
                  <c:v>23.409999999999997</c:v>
                </c:pt>
                <c:pt idx="133">
                  <c:v>20.57</c:v>
                </c:pt>
                <c:pt idx="134">
                  <c:v>16.149999999999999</c:v>
                </c:pt>
                <c:pt idx="135">
                  <c:v>17.75</c:v>
                </c:pt>
                <c:pt idx="136">
                  <c:v>27</c:v>
                </c:pt>
                <c:pt idx="137">
                  <c:v>21.92</c:v>
                </c:pt>
                <c:pt idx="138">
                  <c:v>20.5</c:v>
                </c:pt>
                <c:pt idx="139">
                  <c:v>19.509999999999998</c:v>
                </c:pt>
                <c:pt idx="140">
                  <c:v>25.29</c:v>
                </c:pt>
                <c:pt idx="141">
                  <c:v>18.239999999999998</c:v>
                </c:pt>
                <c:pt idx="142">
                  <c:v>17.920000000000002</c:v>
                </c:pt>
                <c:pt idx="143">
                  <c:v>18.369999999999997</c:v>
                </c:pt>
                <c:pt idx="144">
                  <c:v>19.86</c:v>
                </c:pt>
                <c:pt idx="145">
                  <c:v>18.82</c:v>
                </c:pt>
                <c:pt idx="146">
                  <c:v>21.94</c:v>
                </c:pt>
                <c:pt idx="147">
                  <c:v>18.55</c:v>
                </c:pt>
                <c:pt idx="148">
                  <c:v>19.600000000000001</c:v>
                </c:pt>
                <c:pt idx="149">
                  <c:v>27.21</c:v>
                </c:pt>
                <c:pt idx="150">
                  <c:v>20.560000000000002</c:v>
                </c:pt>
                <c:pt idx="151">
                  <c:v>17.79</c:v>
                </c:pt>
                <c:pt idx="152">
                  <c:v>23.52</c:v>
                </c:pt>
                <c:pt idx="153">
                  <c:v>20.39</c:v>
                </c:pt>
                <c:pt idx="154">
                  <c:v>18.600000000000001</c:v>
                </c:pt>
                <c:pt idx="155">
                  <c:v>18.32</c:v>
                </c:pt>
                <c:pt idx="156">
                  <c:v>18.239999999999998</c:v>
                </c:pt>
                <c:pt idx="157">
                  <c:v>21.16</c:v>
                </c:pt>
                <c:pt idx="158">
                  <c:v>25.369999999999997</c:v>
                </c:pt>
                <c:pt idx="159">
                  <c:v>29.06</c:v>
                </c:pt>
                <c:pt idx="160">
                  <c:v>25.36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9D-42F1-AF3F-476A18DFDF14}"/>
            </c:ext>
          </c:extLst>
        </c:ser>
        <c:ser>
          <c:idx val="1"/>
          <c:order val="1"/>
          <c:tx>
            <c:strRef>
              <c:f>'Figure 39 data'!$I$2</c:f>
              <c:strCache>
                <c:ptCount val="1"/>
                <c:pt idx="0">
                  <c:v>Construction</c:v>
                </c:pt>
              </c:strCache>
            </c:strRef>
          </c:tx>
          <c:spPr>
            <a:ln w="22225" cap="rnd">
              <a:solidFill>
                <a:srgbClr val="DA8F32"/>
              </a:solidFill>
              <a:round/>
            </a:ln>
            <a:effectLst/>
          </c:spPr>
          <c:marker>
            <c:symbol val="none"/>
          </c:marker>
          <c:dLbls>
            <c:dLbl>
              <c:idx val="160"/>
              <c:layout>
                <c:manualLayout>
                  <c:x val="0"/>
                  <c:y val="-3.179512213325088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39D-42F1-AF3F-476A18DFDF1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D98D25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'Figure 39 data'!$A$3:$A$224</c:f>
              <c:numCache>
                <c:formatCode>m/d/yyyy</c:formatCode>
                <c:ptCount val="222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  <c:pt idx="72">
                  <c:v>43466</c:v>
                </c:pt>
                <c:pt idx="73">
                  <c:v>43497</c:v>
                </c:pt>
                <c:pt idx="74">
                  <c:v>43525</c:v>
                </c:pt>
                <c:pt idx="75">
                  <c:v>43556</c:v>
                </c:pt>
                <c:pt idx="76">
                  <c:v>43586</c:v>
                </c:pt>
                <c:pt idx="77">
                  <c:v>43617</c:v>
                </c:pt>
                <c:pt idx="78">
                  <c:v>43647</c:v>
                </c:pt>
                <c:pt idx="79">
                  <c:v>43678</c:v>
                </c:pt>
                <c:pt idx="80">
                  <c:v>43709</c:v>
                </c:pt>
                <c:pt idx="81">
                  <c:v>43739</c:v>
                </c:pt>
                <c:pt idx="82">
                  <c:v>43770</c:v>
                </c:pt>
                <c:pt idx="83">
                  <c:v>43800</c:v>
                </c:pt>
                <c:pt idx="84">
                  <c:v>43831</c:v>
                </c:pt>
                <c:pt idx="85">
                  <c:v>43862</c:v>
                </c:pt>
                <c:pt idx="86">
                  <c:v>43891</c:v>
                </c:pt>
                <c:pt idx="87">
                  <c:v>43922</c:v>
                </c:pt>
                <c:pt idx="88">
                  <c:v>43952</c:v>
                </c:pt>
                <c:pt idx="89">
                  <c:v>43983</c:v>
                </c:pt>
                <c:pt idx="90">
                  <c:v>44013</c:v>
                </c:pt>
                <c:pt idx="91">
                  <c:v>44044</c:v>
                </c:pt>
                <c:pt idx="92">
                  <c:v>44075</c:v>
                </c:pt>
                <c:pt idx="93">
                  <c:v>44105</c:v>
                </c:pt>
                <c:pt idx="94">
                  <c:v>44136</c:v>
                </c:pt>
                <c:pt idx="95">
                  <c:v>44166</c:v>
                </c:pt>
                <c:pt idx="96">
                  <c:v>44197</c:v>
                </c:pt>
                <c:pt idx="97">
                  <c:v>44228</c:v>
                </c:pt>
                <c:pt idx="98">
                  <c:v>44256</c:v>
                </c:pt>
                <c:pt idx="99">
                  <c:v>44287</c:v>
                </c:pt>
                <c:pt idx="100">
                  <c:v>44317</c:v>
                </c:pt>
                <c:pt idx="101">
                  <c:v>44348</c:v>
                </c:pt>
                <c:pt idx="102">
                  <c:v>44378</c:v>
                </c:pt>
                <c:pt idx="103">
                  <c:v>44409</c:v>
                </c:pt>
                <c:pt idx="104">
                  <c:v>44440</c:v>
                </c:pt>
                <c:pt idx="105">
                  <c:v>44470</c:v>
                </c:pt>
                <c:pt idx="106">
                  <c:v>44501</c:v>
                </c:pt>
                <c:pt idx="107">
                  <c:v>44531</c:v>
                </c:pt>
                <c:pt idx="108">
                  <c:v>44562</c:v>
                </c:pt>
                <c:pt idx="109">
                  <c:v>44593</c:v>
                </c:pt>
                <c:pt idx="110">
                  <c:v>44621</c:v>
                </c:pt>
                <c:pt idx="111">
                  <c:v>44652</c:v>
                </c:pt>
                <c:pt idx="112">
                  <c:v>44682</c:v>
                </c:pt>
                <c:pt idx="113">
                  <c:v>44713</c:v>
                </c:pt>
                <c:pt idx="114">
                  <c:v>44743</c:v>
                </c:pt>
                <c:pt idx="115">
                  <c:v>44774</c:v>
                </c:pt>
                <c:pt idx="116">
                  <c:v>44805</c:v>
                </c:pt>
                <c:pt idx="117">
                  <c:v>44835</c:v>
                </c:pt>
                <c:pt idx="118">
                  <c:v>44866</c:v>
                </c:pt>
                <c:pt idx="119">
                  <c:v>44896</c:v>
                </c:pt>
                <c:pt idx="120">
                  <c:v>44927</c:v>
                </c:pt>
                <c:pt idx="121">
                  <c:v>44958</c:v>
                </c:pt>
                <c:pt idx="122">
                  <c:v>44986</c:v>
                </c:pt>
                <c:pt idx="123">
                  <c:v>45017</c:v>
                </c:pt>
                <c:pt idx="124">
                  <c:v>45047</c:v>
                </c:pt>
                <c:pt idx="125">
                  <c:v>45078</c:v>
                </c:pt>
                <c:pt idx="126">
                  <c:v>45108</c:v>
                </c:pt>
                <c:pt idx="127">
                  <c:v>45139</c:v>
                </c:pt>
                <c:pt idx="128">
                  <c:v>45170</c:v>
                </c:pt>
                <c:pt idx="129">
                  <c:v>45200</c:v>
                </c:pt>
                <c:pt idx="130">
                  <c:v>45231</c:v>
                </c:pt>
                <c:pt idx="131">
                  <c:v>45261</c:v>
                </c:pt>
                <c:pt idx="132">
                  <c:v>45292</c:v>
                </c:pt>
                <c:pt idx="133">
                  <c:v>45323</c:v>
                </c:pt>
                <c:pt idx="134">
                  <c:v>45352</c:v>
                </c:pt>
                <c:pt idx="135">
                  <c:v>45383</c:v>
                </c:pt>
                <c:pt idx="136">
                  <c:v>45413</c:v>
                </c:pt>
                <c:pt idx="137">
                  <c:v>45444</c:v>
                </c:pt>
                <c:pt idx="138">
                  <c:v>45474</c:v>
                </c:pt>
                <c:pt idx="139">
                  <c:v>45505</c:v>
                </c:pt>
                <c:pt idx="140">
                  <c:v>45536</c:v>
                </c:pt>
                <c:pt idx="141">
                  <c:v>45566</c:v>
                </c:pt>
                <c:pt idx="142">
                  <c:v>45597</c:v>
                </c:pt>
                <c:pt idx="143">
                  <c:v>45627</c:v>
                </c:pt>
                <c:pt idx="144">
                  <c:v>45658</c:v>
                </c:pt>
                <c:pt idx="145">
                  <c:v>45689</c:v>
                </c:pt>
                <c:pt idx="146">
                  <c:v>45717</c:v>
                </c:pt>
                <c:pt idx="147">
                  <c:v>45748</c:v>
                </c:pt>
                <c:pt idx="148">
                  <c:v>45778</c:v>
                </c:pt>
                <c:pt idx="149">
                  <c:v>45809</c:v>
                </c:pt>
                <c:pt idx="150">
                  <c:v>45839</c:v>
                </c:pt>
                <c:pt idx="151">
                  <c:v>45870</c:v>
                </c:pt>
                <c:pt idx="152">
                  <c:v>45901</c:v>
                </c:pt>
                <c:pt idx="153">
                  <c:v>45931</c:v>
                </c:pt>
                <c:pt idx="154">
                  <c:v>45962</c:v>
                </c:pt>
                <c:pt idx="155">
                  <c:v>45992</c:v>
                </c:pt>
                <c:pt idx="156">
                  <c:v>46023</c:v>
                </c:pt>
                <c:pt idx="157">
                  <c:v>46054</c:v>
                </c:pt>
                <c:pt idx="158">
                  <c:v>46082</c:v>
                </c:pt>
                <c:pt idx="159">
                  <c:v>46113</c:v>
                </c:pt>
                <c:pt idx="160">
                  <c:v>46143</c:v>
                </c:pt>
              </c:numCache>
            </c:numRef>
          </c:cat>
          <c:val>
            <c:numRef>
              <c:f>'Figure 39 data'!$I$3:$I$224</c:f>
              <c:numCache>
                <c:formatCode>General</c:formatCode>
                <c:ptCount val="222"/>
                <c:pt idx="0">
                  <c:v>14.98</c:v>
                </c:pt>
                <c:pt idx="1">
                  <c:v>12.04</c:v>
                </c:pt>
                <c:pt idx="2">
                  <c:v>5.64</c:v>
                </c:pt>
                <c:pt idx="3">
                  <c:v>6.66</c:v>
                </c:pt>
                <c:pt idx="4">
                  <c:v>9.31</c:v>
                </c:pt>
                <c:pt idx="5">
                  <c:v>9.5500000000000007</c:v>
                </c:pt>
                <c:pt idx="6">
                  <c:v>10.14</c:v>
                </c:pt>
                <c:pt idx="7">
                  <c:v>9.89</c:v>
                </c:pt>
                <c:pt idx="8">
                  <c:v>8.44</c:v>
                </c:pt>
                <c:pt idx="9">
                  <c:v>9.18</c:v>
                </c:pt>
                <c:pt idx="10">
                  <c:v>8.67</c:v>
                </c:pt>
                <c:pt idx="11">
                  <c:v>6.4700000000000006</c:v>
                </c:pt>
                <c:pt idx="12">
                  <c:v>7.83</c:v>
                </c:pt>
                <c:pt idx="13">
                  <c:v>10.129999999999999</c:v>
                </c:pt>
                <c:pt idx="14">
                  <c:v>8.2899999999999991</c:v>
                </c:pt>
                <c:pt idx="15">
                  <c:v>6.01</c:v>
                </c:pt>
                <c:pt idx="16">
                  <c:v>6.97</c:v>
                </c:pt>
                <c:pt idx="17">
                  <c:v>10.379999999999999</c:v>
                </c:pt>
                <c:pt idx="18">
                  <c:v>9.65</c:v>
                </c:pt>
                <c:pt idx="19">
                  <c:v>7.129999999999999</c:v>
                </c:pt>
                <c:pt idx="20">
                  <c:v>8.83</c:v>
                </c:pt>
                <c:pt idx="21">
                  <c:v>8.76</c:v>
                </c:pt>
                <c:pt idx="22">
                  <c:v>6.31</c:v>
                </c:pt>
                <c:pt idx="23">
                  <c:v>9.24</c:v>
                </c:pt>
                <c:pt idx="24">
                  <c:v>8.93</c:v>
                </c:pt>
                <c:pt idx="25">
                  <c:v>8.07</c:v>
                </c:pt>
                <c:pt idx="26">
                  <c:v>9.68</c:v>
                </c:pt>
                <c:pt idx="27">
                  <c:v>9.36</c:v>
                </c:pt>
                <c:pt idx="28">
                  <c:v>9.5</c:v>
                </c:pt>
                <c:pt idx="29">
                  <c:v>11.18</c:v>
                </c:pt>
                <c:pt idx="30">
                  <c:v>9.33</c:v>
                </c:pt>
                <c:pt idx="31">
                  <c:v>8.15</c:v>
                </c:pt>
                <c:pt idx="32">
                  <c:v>3.9000000000000004</c:v>
                </c:pt>
                <c:pt idx="33">
                  <c:v>10.199999999999999</c:v>
                </c:pt>
                <c:pt idx="34">
                  <c:v>8.9500000000000011</c:v>
                </c:pt>
                <c:pt idx="35">
                  <c:v>18.399999999999999</c:v>
                </c:pt>
                <c:pt idx="36">
                  <c:v>7.16</c:v>
                </c:pt>
                <c:pt idx="37">
                  <c:v>9.379999999999999</c:v>
                </c:pt>
                <c:pt idx="38">
                  <c:v>6.02</c:v>
                </c:pt>
                <c:pt idx="39">
                  <c:v>9.379999999999999</c:v>
                </c:pt>
                <c:pt idx="40">
                  <c:v>8.99</c:v>
                </c:pt>
                <c:pt idx="41">
                  <c:v>12</c:v>
                </c:pt>
                <c:pt idx="42">
                  <c:v>7.99</c:v>
                </c:pt>
                <c:pt idx="43">
                  <c:v>6.7899999999999991</c:v>
                </c:pt>
                <c:pt idx="44">
                  <c:v>10.15</c:v>
                </c:pt>
                <c:pt idx="45">
                  <c:v>6.09</c:v>
                </c:pt>
                <c:pt idx="46">
                  <c:v>3.83</c:v>
                </c:pt>
                <c:pt idx="47">
                  <c:v>8.5500000000000007</c:v>
                </c:pt>
                <c:pt idx="48">
                  <c:v>4.6900000000000004</c:v>
                </c:pt>
                <c:pt idx="49">
                  <c:v>4.92</c:v>
                </c:pt>
                <c:pt idx="50">
                  <c:v>4.74</c:v>
                </c:pt>
                <c:pt idx="51">
                  <c:v>5.52</c:v>
                </c:pt>
                <c:pt idx="52">
                  <c:v>5.81</c:v>
                </c:pt>
                <c:pt idx="53">
                  <c:v>6.42</c:v>
                </c:pt>
                <c:pt idx="54">
                  <c:v>7.45</c:v>
                </c:pt>
                <c:pt idx="55">
                  <c:v>6.7899999999999991</c:v>
                </c:pt>
                <c:pt idx="56">
                  <c:v>5.15</c:v>
                </c:pt>
                <c:pt idx="57">
                  <c:v>6.6899999999999995</c:v>
                </c:pt>
                <c:pt idx="58">
                  <c:v>7.48</c:v>
                </c:pt>
                <c:pt idx="59">
                  <c:v>8.4699999999999989</c:v>
                </c:pt>
                <c:pt idx="60">
                  <c:v>6.5600000000000005</c:v>
                </c:pt>
                <c:pt idx="61">
                  <c:v>11.01</c:v>
                </c:pt>
                <c:pt idx="62">
                  <c:v>8.7199999999999989</c:v>
                </c:pt>
                <c:pt idx="63">
                  <c:v>7.0600000000000005</c:v>
                </c:pt>
                <c:pt idx="64">
                  <c:v>8.5300000000000011</c:v>
                </c:pt>
                <c:pt idx="65">
                  <c:v>7.33</c:v>
                </c:pt>
                <c:pt idx="66">
                  <c:v>6.99</c:v>
                </c:pt>
                <c:pt idx="67">
                  <c:v>7.33</c:v>
                </c:pt>
                <c:pt idx="68">
                  <c:v>10.23</c:v>
                </c:pt>
                <c:pt idx="69">
                  <c:v>8.4600000000000009</c:v>
                </c:pt>
                <c:pt idx="70">
                  <c:v>8.67</c:v>
                </c:pt>
                <c:pt idx="71">
                  <c:v>9.67</c:v>
                </c:pt>
                <c:pt idx="72">
                  <c:v>8.7099999999999991</c:v>
                </c:pt>
                <c:pt idx="73">
                  <c:v>13.35</c:v>
                </c:pt>
                <c:pt idx="74">
                  <c:v>8.98</c:v>
                </c:pt>
                <c:pt idx="75">
                  <c:v>7.96</c:v>
                </c:pt>
                <c:pt idx="76">
                  <c:v>7.21</c:v>
                </c:pt>
                <c:pt idx="77">
                  <c:v>7.9</c:v>
                </c:pt>
                <c:pt idx="78">
                  <c:v>6.46</c:v>
                </c:pt>
                <c:pt idx="79">
                  <c:v>4.5199999999999996</c:v>
                </c:pt>
                <c:pt idx="80">
                  <c:v>4.41</c:v>
                </c:pt>
                <c:pt idx="81">
                  <c:v>4.45</c:v>
                </c:pt>
                <c:pt idx="82">
                  <c:v>11.399999999999999</c:v>
                </c:pt>
                <c:pt idx="83">
                  <c:v>6.81</c:v>
                </c:pt>
                <c:pt idx="84">
                  <c:v>9.4</c:v>
                </c:pt>
                <c:pt idx="85">
                  <c:v>9.83</c:v>
                </c:pt>
                <c:pt idx="86">
                  <c:v>18.38</c:v>
                </c:pt>
                <c:pt idx="87">
                  <c:v>7.74</c:v>
                </c:pt>
                <c:pt idx="88">
                  <c:v>11.280000000000001</c:v>
                </c:pt>
                <c:pt idx="89">
                  <c:v>10.790000000000001</c:v>
                </c:pt>
                <c:pt idx="90">
                  <c:v>13.64</c:v>
                </c:pt>
                <c:pt idx="91">
                  <c:v>9.23</c:v>
                </c:pt>
                <c:pt idx="92">
                  <c:v>11.51</c:v>
                </c:pt>
                <c:pt idx="93">
                  <c:v>12.52</c:v>
                </c:pt>
                <c:pt idx="94">
                  <c:v>10.39</c:v>
                </c:pt>
                <c:pt idx="95">
                  <c:v>13.36</c:v>
                </c:pt>
                <c:pt idx="96">
                  <c:v>13.96</c:v>
                </c:pt>
                <c:pt idx="97">
                  <c:v>13.13</c:v>
                </c:pt>
                <c:pt idx="98">
                  <c:v>13.09</c:v>
                </c:pt>
                <c:pt idx="99">
                  <c:v>18.649999999999999</c:v>
                </c:pt>
                <c:pt idx="100">
                  <c:v>16.68</c:v>
                </c:pt>
                <c:pt idx="101">
                  <c:v>19.88</c:v>
                </c:pt>
                <c:pt idx="102">
                  <c:v>22.88</c:v>
                </c:pt>
                <c:pt idx="103">
                  <c:v>22.36</c:v>
                </c:pt>
                <c:pt idx="104">
                  <c:v>23.630000000000003</c:v>
                </c:pt>
                <c:pt idx="105">
                  <c:v>17.649999999999999</c:v>
                </c:pt>
                <c:pt idx="106">
                  <c:v>26</c:v>
                </c:pt>
                <c:pt idx="107">
                  <c:v>26.63</c:v>
                </c:pt>
                <c:pt idx="108">
                  <c:v>25.55</c:v>
                </c:pt>
                <c:pt idx="109">
                  <c:v>23.67</c:v>
                </c:pt>
                <c:pt idx="110">
                  <c:v>29.009999999999998</c:v>
                </c:pt>
                <c:pt idx="111">
                  <c:v>28.74</c:v>
                </c:pt>
                <c:pt idx="112">
                  <c:v>27.619999999999997</c:v>
                </c:pt>
                <c:pt idx="113">
                  <c:v>27.61</c:v>
                </c:pt>
                <c:pt idx="114">
                  <c:v>22.34</c:v>
                </c:pt>
                <c:pt idx="115">
                  <c:v>17.68</c:v>
                </c:pt>
                <c:pt idx="116">
                  <c:v>17.149999999999999</c:v>
                </c:pt>
                <c:pt idx="117">
                  <c:v>16.079999999999998</c:v>
                </c:pt>
                <c:pt idx="118">
                  <c:v>13.969999999999999</c:v>
                </c:pt>
                <c:pt idx="119">
                  <c:v>13.64</c:v>
                </c:pt>
                <c:pt idx="120">
                  <c:v>9.68</c:v>
                </c:pt>
                <c:pt idx="121">
                  <c:v>8.3000000000000007</c:v>
                </c:pt>
                <c:pt idx="122">
                  <c:v>14.219999999999999</c:v>
                </c:pt>
                <c:pt idx="123">
                  <c:v>14.57</c:v>
                </c:pt>
                <c:pt idx="124">
                  <c:v>12.219999999999999</c:v>
                </c:pt>
                <c:pt idx="125">
                  <c:v>8.7899999999999991</c:v>
                </c:pt>
                <c:pt idx="126">
                  <c:v>10.89</c:v>
                </c:pt>
                <c:pt idx="127">
                  <c:v>7.81</c:v>
                </c:pt>
                <c:pt idx="128">
                  <c:v>9.75</c:v>
                </c:pt>
                <c:pt idx="129">
                  <c:v>22.130000000000003</c:v>
                </c:pt>
                <c:pt idx="130">
                  <c:v>17.25</c:v>
                </c:pt>
                <c:pt idx="131">
                  <c:v>19.990000000000002</c:v>
                </c:pt>
                <c:pt idx="132">
                  <c:v>16.29</c:v>
                </c:pt>
                <c:pt idx="133">
                  <c:v>14.46</c:v>
                </c:pt>
                <c:pt idx="134">
                  <c:v>20.97</c:v>
                </c:pt>
                <c:pt idx="135">
                  <c:v>15.95</c:v>
                </c:pt>
                <c:pt idx="136">
                  <c:v>17.97</c:v>
                </c:pt>
                <c:pt idx="137">
                  <c:v>19.299999999999997</c:v>
                </c:pt>
                <c:pt idx="138">
                  <c:v>16.09</c:v>
                </c:pt>
                <c:pt idx="139">
                  <c:v>16.39</c:v>
                </c:pt>
                <c:pt idx="140">
                  <c:v>14.299999999999999</c:v>
                </c:pt>
                <c:pt idx="141">
                  <c:v>14.899999999999999</c:v>
                </c:pt>
                <c:pt idx="142">
                  <c:v>16.13</c:v>
                </c:pt>
                <c:pt idx="143">
                  <c:v>14.61</c:v>
                </c:pt>
                <c:pt idx="144">
                  <c:v>11.030000000000001</c:v>
                </c:pt>
                <c:pt idx="145">
                  <c:v>10.95</c:v>
                </c:pt>
                <c:pt idx="146">
                  <c:v>7.61</c:v>
                </c:pt>
                <c:pt idx="147">
                  <c:v>11.74</c:v>
                </c:pt>
                <c:pt idx="148">
                  <c:v>11.39</c:v>
                </c:pt>
                <c:pt idx="149">
                  <c:v>14.64</c:v>
                </c:pt>
                <c:pt idx="150">
                  <c:v>15.54</c:v>
                </c:pt>
                <c:pt idx="151">
                  <c:v>15</c:v>
                </c:pt>
                <c:pt idx="152">
                  <c:v>17.23</c:v>
                </c:pt>
                <c:pt idx="153">
                  <c:v>16.29</c:v>
                </c:pt>
                <c:pt idx="154">
                  <c:v>12.5</c:v>
                </c:pt>
                <c:pt idx="155">
                  <c:v>14.629999999999999</c:v>
                </c:pt>
                <c:pt idx="156">
                  <c:v>11.690000000000001</c:v>
                </c:pt>
                <c:pt idx="157">
                  <c:v>16.399999999999999</c:v>
                </c:pt>
                <c:pt idx="158">
                  <c:v>21.189999999999998</c:v>
                </c:pt>
                <c:pt idx="159">
                  <c:v>19.990000000000002</c:v>
                </c:pt>
                <c:pt idx="160">
                  <c:v>18.03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9D-42F1-AF3F-476A18DFDF14}"/>
            </c:ext>
          </c:extLst>
        </c:ser>
        <c:ser>
          <c:idx val="2"/>
          <c:order val="2"/>
          <c:tx>
            <c:strRef>
              <c:f>'Figure 39 data'!$J$2</c:f>
              <c:strCache>
                <c:ptCount val="1"/>
                <c:pt idx="0">
                  <c:v>Services</c:v>
                </c:pt>
              </c:strCache>
            </c:strRef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dLbls>
            <c:dLbl>
              <c:idx val="160"/>
              <c:layout>
                <c:manualLayout>
                  <c:x val="0"/>
                  <c:y val="-7.6155981157487141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39D-42F1-AF3F-476A18DFDF1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357C32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'Figure 39 data'!$A$3:$A$224</c:f>
              <c:numCache>
                <c:formatCode>m/d/yyyy</c:formatCode>
                <c:ptCount val="222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  <c:pt idx="72">
                  <c:v>43466</c:v>
                </c:pt>
                <c:pt idx="73">
                  <c:v>43497</c:v>
                </c:pt>
                <c:pt idx="74">
                  <c:v>43525</c:v>
                </c:pt>
                <c:pt idx="75">
                  <c:v>43556</c:v>
                </c:pt>
                <c:pt idx="76">
                  <c:v>43586</c:v>
                </c:pt>
                <c:pt idx="77">
                  <c:v>43617</c:v>
                </c:pt>
                <c:pt idx="78">
                  <c:v>43647</c:v>
                </c:pt>
                <c:pt idx="79">
                  <c:v>43678</c:v>
                </c:pt>
                <c:pt idx="80">
                  <c:v>43709</c:v>
                </c:pt>
                <c:pt idx="81">
                  <c:v>43739</c:v>
                </c:pt>
                <c:pt idx="82">
                  <c:v>43770</c:v>
                </c:pt>
                <c:pt idx="83">
                  <c:v>43800</c:v>
                </c:pt>
                <c:pt idx="84">
                  <c:v>43831</c:v>
                </c:pt>
                <c:pt idx="85">
                  <c:v>43862</c:v>
                </c:pt>
                <c:pt idx="86">
                  <c:v>43891</c:v>
                </c:pt>
                <c:pt idx="87">
                  <c:v>43922</c:v>
                </c:pt>
                <c:pt idx="88">
                  <c:v>43952</c:v>
                </c:pt>
                <c:pt idx="89">
                  <c:v>43983</c:v>
                </c:pt>
                <c:pt idx="90">
                  <c:v>44013</c:v>
                </c:pt>
                <c:pt idx="91">
                  <c:v>44044</c:v>
                </c:pt>
                <c:pt idx="92">
                  <c:v>44075</c:v>
                </c:pt>
                <c:pt idx="93">
                  <c:v>44105</c:v>
                </c:pt>
                <c:pt idx="94">
                  <c:v>44136</c:v>
                </c:pt>
                <c:pt idx="95">
                  <c:v>44166</c:v>
                </c:pt>
                <c:pt idx="96">
                  <c:v>44197</c:v>
                </c:pt>
                <c:pt idx="97">
                  <c:v>44228</c:v>
                </c:pt>
                <c:pt idx="98">
                  <c:v>44256</c:v>
                </c:pt>
                <c:pt idx="99">
                  <c:v>44287</c:v>
                </c:pt>
                <c:pt idx="100">
                  <c:v>44317</c:v>
                </c:pt>
                <c:pt idx="101">
                  <c:v>44348</c:v>
                </c:pt>
                <c:pt idx="102">
                  <c:v>44378</c:v>
                </c:pt>
                <c:pt idx="103">
                  <c:v>44409</c:v>
                </c:pt>
                <c:pt idx="104">
                  <c:v>44440</c:v>
                </c:pt>
                <c:pt idx="105">
                  <c:v>44470</c:v>
                </c:pt>
                <c:pt idx="106">
                  <c:v>44501</c:v>
                </c:pt>
                <c:pt idx="107">
                  <c:v>44531</c:v>
                </c:pt>
                <c:pt idx="108">
                  <c:v>44562</c:v>
                </c:pt>
                <c:pt idx="109">
                  <c:v>44593</c:v>
                </c:pt>
                <c:pt idx="110">
                  <c:v>44621</c:v>
                </c:pt>
                <c:pt idx="111">
                  <c:v>44652</c:v>
                </c:pt>
                <c:pt idx="112">
                  <c:v>44682</c:v>
                </c:pt>
                <c:pt idx="113">
                  <c:v>44713</c:v>
                </c:pt>
                <c:pt idx="114">
                  <c:v>44743</c:v>
                </c:pt>
                <c:pt idx="115">
                  <c:v>44774</c:v>
                </c:pt>
                <c:pt idx="116">
                  <c:v>44805</c:v>
                </c:pt>
                <c:pt idx="117">
                  <c:v>44835</c:v>
                </c:pt>
                <c:pt idx="118">
                  <c:v>44866</c:v>
                </c:pt>
                <c:pt idx="119">
                  <c:v>44896</c:v>
                </c:pt>
                <c:pt idx="120">
                  <c:v>44927</c:v>
                </c:pt>
                <c:pt idx="121">
                  <c:v>44958</c:v>
                </c:pt>
                <c:pt idx="122">
                  <c:v>44986</c:v>
                </c:pt>
                <c:pt idx="123">
                  <c:v>45017</c:v>
                </c:pt>
                <c:pt idx="124">
                  <c:v>45047</c:v>
                </c:pt>
                <c:pt idx="125">
                  <c:v>45078</c:v>
                </c:pt>
                <c:pt idx="126">
                  <c:v>45108</c:v>
                </c:pt>
                <c:pt idx="127">
                  <c:v>45139</c:v>
                </c:pt>
                <c:pt idx="128">
                  <c:v>45170</c:v>
                </c:pt>
                <c:pt idx="129">
                  <c:v>45200</c:v>
                </c:pt>
                <c:pt idx="130">
                  <c:v>45231</c:v>
                </c:pt>
                <c:pt idx="131">
                  <c:v>45261</c:v>
                </c:pt>
                <c:pt idx="132">
                  <c:v>45292</c:v>
                </c:pt>
                <c:pt idx="133">
                  <c:v>45323</c:v>
                </c:pt>
                <c:pt idx="134">
                  <c:v>45352</c:v>
                </c:pt>
                <c:pt idx="135">
                  <c:v>45383</c:v>
                </c:pt>
                <c:pt idx="136">
                  <c:v>45413</c:v>
                </c:pt>
                <c:pt idx="137">
                  <c:v>45444</c:v>
                </c:pt>
                <c:pt idx="138">
                  <c:v>45474</c:v>
                </c:pt>
                <c:pt idx="139">
                  <c:v>45505</c:v>
                </c:pt>
                <c:pt idx="140">
                  <c:v>45536</c:v>
                </c:pt>
                <c:pt idx="141">
                  <c:v>45566</c:v>
                </c:pt>
                <c:pt idx="142">
                  <c:v>45597</c:v>
                </c:pt>
                <c:pt idx="143">
                  <c:v>45627</c:v>
                </c:pt>
                <c:pt idx="144">
                  <c:v>45658</c:v>
                </c:pt>
                <c:pt idx="145">
                  <c:v>45689</c:v>
                </c:pt>
                <c:pt idx="146">
                  <c:v>45717</c:v>
                </c:pt>
                <c:pt idx="147">
                  <c:v>45748</c:v>
                </c:pt>
                <c:pt idx="148">
                  <c:v>45778</c:v>
                </c:pt>
                <c:pt idx="149">
                  <c:v>45809</c:v>
                </c:pt>
                <c:pt idx="150">
                  <c:v>45839</c:v>
                </c:pt>
                <c:pt idx="151">
                  <c:v>45870</c:v>
                </c:pt>
                <c:pt idx="152">
                  <c:v>45901</c:v>
                </c:pt>
                <c:pt idx="153">
                  <c:v>45931</c:v>
                </c:pt>
                <c:pt idx="154">
                  <c:v>45962</c:v>
                </c:pt>
                <c:pt idx="155">
                  <c:v>45992</c:v>
                </c:pt>
                <c:pt idx="156">
                  <c:v>46023</c:v>
                </c:pt>
                <c:pt idx="157">
                  <c:v>46054</c:v>
                </c:pt>
                <c:pt idx="158">
                  <c:v>46082</c:v>
                </c:pt>
                <c:pt idx="159">
                  <c:v>46113</c:v>
                </c:pt>
                <c:pt idx="160">
                  <c:v>46143</c:v>
                </c:pt>
              </c:numCache>
            </c:numRef>
          </c:cat>
          <c:val>
            <c:numRef>
              <c:f>'Figure 39 data'!$J$3:$J$224</c:f>
              <c:numCache>
                <c:formatCode>General</c:formatCode>
                <c:ptCount val="222"/>
                <c:pt idx="0">
                  <c:v>3.74</c:v>
                </c:pt>
                <c:pt idx="1">
                  <c:v>5.68</c:v>
                </c:pt>
                <c:pt idx="2">
                  <c:v>5.12</c:v>
                </c:pt>
                <c:pt idx="3">
                  <c:v>4.3900000000000006</c:v>
                </c:pt>
                <c:pt idx="4">
                  <c:v>7.17</c:v>
                </c:pt>
                <c:pt idx="5">
                  <c:v>7.36</c:v>
                </c:pt>
                <c:pt idx="6">
                  <c:v>5.78</c:v>
                </c:pt>
                <c:pt idx="7">
                  <c:v>6.3599999999999994</c:v>
                </c:pt>
                <c:pt idx="8">
                  <c:v>7.25</c:v>
                </c:pt>
                <c:pt idx="9">
                  <c:v>7.8999999999999995</c:v>
                </c:pt>
                <c:pt idx="10">
                  <c:v>8.0299999999999994</c:v>
                </c:pt>
                <c:pt idx="11">
                  <c:v>6.76</c:v>
                </c:pt>
                <c:pt idx="12">
                  <c:v>7.7</c:v>
                </c:pt>
                <c:pt idx="13">
                  <c:v>12.14</c:v>
                </c:pt>
                <c:pt idx="14">
                  <c:v>7.33</c:v>
                </c:pt>
                <c:pt idx="15">
                  <c:v>8.39</c:v>
                </c:pt>
                <c:pt idx="16">
                  <c:v>8.1000000000000014</c:v>
                </c:pt>
                <c:pt idx="17">
                  <c:v>9.2900000000000009</c:v>
                </c:pt>
                <c:pt idx="18">
                  <c:v>7.4300000000000006</c:v>
                </c:pt>
                <c:pt idx="19">
                  <c:v>8</c:v>
                </c:pt>
                <c:pt idx="20">
                  <c:v>7.79</c:v>
                </c:pt>
                <c:pt idx="21">
                  <c:v>6.6</c:v>
                </c:pt>
                <c:pt idx="22">
                  <c:v>7.26</c:v>
                </c:pt>
                <c:pt idx="23">
                  <c:v>7.32</c:v>
                </c:pt>
                <c:pt idx="24">
                  <c:v>3.9</c:v>
                </c:pt>
                <c:pt idx="25">
                  <c:v>6.73</c:v>
                </c:pt>
                <c:pt idx="26">
                  <c:v>10.39</c:v>
                </c:pt>
                <c:pt idx="27">
                  <c:v>2.8499999999999996</c:v>
                </c:pt>
                <c:pt idx="28">
                  <c:v>4.47</c:v>
                </c:pt>
                <c:pt idx="29">
                  <c:v>4.1100000000000003</c:v>
                </c:pt>
                <c:pt idx="30">
                  <c:v>4.33</c:v>
                </c:pt>
                <c:pt idx="31">
                  <c:v>6.63</c:v>
                </c:pt>
                <c:pt idx="32">
                  <c:v>5.25</c:v>
                </c:pt>
                <c:pt idx="33">
                  <c:v>7.07</c:v>
                </c:pt>
                <c:pt idx="34">
                  <c:v>3.6599999999999997</c:v>
                </c:pt>
                <c:pt idx="35">
                  <c:v>4.82</c:v>
                </c:pt>
                <c:pt idx="36">
                  <c:v>7.07</c:v>
                </c:pt>
                <c:pt idx="37">
                  <c:v>4.78</c:v>
                </c:pt>
                <c:pt idx="38">
                  <c:v>5.87</c:v>
                </c:pt>
                <c:pt idx="39">
                  <c:v>5.4700000000000006</c:v>
                </c:pt>
                <c:pt idx="40">
                  <c:v>7.07</c:v>
                </c:pt>
                <c:pt idx="41">
                  <c:v>3.87</c:v>
                </c:pt>
                <c:pt idx="42">
                  <c:v>9.2799999999999994</c:v>
                </c:pt>
                <c:pt idx="43">
                  <c:v>5.43</c:v>
                </c:pt>
                <c:pt idx="44">
                  <c:v>6.8100000000000005</c:v>
                </c:pt>
                <c:pt idx="45">
                  <c:v>7.01</c:v>
                </c:pt>
                <c:pt idx="46">
                  <c:v>8.0300000000000011</c:v>
                </c:pt>
                <c:pt idx="47">
                  <c:v>8.5599999999999987</c:v>
                </c:pt>
                <c:pt idx="48">
                  <c:v>7.12</c:v>
                </c:pt>
                <c:pt idx="49">
                  <c:v>9.32</c:v>
                </c:pt>
                <c:pt idx="50">
                  <c:v>6.9300000000000006</c:v>
                </c:pt>
                <c:pt idx="51">
                  <c:v>7.1</c:v>
                </c:pt>
                <c:pt idx="52">
                  <c:v>8.36</c:v>
                </c:pt>
                <c:pt idx="53">
                  <c:v>9.32</c:v>
                </c:pt>
                <c:pt idx="54">
                  <c:v>7.95</c:v>
                </c:pt>
                <c:pt idx="55">
                  <c:v>6.7700000000000005</c:v>
                </c:pt>
                <c:pt idx="56">
                  <c:v>6.74</c:v>
                </c:pt>
                <c:pt idx="57">
                  <c:v>8.3000000000000007</c:v>
                </c:pt>
                <c:pt idx="58">
                  <c:v>6.7299999999999995</c:v>
                </c:pt>
                <c:pt idx="59">
                  <c:v>7.9</c:v>
                </c:pt>
                <c:pt idx="60">
                  <c:v>7.33</c:v>
                </c:pt>
                <c:pt idx="61">
                  <c:v>6.84</c:v>
                </c:pt>
                <c:pt idx="62">
                  <c:v>6.71</c:v>
                </c:pt>
                <c:pt idx="63">
                  <c:v>7.51</c:v>
                </c:pt>
                <c:pt idx="64">
                  <c:v>8.85</c:v>
                </c:pt>
                <c:pt idx="65">
                  <c:v>9.75</c:v>
                </c:pt>
                <c:pt idx="66">
                  <c:v>9.84</c:v>
                </c:pt>
                <c:pt idx="67">
                  <c:v>7.5</c:v>
                </c:pt>
                <c:pt idx="68">
                  <c:v>9.41</c:v>
                </c:pt>
                <c:pt idx="69">
                  <c:v>7.71</c:v>
                </c:pt>
                <c:pt idx="70">
                  <c:v>8.66</c:v>
                </c:pt>
                <c:pt idx="71">
                  <c:v>8.41</c:v>
                </c:pt>
                <c:pt idx="72">
                  <c:v>9.24</c:v>
                </c:pt>
                <c:pt idx="73">
                  <c:v>8.4</c:v>
                </c:pt>
                <c:pt idx="74">
                  <c:v>7.58</c:v>
                </c:pt>
                <c:pt idx="75">
                  <c:v>8.27</c:v>
                </c:pt>
                <c:pt idx="76">
                  <c:v>7.23</c:v>
                </c:pt>
                <c:pt idx="77">
                  <c:v>8.0499999999999989</c:v>
                </c:pt>
                <c:pt idx="78">
                  <c:v>5.92</c:v>
                </c:pt>
                <c:pt idx="79">
                  <c:v>5.53</c:v>
                </c:pt>
                <c:pt idx="80">
                  <c:v>6.15</c:v>
                </c:pt>
                <c:pt idx="81">
                  <c:v>5.52</c:v>
                </c:pt>
                <c:pt idx="82">
                  <c:v>9.0299999999999994</c:v>
                </c:pt>
                <c:pt idx="83">
                  <c:v>6.51</c:v>
                </c:pt>
                <c:pt idx="84">
                  <c:v>8.58</c:v>
                </c:pt>
                <c:pt idx="85">
                  <c:v>6.57</c:v>
                </c:pt>
                <c:pt idx="86">
                  <c:v>13.01</c:v>
                </c:pt>
                <c:pt idx="87">
                  <c:v>3.76</c:v>
                </c:pt>
                <c:pt idx="88">
                  <c:v>11.19</c:v>
                </c:pt>
                <c:pt idx="89">
                  <c:v>9.7899999999999991</c:v>
                </c:pt>
                <c:pt idx="90">
                  <c:v>9.629999999999999</c:v>
                </c:pt>
                <c:pt idx="91">
                  <c:v>8.1</c:v>
                </c:pt>
                <c:pt idx="92">
                  <c:v>8.02</c:v>
                </c:pt>
                <c:pt idx="93">
                  <c:v>6.77</c:v>
                </c:pt>
                <c:pt idx="94">
                  <c:v>11.71</c:v>
                </c:pt>
                <c:pt idx="95">
                  <c:v>7.98</c:v>
                </c:pt>
                <c:pt idx="96">
                  <c:v>7.24</c:v>
                </c:pt>
                <c:pt idx="97">
                  <c:v>7.33</c:v>
                </c:pt>
                <c:pt idx="98">
                  <c:v>12.16</c:v>
                </c:pt>
                <c:pt idx="99">
                  <c:v>11.5</c:v>
                </c:pt>
                <c:pt idx="100">
                  <c:v>10.899999999999999</c:v>
                </c:pt>
                <c:pt idx="101">
                  <c:v>8.74</c:v>
                </c:pt>
                <c:pt idx="102">
                  <c:v>11.01</c:v>
                </c:pt>
                <c:pt idx="103">
                  <c:v>9.69</c:v>
                </c:pt>
                <c:pt idx="104">
                  <c:v>10.7</c:v>
                </c:pt>
                <c:pt idx="105">
                  <c:v>8.66</c:v>
                </c:pt>
                <c:pt idx="106">
                  <c:v>12.45</c:v>
                </c:pt>
                <c:pt idx="107">
                  <c:v>9.65</c:v>
                </c:pt>
                <c:pt idx="108">
                  <c:v>13.5</c:v>
                </c:pt>
                <c:pt idx="109">
                  <c:v>13.61</c:v>
                </c:pt>
                <c:pt idx="110">
                  <c:v>10.01</c:v>
                </c:pt>
                <c:pt idx="111">
                  <c:v>13.48</c:v>
                </c:pt>
                <c:pt idx="112">
                  <c:v>13.219999999999999</c:v>
                </c:pt>
                <c:pt idx="113">
                  <c:v>11.18</c:v>
                </c:pt>
                <c:pt idx="114">
                  <c:v>15.83</c:v>
                </c:pt>
                <c:pt idx="115">
                  <c:v>12.67</c:v>
                </c:pt>
                <c:pt idx="116">
                  <c:v>14.14</c:v>
                </c:pt>
                <c:pt idx="117">
                  <c:v>11.97</c:v>
                </c:pt>
                <c:pt idx="118">
                  <c:v>11.75</c:v>
                </c:pt>
                <c:pt idx="119">
                  <c:v>9.1999999999999993</c:v>
                </c:pt>
                <c:pt idx="120">
                  <c:v>9.9400000000000013</c:v>
                </c:pt>
                <c:pt idx="121">
                  <c:v>9.91</c:v>
                </c:pt>
                <c:pt idx="122">
                  <c:v>9.92</c:v>
                </c:pt>
                <c:pt idx="123">
                  <c:v>11.15</c:v>
                </c:pt>
                <c:pt idx="124">
                  <c:v>9.6</c:v>
                </c:pt>
                <c:pt idx="125">
                  <c:v>10.3</c:v>
                </c:pt>
                <c:pt idx="126">
                  <c:v>9.8500000000000014</c:v>
                </c:pt>
                <c:pt idx="127">
                  <c:v>7.0299999999999994</c:v>
                </c:pt>
                <c:pt idx="128">
                  <c:v>8.77</c:v>
                </c:pt>
                <c:pt idx="129">
                  <c:v>7.5</c:v>
                </c:pt>
                <c:pt idx="130">
                  <c:v>12.09</c:v>
                </c:pt>
                <c:pt idx="131">
                  <c:v>10.77</c:v>
                </c:pt>
                <c:pt idx="132">
                  <c:v>12.28</c:v>
                </c:pt>
                <c:pt idx="133">
                  <c:v>10.73</c:v>
                </c:pt>
                <c:pt idx="134">
                  <c:v>8.26</c:v>
                </c:pt>
                <c:pt idx="135">
                  <c:v>11.469999999999999</c:v>
                </c:pt>
                <c:pt idx="136">
                  <c:v>13.72</c:v>
                </c:pt>
                <c:pt idx="137">
                  <c:v>11.83</c:v>
                </c:pt>
                <c:pt idx="138">
                  <c:v>11.09</c:v>
                </c:pt>
                <c:pt idx="139">
                  <c:v>10.53</c:v>
                </c:pt>
                <c:pt idx="140">
                  <c:v>10.83</c:v>
                </c:pt>
                <c:pt idx="141">
                  <c:v>13.629999999999999</c:v>
                </c:pt>
                <c:pt idx="142">
                  <c:v>11.46</c:v>
                </c:pt>
                <c:pt idx="143">
                  <c:v>9.379999999999999</c:v>
                </c:pt>
                <c:pt idx="144">
                  <c:v>9.18</c:v>
                </c:pt>
                <c:pt idx="145">
                  <c:v>8.65</c:v>
                </c:pt>
                <c:pt idx="146">
                  <c:v>11.620000000000001</c:v>
                </c:pt>
                <c:pt idx="147">
                  <c:v>10.350000000000001</c:v>
                </c:pt>
                <c:pt idx="148">
                  <c:v>9.64</c:v>
                </c:pt>
                <c:pt idx="149">
                  <c:v>13.09</c:v>
                </c:pt>
                <c:pt idx="150">
                  <c:v>10.48</c:v>
                </c:pt>
                <c:pt idx="151">
                  <c:v>11.6</c:v>
                </c:pt>
                <c:pt idx="152">
                  <c:v>12.13</c:v>
                </c:pt>
                <c:pt idx="153">
                  <c:v>14.299999999999999</c:v>
                </c:pt>
                <c:pt idx="154">
                  <c:v>11.22</c:v>
                </c:pt>
                <c:pt idx="155">
                  <c:v>13.68</c:v>
                </c:pt>
                <c:pt idx="156">
                  <c:v>10.51</c:v>
                </c:pt>
                <c:pt idx="157">
                  <c:v>10.95</c:v>
                </c:pt>
                <c:pt idx="158">
                  <c:v>13.39</c:v>
                </c:pt>
                <c:pt idx="159">
                  <c:v>14.53</c:v>
                </c:pt>
                <c:pt idx="160">
                  <c:v>14.030000000000001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9D-42F1-AF3F-476A18DFD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3071400"/>
        <c:axId val="883065496"/>
      </c:lineChart>
      <c:dateAx>
        <c:axId val="883071400"/>
        <c:scaling>
          <c:orientation val="minMax"/>
          <c:max val="46174"/>
          <c:min val="43466"/>
        </c:scaling>
        <c:delete val="0"/>
        <c:axPos val="b"/>
        <c:numFmt formatCode="B1mmm\-yy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883065496"/>
        <c:crosses val="autoZero"/>
        <c:auto val="1"/>
        <c:lblOffset val="100"/>
        <c:baseTimeUnit val="months"/>
        <c:majorUnit val="4"/>
        <c:majorTimeUnit val="months"/>
      </c:dateAx>
      <c:valAx>
        <c:axId val="883065496"/>
        <c:scaling>
          <c:orientation val="minMax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r>
                  <a:rPr lang="he-IL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%</a:t>
                </a: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c:rich>
          </c:tx>
          <c:layout>
            <c:manualLayout>
              <c:xMode val="edge"/>
              <c:yMode val="edge"/>
              <c:x val="1.9086571233810499E-2"/>
              <c:y val="0.102542064687055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pPr>
              <a:endParaRPr lang="he-I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88307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556707151626515E-2"/>
          <c:y val="0.93339422813372686"/>
          <c:w val="0.92755894765968994"/>
          <c:h val="3.84989607192342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David" panose="020E0502060401010101" pitchFamily="34" charset="-79"/>
          <a:cs typeface="David" panose="020E0502060401010101" pitchFamily="34" charset="-79"/>
        </a:defRPr>
      </a:pPr>
      <a:endParaRPr lang="he-IL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400" b="1" dirty="0"/>
              <a:t>Figure </a:t>
            </a:r>
            <a:r>
              <a:rPr lang="en-US" sz="1400" b="1" dirty="0" smtClean="0"/>
              <a:t>23: </a:t>
            </a:r>
            <a:r>
              <a:rPr lang="en-US" sz="1400" b="1" dirty="0"/>
              <a:t>The NIS/$, NIS/€, and Nominal Effective Exchange Rates</a:t>
            </a:r>
            <a:r>
              <a:rPr lang="en-US" sz="1400" dirty="0"/>
              <a:t>
Jan. 1/2010 = 100, August 2025 - July 2026</a:t>
            </a:r>
          </a:p>
        </c:rich>
      </c:tx>
      <c:layout>
        <c:manualLayout>
          <c:xMode val="edge"/>
          <c:yMode val="edge"/>
          <c:x val="0.22375083863289966"/>
          <c:y val="2.3669611577489709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4.4173838838080168E-2"/>
          <c:y val="0.12754409546322221"/>
          <c:w val="0.92096416814975757"/>
          <c:h val="0.69329721006563516"/>
        </c:manualLayout>
      </c:layout>
      <c:lineChart>
        <c:grouping val="standard"/>
        <c:varyColors val="0"/>
        <c:ser>
          <c:idx val="2"/>
          <c:order val="2"/>
          <c:tx>
            <c:strRef>
              <c:f>'Figure 6 data'!$D$3</c:f>
              <c:strCache>
                <c:ptCount val="1"/>
                <c:pt idx="0">
                  <c:v>Nominal effective (left scale)</c:v>
                </c:pt>
              </c:strCache>
            </c:strRef>
          </c:tx>
          <c:spPr>
            <a:ln w="22225">
              <a:solidFill>
                <a:srgbClr val="357C32"/>
              </a:solidFill>
            </a:ln>
          </c:spPr>
          <c:marker>
            <c:symbol val="none"/>
          </c:marker>
          <c:cat>
            <c:numRef>
              <c:f>'Figure 6 data'!$A$4:$A$3982</c:f>
              <c:numCache>
                <c:formatCode>m/d/yyyy</c:formatCode>
                <c:ptCount val="3979"/>
                <c:pt idx="0">
                  <c:v>45725</c:v>
                </c:pt>
                <c:pt idx="1">
                  <c:v>45726</c:v>
                </c:pt>
                <c:pt idx="2">
                  <c:v>45727</c:v>
                </c:pt>
                <c:pt idx="3">
                  <c:v>45728</c:v>
                </c:pt>
                <c:pt idx="4">
                  <c:v>45729</c:v>
                </c:pt>
                <c:pt idx="5">
                  <c:v>45730</c:v>
                </c:pt>
                <c:pt idx="6">
                  <c:v>45731</c:v>
                </c:pt>
                <c:pt idx="7">
                  <c:v>45732</c:v>
                </c:pt>
                <c:pt idx="8">
                  <c:v>45733</c:v>
                </c:pt>
                <c:pt idx="9">
                  <c:v>45734</c:v>
                </c:pt>
                <c:pt idx="10">
                  <c:v>45735</c:v>
                </c:pt>
                <c:pt idx="11">
                  <c:v>45736</c:v>
                </c:pt>
                <c:pt idx="12">
                  <c:v>45737</c:v>
                </c:pt>
                <c:pt idx="13">
                  <c:v>45738</c:v>
                </c:pt>
                <c:pt idx="14">
                  <c:v>45739</c:v>
                </c:pt>
                <c:pt idx="15">
                  <c:v>45740</c:v>
                </c:pt>
                <c:pt idx="16">
                  <c:v>45741</c:v>
                </c:pt>
                <c:pt idx="17">
                  <c:v>45742</c:v>
                </c:pt>
                <c:pt idx="18">
                  <c:v>45743</c:v>
                </c:pt>
                <c:pt idx="19">
                  <c:v>45744</c:v>
                </c:pt>
                <c:pt idx="20">
                  <c:v>45745</c:v>
                </c:pt>
                <c:pt idx="21">
                  <c:v>45746</c:v>
                </c:pt>
                <c:pt idx="22">
                  <c:v>45747</c:v>
                </c:pt>
                <c:pt idx="23">
                  <c:v>45748</c:v>
                </c:pt>
                <c:pt idx="24">
                  <c:v>45749</c:v>
                </c:pt>
                <c:pt idx="25">
                  <c:v>45750</c:v>
                </c:pt>
                <c:pt idx="26">
                  <c:v>45751</c:v>
                </c:pt>
                <c:pt idx="27">
                  <c:v>45752</c:v>
                </c:pt>
                <c:pt idx="28">
                  <c:v>45753</c:v>
                </c:pt>
                <c:pt idx="29">
                  <c:v>45754</c:v>
                </c:pt>
                <c:pt idx="30">
                  <c:v>45755</c:v>
                </c:pt>
                <c:pt idx="31">
                  <c:v>45756</c:v>
                </c:pt>
                <c:pt idx="32">
                  <c:v>45757</c:v>
                </c:pt>
                <c:pt idx="33">
                  <c:v>45758</c:v>
                </c:pt>
                <c:pt idx="34">
                  <c:v>45759</c:v>
                </c:pt>
                <c:pt idx="35">
                  <c:v>45760</c:v>
                </c:pt>
                <c:pt idx="36">
                  <c:v>45761</c:v>
                </c:pt>
                <c:pt idx="37">
                  <c:v>45762</c:v>
                </c:pt>
                <c:pt idx="38">
                  <c:v>45763</c:v>
                </c:pt>
                <c:pt idx="39">
                  <c:v>45764</c:v>
                </c:pt>
                <c:pt idx="40">
                  <c:v>45765</c:v>
                </c:pt>
                <c:pt idx="41">
                  <c:v>45766</c:v>
                </c:pt>
                <c:pt idx="42">
                  <c:v>45767</c:v>
                </c:pt>
                <c:pt idx="43">
                  <c:v>45768</c:v>
                </c:pt>
                <c:pt idx="44">
                  <c:v>45769</c:v>
                </c:pt>
                <c:pt idx="45">
                  <c:v>45770</c:v>
                </c:pt>
                <c:pt idx="46">
                  <c:v>45771</c:v>
                </c:pt>
                <c:pt idx="47">
                  <c:v>45772</c:v>
                </c:pt>
                <c:pt idx="48">
                  <c:v>45773</c:v>
                </c:pt>
                <c:pt idx="49">
                  <c:v>45774</c:v>
                </c:pt>
                <c:pt idx="50">
                  <c:v>45775</c:v>
                </c:pt>
                <c:pt idx="51">
                  <c:v>45776</c:v>
                </c:pt>
                <c:pt idx="52">
                  <c:v>45777</c:v>
                </c:pt>
                <c:pt idx="53">
                  <c:v>45778</c:v>
                </c:pt>
                <c:pt idx="54">
                  <c:v>45779</c:v>
                </c:pt>
                <c:pt idx="55">
                  <c:v>45780</c:v>
                </c:pt>
                <c:pt idx="56">
                  <c:v>45781</c:v>
                </c:pt>
                <c:pt idx="57">
                  <c:v>45782</c:v>
                </c:pt>
                <c:pt idx="58">
                  <c:v>45783</c:v>
                </c:pt>
                <c:pt idx="59">
                  <c:v>45784</c:v>
                </c:pt>
                <c:pt idx="60">
                  <c:v>45785</c:v>
                </c:pt>
                <c:pt idx="61">
                  <c:v>45786</c:v>
                </c:pt>
                <c:pt idx="62">
                  <c:v>45787</c:v>
                </c:pt>
                <c:pt idx="63">
                  <c:v>45788</c:v>
                </c:pt>
                <c:pt idx="64">
                  <c:v>45789</c:v>
                </c:pt>
                <c:pt idx="65">
                  <c:v>45790</c:v>
                </c:pt>
                <c:pt idx="66">
                  <c:v>45791</c:v>
                </c:pt>
                <c:pt idx="67">
                  <c:v>45792</c:v>
                </c:pt>
                <c:pt idx="68">
                  <c:v>45793</c:v>
                </c:pt>
                <c:pt idx="69">
                  <c:v>45794</c:v>
                </c:pt>
                <c:pt idx="70">
                  <c:v>45795</c:v>
                </c:pt>
                <c:pt idx="71">
                  <c:v>45796</c:v>
                </c:pt>
                <c:pt idx="72">
                  <c:v>45797</c:v>
                </c:pt>
                <c:pt idx="73">
                  <c:v>45798</c:v>
                </c:pt>
                <c:pt idx="74">
                  <c:v>45799</c:v>
                </c:pt>
                <c:pt idx="75">
                  <c:v>45800</c:v>
                </c:pt>
                <c:pt idx="76">
                  <c:v>45801</c:v>
                </c:pt>
                <c:pt idx="77">
                  <c:v>45802</c:v>
                </c:pt>
                <c:pt idx="78">
                  <c:v>45803</c:v>
                </c:pt>
                <c:pt idx="79">
                  <c:v>45804</c:v>
                </c:pt>
                <c:pt idx="80">
                  <c:v>45805</c:v>
                </c:pt>
                <c:pt idx="81">
                  <c:v>45806</c:v>
                </c:pt>
                <c:pt idx="82">
                  <c:v>45807</c:v>
                </c:pt>
                <c:pt idx="83">
                  <c:v>45808</c:v>
                </c:pt>
                <c:pt idx="84">
                  <c:v>45809</c:v>
                </c:pt>
                <c:pt idx="85">
                  <c:v>45810</c:v>
                </c:pt>
                <c:pt idx="86">
                  <c:v>45811</c:v>
                </c:pt>
                <c:pt idx="87">
                  <c:v>45812</c:v>
                </c:pt>
                <c:pt idx="88">
                  <c:v>45813</c:v>
                </c:pt>
                <c:pt idx="89">
                  <c:v>45814</c:v>
                </c:pt>
                <c:pt idx="90">
                  <c:v>45815</c:v>
                </c:pt>
                <c:pt idx="91">
                  <c:v>45816</c:v>
                </c:pt>
                <c:pt idx="92">
                  <c:v>45817</c:v>
                </c:pt>
                <c:pt idx="93">
                  <c:v>45818</c:v>
                </c:pt>
                <c:pt idx="94">
                  <c:v>45819</c:v>
                </c:pt>
                <c:pt idx="95">
                  <c:v>45820</c:v>
                </c:pt>
                <c:pt idx="96">
                  <c:v>45821</c:v>
                </c:pt>
                <c:pt idx="97">
                  <c:v>45822</c:v>
                </c:pt>
                <c:pt idx="98">
                  <c:v>45823</c:v>
                </c:pt>
                <c:pt idx="99">
                  <c:v>45824</c:v>
                </c:pt>
                <c:pt idx="100">
                  <c:v>45825</c:v>
                </c:pt>
                <c:pt idx="101">
                  <c:v>45826</c:v>
                </c:pt>
                <c:pt idx="102">
                  <c:v>45827</c:v>
                </c:pt>
                <c:pt idx="103">
                  <c:v>45828</c:v>
                </c:pt>
                <c:pt idx="104">
                  <c:v>45829</c:v>
                </c:pt>
                <c:pt idx="105">
                  <c:v>45830</c:v>
                </c:pt>
                <c:pt idx="106">
                  <c:v>45831</c:v>
                </c:pt>
                <c:pt idx="107">
                  <c:v>45832</c:v>
                </c:pt>
                <c:pt idx="108">
                  <c:v>45833</c:v>
                </c:pt>
                <c:pt idx="109">
                  <c:v>45834</c:v>
                </c:pt>
                <c:pt idx="110">
                  <c:v>45835</c:v>
                </c:pt>
                <c:pt idx="111">
                  <c:v>45836</c:v>
                </c:pt>
                <c:pt idx="112">
                  <c:v>45837</c:v>
                </c:pt>
                <c:pt idx="113">
                  <c:v>45838</c:v>
                </c:pt>
                <c:pt idx="114">
                  <c:v>45839</c:v>
                </c:pt>
                <c:pt idx="115">
                  <c:v>45840</c:v>
                </c:pt>
                <c:pt idx="116">
                  <c:v>45841</c:v>
                </c:pt>
                <c:pt idx="117">
                  <c:v>45842</c:v>
                </c:pt>
                <c:pt idx="118">
                  <c:v>45843</c:v>
                </c:pt>
                <c:pt idx="119">
                  <c:v>45844</c:v>
                </c:pt>
                <c:pt idx="120">
                  <c:v>45845</c:v>
                </c:pt>
                <c:pt idx="121">
                  <c:v>45846</c:v>
                </c:pt>
                <c:pt idx="122">
                  <c:v>45847</c:v>
                </c:pt>
                <c:pt idx="123">
                  <c:v>45848</c:v>
                </c:pt>
                <c:pt idx="124">
                  <c:v>45849</c:v>
                </c:pt>
                <c:pt idx="125">
                  <c:v>45850</c:v>
                </c:pt>
                <c:pt idx="126">
                  <c:v>45851</c:v>
                </c:pt>
                <c:pt idx="127">
                  <c:v>45852</c:v>
                </c:pt>
                <c:pt idx="128">
                  <c:v>45853</c:v>
                </c:pt>
                <c:pt idx="129">
                  <c:v>45854</c:v>
                </c:pt>
                <c:pt idx="130">
                  <c:v>45855</c:v>
                </c:pt>
                <c:pt idx="131">
                  <c:v>45856</c:v>
                </c:pt>
                <c:pt idx="132">
                  <c:v>45857</c:v>
                </c:pt>
                <c:pt idx="133">
                  <c:v>45858</c:v>
                </c:pt>
                <c:pt idx="134">
                  <c:v>45859</c:v>
                </c:pt>
                <c:pt idx="135">
                  <c:v>45860</c:v>
                </c:pt>
                <c:pt idx="136">
                  <c:v>45861</c:v>
                </c:pt>
                <c:pt idx="137">
                  <c:v>45862</c:v>
                </c:pt>
                <c:pt idx="138">
                  <c:v>45863</c:v>
                </c:pt>
                <c:pt idx="139">
                  <c:v>45864</c:v>
                </c:pt>
                <c:pt idx="140">
                  <c:v>45865</c:v>
                </c:pt>
                <c:pt idx="141">
                  <c:v>45866</c:v>
                </c:pt>
                <c:pt idx="142">
                  <c:v>45867</c:v>
                </c:pt>
                <c:pt idx="143">
                  <c:v>45868</c:v>
                </c:pt>
                <c:pt idx="144">
                  <c:v>45869</c:v>
                </c:pt>
                <c:pt idx="145">
                  <c:v>45870</c:v>
                </c:pt>
                <c:pt idx="146">
                  <c:v>45871</c:v>
                </c:pt>
                <c:pt idx="147">
                  <c:v>45872</c:v>
                </c:pt>
                <c:pt idx="148">
                  <c:v>45873</c:v>
                </c:pt>
                <c:pt idx="149">
                  <c:v>45874</c:v>
                </c:pt>
                <c:pt idx="150">
                  <c:v>45875</c:v>
                </c:pt>
                <c:pt idx="151">
                  <c:v>45876</c:v>
                </c:pt>
                <c:pt idx="152">
                  <c:v>45877</c:v>
                </c:pt>
                <c:pt idx="153">
                  <c:v>45878</c:v>
                </c:pt>
                <c:pt idx="154">
                  <c:v>45879</c:v>
                </c:pt>
                <c:pt idx="155">
                  <c:v>45880</c:v>
                </c:pt>
                <c:pt idx="156">
                  <c:v>45881</c:v>
                </c:pt>
                <c:pt idx="157">
                  <c:v>45882</c:v>
                </c:pt>
                <c:pt idx="158">
                  <c:v>45883</c:v>
                </c:pt>
                <c:pt idx="159">
                  <c:v>45884</c:v>
                </c:pt>
                <c:pt idx="160">
                  <c:v>45885</c:v>
                </c:pt>
                <c:pt idx="161">
                  <c:v>45886</c:v>
                </c:pt>
                <c:pt idx="162">
                  <c:v>45887</c:v>
                </c:pt>
                <c:pt idx="163">
                  <c:v>45888</c:v>
                </c:pt>
                <c:pt idx="164">
                  <c:v>45889</c:v>
                </c:pt>
                <c:pt idx="165">
                  <c:v>45890</c:v>
                </c:pt>
                <c:pt idx="166">
                  <c:v>45891</c:v>
                </c:pt>
                <c:pt idx="167">
                  <c:v>45892</c:v>
                </c:pt>
                <c:pt idx="168">
                  <c:v>45893</c:v>
                </c:pt>
                <c:pt idx="169">
                  <c:v>45894</c:v>
                </c:pt>
                <c:pt idx="170">
                  <c:v>45895</c:v>
                </c:pt>
                <c:pt idx="171">
                  <c:v>45896</c:v>
                </c:pt>
                <c:pt idx="172">
                  <c:v>45897</c:v>
                </c:pt>
                <c:pt idx="173">
                  <c:v>45898</c:v>
                </c:pt>
                <c:pt idx="174">
                  <c:v>45899</c:v>
                </c:pt>
                <c:pt idx="175">
                  <c:v>45900</c:v>
                </c:pt>
                <c:pt idx="176">
                  <c:v>45901</c:v>
                </c:pt>
                <c:pt idx="177">
                  <c:v>45902</c:v>
                </c:pt>
                <c:pt idx="178">
                  <c:v>45903</c:v>
                </c:pt>
                <c:pt idx="179">
                  <c:v>45904</c:v>
                </c:pt>
                <c:pt idx="180">
                  <c:v>45905</c:v>
                </c:pt>
                <c:pt idx="181">
                  <c:v>45906</c:v>
                </c:pt>
                <c:pt idx="182">
                  <c:v>45907</c:v>
                </c:pt>
                <c:pt idx="183">
                  <c:v>45908</c:v>
                </c:pt>
                <c:pt idx="184">
                  <c:v>45909</c:v>
                </c:pt>
                <c:pt idx="185">
                  <c:v>45910</c:v>
                </c:pt>
                <c:pt idx="186">
                  <c:v>45911</c:v>
                </c:pt>
                <c:pt idx="187">
                  <c:v>45912</c:v>
                </c:pt>
                <c:pt idx="188">
                  <c:v>45913</c:v>
                </c:pt>
                <c:pt idx="189">
                  <c:v>45914</c:v>
                </c:pt>
                <c:pt idx="190">
                  <c:v>45915</c:v>
                </c:pt>
                <c:pt idx="191">
                  <c:v>45916</c:v>
                </c:pt>
                <c:pt idx="192">
                  <c:v>45917</c:v>
                </c:pt>
                <c:pt idx="193">
                  <c:v>45918</c:v>
                </c:pt>
                <c:pt idx="194">
                  <c:v>45919</c:v>
                </c:pt>
                <c:pt idx="195">
                  <c:v>45920</c:v>
                </c:pt>
                <c:pt idx="196">
                  <c:v>45921</c:v>
                </c:pt>
                <c:pt idx="197">
                  <c:v>45922</c:v>
                </c:pt>
                <c:pt idx="198">
                  <c:v>45923</c:v>
                </c:pt>
                <c:pt idx="199">
                  <c:v>45924</c:v>
                </c:pt>
                <c:pt idx="200">
                  <c:v>45925</c:v>
                </c:pt>
                <c:pt idx="201">
                  <c:v>45926</c:v>
                </c:pt>
                <c:pt idx="202">
                  <c:v>45927</c:v>
                </c:pt>
                <c:pt idx="203">
                  <c:v>45928</c:v>
                </c:pt>
                <c:pt idx="204">
                  <c:v>45929</c:v>
                </c:pt>
                <c:pt idx="205">
                  <c:v>45930</c:v>
                </c:pt>
                <c:pt idx="206">
                  <c:v>45931</c:v>
                </c:pt>
                <c:pt idx="207">
                  <c:v>45932</c:v>
                </c:pt>
                <c:pt idx="208">
                  <c:v>45933</c:v>
                </c:pt>
                <c:pt idx="209">
                  <c:v>45934</c:v>
                </c:pt>
                <c:pt idx="210">
                  <c:v>45935</c:v>
                </c:pt>
                <c:pt idx="211">
                  <c:v>45936</c:v>
                </c:pt>
                <c:pt idx="212">
                  <c:v>45937</c:v>
                </c:pt>
                <c:pt idx="213">
                  <c:v>45938</c:v>
                </c:pt>
                <c:pt idx="214">
                  <c:v>45939</c:v>
                </c:pt>
                <c:pt idx="215">
                  <c:v>45940</c:v>
                </c:pt>
                <c:pt idx="216">
                  <c:v>45941</c:v>
                </c:pt>
                <c:pt idx="217">
                  <c:v>45942</c:v>
                </c:pt>
                <c:pt idx="218">
                  <c:v>45943</c:v>
                </c:pt>
                <c:pt idx="219">
                  <c:v>45944</c:v>
                </c:pt>
                <c:pt idx="220">
                  <c:v>45945</c:v>
                </c:pt>
                <c:pt idx="221">
                  <c:v>45946</c:v>
                </c:pt>
                <c:pt idx="222">
                  <c:v>45947</c:v>
                </c:pt>
                <c:pt idx="223">
                  <c:v>45948</c:v>
                </c:pt>
                <c:pt idx="224">
                  <c:v>45949</c:v>
                </c:pt>
                <c:pt idx="225">
                  <c:v>45950</c:v>
                </c:pt>
                <c:pt idx="226">
                  <c:v>45951</c:v>
                </c:pt>
                <c:pt idx="227">
                  <c:v>45952</c:v>
                </c:pt>
                <c:pt idx="228">
                  <c:v>45953</c:v>
                </c:pt>
                <c:pt idx="229">
                  <c:v>45954</c:v>
                </c:pt>
                <c:pt idx="230">
                  <c:v>45955</c:v>
                </c:pt>
                <c:pt idx="231">
                  <c:v>45956</c:v>
                </c:pt>
                <c:pt idx="232">
                  <c:v>45957</c:v>
                </c:pt>
                <c:pt idx="233">
                  <c:v>45958</c:v>
                </c:pt>
                <c:pt idx="234">
                  <c:v>45959</c:v>
                </c:pt>
                <c:pt idx="235">
                  <c:v>45960</c:v>
                </c:pt>
                <c:pt idx="236">
                  <c:v>45961</c:v>
                </c:pt>
                <c:pt idx="237">
                  <c:v>45962</c:v>
                </c:pt>
                <c:pt idx="238">
                  <c:v>45963</c:v>
                </c:pt>
                <c:pt idx="239">
                  <c:v>45964</c:v>
                </c:pt>
                <c:pt idx="240">
                  <c:v>45965</c:v>
                </c:pt>
                <c:pt idx="241">
                  <c:v>45966</c:v>
                </c:pt>
                <c:pt idx="242">
                  <c:v>45967</c:v>
                </c:pt>
                <c:pt idx="243">
                  <c:v>45968</c:v>
                </c:pt>
                <c:pt idx="244">
                  <c:v>45969</c:v>
                </c:pt>
                <c:pt idx="245">
                  <c:v>45970</c:v>
                </c:pt>
                <c:pt idx="246">
                  <c:v>45971</c:v>
                </c:pt>
                <c:pt idx="247">
                  <c:v>45972</c:v>
                </c:pt>
                <c:pt idx="248">
                  <c:v>45973</c:v>
                </c:pt>
                <c:pt idx="249">
                  <c:v>45974</c:v>
                </c:pt>
                <c:pt idx="250">
                  <c:v>45975</c:v>
                </c:pt>
                <c:pt idx="251">
                  <c:v>45976</c:v>
                </c:pt>
                <c:pt idx="252">
                  <c:v>45977</c:v>
                </c:pt>
                <c:pt idx="253">
                  <c:v>45978</c:v>
                </c:pt>
                <c:pt idx="254">
                  <c:v>45979</c:v>
                </c:pt>
                <c:pt idx="255">
                  <c:v>45980</c:v>
                </c:pt>
                <c:pt idx="256">
                  <c:v>45981</c:v>
                </c:pt>
                <c:pt idx="257">
                  <c:v>45982</c:v>
                </c:pt>
                <c:pt idx="258">
                  <c:v>45983</c:v>
                </c:pt>
                <c:pt idx="259">
                  <c:v>45984</c:v>
                </c:pt>
                <c:pt idx="260">
                  <c:v>45985</c:v>
                </c:pt>
                <c:pt idx="261">
                  <c:v>45986</c:v>
                </c:pt>
                <c:pt idx="262">
                  <c:v>45987</c:v>
                </c:pt>
                <c:pt idx="263">
                  <c:v>45988</c:v>
                </c:pt>
                <c:pt idx="264">
                  <c:v>45989</c:v>
                </c:pt>
                <c:pt idx="265">
                  <c:v>45990</c:v>
                </c:pt>
                <c:pt idx="266">
                  <c:v>45991</c:v>
                </c:pt>
                <c:pt idx="267">
                  <c:v>45992</c:v>
                </c:pt>
                <c:pt idx="268">
                  <c:v>45993</c:v>
                </c:pt>
                <c:pt idx="269">
                  <c:v>45994</c:v>
                </c:pt>
                <c:pt idx="270">
                  <c:v>45995</c:v>
                </c:pt>
                <c:pt idx="271">
                  <c:v>45996</c:v>
                </c:pt>
                <c:pt idx="272">
                  <c:v>45997</c:v>
                </c:pt>
                <c:pt idx="273">
                  <c:v>45998</c:v>
                </c:pt>
                <c:pt idx="274">
                  <c:v>45999</c:v>
                </c:pt>
                <c:pt idx="275">
                  <c:v>46000</c:v>
                </c:pt>
                <c:pt idx="276">
                  <c:v>46001</c:v>
                </c:pt>
                <c:pt idx="277">
                  <c:v>46002</c:v>
                </c:pt>
                <c:pt idx="278">
                  <c:v>46003</c:v>
                </c:pt>
                <c:pt idx="279">
                  <c:v>46004</c:v>
                </c:pt>
                <c:pt idx="280">
                  <c:v>46005</c:v>
                </c:pt>
                <c:pt idx="281">
                  <c:v>46006</c:v>
                </c:pt>
                <c:pt idx="282">
                  <c:v>46007</c:v>
                </c:pt>
                <c:pt idx="283">
                  <c:v>46008</c:v>
                </c:pt>
                <c:pt idx="284">
                  <c:v>46009</c:v>
                </c:pt>
                <c:pt idx="285">
                  <c:v>46010</c:v>
                </c:pt>
                <c:pt idx="286">
                  <c:v>46011</c:v>
                </c:pt>
                <c:pt idx="287">
                  <c:v>46012</c:v>
                </c:pt>
                <c:pt idx="288">
                  <c:v>46013</c:v>
                </c:pt>
                <c:pt idx="289">
                  <c:v>46014</c:v>
                </c:pt>
                <c:pt idx="290">
                  <c:v>46015</c:v>
                </c:pt>
                <c:pt idx="291">
                  <c:v>46016</c:v>
                </c:pt>
                <c:pt idx="292">
                  <c:v>46017</c:v>
                </c:pt>
                <c:pt idx="293">
                  <c:v>46018</c:v>
                </c:pt>
                <c:pt idx="294">
                  <c:v>46019</c:v>
                </c:pt>
                <c:pt idx="295">
                  <c:v>46020</c:v>
                </c:pt>
                <c:pt idx="296">
                  <c:v>46021</c:v>
                </c:pt>
                <c:pt idx="297">
                  <c:v>46022</c:v>
                </c:pt>
                <c:pt idx="298">
                  <c:v>46023</c:v>
                </c:pt>
                <c:pt idx="299">
                  <c:v>46024</c:v>
                </c:pt>
                <c:pt idx="300">
                  <c:v>46025</c:v>
                </c:pt>
                <c:pt idx="301">
                  <c:v>46026</c:v>
                </c:pt>
                <c:pt idx="302">
                  <c:v>46027</c:v>
                </c:pt>
                <c:pt idx="303">
                  <c:v>46028</c:v>
                </c:pt>
                <c:pt idx="304">
                  <c:v>46029</c:v>
                </c:pt>
                <c:pt idx="305">
                  <c:v>46030</c:v>
                </c:pt>
                <c:pt idx="306">
                  <c:v>46031</c:v>
                </c:pt>
                <c:pt idx="307">
                  <c:v>46032</c:v>
                </c:pt>
                <c:pt idx="308">
                  <c:v>46033</c:v>
                </c:pt>
                <c:pt idx="309">
                  <c:v>46034</c:v>
                </c:pt>
                <c:pt idx="310">
                  <c:v>46035</c:v>
                </c:pt>
                <c:pt idx="311">
                  <c:v>46036</c:v>
                </c:pt>
                <c:pt idx="312">
                  <c:v>46037</c:v>
                </c:pt>
                <c:pt idx="313">
                  <c:v>46038</c:v>
                </c:pt>
                <c:pt idx="314">
                  <c:v>46039</c:v>
                </c:pt>
                <c:pt idx="315">
                  <c:v>46040</c:v>
                </c:pt>
                <c:pt idx="316">
                  <c:v>46041</c:v>
                </c:pt>
                <c:pt idx="317">
                  <c:v>46042</c:v>
                </c:pt>
                <c:pt idx="318">
                  <c:v>46043</c:v>
                </c:pt>
                <c:pt idx="319">
                  <c:v>46044</c:v>
                </c:pt>
                <c:pt idx="320">
                  <c:v>46045</c:v>
                </c:pt>
                <c:pt idx="321">
                  <c:v>46046</c:v>
                </c:pt>
                <c:pt idx="322">
                  <c:v>46047</c:v>
                </c:pt>
                <c:pt idx="323">
                  <c:v>46048</c:v>
                </c:pt>
                <c:pt idx="324">
                  <c:v>46049</c:v>
                </c:pt>
                <c:pt idx="325">
                  <c:v>46050</c:v>
                </c:pt>
                <c:pt idx="326">
                  <c:v>46051</c:v>
                </c:pt>
                <c:pt idx="327">
                  <c:v>46052</c:v>
                </c:pt>
                <c:pt idx="328">
                  <c:v>46053</c:v>
                </c:pt>
                <c:pt idx="329">
                  <c:v>46054</c:v>
                </c:pt>
                <c:pt idx="330">
                  <c:v>46055</c:v>
                </c:pt>
                <c:pt idx="331">
                  <c:v>46056</c:v>
                </c:pt>
                <c:pt idx="332">
                  <c:v>46057</c:v>
                </c:pt>
                <c:pt idx="333">
                  <c:v>46058</c:v>
                </c:pt>
                <c:pt idx="334">
                  <c:v>46059</c:v>
                </c:pt>
                <c:pt idx="335">
                  <c:v>46060</c:v>
                </c:pt>
                <c:pt idx="336">
                  <c:v>46061</c:v>
                </c:pt>
                <c:pt idx="337">
                  <c:v>46062</c:v>
                </c:pt>
                <c:pt idx="338">
                  <c:v>46063</c:v>
                </c:pt>
                <c:pt idx="339">
                  <c:v>46064</c:v>
                </c:pt>
                <c:pt idx="340">
                  <c:v>46065</c:v>
                </c:pt>
                <c:pt idx="341">
                  <c:v>46066</c:v>
                </c:pt>
                <c:pt idx="342">
                  <c:v>46067</c:v>
                </c:pt>
                <c:pt idx="343">
                  <c:v>46068</c:v>
                </c:pt>
                <c:pt idx="344">
                  <c:v>46069</c:v>
                </c:pt>
                <c:pt idx="345">
                  <c:v>46070</c:v>
                </c:pt>
                <c:pt idx="346">
                  <c:v>46071</c:v>
                </c:pt>
                <c:pt idx="347">
                  <c:v>46072</c:v>
                </c:pt>
                <c:pt idx="348">
                  <c:v>46073</c:v>
                </c:pt>
                <c:pt idx="349">
                  <c:v>46074</c:v>
                </c:pt>
                <c:pt idx="350">
                  <c:v>46075</c:v>
                </c:pt>
                <c:pt idx="351">
                  <c:v>46076</c:v>
                </c:pt>
                <c:pt idx="352">
                  <c:v>46077</c:v>
                </c:pt>
                <c:pt idx="353">
                  <c:v>46078</c:v>
                </c:pt>
                <c:pt idx="354">
                  <c:v>46079</c:v>
                </c:pt>
                <c:pt idx="355">
                  <c:v>46080</c:v>
                </c:pt>
                <c:pt idx="356">
                  <c:v>46081</c:v>
                </c:pt>
                <c:pt idx="357">
                  <c:v>46082</c:v>
                </c:pt>
                <c:pt idx="358">
                  <c:v>46083</c:v>
                </c:pt>
                <c:pt idx="359">
                  <c:v>46084</c:v>
                </c:pt>
                <c:pt idx="360">
                  <c:v>46085</c:v>
                </c:pt>
                <c:pt idx="361">
                  <c:v>46086</c:v>
                </c:pt>
                <c:pt idx="362">
                  <c:v>46087</c:v>
                </c:pt>
                <c:pt idx="363">
                  <c:v>46088</c:v>
                </c:pt>
                <c:pt idx="364">
                  <c:v>46089</c:v>
                </c:pt>
                <c:pt idx="365">
                  <c:v>46090</c:v>
                </c:pt>
                <c:pt idx="366">
                  <c:v>46091</c:v>
                </c:pt>
                <c:pt idx="367">
                  <c:v>46092</c:v>
                </c:pt>
                <c:pt idx="368">
                  <c:v>46093</c:v>
                </c:pt>
                <c:pt idx="369">
                  <c:v>46094</c:v>
                </c:pt>
                <c:pt idx="370">
                  <c:v>46095</c:v>
                </c:pt>
                <c:pt idx="371">
                  <c:v>46096</c:v>
                </c:pt>
                <c:pt idx="372">
                  <c:v>46097</c:v>
                </c:pt>
                <c:pt idx="373">
                  <c:v>46098</c:v>
                </c:pt>
                <c:pt idx="374">
                  <c:v>46099</c:v>
                </c:pt>
                <c:pt idx="375">
                  <c:v>46100</c:v>
                </c:pt>
                <c:pt idx="376">
                  <c:v>46101</c:v>
                </c:pt>
                <c:pt idx="377">
                  <c:v>46102</c:v>
                </c:pt>
                <c:pt idx="378">
                  <c:v>46103</c:v>
                </c:pt>
                <c:pt idx="379">
                  <c:v>46104</c:v>
                </c:pt>
                <c:pt idx="380">
                  <c:v>46105</c:v>
                </c:pt>
                <c:pt idx="381">
                  <c:v>46106</c:v>
                </c:pt>
                <c:pt idx="382">
                  <c:v>46107</c:v>
                </c:pt>
                <c:pt idx="383">
                  <c:v>46108</c:v>
                </c:pt>
                <c:pt idx="384">
                  <c:v>46109</c:v>
                </c:pt>
                <c:pt idx="385">
                  <c:v>46110</c:v>
                </c:pt>
                <c:pt idx="386">
                  <c:v>46111</c:v>
                </c:pt>
                <c:pt idx="387">
                  <c:v>46112</c:v>
                </c:pt>
                <c:pt idx="388">
                  <c:v>46113</c:v>
                </c:pt>
                <c:pt idx="389">
                  <c:v>46114</c:v>
                </c:pt>
                <c:pt idx="390">
                  <c:v>46115</c:v>
                </c:pt>
                <c:pt idx="391">
                  <c:v>46116</c:v>
                </c:pt>
                <c:pt idx="392">
                  <c:v>46117</c:v>
                </c:pt>
                <c:pt idx="393">
                  <c:v>46118</c:v>
                </c:pt>
                <c:pt idx="394">
                  <c:v>46119</c:v>
                </c:pt>
                <c:pt idx="395">
                  <c:v>46120</c:v>
                </c:pt>
                <c:pt idx="396">
                  <c:v>46121</c:v>
                </c:pt>
                <c:pt idx="397">
                  <c:v>46122</c:v>
                </c:pt>
                <c:pt idx="398">
                  <c:v>46123</c:v>
                </c:pt>
                <c:pt idx="399">
                  <c:v>46124</c:v>
                </c:pt>
                <c:pt idx="400">
                  <c:v>46125</c:v>
                </c:pt>
                <c:pt idx="401">
                  <c:v>46126</c:v>
                </c:pt>
                <c:pt idx="402">
                  <c:v>46127</c:v>
                </c:pt>
                <c:pt idx="403">
                  <c:v>46128</c:v>
                </c:pt>
                <c:pt idx="404">
                  <c:v>46129</c:v>
                </c:pt>
                <c:pt idx="405">
                  <c:v>46130</c:v>
                </c:pt>
                <c:pt idx="406">
                  <c:v>46131</c:v>
                </c:pt>
                <c:pt idx="407">
                  <c:v>46132</c:v>
                </c:pt>
                <c:pt idx="408">
                  <c:v>46133</c:v>
                </c:pt>
                <c:pt idx="409">
                  <c:v>46134</c:v>
                </c:pt>
                <c:pt idx="410">
                  <c:v>46135</c:v>
                </c:pt>
                <c:pt idx="411">
                  <c:v>46136</c:v>
                </c:pt>
                <c:pt idx="412">
                  <c:v>46137</c:v>
                </c:pt>
                <c:pt idx="413">
                  <c:v>46138</c:v>
                </c:pt>
                <c:pt idx="414">
                  <c:v>46139</c:v>
                </c:pt>
                <c:pt idx="415">
                  <c:v>46140</c:v>
                </c:pt>
                <c:pt idx="416">
                  <c:v>46141</c:v>
                </c:pt>
                <c:pt idx="417">
                  <c:v>46142</c:v>
                </c:pt>
                <c:pt idx="418">
                  <c:v>46143</c:v>
                </c:pt>
                <c:pt idx="419">
                  <c:v>46144</c:v>
                </c:pt>
                <c:pt idx="420">
                  <c:v>46145</c:v>
                </c:pt>
                <c:pt idx="421">
                  <c:v>46146</c:v>
                </c:pt>
                <c:pt idx="422">
                  <c:v>46147</c:v>
                </c:pt>
                <c:pt idx="423">
                  <c:v>46148</c:v>
                </c:pt>
                <c:pt idx="424">
                  <c:v>46149</c:v>
                </c:pt>
                <c:pt idx="425">
                  <c:v>46150</c:v>
                </c:pt>
                <c:pt idx="426">
                  <c:v>46151</c:v>
                </c:pt>
                <c:pt idx="427">
                  <c:v>46152</c:v>
                </c:pt>
                <c:pt idx="428">
                  <c:v>46153</c:v>
                </c:pt>
                <c:pt idx="429">
                  <c:v>46154</c:v>
                </c:pt>
                <c:pt idx="430">
                  <c:v>46155</c:v>
                </c:pt>
                <c:pt idx="431">
                  <c:v>46156</c:v>
                </c:pt>
                <c:pt idx="432">
                  <c:v>46157</c:v>
                </c:pt>
                <c:pt idx="433">
                  <c:v>46158</c:v>
                </c:pt>
                <c:pt idx="434">
                  <c:v>46159</c:v>
                </c:pt>
                <c:pt idx="435">
                  <c:v>46160</c:v>
                </c:pt>
                <c:pt idx="436">
                  <c:v>46161</c:v>
                </c:pt>
                <c:pt idx="437">
                  <c:v>46162</c:v>
                </c:pt>
                <c:pt idx="438">
                  <c:v>46163</c:v>
                </c:pt>
                <c:pt idx="439">
                  <c:v>46164</c:v>
                </c:pt>
                <c:pt idx="440">
                  <c:v>46165</c:v>
                </c:pt>
                <c:pt idx="441">
                  <c:v>46166</c:v>
                </c:pt>
                <c:pt idx="442">
                  <c:v>46167</c:v>
                </c:pt>
                <c:pt idx="443">
                  <c:v>46168</c:v>
                </c:pt>
                <c:pt idx="444">
                  <c:v>46169</c:v>
                </c:pt>
                <c:pt idx="445">
                  <c:v>46170</c:v>
                </c:pt>
                <c:pt idx="446">
                  <c:v>46171</c:v>
                </c:pt>
                <c:pt idx="447">
                  <c:v>46172</c:v>
                </c:pt>
                <c:pt idx="448">
                  <c:v>46173</c:v>
                </c:pt>
                <c:pt idx="449">
                  <c:v>46174</c:v>
                </c:pt>
                <c:pt idx="450">
                  <c:v>46175</c:v>
                </c:pt>
                <c:pt idx="451">
                  <c:v>46176</c:v>
                </c:pt>
                <c:pt idx="452">
                  <c:v>46177</c:v>
                </c:pt>
                <c:pt idx="453">
                  <c:v>46178</c:v>
                </c:pt>
                <c:pt idx="454">
                  <c:v>46179</c:v>
                </c:pt>
                <c:pt idx="455">
                  <c:v>46180</c:v>
                </c:pt>
                <c:pt idx="456">
                  <c:v>46181</c:v>
                </c:pt>
                <c:pt idx="457">
                  <c:v>46182</c:v>
                </c:pt>
                <c:pt idx="458">
                  <c:v>46183</c:v>
                </c:pt>
                <c:pt idx="459">
                  <c:v>46184</c:v>
                </c:pt>
                <c:pt idx="460">
                  <c:v>46185</c:v>
                </c:pt>
                <c:pt idx="461">
                  <c:v>46186</c:v>
                </c:pt>
                <c:pt idx="462">
                  <c:v>46187</c:v>
                </c:pt>
                <c:pt idx="463">
                  <c:v>46188</c:v>
                </c:pt>
                <c:pt idx="464">
                  <c:v>46189</c:v>
                </c:pt>
                <c:pt idx="465">
                  <c:v>46190</c:v>
                </c:pt>
                <c:pt idx="466">
                  <c:v>46191</c:v>
                </c:pt>
                <c:pt idx="467">
                  <c:v>46192</c:v>
                </c:pt>
                <c:pt idx="468">
                  <c:v>46193</c:v>
                </c:pt>
                <c:pt idx="469">
                  <c:v>46194</c:v>
                </c:pt>
                <c:pt idx="470">
                  <c:v>46195</c:v>
                </c:pt>
                <c:pt idx="471">
                  <c:v>46196</c:v>
                </c:pt>
                <c:pt idx="472">
                  <c:v>46197</c:v>
                </c:pt>
                <c:pt idx="473">
                  <c:v>46198</c:v>
                </c:pt>
                <c:pt idx="474">
                  <c:v>46199</c:v>
                </c:pt>
                <c:pt idx="475">
                  <c:v>46200</c:v>
                </c:pt>
                <c:pt idx="476">
                  <c:v>46201</c:v>
                </c:pt>
                <c:pt idx="477">
                  <c:v>46202</c:v>
                </c:pt>
                <c:pt idx="478">
                  <c:v>46203</c:v>
                </c:pt>
                <c:pt idx="479">
                  <c:v>46204</c:v>
                </c:pt>
                <c:pt idx="480">
                  <c:v>46205</c:v>
                </c:pt>
                <c:pt idx="481">
                  <c:v>46206</c:v>
                </c:pt>
              </c:numCache>
            </c:numRef>
          </c:cat>
          <c:val>
            <c:numRef>
              <c:f>'Figure 6 data'!$D$4:$D$3982</c:f>
              <c:numCache>
                <c:formatCode>#,##0.00</c:formatCode>
                <c:ptCount val="3979"/>
                <c:pt idx="0">
                  <c:v>73.239508977300005</c:v>
                </c:pt>
                <c:pt idx="1">
                  <c:v>73.474655864100001</c:v>
                </c:pt>
                <c:pt idx="2">
                  <c:v>74.014335141900006</c:v>
                </c:pt>
                <c:pt idx="3">
                  <c:v>73.743656749599992</c:v>
                </c:pt>
                <c:pt idx="4">
                  <c:v>74.030408879999996</c:v>
                </c:pt>
                <c:pt idx="5">
                  <c:v>74.030408879999996</c:v>
                </c:pt>
                <c:pt idx="6">
                  <c:v>74.030408879999996</c:v>
                </c:pt>
                <c:pt idx="7">
                  <c:v>74.030408879999996</c:v>
                </c:pt>
                <c:pt idx="8">
                  <c:v>74.408522034299992</c:v>
                </c:pt>
                <c:pt idx="9">
                  <c:v>74.568939462499998</c:v>
                </c:pt>
                <c:pt idx="10">
                  <c:v>74.442544409999996</c:v>
                </c:pt>
                <c:pt idx="11">
                  <c:v>74.2942618278</c:v>
                </c:pt>
                <c:pt idx="12">
                  <c:v>74.782762529999999</c:v>
                </c:pt>
                <c:pt idx="13">
                  <c:v>74.782762529999999</c:v>
                </c:pt>
                <c:pt idx="14">
                  <c:v>74.782762529999999</c:v>
                </c:pt>
                <c:pt idx="15">
                  <c:v>74.924847670399998</c:v>
                </c:pt>
                <c:pt idx="16">
                  <c:v>74.129895984400008</c:v>
                </c:pt>
                <c:pt idx="17">
                  <c:v>74.079858793699998</c:v>
                </c:pt>
                <c:pt idx="18">
                  <c:v>74.191743296499993</c:v>
                </c:pt>
                <c:pt idx="19">
                  <c:v>74.405756022800006</c:v>
                </c:pt>
                <c:pt idx="20">
                  <c:v>74.405756022800006</c:v>
                </c:pt>
                <c:pt idx="21">
                  <c:v>74.405756022800006</c:v>
                </c:pt>
                <c:pt idx="22">
                  <c:v>75.128883760999997</c:v>
                </c:pt>
                <c:pt idx="23">
                  <c:v>74.764680534700005</c:v>
                </c:pt>
                <c:pt idx="24">
                  <c:v>74.712159397199997</c:v>
                </c:pt>
                <c:pt idx="25">
                  <c:v>75.415696290400007</c:v>
                </c:pt>
                <c:pt idx="26">
                  <c:v>75.618830744900009</c:v>
                </c:pt>
                <c:pt idx="27">
                  <c:v>75.618830744900009</c:v>
                </c:pt>
                <c:pt idx="28">
                  <c:v>75.618830744900009</c:v>
                </c:pt>
                <c:pt idx="29">
                  <c:v>76.300869741100001</c:v>
                </c:pt>
                <c:pt idx="30">
                  <c:v>76.0734485901</c:v>
                </c:pt>
                <c:pt idx="31">
                  <c:v>77.201045276599999</c:v>
                </c:pt>
                <c:pt idx="32">
                  <c:v>76.3368232288</c:v>
                </c:pt>
                <c:pt idx="33">
                  <c:v>76.368978086400006</c:v>
                </c:pt>
                <c:pt idx="34">
                  <c:v>76.368978086400006</c:v>
                </c:pt>
                <c:pt idx="35">
                  <c:v>76.368978086400006</c:v>
                </c:pt>
                <c:pt idx="36">
                  <c:v>75.807282160100002</c:v>
                </c:pt>
                <c:pt idx="37">
                  <c:v>75.792057162299997</c:v>
                </c:pt>
                <c:pt idx="38">
                  <c:v>75.851951439100006</c:v>
                </c:pt>
                <c:pt idx="39">
                  <c:v>75.941837981199996</c:v>
                </c:pt>
                <c:pt idx="40">
                  <c:v>75.941837981199996</c:v>
                </c:pt>
                <c:pt idx="41">
                  <c:v>75.941837981199996</c:v>
                </c:pt>
                <c:pt idx="42">
                  <c:v>75.941837981199996</c:v>
                </c:pt>
                <c:pt idx="43">
                  <c:v>76.411165550299998</c:v>
                </c:pt>
                <c:pt idx="44">
                  <c:v>76.849841854199994</c:v>
                </c:pt>
                <c:pt idx="45">
                  <c:v>75.562714579299993</c:v>
                </c:pt>
                <c:pt idx="46">
                  <c:v>75.089451891500005</c:v>
                </c:pt>
                <c:pt idx="47">
                  <c:v>74.288084975700002</c:v>
                </c:pt>
                <c:pt idx="48">
                  <c:v>74.288084975700002</c:v>
                </c:pt>
                <c:pt idx="49">
                  <c:v>74.288084975700002</c:v>
                </c:pt>
                <c:pt idx="50">
                  <c:v>74.653277684700001</c:v>
                </c:pt>
                <c:pt idx="51">
                  <c:v>74.6637222409</c:v>
                </c:pt>
                <c:pt idx="52">
                  <c:v>75.030550007000002</c:v>
                </c:pt>
                <c:pt idx="53">
                  <c:v>75.030550007000002</c:v>
                </c:pt>
                <c:pt idx="54">
                  <c:v>74.419554607500004</c:v>
                </c:pt>
                <c:pt idx="55">
                  <c:v>74.419554607500004</c:v>
                </c:pt>
                <c:pt idx="56">
                  <c:v>74.419554607500004</c:v>
                </c:pt>
                <c:pt idx="57">
                  <c:v>74.627016268600002</c:v>
                </c:pt>
                <c:pt idx="58">
                  <c:v>74.723308889099997</c:v>
                </c:pt>
                <c:pt idx="59">
                  <c:v>74.0978564073</c:v>
                </c:pt>
                <c:pt idx="60">
                  <c:v>73.7013246068</c:v>
                </c:pt>
                <c:pt idx="61">
                  <c:v>73.340908814399995</c:v>
                </c:pt>
                <c:pt idx="62">
                  <c:v>73.340908814399995</c:v>
                </c:pt>
                <c:pt idx="63">
                  <c:v>73.340908814399995</c:v>
                </c:pt>
                <c:pt idx="64">
                  <c:v>72.581776158099998</c:v>
                </c:pt>
                <c:pt idx="65">
                  <c:v>73.261443585400002</c:v>
                </c:pt>
                <c:pt idx="66">
                  <c:v>73.271751175899993</c:v>
                </c:pt>
                <c:pt idx="67">
                  <c:v>72.752009126800004</c:v>
                </c:pt>
                <c:pt idx="68">
                  <c:v>72.994955659599995</c:v>
                </c:pt>
                <c:pt idx="69">
                  <c:v>72.994955659599995</c:v>
                </c:pt>
                <c:pt idx="70">
                  <c:v>72.994955659599995</c:v>
                </c:pt>
                <c:pt idx="71">
                  <c:v>73.183549199799998</c:v>
                </c:pt>
                <c:pt idx="72">
                  <c:v>72.5601639371</c:v>
                </c:pt>
                <c:pt idx="73">
                  <c:v>73.356073431200002</c:v>
                </c:pt>
                <c:pt idx="74">
                  <c:v>73.6743365735</c:v>
                </c:pt>
                <c:pt idx="75">
                  <c:v>74.516354705300003</c:v>
                </c:pt>
                <c:pt idx="76">
                  <c:v>74.516354705300003</c:v>
                </c:pt>
                <c:pt idx="77">
                  <c:v>74.516354705300003</c:v>
                </c:pt>
                <c:pt idx="78">
                  <c:v>74.516354705300003</c:v>
                </c:pt>
                <c:pt idx="79">
                  <c:v>73.154667886499993</c:v>
                </c:pt>
                <c:pt idx="80">
                  <c:v>73.19162136029999</c:v>
                </c:pt>
                <c:pt idx="81">
                  <c:v>72.504577716</c:v>
                </c:pt>
                <c:pt idx="82">
                  <c:v>72.7317637206</c:v>
                </c:pt>
                <c:pt idx="83">
                  <c:v>72.7317637206</c:v>
                </c:pt>
                <c:pt idx="84">
                  <c:v>72.7317637206</c:v>
                </c:pt>
                <c:pt idx="85">
                  <c:v>72.7317637206</c:v>
                </c:pt>
                <c:pt idx="86">
                  <c:v>73.016351561899995</c:v>
                </c:pt>
                <c:pt idx="87">
                  <c:v>72.765819300299995</c:v>
                </c:pt>
                <c:pt idx="88">
                  <c:v>72.405974455800006</c:v>
                </c:pt>
                <c:pt idx="89">
                  <c:v>72.622407134499994</c:v>
                </c:pt>
                <c:pt idx="90">
                  <c:v>72.622407134499994</c:v>
                </c:pt>
                <c:pt idx="91">
                  <c:v>72.622407134499994</c:v>
                </c:pt>
                <c:pt idx="92">
                  <c:v>72.249111295500001</c:v>
                </c:pt>
                <c:pt idx="93">
                  <c:v>72.468749614999993</c:v>
                </c:pt>
                <c:pt idx="94">
                  <c:v>72.622366827899995</c:v>
                </c:pt>
                <c:pt idx="95">
                  <c:v>74.456415936900001</c:v>
                </c:pt>
                <c:pt idx="96">
                  <c:v>74.87763967250001</c:v>
                </c:pt>
                <c:pt idx="97">
                  <c:v>74.87763967250001</c:v>
                </c:pt>
                <c:pt idx="98">
                  <c:v>74.87763967250001</c:v>
                </c:pt>
                <c:pt idx="99">
                  <c:v>73.66991660459999</c:v>
                </c:pt>
                <c:pt idx="100">
                  <c:v>72.928646570200002</c:v>
                </c:pt>
                <c:pt idx="101">
                  <c:v>72.619300477899998</c:v>
                </c:pt>
                <c:pt idx="102">
                  <c:v>72.245942637799999</c:v>
                </c:pt>
                <c:pt idx="103">
                  <c:v>72.365776312400001</c:v>
                </c:pt>
                <c:pt idx="104">
                  <c:v>72.365776312400001</c:v>
                </c:pt>
                <c:pt idx="105">
                  <c:v>72.365776312400001</c:v>
                </c:pt>
                <c:pt idx="106">
                  <c:v>72.0026151199</c:v>
                </c:pt>
                <c:pt idx="107">
                  <c:v>70.933895877600008</c:v>
                </c:pt>
                <c:pt idx="108">
                  <c:v>71.034027172400002</c:v>
                </c:pt>
                <c:pt idx="109">
                  <c:v>71.113190052199997</c:v>
                </c:pt>
                <c:pt idx="110">
                  <c:v>70.9607753815</c:v>
                </c:pt>
                <c:pt idx="111">
                  <c:v>70.9607753815</c:v>
                </c:pt>
                <c:pt idx="112">
                  <c:v>70.9607753815</c:v>
                </c:pt>
                <c:pt idx="113">
                  <c:v>70.573321443799998</c:v>
                </c:pt>
                <c:pt idx="114">
                  <c:v>70.701899898800008</c:v>
                </c:pt>
                <c:pt idx="115">
                  <c:v>70.605377657999995</c:v>
                </c:pt>
                <c:pt idx="116">
                  <c:v>70.475809145499994</c:v>
                </c:pt>
                <c:pt idx="117">
                  <c:v>69.990533516900001</c:v>
                </c:pt>
                <c:pt idx="118">
                  <c:v>69.990533516900001</c:v>
                </c:pt>
                <c:pt idx="119">
                  <c:v>69.990533516900001</c:v>
                </c:pt>
                <c:pt idx="120">
                  <c:v>69.766004364200001</c:v>
                </c:pt>
                <c:pt idx="121">
                  <c:v>70.115289885300001</c:v>
                </c:pt>
                <c:pt idx="122">
                  <c:v>69.49267928110001</c:v>
                </c:pt>
                <c:pt idx="123">
                  <c:v>69.038021643699992</c:v>
                </c:pt>
                <c:pt idx="124">
                  <c:v>69.557991715900002</c:v>
                </c:pt>
                <c:pt idx="125">
                  <c:v>69.557991715900002</c:v>
                </c:pt>
                <c:pt idx="126">
                  <c:v>69.557991715900002</c:v>
                </c:pt>
                <c:pt idx="127">
                  <c:v>70.166216359099991</c:v>
                </c:pt>
                <c:pt idx="128">
                  <c:v>69.687593697300002</c:v>
                </c:pt>
                <c:pt idx="129">
                  <c:v>69.753986990299992</c:v>
                </c:pt>
                <c:pt idx="130">
                  <c:v>69.720732091299993</c:v>
                </c:pt>
                <c:pt idx="131">
                  <c:v>69.805971297300005</c:v>
                </c:pt>
                <c:pt idx="132">
                  <c:v>69.805971297300005</c:v>
                </c:pt>
                <c:pt idx="133">
                  <c:v>69.805971297300005</c:v>
                </c:pt>
                <c:pt idx="134">
                  <c:v>69.844111488300001</c:v>
                </c:pt>
                <c:pt idx="135">
                  <c:v>69.916661307799998</c:v>
                </c:pt>
                <c:pt idx="136">
                  <c:v>69.5524187539</c:v>
                </c:pt>
                <c:pt idx="137">
                  <c:v>69.791508200999999</c:v>
                </c:pt>
                <c:pt idx="138">
                  <c:v>70.080743877499998</c:v>
                </c:pt>
                <c:pt idx="139">
                  <c:v>70.080743877499998</c:v>
                </c:pt>
                <c:pt idx="140">
                  <c:v>70.080743877499998</c:v>
                </c:pt>
                <c:pt idx="141">
                  <c:v>69.752207604500001</c:v>
                </c:pt>
                <c:pt idx="142">
                  <c:v>69.717133478299999</c:v>
                </c:pt>
                <c:pt idx="143">
                  <c:v>69.693676249099994</c:v>
                </c:pt>
                <c:pt idx="144">
                  <c:v>69.902086118900002</c:v>
                </c:pt>
                <c:pt idx="145">
                  <c:v>70.316037168299999</c:v>
                </c:pt>
                <c:pt idx="146">
                  <c:v>70.316037168299999</c:v>
                </c:pt>
                <c:pt idx="147">
                  <c:v>70.316037168299999</c:v>
                </c:pt>
                <c:pt idx="148">
                  <c:v>70.5173756521</c:v>
                </c:pt>
                <c:pt idx="149">
                  <c:v>71.340276472200003</c:v>
                </c:pt>
                <c:pt idx="150">
                  <c:v>71.513038633500003</c:v>
                </c:pt>
                <c:pt idx="151">
                  <c:v>71.054437586600002</c:v>
                </c:pt>
                <c:pt idx="152">
                  <c:v>71.419378493500005</c:v>
                </c:pt>
                <c:pt idx="153">
                  <c:v>71.419378493500005</c:v>
                </c:pt>
                <c:pt idx="154">
                  <c:v>71.419378493500005</c:v>
                </c:pt>
                <c:pt idx="155">
                  <c:v>70.944884653499997</c:v>
                </c:pt>
                <c:pt idx="156">
                  <c:v>71.15438374</c:v>
                </c:pt>
                <c:pt idx="157">
                  <c:v>70.620380539199999</c:v>
                </c:pt>
                <c:pt idx="158">
                  <c:v>70.483582499500002</c:v>
                </c:pt>
                <c:pt idx="159">
                  <c:v>70.292017616799995</c:v>
                </c:pt>
                <c:pt idx="160">
                  <c:v>70.292017616799995</c:v>
                </c:pt>
                <c:pt idx="161">
                  <c:v>70.292017616799995</c:v>
                </c:pt>
                <c:pt idx="162">
                  <c:v>70.5149895964</c:v>
                </c:pt>
                <c:pt idx="163">
                  <c:v>70.301595542599998</c:v>
                </c:pt>
                <c:pt idx="164">
                  <c:v>70.620102053300002</c:v>
                </c:pt>
                <c:pt idx="165">
                  <c:v>70.977423477900004</c:v>
                </c:pt>
                <c:pt idx="166">
                  <c:v>70.587861524000004</c:v>
                </c:pt>
                <c:pt idx="167">
                  <c:v>70.587861524000004</c:v>
                </c:pt>
                <c:pt idx="168">
                  <c:v>70.587861524000004</c:v>
                </c:pt>
                <c:pt idx="169">
                  <c:v>70.271836598199997</c:v>
                </c:pt>
                <c:pt idx="170">
                  <c:v>69.972591011600002</c:v>
                </c:pt>
                <c:pt idx="171">
                  <c:v>69.356645630200006</c:v>
                </c:pt>
                <c:pt idx="172">
                  <c:v>69.191044609800002</c:v>
                </c:pt>
                <c:pt idx="173">
                  <c:v>69.309222091500004</c:v>
                </c:pt>
                <c:pt idx="174">
                  <c:v>69.309222091500004</c:v>
                </c:pt>
                <c:pt idx="175">
                  <c:v>69.309222091500004</c:v>
                </c:pt>
                <c:pt idx="176">
                  <c:v>69.831367477200004</c:v>
                </c:pt>
                <c:pt idx="177">
                  <c:v>70.249885718900003</c:v>
                </c:pt>
                <c:pt idx="178">
                  <c:v>69.959834548100005</c:v>
                </c:pt>
                <c:pt idx="179">
                  <c:v>69.850318654999995</c:v>
                </c:pt>
                <c:pt idx="180">
                  <c:v>69.459073746299993</c:v>
                </c:pt>
                <c:pt idx="181">
                  <c:v>69.459073746299993</c:v>
                </c:pt>
                <c:pt idx="182">
                  <c:v>69.459073746299993</c:v>
                </c:pt>
                <c:pt idx="183">
                  <c:v>69.201175245000002</c:v>
                </c:pt>
                <c:pt idx="184">
                  <c:v>69.514280461200002</c:v>
                </c:pt>
                <c:pt idx="185">
                  <c:v>69.373361338899997</c:v>
                </c:pt>
                <c:pt idx="186">
                  <c:v>69.366117789699999</c:v>
                </c:pt>
                <c:pt idx="187">
                  <c:v>69.285037696800003</c:v>
                </c:pt>
                <c:pt idx="188">
                  <c:v>69.285037696800003</c:v>
                </c:pt>
                <c:pt idx="189">
                  <c:v>69.285037696800003</c:v>
                </c:pt>
                <c:pt idx="190">
                  <c:v>69.654056758099998</c:v>
                </c:pt>
                <c:pt idx="191">
                  <c:v>69.8382807383</c:v>
                </c:pt>
                <c:pt idx="192">
                  <c:v>69.874590241000007</c:v>
                </c:pt>
                <c:pt idx="193">
                  <c:v>69.899711783299992</c:v>
                </c:pt>
                <c:pt idx="194">
                  <c:v>69.530989359299994</c:v>
                </c:pt>
                <c:pt idx="195">
                  <c:v>69.530989359299994</c:v>
                </c:pt>
                <c:pt idx="196">
                  <c:v>69.530989359299994</c:v>
                </c:pt>
                <c:pt idx="197">
                  <c:v>69.530989359299994</c:v>
                </c:pt>
                <c:pt idx="198">
                  <c:v>69.530989359299994</c:v>
                </c:pt>
                <c:pt idx="199">
                  <c:v>69.530989359299994</c:v>
                </c:pt>
                <c:pt idx="200">
                  <c:v>69.525941355</c:v>
                </c:pt>
                <c:pt idx="201">
                  <c:v>69.799599142800005</c:v>
                </c:pt>
                <c:pt idx="202">
                  <c:v>69.799599142800005</c:v>
                </c:pt>
                <c:pt idx="203">
                  <c:v>69.799599142800005</c:v>
                </c:pt>
                <c:pt idx="204">
                  <c:v>69.075610341000001</c:v>
                </c:pt>
                <c:pt idx="205">
                  <c:v>68.756725166700008</c:v>
                </c:pt>
                <c:pt idx="206">
                  <c:v>68.756725166700008</c:v>
                </c:pt>
                <c:pt idx="207">
                  <c:v>68.756725166700008</c:v>
                </c:pt>
                <c:pt idx="208">
                  <c:v>68.968986198799996</c:v>
                </c:pt>
                <c:pt idx="209">
                  <c:v>68.968986198799996</c:v>
                </c:pt>
                <c:pt idx="210">
                  <c:v>68.968986198799996</c:v>
                </c:pt>
                <c:pt idx="211">
                  <c:v>68.090231655800011</c:v>
                </c:pt>
                <c:pt idx="212">
                  <c:v>68.090231655800011</c:v>
                </c:pt>
                <c:pt idx="213">
                  <c:v>67.946177122199998</c:v>
                </c:pt>
                <c:pt idx="214">
                  <c:v>67.137896547499992</c:v>
                </c:pt>
                <c:pt idx="215">
                  <c:v>67.292185036999996</c:v>
                </c:pt>
                <c:pt idx="216">
                  <c:v>67.292185036999996</c:v>
                </c:pt>
                <c:pt idx="217">
                  <c:v>67.292185036999996</c:v>
                </c:pt>
                <c:pt idx="218">
                  <c:v>67.956153821000001</c:v>
                </c:pt>
                <c:pt idx="219">
                  <c:v>67.956153821000001</c:v>
                </c:pt>
                <c:pt idx="220">
                  <c:v>68.203341193900002</c:v>
                </c:pt>
                <c:pt idx="221">
                  <c:v>68.414577739599991</c:v>
                </c:pt>
                <c:pt idx="222">
                  <c:v>69.018892579999999</c:v>
                </c:pt>
                <c:pt idx="223">
                  <c:v>69.018892579999999</c:v>
                </c:pt>
                <c:pt idx="224">
                  <c:v>69.018892579999999</c:v>
                </c:pt>
                <c:pt idx="225">
                  <c:v>68.663627329700006</c:v>
                </c:pt>
                <c:pt idx="226">
                  <c:v>68.129532081199997</c:v>
                </c:pt>
                <c:pt idx="227">
                  <c:v>68.218995261499998</c:v>
                </c:pt>
                <c:pt idx="228">
                  <c:v>68.441642735300007</c:v>
                </c:pt>
                <c:pt idx="229">
                  <c:v>68.125496371500006</c:v>
                </c:pt>
                <c:pt idx="230">
                  <c:v>68.125496371500006</c:v>
                </c:pt>
                <c:pt idx="231">
                  <c:v>68.125496371500006</c:v>
                </c:pt>
                <c:pt idx="232">
                  <c:v>67.565290525800009</c:v>
                </c:pt>
                <c:pt idx="233">
                  <c:v>67.59716192869999</c:v>
                </c:pt>
                <c:pt idx="234">
                  <c:v>67.375865599299999</c:v>
                </c:pt>
                <c:pt idx="235">
                  <c:v>67.265612422700002</c:v>
                </c:pt>
                <c:pt idx="236">
                  <c:v>67.000684488399997</c:v>
                </c:pt>
                <c:pt idx="237">
                  <c:v>67.000684488399997</c:v>
                </c:pt>
                <c:pt idx="238">
                  <c:v>67.000684488399997</c:v>
                </c:pt>
                <c:pt idx="239">
                  <c:v>67.128679534300005</c:v>
                </c:pt>
                <c:pt idx="240">
                  <c:v>67.299975574499996</c:v>
                </c:pt>
                <c:pt idx="241">
                  <c:v>67.339231338999994</c:v>
                </c:pt>
                <c:pt idx="242">
                  <c:v>67.053048155200003</c:v>
                </c:pt>
                <c:pt idx="243">
                  <c:v>67.309067429799995</c:v>
                </c:pt>
                <c:pt idx="244">
                  <c:v>67.309067429799995</c:v>
                </c:pt>
                <c:pt idx="245">
                  <c:v>67.309067429799995</c:v>
                </c:pt>
                <c:pt idx="246">
                  <c:v>66.677351842200011</c:v>
                </c:pt>
                <c:pt idx="247">
                  <c:v>66.408709551499996</c:v>
                </c:pt>
                <c:pt idx="248">
                  <c:v>66.046667812799996</c:v>
                </c:pt>
                <c:pt idx="249">
                  <c:v>66.36877941169999</c:v>
                </c:pt>
                <c:pt idx="250">
                  <c:v>66.916790067299999</c:v>
                </c:pt>
                <c:pt idx="251">
                  <c:v>66.916790067299999</c:v>
                </c:pt>
                <c:pt idx="252">
                  <c:v>66.916790067299999</c:v>
                </c:pt>
                <c:pt idx="253">
                  <c:v>66.972928144800008</c:v>
                </c:pt>
                <c:pt idx="254">
                  <c:v>67.509397819699998</c:v>
                </c:pt>
                <c:pt idx="255">
                  <c:v>67.410077215499996</c:v>
                </c:pt>
                <c:pt idx="256">
                  <c:v>67.107229490099996</c:v>
                </c:pt>
                <c:pt idx="257">
                  <c:v>67.576564258399998</c:v>
                </c:pt>
                <c:pt idx="258">
                  <c:v>67.576564258399998</c:v>
                </c:pt>
                <c:pt idx="259">
                  <c:v>67.576564258399998</c:v>
                </c:pt>
                <c:pt idx="260">
                  <c:v>67.617067064899999</c:v>
                </c:pt>
                <c:pt idx="261">
                  <c:v>67.508087224700006</c:v>
                </c:pt>
                <c:pt idx="262">
                  <c:v>67.698909337099991</c:v>
                </c:pt>
                <c:pt idx="263">
                  <c:v>67.715874077899997</c:v>
                </c:pt>
                <c:pt idx="264">
                  <c:v>67.383417141899997</c:v>
                </c:pt>
                <c:pt idx="265">
                  <c:v>67.383417141899997</c:v>
                </c:pt>
                <c:pt idx="266">
                  <c:v>67.383417141899997</c:v>
                </c:pt>
                <c:pt idx="267">
                  <c:v>67.568507186600002</c:v>
                </c:pt>
                <c:pt idx="268">
                  <c:v>67.346896905199998</c:v>
                </c:pt>
                <c:pt idx="269">
                  <c:v>66.929270242900003</c:v>
                </c:pt>
                <c:pt idx="270">
                  <c:v>67.129424046600008</c:v>
                </c:pt>
                <c:pt idx="271">
                  <c:v>66.928047702000001</c:v>
                </c:pt>
                <c:pt idx="272">
                  <c:v>66.928047702000001</c:v>
                </c:pt>
                <c:pt idx="273">
                  <c:v>66.928047702000001</c:v>
                </c:pt>
                <c:pt idx="274">
                  <c:v>66.508155796699995</c:v>
                </c:pt>
                <c:pt idx="275">
                  <c:v>66.527877333900008</c:v>
                </c:pt>
                <c:pt idx="276">
                  <c:v>66.816561232400005</c:v>
                </c:pt>
                <c:pt idx="277">
                  <c:v>66.584243197500001</c:v>
                </c:pt>
                <c:pt idx="278">
                  <c:v>66.437240230900002</c:v>
                </c:pt>
                <c:pt idx="279">
                  <c:v>66.437240230900002</c:v>
                </c:pt>
                <c:pt idx="280">
                  <c:v>66.437240230900002</c:v>
                </c:pt>
                <c:pt idx="281">
                  <c:v>66.632599995800007</c:v>
                </c:pt>
                <c:pt idx="282">
                  <c:v>66.930415705099989</c:v>
                </c:pt>
                <c:pt idx="283">
                  <c:v>66.819191491599994</c:v>
                </c:pt>
                <c:pt idx="284">
                  <c:v>66.741499495400006</c:v>
                </c:pt>
                <c:pt idx="285">
                  <c:v>66.494321292699993</c:v>
                </c:pt>
                <c:pt idx="286">
                  <c:v>66.494321292699993</c:v>
                </c:pt>
                <c:pt idx="287">
                  <c:v>66.494321292699993</c:v>
                </c:pt>
                <c:pt idx="288">
                  <c:v>66.555500962600007</c:v>
                </c:pt>
                <c:pt idx="289">
                  <c:v>66.412667170600002</c:v>
                </c:pt>
                <c:pt idx="290">
                  <c:v>66.350693641099994</c:v>
                </c:pt>
                <c:pt idx="291">
                  <c:v>66.350693641099994</c:v>
                </c:pt>
                <c:pt idx="292">
                  <c:v>66.350693641099994</c:v>
                </c:pt>
                <c:pt idx="293">
                  <c:v>66.350693641099994</c:v>
                </c:pt>
                <c:pt idx="294">
                  <c:v>66.350693641099994</c:v>
                </c:pt>
                <c:pt idx="295">
                  <c:v>66.678466143699993</c:v>
                </c:pt>
                <c:pt idx="296">
                  <c:v>66.261804290800001</c:v>
                </c:pt>
                <c:pt idx="297">
                  <c:v>66.331272896400009</c:v>
                </c:pt>
                <c:pt idx="298">
                  <c:v>66.331272896400009</c:v>
                </c:pt>
                <c:pt idx="299">
                  <c:v>66.105478141100008</c:v>
                </c:pt>
                <c:pt idx="300">
                  <c:v>66.105478141100008</c:v>
                </c:pt>
                <c:pt idx="301">
                  <c:v>66.105478141100008</c:v>
                </c:pt>
                <c:pt idx="302">
                  <c:v>65.548081587700011</c:v>
                </c:pt>
                <c:pt idx="303">
                  <c:v>65.757178462100001</c:v>
                </c:pt>
                <c:pt idx="304">
                  <c:v>65.935164263399997</c:v>
                </c:pt>
                <c:pt idx="305">
                  <c:v>65.880700517800008</c:v>
                </c:pt>
                <c:pt idx="306">
                  <c:v>65.729122604600008</c:v>
                </c:pt>
                <c:pt idx="307">
                  <c:v>65.729122604600008</c:v>
                </c:pt>
                <c:pt idx="308">
                  <c:v>65.729122604600008</c:v>
                </c:pt>
                <c:pt idx="309">
                  <c:v>65.420571189</c:v>
                </c:pt>
                <c:pt idx="310">
                  <c:v>65.345710821799997</c:v>
                </c:pt>
                <c:pt idx="311">
                  <c:v>65.340324905299994</c:v>
                </c:pt>
                <c:pt idx="312">
                  <c:v>65.419619270299989</c:v>
                </c:pt>
                <c:pt idx="313">
                  <c:v>65.024532213900002</c:v>
                </c:pt>
                <c:pt idx="314">
                  <c:v>65.024532213900002</c:v>
                </c:pt>
                <c:pt idx="315">
                  <c:v>65.024532213900002</c:v>
                </c:pt>
                <c:pt idx="316">
                  <c:v>65.534490013300001</c:v>
                </c:pt>
                <c:pt idx="317">
                  <c:v>65.839704258200001</c:v>
                </c:pt>
                <c:pt idx="318">
                  <c:v>65.953379863600006</c:v>
                </c:pt>
                <c:pt idx="319">
                  <c:v>65.268881322799999</c:v>
                </c:pt>
                <c:pt idx="320">
                  <c:v>65.235478981599996</c:v>
                </c:pt>
                <c:pt idx="321">
                  <c:v>65.235478981599996</c:v>
                </c:pt>
                <c:pt idx="322">
                  <c:v>65.235478981599996</c:v>
                </c:pt>
                <c:pt idx="323">
                  <c:v>65.611756360699999</c:v>
                </c:pt>
                <c:pt idx="324">
                  <c:v>65.03966348809999</c:v>
                </c:pt>
                <c:pt idx="325">
                  <c:v>64.964048521400002</c:v>
                </c:pt>
                <c:pt idx="326">
                  <c:v>64.78861866150001</c:v>
                </c:pt>
                <c:pt idx="327">
                  <c:v>64.938718335000004</c:v>
                </c:pt>
                <c:pt idx="328">
                  <c:v>64.938718335000004</c:v>
                </c:pt>
                <c:pt idx="329">
                  <c:v>64.938718335000004</c:v>
                </c:pt>
                <c:pt idx="330">
                  <c:v>64.871331194199996</c:v>
                </c:pt>
                <c:pt idx="331">
                  <c:v>64.509195863000002</c:v>
                </c:pt>
                <c:pt idx="332">
                  <c:v>64.512524308699994</c:v>
                </c:pt>
                <c:pt idx="333">
                  <c:v>65.063981536499995</c:v>
                </c:pt>
                <c:pt idx="334">
                  <c:v>65.20623325630001</c:v>
                </c:pt>
                <c:pt idx="335">
                  <c:v>65.20623325630001</c:v>
                </c:pt>
                <c:pt idx="336">
                  <c:v>65.20623325630001</c:v>
                </c:pt>
                <c:pt idx="337">
                  <c:v>64.9694495026</c:v>
                </c:pt>
                <c:pt idx="338">
                  <c:v>64.647575930399995</c:v>
                </c:pt>
                <c:pt idx="339">
                  <c:v>64.588130979699997</c:v>
                </c:pt>
                <c:pt idx="340">
                  <c:v>64.343653052800008</c:v>
                </c:pt>
                <c:pt idx="341">
                  <c:v>64.55426942279999</c:v>
                </c:pt>
                <c:pt idx="342">
                  <c:v>64.55426942279999</c:v>
                </c:pt>
                <c:pt idx="343">
                  <c:v>64.55426942279999</c:v>
                </c:pt>
                <c:pt idx="344">
                  <c:v>64.6914911545</c:v>
                </c:pt>
                <c:pt idx="345">
                  <c:v>64.9638373457</c:v>
                </c:pt>
                <c:pt idx="346">
                  <c:v>64.852404249800003</c:v>
                </c:pt>
                <c:pt idx="347">
                  <c:v>65.468906714200003</c:v>
                </c:pt>
                <c:pt idx="348">
                  <c:v>65.187652009999994</c:v>
                </c:pt>
                <c:pt idx="349">
                  <c:v>65.187652009999994</c:v>
                </c:pt>
                <c:pt idx="350">
                  <c:v>65.187652009999994</c:v>
                </c:pt>
                <c:pt idx="351">
                  <c:v>65.224044729699997</c:v>
                </c:pt>
                <c:pt idx="352">
                  <c:v>65.083647975700003</c:v>
                </c:pt>
                <c:pt idx="353">
                  <c:v>64.800848027800001</c:v>
                </c:pt>
                <c:pt idx="354">
                  <c:v>65.142010871099998</c:v>
                </c:pt>
                <c:pt idx="355">
                  <c:v>65.341745548600002</c:v>
                </c:pt>
                <c:pt idx="356">
                  <c:v>65.341745548600002</c:v>
                </c:pt>
                <c:pt idx="357">
                  <c:v>65.341745548600002</c:v>
                </c:pt>
                <c:pt idx="358">
                  <c:v>64.062955414900003</c:v>
                </c:pt>
                <c:pt idx="359">
                  <c:v>64.062955414900003</c:v>
                </c:pt>
                <c:pt idx="360">
                  <c:v>64.062955414900003</c:v>
                </c:pt>
                <c:pt idx="361">
                  <c:v>63.753019898900007</c:v>
                </c:pt>
                <c:pt idx="362">
                  <c:v>63.812061546999999</c:v>
                </c:pt>
                <c:pt idx="363">
                  <c:v>63.812061546999999</c:v>
                </c:pt>
                <c:pt idx="364">
                  <c:v>63.812061546999999</c:v>
                </c:pt>
                <c:pt idx="365">
                  <c:v>64.450748088200001</c:v>
                </c:pt>
                <c:pt idx="366">
                  <c:v>64.201280792099993</c:v>
                </c:pt>
                <c:pt idx="367">
                  <c:v>64.466530065800001</c:v>
                </c:pt>
                <c:pt idx="368">
                  <c:v>64.500067946399994</c:v>
                </c:pt>
                <c:pt idx="369">
                  <c:v>64.831095679800001</c:v>
                </c:pt>
                <c:pt idx="370">
                  <c:v>64.831095679800001</c:v>
                </c:pt>
                <c:pt idx="371">
                  <c:v>64.831095679800001</c:v>
                </c:pt>
                <c:pt idx="372">
                  <c:v>64.3316976885</c:v>
                </c:pt>
                <c:pt idx="373">
                  <c:v>64.209682986800004</c:v>
                </c:pt>
                <c:pt idx="374">
                  <c:v>63.938140929400006</c:v>
                </c:pt>
                <c:pt idx="375">
                  <c:v>64.189200648099998</c:v>
                </c:pt>
                <c:pt idx="376">
                  <c:v>64.188230999200002</c:v>
                </c:pt>
                <c:pt idx="377">
                  <c:v>64.188230999200002</c:v>
                </c:pt>
                <c:pt idx="378">
                  <c:v>64.188230999200002</c:v>
                </c:pt>
                <c:pt idx="379">
                  <c:v>64.243751964300003</c:v>
                </c:pt>
                <c:pt idx="380">
                  <c:v>64.590977389399995</c:v>
                </c:pt>
                <c:pt idx="381">
                  <c:v>64.396603862999996</c:v>
                </c:pt>
                <c:pt idx="382">
                  <c:v>64.459489830899997</c:v>
                </c:pt>
                <c:pt idx="383">
                  <c:v>64.866183753900003</c:v>
                </c:pt>
                <c:pt idx="384">
                  <c:v>64.866183753900003</c:v>
                </c:pt>
                <c:pt idx="385">
                  <c:v>64.866183753900003</c:v>
                </c:pt>
                <c:pt idx="386">
                  <c:v>65.198766742400011</c:v>
                </c:pt>
                <c:pt idx="387">
                  <c:v>65.104027598899989</c:v>
                </c:pt>
                <c:pt idx="388">
                  <c:v>65.104027598899989</c:v>
                </c:pt>
                <c:pt idx="389">
                  <c:v>65.104027598899989</c:v>
                </c:pt>
                <c:pt idx="390">
                  <c:v>65.104027598899989</c:v>
                </c:pt>
                <c:pt idx="391">
                  <c:v>65.104027598899989</c:v>
                </c:pt>
                <c:pt idx="392">
                  <c:v>65.104027598899989</c:v>
                </c:pt>
                <c:pt idx="393">
                  <c:v>65.104027598899989</c:v>
                </c:pt>
                <c:pt idx="394">
                  <c:v>64.949823025900002</c:v>
                </c:pt>
                <c:pt idx="395">
                  <c:v>64.949823025900002</c:v>
                </c:pt>
                <c:pt idx="396">
                  <c:v>64.142910678299998</c:v>
                </c:pt>
                <c:pt idx="397">
                  <c:v>63.554638621199999</c:v>
                </c:pt>
                <c:pt idx="398">
                  <c:v>63.554638621199999</c:v>
                </c:pt>
                <c:pt idx="399">
                  <c:v>63.554638621199999</c:v>
                </c:pt>
                <c:pt idx="400">
                  <c:v>63.606627175300005</c:v>
                </c:pt>
                <c:pt idx="401">
                  <c:v>63.055667681999999</c:v>
                </c:pt>
                <c:pt idx="402">
                  <c:v>62.906309804999999</c:v>
                </c:pt>
                <c:pt idx="403">
                  <c:v>62.486273688899999</c:v>
                </c:pt>
                <c:pt idx="404">
                  <c:v>62.501090130000001</c:v>
                </c:pt>
                <c:pt idx="405">
                  <c:v>62.501090130000001</c:v>
                </c:pt>
                <c:pt idx="406">
                  <c:v>62.501090130000001</c:v>
                </c:pt>
                <c:pt idx="407">
                  <c:v>62.670831189499992</c:v>
                </c:pt>
                <c:pt idx="408">
                  <c:v>62.285318470699998</c:v>
                </c:pt>
                <c:pt idx="409">
                  <c:v>62.285318470699998</c:v>
                </c:pt>
                <c:pt idx="410">
                  <c:v>62.514760261799992</c:v>
                </c:pt>
                <c:pt idx="411">
                  <c:v>62.421891963500002</c:v>
                </c:pt>
                <c:pt idx="412">
                  <c:v>62.421891963500002</c:v>
                </c:pt>
                <c:pt idx="413">
                  <c:v>62.421891963500002</c:v>
                </c:pt>
                <c:pt idx="414">
                  <c:v>62.103156534200004</c:v>
                </c:pt>
                <c:pt idx="415">
                  <c:v>62.208398114399998</c:v>
                </c:pt>
                <c:pt idx="416">
                  <c:v>61.590711768200002</c:v>
                </c:pt>
                <c:pt idx="417">
                  <c:v>61.435044068800003</c:v>
                </c:pt>
                <c:pt idx="418">
                  <c:v>61.434012744500002</c:v>
                </c:pt>
                <c:pt idx="419">
                  <c:v>61.434012744500002</c:v>
                </c:pt>
                <c:pt idx="420">
                  <c:v>61.434012744500002</c:v>
                </c:pt>
                <c:pt idx="421">
                  <c:v>61.631898061899996</c:v>
                </c:pt>
                <c:pt idx="422">
                  <c:v>61.231923766700007</c:v>
                </c:pt>
                <c:pt idx="423">
                  <c:v>60.686449316699999</c:v>
                </c:pt>
                <c:pt idx="424">
                  <c:v>60.753879216099996</c:v>
                </c:pt>
                <c:pt idx="425">
                  <c:v>60.695229921199996</c:v>
                </c:pt>
                <c:pt idx="426">
                  <c:v>60.695229921199996</c:v>
                </c:pt>
                <c:pt idx="427">
                  <c:v>60.695229921199996</c:v>
                </c:pt>
                <c:pt idx="428">
                  <c:v>60.729248725699996</c:v>
                </c:pt>
                <c:pt idx="429">
                  <c:v>60.6446340241</c:v>
                </c:pt>
                <c:pt idx="430">
                  <c:v>60.593305201400007</c:v>
                </c:pt>
                <c:pt idx="431">
                  <c:v>60.499401655099994</c:v>
                </c:pt>
                <c:pt idx="432">
                  <c:v>60.523451669799996</c:v>
                </c:pt>
                <c:pt idx="433">
                  <c:v>60.523451669799996</c:v>
                </c:pt>
                <c:pt idx="434">
                  <c:v>60.523451669799996</c:v>
                </c:pt>
                <c:pt idx="435">
                  <c:v>60.571757717099999</c:v>
                </c:pt>
                <c:pt idx="436">
                  <c:v>60.364120438999997</c:v>
                </c:pt>
                <c:pt idx="437">
                  <c:v>60.547765381399998</c:v>
                </c:pt>
                <c:pt idx="438">
                  <c:v>60.376178626599994</c:v>
                </c:pt>
                <c:pt idx="439">
                  <c:v>60.376178626599994</c:v>
                </c:pt>
                <c:pt idx="440">
                  <c:v>60.376178626599994</c:v>
                </c:pt>
                <c:pt idx="441">
                  <c:v>60.376178626599994</c:v>
                </c:pt>
                <c:pt idx="442">
                  <c:v>60.376178626599994</c:v>
                </c:pt>
                <c:pt idx="443">
                  <c:v>59.386178369699998</c:v>
                </c:pt>
                <c:pt idx="444">
                  <c:v>59.013189794599995</c:v>
                </c:pt>
                <c:pt idx="445">
                  <c:v>58.806711294000003</c:v>
                </c:pt>
                <c:pt idx="446">
                  <c:v>58.421605765599999</c:v>
                </c:pt>
                <c:pt idx="447">
                  <c:v>58.421605765599999</c:v>
                </c:pt>
                <c:pt idx="448">
                  <c:v>58.421605765599999</c:v>
                </c:pt>
                <c:pt idx="449">
                  <c:v>58.487033871899996</c:v>
                </c:pt>
                <c:pt idx="450">
                  <c:v>58.6984639418</c:v>
                </c:pt>
                <c:pt idx="451">
                  <c:v>59.579438797099996</c:v>
                </c:pt>
                <c:pt idx="452">
                  <c:v>60.040762551</c:v>
                </c:pt>
                <c:pt idx="453">
                  <c:v>60.303352304000001</c:v>
                </c:pt>
                <c:pt idx="454">
                  <c:v>60.303352304000001</c:v>
                </c:pt>
                <c:pt idx="455">
                  <c:v>60.303352304000001</c:v>
                </c:pt>
                <c:pt idx="456">
                  <c:v>60.788470265800001</c:v>
                </c:pt>
                <c:pt idx="457">
                  <c:v>60.832167774399998</c:v>
                </c:pt>
                <c:pt idx="458">
                  <c:v>61.521218338899999</c:v>
                </c:pt>
                <c:pt idx="459">
                  <c:v>61.287581549000002</c:v>
                </c:pt>
                <c:pt idx="460">
                  <c:v>60.789864014600006</c:v>
                </c:pt>
                <c:pt idx="461">
                  <c:v>60.789864014600006</c:v>
                </c:pt>
                <c:pt idx="462">
                  <c:v>60.789864014600006</c:v>
                </c:pt>
                <c:pt idx="463">
                  <c:v>60.330123860400001</c:v>
                </c:pt>
                <c:pt idx="464">
                  <c:v>60.425680837999998</c:v>
                </c:pt>
                <c:pt idx="465">
                  <c:v>60.482458632400004</c:v>
                </c:pt>
                <c:pt idx="466">
                  <c:v>60.699838280400002</c:v>
                </c:pt>
                <c:pt idx="467">
                  <c:v>60.956475933599997</c:v>
                </c:pt>
                <c:pt idx="468">
                  <c:v>60.956475933599997</c:v>
                </c:pt>
                <c:pt idx="469">
                  <c:v>60.956475933599997</c:v>
                </c:pt>
                <c:pt idx="470">
                  <c:v>61.121372837499997</c:v>
                </c:pt>
                <c:pt idx="471">
                  <c:v>61.513818352099996</c:v>
                </c:pt>
                <c:pt idx="472">
                  <c:v>61.333511832600003</c:v>
                </c:pt>
                <c:pt idx="473">
                  <c:v>61.069573592300003</c:v>
                </c:pt>
                <c:pt idx="474">
                  <c:v>61.574884653200002</c:v>
                </c:pt>
                <c:pt idx="475">
                  <c:v>61.574884653200002</c:v>
                </c:pt>
                <c:pt idx="476">
                  <c:v>61.574884653200002</c:v>
                </c:pt>
                <c:pt idx="477">
                  <c:v>61.170627330699993</c:v>
                </c:pt>
                <c:pt idx="478">
                  <c:v>61.122874917200001</c:v>
                </c:pt>
                <c:pt idx="479">
                  <c:v>61.108121592700002</c:v>
                </c:pt>
                <c:pt idx="480">
                  <c:v>61.641851037499997</c:v>
                </c:pt>
                <c:pt idx="481">
                  <c:v>61.634648520200003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51-46CA-BBF5-9375C8FEB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1238400"/>
        <c:axId val="221240320"/>
      </c:lineChart>
      <c:lineChart>
        <c:grouping val="standard"/>
        <c:varyColors val="0"/>
        <c:ser>
          <c:idx val="0"/>
          <c:order val="0"/>
          <c:tx>
            <c:strRef>
              <c:f>'Figure 6 data'!$B$3</c:f>
              <c:strCache>
                <c:ptCount val="1"/>
                <c:pt idx="0">
                  <c:v>NIS/€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cat>
            <c:numRef>
              <c:f>'Figure 6 data'!$A$4:$A$3982</c:f>
              <c:numCache>
                <c:formatCode>m/d/yyyy</c:formatCode>
                <c:ptCount val="3979"/>
                <c:pt idx="0">
                  <c:v>45725</c:v>
                </c:pt>
                <c:pt idx="1">
                  <c:v>45726</c:v>
                </c:pt>
                <c:pt idx="2">
                  <c:v>45727</c:v>
                </c:pt>
                <c:pt idx="3">
                  <c:v>45728</c:v>
                </c:pt>
                <c:pt idx="4">
                  <c:v>45729</c:v>
                </c:pt>
                <c:pt idx="5">
                  <c:v>45730</c:v>
                </c:pt>
                <c:pt idx="6">
                  <c:v>45731</c:v>
                </c:pt>
                <c:pt idx="7">
                  <c:v>45732</c:v>
                </c:pt>
                <c:pt idx="8">
                  <c:v>45733</c:v>
                </c:pt>
                <c:pt idx="9">
                  <c:v>45734</c:v>
                </c:pt>
                <c:pt idx="10">
                  <c:v>45735</c:v>
                </c:pt>
                <c:pt idx="11">
                  <c:v>45736</c:v>
                </c:pt>
                <c:pt idx="12">
                  <c:v>45737</c:v>
                </c:pt>
                <c:pt idx="13">
                  <c:v>45738</c:v>
                </c:pt>
                <c:pt idx="14">
                  <c:v>45739</c:v>
                </c:pt>
                <c:pt idx="15">
                  <c:v>45740</c:v>
                </c:pt>
                <c:pt idx="16">
                  <c:v>45741</c:v>
                </c:pt>
                <c:pt idx="17">
                  <c:v>45742</c:v>
                </c:pt>
                <c:pt idx="18">
                  <c:v>45743</c:v>
                </c:pt>
                <c:pt idx="19">
                  <c:v>45744</c:v>
                </c:pt>
                <c:pt idx="20">
                  <c:v>45745</c:v>
                </c:pt>
                <c:pt idx="21">
                  <c:v>45746</c:v>
                </c:pt>
                <c:pt idx="22">
                  <c:v>45747</c:v>
                </c:pt>
                <c:pt idx="23">
                  <c:v>45748</c:v>
                </c:pt>
                <c:pt idx="24">
                  <c:v>45749</c:v>
                </c:pt>
                <c:pt idx="25">
                  <c:v>45750</c:v>
                </c:pt>
                <c:pt idx="26">
                  <c:v>45751</c:v>
                </c:pt>
                <c:pt idx="27">
                  <c:v>45752</c:v>
                </c:pt>
                <c:pt idx="28">
                  <c:v>45753</c:v>
                </c:pt>
                <c:pt idx="29">
                  <c:v>45754</c:v>
                </c:pt>
                <c:pt idx="30">
                  <c:v>45755</c:v>
                </c:pt>
                <c:pt idx="31">
                  <c:v>45756</c:v>
                </c:pt>
                <c:pt idx="32">
                  <c:v>45757</c:v>
                </c:pt>
                <c:pt idx="33">
                  <c:v>45758</c:v>
                </c:pt>
                <c:pt idx="34">
                  <c:v>45759</c:v>
                </c:pt>
                <c:pt idx="35">
                  <c:v>45760</c:v>
                </c:pt>
                <c:pt idx="36">
                  <c:v>45761</c:v>
                </c:pt>
                <c:pt idx="37">
                  <c:v>45762</c:v>
                </c:pt>
                <c:pt idx="38">
                  <c:v>45763</c:v>
                </c:pt>
                <c:pt idx="39">
                  <c:v>45764</c:v>
                </c:pt>
                <c:pt idx="40">
                  <c:v>45765</c:v>
                </c:pt>
                <c:pt idx="41">
                  <c:v>45766</c:v>
                </c:pt>
                <c:pt idx="42">
                  <c:v>45767</c:v>
                </c:pt>
                <c:pt idx="43">
                  <c:v>45768</c:v>
                </c:pt>
                <c:pt idx="44">
                  <c:v>45769</c:v>
                </c:pt>
                <c:pt idx="45">
                  <c:v>45770</c:v>
                </c:pt>
                <c:pt idx="46">
                  <c:v>45771</c:v>
                </c:pt>
                <c:pt idx="47">
                  <c:v>45772</c:v>
                </c:pt>
                <c:pt idx="48">
                  <c:v>45773</c:v>
                </c:pt>
                <c:pt idx="49">
                  <c:v>45774</c:v>
                </c:pt>
                <c:pt idx="50">
                  <c:v>45775</c:v>
                </c:pt>
                <c:pt idx="51">
                  <c:v>45776</c:v>
                </c:pt>
                <c:pt idx="52">
                  <c:v>45777</c:v>
                </c:pt>
                <c:pt idx="53">
                  <c:v>45778</c:v>
                </c:pt>
                <c:pt idx="54">
                  <c:v>45779</c:v>
                </c:pt>
                <c:pt idx="55">
                  <c:v>45780</c:v>
                </c:pt>
                <c:pt idx="56">
                  <c:v>45781</c:v>
                </c:pt>
                <c:pt idx="57">
                  <c:v>45782</c:v>
                </c:pt>
                <c:pt idx="58">
                  <c:v>45783</c:v>
                </c:pt>
                <c:pt idx="59">
                  <c:v>45784</c:v>
                </c:pt>
                <c:pt idx="60">
                  <c:v>45785</c:v>
                </c:pt>
                <c:pt idx="61">
                  <c:v>45786</c:v>
                </c:pt>
                <c:pt idx="62">
                  <c:v>45787</c:v>
                </c:pt>
                <c:pt idx="63">
                  <c:v>45788</c:v>
                </c:pt>
                <c:pt idx="64">
                  <c:v>45789</c:v>
                </c:pt>
                <c:pt idx="65">
                  <c:v>45790</c:v>
                </c:pt>
                <c:pt idx="66">
                  <c:v>45791</c:v>
                </c:pt>
                <c:pt idx="67">
                  <c:v>45792</c:v>
                </c:pt>
                <c:pt idx="68">
                  <c:v>45793</c:v>
                </c:pt>
                <c:pt idx="69">
                  <c:v>45794</c:v>
                </c:pt>
                <c:pt idx="70">
                  <c:v>45795</c:v>
                </c:pt>
                <c:pt idx="71">
                  <c:v>45796</c:v>
                </c:pt>
                <c:pt idx="72">
                  <c:v>45797</c:v>
                </c:pt>
                <c:pt idx="73">
                  <c:v>45798</c:v>
                </c:pt>
                <c:pt idx="74">
                  <c:v>45799</c:v>
                </c:pt>
                <c:pt idx="75">
                  <c:v>45800</c:v>
                </c:pt>
                <c:pt idx="76">
                  <c:v>45801</c:v>
                </c:pt>
                <c:pt idx="77">
                  <c:v>45802</c:v>
                </c:pt>
                <c:pt idx="78">
                  <c:v>45803</c:v>
                </c:pt>
                <c:pt idx="79">
                  <c:v>45804</c:v>
                </c:pt>
                <c:pt idx="80">
                  <c:v>45805</c:v>
                </c:pt>
                <c:pt idx="81">
                  <c:v>45806</c:v>
                </c:pt>
                <c:pt idx="82">
                  <c:v>45807</c:v>
                </c:pt>
                <c:pt idx="83">
                  <c:v>45808</c:v>
                </c:pt>
                <c:pt idx="84">
                  <c:v>45809</c:v>
                </c:pt>
                <c:pt idx="85">
                  <c:v>45810</c:v>
                </c:pt>
                <c:pt idx="86">
                  <c:v>45811</c:v>
                </c:pt>
                <c:pt idx="87">
                  <c:v>45812</c:v>
                </c:pt>
                <c:pt idx="88">
                  <c:v>45813</c:v>
                </c:pt>
                <c:pt idx="89">
                  <c:v>45814</c:v>
                </c:pt>
                <c:pt idx="90">
                  <c:v>45815</c:v>
                </c:pt>
                <c:pt idx="91">
                  <c:v>45816</c:v>
                </c:pt>
                <c:pt idx="92">
                  <c:v>45817</c:v>
                </c:pt>
                <c:pt idx="93">
                  <c:v>45818</c:v>
                </c:pt>
                <c:pt idx="94">
                  <c:v>45819</c:v>
                </c:pt>
                <c:pt idx="95">
                  <c:v>45820</c:v>
                </c:pt>
                <c:pt idx="96">
                  <c:v>45821</c:v>
                </c:pt>
                <c:pt idx="97">
                  <c:v>45822</c:v>
                </c:pt>
                <c:pt idx="98">
                  <c:v>45823</c:v>
                </c:pt>
                <c:pt idx="99">
                  <c:v>45824</c:v>
                </c:pt>
                <c:pt idx="100">
                  <c:v>45825</c:v>
                </c:pt>
                <c:pt idx="101">
                  <c:v>45826</c:v>
                </c:pt>
                <c:pt idx="102">
                  <c:v>45827</c:v>
                </c:pt>
                <c:pt idx="103">
                  <c:v>45828</c:v>
                </c:pt>
                <c:pt idx="104">
                  <c:v>45829</c:v>
                </c:pt>
                <c:pt idx="105">
                  <c:v>45830</c:v>
                </c:pt>
                <c:pt idx="106">
                  <c:v>45831</c:v>
                </c:pt>
                <c:pt idx="107">
                  <c:v>45832</c:v>
                </c:pt>
                <c:pt idx="108">
                  <c:v>45833</c:v>
                </c:pt>
                <c:pt idx="109">
                  <c:v>45834</c:v>
                </c:pt>
                <c:pt idx="110">
                  <c:v>45835</c:v>
                </c:pt>
                <c:pt idx="111">
                  <c:v>45836</c:v>
                </c:pt>
                <c:pt idx="112">
                  <c:v>45837</c:v>
                </c:pt>
                <c:pt idx="113">
                  <c:v>45838</c:v>
                </c:pt>
                <c:pt idx="114">
                  <c:v>45839</c:v>
                </c:pt>
                <c:pt idx="115">
                  <c:v>45840</c:v>
                </c:pt>
                <c:pt idx="116">
                  <c:v>45841</c:v>
                </c:pt>
                <c:pt idx="117">
                  <c:v>45842</c:v>
                </c:pt>
                <c:pt idx="118">
                  <c:v>45843</c:v>
                </c:pt>
                <c:pt idx="119">
                  <c:v>45844</c:v>
                </c:pt>
                <c:pt idx="120">
                  <c:v>45845</c:v>
                </c:pt>
                <c:pt idx="121">
                  <c:v>45846</c:v>
                </c:pt>
                <c:pt idx="122">
                  <c:v>45847</c:v>
                </c:pt>
                <c:pt idx="123">
                  <c:v>45848</c:v>
                </c:pt>
                <c:pt idx="124">
                  <c:v>45849</c:v>
                </c:pt>
                <c:pt idx="125">
                  <c:v>45850</c:v>
                </c:pt>
                <c:pt idx="126">
                  <c:v>45851</c:v>
                </c:pt>
                <c:pt idx="127">
                  <c:v>45852</c:v>
                </c:pt>
                <c:pt idx="128">
                  <c:v>45853</c:v>
                </c:pt>
                <c:pt idx="129">
                  <c:v>45854</c:v>
                </c:pt>
                <c:pt idx="130">
                  <c:v>45855</c:v>
                </c:pt>
                <c:pt idx="131">
                  <c:v>45856</c:v>
                </c:pt>
                <c:pt idx="132">
                  <c:v>45857</c:v>
                </c:pt>
                <c:pt idx="133">
                  <c:v>45858</c:v>
                </c:pt>
                <c:pt idx="134">
                  <c:v>45859</c:v>
                </c:pt>
                <c:pt idx="135">
                  <c:v>45860</c:v>
                </c:pt>
                <c:pt idx="136">
                  <c:v>45861</c:v>
                </c:pt>
                <c:pt idx="137">
                  <c:v>45862</c:v>
                </c:pt>
                <c:pt idx="138">
                  <c:v>45863</c:v>
                </c:pt>
                <c:pt idx="139">
                  <c:v>45864</c:v>
                </c:pt>
                <c:pt idx="140">
                  <c:v>45865</c:v>
                </c:pt>
                <c:pt idx="141">
                  <c:v>45866</c:v>
                </c:pt>
                <c:pt idx="142">
                  <c:v>45867</c:v>
                </c:pt>
                <c:pt idx="143">
                  <c:v>45868</c:v>
                </c:pt>
                <c:pt idx="144">
                  <c:v>45869</c:v>
                </c:pt>
                <c:pt idx="145">
                  <c:v>45870</c:v>
                </c:pt>
                <c:pt idx="146">
                  <c:v>45871</c:v>
                </c:pt>
                <c:pt idx="147">
                  <c:v>45872</c:v>
                </c:pt>
                <c:pt idx="148">
                  <c:v>45873</c:v>
                </c:pt>
                <c:pt idx="149">
                  <c:v>45874</c:v>
                </c:pt>
                <c:pt idx="150">
                  <c:v>45875</c:v>
                </c:pt>
                <c:pt idx="151">
                  <c:v>45876</c:v>
                </c:pt>
                <c:pt idx="152">
                  <c:v>45877</c:v>
                </c:pt>
                <c:pt idx="153">
                  <c:v>45878</c:v>
                </c:pt>
                <c:pt idx="154">
                  <c:v>45879</c:v>
                </c:pt>
                <c:pt idx="155">
                  <c:v>45880</c:v>
                </c:pt>
                <c:pt idx="156">
                  <c:v>45881</c:v>
                </c:pt>
                <c:pt idx="157">
                  <c:v>45882</c:v>
                </c:pt>
                <c:pt idx="158">
                  <c:v>45883</c:v>
                </c:pt>
                <c:pt idx="159">
                  <c:v>45884</c:v>
                </c:pt>
                <c:pt idx="160">
                  <c:v>45885</c:v>
                </c:pt>
                <c:pt idx="161">
                  <c:v>45886</c:v>
                </c:pt>
                <c:pt idx="162">
                  <c:v>45887</c:v>
                </c:pt>
                <c:pt idx="163">
                  <c:v>45888</c:v>
                </c:pt>
                <c:pt idx="164">
                  <c:v>45889</c:v>
                </c:pt>
                <c:pt idx="165">
                  <c:v>45890</c:v>
                </c:pt>
                <c:pt idx="166">
                  <c:v>45891</c:v>
                </c:pt>
                <c:pt idx="167">
                  <c:v>45892</c:v>
                </c:pt>
                <c:pt idx="168">
                  <c:v>45893</c:v>
                </c:pt>
                <c:pt idx="169">
                  <c:v>45894</c:v>
                </c:pt>
                <c:pt idx="170">
                  <c:v>45895</c:v>
                </c:pt>
                <c:pt idx="171">
                  <c:v>45896</c:v>
                </c:pt>
                <c:pt idx="172">
                  <c:v>45897</c:v>
                </c:pt>
                <c:pt idx="173">
                  <c:v>45898</c:v>
                </c:pt>
                <c:pt idx="174">
                  <c:v>45899</c:v>
                </c:pt>
                <c:pt idx="175">
                  <c:v>45900</c:v>
                </c:pt>
                <c:pt idx="176">
                  <c:v>45901</c:v>
                </c:pt>
                <c:pt idx="177">
                  <c:v>45902</c:v>
                </c:pt>
                <c:pt idx="178">
                  <c:v>45903</c:v>
                </c:pt>
                <c:pt idx="179">
                  <c:v>45904</c:v>
                </c:pt>
                <c:pt idx="180">
                  <c:v>45905</c:v>
                </c:pt>
                <c:pt idx="181">
                  <c:v>45906</c:v>
                </c:pt>
                <c:pt idx="182">
                  <c:v>45907</c:v>
                </c:pt>
                <c:pt idx="183">
                  <c:v>45908</c:v>
                </c:pt>
                <c:pt idx="184">
                  <c:v>45909</c:v>
                </c:pt>
                <c:pt idx="185">
                  <c:v>45910</c:v>
                </c:pt>
                <c:pt idx="186">
                  <c:v>45911</c:v>
                </c:pt>
                <c:pt idx="187">
                  <c:v>45912</c:v>
                </c:pt>
                <c:pt idx="188">
                  <c:v>45913</c:v>
                </c:pt>
                <c:pt idx="189">
                  <c:v>45914</c:v>
                </c:pt>
                <c:pt idx="190">
                  <c:v>45915</c:v>
                </c:pt>
                <c:pt idx="191">
                  <c:v>45916</c:v>
                </c:pt>
                <c:pt idx="192">
                  <c:v>45917</c:v>
                </c:pt>
                <c:pt idx="193">
                  <c:v>45918</c:v>
                </c:pt>
                <c:pt idx="194">
                  <c:v>45919</c:v>
                </c:pt>
                <c:pt idx="195">
                  <c:v>45920</c:v>
                </c:pt>
                <c:pt idx="196">
                  <c:v>45921</c:v>
                </c:pt>
                <c:pt idx="197">
                  <c:v>45922</c:v>
                </c:pt>
                <c:pt idx="198">
                  <c:v>45923</c:v>
                </c:pt>
                <c:pt idx="199">
                  <c:v>45924</c:v>
                </c:pt>
                <c:pt idx="200">
                  <c:v>45925</c:v>
                </c:pt>
                <c:pt idx="201">
                  <c:v>45926</c:v>
                </c:pt>
                <c:pt idx="202">
                  <c:v>45927</c:v>
                </c:pt>
                <c:pt idx="203">
                  <c:v>45928</c:v>
                </c:pt>
                <c:pt idx="204">
                  <c:v>45929</c:v>
                </c:pt>
                <c:pt idx="205">
                  <c:v>45930</c:v>
                </c:pt>
                <c:pt idx="206">
                  <c:v>45931</c:v>
                </c:pt>
                <c:pt idx="207">
                  <c:v>45932</c:v>
                </c:pt>
                <c:pt idx="208">
                  <c:v>45933</c:v>
                </c:pt>
                <c:pt idx="209">
                  <c:v>45934</c:v>
                </c:pt>
                <c:pt idx="210">
                  <c:v>45935</c:v>
                </c:pt>
                <c:pt idx="211">
                  <c:v>45936</c:v>
                </c:pt>
                <c:pt idx="212">
                  <c:v>45937</c:v>
                </c:pt>
                <c:pt idx="213">
                  <c:v>45938</c:v>
                </c:pt>
                <c:pt idx="214">
                  <c:v>45939</c:v>
                </c:pt>
                <c:pt idx="215">
                  <c:v>45940</c:v>
                </c:pt>
                <c:pt idx="216">
                  <c:v>45941</c:v>
                </c:pt>
                <c:pt idx="217">
                  <c:v>45942</c:v>
                </c:pt>
                <c:pt idx="218">
                  <c:v>45943</c:v>
                </c:pt>
                <c:pt idx="219">
                  <c:v>45944</c:v>
                </c:pt>
                <c:pt idx="220">
                  <c:v>45945</c:v>
                </c:pt>
                <c:pt idx="221">
                  <c:v>45946</c:v>
                </c:pt>
                <c:pt idx="222">
                  <c:v>45947</c:v>
                </c:pt>
                <c:pt idx="223">
                  <c:v>45948</c:v>
                </c:pt>
                <c:pt idx="224">
                  <c:v>45949</c:v>
                </c:pt>
                <c:pt idx="225">
                  <c:v>45950</c:v>
                </c:pt>
                <c:pt idx="226">
                  <c:v>45951</c:v>
                </c:pt>
                <c:pt idx="227">
                  <c:v>45952</c:v>
                </c:pt>
                <c:pt idx="228">
                  <c:v>45953</c:v>
                </c:pt>
                <c:pt idx="229">
                  <c:v>45954</c:v>
                </c:pt>
                <c:pt idx="230">
                  <c:v>45955</c:v>
                </c:pt>
                <c:pt idx="231">
                  <c:v>45956</c:v>
                </c:pt>
                <c:pt idx="232">
                  <c:v>45957</c:v>
                </c:pt>
                <c:pt idx="233">
                  <c:v>45958</c:v>
                </c:pt>
                <c:pt idx="234">
                  <c:v>45959</c:v>
                </c:pt>
                <c:pt idx="235">
                  <c:v>45960</c:v>
                </c:pt>
                <c:pt idx="236">
                  <c:v>45961</c:v>
                </c:pt>
                <c:pt idx="237">
                  <c:v>45962</c:v>
                </c:pt>
                <c:pt idx="238">
                  <c:v>45963</c:v>
                </c:pt>
                <c:pt idx="239">
                  <c:v>45964</c:v>
                </c:pt>
                <c:pt idx="240">
                  <c:v>45965</c:v>
                </c:pt>
                <c:pt idx="241">
                  <c:v>45966</c:v>
                </c:pt>
                <c:pt idx="242">
                  <c:v>45967</c:v>
                </c:pt>
                <c:pt idx="243">
                  <c:v>45968</c:v>
                </c:pt>
                <c:pt idx="244">
                  <c:v>45969</c:v>
                </c:pt>
                <c:pt idx="245">
                  <c:v>45970</c:v>
                </c:pt>
                <c:pt idx="246">
                  <c:v>45971</c:v>
                </c:pt>
                <c:pt idx="247">
                  <c:v>45972</c:v>
                </c:pt>
                <c:pt idx="248">
                  <c:v>45973</c:v>
                </c:pt>
                <c:pt idx="249">
                  <c:v>45974</c:v>
                </c:pt>
                <c:pt idx="250">
                  <c:v>45975</c:v>
                </c:pt>
                <c:pt idx="251">
                  <c:v>45976</c:v>
                </c:pt>
                <c:pt idx="252">
                  <c:v>45977</c:v>
                </c:pt>
                <c:pt idx="253">
                  <c:v>45978</c:v>
                </c:pt>
                <c:pt idx="254">
                  <c:v>45979</c:v>
                </c:pt>
                <c:pt idx="255">
                  <c:v>45980</c:v>
                </c:pt>
                <c:pt idx="256">
                  <c:v>45981</c:v>
                </c:pt>
                <c:pt idx="257">
                  <c:v>45982</c:v>
                </c:pt>
                <c:pt idx="258">
                  <c:v>45983</c:v>
                </c:pt>
                <c:pt idx="259">
                  <c:v>45984</c:v>
                </c:pt>
                <c:pt idx="260">
                  <c:v>45985</c:v>
                </c:pt>
                <c:pt idx="261">
                  <c:v>45986</c:v>
                </c:pt>
                <c:pt idx="262">
                  <c:v>45987</c:v>
                </c:pt>
                <c:pt idx="263">
                  <c:v>45988</c:v>
                </c:pt>
                <c:pt idx="264">
                  <c:v>45989</c:v>
                </c:pt>
                <c:pt idx="265">
                  <c:v>45990</c:v>
                </c:pt>
                <c:pt idx="266">
                  <c:v>45991</c:v>
                </c:pt>
                <c:pt idx="267">
                  <c:v>45992</c:v>
                </c:pt>
                <c:pt idx="268">
                  <c:v>45993</c:v>
                </c:pt>
                <c:pt idx="269">
                  <c:v>45994</c:v>
                </c:pt>
                <c:pt idx="270">
                  <c:v>45995</c:v>
                </c:pt>
                <c:pt idx="271">
                  <c:v>45996</c:v>
                </c:pt>
                <c:pt idx="272">
                  <c:v>45997</c:v>
                </c:pt>
                <c:pt idx="273">
                  <c:v>45998</c:v>
                </c:pt>
                <c:pt idx="274">
                  <c:v>45999</c:v>
                </c:pt>
                <c:pt idx="275">
                  <c:v>46000</c:v>
                </c:pt>
                <c:pt idx="276">
                  <c:v>46001</c:v>
                </c:pt>
                <c:pt idx="277">
                  <c:v>46002</c:v>
                </c:pt>
                <c:pt idx="278">
                  <c:v>46003</c:v>
                </c:pt>
                <c:pt idx="279">
                  <c:v>46004</c:v>
                </c:pt>
                <c:pt idx="280">
                  <c:v>46005</c:v>
                </c:pt>
                <c:pt idx="281">
                  <c:v>46006</c:v>
                </c:pt>
                <c:pt idx="282">
                  <c:v>46007</c:v>
                </c:pt>
                <c:pt idx="283">
                  <c:v>46008</c:v>
                </c:pt>
                <c:pt idx="284">
                  <c:v>46009</c:v>
                </c:pt>
                <c:pt idx="285">
                  <c:v>46010</c:v>
                </c:pt>
                <c:pt idx="286">
                  <c:v>46011</c:v>
                </c:pt>
                <c:pt idx="287">
                  <c:v>46012</c:v>
                </c:pt>
                <c:pt idx="288">
                  <c:v>46013</c:v>
                </c:pt>
                <c:pt idx="289">
                  <c:v>46014</c:v>
                </c:pt>
                <c:pt idx="290">
                  <c:v>46015</c:v>
                </c:pt>
                <c:pt idx="291">
                  <c:v>46016</c:v>
                </c:pt>
                <c:pt idx="292">
                  <c:v>46017</c:v>
                </c:pt>
                <c:pt idx="293">
                  <c:v>46018</c:v>
                </c:pt>
                <c:pt idx="294">
                  <c:v>46019</c:v>
                </c:pt>
                <c:pt idx="295">
                  <c:v>46020</c:v>
                </c:pt>
                <c:pt idx="296">
                  <c:v>46021</c:v>
                </c:pt>
                <c:pt idx="297">
                  <c:v>46022</c:v>
                </c:pt>
                <c:pt idx="298">
                  <c:v>46023</c:v>
                </c:pt>
                <c:pt idx="299">
                  <c:v>46024</c:v>
                </c:pt>
                <c:pt idx="300">
                  <c:v>46025</c:v>
                </c:pt>
                <c:pt idx="301">
                  <c:v>46026</c:v>
                </c:pt>
                <c:pt idx="302">
                  <c:v>46027</c:v>
                </c:pt>
                <c:pt idx="303">
                  <c:v>46028</c:v>
                </c:pt>
                <c:pt idx="304">
                  <c:v>46029</c:v>
                </c:pt>
                <c:pt idx="305">
                  <c:v>46030</c:v>
                </c:pt>
                <c:pt idx="306">
                  <c:v>46031</c:v>
                </c:pt>
                <c:pt idx="307">
                  <c:v>46032</c:v>
                </c:pt>
                <c:pt idx="308">
                  <c:v>46033</c:v>
                </c:pt>
                <c:pt idx="309">
                  <c:v>46034</c:v>
                </c:pt>
                <c:pt idx="310">
                  <c:v>46035</c:v>
                </c:pt>
                <c:pt idx="311">
                  <c:v>46036</c:v>
                </c:pt>
                <c:pt idx="312">
                  <c:v>46037</c:v>
                </c:pt>
                <c:pt idx="313">
                  <c:v>46038</c:v>
                </c:pt>
                <c:pt idx="314">
                  <c:v>46039</c:v>
                </c:pt>
                <c:pt idx="315">
                  <c:v>46040</c:v>
                </c:pt>
                <c:pt idx="316">
                  <c:v>46041</c:v>
                </c:pt>
                <c:pt idx="317">
                  <c:v>46042</c:v>
                </c:pt>
                <c:pt idx="318">
                  <c:v>46043</c:v>
                </c:pt>
                <c:pt idx="319">
                  <c:v>46044</c:v>
                </c:pt>
                <c:pt idx="320">
                  <c:v>46045</c:v>
                </c:pt>
                <c:pt idx="321">
                  <c:v>46046</c:v>
                </c:pt>
                <c:pt idx="322">
                  <c:v>46047</c:v>
                </c:pt>
                <c:pt idx="323">
                  <c:v>46048</c:v>
                </c:pt>
                <c:pt idx="324">
                  <c:v>46049</c:v>
                </c:pt>
                <c:pt idx="325">
                  <c:v>46050</c:v>
                </c:pt>
                <c:pt idx="326">
                  <c:v>46051</c:v>
                </c:pt>
                <c:pt idx="327">
                  <c:v>46052</c:v>
                </c:pt>
                <c:pt idx="328">
                  <c:v>46053</c:v>
                </c:pt>
                <c:pt idx="329">
                  <c:v>46054</c:v>
                </c:pt>
                <c:pt idx="330">
                  <c:v>46055</c:v>
                </c:pt>
                <c:pt idx="331">
                  <c:v>46056</c:v>
                </c:pt>
                <c:pt idx="332">
                  <c:v>46057</c:v>
                </c:pt>
                <c:pt idx="333">
                  <c:v>46058</c:v>
                </c:pt>
                <c:pt idx="334">
                  <c:v>46059</c:v>
                </c:pt>
                <c:pt idx="335">
                  <c:v>46060</c:v>
                </c:pt>
                <c:pt idx="336">
                  <c:v>46061</c:v>
                </c:pt>
                <c:pt idx="337">
                  <c:v>46062</c:v>
                </c:pt>
                <c:pt idx="338">
                  <c:v>46063</c:v>
                </c:pt>
                <c:pt idx="339">
                  <c:v>46064</c:v>
                </c:pt>
                <c:pt idx="340">
                  <c:v>46065</c:v>
                </c:pt>
                <c:pt idx="341">
                  <c:v>46066</c:v>
                </c:pt>
                <c:pt idx="342">
                  <c:v>46067</c:v>
                </c:pt>
                <c:pt idx="343">
                  <c:v>46068</c:v>
                </c:pt>
                <c:pt idx="344">
                  <c:v>46069</c:v>
                </c:pt>
                <c:pt idx="345">
                  <c:v>46070</c:v>
                </c:pt>
                <c:pt idx="346">
                  <c:v>46071</c:v>
                </c:pt>
                <c:pt idx="347">
                  <c:v>46072</c:v>
                </c:pt>
                <c:pt idx="348">
                  <c:v>46073</c:v>
                </c:pt>
                <c:pt idx="349">
                  <c:v>46074</c:v>
                </c:pt>
                <c:pt idx="350">
                  <c:v>46075</c:v>
                </c:pt>
                <c:pt idx="351">
                  <c:v>46076</c:v>
                </c:pt>
                <c:pt idx="352">
                  <c:v>46077</c:v>
                </c:pt>
                <c:pt idx="353">
                  <c:v>46078</c:v>
                </c:pt>
                <c:pt idx="354">
                  <c:v>46079</c:v>
                </c:pt>
                <c:pt idx="355">
                  <c:v>46080</c:v>
                </c:pt>
                <c:pt idx="356">
                  <c:v>46081</c:v>
                </c:pt>
                <c:pt idx="357">
                  <c:v>46082</c:v>
                </c:pt>
                <c:pt idx="358">
                  <c:v>46083</c:v>
                </c:pt>
                <c:pt idx="359">
                  <c:v>46084</c:v>
                </c:pt>
                <c:pt idx="360">
                  <c:v>46085</c:v>
                </c:pt>
                <c:pt idx="361">
                  <c:v>46086</c:v>
                </c:pt>
                <c:pt idx="362">
                  <c:v>46087</c:v>
                </c:pt>
                <c:pt idx="363">
                  <c:v>46088</c:v>
                </c:pt>
                <c:pt idx="364">
                  <c:v>46089</c:v>
                </c:pt>
                <c:pt idx="365">
                  <c:v>46090</c:v>
                </c:pt>
                <c:pt idx="366">
                  <c:v>46091</c:v>
                </c:pt>
                <c:pt idx="367">
                  <c:v>46092</c:v>
                </c:pt>
                <c:pt idx="368">
                  <c:v>46093</c:v>
                </c:pt>
                <c:pt idx="369">
                  <c:v>46094</c:v>
                </c:pt>
                <c:pt idx="370">
                  <c:v>46095</c:v>
                </c:pt>
                <c:pt idx="371">
                  <c:v>46096</c:v>
                </c:pt>
                <c:pt idx="372">
                  <c:v>46097</c:v>
                </c:pt>
                <c:pt idx="373">
                  <c:v>46098</c:v>
                </c:pt>
                <c:pt idx="374">
                  <c:v>46099</c:v>
                </c:pt>
                <c:pt idx="375">
                  <c:v>46100</c:v>
                </c:pt>
                <c:pt idx="376">
                  <c:v>46101</c:v>
                </c:pt>
                <c:pt idx="377">
                  <c:v>46102</c:v>
                </c:pt>
                <c:pt idx="378">
                  <c:v>46103</c:v>
                </c:pt>
                <c:pt idx="379">
                  <c:v>46104</c:v>
                </c:pt>
                <c:pt idx="380">
                  <c:v>46105</c:v>
                </c:pt>
                <c:pt idx="381">
                  <c:v>46106</c:v>
                </c:pt>
                <c:pt idx="382">
                  <c:v>46107</c:v>
                </c:pt>
                <c:pt idx="383">
                  <c:v>46108</c:v>
                </c:pt>
                <c:pt idx="384">
                  <c:v>46109</c:v>
                </c:pt>
                <c:pt idx="385">
                  <c:v>46110</c:v>
                </c:pt>
                <c:pt idx="386">
                  <c:v>46111</c:v>
                </c:pt>
                <c:pt idx="387">
                  <c:v>46112</c:v>
                </c:pt>
                <c:pt idx="388">
                  <c:v>46113</c:v>
                </c:pt>
                <c:pt idx="389">
                  <c:v>46114</c:v>
                </c:pt>
                <c:pt idx="390">
                  <c:v>46115</c:v>
                </c:pt>
                <c:pt idx="391">
                  <c:v>46116</c:v>
                </c:pt>
                <c:pt idx="392">
                  <c:v>46117</c:v>
                </c:pt>
                <c:pt idx="393">
                  <c:v>46118</c:v>
                </c:pt>
                <c:pt idx="394">
                  <c:v>46119</c:v>
                </c:pt>
                <c:pt idx="395">
                  <c:v>46120</c:v>
                </c:pt>
                <c:pt idx="396">
                  <c:v>46121</c:v>
                </c:pt>
                <c:pt idx="397">
                  <c:v>46122</c:v>
                </c:pt>
                <c:pt idx="398">
                  <c:v>46123</c:v>
                </c:pt>
                <c:pt idx="399">
                  <c:v>46124</c:v>
                </c:pt>
                <c:pt idx="400">
                  <c:v>46125</c:v>
                </c:pt>
                <c:pt idx="401">
                  <c:v>46126</c:v>
                </c:pt>
                <c:pt idx="402">
                  <c:v>46127</c:v>
                </c:pt>
                <c:pt idx="403">
                  <c:v>46128</c:v>
                </c:pt>
                <c:pt idx="404">
                  <c:v>46129</c:v>
                </c:pt>
                <c:pt idx="405">
                  <c:v>46130</c:v>
                </c:pt>
                <c:pt idx="406">
                  <c:v>46131</c:v>
                </c:pt>
                <c:pt idx="407">
                  <c:v>46132</c:v>
                </c:pt>
                <c:pt idx="408">
                  <c:v>46133</c:v>
                </c:pt>
                <c:pt idx="409">
                  <c:v>46134</c:v>
                </c:pt>
                <c:pt idx="410">
                  <c:v>46135</c:v>
                </c:pt>
                <c:pt idx="411">
                  <c:v>46136</c:v>
                </c:pt>
                <c:pt idx="412">
                  <c:v>46137</c:v>
                </c:pt>
                <c:pt idx="413">
                  <c:v>46138</c:v>
                </c:pt>
                <c:pt idx="414">
                  <c:v>46139</c:v>
                </c:pt>
                <c:pt idx="415">
                  <c:v>46140</c:v>
                </c:pt>
                <c:pt idx="416">
                  <c:v>46141</c:v>
                </c:pt>
                <c:pt idx="417">
                  <c:v>46142</c:v>
                </c:pt>
                <c:pt idx="418">
                  <c:v>46143</c:v>
                </c:pt>
                <c:pt idx="419">
                  <c:v>46144</c:v>
                </c:pt>
                <c:pt idx="420">
                  <c:v>46145</c:v>
                </c:pt>
                <c:pt idx="421">
                  <c:v>46146</c:v>
                </c:pt>
                <c:pt idx="422">
                  <c:v>46147</c:v>
                </c:pt>
                <c:pt idx="423">
                  <c:v>46148</c:v>
                </c:pt>
                <c:pt idx="424">
                  <c:v>46149</c:v>
                </c:pt>
                <c:pt idx="425">
                  <c:v>46150</c:v>
                </c:pt>
                <c:pt idx="426">
                  <c:v>46151</c:v>
                </c:pt>
                <c:pt idx="427">
                  <c:v>46152</c:v>
                </c:pt>
                <c:pt idx="428">
                  <c:v>46153</c:v>
                </c:pt>
                <c:pt idx="429">
                  <c:v>46154</c:v>
                </c:pt>
                <c:pt idx="430">
                  <c:v>46155</c:v>
                </c:pt>
                <c:pt idx="431">
                  <c:v>46156</c:v>
                </c:pt>
                <c:pt idx="432">
                  <c:v>46157</c:v>
                </c:pt>
                <c:pt idx="433">
                  <c:v>46158</c:v>
                </c:pt>
                <c:pt idx="434">
                  <c:v>46159</c:v>
                </c:pt>
                <c:pt idx="435">
                  <c:v>46160</c:v>
                </c:pt>
                <c:pt idx="436">
                  <c:v>46161</c:v>
                </c:pt>
                <c:pt idx="437">
                  <c:v>46162</c:v>
                </c:pt>
                <c:pt idx="438">
                  <c:v>46163</c:v>
                </c:pt>
                <c:pt idx="439">
                  <c:v>46164</c:v>
                </c:pt>
                <c:pt idx="440">
                  <c:v>46165</c:v>
                </c:pt>
                <c:pt idx="441">
                  <c:v>46166</c:v>
                </c:pt>
                <c:pt idx="442">
                  <c:v>46167</c:v>
                </c:pt>
                <c:pt idx="443">
                  <c:v>46168</c:v>
                </c:pt>
                <c:pt idx="444">
                  <c:v>46169</c:v>
                </c:pt>
                <c:pt idx="445">
                  <c:v>46170</c:v>
                </c:pt>
                <c:pt idx="446">
                  <c:v>46171</c:v>
                </c:pt>
                <c:pt idx="447">
                  <c:v>46172</c:v>
                </c:pt>
                <c:pt idx="448">
                  <c:v>46173</c:v>
                </c:pt>
                <c:pt idx="449">
                  <c:v>46174</c:v>
                </c:pt>
                <c:pt idx="450">
                  <c:v>46175</c:v>
                </c:pt>
                <c:pt idx="451">
                  <c:v>46176</c:v>
                </c:pt>
                <c:pt idx="452">
                  <c:v>46177</c:v>
                </c:pt>
                <c:pt idx="453">
                  <c:v>46178</c:v>
                </c:pt>
                <c:pt idx="454">
                  <c:v>46179</c:v>
                </c:pt>
                <c:pt idx="455">
                  <c:v>46180</c:v>
                </c:pt>
                <c:pt idx="456">
                  <c:v>46181</c:v>
                </c:pt>
                <c:pt idx="457">
                  <c:v>46182</c:v>
                </c:pt>
                <c:pt idx="458">
                  <c:v>46183</c:v>
                </c:pt>
                <c:pt idx="459">
                  <c:v>46184</c:v>
                </c:pt>
                <c:pt idx="460">
                  <c:v>46185</c:v>
                </c:pt>
                <c:pt idx="461">
                  <c:v>46186</c:v>
                </c:pt>
                <c:pt idx="462">
                  <c:v>46187</c:v>
                </c:pt>
                <c:pt idx="463">
                  <c:v>46188</c:v>
                </c:pt>
                <c:pt idx="464">
                  <c:v>46189</c:v>
                </c:pt>
                <c:pt idx="465">
                  <c:v>46190</c:v>
                </c:pt>
                <c:pt idx="466">
                  <c:v>46191</c:v>
                </c:pt>
                <c:pt idx="467">
                  <c:v>46192</c:v>
                </c:pt>
                <c:pt idx="468">
                  <c:v>46193</c:v>
                </c:pt>
                <c:pt idx="469">
                  <c:v>46194</c:v>
                </c:pt>
                <c:pt idx="470">
                  <c:v>46195</c:v>
                </c:pt>
                <c:pt idx="471">
                  <c:v>46196</c:v>
                </c:pt>
                <c:pt idx="472">
                  <c:v>46197</c:v>
                </c:pt>
                <c:pt idx="473">
                  <c:v>46198</c:v>
                </c:pt>
                <c:pt idx="474">
                  <c:v>46199</c:v>
                </c:pt>
                <c:pt idx="475">
                  <c:v>46200</c:v>
                </c:pt>
                <c:pt idx="476">
                  <c:v>46201</c:v>
                </c:pt>
                <c:pt idx="477">
                  <c:v>46202</c:v>
                </c:pt>
                <c:pt idx="478">
                  <c:v>46203</c:v>
                </c:pt>
                <c:pt idx="479">
                  <c:v>46204</c:v>
                </c:pt>
                <c:pt idx="480">
                  <c:v>46205</c:v>
                </c:pt>
                <c:pt idx="481">
                  <c:v>46206</c:v>
                </c:pt>
              </c:numCache>
            </c:numRef>
          </c:cat>
          <c:val>
            <c:numRef>
              <c:f>'Figure 6 data'!$B$4:$B$3982</c:f>
              <c:numCache>
                <c:formatCode>#,##0.00</c:formatCode>
                <c:ptCount val="3979"/>
                <c:pt idx="0">
                  <c:v>3.9226999999999999</c:v>
                </c:pt>
                <c:pt idx="1">
                  <c:v>3.9373999999999998</c:v>
                </c:pt>
                <c:pt idx="2">
                  <c:v>3.9813999999999998</c:v>
                </c:pt>
                <c:pt idx="3">
                  <c:v>3.9639000000000002</c:v>
                </c:pt>
                <c:pt idx="4">
                  <c:v>3.9681999999999999</c:v>
                </c:pt>
                <c:pt idx="5">
                  <c:v>3.9681999999999999</c:v>
                </c:pt>
                <c:pt idx="6">
                  <c:v>3.9681999999999999</c:v>
                </c:pt>
                <c:pt idx="7">
                  <c:v>3.9681999999999999</c:v>
                </c:pt>
                <c:pt idx="8">
                  <c:v>3.9929000000000001</c:v>
                </c:pt>
                <c:pt idx="9">
                  <c:v>4.0072999999999999</c:v>
                </c:pt>
                <c:pt idx="10">
                  <c:v>4.0056000000000003</c:v>
                </c:pt>
                <c:pt idx="11">
                  <c:v>3.9805000000000001</c:v>
                </c:pt>
                <c:pt idx="12">
                  <c:v>4.0035999999999996</c:v>
                </c:pt>
                <c:pt idx="13">
                  <c:v>4.0035999999999996</c:v>
                </c:pt>
                <c:pt idx="14">
                  <c:v>4.0035999999999996</c:v>
                </c:pt>
                <c:pt idx="15">
                  <c:v>4.0145</c:v>
                </c:pt>
                <c:pt idx="16">
                  <c:v>3.9676</c:v>
                </c:pt>
                <c:pt idx="17">
                  <c:v>3.9582999999999999</c:v>
                </c:pt>
                <c:pt idx="18">
                  <c:v>3.9632999999999998</c:v>
                </c:pt>
                <c:pt idx="19">
                  <c:v>3.9740000000000002</c:v>
                </c:pt>
                <c:pt idx="20">
                  <c:v>3.9740000000000002</c:v>
                </c:pt>
                <c:pt idx="21">
                  <c:v>3.9740000000000002</c:v>
                </c:pt>
                <c:pt idx="22">
                  <c:v>4.0218999999999996</c:v>
                </c:pt>
                <c:pt idx="23">
                  <c:v>3.9956</c:v>
                </c:pt>
                <c:pt idx="24">
                  <c:v>3.9923999999999999</c:v>
                </c:pt>
                <c:pt idx="25">
                  <c:v>4.0923999999999996</c:v>
                </c:pt>
                <c:pt idx="26">
                  <c:v>4.0888</c:v>
                </c:pt>
                <c:pt idx="27">
                  <c:v>4.0888</c:v>
                </c:pt>
                <c:pt idx="28">
                  <c:v>4.0888</c:v>
                </c:pt>
                <c:pt idx="29">
                  <c:v>4.1277999999999997</c:v>
                </c:pt>
                <c:pt idx="30">
                  <c:v>4.1191000000000004</c:v>
                </c:pt>
                <c:pt idx="31">
                  <c:v>4.2095000000000002</c:v>
                </c:pt>
                <c:pt idx="32">
                  <c:v>4.1578999999999997</c:v>
                </c:pt>
                <c:pt idx="33">
                  <c:v>4.2230999999999996</c:v>
                </c:pt>
                <c:pt idx="34">
                  <c:v>4.2230999999999996</c:v>
                </c:pt>
                <c:pt idx="35">
                  <c:v>4.2230999999999996</c:v>
                </c:pt>
                <c:pt idx="36">
                  <c:v>4.1985999999999999</c:v>
                </c:pt>
                <c:pt idx="37">
                  <c:v>4.1837999999999997</c:v>
                </c:pt>
                <c:pt idx="38">
                  <c:v>4.1985000000000001</c:v>
                </c:pt>
                <c:pt idx="39">
                  <c:v>4.1981999999999999</c:v>
                </c:pt>
                <c:pt idx="40">
                  <c:v>4.1981999999999999</c:v>
                </c:pt>
                <c:pt idx="41">
                  <c:v>4.1981999999999999</c:v>
                </c:pt>
                <c:pt idx="42">
                  <c:v>4.1981999999999999</c:v>
                </c:pt>
                <c:pt idx="43">
                  <c:v>4.2598000000000003</c:v>
                </c:pt>
                <c:pt idx="44">
                  <c:v>4.2771999999999997</c:v>
                </c:pt>
                <c:pt idx="45">
                  <c:v>4.1821999999999999</c:v>
                </c:pt>
                <c:pt idx="46">
                  <c:v>4.1520999999999999</c:v>
                </c:pt>
                <c:pt idx="47">
                  <c:v>4.1045999999999996</c:v>
                </c:pt>
                <c:pt idx="48">
                  <c:v>4.1045999999999996</c:v>
                </c:pt>
                <c:pt idx="49">
                  <c:v>4.1045999999999996</c:v>
                </c:pt>
                <c:pt idx="50">
                  <c:v>4.1200999999999999</c:v>
                </c:pt>
                <c:pt idx="51">
                  <c:v>4.1234999999999999</c:v>
                </c:pt>
                <c:pt idx="52">
                  <c:v>4.1399999999999997</c:v>
                </c:pt>
                <c:pt idx="53">
                  <c:v>4.1399999999999997</c:v>
                </c:pt>
                <c:pt idx="54">
                  <c:v>4.0917000000000003</c:v>
                </c:pt>
                <c:pt idx="55">
                  <c:v>4.0917000000000003</c:v>
                </c:pt>
                <c:pt idx="56">
                  <c:v>4.0917000000000003</c:v>
                </c:pt>
                <c:pt idx="57">
                  <c:v>4.1001000000000003</c:v>
                </c:pt>
                <c:pt idx="58">
                  <c:v>4.0960999999999999</c:v>
                </c:pt>
                <c:pt idx="59">
                  <c:v>4.0765000000000002</c:v>
                </c:pt>
                <c:pt idx="60">
                  <c:v>4.0430999999999999</c:v>
                </c:pt>
                <c:pt idx="61">
                  <c:v>4.0125999999999999</c:v>
                </c:pt>
                <c:pt idx="62">
                  <c:v>4.0125999999999999</c:v>
                </c:pt>
                <c:pt idx="63">
                  <c:v>4.0125999999999999</c:v>
                </c:pt>
                <c:pt idx="64">
                  <c:v>3.9333999999999998</c:v>
                </c:pt>
                <c:pt idx="65">
                  <c:v>3.9725999999999999</c:v>
                </c:pt>
                <c:pt idx="66">
                  <c:v>3.9982000000000002</c:v>
                </c:pt>
                <c:pt idx="67">
                  <c:v>3.9601999999999999</c:v>
                </c:pt>
                <c:pt idx="68">
                  <c:v>3.9775</c:v>
                </c:pt>
                <c:pt idx="69">
                  <c:v>3.9775</c:v>
                </c:pt>
                <c:pt idx="70">
                  <c:v>3.9775</c:v>
                </c:pt>
                <c:pt idx="71">
                  <c:v>4.0011999999999999</c:v>
                </c:pt>
                <c:pt idx="72">
                  <c:v>3.964</c:v>
                </c:pt>
                <c:pt idx="73">
                  <c:v>4.0266999999999999</c:v>
                </c:pt>
                <c:pt idx="74">
                  <c:v>4.0335000000000001</c:v>
                </c:pt>
                <c:pt idx="75">
                  <c:v>4.0864000000000003</c:v>
                </c:pt>
                <c:pt idx="76">
                  <c:v>4.0864000000000003</c:v>
                </c:pt>
                <c:pt idx="77">
                  <c:v>4.0864000000000003</c:v>
                </c:pt>
                <c:pt idx="78">
                  <c:v>4.0864000000000003</c:v>
                </c:pt>
                <c:pt idx="79">
                  <c:v>4.0138999999999996</c:v>
                </c:pt>
                <c:pt idx="80">
                  <c:v>4.0101000000000004</c:v>
                </c:pt>
                <c:pt idx="81">
                  <c:v>3.9607000000000001</c:v>
                </c:pt>
                <c:pt idx="82">
                  <c:v>3.9897999999999998</c:v>
                </c:pt>
                <c:pt idx="83">
                  <c:v>3.9897999999999998</c:v>
                </c:pt>
                <c:pt idx="84">
                  <c:v>3.9897999999999998</c:v>
                </c:pt>
                <c:pt idx="85">
                  <c:v>3.9897999999999998</c:v>
                </c:pt>
                <c:pt idx="86">
                  <c:v>4.0167000000000002</c:v>
                </c:pt>
                <c:pt idx="87">
                  <c:v>3.9986999999999999</c:v>
                </c:pt>
                <c:pt idx="88">
                  <c:v>3.9882</c:v>
                </c:pt>
                <c:pt idx="89">
                  <c:v>4.0022000000000002</c:v>
                </c:pt>
                <c:pt idx="90">
                  <c:v>4.0022000000000002</c:v>
                </c:pt>
                <c:pt idx="91">
                  <c:v>4.0022000000000002</c:v>
                </c:pt>
                <c:pt idx="92">
                  <c:v>3.9765999999999999</c:v>
                </c:pt>
                <c:pt idx="93">
                  <c:v>3.9914000000000001</c:v>
                </c:pt>
                <c:pt idx="94">
                  <c:v>4.0057</c:v>
                </c:pt>
                <c:pt idx="95">
                  <c:v>4.1436000000000002</c:v>
                </c:pt>
                <c:pt idx="96">
                  <c:v>4.1524999999999999</c:v>
                </c:pt>
                <c:pt idx="97">
                  <c:v>4.1524999999999999</c:v>
                </c:pt>
                <c:pt idx="98">
                  <c:v>4.1524999999999999</c:v>
                </c:pt>
                <c:pt idx="99">
                  <c:v>4.0936000000000003</c:v>
                </c:pt>
                <c:pt idx="100">
                  <c:v>4.0510999999999999</c:v>
                </c:pt>
                <c:pt idx="101">
                  <c:v>4.0240999999999998</c:v>
                </c:pt>
                <c:pt idx="102">
                  <c:v>3.9984000000000002</c:v>
                </c:pt>
                <c:pt idx="103">
                  <c:v>4.0122999999999998</c:v>
                </c:pt>
                <c:pt idx="104">
                  <c:v>4.0122999999999998</c:v>
                </c:pt>
                <c:pt idx="105">
                  <c:v>4.0122999999999998</c:v>
                </c:pt>
                <c:pt idx="106">
                  <c:v>3.9866999999999999</c:v>
                </c:pt>
                <c:pt idx="107">
                  <c:v>3.9481999999999999</c:v>
                </c:pt>
                <c:pt idx="108">
                  <c:v>3.9563999999999999</c:v>
                </c:pt>
                <c:pt idx="109">
                  <c:v>3.9809999999999999</c:v>
                </c:pt>
                <c:pt idx="110">
                  <c:v>3.9746000000000001</c:v>
                </c:pt>
                <c:pt idx="111">
                  <c:v>3.9746000000000001</c:v>
                </c:pt>
                <c:pt idx="112">
                  <c:v>3.9746000000000001</c:v>
                </c:pt>
                <c:pt idx="113">
                  <c:v>3.9552</c:v>
                </c:pt>
                <c:pt idx="114">
                  <c:v>3.9777999999999998</c:v>
                </c:pt>
                <c:pt idx="115">
                  <c:v>3.9643000000000002</c:v>
                </c:pt>
                <c:pt idx="116">
                  <c:v>3.9659</c:v>
                </c:pt>
                <c:pt idx="117">
                  <c:v>3.9325999999999999</c:v>
                </c:pt>
                <c:pt idx="118">
                  <c:v>3.9325999999999999</c:v>
                </c:pt>
                <c:pt idx="119">
                  <c:v>3.9325999999999999</c:v>
                </c:pt>
                <c:pt idx="120">
                  <c:v>3.9150999999999998</c:v>
                </c:pt>
                <c:pt idx="121">
                  <c:v>3.9359000000000002</c:v>
                </c:pt>
                <c:pt idx="122">
                  <c:v>3.8952</c:v>
                </c:pt>
                <c:pt idx="123">
                  <c:v>3.8727</c:v>
                </c:pt>
                <c:pt idx="124">
                  <c:v>3.8955000000000002</c:v>
                </c:pt>
                <c:pt idx="125">
                  <c:v>3.8955000000000002</c:v>
                </c:pt>
                <c:pt idx="126">
                  <c:v>3.8955000000000002</c:v>
                </c:pt>
                <c:pt idx="127">
                  <c:v>3.9329000000000001</c:v>
                </c:pt>
                <c:pt idx="128">
                  <c:v>3.9036</c:v>
                </c:pt>
                <c:pt idx="129">
                  <c:v>3.8976999999999999</c:v>
                </c:pt>
                <c:pt idx="130">
                  <c:v>3.8864999999999998</c:v>
                </c:pt>
                <c:pt idx="131">
                  <c:v>3.9066999999999998</c:v>
                </c:pt>
                <c:pt idx="132">
                  <c:v>3.9066999999999998</c:v>
                </c:pt>
                <c:pt idx="133">
                  <c:v>3.9066999999999998</c:v>
                </c:pt>
                <c:pt idx="134">
                  <c:v>3.9108999999999998</c:v>
                </c:pt>
                <c:pt idx="135">
                  <c:v>3.9260999999999999</c:v>
                </c:pt>
                <c:pt idx="136">
                  <c:v>3.9072</c:v>
                </c:pt>
                <c:pt idx="137">
                  <c:v>3.9260999999999999</c:v>
                </c:pt>
                <c:pt idx="138">
                  <c:v>3.9439000000000002</c:v>
                </c:pt>
                <c:pt idx="139">
                  <c:v>3.9439000000000002</c:v>
                </c:pt>
                <c:pt idx="140">
                  <c:v>3.9439000000000002</c:v>
                </c:pt>
                <c:pt idx="141">
                  <c:v>3.9085000000000001</c:v>
                </c:pt>
                <c:pt idx="142">
                  <c:v>3.8883000000000001</c:v>
                </c:pt>
                <c:pt idx="143">
                  <c:v>3.8824999999999998</c:v>
                </c:pt>
                <c:pt idx="144">
                  <c:v>3.8767</c:v>
                </c:pt>
                <c:pt idx="145">
                  <c:v>3.8980999999999999</c:v>
                </c:pt>
                <c:pt idx="146">
                  <c:v>3.8980999999999999</c:v>
                </c:pt>
                <c:pt idx="147">
                  <c:v>3.8980999999999999</c:v>
                </c:pt>
                <c:pt idx="148">
                  <c:v>3.9356</c:v>
                </c:pt>
                <c:pt idx="149">
                  <c:v>3.9777999999999998</c:v>
                </c:pt>
                <c:pt idx="150">
                  <c:v>4.0030000000000001</c:v>
                </c:pt>
                <c:pt idx="151">
                  <c:v>3.9881000000000002</c:v>
                </c:pt>
                <c:pt idx="152">
                  <c:v>4.0045999999999999</c:v>
                </c:pt>
                <c:pt idx="153">
                  <c:v>4.0045999999999999</c:v>
                </c:pt>
                <c:pt idx="154">
                  <c:v>4.0045999999999999</c:v>
                </c:pt>
                <c:pt idx="155">
                  <c:v>3.9719000000000002</c:v>
                </c:pt>
                <c:pt idx="156">
                  <c:v>3.9821</c:v>
                </c:pt>
                <c:pt idx="157">
                  <c:v>3.9702999999999999</c:v>
                </c:pt>
                <c:pt idx="158">
                  <c:v>3.9575999999999998</c:v>
                </c:pt>
                <c:pt idx="159">
                  <c:v>3.9468000000000001</c:v>
                </c:pt>
                <c:pt idx="160">
                  <c:v>3.9468000000000001</c:v>
                </c:pt>
                <c:pt idx="161">
                  <c:v>3.9468000000000001</c:v>
                </c:pt>
                <c:pt idx="162">
                  <c:v>3.9603999999999999</c:v>
                </c:pt>
                <c:pt idx="163">
                  <c:v>3.9499</c:v>
                </c:pt>
                <c:pt idx="164">
                  <c:v>3.9622999999999999</c:v>
                </c:pt>
                <c:pt idx="165">
                  <c:v>3.9839000000000002</c:v>
                </c:pt>
                <c:pt idx="166">
                  <c:v>3.9493999999999998</c:v>
                </c:pt>
                <c:pt idx="167">
                  <c:v>3.9493999999999998</c:v>
                </c:pt>
                <c:pt idx="168">
                  <c:v>3.9493999999999998</c:v>
                </c:pt>
                <c:pt idx="169">
                  <c:v>3.9508000000000001</c:v>
                </c:pt>
                <c:pt idx="170">
                  <c:v>3.923</c:v>
                </c:pt>
                <c:pt idx="171">
                  <c:v>3.8769999999999998</c:v>
                </c:pt>
                <c:pt idx="172">
                  <c:v>3.8805999999999998</c:v>
                </c:pt>
                <c:pt idx="173">
                  <c:v>3.8906999999999998</c:v>
                </c:pt>
                <c:pt idx="174">
                  <c:v>3.8906999999999998</c:v>
                </c:pt>
                <c:pt idx="175">
                  <c:v>3.8906999999999998</c:v>
                </c:pt>
                <c:pt idx="176">
                  <c:v>3.9327000000000001</c:v>
                </c:pt>
                <c:pt idx="177">
                  <c:v>3.9386000000000001</c:v>
                </c:pt>
                <c:pt idx="178">
                  <c:v>3.9258000000000002</c:v>
                </c:pt>
                <c:pt idx="179">
                  <c:v>3.9203999999999999</c:v>
                </c:pt>
                <c:pt idx="180">
                  <c:v>3.9037000000000002</c:v>
                </c:pt>
                <c:pt idx="181">
                  <c:v>3.9037000000000002</c:v>
                </c:pt>
                <c:pt idx="182">
                  <c:v>3.9037000000000002</c:v>
                </c:pt>
                <c:pt idx="183">
                  <c:v>3.8975</c:v>
                </c:pt>
                <c:pt idx="184">
                  <c:v>3.9211</c:v>
                </c:pt>
                <c:pt idx="185">
                  <c:v>3.9035000000000002</c:v>
                </c:pt>
                <c:pt idx="186">
                  <c:v>3.9015</c:v>
                </c:pt>
                <c:pt idx="187">
                  <c:v>3.9066000000000001</c:v>
                </c:pt>
                <c:pt idx="188">
                  <c:v>3.9066000000000001</c:v>
                </c:pt>
                <c:pt idx="189">
                  <c:v>3.9066000000000001</c:v>
                </c:pt>
                <c:pt idx="190">
                  <c:v>3.927</c:v>
                </c:pt>
                <c:pt idx="191">
                  <c:v>3.9478</c:v>
                </c:pt>
                <c:pt idx="192">
                  <c:v>3.9535999999999998</c:v>
                </c:pt>
                <c:pt idx="193">
                  <c:v>3.9561000000000002</c:v>
                </c:pt>
                <c:pt idx="194">
                  <c:v>3.9253999999999998</c:v>
                </c:pt>
                <c:pt idx="195">
                  <c:v>3.9253999999999998</c:v>
                </c:pt>
                <c:pt idx="196">
                  <c:v>3.9253999999999998</c:v>
                </c:pt>
                <c:pt idx="197">
                  <c:v>3.9253999999999998</c:v>
                </c:pt>
                <c:pt idx="198">
                  <c:v>3.9253999999999998</c:v>
                </c:pt>
                <c:pt idx="199">
                  <c:v>3.9253999999999998</c:v>
                </c:pt>
                <c:pt idx="200">
                  <c:v>3.9247000000000001</c:v>
                </c:pt>
                <c:pt idx="201">
                  <c:v>3.9289000000000001</c:v>
                </c:pt>
                <c:pt idx="202">
                  <c:v>3.9289000000000001</c:v>
                </c:pt>
                <c:pt idx="203">
                  <c:v>3.9289000000000001</c:v>
                </c:pt>
                <c:pt idx="204">
                  <c:v>3.8946000000000001</c:v>
                </c:pt>
                <c:pt idx="205">
                  <c:v>3.8807</c:v>
                </c:pt>
                <c:pt idx="206">
                  <c:v>3.8807</c:v>
                </c:pt>
                <c:pt idx="207">
                  <c:v>3.8807</c:v>
                </c:pt>
                <c:pt idx="208">
                  <c:v>3.8914</c:v>
                </c:pt>
                <c:pt idx="209">
                  <c:v>3.8914</c:v>
                </c:pt>
                <c:pt idx="210">
                  <c:v>3.8914</c:v>
                </c:pt>
                <c:pt idx="211">
                  <c:v>3.8311000000000002</c:v>
                </c:pt>
                <c:pt idx="212">
                  <c:v>3.8311000000000002</c:v>
                </c:pt>
                <c:pt idx="213">
                  <c:v>3.8136999999999999</c:v>
                </c:pt>
                <c:pt idx="214">
                  <c:v>3.7635000000000001</c:v>
                </c:pt>
                <c:pt idx="215">
                  <c:v>3.7679</c:v>
                </c:pt>
                <c:pt idx="216">
                  <c:v>3.7679</c:v>
                </c:pt>
                <c:pt idx="217">
                  <c:v>3.7679</c:v>
                </c:pt>
                <c:pt idx="218">
                  <c:v>3.8109999999999999</c:v>
                </c:pt>
                <c:pt idx="219">
                  <c:v>3.8109999999999999</c:v>
                </c:pt>
                <c:pt idx="220">
                  <c:v>3.8268</c:v>
                </c:pt>
                <c:pt idx="221">
                  <c:v>3.8443000000000001</c:v>
                </c:pt>
                <c:pt idx="222">
                  <c:v>3.8904999999999998</c:v>
                </c:pt>
                <c:pt idx="223">
                  <c:v>3.8904999999999998</c:v>
                </c:pt>
                <c:pt idx="224">
                  <c:v>3.8904999999999998</c:v>
                </c:pt>
                <c:pt idx="225">
                  <c:v>3.8578999999999999</c:v>
                </c:pt>
                <c:pt idx="226">
                  <c:v>3.8212000000000002</c:v>
                </c:pt>
                <c:pt idx="227">
                  <c:v>3.8206000000000002</c:v>
                </c:pt>
                <c:pt idx="228">
                  <c:v>3.8346</c:v>
                </c:pt>
                <c:pt idx="229">
                  <c:v>3.8233000000000001</c:v>
                </c:pt>
                <c:pt idx="230">
                  <c:v>3.8233000000000001</c:v>
                </c:pt>
                <c:pt idx="231">
                  <c:v>3.8233000000000001</c:v>
                </c:pt>
                <c:pt idx="232">
                  <c:v>3.7928000000000002</c:v>
                </c:pt>
                <c:pt idx="233">
                  <c:v>3.7991999999999999</c:v>
                </c:pt>
                <c:pt idx="234">
                  <c:v>3.7831000000000001</c:v>
                </c:pt>
                <c:pt idx="235">
                  <c:v>3.7645</c:v>
                </c:pt>
                <c:pt idx="236">
                  <c:v>3.7519</c:v>
                </c:pt>
                <c:pt idx="237">
                  <c:v>3.7519</c:v>
                </c:pt>
                <c:pt idx="238">
                  <c:v>3.7519</c:v>
                </c:pt>
                <c:pt idx="239">
                  <c:v>3.7486999999999999</c:v>
                </c:pt>
                <c:pt idx="240">
                  <c:v>3.7543000000000002</c:v>
                </c:pt>
                <c:pt idx="241">
                  <c:v>3.7585000000000002</c:v>
                </c:pt>
                <c:pt idx="242">
                  <c:v>3.7467999999999999</c:v>
                </c:pt>
                <c:pt idx="243">
                  <c:v>3.7662</c:v>
                </c:pt>
                <c:pt idx="244">
                  <c:v>3.7662</c:v>
                </c:pt>
                <c:pt idx="245">
                  <c:v>3.7662</c:v>
                </c:pt>
                <c:pt idx="246">
                  <c:v>3.7363</c:v>
                </c:pt>
                <c:pt idx="247">
                  <c:v>3.7229999999999999</c:v>
                </c:pt>
                <c:pt idx="248">
                  <c:v>3.7017000000000002</c:v>
                </c:pt>
                <c:pt idx="249">
                  <c:v>3.7267999999999999</c:v>
                </c:pt>
                <c:pt idx="250">
                  <c:v>3.7612999999999999</c:v>
                </c:pt>
                <c:pt idx="251">
                  <c:v>3.7612999999999999</c:v>
                </c:pt>
                <c:pt idx="252">
                  <c:v>3.7612999999999999</c:v>
                </c:pt>
                <c:pt idx="253">
                  <c:v>3.7593999999999999</c:v>
                </c:pt>
                <c:pt idx="254">
                  <c:v>3.7890000000000001</c:v>
                </c:pt>
                <c:pt idx="255">
                  <c:v>3.7829999999999999</c:v>
                </c:pt>
                <c:pt idx="256">
                  <c:v>3.7522000000000002</c:v>
                </c:pt>
                <c:pt idx="257">
                  <c:v>3.7835000000000001</c:v>
                </c:pt>
                <c:pt idx="258">
                  <c:v>3.7835000000000001</c:v>
                </c:pt>
                <c:pt idx="259">
                  <c:v>3.7835000000000001</c:v>
                </c:pt>
                <c:pt idx="260">
                  <c:v>3.7864</c:v>
                </c:pt>
                <c:pt idx="261">
                  <c:v>3.7759999999999998</c:v>
                </c:pt>
                <c:pt idx="262">
                  <c:v>3.7938000000000001</c:v>
                </c:pt>
                <c:pt idx="263">
                  <c:v>3.7959999999999998</c:v>
                </c:pt>
                <c:pt idx="264">
                  <c:v>3.7738999999999998</c:v>
                </c:pt>
                <c:pt idx="265">
                  <c:v>3.7738999999999998</c:v>
                </c:pt>
                <c:pt idx="266">
                  <c:v>3.7738999999999998</c:v>
                </c:pt>
                <c:pt idx="267">
                  <c:v>3.7959999999999998</c:v>
                </c:pt>
                <c:pt idx="268">
                  <c:v>3.7805</c:v>
                </c:pt>
                <c:pt idx="269">
                  <c:v>3.7671000000000001</c:v>
                </c:pt>
                <c:pt idx="270">
                  <c:v>3.7801</c:v>
                </c:pt>
                <c:pt idx="271">
                  <c:v>3.7614999999999998</c:v>
                </c:pt>
                <c:pt idx="272">
                  <c:v>3.7614999999999998</c:v>
                </c:pt>
                <c:pt idx="273">
                  <c:v>3.7614999999999998</c:v>
                </c:pt>
                <c:pt idx="274">
                  <c:v>3.7395999999999998</c:v>
                </c:pt>
                <c:pt idx="275">
                  <c:v>3.7393000000000001</c:v>
                </c:pt>
                <c:pt idx="276">
                  <c:v>3.7555000000000001</c:v>
                </c:pt>
                <c:pt idx="277">
                  <c:v>3.7608000000000001</c:v>
                </c:pt>
                <c:pt idx="278">
                  <c:v>3.7562000000000002</c:v>
                </c:pt>
                <c:pt idx="279">
                  <c:v>3.7562000000000002</c:v>
                </c:pt>
                <c:pt idx="280">
                  <c:v>3.7562000000000002</c:v>
                </c:pt>
                <c:pt idx="281">
                  <c:v>3.7690999999999999</c:v>
                </c:pt>
                <c:pt idx="282">
                  <c:v>3.7909000000000002</c:v>
                </c:pt>
                <c:pt idx="283">
                  <c:v>3.7761</c:v>
                </c:pt>
                <c:pt idx="284">
                  <c:v>3.7728000000000002</c:v>
                </c:pt>
                <c:pt idx="285">
                  <c:v>3.7574999999999998</c:v>
                </c:pt>
                <c:pt idx="286">
                  <c:v>3.7574999999999998</c:v>
                </c:pt>
                <c:pt idx="287">
                  <c:v>3.7574999999999998</c:v>
                </c:pt>
                <c:pt idx="288">
                  <c:v>3.7637</c:v>
                </c:pt>
                <c:pt idx="289">
                  <c:v>3.7664</c:v>
                </c:pt>
                <c:pt idx="290">
                  <c:v>3.7572999999999999</c:v>
                </c:pt>
                <c:pt idx="291">
                  <c:v>3.7572999999999999</c:v>
                </c:pt>
                <c:pt idx="292">
                  <c:v>3.7572999999999999</c:v>
                </c:pt>
                <c:pt idx="293">
                  <c:v>3.7572999999999999</c:v>
                </c:pt>
                <c:pt idx="294">
                  <c:v>3.7572999999999999</c:v>
                </c:pt>
                <c:pt idx="295">
                  <c:v>3.7684000000000002</c:v>
                </c:pt>
                <c:pt idx="296">
                  <c:v>3.7443</c:v>
                </c:pt>
                <c:pt idx="297">
                  <c:v>3.7454999999999998</c:v>
                </c:pt>
                <c:pt idx="298">
                  <c:v>3.7454999999999998</c:v>
                </c:pt>
                <c:pt idx="299">
                  <c:v>3.7307999999999999</c:v>
                </c:pt>
                <c:pt idx="300">
                  <c:v>3.7307999999999999</c:v>
                </c:pt>
                <c:pt idx="301">
                  <c:v>3.7307999999999999</c:v>
                </c:pt>
                <c:pt idx="302">
                  <c:v>3.6878000000000002</c:v>
                </c:pt>
                <c:pt idx="303">
                  <c:v>3.7046999999999999</c:v>
                </c:pt>
                <c:pt idx="304">
                  <c:v>3.7103999999999999</c:v>
                </c:pt>
                <c:pt idx="305">
                  <c:v>3.7050999999999998</c:v>
                </c:pt>
                <c:pt idx="306">
                  <c:v>3.6920000000000002</c:v>
                </c:pt>
                <c:pt idx="307">
                  <c:v>3.6920000000000002</c:v>
                </c:pt>
                <c:pt idx="308">
                  <c:v>3.6920000000000002</c:v>
                </c:pt>
                <c:pt idx="309">
                  <c:v>3.6821999999999999</c:v>
                </c:pt>
                <c:pt idx="310">
                  <c:v>3.6718999999999999</c:v>
                </c:pt>
                <c:pt idx="311">
                  <c:v>3.6697000000000002</c:v>
                </c:pt>
                <c:pt idx="312">
                  <c:v>3.6690999999999998</c:v>
                </c:pt>
                <c:pt idx="313">
                  <c:v>3.6433</c:v>
                </c:pt>
                <c:pt idx="314">
                  <c:v>3.6433</c:v>
                </c:pt>
                <c:pt idx="315">
                  <c:v>3.6433</c:v>
                </c:pt>
                <c:pt idx="316">
                  <c:v>3.6762000000000001</c:v>
                </c:pt>
                <c:pt idx="317">
                  <c:v>3.7149999999999999</c:v>
                </c:pt>
                <c:pt idx="318">
                  <c:v>3.7187000000000001</c:v>
                </c:pt>
                <c:pt idx="319">
                  <c:v>3.6753999999999998</c:v>
                </c:pt>
                <c:pt idx="320">
                  <c:v>3.6787999999999998</c:v>
                </c:pt>
                <c:pt idx="321">
                  <c:v>3.6787999999999998</c:v>
                </c:pt>
                <c:pt idx="322">
                  <c:v>3.6787999999999998</c:v>
                </c:pt>
                <c:pt idx="323">
                  <c:v>3.7179000000000002</c:v>
                </c:pt>
                <c:pt idx="324">
                  <c:v>3.6970999999999998</c:v>
                </c:pt>
                <c:pt idx="325">
                  <c:v>3.7039</c:v>
                </c:pt>
                <c:pt idx="326">
                  <c:v>3.6873</c:v>
                </c:pt>
                <c:pt idx="327">
                  <c:v>3.6934999999999998</c:v>
                </c:pt>
                <c:pt idx="328">
                  <c:v>3.6934999999999998</c:v>
                </c:pt>
                <c:pt idx="329">
                  <c:v>3.6934999999999998</c:v>
                </c:pt>
                <c:pt idx="330">
                  <c:v>3.6787999999999998</c:v>
                </c:pt>
                <c:pt idx="331">
                  <c:v>3.6408</c:v>
                </c:pt>
                <c:pt idx="332">
                  <c:v>3.6469</c:v>
                </c:pt>
                <c:pt idx="333">
                  <c:v>3.6774</c:v>
                </c:pt>
                <c:pt idx="334">
                  <c:v>3.6863999999999999</c:v>
                </c:pt>
                <c:pt idx="335">
                  <c:v>3.6863999999999999</c:v>
                </c:pt>
                <c:pt idx="336">
                  <c:v>3.6863999999999999</c:v>
                </c:pt>
                <c:pt idx="337">
                  <c:v>3.6842999999999999</c:v>
                </c:pt>
                <c:pt idx="338">
                  <c:v>3.6707000000000001</c:v>
                </c:pt>
                <c:pt idx="339">
                  <c:v>3.6667000000000001</c:v>
                </c:pt>
                <c:pt idx="340">
                  <c:v>3.6444000000000001</c:v>
                </c:pt>
                <c:pt idx="341">
                  <c:v>3.6549999999999998</c:v>
                </c:pt>
                <c:pt idx="342">
                  <c:v>3.6549999999999998</c:v>
                </c:pt>
                <c:pt idx="343">
                  <c:v>3.6549999999999998</c:v>
                </c:pt>
                <c:pt idx="344">
                  <c:v>3.6602999999999999</c:v>
                </c:pt>
                <c:pt idx="345">
                  <c:v>3.6715</c:v>
                </c:pt>
                <c:pt idx="346">
                  <c:v>3.6680999999999999</c:v>
                </c:pt>
                <c:pt idx="347">
                  <c:v>3.6922000000000001</c:v>
                </c:pt>
                <c:pt idx="348">
                  <c:v>3.6741999999999999</c:v>
                </c:pt>
                <c:pt idx="349">
                  <c:v>3.6741999999999999</c:v>
                </c:pt>
                <c:pt idx="350">
                  <c:v>3.6741999999999999</c:v>
                </c:pt>
                <c:pt idx="351">
                  <c:v>3.6781000000000001</c:v>
                </c:pt>
                <c:pt idx="352">
                  <c:v>3.6688000000000001</c:v>
                </c:pt>
                <c:pt idx="353">
                  <c:v>3.6499000000000001</c:v>
                </c:pt>
                <c:pt idx="354">
                  <c:v>3.6728000000000001</c:v>
                </c:pt>
                <c:pt idx="355">
                  <c:v>3.6879</c:v>
                </c:pt>
                <c:pt idx="356">
                  <c:v>3.6879</c:v>
                </c:pt>
                <c:pt idx="357">
                  <c:v>3.6879</c:v>
                </c:pt>
                <c:pt idx="358">
                  <c:v>3.6051000000000002</c:v>
                </c:pt>
                <c:pt idx="359">
                  <c:v>3.6051000000000002</c:v>
                </c:pt>
                <c:pt idx="360">
                  <c:v>3.6051000000000002</c:v>
                </c:pt>
                <c:pt idx="361">
                  <c:v>3.5703</c:v>
                </c:pt>
                <c:pt idx="362">
                  <c:v>3.5718000000000001</c:v>
                </c:pt>
                <c:pt idx="363">
                  <c:v>3.5718000000000001</c:v>
                </c:pt>
                <c:pt idx="364">
                  <c:v>3.5718000000000001</c:v>
                </c:pt>
                <c:pt idx="365">
                  <c:v>3.6006999999999998</c:v>
                </c:pt>
                <c:pt idx="366">
                  <c:v>3.5937000000000001</c:v>
                </c:pt>
                <c:pt idx="367">
                  <c:v>3.6027</c:v>
                </c:pt>
                <c:pt idx="368">
                  <c:v>3.5954000000000002</c:v>
                </c:pt>
                <c:pt idx="369">
                  <c:v>3.5994999999999999</c:v>
                </c:pt>
                <c:pt idx="370">
                  <c:v>3.5994999999999999</c:v>
                </c:pt>
                <c:pt idx="371">
                  <c:v>3.5994999999999999</c:v>
                </c:pt>
                <c:pt idx="372">
                  <c:v>3.5802</c:v>
                </c:pt>
                <c:pt idx="373">
                  <c:v>3.5794000000000001</c:v>
                </c:pt>
                <c:pt idx="374">
                  <c:v>3.5701999999999998</c:v>
                </c:pt>
                <c:pt idx="375">
                  <c:v>3.5798000000000001</c:v>
                </c:pt>
                <c:pt idx="376">
                  <c:v>3.5914000000000001</c:v>
                </c:pt>
                <c:pt idx="377">
                  <c:v>3.5914000000000001</c:v>
                </c:pt>
                <c:pt idx="378">
                  <c:v>3.5914000000000001</c:v>
                </c:pt>
                <c:pt idx="379">
                  <c:v>3.5994999999999999</c:v>
                </c:pt>
                <c:pt idx="380">
                  <c:v>3.6219000000000001</c:v>
                </c:pt>
                <c:pt idx="381">
                  <c:v>3.6137000000000001</c:v>
                </c:pt>
                <c:pt idx="382">
                  <c:v>3.6057999999999999</c:v>
                </c:pt>
                <c:pt idx="383">
                  <c:v>3.6282999999999999</c:v>
                </c:pt>
                <c:pt idx="384">
                  <c:v>3.6282999999999999</c:v>
                </c:pt>
                <c:pt idx="385">
                  <c:v>3.6282999999999999</c:v>
                </c:pt>
                <c:pt idx="386">
                  <c:v>3.6423999999999999</c:v>
                </c:pt>
                <c:pt idx="387">
                  <c:v>3.6360000000000001</c:v>
                </c:pt>
                <c:pt idx="388">
                  <c:v>3.6360000000000001</c:v>
                </c:pt>
                <c:pt idx="389">
                  <c:v>3.6360000000000001</c:v>
                </c:pt>
                <c:pt idx="390">
                  <c:v>3.6360000000000001</c:v>
                </c:pt>
                <c:pt idx="391">
                  <c:v>3.6360000000000001</c:v>
                </c:pt>
                <c:pt idx="392">
                  <c:v>3.6360000000000001</c:v>
                </c:pt>
                <c:pt idx="393">
                  <c:v>3.6360000000000001</c:v>
                </c:pt>
                <c:pt idx="394">
                  <c:v>3.6335000000000002</c:v>
                </c:pt>
                <c:pt idx="395">
                  <c:v>3.6335000000000002</c:v>
                </c:pt>
                <c:pt idx="396">
                  <c:v>3.605</c:v>
                </c:pt>
                <c:pt idx="397">
                  <c:v>3.5714999999999999</c:v>
                </c:pt>
                <c:pt idx="398">
                  <c:v>3.5714999999999999</c:v>
                </c:pt>
                <c:pt idx="399">
                  <c:v>3.5714999999999999</c:v>
                </c:pt>
                <c:pt idx="400">
                  <c:v>3.5773999999999999</c:v>
                </c:pt>
                <c:pt idx="401">
                  <c:v>3.5617999999999999</c:v>
                </c:pt>
                <c:pt idx="402">
                  <c:v>3.5499000000000001</c:v>
                </c:pt>
                <c:pt idx="403">
                  <c:v>3.5268000000000002</c:v>
                </c:pt>
                <c:pt idx="404">
                  <c:v>3.5291000000000001</c:v>
                </c:pt>
                <c:pt idx="405">
                  <c:v>3.5291000000000001</c:v>
                </c:pt>
                <c:pt idx="406">
                  <c:v>3.5291000000000001</c:v>
                </c:pt>
                <c:pt idx="407">
                  <c:v>3.5329999999999999</c:v>
                </c:pt>
                <c:pt idx="408">
                  <c:v>3.5118999999999998</c:v>
                </c:pt>
                <c:pt idx="409">
                  <c:v>3.5118999999999998</c:v>
                </c:pt>
                <c:pt idx="410">
                  <c:v>3.5105</c:v>
                </c:pt>
                <c:pt idx="411">
                  <c:v>3.5081000000000002</c:v>
                </c:pt>
                <c:pt idx="412">
                  <c:v>3.5081000000000002</c:v>
                </c:pt>
                <c:pt idx="413">
                  <c:v>3.5081000000000002</c:v>
                </c:pt>
                <c:pt idx="414">
                  <c:v>3.4969999999999999</c:v>
                </c:pt>
                <c:pt idx="415">
                  <c:v>3.4971999999999999</c:v>
                </c:pt>
                <c:pt idx="416">
                  <c:v>3.4651000000000001</c:v>
                </c:pt>
                <c:pt idx="417">
                  <c:v>3.4573999999999998</c:v>
                </c:pt>
                <c:pt idx="418">
                  <c:v>3.4594</c:v>
                </c:pt>
                <c:pt idx="419">
                  <c:v>3.4594</c:v>
                </c:pt>
                <c:pt idx="420">
                  <c:v>3.4594</c:v>
                </c:pt>
                <c:pt idx="421">
                  <c:v>3.4659</c:v>
                </c:pt>
                <c:pt idx="422">
                  <c:v>3.4415</c:v>
                </c:pt>
                <c:pt idx="423">
                  <c:v>3.4211999999999998</c:v>
                </c:pt>
                <c:pt idx="424">
                  <c:v>3.4222000000000001</c:v>
                </c:pt>
                <c:pt idx="425">
                  <c:v>3.4186000000000001</c:v>
                </c:pt>
                <c:pt idx="426">
                  <c:v>3.4186000000000001</c:v>
                </c:pt>
                <c:pt idx="427">
                  <c:v>3.4186000000000001</c:v>
                </c:pt>
                <c:pt idx="428">
                  <c:v>3.4224999999999999</c:v>
                </c:pt>
                <c:pt idx="429">
                  <c:v>3.4156</c:v>
                </c:pt>
                <c:pt idx="430">
                  <c:v>3.407</c:v>
                </c:pt>
                <c:pt idx="431">
                  <c:v>3.4001000000000001</c:v>
                </c:pt>
                <c:pt idx="432">
                  <c:v>3.3923000000000001</c:v>
                </c:pt>
                <c:pt idx="433">
                  <c:v>3.3923000000000001</c:v>
                </c:pt>
                <c:pt idx="434">
                  <c:v>3.3923000000000001</c:v>
                </c:pt>
                <c:pt idx="435">
                  <c:v>3.3954</c:v>
                </c:pt>
                <c:pt idx="436">
                  <c:v>3.3813</c:v>
                </c:pt>
                <c:pt idx="437">
                  <c:v>3.3874</c:v>
                </c:pt>
                <c:pt idx="438">
                  <c:v>3.3794</c:v>
                </c:pt>
                <c:pt idx="439">
                  <c:v>3.3794</c:v>
                </c:pt>
                <c:pt idx="440">
                  <c:v>3.3794</c:v>
                </c:pt>
                <c:pt idx="441">
                  <c:v>3.3794</c:v>
                </c:pt>
                <c:pt idx="442">
                  <c:v>3.3794</c:v>
                </c:pt>
                <c:pt idx="443">
                  <c:v>3.3262999999999998</c:v>
                </c:pt>
                <c:pt idx="444">
                  <c:v>3.3056000000000001</c:v>
                </c:pt>
                <c:pt idx="445">
                  <c:v>3.2894000000000001</c:v>
                </c:pt>
                <c:pt idx="446">
                  <c:v>3.2715000000000001</c:v>
                </c:pt>
                <c:pt idx="447">
                  <c:v>3.2715000000000001</c:v>
                </c:pt>
                <c:pt idx="448">
                  <c:v>3.2715000000000001</c:v>
                </c:pt>
                <c:pt idx="449">
                  <c:v>3.2768999999999999</c:v>
                </c:pt>
                <c:pt idx="450">
                  <c:v>3.29</c:v>
                </c:pt>
                <c:pt idx="451">
                  <c:v>3.3365</c:v>
                </c:pt>
                <c:pt idx="452">
                  <c:v>3.3679999999999999</c:v>
                </c:pt>
                <c:pt idx="453">
                  <c:v>3.3812000000000002</c:v>
                </c:pt>
                <c:pt idx="454">
                  <c:v>3.3812000000000002</c:v>
                </c:pt>
                <c:pt idx="455">
                  <c:v>3.3812000000000002</c:v>
                </c:pt>
                <c:pt idx="456">
                  <c:v>3.3900999999999999</c:v>
                </c:pt>
                <c:pt idx="457">
                  <c:v>3.3992</c:v>
                </c:pt>
                <c:pt idx="458">
                  <c:v>3.4346000000000001</c:v>
                </c:pt>
                <c:pt idx="459">
                  <c:v>3.4201000000000001</c:v>
                </c:pt>
                <c:pt idx="460">
                  <c:v>3.3957000000000002</c:v>
                </c:pt>
                <c:pt idx="461">
                  <c:v>3.3957000000000002</c:v>
                </c:pt>
                <c:pt idx="462">
                  <c:v>3.3957000000000002</c:v>
                </c:pt>
                <c:pt idx="463">
                  <c:v>3.3759999999999999</c:v>
                </c:pt>
                <c:pt idx="464">
                  <c:v>3.3797000000000001</c:v>
                </c:pt>
                <c:pt idx="465">
                  <c:v>3.3814000000000002</c:v>
                </c:pt>
                <c:pt idx="466">
                  <c:v>3.3742000000000001</c:v>
                </c:pt>
                <c:pt idx="467">
                  <c:v>3.3883999999999999</c:v>
                </c:pt>
                <c:pt idx="468">
                  <c:v>3.3883999999999999</c:v>
                </c:pt>
                <c:pt idx="469">
                  <c:v>3.3883999999999999</c:v>
                </c:pt>
                <c:pt idx="470">
                  <c:v>3.3992</c:v>
                </c:pt>
                <c:pt idx="471">
                  <c:v>3.4114</c:v>
                </c:pt>
                <c:pt idx="472">
                  <c:v>3.3929</c:v>
                </c:pt>
                <c:pt idx="473">
                  <c:v>3.3767999999999998</c:v>
                </c:pt>
                <c:pt idx="474">
                  <c:v>3.4140000000000001</c:v>
                </c:pt>
                <c:pt idx="475">
                  <c:v>3.4140000000000001</c:v>
                </c:pt>
                <c:pt idx="476">
                  <c:v>3.4140000000000001</c:v>
                </c:pt>
                <c:pt idx="477">
                  <c:v>3.399</c:v>
                </c:pt>
                <c:pt idx="478">
                  <c:v>3.3944999999999999</c:v>
                </c:pt>
                <c:pt idx="479">
                  <c:v>3.3944000000000001</c:v>
                </c:pt>
                <c:pt idx="480">
                  <c:v>3.4239000000000002</c:v>
                </c:pt>
                <c:pt idx="481">
                  <c:v>3.4298000000000002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51-46CA-BBF5-9375C8FEB672}"/>
            </c:ext>
          </c:extLst>
        </c:ser>
        <c:ser>
          <c:idx val="1"/>
          <c:order val="1"/>
          <c:tx>
            <c:strRef>
              <c:f>'Figure 6 data'!$C$3</c:f>
              <c:strCache>
                <c:ptCount val="1"/>
                <c:pt idx="0">
                  <c:v>NIS/$</c:v>
                </c:pt>
              </c:strCache>
            </c:strRef>
          </c:tx>
          <c:spPr>
            <a:ln w="22225">
              <a:solidFill>
                <a:srgbClr val="DA8F32"/>
              </a:solidFill>
            </a:ln>
          </c:spPr>
          <c:marker>
            <c:symbol val="none"/>
          </c:marker>
          <c:cat>
            <c:numRef>
              <c:f>'Figure 6 data'!$A$4:$A$3982</c:f>
              <c:numCache>
                <c:formatCode>m/d/yyyy</c:formatCode>
                <c:ptCount val="3979"/>
                <c:pt idx="0">
                  <c:v>45725</c:v>
                </c:pt>
                <c:pt idx="1">
                  <c:v>45726</c:v>
                </c:pt>
                <c:pt idx="2">
                  <c:v>45727</c:v>
                </c:pt>
                <c:pt idx="3">
                  <c:v>45728</c:v>
                </c:pt>
                <c:pt idx="4">
                  <c:v>45729</c:v>
                </c:pt>
                <c:pt idx="5">
                  <c:v>45730</c:v>
                </c:pt>
                <c:pt idx="6">
                  <c:v>45731</c:v>
                </c:pt>
                <c:pt idx="7">
                  <c:v>45732</c:v>
                </c:pt>
                <c:pt idx="8">
                  <c:v>45733</c:v>
                </c:pt>
                <c:pt idx="9">
                  <c:v>45734</c:v>
                </c:pt>
                <c:pt idx="10">
                  <c:v>45735</c:v>
                </c:pt>
                <c:pt idx="11">
                  <c:v>45736</c:v>
                </c:pt>
                <c:pt idx="12">
                  <c:v>45737</c:v>
                </c:pt>
                <c:pt idx="13">
                  <c:v>45738</c:v>
                </c:pt>
                <c:pt idx="14">
                  <c:v>45739</c:v>
                </c:pt>
                <c:pt idx="15">
                  <c:v>45740</c:v>
                </c:pt>
                <c:pt idx="16">
                  <c:v>45741</c:v>
                </c:pt>
                <c:pt idx="17">
                  <c:v>45742</c:v>
                </c:pt>
                <c:pt idx="18">
                  <c:v>45743</c:v>
                </c:pt>
                <c:pt idx="19">
                  <c:v>45744</c:v>
                </c:pt>
                <c:pt idx="20">
                  <c:v>45745</c:v>
                </c:pt>
                <c:pt idx="21">
                  <c:v>45746</c:v>
                </c:pt>
                <c:pt idx="22">
                  <c:v>45747</c:v>
                </c:pt>
                <c:pt idx="23">
                  <c:v>45748</c:v>
                </c:pt>
                <c:pt idx="24">
                  <c:v>45749</c:v>
                </c:pt>
                <c:pt idx="25">
                  <c:v>45750</c:v>
                </c:pt>
                <c:pt idx="26">
                  <c:v>45751</c:v>
                </c:pt>
                <c:pt idx="27">
                  <c:v>45752</c:v>
                </c:pt>
                <c:pt idx="28">
                  <c:v>45753</c:v>
                </c:pt>
                <c:pt idx="29">
                  <c:v>45754</c:v>
                </c:pt>
                <c:pt idx="30">
                  <c:v>45755</c:v>
                </c:pt>
                <c:pt idx="31">
                  <c:v>45756</c:v>
                </c:pt>
                <c:pt idx="32">
                  <c:v>45757</c:v>
                </c:pt>
                <c:pt idx="33">
                  <c:v>45758</c:v>
                </c:pt>
                <c:pt idx="34">
                  <c:v>45759</c:v>
                </c:pt>
                <c:pt idx="35">
                  <c:v>45760</c:v>
                </c:pt>
                <c:pt idx="36">
                  <c:v>45761</c:v>
                </c:pt>
                <c:pt idx="37">
                  <c:v>45762</c:v>
                </c:pt>
                <c:pt idx="38">
                  <c:v>45763</c:v>
                </c:pt>
                <c:pt idx="39">
                  <c:v>45764</c:v>
                </c:pt>
                <c:pt idx="40">
                  <c:v>45765</c:v>
                </c:pt>
                <c:pt idx="41">
                  <c:v>45766</c:v>
                </c:pt>
                <c:pt idx="42">
                  <c:v>45767</c:v>
                </c:pt>
                <c:pt idx="43">
                  <c:v>45768</c:v>
                </c:pt>
                <c:pt idx="44">
                  <c:v>45769</c:v>
                </c:pt>
                <c:pt idx="45">
                  <c:v>45770</c:v>
                </c:pt>
                <c:pt idx="46">
                  <c:v>45771</c:v>
                </c:pt>
                <c:pt idx="47">
                  <c:v>45772</c:v>
                </c:pt>
                <c:pt idx="48">
                  <c:v>45773</c:v>
                </c:pt>
                <c:pt idx="49">
                  <c:v>45774</c:v>
                </c:pt>
                <c:pt idx="50">
                  <c:v>45775</c:v>
                </c:pt>
                <c:pt idx="51">
                  <c:v>45776</c:v>
                </c:pt>
                <c:pt idx="52">
                  <c:v>45777</c:v>
                </c:pt>
                <c:pt idx="53">
                  <c:v>45778</c:v>
                </c:pt>
                <c:pt idx="54">
                  <c:v>45779</c:v>
                </c:pt>
                <c:pt idx="55">
                  <c:v>45780</c:v>
                </c:pt>
                <c:pt idx="56">
                  <c:v>45781</c:v>
                </c:pt>
                <c:pt idx="57">
                  <c:v>45782</c:v>
                </c:pt>
                <c:pt idx="58">
                  <c:v>45783</c:v>
                </c:pt>
                <c:pt idx="59">
                  <c:v>45784</c:v>
                </c:pt>
                <c:pt idx="60">
                  <c:v>45785</c:v>
                </c:pt>
                <c:pt idx="61">
                  <c:v>45786</c:v>
                </c:pt>
                <c:pt idx="62">
                  <c:v>45787</c:v>
                </c:pt>
                <c:pt idx="63">
                  <c:v>45788</c:v>
                </c:pt>
                <c:pt idx="64">
                  <c:v>45789</c:v>
                </c:pt>
                <c:pt idx="65">
                  <c:v>45790</c:v>
                </c:pt>
                <c:pt idx="66">
                  <c:v>45791</c:v>
                </c:pt>
                <c:pt idx="67">
                  <c:v>45792</c:v>
                </c:pt>
                <c:pt idx="68">
                  <c:v>45793</c:v>
                </c:pt>
                <c:pt idx="69">
                  <c:v>45794</c:v>
                </c:pt>
                <c:pt idx="70">
                  <c:v>45795</c:v>
                </c:pt>
                <c:pt idx="71">
                  <c:v>45796</c:v>
                </c:pt>
                <c:pt idx="72">
                  <c:v>45797</c:v>
                </c:pt>
                <c:pt idx="73">
                  <c:v>45798</c:v>
                </c:pt>
                <c:pt idx="74">
                  <c:v>45799</c:v>
                </c:pt>
                <c:pt idx="75">
                  <c:v>45800</c:v>
                </c:pt>
                <c:pt idx="76">
                  <c:v>45801</c:v>
                </c:pt>
                <c:pt idx="77">
                  <c:v>45802</c:v>
                </c:pt>
                <c:pt idx="78">
                  <c:v>45803</c:v>
                </c:pt>
                <c:pt idx="79">
                  <c:v>45804</c:v>
                </c:pt>
                <c:pt idx="80">
                  <c:v>45805</c:v>
                </c:pt>
                <c:pt idx="81">
                  <c:v>45806</c:v>
                </c:pt>
                <c:pt idx="82">
                  <c:v>45807</c:v>
                </c:pt>
                <c:pt idx="83">
                  <c:v>45808</c:v>
                </c:pt>
                <c:pt idx="84">
                  <c:v>45809</c:v>
                </c:pt>
                <c:pt idx="85">
                  <c:v>45810</c:v>
                </c:pt>
                <c:pt idx="86">
                  <c:v>45811</c:v>
                </c:pt>
                <c:pt idx="87">
                  <c:v>45812</c:v>
                </c:pt>
                <c:pt idx="88">
                  <c:v>45813</c:v>
                </c:pt>
                <c:pt idx="89">
                  <c:v>45814</c:v>
                </c:pt>
                <c:pt idx="90">
                  <c:v>45815</c:v>
                </c:pt>
                <c:pt idx="91">
                  <c:v>45816</c:v>
                </c:pt>
                <c:pt idx="92">
                  <c:v>45817</c:v>
                </c:pt>
                <c:pt idx="93">
                  <c:v>45818</c:v>
                </c:pt>
                <c:pt idx="94">
                  <c:v>45819</c:v>
                </c:pt>
                <c:pt idx="95">
                  <c:v>45820</c:v>
                </c:pt>
                <c:pt idx="96">
                  <c:v>45821</c:v>
                </c:pt>
                <c:pt idx="97">
                  <c:v>45822</c:v>
                </c:pt>
                <c:pt idx="98">
                  <c:v>45823</c:v>
                </c:pt>
                <c:pt idx="99">
                  <c:v>45824</c:v>
                </c:pt>
                <c:pt idx="100">
                  <c:v>45825</c:v>
                </c:pt>
                <c:pt idx="101">
                  <c:v>45826</c:v>
                </c:pt>
                <c:pt idx="102">
                  <c:v>45827</c:v>
                </c:pt>
                <c:pt idx="103">
                  <c:v>45828</c:v>
                </c:pt>
                <c:pt idx="104">
                  <c:v>45829</c:v>
                </c:pt>
                <c:pt idx="105">
                  <c:v>45830</c:v>
                </c:pt>
                <c:pt idx="106">
                  <c:v>45831</c:v>
                </c:pt>
                <c:pt idx="107">
                  <c:v>45832</c:v>
                </c:pt>
                <c:pt idx="108">
                  <c:v>45833</c:v>
                </c:pt>
                <c:pt idx="109">
                  <c:v>45834</c:v>
                </c:pt>
                <c:pt idx="110">
                  <c:v>45835</c:v>
                </c:pt>
                <c:pt idx="111">
                  <c:v>45836</c:v>
                </c:pt>
                <c:pt idx="112">
                  <c:v>45837</c:v>
                </c:pt>
                <c:pt idx="113">
                  <c:v>45838</c:v>
                </c:pt>
                <c:pt idx="114">
                  <c:v>45839</c:v>
                </c:pt>
                <c:pt idx="115">
                  <c:v>45840</c:v>
                </c:pt>
                <c:pt idx="116">
                  <c:v>45841</c:v>
                </c:pt>
                <c:pt idx="117">
                  <c:v>45842</c:v>
                </c:pt>
                <c:pt idx="118">
                  <c:v>45843</c:v>
                </c:pt>
                <c:pt idx="119">
                  <c:v>45844</c:v>
                </c:pt>
                <c:pt idx="120">
                  <c:v>45845</c:v>
                </c:pt>
                <c:pt idx="121">
                  <c:v>45846</c:v>
                </c:pt>
                <c:pt idx="122">
                  <c:v>45847</c:v>
                </c:pt>
                <c:pt idx="123">
                  <c:v>45848</c:v>
                </c:pt>
                <c:pt idx="124">
                  <c:v>45849</c:v>
                </c:pt>
                <c:pt idx="125">
                  <c:v>45850</c:v>
                </c:pt>
                <c:pt idx="126">
                  <c:v>45851</c:v>
                </c:pt>
                <c:pt idx="127">
                  <c:v>45852</c:v>
                </c:pt>
                <c:pt idx="128">
                  <c:v>45853</c:v>
                </c:pt>
                <c:pt idx="129">
                  <c:v>45854</c:v>
                </c:pt>
                <c:pt idx="130">
                  <c:v>45855</c:v>
                </c:pt>
                <c:pt idx="131">
                  <c:v>45856</c:v>
                </c:pt>
                <c:pt idx="132">
                  <c:v>45857</c:v>
                </c:pt>
                <c:pt idx="133">
                  <c:v>45858</c:v>
                </c:pt>
                <c:pt idx="134">
                  <c:v>45859</c:v>
                </c:pt>
                <c:pt idx="135">
                  <c:v>45860</c:v>
                </c:pt>
                <c:pt idx="136">
                  <c:v>45861</c:v>
                </c:pt>
                <c:pt idx="137">
                  <c:v>45862</c:v>
                </c:pt>
                <c:pt idx="138">
                  <c:v>45863</c:v>
                </c:pt>
                <c:pt idx="139">
                  <c:v>45864</c:v>
                </c:pt>
                <c:pt idx="140">
                  <c:v>45865</c:v>
                </c:pt>
                <c:pt idx="141">
                  <c:v>45866</c:v>
                </c:pt>
                <c:pt idx="142">
                  <c:v>45867</c:v>
                </c:pt>
                <c:pt idx="143">
                  <c:v>45868</c:v>
                </c:pt>
                <c:pt idx="144">
                  <c:v>45869</c:v>
                </c:pt>
                <c:pt idx="145">
                  <c:v>45870</c:v>
                </c:pt>
                <c:pt idx="146">
                  <c:v>45871</c:v>
                </c:pt>
                <c:pt idx="147">
                  <c:v>45872</c:v>
                </c:pt>
                <c:pt idx="148">
                  <c:v>45873</c:v>
                </c:pt>
                <c:pt idx="149">
                  <c:v>45874</c:v>
                </c:pt>
                <c:pt idx="150">
                  <c:v>45875</c:v>
                </c:pt>
                <c:pt idx="151">
                  <c:v>45876</c:v>
                </c:pt>
                <c:pt idx="152">
                  <c:v>45877</c:v>
                </c:pt>
                <c:pt idx="153">
                  <c:v>45878</c:v>
                </c:pt>
                <c:pt idx="154">
                  <c:v>45879</c:v>
                </c:pt>
                <c:pt idx="155">
                  <c:v>45880</c:v>
                </c:pt>
                <c:pt idx="156">
                  <c:v>45881</c:v>
                </c:pt>
                <c:pt idx="157">
                  <c:v>45882</c:v>
                </c:pt>
                <c:pt idx="158">
                  <c:v>45883</c:v>
                </c:pt>
                <c:pt idx="159">
                  <c:v>45884</c:v>
                </c:pt>
                <c:pt idx="160">
                  <c:v>45885</c:v>
                </c:pt>
                <c:pt idx="161">
                  <c:v>45886</c:v>
                </c:pt>
                <c:pt idx="162">
                  <c:v>45887</c:v>
                </c:pt>
                <c:pt idx="163">
                  <c:v>45888</c:v>
                </c:pt>
                <c:pt idx="164">
                  <c:v>45889</c:v>
                </c:pt>
                <c:pt idx="165">
                  <c:v>45890</c:v>
                </c:pt>
                <c:pt idx="166">
                  <c:v>45891</c:v>
                </c:pt>
                <c:pt idx="167">
                  <c:v>45892</c:v>
                </c:pt>
                <c:pt idx="168">
                  <c:v>45893</c:v>
                </c:pt>
                <c:pt idx="169">
                  <c:v>45894</c:v>
                </c:pt>
                <c:pt idx="170">
                  <c:v>45895</c:v>
                </c:pt>
                <c:pt idx="171">
                  <c:v>45896</c:v>
                </c:pt>
                <c:pt idx="172">
                  <c:v>45897</c:v>
                </c:pt>
                <c:pt idx="173">
                  <c:v>45898</c:v>
                </c:pt>
                <c:pt idx="174">
                  <c:v>45899</c:v>
                </c:pt>
                <c:pt idx="175">
                  <c:v>45900</c:v>
                </c:pt>
                <c:pt idx="176">
                  <c:v>45901</c:v>
                </c:pt>
                <c:pt idx="177">
                  <c:v>45902</c:v>
                </c:pt>
                <c:pt idx="178">
                  <c:v>45903</c:v>
                </c:pt>
                <c:pt idx="179">
                  <c:v>45904</c:v>
                </c:pt>
                <c:pt idx="180">
                  <c:v>45905</c:v>
                </c:pt>
                <c:pt idx="181">
                  <c:v>45906</c:v>
                </c:pt>
                <c:pt idx="182">
                  <c:v>45907</c:v>
                </c:pt>
                <c:pt idx="183">
                  <c:v>45908</c:v>
                </c:pt>
                <c:pt idx="184">
                  <c:v>45909</c:v>
                </c:pt>
                <c:pt idx="185">
                  <c:v>45910</c:v>
                </c:pt>
                <c:pt idx="186">
                  <c:v>45911</c:v>
                </c:pt>
                <c:pt idx="187">
                  <c:v>45912</c:v>
                </c:pt>
                <c:pt idx="188">
                  <c:v>45913</c:v>
                </c:pt>
                <c:pt idx="189">
                  <c:v>45914</c:v>
                </c:pt>
                <c:pt idx="190">
                  <c:v>45915</c:v>
                </c:pt>
                <c:pt idx="191">
                  <c:v>45916</c:v>
                </c:pt>
                <c:pt idx="192">
                  <c:v>45917</c:v>
                </c:pt>
                <c:pt idx="193">
                  <c:v>45918</c:v>
                </c:pt>
                <c:pt idx="194">
                  <c:v>45919</c:v>
                </c:pt>
                <c:pt idx="195">
                  <c:v>45920</c:v>
                </c:pt>
                <c:pt idx="196">
                  <c:v>45921</c:v>
                </c:pt>
                <c:pt idx="197">
                  <c:v>45922</c:v>
                </c:pt>
                <c:pt idx="198">
                  <c:v>45923</c:v>
                </c:pt>
                <c:pt idx="199">
                  <c:v>45924</c:v>
                </c:pt>
                <c:pt idx="200">
                  <c:v>45925</c:v>
                </c:pt>
                <c:pt idx="201">
                  <c:v>45926</c:v>
                </c:pt>
                <c:pt idx="202">
                  <c:v>45927</c:v>
                </c:pt>
                <c:pt idx="203">
                  <c:v>45928</c:v>
                </c:pt>
                <c:pt idx="204">
                  <c:v>45929</c:v>
                </c:pt>
                <c:pt idx="205">
                  <c:v>45930</c:v>
                </c:pt>
                <c:pt idx="206">
                  <c:v>45931</c:v>
                </c:pt>
                <c:pt idx="207">
                  <c:v>45932</c:v>
                </c:pt>
                <c:pt idx="208">
                  <c:v>45933</c:v>
                </c:pt>
                <c:pt idx="209">
                  <c:v>45934</c:v>
                </c:pt>
                <c:pt idx="210">
                  <c:v>45935</c:v>
                </c:pt>
                <c:pt idx="211">
                  <c:v>45936</c:v>
                </c:pt>
                <c:pt idx="212">
                  <c:v>45937</c:v>
                </c:pt>
                <c:pt idx="213">
                  <c:v>45938</c:v>
                </c:pt>
                <c:pt idx="214">
                  <c:v>45939</c:v>
                </c:pt>
                <c:pt idx="215">
                  <c:v>45940</c:v>
                </c:pt>
                <c:pt idx="216">
                  <c:v>45941</c:v>
                </c:pt>
                <c:pt idx="217">
                  <c:v>45942</c:v>
                </c:pt>
                <c:pt idx="218">
                  <c:v>45943</c:v>
                </c:pt>
                <c:pt idx="219">
                  <c:v>45944</c:v>
                </c:pt>
                <c:pt idx="220">
                  <c:v>45945</c:v>
                </c:pt>
                <c:pt idx="221">
                  <c:v>45946</c:v>
                </c:pt>
                <c:pt idx="222">
                  <c:v>45947</c:v>
                </c:pt>
                <c:pt idx="223">
                  <c:v>45948</c:v>
                </c:pt>
                <c:pt idx="224">
                  <c:v>45949</c:v>
                </c:pt>
                <c:pt idx="225">
                  <c:v>45950</c:v>
                </c:pt>
                <c:pt idx="226">
                  <c:v>45951</c:v>
                </c:pt>
                <c:pt idx="227">
                  <c:v>45952</c:v>
                </c:pt>
                <c:pt idx="228">
                  <c:v>45953</c:v>
                </c:pt>
                <c:pt idx="229">
                  <c:v>45954</c:v>
                </c:pt>
                <c:pt idx="230">
                  <c:v>45955</c:v>
                </c:pt>
                <c:pt idx="231">
                  <c:v>45956</c:v>
                </c:pt>
                <c:pt idx="232">
                  <c:v>45957</c:v>
                </c:pt>
                <c:pt idx="233">
                  <c:v>45958</c:v>
                </c:pt>
                <c:pt idx="234">
                  <c:v>45959</c:v>
                </c:pt>
                <c:pt idx="235">
                  <c:v>45960</c:v>
                </c:pt>
                <c:pt idx="236">
                  <c:v>45961</c:v>
                </c:pt>
                <c:pt idx="237">
                  <c:v>45962</c:v>
                </c:pt>
                <c:pt idx="238">
                  <c:v>45963</c:v>
                </c:pt>
                <c:pt idx="239">
                  <c:v>45964</c:v>
                </c:pt>
                <c:pt idx="240">
                  <c:v>45965</c:v>
                </c:pt>
                <c:pt idx="241">
                  <c:v>45966</c:v>
                </c:pt>
                <c:pt idx="242">
                  <c:v>45967</c:v>
                </c:pt>
                <c:pt idx="243">
                  <c:v>45968</c:v>
                </c:pt>
                <c:pt idx="244">
                  <c:v>45969</c:v>
                </c:pt>
                <c:pt idx="245">
                  <c:v>45970</c:v>
                </c:pt>
                <c:pt idx="246">
                  <c:v>45971</c:v>
                </c:pt>
                <c:pt idx="247">
                  <c:v>45972</c:v>
                </c:pt>
                <c:pt idx="248">
                  <c:v>45973</c:v>
                </c:pt>
                <c:pt idx="249">
                  <c:v>45974</c:v>
                </c:pt>
                <c:pt idx="250">
                  <c:v>45975</c:v>
                </c:pt>
                <c:pt idx="251">
                  <c:v>45976</c:v>
                </c:pt>
                <c:pt idx="252">
                  <c:v>45977</c:v>
                </c:pt>
                <c:pt idx="253">
                  <c:v>45978</c:v>
                </c:pt>
                <c:pt idx="254">
                  <c:v>45979</c:v>
                </c:pt>
                <c:pt idx="255">
                  <c:v>45980</c:v>
                </c:pt>
                <c:pt idx="256">
                  <c:v>45981</c:v>
                </c:pt>
                <c:pt idx="257">
                  <c:v>45982</c:v>
                </c:pt>
                <c:pt idx="258">
                  <c:v>45983</c:v>
                </c:pt>
                <c:pt idx="259">
                  <c:v>45984</c:v>
                </c:pt>
                <c:pt idx="260">
                  <c:v>45985</c:v>
                </c:pt>
                <c:pt idx="261">
                  <c:v>45986</c:v>
                </c:pt>
                <c:pt idx="262">
                  <c:v>45987</c:v>
                </c:pt>
                <c:pt idx="263">
                  <c:v>45988</c:v>
                </c:pt>
                <c:pt idx="264">
                  <c:v>45989</c:v>
                </c:pt>
                <c:pt idx="265">
                  <c:v>45990</c:v>
                </c:pt>
                <c:pt idx="266">
                  <c:v>45991</c:v>
                </c:pt>
                <c:pt idx="267">
                  <c:v>45992</c:v>
                </c:pt>
                <c:pt idx="268">
                  <c:v>45993</c:v>
                </c:pt>
                <c:pt idx="269">
                  <c:v>45994</c:v>
                </c:pt>
                <c:pt idx="270">
                  <c:v>45995</c:v>
                </c:pt>
                <c:pt idx="271">
                  <c:v>45996</c:v>
                </c:pt>
                <c:pt idx="272">
                  <c:v>45997</c:v>
                </c:pt>
                <c:pt idx="273">
                  <c:v>45998</c:v>
                </c:pt>
                <c:pt idx="274">
                  <c:v>45999</c:v>
                </c:pt>
                <c:pt idx="275">
                  <c:v>46000</c:v>
                </c:pt>
                <c:pt idx="276">
                  <c:v>46001</c:v>
                </c:pt>
                <c:pt idx="277">
                  <c:v>46002</c:v>
                </c:pt>
                <c:pt idx="278">
                  <c:v>46003</c:v>
                </c:pt>
                <c:pt idx="279">
                  <c:v>46004</c:v>
                </c:pt>
                <c:pt idx="280">
                  <c:v>46005</c:v>
                </c:pt>
                <c:pt idx="281">
                  <c:v>46006</c:v>
                </c:pt>
                <c:pt idx="282">
                  <c:v>46007</c:v>
                </c:pt>
                <c:pt idx="283">
                  <c:v>46008</c:v>
                </c:pt>
                <c:pt idx="284">
                  <c:v>46009</c:v>
                </c:pt>
                <c:pt idx="285">
                  <c:v>46010</c:v>
                </c:pt>
                <c:pt idx="286">
                  <c:v>46011</c:v>
                </c:pt>
                <c:pt idx="287">
                  <c:v>46012</c:v>
                </c:pt>
                <c:pt idx="288">
                  <c:v>46013</c:v>
                </c:pt>
                <c:pt idx="289">
                  <c:v>46014</c:v>
                </c:pt>
                <c:pt idx="290">
                  <c:v>46015</c:v>
                </c:pt>
                <c:pt idx="291">
                  <c:v>46016</c:v>
                </c:pt>
                <c:pt idx="292">
                  <c:v>46017</c:v>
                </c:pt>
                <c:pt idx="293">
                  <c:v>46018</c:v>
                </c:pt>
                <c:pt idx="294">
                  <c:v>46019</c:v>
                </c:pt>
                <c:pt idx="295">
                  <c:v>46020</c:v>
                </c:pt>
                <c:pt idx="296">
                  <c:v>46021</c:v>
                </c:pt>
                <c:pt idx="297">
                  <c:v>46022</c:v>
                </c:pt>
                <c:pt idx="298">
                  <c:v>46023</c:v>
                </c:pt>
                <c:pt idx="299">
                  <c:v>46024</c:v>
                </c:pt>
                <c:pt idx="300">
                  <c:v>46025</c:v>
                </c:pt>
                <c:pt idx="301">
                  <c:v>46026</c:v>
                </c:pt>
                <c:pt idx="302">
                  <c:v>46027</c:v>
                </c:pt>
                <c:pt idx="303">
                  <c:v>46028</c:v>
                </c:pt>
                <c:pt idx="304">
                  <c:v>46029</c:v>
                </c:pt>
                <c:pt idx="305">
                  <c:v>46030</c:v>
                </c:pt>
                <c:pt idx="306">
                  <c:v>46031</c:v>
                </c:pt>
                <c:pt idx="307">
                  <c:v>46032</c:v>
                </c:pt>
                <c:pt idx="308">
                  <c:v>46033</c:v>
                </c:pt>
                <c:pt idx="309">
                  <c:v>46034</c:v>
                </c:pt>
                <c:pt idx="310">
                  <c:v>46035</c:v>
                </c:pt>
                <c:pt idx="311">
                  <c:v>46036</c:v>
                </c:pt>
                <c:pt idx="312">
                  <c:v>46037</c:v>
                </c:pt>
                <c:pt idx="313">
                  <c:v>46038</c:v>
                </c:pt>
                <c:pt idx="314">
                  <c:v>46039</c:v>
                </c:pt>
                <c:pt idx="315">
                  <c:v>46040</c:v>
                </c:pt>
                <c:pt idx="316">
                  <c:v>46041</c:v>
                </c:pt>
                <c:pt idx="317">
                  <c:v>46042</c:v>
                </c:pt>
                <c:pt idx="318">
                  <c:v>46043</c:v>
                </c:pt>
                <c:pt idx="319">
                  <c:v>46044</c:v>
                </c:pt>
                <c:pt idx="320">
                  <c:v>46045</c:v>
                </c:pt>
                <c:pt idx="321">
                  <c:v>46046</c:v>
                </c:pt>
                <c:pt idx="322">
                  <c:v>46047</c:v>
                </c:pt>
                <c:pt idx="323">
                  <c:v>46048</c:v>
                </c:pt>
                <c:pt idx="324">
                  <c:v>46049</c:v>
                </c:pt>
                <c:pt idx="325">
                  <c:v>46050</c:v>
                </c:pt>
                <c:pt idx="326">
                  <c:v>46051</c:v>
                </c:pt>
                <c:pt idx="327">
                  <c:v>46052</c:v>
                </c:pt>
                <c:pt idx="328">
                  <c:v>46053</c:v>
                </c:pt>
                <c:pt idx="329">
                  <c:v>46054</c:v>
                </c:pt>
                <c:pt idx="330">
                  <c:v>46055</c:v>
                </c:pt>
                <c:pt idx="331">
                  <c:v>46056</c:v>
                </c:pt>
                <c:pt idx="332">
                  <c:v>46057</c:v>
                </c:pt>
                <c:pt idx="333">
                  <c:v>46058</c:v>
                </c:pt>
                <c:pt idx="334">
                  <c:v>46059</c:v>
                </c:pt>
                <c:pt idx="335">
                  <c:v>46060</c:v>
                </c:pt>
                <c:pt idx="336">
                  <c:v>46061</c:v>
                </c:pt>
                <c:pt idx="337">
                  <c:v>46062</c:v>
                </c:pt>
                <c:pt idx="338">
                  <c:v>46063</c:v>
                </c:pt>
                <c:pt idx="339">
                  <c:v>46064</c:v>
                </c:pt>
                <c:pt idx="340">
                  <c:v>46065</c:v>
                </c:pt>
                <c:pt idx="341">
                  <c:v>46066</c:v>
                </c:pt>
                <c:pt idx="342">
                  <c:v>46067</c:v>
                </c:pt>
                <c:pt idx="343">
                  <c:v>46068</c:v>
                </c:pt>
                <c:pt idx="344">
                  <c:v>46069</c:v>
                </c:pt>
                <c:pt idx="345">
                  <c:v>46070</c:v>
                </c:pt>
                <c:pt idx="346">
                  <c:v>46071</c:v>
                </c:pt>
                <c:pt idx="347">
                  <c:v>46072</c:v>
                </c:pt>
                <c:pt idx="348">
                  <c:v>46073</c:v>
                </c:pt>
                <c:pt idx="349">
                  <c:v>46074</c:v>
                </c:pt>
                <c:pt idx="350">
                  <c:v>46075</c:v>
                </c:pt>
                <c:pt idx="351">
                  <c:v>46076</c:v>
                </c:pt>
                <c:pt idx="352">
                  <c:v>46077</c:v>
                </c:pt>
                <c:pt idx="353">
                  <c:v>46078</c:v>
                </c:pt>
                <c:pt idx="354">
                  <c:v>46079</c:v>
                </c:pt>
                <c:pt idx="355">
                  <c:v>46080</c:v>
                </c:pt>
                <c:pt idx="356">
                  <c:v>46081</c:v>
                </c:pt>
                <c:pt idx="357">
                  <c:v>46082</c:v>
                </c:pt>
                <c:pt idx="358">
                  <c:v>46083</c:v>
                </c:pt>
                <c:pt idx="359">
                  <c:v>46084</c:v>
                </c:pt>
                <c:pt idx="360">
                  <c:v>46085</c:v>
                </c:pt>
                <c:pt idx="361">
                  <c:v>46086</c:v>
                </c:pt>
                <c:pt idx="362">
                  <c:v>46087</c:v>
                </c:pt>
                <c:pt idx="363">
                  <c:v>46088</c:v>
                </c:pt>
                <c:pt idx="364">
                  <c:v>46089</c:v>
                </c:pt>
                <c:pt idx="365">
                  <c:v>46090</c:v>
                </c:pt>
                <c:pt idx="366">
                  <c:v>46091</c:v>
                </c:pt>
                <c:pt idx="367">
                  <c:v>46092</c:v>
                </c:pt>
                <c:pt idx="368">
                  <c:v>46093</c:v>
                </c:pt>
                <c:pt idx="369">
                  <c:v>46094</c:v>
                </c:pt>
                <c:pt idx="370">
                  <c:v>46095</c:v>
                </c:pt>
                <c:pt idx="371">
                  <c:v>46096</c:v>
                </c:pt>
                <c:pt idx="372">
                  <c:v>46097</c:v>
                </c:pt>
                <c:pt idx="373">
                  <c:v>46098</c:v>
                </c:pt>
                <c:pt idx="374">
                  <c:v>46099</c:v>
                </c:pt>
                <c:pt idx="375">
                  <c:v>46100</c:v>
                </c:pt>
                <c:pt idx="376">
                  <c:v>46101</c:v>
                </c:pt>
                <c:pt idx="377">
                  <c:v>46102</c:v>
                </c:pt>
                <c:pt idx="378">
                  <c:v>46103</c:v>
                </c:pt>
                <c:pt idx="379">
                  <c:v>46104</c:v>
                </c:pt>
                <c:pt idx="380">
                  <c:v>46105</c:v>
                </c:pt>
                <c:pt idx="381">
                  <c:v>46106</c:v>
                </c:pt>
                <c:pt idx="382">
                  <c:v>46107</c:v>
                </c:pt>
                <c:pt idx="383">
                  <c:v>46108</c:v>
                </c:pt>
                <c:pt idx="384">
                  <c:v>46109</c:v>
                </c:pt>
                <c:pt idx="385">
                  <c:v>46110</c:v>
                </c:pt>
                <c:pt idx="386">
                  <c:v>46111</c:v>
                </c:pt>
                <c:pt idx="387">
                  <c:v>46112</c:v>
                </c:pt>
                <c:pt idx="388">
                  <c:v>46113</c:v>
                </c:pt>
                <c:pt idx="389">
                  <c:v>46114</c:v>
                </c:pt>
                <c:pt idx="390">
                  <c:v>46115</c:v>
                </c:pt>
                <c:pt idx="391">
                  <c:v>46116</c:v>
                </c:pt>
                <c:pt idx="392">
                  <c:v>46117</c:v>
                </c:pt>
                <c:pt idx="393">
                  <c:v>46118</c:v>
                </c:pt>
                <c:pt idx="394">
                  <c:v>46119</c:v>
                </c:pt>
                <c:pt idx="395">
                  <c:v>46120</c:v>
                </c:pt>
                <c:pt idx="396">
                  <c:v>46121</c:v>
                </c:pt>
                <c:pt idx="397">
                  <c:v>46122</c:v>
                </c:pt>
                <c:pt idx="398">
                  <c:v>46123</c:v>
                </c:pt>
                <c:pt idx="399">
                  <c:v>46124</c:v>
                </c:pt>
                <c:pt idx="400">
                  <c:v>46125</c:v>
                </c:pt>
                <c:pt idx="401">
                  <c:v>46126</c:v>
                </c:pt>
                <c:pt idx="402">
                  <c:v>46127</c:v>
                </c:pt>
                <c:pt idx="403">
                  <c:v>46128</c:v>
                </c:pt>
                <c:pt idx="404">
                  <c:v>46129</c:v>
                </c:pt>
                <c:pt idx="405">
                  <c:v>46130</c:v>
                </c:pt>
                <c:pt idx="406">
                  <c:v>46131</c:v>
                </c:pt>
                <c:pt idx="407">
                  <c:v>46132</c:v>
                </c:pt>
                <c:pt idx="408">
                  <c:v>46133</c:v>
                </c:pt>
                <c:pt idx="409">
                  <c:v>46134</c:v>
                </c:pt>
                <c:pt idx="410">
                  <c:v>46135</c:v>
                </c:pt>
                <c:pt idx="411">
                  <c:v>46136</c:v>
                </c:pt>
                <c:pt idx="412">
                  <c:v>46137</c:v>
                </c:pt>
                <c:pt idx="413">
                  <c:v>46138</c:v>
                </c:pt>
                <c:pt idx="414">
                  <c:v>46139</c:v>
                </c:pt>
                <c:pt idx="415">
                  <c:v>46140</c:v>
                </c:pt>
                <c:pt idx="416">
                  <c:v>46141</c:v>
                </c:pt>
                <c:pt idx="417">
                  <c:v>46142</c:v>
                </c:pt>
                <c:pt idx="418">
                  <c:v>46143</c:v>
                </c:pt>
                <c:pt idx="419">
                  <c:v>46144</c:v>
                </c:pt>
                <c:pt idx="420">
                  <c:v>46145</c:v>
                </c:pt>
                <c:pt idx="421">
                  <c:v>46146</c:v>
                </c:pt>
                <c:pt idx="422">
                  <c:v>46147</c:v>
                </c:pt>
                <c:pt idx="423">
                  <c:v>46148</c:v>
                </c:pt>
                <c:pt idx="424">
                  <c:v>46149</c:v>
                </c:pt>
                <c:pt idx="425">
                  <c:v>46150</c:v>
                </c:pt>
                <c:pt idx="426">
                  <c:v>46151</c:v>
                </c:pt>
                <c:pt idx="427">
                  <c:v>46152</c:v>
                </c:pt>
                <c:pt idx="428">
                  <c:v>46153</c:v>
                </c:pt>
                <c:pt idx="429">
                  <c:v>46154</c:v>
                </c:pt>
                <c:pt idx="430">
                  <c:v>46155</c:v>
                </c:pt>
                <c:pt idx="431">
                  <c:v>46156</c:v>
                </c:pt>
                <c:pt idx="432">
                  <c:v>46157</c:v>
                </c:pt>
                <c:pt idx="433">
                  <c:v>46158</c:v>
                </c:pt>
                <c:pt idx="434">
                  <c:v>46159</c:v>
                </c:pt>
                <c:pt idx="435">
                  <c:v>46160</c:v>
                </c:pt>
                <c:pt idx="436">
                  <c:v>46161</c:v>
                </c:pt>
                <c:pt idx="437">
                  <c:v>46162</c:v>
                </c:pt>
                <c:pt idx="438">
                  <c:v>46163</c:v>
                </c:pt>
                <c:pt idx="439">
                  <c:v>46164</c:v>
                </c:pt>
                <c:pt idx="440">
                  <c:v>46165</c:v>
                </c:pt>
                <c:pt idx="441">
                  <c:v>46166</c:v>
                </c:pt>
                <c:pt idx="442">
                  <c:v>46167</c:v>
                </c:pt>
                <c:pt idx="443">
                  <c:v>46168</c:v>
                </c:pt>
                <c:pt idx="444">
                  <c:v>46169</c:v>
                </c:pt>
                <c:pt idx="445">
                  <c:v>46170</c:v>
                </c:pt>
                <c:pt idx="446">
                  <c:v>46171</c:v>
                </c:pt>
                <c:pt idx="447">
                  <c:v>46172</c:v>
                </c:pt>
                <c:pt idx="448">
                  <c:v>46173</c:v>
                </c:pt>
                <c:pt idx="449">
                  <c:v>46174</c:v>
                </c:pt>
                <c:pt idx="450">
                  <c:v>46175</c:v>
                </c:pt>
                <c:pt idx="451">
                  <c:v>46176</c:v>
                </c:pt>
                <c:pt idx="452">
                  <c:v>46177</c:v>
                </c:pt>
                <c:pt idx="453">
                  <c:v>46178</c:v>
                </c:pt>
                <c:pt idx="454">
                  <c:v>46179</c:v>
                </c:pt>
                <c:pt idx="455">
                  <c:v>46180</c:v>
                </c:pt>
                <c:pt idx="456">
                  <c:v>46181</c:v>
                </c:pt>
                <c:pt idx="457">
                  <c:v>46182</c:v>
                </c:pt>
                <c:pt idx="458">
                  <c:v>46183</c:v>
                </c:pt>
                <c:pt idx="459">
                  <c:v>46184</c:v>
                </c:pt>
                <c:pt idx="460">
                  <c:v>46185</c:v>
                </c:pt>
                <c:pt idx="461">
                  <c:v>46186</c:v>
                </c:pt>
                <c:pt idx="462">
                  <c:v>46187</c:v>
                </c:pt>
                <c:pt idx="463">
                  <c:v>46188</c:v>
                </c:pt>
                <c:pt idx="464">
                  <c:v>46189</c:v>
                </c:pt>
                <c:pt idx="465">
                  <c:v>46190</c:v>
                </c:pt>
                <c:pt idx="466">
                  <c:v>46191</c:v>
                </c:pt>
                <c:pt idx="467">
                  <c:v>46192</c:v>
                </c:pt>
                <c:pt idx="468">
                  <c:v>46193</c:v>
                </c:pt>
                <c:pt idx="469">
                  <c:v>46194</c:v>
                </c:pt>
                <c:pt idx="470">
                  <c:v>46195</c:v>
                </c:pt>
                <c:pt idx="471">
                  <c:v>46196</c:v>
                </c:pt>
                <c:pt idx="472">
                  <c:v>46197</c:v>
                </c:pt>
                <c:pt idx="473">
                  <c:v>46198</c:v>
                </c:pt>
                <c:pt idx="474">
                  <c:v>46199</c:v>
                </c:pt>
                <c:pt idx="475">
                  <c:v>46200</c:v>
                </c:pt>
                <c:pt idx="476">
                  <c:v>46201</c:v>
                </c:pt>
                <c:pt idx="477">
                  <c:v>46202</c:v>
                </c:pt>
                <c:pt idx="478">
                  <c:v>46203</c:v>
                </c:pt>
                <c:pt idx="479">
                  <c:v>46204</c:v>
                </c:pt>
                <c:pt idx="480">
                  <c:v>46205</c:v>
                </c:pt>
                <c:pt idx="481">
                  <c:v>46206</c:v>
                </c:pt>
              </c:numCache>
            </c:numRef>
          </c:cat>
          <c:val>
            <c:numRef>
              <c:f>'Figure 6 data'!$C$4:$C$3982</c:f>
              <c:numCache>
                <c:formatCode>#,##0.00</c:formatCode>
                <c:ptCount val="3979"/>
                <c:pt idx="0">
                  <c:v>3.6120000000000001</c:v>
                </c:pt>
                <c:pt idx="1">
                  <c:v>3.6280000000000001</c:v>
                </c:pt>
                <c:pt idx="2">
                  <c:v>3.6459999999999999</c:v>
                </c:pt>
                <c:pt idx="3">
                  <c:v>3.637</c:v>
                </c:pt>
                <c:pt idx="4">
                  <c:v>3.6539999999999999</c:v>
                </c:pt>
                <c:pt idx="5">
                  <c:v>3.6539999999999999</c:v>
                </c:pt>
                <c:pt idx="6">
                  <c:v>3.6539999999999999</c:v>
                </c:pt>
                <c:pt idx="7">
                  <c:v>3.6539999999999999</c:v>
                </c:pt>
                <c:pt idx="8">
                  <c:v>3.6629999999999998</c:v>
                </c:pt>
                <c:pt idx="9">
                  <c:v>3.665</c:v>
                </c:pt>
                <c:pt idx="10">
                  <c:v>3.6709999999999998</c:v>
                </c:pt>
                <c:pt idx="11">
                  <c:v>3.6709999999999998</c:v>
                </c:pt>
                <c:pt idx="12">
                  <c:v>3.6970000000000001</c:v>
                </c:pt>
                <c:pt idx="13">
                  <c:v>3.6970000000000001</c:v>
                </c:pt>
                <c:pt idx="14">
                  <c:v>3.6970000000000001</c:v>
                </c:pt>
                <c:pt idx="15">
                  <c:v>3.7029999999999998</c:v>
                </c:pt>
                <c:pt idx="16">
                  <c:v>3.6659999999999999</c:v>
                </c:pt>
                <c:pt idx="17">
                  <c:v>3.6669999999999998</c:v>
                </c:pt>
                <c:pt idx="18">
                  <c:v>3.6749999999999998</c:v>
                </c:pt>
                <c:pt idx="19">
                  <c:v>3.6840000000000002</c:v>
                </c:pt>
                <c:pt idx="20">
                  <c:v>3.6840000000000002</c:v>
                </c:pt>
                <c:pt idx="21">
                  <c:v>3.6840000000000002</c:v>
                </c:pt>
                <c:pt idx="22">
                  <c:v>3.718</c:v>
                </c:pt>
                <c:pt idx="23">
                  <c:v>3.7050000000000001</c:v>
                </c:pt>
                <c:pt idx="24">
                  <c:v>3.6989999999999998</c:v>
                </c:pt>
                <c:pt idx="25">
                  <c:v>3.7050000000000001</c:v>
                </c:pt>
                <c:pt idx="26">
                  <c:v>3.72</c:v>
                </c:pt>
                <c:pt idx="27">
                  <c:v>3.72</c:v>
                </c:pt>
                <c:pt idx="28">
                  <c:v>3.72</c:v>
                </c:pt>
                <c:pt idx="29">
                  <c:v>3.7709999999999999</c:v>
                </c:pt>
                <c:pt idx="30">
                  <c:v>3.766</c:v>
                </c:pt>
                <c:pt idx="31">
                  <c:v>3.8130000000000002</c:v>
                </c:pt>
                <c:pt idx="32">
                  <c:v>3.7570000000000001</c:v>
                </c:pt>
                <c:pt idx="33">
                  <c:v>3.726</c:v>
                </c:pt>
                <c:pt idx="34">
                  <c:v>3.726</c:v>
                </c:pt>
                <c:pt idx="35">
                  <c:v>3.726</c:v>
                </c:pt>
                <c:pt idx="36">
                  <c:v>3.6850000000000001</c:v>
                </c:pt>
                <c:pt idx="37">
                  <c:v>3.69</c:v>
                </c:pt>
                <c:pt idx="38">
                  <c:v>3.6880000000000002</c:v>
                </c:pt>
                <c:pt idx="39">
                  <c:v>3.6909999999999998</c:v>
                </c:pt>
                <c:pt idx="40">
                  <c:v>3.6909999999999998</c:v>
                </c:pt>
                <c:pt idx="41">
                  <c:v>3.6909999999999998</c:v>
                </c:pt>
                <c:pt idx="42">
                  <c:v>3.6909999999999998</c:v>
                </c:pt>
                <c:pt idx="43">
                  <c:v>3.6920000000000002</c:v>
                </c:pt>
                <c:pt idx="44">
                  <c:v>3.72</c:v>
                </c:pt>
                <c:pt idx="45">
                  <c:v>3.6680000000000001</c:v>
                </c:pt>
                <c:pt idx="46">
                  <c:v>3.6480000000000001</c:v>
                </c:pt>
                <c:pt idx="47">
                  <c:v>3.6120000000000001</c:v>
                </c:pt>
                <c:pt idx="48">
                  <c:v>3.6120000000000001</c:v>
                </c:pt>
                <c:pt idx="49">
                  <c:v>3.6120000000000001</c:v>
                </c:pt>
                <c:pt idx="50">
                  <c:v>3.6309999999999998</c:v>
                </c:pt>
                <c:pt idx="51">
                  <c:v>3.6230000000000002</c:v>
                </c:pt>
                <c:pt idx="52">
                  <c:v>3.637</c:v>
                </c:pt>
                <c:pt idx="53">
                  <c:v>3.637</c:v>
                </c:pt>
                <c:pt idx="54">
                  <c:v>3.6139999999999999</c:v>
                </c:pt>
                <c:pt idx="55">
                  <c:v>3.6139999999999999</c:v>
                </c:pt>
                <c:pt idx="56">
                  <c:v>3.6139999999999999</c:v>
                </c:pt>
                <c:pt idx="57">
                  <c:v>3.6120000000000001</c:v>
                </c:pt>
                <c:pt idx="58">
                  <c:v>3.6179999999999999</c:v>
                </c:pt>
                <c:pt idx="59">
                  <c:v>3.5870000000000002</c:v>
                </c:pt>
                <c:pt idx="60">
                  <c:v>3.5790000000000002</c:v>
                </c:pt>
                <c:pt idx="61">
                  <c:v>3.569</c:v>
                </c:pt>
                <c:pt idx="62">
                  <c:v>3.569</c:v>
                </c:pt>
                <c:pt idx="63">
                  <c:v>3.569</c:v>
                </c:pt>
                <c:pt idx="64">
                  <c:v>3.5449999999999999</c:v>
                </c:pt>
                <c:pt idx="65">
                  <c:v>3.5760000000000001</c:v>
                </c:pt>
                <c:pt idx="66">
                  <c:v>3.5590000000000002</c:v>
                </c:pt>
                <c:pt idx="67">
                  <c:v>3.54</c:v>
                </c:pt>
                <c:pt idx="68">
                  <c:v>3.5489999999999999</c:v>
                </c:pt>
                <c:pt idx="69">
                  <c:v>3.5489999999999999</c:v>
                </c:pt>
                <c:pt idx="70">
                  <c:v>3.5489999999999999</c:v>
                </c:pt>
                <c:pt idx="71">
                  <c:v>3.552</c:v>
                </c:pt>
                <c:pt idx="72">
                  <c:v>3.5249999999999999</c:v>
                </c:pt>
                <c:pt idx="73">
                  <c:v>3.5489999999999999</c:v>
                </c:pt>
                <c:pt idx="74">
                  <c:v>3.57</c:v>
                </c:pt>
                <c:pt idx="75">
                  <c:v>3.6030000000000002</c:v>
                </c:pt>
                <c:pt idx="76">
                  <c:v>3.6030000000000002</c:v>
                </c:pt>
                <c:pt idx="77">
                  <c:v>3.6030000000000002</c:v>
                </c:pt>
                <c:pt idx="78">
                  <c:v>3.6030000000000002</c:v>
                </c:pt>
                <c:pt idx="79">
                  <c:v>3.5369999999999999</c:v>
                </c:pt>
                <c:pt idx="80">
                  <c:v>3.54</c:v>
                </c:pt>
                <c:pt idx="81">
                  <c:v>3.512</c:v>
                </c:pt>
                <c:pt idx="82">
                  <c:v>3.5179999999999998</c:v>
                </c:pt>
                <c:pt idx="83">
                  <c:v>3.5179999999999998</c:v>
                </c:pt>
                <c:pt idx="84">
                  <c:v>3.5179999999999998</c:v>
                </c:pt>
                <c:pt idx="85">
                  <c:v>3.5179999999999998</c:v>
                </c:pt>
                <c:pt idx="86">
                  <c:v>3.5259999999999998</c:v>
                </c:pt>
                <c:pt idx="87">
                  <c:v>3.5139999999999998</c:v>
                </c:pt>
                <c:pt idx="88">
                  <c:v>3.4910000000000001</c:v>
                </c:pt>
                <c:pt idx="89">
                  <c:v>3.5019999999999998</c:v>
                </c:pt>
                <c:pt idx="90">
                  <c:v>3.5019999999999998</c:v>
                </c:pt>
                <c:pt idx="91">
                  <c:v>3.5019999999999998</c:v>
                </c:pt>
                <c:pt idx="92">
                  <c:v>3.484</c:v>
                </c:pt>
                <c:pt idx="93">
                  <c:v>3.4950000000000001</c:v>
                </c:pt>
                <c:pt idx="94">
                  <c:v>3.5030000000000001</c:v>
                </c:pt>
                <c:pt idx="95">
                  <c:v>3.5710000000000002</c:v>
                </c:pt>
                <c:pt idx="96">
                  <c:v>3.6</c:v>
                </c:pt>
                <c:pt idx="97">
                  <c:v>3.6</c:v>
                </c:pt>
                <c:pt idx="98">
                  <c:v>3.6</c:v>
                </c:pt>
                <c:pt idx="99">
                  <c:v>3.5369999999999999</c:v>
                </c:pt>
                <c:pt idx="100">
                  <c:v>3.5030000000000001</c:v>
                </c:pt>
                <c:pt idx="101">
                  <c:v>3.4980000000000002</c:v>
                </c:pt>
                <c:pt idx="102">
                  <c:v>3.484</c:v>
                </c:pt>
                <c:pt idx="103">
                  <c:v>3.4849999999999999</c:v>
                </c:pt>
                <c:pt idx="104">
                  <c:v>3.4849999999999999</c:v>
                </c:pt>
                <c:pt idx="105">
                  <c:v>3.4849999999999999</c:v>
                </c:pt>
                <c:pt idx="106">
                  <c:v>3.4790000000000001</c:v>
                </c:pt>
                <c:pt idx="107">
                  <c:v>3.4049999999999998</c:v>
                </c:pt>
                <c:pt idx="108">
                  <c:v>3.4089999999999998</c:v>
                </c:pt>
                <c:pt idx="109">
                  <c:v>3.4020000000000001</c:v>
                </c:pt>
                <c:pt idx="110">
                  <c:v>3.3919999999999999</c:v>
                </c:pt>
                <c:pt idx="111">
                  <c:v>3.3919999999999999</c:v>
                </c:pt>
                <c:pt idx="112">
                  <c:v>3.3919999999999999</c:v>
                </c:pt>
                <c:pt idx="113">
                  <c:v>3.3719999999999999</c:v>
                </c:pt>
                <c:pt idx="114">
                  <c:v>3.3690000000000002</c:v>
                </c:pt>
                <c:pt idx="115">
                  <c:v>3.371</c:v>
                </c:pt>
                <c:pt idx="116">
                  <c:v>3.3610000000000002</c:v>
                </c:pt>
                <c:pt idx="117">
                  <c:v>3.34</c:v>
                </c:pt>
                <c:pt idx="118">
                  <c:v>3.34</c:v>
                </c:pt>
                <c:pt idx="119">
                  <c:v>3.34</c:v>
                </c:pt>
                <c:pt idx="120">
                  <c:v>3.3370000000000002</c:v>
                </c:pt>
                <c:pt idx="121">
                  <c:v>3.355</c:v>
                </c:pt>
                <c:pt idx="122">
                  <c:v>3.3279999999999998</c:v>
                </c:pt>
                <c:pt idx="123">
                  <c:v>3.306</c:v>
                </c:pt>
                <c:pt idx="124">
                  <c:v>3.3340000000000001</c:v>
                </c:pt>
                <c:pt idx="125">
                  <c:v>3.3340000000000001</c:v>
                </c:pt>
                <c:pt idx="126">
                  <c:v>3.3340000000000001</c:v>
                </c:pt>
                <c:pt idx="127">
                  <c:v>3.3650000000000002</c:v>
                </c:pt>
                <c:pt idx="128">
                  <c:v>3.3450000000000002</c:v>
                </c:pt>
                <c:pt idx="129">
                  <c:v>3.355</c:v>
                </c:pt>
                <c:pt idx="130">
                  <c:v>3.359</c:v>
                </c:pt>
                <c:pt idx="131">
                  <c:v>3.355</c:v>
                </c:pt>
                <c:pt idx="132">
                  <c:v>3.355</c:v>
                </c:pt>
                <c:pt idx="133">
                  <c:v>3.355</c:v>
                </c:pt>
                <c:pt idx="134">
                  <c:v>3.355</c:v>
                </c:pt>
                <c:pt idx="135">
                  <c:v>3.3540000000000001</c:v>
                </c:pt>
                <c:pt idx="136">
                  <c:v>3.3319999999999999</c:v>
                </c:pt>
                <c:pt idx="137">
                  <c:v>3.3410000000000002</c:v>
                </c:pt>
                <c:pt idx="138">
                  <c:v>3.3610000000000002</c:v>
                </c:pt>
                <c:pt idx="139">
                  <c:v>3.3610000000000002</c:v>
                </c:pt>
                <c:pt idx="140">
                  <c:v>3.3610000000000002</c:v>
                </c:pt>
                <c:pt idx="141">
                  <c:v>3.3559999999999999</c:v>
                </c:pt>
                <c:pt idx="142">
                  <c:v>3.367</c:v>
                </c:pt>
                <c:pt idx="143">
                  <c:v>3.3660000000000001</c:v>
                </c:pt>
                <c:pt idx="144">
                  <c:v>3.3879999999999999</c:v>
                </c:pt>
                <c:pt idx="145">
                  <c:v>3.4140000000000001</c:v>
                </c:pt>
                <c:pt idx="146">
                  <c:v>3.4140000000000001</c:v>
                </c:pt>
                <c:pt idx="147">
                  <c:v>3.4140000000000001</c:v>
                </c:pt>
                <c:pt idx="148">
                  <c:v>3.4039999999999999</c:v>
                </c:pt>
                <c:pt idx="149">
                  <c:v>3.4470000000000001</c:v>
                </c:pt>
                <c:pt idx="150">
                  <c:v>3.448</c:v>
                </c:pt>
                <c:pt idx="151">
                  <c:v>3.4169999999999998</c:v>
                </c:pt>
                <c:pt idx="152">
                  <c:v>3.4350000000000001</c:v>
                </c:pt>
                <c:pt idx="153">
                  <c:v>3.4350000000000001</c:v>
                </c:pt>
                <c:pt idx="154">
                  <c:v>3.4350000000000001</c:v>
                </c:pt>
                <c:pt idx="155">
                  <c:v>3.4180000000000001</c:v>
                </c:pt>
                <c:pt idx="156">
                  <c:v>3.4289999999999998</c:v>
                </c:pt>
                <c:pt idx="157">
                  <c:v>3.3889999999999998</c:v>
                </c:pt>
                <c:pt idx="158">
                  <c:v>3.3849999999999998</c:v>
                </c:pt>
                <c:pt idx="159">
                  <c:v>3.38</c:v>
                </c:pt>
                <c:pt idx="160">
                  <c:v>3.38</c:v>
                </c:pt>
                <c:pt idx="161">
                  <c:v>3.38</c:v>
                </c:pt>
                <c:pt idx="162">
                  <c:v>3.39</c:v>
                </c:pt>
                <c:pt idx="163">
                  <c:v>3.38</c:v>
                </c:pt>
                <c:pt idx="164">
                  <c:v>3.4</c:v>
                </c:pt>
                <c:pt idx="165">
                  <c:v>3.419</c:v>
                </c:pt>
                <c:pt idx="166">
                  <c:v>3.4060000000000001</c:v>
                </c:pt>
                <c:pt idx="167">
                  <c:v>3.4060000000000001</c:v>
                </c:pt>
                <c:pt idx="168">
                  <c:v>3.4060000000000001</c:v>
                </c:pt>
                <c:pt idx="169">
                  <c:v>3.3780000000000001</c:v>
                </c:pt>
                <c:pt idx="170">
                  <c:v>3.3690000000000002</c:v>
                </c:pt>
                <c:pt idx="171">
                  <c:v>3.3460000000000001</c:v>
                </c:pt>
                <c:pt idx="172">
                  <c:v>3.3250000000000002</c:v>
                </c:pt>
                <c:pt idx="173">
                  <c:v>3.3319999999999999</c:v>
                </c:pt>
                <c:pt idx="174">
                  <c:v>3.3319999999999999</c:v>
                </c:pt>
                <c:pt idx="175">
                  <c:v>3.3319999999999999</c:v>
                </c:pt>
                <c:pt idx="176">
                  <c:v>3.3540000000000001</c:v>
                </c:pt>
                <c:pt idx="177">
                  <c:v>3.3860000000000001</c:v>
                </c:pt>
                <c:pt idx="178">
                  <c:v>3.371</c:v>
                </c:pt>
                <c:pt idx="179">
                  <c:v>3.3639999999999999</c:v>
                </c:pt>
                <c:pt idx="180">
                  <c:v>3.343</c:v>
                </c:pt>
                <c:pt idx="181">
                  <c:v>3.343</c:v>
                </c:pt>
                <c:pt idx="182">
                  <c:v>3.343</c:v>
                </c:pt>
                <c:pt idx="183">
                  <c:v>3.3239999999999998</c:v>
                </c:pt>
                <c:pt idx="184">
                  <c:v>3.335</c:v>
                </c:pt>
                <c:pt idx="185">
                  <c:v>3.3359999999999999</c:v>
                </c:pt>
                <c:pt idx="186">
                  <c:v>3.339</c:v>
                </c:pt>
                <c:pt idx="187">
                  <c:v>3.327</c:v>
                </c:pt>
                <c:pt idx="188">
                  <c:v>3.327</c:v>
                </c:pt>
                <c:pt idx="189">
                  <c:v>3.327</c:v>
                </c:pt>
                <c:pt idx="190">
                  <c:v>3.3410000000000002</c:v>
                </c:pt>
                <c:pt idx="191">
                  <c:v>3.343</c:v>
                </c:pt>
                <c:pt idx="192">
                  <c:v>3.34</c:v>
                </c:pt>
                <c:pt idx="193">
                  <c:v>3.343</c:v>
                </c:pt>
                <c:pt idx="194">
                  <c:v>3.3359999999999999</c:v>
                </c:pt>
                <c:pt idx="195">
                  <c:v>3.3359999999999999</c:v>
                </c:pt>
                <c:pt idx="196">
                  <c:v>3.3359999999999999</c:v>
                </c:pt>
                <c:pt idx="197">
                  <c:v>3.3359999999999999</c:v>
                </c:pt>
                <c:pt idx="198">
                  <c:v>3.3359999999999999</c:v>
                </c:pt>
                <c:pt idx="199">
                  <c:v>3.3359999999999999</c:v>
                </c:pt>
                <c:pt idx="200">
                  <c:v>3.3439999999999999</c:v>
                </c:pt>
                <c:pt idx="201">
                  <c:v>3.3660000000000001</c:v>
                </c:pt>
                <c:pt idx="202">
                  <c:v>3.3660000000000001</c:v>
                </c:pt>
                <c:pt idx="203">
                  <c:v>3.3660000000000001</c:v>
                </c:pt>
                <c:pt idx="204">
                  <c:v>3.323</c:v>
                </c:pt>
                <c:pt idx="205">
                  <c:v>3.306</c:v>
                </c:pt>
                <c:pt idx="206">
                  <c:v>3.306</c:v>
                </c:pt>
                <c:pt idx="207">
                  <c:v>3.306</c:v>
                </c:pt>
                <c:pt idx="208">
                  <c:v>3.3149999999999999</c:v>
                </c:pt>
                <c:pt idx="209">
                  <c:v>3.3149999999999999</c:v>
                </c:pt>
                <c:pt idx="210">
                  <c:v>3.3149999999999999</c:v>
                </c:pt>
                <c:pt idx="211">
                  <c:v>3.2810000000000001</c:v>
                </c:pt>
                <c:pt idx="212">
                  <c:v>3.2810000000000001</c:v>
                </c:pt>
                <c:pt idx="213">
                  <c:v>3.2789999999999999</c:v>
                </c:pt>
                <c:pt idx="214">
                  <c:v>3.242</c:v>
                </c:pt>
                <c:pt idx="215">
                  <c:v>3.254</c:v>
                </c:pt>
                <c:pt idx="216">
                  <c:v>3.254</c:v>
                </c:pt>
                <c:pt idx="217">
                  <c:v>3.254</c:v>
                </c:pt>
                <c:pt idx="218">
                  <c:v>3.2839999999999998</c:v>
                </c:pt>
                <c:pt idx="219">
                  <c:v>3.2839999999999998</c:v>
                </c:pt>
                <c:pt idx="220">
                  <c:v>3.2909999999999999</c:v>
                </c:pt>
                <c:pt idx="221">
                  <c:v>3.2959999999999998</c:v>
                </c:pt>
                <c:pt idx="222">
                  <c:v>3.3239999999999998</c:v>
                </c:pt>
                <c:pt idx="223">
                  <c:v>3.3239999999999998</c:v>
                </c:pt>
                <c:pt idx="224">
                  <c:v>3.3239999999999998</c:v>
                </c:pt>
                <c:pt idx="225">
                  <c:v>3.3109999999999999</c:v>
                </c:pt>
                <c:pt idx="226">
                  <c:v>3.2890000000000001</c:v>
                </c:pt>
                <c:pt idx="227">
                  <c:v>3.298</c:v>
                </c:pt>
                <c:pt idx="228">
                  <c:v>3.3090000000000002</c:v>
                </c:pt>
                <c:pt idx="229">
                  <c:v>3.29</c:v>
                </c:pt>
                <c:pt idx="230">
                  <c:v>3.29</c:v>
                </c:pt>
                <c:pt idx="231">
                  <c:v>3.29</c:v>
                </c:pt>
                <c:pt idx="232">
                  <c:v>3.2589999999999999</c:v>
                </c:pt>
                <c:pt idx="233">
                  <c:v>3.2589999999999999</c:v>
                </c:pt>
                <c:pt idx="234">
                  <c:v>3.25</c:v>
                </c:pt>
                <c:pt idx="235">
                  <c:v>3.2570000000000001</c:v>
                </c:pt>
                <c:pt idx="236">
                  <c:v>3.2429999999999999</c:v>
                </c:pt>
                <c:pt idx="237">
                  <c:v>3.2429999999999999</c:v>
                </c:pt>
                <c:pt idx="238">
                  <c:v>3.2429999999999999</c:v>
                </c:pt>
                <c:pt idx="239">
                  <c:v>3.2549999999999999</c:v>
                </c:pt>
                <c:pt idx="240">
                  <c:v>3.2679999999999998</c:v>
                </c:pt>
                <c:pt idx="241">
                  <c:v>3.2719999999999998</c:v>
                </c:pt>
                <c:pt idx="242">
                  <c:v>3.2530000000000001</c:v>
                </c:pt>
                <c:pt idx="243">
                  <c:v>3.2650000000000001</c:v>
                </c:pt>
                <c:pt idx="244">
                  <c:v>3.2650000000000001</c:v>
                </c:pt>
                <c:pt idx="245">
                  <c:v>3.2650000000000001</c:v>
                </c:pt>
                <c:pt idx="246">
                  <c:v>3.23</c:v>
                </c:pt>
                <c:pt idx="247">
                  <c:v>3.2170000000000001</c:v>
                </c:pt>
                <c:pt idx="248">
                  <c:v>3.2</c:v>
                </c:pt>
                <c:pt idx="249">
                  <c:v>3.2090000000000001</c:v>
                </c:pt>
                <c:pt idx="250">
                  <c:v>3.2349999999999999</c:v>
                </c:pt>
                <c:pt idx="251">
                  <c:v>3.2349999999999999</c:v>
                </c:pt>
                <c:pt idx="252">
                  <c:v>3.2349999999999999</c:v>
                </c:pt>
                <c:pt idx="253">
                  <c:v>3.2410000000000001</c:v>
                </c:pt>
                <c:pt idx="254">
                  <c:v>3.27</c:v>
                </c:pt>
                <c:pt idx="255">
                  <c:v>3.266</c:v>
                </c:pt>
                <c:pt idx="256">
                  <c:v>3.2589999999999999</c:v>
                </c:pt>
                <c:pt idx="257">
                  <c:v>3.28</c:v>
                </c:pt>
                <c:pt idx="258">
                  <c:v>3.28</c:v>
                </c:pt>
                <c:pt idx="259">
                  <c:v>3.28</c:v>
                </c:pt>
                <c:pt idx="260">
                  <c:v>3.282</c:v>
                </c:pt>
                <c:pt idx="261">
                  <c:v>3.2749999999999999</c:v>
                </c:pt>
                <c:pt idx="262">
                  <c:v>3.2789999999999999</c:v>
                </c:pt>
                <c:pt idx="263">
                  <c:v>3.2770000000000001</c:v>
                </c:pt>
                <c:pt idx="264">
                  <c:v>3.2629999999999999</c:v>
                </c:pt>
                <c:pt idx="265">
                  <c:v>3.2629999999999999</c:v>
                </c:pt>
                <c:pt idx="266">
                  <c:v>3.2629999999999999</c:v>
                </c:pt>
                <c:pt idx="267">
                  <c:v>3.2639999999999998</c:v>
                </c:pt>
                <c:pt idx="268">
                  <c:v>3.2570000000000001</c:v>
                </c:pt>
                <c:pt idx="269">
                  <c:v>3.2290000000000001</c:v>
                </c:pt>
                <c:pt idx="270">
                  <c:v>3.2370000000000001</c:v>
                </c:pt>
                <c:pt idx="271">
                  <c:v>3.2290000000000001</c:v>
                </c:pt>
                <c:pt idx="272">
                  <c:v>3.2290000000000001</c:v>
                </c:pt>
                <c:pt idx="273">
                  <c:v>3.2290000000000001</c:v>
                </c:pt>
                <c:pt idx="274">
                  <c:v>3.21</c:v>
                </c:pt>
                <c:pt idx="275">
                  <c:v>3.2130000000000001</c:v>
                </c:pt>
                <c:pt idx="276">
                  <c:v>3.2280000000000002</c:v>
                </c:pt>
                <c:pt idx="277">
                  <c:v>3.2109999999999999</c:v>
                </c:pt>
                <c:pt idx="278">
                  <c:v>3.202</c:v>
                </c:pt>
                <c:pt idx="279">
                  <c:v>3.202</c:v>
                </c:pt>
                <c:pt idx="280">
                  <c:v>3.202</c:v>
                </c:pt>
                <c:pt idx="281">
                  <c:v>3.2090000000000001</c:v>
                </c:pt>
                <c:pt idx="282">
                  <c:v>3.222</c:v>
                </c:pt>
                <c:pt idx="283">
                  <c:v>3.2229999999999999</c:v>
                </c:pt>
                <c:pt idx="284">
                  <c:v>3.218</c:v>
                </c:pt>
                <c:pt idx="285">
                  <c:v>3.2080000000000002</c:v>
                </c:pt>
                <c:pt idx="286">
                  <c:v>3.2080000000000002</c:v>
                </c:pt>
                <c:pt idx="287">
                  <c:v>3.2080000000000002</c:v>
                </c:pt>
                <c:pt idx="288">
                  <c:v>3.206</c:v>
                </c:pt>
                <c:pt idx="289">
                  <c:v>3.1909999999999998</c:v>
                </c:pt>
                <c:pt idx="290">
                  <c:v>3.1859999999999999</c:v>
                </c:pt>
                <c:pt idx="291">
                  <c:v>3.1859999999999999</c:v>
                </c:pt>
                <c:pt idx="292">
                  <c:v>3.1859999999999999</c:v>
                </c:pt>
                <c:pt idx="293">
                  <c:v>3.1859999999999999</c:v>
                </c:pt>
                <c:pt idx="294">
                  <c:v>3.1859999999999999</c:v>
                </c:pt>
                <c:pt idx="295">
                  <c:v>3.2029999999999998</c:v>
                </c:pt>
                <c:pt idx="296">
                  <c:v>3.1819999999999999</c:v>
                </c:pt>
                <c:pt idx="297">
                  <c:v>3.19</c:v>
                </c:pt>
                <c:pt idx="298">
                  <c:v>3.19</c:v>
                </c:pt>
                <c:pt idx="299">
                  <c:v>3.181</c:v>
                </c:pt>
                <c:pt idx="300">
                  <c:v>3.181</c:v>
                </c:pt>
                <c:pt idx="301">
                  <c:v>3.181</c:v>
                </c:pt>
                <c:pt idx="302">
                  <c:v>3.1579999999999999</c:v>
                </c:pt>
                <c:pt idx="303">
                  <c:v>3.1640000000000001</c:v>
                </c:pt>
                <c:pt idx="304">
                  <c:v>3.1749999999999998</c:v>
                </c:pt>
                <c:pt idx="305">
                  <c:v>3.1739999999999999</c:v>
                </c:pt>
                <c:pt idx="306">
                  <c:v>3.17</c:v>
                </c:pt>
                <c:pt idx="307">
                  <c:v>3.17</c:v>
                </c:pt>
                <c:pt idx="308">
                  <c:v>3.17</c:v>
                </c:pt>
                <c:pt idx="309">
                  <c:v>3.15</c:v>
                </c:pt>
                <c:pt idx="310">
                  <c:v>3.1509999999999998</c:v>
                </c:pt>
                <c:pt idx="311">
                  <c:v>3.1509999999999998</c:v>
                </c:pt>
                <c:pt idx="312">
                  <c:v>3.1560000000000001</c:v>
                </c:pt>
                <c:pt idx="313">
                  <c:v>3.1379999999999999</c:v>
                </c:pt>
                <c:pt idx="314">
                  <c:v>3.1379999999999999</c:v>
                </c:pt>
                <c:pt idx="315">
                  <c:v>3.1379999999999999</c:v>
                </c:pt>
                <c:pt idx="316">
                  <c:v>3.16</c:v>
                </c:pt>
                <c:pt idx="317">
                  <c:v>3.1659999999999999</c:v>
                </c:pt>
                <c:pt idx="318">
                  <c:v>3.1739999999999999</c:v>
                </c:pt>
                <c:pt idx="319">
                  <c:v>3.141</c:v>
                </c:pt>
                <c:pt idx="320">
                  <c:v>3.1349999999999998</c:v>
                </c:pt>
                <c:pt idx="321">
                  <c:v>3.1349999999999998</c:v>
                </c:pt>
                <c:pt idx="322">
                  <c:v>3.1349999999999998</c:v>
                </c:pt>
                <c:pt idx="323">
                  <c:v>3.137</c:v>
                </c:pt>
                <c:pt idx="324">
                  <c:v>3.1040000000000001</c:v>
                </c:pt>
                <c:pt idx="325">
                  <c:v>3.0910000000000002</c:v>
                </c:pt>
                <c:pt idx="326">
                  <c:v>3.0859999999999999</c:v>
                </c:pt>
                <c:pt idx="327">
                  <c:v>3.0950000000000002</c:v>
                </c:pt>
                <c:pt idx="328">
                  <c:v>3.0950000000000002</c:v>
                </c:pt>
                <c:pt idx="329">
                  <c:v>3.0950000000000002</c:v>
                </c:pt>
                <c:pt idx="330">
                  <c:v>3.101</c:v>
                </c:pt>
                <c:pt idx="331">
                  <c:v>3.0880000000000001</c:v>
                </c:pt>
                <c:pt idx="332">
                  <c:v>3.0859999999999999</c:v>
                </c:pt>
                <c:pt idx="333">
                  <c:v>3.117</c:v>
                </c:pt>
                <c:pt idx="334">
                  <c:v>3.125</c:v>
                </c:pt>
                <c:pt idx="335">
                  <c:v>3.125</c:v>
                </c:pt>
                <c:pt idx="336">
                  <c:v>3.125</c:v>
                </c:pt>
                <c:pt idx="337">
                  <c:v>3.1059999999999999</c:v>
                </c:pt>
                <c:pt idx="338">
                  <c:v>3.0840000000000001</c:v>
                </c:pt>
                <c:pt idx="339">
                  <c:v>3.0779999999999998</c:v>
                </c:pt>
                <c:pt idx="340">
                  <c:v>3.0680000000000001</c:v>
                </c:pt>
                <c:pt idx="341">
                  <c:v>3.081</c:v>
                </c:pt>
                <c:pt idx="342">
                  <c:v>3.081</c:v>
                </c:pt>
                <c:pt idx="343">
                  <c:v>3.081</c:v>
                </c:pt>
                <c:pt idx="344">
                  <c:v>3.0880000000000001</c:v>
                </c:pt>
                <c:pt idx="345">
                  <c:v>3.105</c:v>
                </c:pt>
                <c:pt idx="346">
                  <c:v>3.0979999999999999</c:v>
                </c:pt>
                <c:pt idx="347">
                  <c:v>3.1360000000000001</c:v>
                </c:pt>
                <c:pt idx="348">
                  <c:v>3.1230000000000002</c:v>
                </c:pt>
                <c:pt idx="349">
                  <c:v>3.1230000000000002</c:v>
                </c:pt>
                <c:pt idx="350">
                  <c:v>3.1230000000000002</c:v>
                </c:pt>
                <c:pt idx="351">
                  <c:v>3.1230000000000002</c:v>
                </c:pt>
                <c:pt idx="352">
                  <c:v>3.1139999999999999</c:v>
                </c:pt>
                <c:pt idx="353">
                  <c:v>3.1</c:v>
                </c:pt>
                <c:pt idx="354">
                  <c:v>3.11</c:v>
                </c:pt>
                <c:pt idx="355">
                  <c:v>3.1219999999999999</c:v>
                </c:pt>
                <c:pt idx="356">
                  <c:v>3.1219999999999999</c:v>
                </c:pt>
                <c:pt idx="357">
                  <c:v>3.1219999999999999</c:v>
                </c:pt>
                <c:pt idx="358">
                  <c:v>3.073</c:v>
                </c:pt>
                <c:pt idx="359">
                  <c:v>3.073</c:v>
                </c:pt>
                <c:pt idx="360">
                  <c:v>3.073</c:v>
                </c:pt>
                <c:pt idx="361">
                  <c:v>3.0720000000000001</c:v>
                </c:pt>
                <c:pt idx="362">
                  <c:v>3.077</c:v>
                </c:pt>
                <c:pt idx="363">
                  <c:v>3.077</c:v>
                </c:pt>
                <c:pt idx="364">
                  <c:v>3.077</c:v>
                </c:pt>
                <c:pt idx="365">
                  <c:v>3.1150000000000002</c:v>
                </c:pt>
                <c:pt idx="366">
                  <c:v>3.0910000000000002</c:v>
                </c:pt>
                <c:pt idx="367">
                  <c:v>3.1059999999999999</c:v>
                </c:pt>
                <c:pt idx="368">
                  <c:v>3.1139999999999999</c:v>
                </c:pt>
                <c:pt idx="369">
                  <c:v>3.1469999999999998</c:v>
                </c:pt>
                <c:pt idx="370">
                  <c:v>3.1469999999999998</c:v>
                </c:pt>
                <c:pt idx="371">
                  <c:v>3.1469999999999998</c:v>
                </c:pt>
                <c:pt idx="372">
                  <c:v>3.1190000000000002</c:v>
                </c:pt>
                <c:pt idx="373">
                  <c:v>3.11</c:v>
                </c:pt>
                <c:pt idx="374">
                  <c:v>3.0960000000000001</c:v>
                </c:pt>
                <c:pt idx="375">
                  <c:v>3.1190000000000002</c:v>
                </c:pt>
                <c:pt idx="376">
                  <c:v>3.109</c:v>
                </c:pt>
                <c:pt idx="377">
                  <c:v>3.109</c:v>
                </c:pt>
                <c:pt idx="378">
                  <c:v>3.109</c:v>
                </c:pt>
                <c:pt idx="379">
                  <c:v>3.1120000000000001</c:v>
                </c:pt>
                <c:pt idx="380">
                  <c:v>3.125</c:v>
                </c:pt>
                <c:pt idx="381">
                  <c:v>3.1139999999999999</c:v>
                </c:pt>
                <c:pt idx="382">
                  <c:v>3.129</c:v>
                </c:pt>
                <c:pt idx="383">
                  <c:v>3.149</c:v>
                </c:pt>
                <c:pt idx="384">
                  <c:v>3.149</c:v>
                </c:pt>
                <c:pt idx="385">
                  <c:v>3.149</c:v>
                </c:pt>
                <c:pt idx="386">
                  <c:v>3.17</c:v>
                </c:pt>
                <c:pt idx="387">
                  <c:v>3.165</c:v>
                </c:pt>
                <c:pt idx="388">
                  <c:v>3.165</c:v>
                </c:pt>
                <c:pt idx="389">
                  <c:v>3.165</c:v>
                </c:pt>
                <c:pt idx="390">
                  <c:v>3.165</c:v>
                </c:pt>
                <c:pt idx="391">
                  <c:v>3.165</c:v>
                </c:pt>
                <c:pt idx="392">
                  <c:v>3.165</c:v>
                </c:pt>
                <c:pt idx="393">
                  <c:v>3.165</c:v>
                </c:pt>
                <c:pt idx="394">
                  <c:v>3.1419999999999999</c:v>
                </c:pt>
                <c:pt idx="395">
                  <c:v>3.1419999999999999</c:v>
                </c:pt>
                <c:pt idx="396">
                  <c:v>3.0870000000000002</c:v>
                </c:pt>
                <c:pt idx="397">
                  <c:v>3.0569999999999999</c:v>
                </c:pt>
                <c:pt idx="398">
                  <c:v>3.0569999999999999</c:v>
                </c:pt>
                <c:pt idx="399">
                  <c:v>3.0569999999999999</c:v>
                </c:pt>
                <c:pt idx="400">
                  <c:v>3.0579999999999998</c:v>
                </c:pt>
                <c:pt idx="401">
                  <c:v>3.0190000000000001</c:v>
                </c:pt>
                <c:pt idx="402">
                  <c:v>3.0139999999999998</c:v>
                </c:pt>
                <c:pt idx="403">
                  <c:v>2.9950000000000001</c:v>
                </c:pt>
                <c:pt idx="404">
                  <c:v>2.996</c:v>
                </c:pt>
                <c:pt idx="405">
                  <c:v>2.996</c:v>
                </c:pt>
                <c:pt idx="406">
                  <c:v>2.996</c:v>
                </c:pt>
                <c:pt idx="407">
                  <c:v>3.0030000000000001</c:v>
                </c:pt>
                <c:pt idx="408">
                  <c:v>2.9830000000000001</c:v>
                </c:pt>
                <c:pt idx="409">
                  <c:v>2.9830000000000001</c:v>
                </c:pt>
                <c:pt idx="410">
                  <c:v>3.0049999999999999</c:v>
                </c:pt>
                <c:pt idx="411">
                  <c:v>3.0030000000000001</c:v>
                </c:pt>
                <c:pt idx="412">
                  <c:v>3.0030000000000001</c:v>
                </c:pt>
                <c:pt idx="413">
                  <c:v>3.0030000000000001</c:v>
                </c:pt>
                <c:pt idx="414">
                  <c:v>2.9790000000000001</c:v>
                </c:pt>
                <c:pt idx="415">
                  <c:v>2.9910000000000001</c:v>
                </c:pt>
                <c:pt idx="416">
                  <c:v>2.9609999999999999</c:v>
                </c:pt>
                <c:pt idx="417">
                  <c:v>2.9510000000000001</c:v>
                </c:pt>
                <c:pt idx="418">
                  <c:v>2.948</c:v>
                </c:pt>
                <c:pt idx="419">
                  <c:v>2.948</c:v>
                </c:pt>
                <c:pt idx="420">
                  <c:v>2.948</c:v>
                </c:pt>
                <c:pt idx="421">
                  <c:v>2.9620000000000002</c:v>
                </c:pt>
                <c:pt idx="422">
                  <c:v>2.944</c:v>
                </c:pt>
                <c:pt idx="423">
                  <c:v>2.903</c:v>
                </c:pt>
                <c:pt idx="424">
                  <c:v>2.907</c:v>
                </c:pt>
                <c:pt idx="425">
                  <c:v>2.907</c:v>
                </c:pt>
                <c:pt idx="426">
                  <c:v>2.907</c:v>
                </c:pt>
                <c:pt idx="427">
                  <c:v>2.907</c:v>
                </c:pt>
                <c:pt idx="428">
                  <c:v>2.9089999999999998</c:v>
                </c:pt>
                <c:pt idx="429">
                  <c:v>2.9089999999999998</c:v>
                </c:pt>
                <c:pt idx="430">
                  <c:v>2.9079999999999999</c:v>
                </c:pt>
                <c:pt idx="431">
                  <c:v>2.9049999999999998</c:v>
                </c:pt>
                <c:pt idx="432">
                  <c:v>2.9159999999999999</c:v>
                </c:pt>
                <c:pt idx="433">
                  <c:v>2.9159999999999999</c:v>
                </c:pt>
                <c:pt idx="434">
                  <c:v>2.9159999999999999</c:v>
                </c:pt>
                <c:pt idx="435">
                  <c:v>2.9180000000000001</c:v>
                </c:pt>
                <c:pt idx="436">
                  <c:v>2.9079999999999999</c:v>
                </c:pt>
                <c:pt idx="437">
                  <c:v>2.92</c:v>
                </c:pt>
                <c:pt idx="438">
                  <c:v>2.907</c:v>
                </c:pt>
                <c:pt idx="439">
                  <c:v>2.907</c:v>
                </c:pt>
                <c:pt idx="440">
                  <c:v>2.907</c:v>
                </c:pt>
                <c:pt idx="441">
                  <c:v>2.907</c:v>
                </c:pt>
                <c:pt idx="442">
                  <c:v>2.907</c:v>
                </c:pt>
                <c:pt idx="443">
                  <c:v>2.859</c:v>
                </c:pt>
                <c:pt idx="444">
                  <c:v>2.84</c:v>
                </c:pt>
                <c:pt idx="445">
                  <c:v>2.8340000000000001</c:v>
                </c:pt>
                <c:pt idx="446">
                  <c:v>2.8109999999999999</c:v>
                </c:pt>
                <c:pt idx="447">
                  <c:v>2.8109999999999999</c:v>
                </c:pt>
                <c:pt idx="448">
                  <c:v>2.8109999999999999</c:v>
                </c:pt>
                <c:pt idx="449">
                  <c:v>2.8130000000000002</c:v>
                </c:pt>
                <c:pt idx="450">
                  <c:v>2.8250000000000002</c:v>
                </c:pt>
                <c:pt idx="451">
                  <c:v>2.8719999999999999</c:v>
                </c:pt>
                <c:pt idx="452">
                  <c:v>2.895</c:v>
                </c:pt>
                <c:pt idx="453">
                  <c:v>2.9079999999999999</c:v>
                </c:pt>
                <c:pt idx="454">
                  <c:v>2.9079999999999999</c:v>
                </c:pt>
                <c:pt idx="455">
                  <c:v>2.9079999999999999</c:v>
                </c:pt>
                <c:pt idx="456">
                  <c:v>2.9430000000000001</c:v>
                </c:pt>
                <c:pt idx="457">
                  <c:v>2.9380000000000002</c:v>
                </c:pt>
                <c:pt idx="458">
                  <c:v>2.9729999999999999</c:v>
                </c:pt>
                <c:pt idx="459">
                  <c:v>2.9649999999999999</c:v>
                </c:pt>
                <c:pt idx="460">
                  <c:v>2.9350000000000001</c:v>
                </c:pt>
                <c:pt idx="461">
                  <c:v>2.9350000000000001</c:v>
                </c:pt>
                <c:pt idx="462">
                  <c:v>2.9350000000000001</c:v>
                </c:pt>
                <c:pt idx="463">
                  <c:v>2.907</c:v>
                </c:pt>
                <c:pt idx="464">
                  <c:v>2.9119999999999999</c:v>
                </c:pt>
                <c:pt idx="465">
                  <c:v>2.9180000000000001</c:v>
                </c:pt>
                <c:pt idx="466">
                  <c:v>2.944</c:v>
                </c:pt>
                <c:pt idx="467">
                  <c:v>2.9569999999999999</c:v>
                </c:pt>
                <c:pt idx="468">
                  <c:v>2.9569999999999999</c:v>
                </c:pt>
                <c:pt idx="469">
                  <c:v>2.9569999999999999</c:v>
                </c:pt>
                <c:pt idx="470">
                  <c:v>2.9660000000000002</c:v>
                </c:pt>
                <c:pt idx="471">
                  <c:v>2.9910000000000001</c:v>
                </c:pt>
                <c:pt idx="472">
                  <c:v>2.992</c:v>
                </c:pt>
                <c:pt idx="473">
                  <c:v>2.9790000000000001</c:v>
                </c:pt>
                <c:pt idx="474">
                  <c:v>3.0009999999999999</c:v>
                </c:pt>
                <c:pt idx="475">
                  <c:v>3.0009999999999999</c:v>
                </c:pt>
                <c:pt idx="476">
                  <c:v>3.0009999999999999</c:v>
                </c:pt>
                <c:pt idx="477">
                  <c:v>2.9790000000000001</c:v>
                </c:pt>
                <c:pt idx="478">
                  <c:v>2.9780000000000002</c:v>
                </c:pt>
                <c:pt idx="479">
                  <c:v>2.9790000000000001</c:v>
                </c:pt>
                <c:pt idx="480">
                  <c:v>3.0019999999999998</c:v>
                </c:pt>
                <c:pt idx="481">
                  <c:v>2.996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C51-46CA-BBF5-9375C8FEB672}"/>
            </c:ext>
          </c:extLst>
        </c:ser>
        <c:ser>
          <c:idx val="3"/>
          <c:order val="3"/>
          <c:tx>
            <c:strRef>
              <c:f>'Figure 6 data'!$E$3</c:f>
              <c:strCache>
                <c:ptCount val="1"/>
                <c:pt idx="0">
                  <c:v>interest rate decision</c:v>
                </c:pt>
              </c:strCache>
            </c:strRef>
          </c:tx>
          <c:spPr>
            <a:ln w="25400">
              <a:solidFill>
                <a:sysClr val="windowText" lastClr="000000"/>
              </a:solidFill>
              <a:prstDash val="solid"/>
            </a:ln>
          </c:spPr>
          <c:marker>
            <c:symbol val="picture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 w="9525">
                <a:noFill/>
              </a:ln>
            </c:spPr>
          </c:marker>
          <c:dPt>
            <c:idx val="454"/>
            <c:bubble3D val="0"/>
            <c:extLst>
              <c:ext xmlns:c16="http://schemas.microsoft.com/office/drawing/2014/chart" uri="{C3380CC4-5D6E-409C-BE32-E72D297353CC}">
                <c16:uniqueId val="{00000003-BC51-46CA-BBF5-9375C8FEB672}"/>
              </c:ext>
            </c:extLst>
          </c:dPt>
          <c:cat>
            <c:numRef>
              <c:f>'Figure 6 data'!$A$4:$A$3982</c:f>
              <c:numCache>
                <c:formatCode>m/d/yyyy</c:formatCode>
                <c:ptCount val="3979"/>
                <c:pt idx="0">
                  <c:v>45725</c:v>
                </c:pt>
                <c:pt idx="1">
                  <c:v>45726</c:v>
                </c:pt>
                <c:pt idx="2">
                  <c:v>45727</c:v>
                </c:pt>
                <c:pt idx="3">
                  <c:v>45728</c:v>
                </c:pt>
                <c:pt idx="4">
                  <c:v>45729</c:v>
                </c:pt>
                <c:pt idx="5">
                  <c:v>45730</c:v>
                </c:pt>
                <c:pt idx="6">
                  <c:v>45731</c:v>
                </c:pt>
                <c:pt idx="7">
                  <c:v>45732</c:v>
                </c:pt>
                <c:pt idx="8">
                  <c:v>45733</c:v>
                </c:pt>
                <c:pt idx="9">
                  <c:v>45734</c:v>
                </c:pt>
                <c:pt idx="10">
                  <c:v>45735</c:v>
                </c:pt>
                <c:pt idx="11">
                  <c:v>45736</c:v>
                </c:pt>
                <c:pt idx="12">
                  <c:v>45737</c:v>
                </c:pt>
                <c:pt idx="13">
                  <c:v>45738</c:v>
                </c:pt>
                <c:pt idx="14">
                  <c:v>45739</c:v>
                </c:pt>
                <c:pt idx="15">
                  <c:v>45740</c:v>
                </c:pt>
                <c:pt idx="16">
                  <c:v>45741</c:v>
                </c:pt>
                <c:pt idx="17">
                  <c:v>45742</c:v>
                </c:pt>
                <c:pt idx="18">
                  <c:v>45743</c:v>
                </c:pt>
                <c:pt idx="19">
                  <c:v>45744</c:v>
                </c:pt>
                <c:pt idx="20">
                  <c:v>45745</c:v>
                </c:pt>
                <c:pt idx="21">
                  <c:v>45746</c:v>
                </c:pt>
                <c:pt idx="22">
                  <c:v>45747</c:v>
                </c:pt>
                <c:pt idx="23">
                  <c:v>45748</c:v>
                </c:pt>
                <c:pt idx="24">
                  <c:v>45749</c:v>
                </c:pt>
                <c:pt idx="25">
                  <c:v>45750</c:v>
                </c:pt>
                <c:pt idx="26">
                  <c:v>45751</c:v>
                </c:pt>
                <c:pt idx="27">
                  <c:v>45752</c:v>
                </c:pt>
                <c:pt idx="28">
                  <c:v>45753</c:v>
                </c:pt>
                <c:pt idx="29">
                  <c:v>45754</c:v>
                </c:pt>
                <c:pt idx="30">
                  <c:v>45755</c:v>
                </c:pt>
                <c:pt idx="31">
                  <c:v>45756</c:v>
                </c:pt>
                <c:pt idx="32">
                  <c:v>45757</c:v>
                </c:pt>
                <c:pt idx="33">
                  <c:v>45758</c:v>
                </c:pt>
                <c:pt idx="34">
                  <c:v>45759</c:v>
                </c:pt>
                <c:pt idx="35">
                  <c:v>45760</c:v>
                </c:pt>
                <c:pt idx="36">
                  <c:v>45761</c:v>
                </c:pt>
                <c:pt idx="37">
                  <c:v>45762</c:v>
                </c:pt>
                <c:pt idx="38">
                  <c:v>45763</c:v>
                </c:pt>
                <c:pt idx="39">
                  <c:v>45764</c:v>
                </c:pt>
                <c:pt idx="40">
                  <c:v>45765</c:v>
                </c:pt>
                <c:pt idx="41">
                  <c:v>45766</c:v>
                </c:pt>
                <c:pt idx="42">
                  <c:v>45767</c:v>
                </c:pt>
                <c:pt idx="43">
                  <c:v>45768</c:v>
                </c:pt>
                <c:pt idx="44">
                  <c:v>45769</c:v>
                </c:pt>
                <c:pt idx="45">
                  <c:v>45770</c:v>
                </c:pt>
                <c:pt idx="46">
                  <c:v>45771</c:v>
                </c:pt>
                <c:pt idx="47">
                  <c:v>45772</c:v>
                </c:pt>
                <c:pt idx="48">
                  <c:v>45773</c:v>
                </c:pt>
                <c:pt idx="49">
                  <c:v>45774</c:v>
                </c:pt>
                <c:pt idx="50">
                  <c:v>45775</c:v>
                </c:pt>
                <c:pt idx="51">
                  <c:v>45776</c:v>
                </c:pt>
                <c:pt idx="52">
                  <c:v>45777</c:v>
                </c:pt>
                <c:pt idx="53">
                  <c:v>45778</c:v>
                </c:pt>
                <c:pt idx="54">
                  <c:v>45779</c:v>
                </c:pt>
                <c:pt idx="55">
                  <c:v>45780</c:v>
                </c:pt>
                <c:pt idx="56">
                  <c:v>45781</c:v>
                </c:pt>
                <c:pt idx="57">
                  <c:v>45782</c:v>
                </c:pt>
                <c:pt idx="58">
                  <c:v>45783</c:v>
                </c:pt>
                <c:pt idx="59">
                  <c:v>45784</c:v>
                </c:pt>
                <c:pt idx="60">
                  <c:v>45785</c:v>
                </c:pt>
                <c:pt idx="61">
                  <c:v>45786</c:v>
                </c:pt>
                <c:pt idx="62">
                  <c:v>45787</c:v>
                </c:pt>
                <c:pt idx="63">
                  <c:v>45788</c:v>
                </c:pt>
                <c:pt idx="64">
                  <c:v>45789</c:v>
                </c:pt>
                <c:pt idx="65">
                  <c:v>45790</c:v>
                </c:pt>
                <c:pt idx="66">
                  <c:v>45791</c:v>
                </c:pt>
                <c:pt idx="67">
                  <c:v>45792</c:v>
                </c:pt>
                <c:pt idx="68">
                  <c:v>45793</c:v>
                </c:pt>
                <c:pt idx="69">
                  <c:v>45794</c:v>
                </c:pt>
                <c:pt idx="70">
                  <c:v>45795</c:v>
                </c:pt>
                <c:pt idx="71">
                  <c:v>45796</c:v>
                </c:pt>
                <c:pt idx="72">
                  <c:v>45797</c:v>
                </c:pt>
                <c:pt idx="73">
                  <c:v>45798</c:v>
                </c:pt>
                <c:pt idx="74">
                  <c:v>45799</c:v>
                </c:pt>
                <c:pt idx="75">
                  <c:v>45800</c:v>
                </c:pt>
                <c:pt idx="76">
                  <c:v>45801</c:v>
                </c:pt>
                <c:pt idx="77">
                  <c:v>45802</c:v>
                </c:pt>
                <c:pt idx="78">
                  <c:v>45803</c:v>
                </c:pt>
                <c:pt idx="79">
                  <c:v>45804</c:v>
                </c:pt>
                <c:pt idx="80">
                  <c:v>45805</c:v>
                </c:pt>
                <c:pt idx="81">
                  <c:v>45806</c:v>
                </c:pt>
                <c:pt idx="82">
                  <c:v>45807</c:v>
                </c:pt>
                <c:pt idx="83">
                  <c:v>45808</c:v>
                </c:pt>
                <c:pt idx="84">
                  <c:v>45809</c:v>
                </c:pt>
                <c:pt idx="85">
                  <c:v>45810</c:v>
                </c:pt>
                <c:pt idx="86">
                  <c:v>45811</c:v>
                </c:pt>
                <c:pt idx="87">
                  <c:v>45812</c:v>
                </c:pt>
                <c:pt idx="88">
                  <c:v>45813</c:v>
                </c:pt>
                <c:pt idx="89">
                  <c:v>45814</c:v>
                </c:pt>
                <c:pt idx="90">
                  <c:v>45815</c:v>
                </c:pt>
                <c:pt idx="91">
                  <c:v>45816</c:v>
                </c:pt>
                <c:pt idx="92">
                  <c:v>45817</c:v>
                </c:pt>
                <c:pt idx="93">
                  <c:v>45818</c:v>
                </c:pt>
                <c:pt idx="94">
                  <c:v>45819</c:v>
                </c:pt>
                <c:pt idx="95">
                  <c:v>45820</c:v>
                </c:pt>
                <c:pt idx="96">
                  <c:v>45821</c:v>
                </c:pt>
                <c:pt idx="97">
                  <c:v>45822</c:v>
                </c:pt>
                <c:pt idx="98">
                  <c:v>45823</c:v>
                </c:pt>
                <c:pt idx="99">
                  <c:v>45824</c:v>
                </c:pt>
                <c:pt idx="100">
                  <c:v>45825</c:v>
                </c:pt>
                <c:pt idx="101">
                  <c:v>45826</c:v>
                </c:pt>
                <c:pt idx="102">
                  <c:v>45827</c:v>
                </c:pt>
                <c:pt idx="103">
                  <c:v>45828</c:v>
                </c:pt>
                <c:pt idx="104">
                  <c:v>45829</c:v>
                </c:pt>
                <c:pt idx="105">
                  <c:v>45830</c:v>
                </c:pt>
                <c:pt idx="106">
                  <c:v>45831</c:v>
                </c:pt>
                <c:pt idx="107">
                  <c:v>45832</c:v>
                </c:pt>
                <c:pt idx="108">
                  <c:v>45833</c:v>
                </c:pt>
                <c:pt idx="109">
                  <c:v>45834</c:v>
                </c:pt>
                <c:pt idx="110">
                  <c:v>45835</c:v>
                </c:pt>
                <c:pt idx="111">
                  <c:v>45836</c:v>
                </c:pt>
                <c:pt idx="112">
                  <c:v>45837</c:v>
                </c:pt>
                <c:pt idx="113">
                  <c:v>45838</c:v>
                </c:pt>
                <c:pt idx="114">
                  <c:v>45839</c:v>
                </c:pt>
                <c:pt idx="115">
                  <c:v>45840</c:v>
                </c:pt>
                <c:pt idx="116">
                  <c:v>45841</c:v>
                </c:pt>
                <c:pt idx="117">
                  <c:v>45842</c:v>
                </c:pt>
                <c:pt idx="118">
                  <c:v>45843</c:v>
                </c:pt>
                <c:pt idx="119">
                  <c:v>45844</c:v>
                </c:pt>
                <c:pt idx="120">
                  <c:v>45845</c:v>
                </c:pt>
                <c:pt idx="121">
                  <c:v>45846</c:v>
                </c:pt>
                <c:pt idx="122">
                  <c:v>45847</c:v>
                </c:pt>
                <c:pt idx="123">
                  <c:v>45848</c:v>
                </c:pt>
                <c:pt idx="124">
                  <c:v>45849</c:v>
                </c:pt>
                <c:pt idx="125">
                  <c:v>45850</c:v>
                </c:pt>
                <c:pt idx="126">
                  <c:v>45851</c:v>
                </c:pt>
                <c:pt idx="127">
                  <c:v>45852</c:v>
                </c:pt>
                <c:pt idx="128">
                  <c:v>45853</c:v>
                </c:pt>
                <c:pt idx="129">
                  <c:v>45854</c:v>
                </c:pt>
                <c:pt idx="130">
                  <c:v>45855</c:v>
                </c:pt>
                <c:pt idx="131">
                  <c:v>45856</c:v>
                </c:pt>
                <c:pt idx="132">
                  <c:v>45857</c:v>
                </c:pt>
                <c:pt idx="133">
                  <c:v>45858</c:v>
                </c:pt>
                <c:pt idx="134">
                  <c:v>45859</c:v>
                </c:pt>
                <c:pt idx="135">
                  <c:v>45860</c:v>
                </c:pt>
                <c:pt idx="136">
                  <c:v>45861</c:v>
                </c:pt>
                <c:pt idx="137">
                  <c:v>45862</c:v>
                </c:pt>
                <c:pt idx="138">
                  <c:v>45863</c:v>
                </c:pt>
                <c:pt idx="139">
                  <c:v>45864</c:v>
                </c:pt>
                <c:pt idx="140">
                  <c:v>45865</c:v>
                </c:pt>
                <c:pt idx="141">
                  <c:v>45866</c:v>
                </c:pt>
                <c:pt idx="142">
                  <c:v>45867</c:v>
                </c:pt>
                <c:pt idx="143">
                  <c:v>45868</c:v>
                </c:pt>
                <c:pt idx="144">
                  <c:v>45869</c:v>
                </c:pt>
                <c:pt idx="145">
                  <c:v>45870</c:v>
                </c:pt>
                <c:pt idx="146">
                  <c:v>45871</c:v>
                </c:pt>
                <c:pt idx="147">
                  <c:v>45872</c:v>
                </c:pt>
                <c:pt idx="148">
                  <c:v>45873</c:v>
                </c:pt>
                <c:pt idx="149">
                  <c:v>45874</c:v>
                </c:pt>
                <c:pt idx="150">
                  <c:v>45875</c:v>
                </c:pt>
                <c:pt idx="151">
                  <c:v>45876</c:v>
                </c:pt>
                <c:pt idx="152">
                  <c:v>45877</c:v>
                </c:pt>
                <c:pt idx="153">
                  <c:v>45878</c:v>
                </c:pt>
                <c:pt idx="154">
                  <c:v>45879</c:v>
                </c:pt>
                <c:pt idx="155">
                  <c:v>45880</c:v>
                </c:pt>
                <c:pt idx="156">
                  <c:v>45881</c:v>
                </c:pt>
                <c:pt idx="157">
                  <c:v>45882</c:v>
                </c:pt>
                <c:pt idx="158">
                  <c:v>45883</c:v>
                </c:pt>
                <c:pt idx="159">
                  <c:v>45884</c:v>
                </c:pt>
                <c:pt idx="160">
                  <c:v>45885</c:v>
                </c:pt>
                <c:pt idx="161">
                  <c:v>45886</c:v>
                </c:pt>
                <c:pt idx="162">
                  <c:v>45887</c:v>
                </c:pt>
                <c:pt idx="163">
                  <c:v>45888</c:v>
                </c:pt>
                <c:pt idx="164">
                  <c:v>45889</c:v>
                </c:pt>
                <c:pt idx="165">
                  <c:v>45890</c:v>
                </c:pt>
                <c:pt idx="166">
                  <c:v>45891</c:v>
                </c:pt>
                <c:pt idx="167">
                  <c:v>45892</c:v>
                </c:pt>
                <c:pt idx="168">
                  <c:v>45893</c:v>
                </c:pt>
                <c:pt idx="169">
                  <c:v>45894</c:v>
                </c:pt>
                <c:pt idx="170">
                  <c:v>45895</c:v>
                </c:pt>
                <c:pt idx="171">
                  <c:v>45896</c:v>
                </c:pt>
                <c:pt idx="172">
                  <c:v>45897</c:v>
                </c:pt>
                <c:pt idx="173">
                  <c:v>45898</c:v>
                </c:pt>
                <c:pt idx="174">
                  <c:v>45899</c:v>
                </c:pt>
                <c:pt idx="175">
                  <c:v>45900</c:v>
                </c:pt>
                <c:pt idx="176">
                  <c:v>45901</c:v>
                </c:pt>
                <c:pt idx="177">
                  <c:v>45902</c:v>
                </c:pt>
                <c:pt idx="178">
                  <c:v>45903</c:v>
                </c:pt>
                <c:pt idx="179">
                  <c:v>45904</c:v>
                </c:pt>
                <c:pt idx="180">
                  <c:v>45905</c:v>
                </c:pt>
                <c:pt idx="181">
                  <c:v>45906</c:v>
                </c:pt>
                <c:pt idx="182">
                  <c:v>45907</c:v>
                </c:pt>
                <c:pt idx="183">
                  <c:v>45908</c:v>
                </c:pt>
                <c:pt idx="184">
                  <c:v>45909</c:v>
                </c:pt>
                <c:pt idx="185">
                  <c:v>45910</c:v>
                </c:pt>
                <c:pt idx="186">
                  <c:v>45911</c:v>
                </c:pt>
                <c:pt idx="187">
                  <c:v>45912</c:v>
                </c:pt>
                <c:pt idx="188">
                  <c:v>45913</c:v>
                </c:pt>
                <c:pt idx="189">
                  <c:v>45914</c:v>
                </c:pt>
                <c:pt idx="190">
                  <c:v>45915</c:v>
                </c:pt>
                <c:pt idx="191">
                  <c:v>45916</c:v>
                </c:pt>
                <c:pt idx="192">
                  <c:v>45917</c:v>
                </c:pt>
                <c:pt idx="193">
                  <c:v>45918</c:v>
                </c:pt>
                <c:pt idx="194">
                  <c:v>45919</c:v>
                </c:pt>
                <c:pt idx="195">
                  <c:v>45920</c:v>
                </c:pt>
                <c:pt idx="196">
                  <c:v>45921</c:v>
                </c:pt>
                <c:pt idx="197">
                  <c:v>45922</c:v>
                </c:pt>
                <c:pt idx="198">
                  <c:v>45923</c:v>
                </c:pt>
                <c:pt idx="199">
                  <c:v>45924</c:v>
                </c:pt>
                <c:pt idx="200">
                  <c:v>45925</c:v>
                </c:pt>
                <c:pt idx="201">
                  <c:v>45926</c:v>
                </c:pt>
                <c:pt idx="202">
                  <c:v>45927</c:v>
                </c:pt>
                <c:pt idx="203">
                  <c:v>45928</c:v>
                </c:pt>
                <c:pt idx="204">
                  <c:v>45929</c:v>
                </c:pt>
                <c:pt idx="205">
                  <c:v>45930</c:v>
                </c:pt>
                <c:pt idx="206">
                  <c:v>45931</c:v>
                </c:pt>
                <c:pt idx="207">
                  <c:v>45932</c:v>
                </c:pt>
                <c:pt idx="208">
                  <c:v>45933</c:v>
                </c:pt>
                <c:pt idx="209">
                  <c:v>45934</c:v>
                </c:pt>
                <c:pt idx="210">
                  <c:v>45935</c:v>
                </c:pt>
                <c:pt idx="211">
                  <c:v>45936</c:v>
                </c:pt>
                <c:pt idx="212">
                  <c:v>45937</c:v>
                </c:pt>
                <c:pt idx="213">
                  <c:v>45938</c:v>
                </c:pt>
                <c:pt idx="214">
                  <c:v>45939</c:v>
                </c:pt>
                <c:pt idx="215">
                  <c:v>45940</c:v>
                </c:pt>
                <c:pt idx="216">
                  <c:v>45941</c:v>
                </c:pt>
                <c:pt idx="217">
                  <c:v>45942</c:v>
                </c:pt>
                <c:pt idx="218">
                  <c:v>45943</c:v>
                </c:pt>
                <c:pt idx="219">
                  <c:v>45944</c:v>
                </c:pt>
                <c:pt idx="220">
                  <c:v>45945</c:v>
                </c:pt>
                <c:pt idx="221">
                  <c:v>45946</c:v>
                </c:pt>
                <c:pt idx="222">
                  <c:v>45947</c:v>
                </c:pt>
                <c:pt idx="223">
                  <c:v>45948</c:v>
                </c:pt>
                <c:pt idx="224">
                  <c:v>45949</c:v>
                </c:pt>
                <c:pt idx="225">
                  <c:v>45950</c:v>
                </c:pt>
                <c:pt idx="226">
                  <c:v>45951</c:v>
                </c:pt>
                <c:pt idx="227">
                  <c:v>45952</c:v>
                </c:pt>
                <c:pt idx="228">
                  <c:v>45953</c:v>
                </c:pt>
                <c:pt idx="229">
                  <c:v>45954</c:v>
                </c:pt>
                <c:pt idx="230">
                  <c:v>45955</c:v>
                </c:pt>
                <c:pt idx="231">
                  <c:v>45956</c:v>
                </c:pt>
                <c:pt idx="232">
                  <c:v>45957</c:v>
                </c:pt>
                <c:pt idx="233">
                  <c:v>45958</c:v>
                </c:pt>
                <c:pt idx="234">
                  <c:v>45959</c:v>
                </c:pt>
                <c:pt idx="235">
                  <c:v>45960</c:v>
                </c:pt>
                <c:pt idx="236">
                  <c:v>45961</c:v>
                </c:pt>
                <c:pt idx="237">
                  <c:v>45962</c:v>
                </c:pt>
                <c:pt idx="238">
                  <c:v>45963</c:v>
                </c:pt>
                <c:pt idx="239">
                  <c:v>45964</c:v>
                </c:pt>
                <c:pt idx="240">
                  <c:v>45965</c:v>
                </c:pt>
                <c:pt idx="241">
                  <c:v>45966</c:v>
                </c:pt>
                <c:pt idx="242">
                  <c:v>45967</c:v>
                </c:pt>
                <c:pt idx="243">
                  <c:v>45968</c:v>
                </c:pt>
                <c:pt idx="244">
                  <c:v>45969</c:v>
                </c:pt>
                <c:pt idx="245">
                  <c:v>45970</c:v>
                </c:pt>
                <c:pt idx="246">
                  <c:v>45971</c:v>
                </c:pt>
                <c:pt idx="247">
                  <c:v>45972</c:v>
                </c:pt>
                <c:pt idx="248">
                  <c:v>45973</c:v>
                </c:pt>
                <c:pt idx="249">
                  <c:v>45974</c:v>
                </c:pt>
                <c:pt idx="250">
                  <c:v>45975</c:v>
                </c:pt>
                <c:pt idx="251">
                  <c:v>45976</c:v>
                </c:pt>
                <c:pt idx="252">
                  <c:v>45977</c:v>
                </c:pt>
                <c:pt idx="253">
                  <c:v>45978</c:v>
                </c:pt>
                <c:pt idx="254">
                  <c:v>45979</c:v>
                </c:pt>
                <c:pt idx="255">
                  <c:v>45980</c:v>
                </c:pt>
                <c:pt idx="256">
                  <c:v>45981</c:v>
                </c:pt>
                <c:pt idx="257">
                  <c:v>45982</c:v>
                </c:pt>
                <c:pt idx="258">
                  <c:v>45983</c:v>
                </c:pt>
                <c:pt idx="259">
                  <c:v>45984</c:v>
                </c:pt>
                <c:pt idx="260">
                  <c:v>45985</c:v>
                </c:pt>
                <c:pt idx="261">
                  <c:v>45986</c:v>
                </c:pt>
                <c:pt idx="262">
                  <c:v>45987</c:v>
                </c:pt>
                <c:pt idx="263">
                  <c:v>45988</c:v>
                </c:pt>
                <c:pt idx="264">
                  <c:v>45989</c:v>
                </c:pt>
                <c:pt idx="265">
                  <c:v>45990</c:v>
                </c:pt>
                <c:pt idx="266">
                  <c:v>45991</c:v>
                </c:pt>
                <c:pt idx="267">
                  <c:v>45992</c:v>
                </c:pt>
                <c:pt idx="268">
                  <c:v>45993</c:v>
                </c:pt>
                <c:pt idx="269">
                  <c:v>45994</c:v>
                </c:pt>
                <c:pt idx="270">
                  <c:v>45995</c:v>
                </c:pt>
                <c:pt idx="271">
                  <c:v>45996</c:v>
                </c:pt>
                <c:pt idx="272">
                  <c:v>45997</c:v>
                </c:pt>
                <c:pt idx="273">
                  <c:v>45998</c:v>
                </c:pt>
                <c:pt idx="274">
                  <c:v>45999</c:v>
                </c:pt>
                <c:pt idx="275">
                  <c:v>46000</c:v>
                </c:pt>
                <c:pt idx="276">
                  <c:v>46001</c:v>
                </c:pt>
                <c:pt idx="277">
                  <c:v>46002</c:v>
                </c:pt>
                <c:pt idx="278">
                  <c:v>46003</c:v>
                </c:pt>
                <c:pt idx="279">
                  <c:v>46004</c:v>
                </c:pt>
                <c:pt idx="280">
                  <c:v>46005</c:v>
                </c:pt>
                <c:pt idx="281">
                  <c:v>46006</c:v>
                </c:pt>
                <c:pt idx="282">
                  <c:v>46007</c:v>
                </c:pt>
                <c:pt idx="283">
                  <c:v>46008</c:v>
                </c:pt>
                <c:pt idx="284">
                  <c:v>46009</c:v>
                </c:pt>
                <c:pt idx="285">
                  <c:v>46010</c:v>
                </c:pt>
                <c:pt idx="286">
                  <c:v>46011</c:v>
                </c:pt>
                <c:pt idx="287">
                  <c:v>46012</c:v>
                </c:pt>
                <c:pt idx="288">
                  <c:v>46013</c:v>
                </c:pt>
                <c:pt idx="289">
                  <c:v>46014</c:v>
                </c:pt>
                <c:pt idx="290">
                  <c:v>46015</c:v>
                </c:pt>
                <c:pt idx="291">
                  <c:v>46016</c:v>
                </c:pt>
                <c:pt idx="292">
                  <c:v>46017</c:v>
                </c:pt>
                <c:pt idx="293">
                  <c:v>46018</c:v>
                </c:pt>
                <c:pt idx="294">
                  <c:v>46019</c:v>
                </c:pt>
                <c:pt idx="295">
                  <c:v>46020</c:v>
                </c:pt>
                <c:pt idx="296">
                  <c:v>46021</c:v>
                </c:pt>
                <c:pt idx="297">
                  <c:v>46022</c:v>
                </c:pt>
                <c:pt idx="298">
                  <c:v>46023</c:v>
                </c:pt>
                <c:pt idx="299">
                  <c:v>46024</c:v>
                </c:pt>
                <c:pt idx="300">
                  <c:v>46025</c:v>
                </c:pt>
                <c:pt idx="301">
                  <c:v>46026</c:v>
                </c:pt>
                <c:pt idx="302">
                  <c:v>46027</c:v>
                </c:pt>
                <c:pt idx="303">
                  <c:v>46028</c:v>
                </c:pt>
                <c:pt idx="304">
                  <c:v>46029</c:v>
                </c:pt>
                <c:pt idx="305">
                  <c:v>46030</c:v>
                </c:pt>
                <c:pt idx="306">
                  <c:v>46031</c:v>
                </c:pt>
                <c:pt idx="307">
                  <c:v>46032</c:v>
                </c:pt>
                <c:pt idx="308">
                  <c:v>46033</c:v>
                </c:pt>
                <c:pt idx="309">
                  <c:v>46034</c:v>
                </c:pt>
                <c:pt idx="310">
                  <c:v>46035</c:v>
                </c:pt>
                <c:pt idx="311">
                  <c:v>46036</c:v>
                </c:pt>
                <c:pt idx="312">
                  <c:v>46037</c:v>
                </c:pt>
                <c:pt idx="313">
                  <c:v>46038</c:v>
                </c:pt>
                <c:pt idx="314">
                  <c:v>46039</c:v>
                </c:pt>
                <c:pt idx="315">
                  <c:v>46040</c:v>
                </c:pt>
                <c:pt idx="316">
                  <c:v>46041</c:v>
                </c:pt>
                <c:pt idx="317">
                  <c:v>46042</c:v>
                </c:pt>
                <c:pt idx="318">
                  <c:v>46043</c:v>
                </c:pt>
                <c:pt idx="319">
                  <c:v>46044</c:v>
                </c:pt>
                <c:pt idx="320">
                  <c:v>46045</c:v>
                </c:pt>
                <c:pt idx="321">
                  <c:v>46046</c:v>
                </c:pt>
                <c:pt idx="322">
                  <c:v>46047</c:v>
                </c:pt>
                <c:pt idx="323">
                  <c:v>46048</c:v>
                </c:pt>
                <c:pt idx="324">
                  <c:v>46049</c:v>
                </c:pt>
                <c:pt idx="325">
                  <c:v>46050</c:v>
                </c:pt>
                <c:pt idx="326">
                  <c:v>46051</c:v>
                </c:pt>
                <c:pt idx="327">
                  <c:v>46052</c:v>
                </c:pt>
                <c:pt idx="328">
                  <c:v>46053</c:v>
                </c:pt>
                <c:pt idx="329">
                  <c:v>46054</c:v>
                </c:pt>
                <c:pt idx="330">
                  <c:v>46055</c:v>
                </c:pt>
                <c:pt idx="331">
                  <c:v>46056</c:v>
                </c:pt>
                <c:pt idx="332">
                  <c:v>46057</c:v>
                </c:pt>
                <c:pt idx="333">
                  <c:v>46058</c:v>
                </c:pt>
                <c:pt idx="334">
                  <c:v>46059</c:v>
                </c:pt>
                <c:pt idx="335">
                  <c:v>46060</c:v>
                </c:pt>
                <c:pt idx="336">
                  <c:v>46061</c:v>
                </c:pt>
                <c:pt idx="337">
                  <c:v>46062</c:v>
                </c:pt>
                <c:pt idx="338">
                  <c:v>46063</c:v>
                </c:pt>
                <c:pt idx="339">
                  <c:v>46064</c:v>
                </c:pt>
                <c:pt idx="340">
                  <c:v>46065</c:v>
                </c:pt>
                <c:pt idx="341">
                  <c:v>46066</c:v>
                </c:pt>
                <c:pt idx="342">
                  <c:v>46067</c:v>
                </c:pt>
                <c:pt idx="343">
                  <c:v>46068</c:v>
                </c:pt>
                <c:pt idx="344">
                  <c:v>46069</c:v>
                </c:pt>
                <c:pt idx="345">
                  <c:v>46070</c:v>
                </c:pt>
                <c:pt idx="346">
                  <c:v>46071</c:v>
                </c:pt>
                <c:pt idx="347">
                  <c:v>46072</c:v>
                </c:pt>
                <c:pt idx="348">
                  <c:v>46073</c:v>
                </c:pt>
                <c:pt idx="349">
                  <c:v>46074</c:v>
                </c:pt>
                <c:pt idx="350">
                  <c:v>46075</c:v>
                </c:pt>
                <c:pt idx="351">
                  <c:v>46076</c:v>
                </c:pt>
                <c:pt idx="352">
                  <c:v>46077</c:v>
                </c:pt>
                <c:pt idx="353">
                  <c:v>46078</c:v>
                </c:pt>
                <c:pt idx="354">
                  <c:v>46079</c:v>
                </c:pt>
                <c:pt idx="355">
                  <c:v>46080</c:v>
                </c:pt>
                <c:pt idx="356">
                  <c:v>46081</c:v>
                </c:pt>
                <c:pt idx="357">
                  <c:v>46082</c:v>
                </c:pt>
                <c:pt idx="358">
                  <c:v>46083</c:v>
                </c:pt>
                <c:pt idx="359">
                  <c:v>46084</c:v>
                </c:pt>
                <c:pt idx="360">
                  <c:v>46085</c:v>
                </c:pt>
                <c:pt idx="361">
                  <c:v>46086</c:v>
                </c:pt>
                <c:pt idx="362">
                  <c:v>46087</c:v>
                </c:pt>
                <c:pt idx="363">
                  <c:v>46088</c:v>
                </c:pt>
                <c:pt idx="364">
                  <c:v>46089</c:v>
                </c:pt>
                <c:pt idx="365">
                  <c:v>46090</c:v>
                </c:pt>
                <c:pt idx="366">
                  <c:v>46091</c:v>
                </c:pt>
                <c:pt idx="367">
                  <c:v>46092</c:v>
                </c:pt>
                <c:pt idx="368">
                  <c:v>46093</c:v>
                </c:pt>
                <c:pt idx="369">
                  <c:v>46094</c:v>
                </c:pt>
                <c:pt idx="370">
                  <c:v>46095</c:v>
                </c:pt>
                <c:pt idx="371">
                  <c:v>46096</c:v>
                </c:pt>
                <c:pt idx="372">
                  <c:v>46097</c:v>
                </c:pt>
                <c:pt idx="373">
                  <c:v>46098</c:v>
                </c:pt>
                <c:pt idx="374">
                  <c:v>46099</c:v>
                </c:pt>
                <c:pt idx="375">
                  <c:v>46100</c:v>
                </c:pt>
                <c:pt idx="376">
                  <c:v>46101</c:v>
                </c:pt>
                <c:pt idx="377">
                  <c:v>46102</c:v>
                </c:pt>
                <c:pt idx="378">
                  <c:v>46103</c:v>
                </c:pt>
                <c:pt idx="379">
                  <c:v>46104</c:v>
                </c:pt>
                <c:pt idx="380">
                  <c:v>46105</c:v>
                </c:pt>
                <c:pt idx="381">
                  <c:v>46106</c:v>
                </c:pt>
                <c:pt idx="382">
                  <c:v>46107</c:v>
                </c:pt>
                <c:pt idx="383">
                  <c:v>46108</c:v>
                </c:pt>
                <c:pt idx="384">
                  <c:v>46109</c:v>
                </c:pt>
                <c:pt idx="385">
                  <c:v>46110</c:v>
                </c:pt>
                <c:pt idx="386">
                  <c:v>46111</c:v>
                </c:pt>
                <c:pt idx="387">
                  <c:v>46112</c:v>
                </c:pt>
                <c:pt idx="388">
                  <c:v>46113</c:v>
                </c:pt>
                <c:pt idx="389">
                  <c:v>46114</c:v>
                </c:pt>
                <c:pt idx="390">
                  <c:v>46115</c:v>
                </c:pt>
                <c:pt idx="391">
                  <c:v>46116</c:v>
                </c:pt>
                <c:pt idx="392">
                  <c:v>46117</c:v>
                </c:pt>
                <c:pt idx="393">
                  <c:v>46118</c:v>
                </c:pt>
                <c:pt idx="394">
                  <c:v>46119</c:v>
                </c:pt>
                <c:pt idx="395">
                  <c:v>46120</c:v>
                </c:pt>
                <c:pt idx="396">
                  <c:v>46121</c:v>
                </c:pt>
                <c:pt idx="397">
                  <c:v>46122</c:v>
                </c:pt>
                <c:pt idx="398">
                  <c:v>46123</c:v>
                </c:pt>
                <c:pt idx="399">
                  <c:v>46124</c:v>
                </c:pt>
                <c:pt idx="400">
                  <c:v>46125</c:v>
                </c:pt>
                <c:pt idx="401">
                  <c:v>46126</c:v>
                </c:pt>
                <c:pt idx="402">
                  <c:v>46127</c:v>
                </c:pt>
                <c:pt idx="403">
                  <c:v>46128</c:v>
                </c:pt>
                <c:pt idx="404">
                  <c:v>46129</c:v>
                </c:pt>
                <c:pt idx="405">
                  <c:v>46130</c:v>
                </c:pt>
                <c:pt idx="406">
                  <c:v>46131</c:v>
                </c:pt>
                <c:pt idx="407">
                  <c:v>46132</c:v>
                </c:pt>
                <c:pt idx="408">
                  <c:v>46133</c:v>
                </c:pt>
                <c:pt idx="409">
                  <c:v>46134</c:v>
                </c:pt>
                <c:pt idx="410">
                  <c:v>46135</c:v>
                </c:pt>
                <c:pt idx="411">
                  <c:v>46136</c:v>
                </c:pt>
                <c:pt idx="412">
                  <c:v>46137</c:v>
                </c:pt>
                <c:pt idx="413">
                  <c:v>46138</c:v>
                </c:pt>
                <c:pt idx="414">
                  <c:v>46139</c:v>
                </c:pt>
                <c:pt idx="415">
                  <c:v>46140</c:v>
                </c:pt>
                <c:pt idx="416">
                  <c:v>46141</c:v>
                </c:pt>
                <c:pt idx="417">
                  <c:v>46142</c:v>
                </c:pt>
                <c:pt idx="418">
                  <c:v>46143</c:v>
                </c:pt>
                <c:pt idx="419">
                  <c:v>46144</c:v>
                </c:pt>
                <c:pt idx="420">
                  <c:v>46145</c:v>
                </c:pt>
                <c:pt idx="421">
                  <c:v>46146</c:v>
                </c:pt>
                <c:pt idx="422">
                  <c:v>46147</c:v>
                </c:pt>
                <c:pt idx="423">
                  <c:v>46148</c:v>
                </c:pt>
                <c:pt idx="424">
                  <c:v>46149</c:v>
                </c:pt>
                <c:pt idx="425">
                  <c:v>46150</c:v>
                </c:pt>
                <c:pt idx="426">
                  <c:v>46151</c:v>
                </c:pt>
                <c:pt idx="427">
                  <c:v>46152</c:v>
                </c:pt>
                <c:pt idx="428">
                  <c:v>46153</c:v>
                </c:pt>
                <c:pt idx="429">
                  <c:v>46154</c:v>
                </c:pt>
                <c:pt idx="430">
                  <c:v>46155</c:v>
                </c:pt>
                <c:pt idx="431">
                  <c:v>46156</c:v>
                </c:pt>
                <c:pt idx="432">
                  <c:v>46157</c:v>
                </c:pt>
                <c:pt idx="433">
                  <c:v>46158</c:v>
                </c:pt>
                <c:pt idx="434">
                  <c:v>46159</c:v>
                </c:pt>
                <c:pt idx="435">
                  <c:v>46160</c:v>
                </c:pt>
                <c:pt idx="436">
                  <c:v>46161</c:v>
                </c:pt>
                <c:pt idx="437">
                  <c:v>46162</c:v>
                </c:pt>
                <c:pt idx="438">
                  <c:v>46163</c:v>
                </c:pt>
                <c:pt idx="439">
                  <c:v>46164</c:v>
                </c:pt>
                <c:pt idx="440">
                  <c:v>46165</c:v>
                </c:pt>
                <c:pt idx="441">
                  <c:v>46166</c:v>
                </c:pt>
                <c:pt idx="442">
                  <c:v>46167</c:v>
                </c:pt>
                <c:pt idx="443">
                  <c:v>46168</c:v>
                </c:pt>
                <c:pt idx="444">
                  <c:v>46169</c:v>
                </c:pt>
                <c:pt idx="445">
                  <c:v>46170</c:v>
                </c:pt>
                <c:pt idx="446">
                  <c:v>46171</c:v>
                </c:pt>
                <c:pt idx="447">
                  <c:v>46172</c:v>
                </c:pt>
                <c:pt idx="448">
                  <c:v>46173</c:v>
                </c:pt>
                <c:pt idx="449">
                  <c:v>46174</c:v>
                </c:pt>
                <c:pt idx="450">
                  <c:v>46175</c:v>
                </c:pt>
                <c:pt idx="451">
                  <c:v>46176</c:v>
                </c:pt>
                <c:pt idx="452">
                  <c:v>46177</c:v>
                </c:pt>
                <c:pt idx="453">
                  <c:v>46178</c:v>
                </c:pt>
                <c:pt idx="454">
                  <c:v>46179</c:v>
                </c:pt>
                <c:pt idx="455">
                  <c:v>46180</c:v>
                </c:pt>
                <c:pt idx="456">
                  <c:v>46181</c:v>
                </c:pt>
                <c:pt idx="457">
                  <c:v>46182</c:v>
                </c:pt>
                <c:pt idx="458">
                  <c:v>46183</c:v>
                </c:pt>
                <c:pt idx="459">
                  <c:v>46184</c:v>
                </c:pt>
                <c:pt idx="460">
                  <c:v>46185</c:v>
                </c:pt>
                <c:pt idx="461">
                  <c:v>46186</c:v>
                </c:pt>
                <c:pt idx="462">
                  <c:v>46187</c:v>
                </c:pt>
                <c:pt idx="463">
                  <c:v>46188</c:v>
                </c:pt>
                <c:pt idx="464">
                  <c:v>46189</c:v>
                </c:pt>
                <c:pt idx="465">
                  <c:v>46190</c:v>
                </c:pt>
                <c:pt idx="466">
                  <c:v>46191</c:v>
                </c:pt>
                <c:pt idx="467">
                  <c:v>46192</c:v>
                </c:pt>
                <c:pt idx="468">
                  <c:v>46193</c:v>
                </c:pt>
                <c:pt idx="469">
                  <c:v>46194</c:v>
                </c:pt>
                <c:pt idx="470">
                  <c:v>46195</c:v>
                </c:pt>
                <c:pt idx="471">
                  <c:v>46196</c:v>
                </c:pt>
                <c:pt idx="472">
                  <c:v>46197</c:v>
                </c:pt>
                <c:pt idx="473">
                  <c:v>46198</c:v>
                </c:pt>
                <c:pt idx="474">
                  <c:v>46199</c:v>
                </c:pt>
                <c:pt idx="475">
                  <c:v>46200</c:v>
                </c:pt>
                <c:pt idx="476">
                  <c:v>46201</c:v>
                </c:pt>
                <c:pt idx="477">
                  <c:v>46202</c:v>
                </c:pt>
                <c:pt idx="478">
                  <c:v>46203</c:v>
                </c:pt>
                <c:pt idx="479">
                  <c:v>46204</c:v>
                </c:pt>
                <c:pt idx="480">
                  <c:v>46205</c:v>
                </c:pt>
                <c:pt idx="481">
                  <c:v>46206</c:v>
                </c:pt>
              </c:numCache>
            </c:numRef>
          </c:cat>
          <c:val>
            <c:numRef>
              <c:f>'Figure 6 data'!$E$4:$E$3982</c:f>
              <c:numCache>
                <c:formatCode>0.000%</c:formatCode>
                <c:ptCount val="3979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200</c:v>
                </c:pt>
                <c:pt idx="443">
                  <c:v>-100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C51-46CA-BBF5-9375C8FEB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1248512"/>
        <c:axId val="221246592"/>
      </c:lineChart>
      <c:dateAx>
        <c:axId val="221238400"/>
        <c:scaling>
          <c:orientation val="minMax"/>
          <c:max val="46206"/>
          <c:min val="45870"/>
        </c:scaling>
        <c:delete val="0"/>
        <c:axPos val="b"/>
        <c:numFmt formatCode="B1mmm\-yy" sourceLinked="0"/>
        <c:majorTickMark val="none"/>
        <c:minorTickMark val="none"/>
        <c:tickLblPos val="nextTo"/>
        <c:spPr>
          <a:ln>
            <a:noFill/>
          </a:ln>
        </c:spPr>
        <c:txPr>
          <a:bodyPr rot="-2700000"/>
          <a:lstStyle/>
          <a:p>
            <a:pPr>
              <a:defRPr/>
            </a:pPr>
            <a:endParaRPr lang="he-IL"/>
          </a:p>
        </c:txPr>
        <c:crossAx val="221240320"/>
        <c:crosses val="autoZero"/>
        <c:auto val="1"/>
        <c:lblOffset val="100"/>
        <c:baseTimeUnit val="days"/>
      </c:dateAx>
      <c:valAx>
        <c:axId val="221240320"/>
        <c:scaling>
          <c:orientation val="minMax"/>
          <c:max val="82"/>
          <c:min val="55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>
                    <a:solidFill>
                      <a:srgbClr val="357C32"/>
                    </a:solidFill>
                  </a:defRPr>
                </a:pPr>
                <a:r>
                  <a:rPr lang="en-US">
                    <a:solidFill>
                      <a:srgbClr val="357C32"/>
                    </a:solidFill>
                  </a:rPr>
                  <a:t>Index</a:t>
                </a:r>
              </a:p>
            </c:rich>
          </c:tx>
          <c:layout>
            <c:manualLayout>
              <c:xMode val="edge"/>
              <c:yMode val="edge"/>
              <c:x val="0"/>
              <c:y val="5.4073885452122945E-2"/>
            </c:manualLayout>
          </c:layout>
          <c:overlay val="0"/>
        </c:title>
        <c:numFmt formatCode="#,##0.0" sourceLinked="0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>
                <a:solidFill>
                  <a:srgbClr val="357C32"/>
                </a:solidFill>
              </a:defRPr>
            </a:pPr>
            <a:endParaRPr lang="he-IL"/>
          </a:p>
        </c:txPr>
        <c:crossAx val="221238400"/>
        <c:crosses val="autoZero"/>
        <c:crossBetween val="between"/>
        <c:majorUnit val="1.5"/>
      </c:valAx>
      <c:valAx>
        <c:axId val="221246592"/>
        <c:scaling>
          <c:orientation val="minMax"/>
          <c:max val="4.4000000000000004"/>
          <c:min val="2.5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NIS</a:t>
                </a:r>
              </a:p>
            </c:rich>
          </c:tx>
          <c:layout>
            <c:manualLayout>
              <c:xMode val="edge"/>
              <c:yMode val="edge"/>
              <c:x val="0.96644481124042536"/>
              <c:y val="6.5180583982356544E-2"/>
            </c:manualLayout>
          </c:layout>
          <c:overlay val="0"/>
        </c:title>
        <c:numFmt formatCode="#,##0.0" sourceLinked="0"/>
        <c:majorTickMark val="none"/>
        <c:minorTickMark val="none"/>
        <c:tickLblPos val="nextTo"/>
        <c:spPr>
          <a:ln>
            <a:noFill/>
          </a:ln>
        </c:spPr>
        <c:crossAx val="221248512"/>
        <c:crosses val="max"/>
        <c:crossBetween val="between"/>
        <c:majorUnit val="0.1"/>
      </c:valAx>
      <c:dateAx>
        <c:axId val="22124851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21246592"/>
        <c:crosses val="autoZero"/>
        <c:auto val="1"/>
        <c:lblOffset val="100"/>
        <c:baseTimeUnit val="days"/>
      </c:dateAx>
      <c:spPr>
        <a:ln>
          <a:noFill/>
        </a:ln>
      </c:spPr>
    </c:plotArea>
    <c:legend>
      <c:legendPos val="l"/>
      <c:legendEntry>
        <c:idx val="3"/>
        <c:delete val="1"/>
      </c:legendEntry>
      <c:layout>
        <c:manualLayout>
          <c:xMode val="edge"/>
          <c:yMode val="edge"/>
          <c:x val="0.13613941615811154"/>
          <c:y val="0.93808983124758305"/>
          <c:w val="0.69745030008028341"/>
          <c:h val="6.1910168752416922E-2"/>
        </c:manualLayout>
      </c:layout>
      <c:overlay val="0"/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200" b="0"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1">
              <a:defRPr/>
            </a:pPr>
            <a:r>
              <a:rPr lang="en-US" b="0" dirty="0" err="1"/>
              <a:t>Tradeble</a:t>
            </a:r>
            <a:endParaRPr lang="he-IL" b="0" dirty="0"/>
          </a:p>
          <a:p>
            <a:pPr algn="ctr" rtl="1">
              <a:defRPr/>
            </a:pPr>
            <a:r>
              <a:rPr lang="he-IL" b="0" dirty="0"/>
              <a:t>(36%)</a:t>
            </a:r>
          </a:p>
        </c:rich>
      </c:tx>
      <c:layout>
        <c:manualLayout>
          <c:xMode val="edge"/>
          <c:yMode val="edge"/>
          <c:x val="0.40806566503148112"/>
          <c:y val="1.771233222181746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4.5869527678702546E-2"/>
          <c:y val="0.12900250189315959"/>
          <c:w val="0.90284704861111109"/>
          <c:h val="0.6251559460837318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'איור 3 נתונים'!$B$3</c:f>
              <c:strCache>
                <c:ptCount val="1"/>
                <c:pt idx="0">
                  <c:v>Energy excluding electricity and household gas (7.5%)</c:v>
                </c:pt>
              </c:strCache>
            </c:strRef>
          </c:tx>
          <c:spPr>
            <a:solidFill>
              <a:srgbClr val="008DA3"/>
            </a:solidFill>
            <a:ln>
              <a:noFill/>
            </a:ln>
          </c:spPr>
          <c:invertIfNegative val="0"/>
          <c:cat>
            <c:numRef>
              <c:f>'איור 3 נתונים'!$A$4:$A$237</c:f>
              <c:numCache>
                <c:formatCode>m/d/yyyy</c:formatCode>
                <c:ptCount val="23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3 נתונים'!$B$4:$B$237</c:f>
              <c:numCache>
                <c:formatCode>0.00</c:formatCode>
                <c:ptCount val="234"/>
                <c:pt idx="0" formatCode="0.0">
                  <c:v>0.38882397247758654</c:v>
                </c:pt>
                <c:pt idx="1">
                  <c:v>0.5105786689276629</c:v>
                </c:pt>
                <c:pt idx="2">
                  <c:v>0.2340044177501881</c:v>
                </c:pt>
                <c:pt idx="3">
                  <c:v>-0.39555561690274571</c:v>
                </c:pt>
                <c:pt idx="4">
                  <c:v>-0.67678779196367911</c:v>
                </c:pt>
                <c:pt idx="5">
                  <c:v>7.937020297127477E-2</c:v>
                </c:pt>
                <c:pt idx="6">
                  <c:v>0.21502207642796359</c:v>
                </c:pt>
                <c:pt idx="7">
                  <c:v>-0.20320956103970203</c:v>
                </c:pt>
                <c:pt idx="8">
                  <c:v>-0.58491007454001354</c:v>
                </c:pt>
                <c:pt idx="9">
                  <c:v>-0.78164171968197782</c:v>
                </c:pt>
                <c:pt idx="10">
                  <c:v>-0.44261913075254566</c:v>
                </c:pt>
                <c:pt idx="11">
                  <c:v>-0.21512111884242813</c:v>
                </c:pt>
                <c:pt idx="12">
                  <c:v>-0.13545374176840314</c:v>
                </c:pt>
                <c:pt idx="13">
                  <c:v>-0.71402137004311106</c:v>
                </c:pt>
                <c:pt idx="14">
                  <c:v>-0.62522261285284941</c:v>
                </c:pt>
                <c:pt idx="15">
                  <c:v>-0.12433174872787064</c:v>
                </c:pt>
                <c:pt idx="16">
                  <c:v>0.47530462108667326</c:v>
                </c:pt>
                <c:pt idx="17">
                  <c:v>-1.5805614536333938E-2</c:v>
                </c:pt>
                <c:pt idx="18">
                  <c:v>0.2679013449430051</c:v>
                </c:pt>
                <c:pt idx="19">
                  <c:v>-0.31451937217601073</c:v>
                </c:pt>
                <c:pt idx="20">
                  <c:v>-0.68965646282688642</c:v>
                </c:pt>
                <c:pt idx="21">
                  <c:v>-0.17137505340038794</c:v>
                </c:pt>
                <c:pt idx="22">
                  <c:v>-0.43924854069854585</c:v>
                </c:pt>
                <c:pt idx="23">
                  <c:v>-0.83050637334313537</c:v>
                </c:pt>
                <c:pt idx="24">
                  <c:v>-1.7715377663598684</c:v>
                </c:pt>
                <c:pt idx="25">
                  <c:v>-1.9618493489136228</c:v>
                </c:pt>
                <c:pt idx="26">
                  <c:v>-1.5921120367489585</c:v>
                </c:pt>
                <c:pt idx="27">
                  <c:v>-1.4749923916777365</c:v>
                </c:pt>
                <c:pt idx="28">
                  <c:v>-1.3994270106105475</c:v>
                </c:pt>
                <c:pt idx="29">
                  <c:v>-1.3177932518098099</c:v>
                </c:pt>
                <c:pt idx="30">
                  <c:v>-1.4393637081202264</c:v>
                </c:pt>
                <c:pt idx="31">
                  <c:v>-1.57189145791732</c:v>
                </c:pt>
                <c:pt idx="32">
                  <c:v>-1.984062364902945</c:v>
                </c:pt>
                <c:pt idx="33">
                  <c:v>-1.928371058155435</c:v>
                </c:pt>
                <c:pt idx="34">
                  <c:v>-1.7575625670826471</c:v>
                </c:pt>
                <c:pt idx="35">
                  <c:v>-1.5072191090529925</c:v>
                </c:pt>
                <c:pt idx="36">
                  <c:v>-0.97006171587242607</c:v>
                </c:pt>
                <c:pt idx="37">
                  <c:v>-0.72587807751256661</c:v>
                </c:pt>
                <c:pt idx="38">
                  <c:v>-1.6541974320981345</c:v>
                </c:pt>
                <c:pt idx="39">
                  <c:v>-1.2184508650381531</c:v>
                </c:pt>
                <c:pt idx="40">
                  <c:v>-1.3391368928331107</c:v>
                </c:pt>
                <c:pt idx="41">
                  <c:v>-1.0784512227303711</c:v>
                </c:pt>
                <c:pt idx="42">
                  <c:v>-1.1665883667200629</c:v>
                </c:pt>
                <c:pt idx="43">
                  <c:v>-1.2001916993744848</c:v>
                </c:pt>
                <c:pt idx="44">
                  <c:v>-0.2630377655683559</c:v>
                </c:pt>
                <c:pt idx="45">
                  <c:v>-0.36094408596645217</c:v>
                </c:pt>
                <c:pt idx="46">
                  <c:v>0.11194356178274052</c:v>
                </c:pt>
                <c:pt idx="47">
                  <c:v>-6.8012990623541894E-2</c:v>
                </c:pt>
                <c:pt idx="48">
                  <c:v>0.60315951037123239</c:v>
                </c:pt>
                <c:pt idx="49">
                  <c:v>0.69061827604067227</c:v>
                </c:pt>
                <c:pt idx="50">
                  <c:v>0.89984973034840932</c:v>
                </c:pt>
                <c:pt idx="51">
                  <c:v>0.204669848063951</c:v>
                </c:pt>
                <c:pt idx="52">
                  <c:v>0.26747684691858453</c:v>
                </c:pt>
                <c:pt idx="53">
                  <c:v>-2.3735801270054851E-2</c:v>
                </c:pt>
                <c:pt idx="54">
                  <c:v>-0.28717905342801098</c:v>
                </c:pt>
                <c:pt idx="55">
                  <c:v>0.38244870502702644</c:v>
                </c:pt>
                <c:pt idx="56">
                  <c:v>6.9374326960775806E-2</c:v>
                </c:pt>
                <c:pt idx="57">
                  <c:v>0.28495275849149171</c:v>
                </c:pt>
                <c:pt idx="58">
                  <c:v>7.201410469707302E-2</c:v>
                </c:pt>
                <c:pt idx="59">
                  <c:v>0.30389954443020167</c:v>
                </c:pt>
                <c:pt idx="60">
                  <c:v>8.4639602702060376E-2</c:v>
                </c:pt>
                <c:pt idx="61">
                  <c:v>0.22908092242438663</c:v>
                </c:pt>
                <c:pt idx="62">
                  <c:v>0.15440443742521898</c:v>
                </c:pt>
                <c:pt idx="63">
                  <c:v>0.61128875096197755</c:v>
                </c:pt>
                <c:pt idx="64">
                  <c:v>0.70126873394124234</c:v>
                </c:pt>
                <c:pt idx="65">
                  <c:v>0.9538703919222844</c:v>
                </c:pt>
                <c:pt idx="66">
                  <c:v>1.1715902670795395</c:v>
                </c:pt>
                <c:pt idx="67">
                  <c:v>0.98607597402625646</c:v>
                </c:pt>
                <c:pt idx="68">
                  <c:v>0.92664245595961459</c:v>
                </c:pt>
                <c:pt idx="69">
                  <c:v>0.81275884087618411</c:v>
                </c:pt>
                <c:pt idx="70">
                  <c:v>0.67907219061445523</c:v>
                </c:pt>
                <c:pt idx="71">
                  <c:v>-0.12086208822985552</c:v>
                </c:pt>
                <c:pt idx="72">
                  <c:v>-0.47473884513520492</c:v>
                </c:pt>
                <c:pt idx="73">
                  <c:v>-0.48053947613102282</c:v>
                </c:pt>
                <c:pt idx="74">
                  <c:v>-2.9646348336952795E-2</c:v>
                </c:pt>
                <c:pt idx="75">
                  <c:v>-6.5163176309909832E-3</c:v>
                </c:pt>
                <c:pt idx="76">
                  <c:v>7.3485359250155438E-2</c:v>
                </c:pt>
                <c:pt idx="77">
                  <c:v>-0.30040217665733099</c:v>
                </c:pt>
                <c:pt idx="78">
                  <c:v>-0.31111255914805697</c:v>
                </c:pt>
                <c:pt idx="79">
                  <c:v>-0.41267914995457217</c:v>
                </c:pt>
                <c:pt idx="80">
                  <c:v>-0.6928195609161194</c:v>
                </c:pt>
                <c:pt idx="81">
                  <c:v>-0.54919669830408369</c:v>
                </c:pt>
                <c:pt idx="82">
                  <c:v>-0.50885928743883158</c:v>
                </c:pt>
                <c:pt idx="83">
                  <c:v>0.19733659568280196</c:v>
                </c:pt>
                <c:pt idx="84">
                  <c:v>0.4817345956000631</c:v>
                </c:pt>
                <c:pt idx="85">
                  <c:v>6.6501180847194863E-2</c:v>
                </c:pt>
                <c:pt idx="86">
                  <c:v>-0.3284765649269471</c:v>
                </c:pt>
                <c:pt idx="87">
                  <c:v>-1.997459018287731</c:v>
                </c:pt>
                <c:pt idx="88">
                  <c:v>-2.3689316265169524</c:v>
                </c:pt>
                <c:pt idx="89">
                  <c:v>-1.6423273185184031</c:v>
                </c:pt>
                <c:pt idx="90">
                  <c:v>-1.1774028252201376</c:v>
                </c:pt>
                <c:pt idx="91">
                  <c:v>-1.1567760436054295</c:v>
                </c:pt>
                <c:pt idx="92">
                  <c:v>-0.86414138114214323</c:v>
                </c:pt>
                <c:pt idx="93">
                  <c:v>-1.0766896319216286</c:v>
                </c:pt>
                <c:pt idx="94">
                  <c:v>-1.1712072458274716</c:v>
                </c:pt>
                <c:pt idx="95">
                  <c:v>-1.0709250127564591</c:v>
                </c:pt>
                <c:pt idx="96">
                  <c:v>-0.72149610928068697</c:v>
                </c:pt>
                <c:pt idx="97">
                  <c:v>-0.31212533388006114</c:v>
                </c:pt>
                <c:pt idx="98">
                  <c:v>7.5623425391578764E-2</c:v>
                </c:pt>
                <c:pt idx="99">
                  <c:v>1.516086363118675</c:v>
                </c:pt>
                <c:pt idx="100">
                  <c:v>1.7565085803153659</c:v>
                </c:pt>
                <c:pt idx="101">
                  <c:v>1.1703956206854205</c:v>
                </c:pt>
                <c:pt idx="102">
                  <c:v>1.0675386848941362</c:v>
                </c:pt>
                <c:pt idx="103">
                  <c:v>1.0958143888015144</c:v>
                </c:pt>
                <c:pt idx="104">
                  <c:v>0.97803757691758153</c:v>
                </c:pt>
                <c:pt idx="105">
                  <c:v>1.1556156094603416</c:v>
                </c:pt>
                <c:pt idx="106">
                  <c:v>1.6301700125144161</c:v>
                </c:pt>
                <c:pt idx="107">
                  <c:v>1.2031777228331217</c:v>
                </c:pt>
                <c:pt idx="108">
                  <c:v>1.0751240352882294</c:v>
                </c:pt>
                <c:pt idx="109">
                  <c:v>1.2235668879768555</c:v>
                </c:pt>
                <c:pt idx="110">
                  <c:v>1.2507138437862433</c:v>
                </c:pt>
                <c:pt idx="111">
                  <c:v>1.3783493176355093</c:v>
                </c:pt>
                <c:pt idx="112">
                  <c:v>1.2217561503724088</c:v>
                </c:pt>
                <c:pt idx="113">
                  <c:v>1.8229750442803332</c:v>
                </c:pt>
                <c:pt idx="114">
                  <c:v>1.9995276449216666</c:v>
                </c:pt>
                <c:pt idx="115">
                  <c:v>0.36546275564928615</c:v>
                </c:pt>
                <c:pt idx="116">
                  <c:v>0.23748251467082146</c:v>
                </c:pt>
                <c:pt idx="117">
                  <c:v>0.11152028163184348</c:v>
                </c:pt>
                <c:pt idx="118">
                  <c:v>-8.0803540274305644E-3</c:v>
                </c:pt>
                <c:pt idx="119">
                  <c:v>0.56487632615472183</c:v>
                </c:pt>
                <c:pt idx="120">
                  <c:v>0.72970963967687263</c:v>
                </c:pt>
                <c:pt idx="121">
                  <c:v>0.28765692011605282</c:v>
                </c:pt>
                <c:pt idx="122">
                  <c:v>-0.20563226172457086</c:v>
                </c:pt>
                <c:pt idx="123">
                  <c:v>-0.38203387569788488</c:v>
                </c:pt>
                <c:pt idx="124">
                  <c:v>-0.27950193355469355</c:v>
                </c:pt>
                <c:pt idx="125">
                  <c:v>-0.83362159803915203</c:v>
                </c:pt>
                <c:pt idx="126">
                  <c:v>-1.1601316937594133</c:v>
                </c:pt>
                <c:pt idx="127">
                  <c:v>0.30463757479507159</c:v>
                </c:pt>
                <c:pt idx="128">
                  <c:v>0.6374616924262011</c:v>
                </c:pt>
                <c:pt idx="129">
                  <c:v>0.69613290139067807</c:v>
                </c:pt>
                <c:pt idx="130">
                  <c:v>0.53147529334874088</c:v>
                </c:pt>
                <c:pt idx="131">
                  <c:v>0.12748434787043816</c:v>
                </c:pt>
                <c:pt idx="132">
                  <c:v>0.31140851397389729</c:v>
                </c:pt>
                <c:pt idx="133">
                  <c:v>0.49413925037929624</c:v>
                </c:pt>
                <c:pt idx="134">
                  <c:v>0.75294484529068118</c:v>
                </c:pt>
                <c:pt idx="135">
                  <c:v>0.97938478927557715</c:v>
                </c:pt>
                <c:pt idx="136">
                  <c:v>1.175131771799204</c:v>
                </c:pt>
                <c:pt idx="137">
                  <c:v>0.73071015766907987</c:v>
                </c:pt>
                <c:pt idx="138">
                  <c:v>0.7850057404877081</c:v>
                </c:pt>
                <c:pt idx="139">
                  <c:v>0.62753433483363719</c:v>
                </c:pt>
                <c:pt idx="140">
                  <c:v>0.3098536727593339</c:v>
                </c:pt>
                <c:pt idx="141">
                  <c:v>0.140936133575332</c:v>
                </c:pt>
                <c:pt idx="142">
                  <c:v>0.19341801488309263</c:v>
                </c:pt>
                <c:pt idx="143">
                  <c:v>0.17169386004112061</c:v>
                </c:pt>
                <c:pt idx="144">
                  <c:v>-1.1774430392920776E-2</c:v>
                </c:pt>
                <c:pt idx="145">
                  <c:v>-6.9011776741332992E-2</c:v>
                </c:pt>
                <c:pt idx="146">
                  <c:v>-0.24884087864502435</c:v>
                </c:pt>
                <c:pt idx="147">
                  <c:v>-0.37305625140308996</c:v>
                </c:pt>
                <c:pt idx="148">
                  <c:v>-0.65989553862367167</c:v>
                </c:pt>
                <c:pt idx="149">
                  <c:v>-0.32916610542692232</c:v>
                </c:pt>
                <c:pt idx="150">
                  <c:v>-0.35081995334019522</c:v>
                </c:pt>
                <c:pt idx="151">
                  <c:v>-0.33171125606727764</c:v>
                </c:pt>
                <c:pt idx="152">
                  <c:v>-9.4735721862145544E-2</c:v>
                </c:pt>
                <c:pt idx="153">
                  <c:v>0.1043665753150845</c:v>
                </c:pt>
                <c:pt idx="154">
                  <c:v>-6.1078309729295073E-2</c:v>
                </c:pt>
                <c:pt idx="155">
                  <c:v>2.2683094058924727E-2</c:v>
                </c:pt>
                <c:pt idx="156">
                  <c:v>-0.25099008939862655</c:v>
                </c:pt>
                <c:pt idx="157">
                  <c:v>-0.3173350887800141</c:v>
                </c:pt>
                <c:pt idx="158">
                  <c:v>-0.14846235958567783</c:v>
                </c:pt>
                <c:pt idx="159">
                  <c:v>0.71376400711670496</c:v>
                </c:pt>
                <c:pt idx="160">
                  <c:v>0.86431028900439866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83-482D-B7D9-C6831F452581}"/>
            </c:ext>
          </c:extLst>
        </c:ser>
        <c:ser>
          <c:idx val="1"/>
          <c:order val="1"/>
          <c:tx>
            <c:strRef>
              <c:f>'איור 3 נתונים'!$C$3</c:f>
              <c:strCache>
                <c:ptCount val="1"/>
                <c:pt idx="0">
                  <c:v>Other tradable goods (92.5%)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</c:spPr>
          <c:invertIfNegative val="0"/>
          <c:cat>
            <c:numRef>
              <c:f>'איור 3 נתונים'!$A$4:$A$237</c:f>
              <c:numCache>
                <c:formatCode>m/d/yyyy</c:formatCode>
                <c:ptCount val="23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3 נתונים'!$C$4:$C$237</c:f>
              <c:numCache>
                <c:formatCode>0.0</c:formatCode>
                <c:ptCount val="23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-5.0840530773596682E-2</c:v>
                </c:pt>
                <c:pt idx="13">
                  <c:v>-0.2298045901161907</c:v>
                </c:pt>
                <c:pt idx="14">
                  <c:v>-0.36301601982613618</c:v>
                </c:pt>
                <c:pt idx="15">
                  <c:v>-0.72225877022354534</c:v>
                </c:pt>
                <c:pt idx="16">
                  <c:v>-1.1937028344732088</c:v>
                </c:pt>
                <c:pt idx="17">
                  <c:v>-1.1860906953162662</c:v>
                </c:pt>
                <c:pt idx="18">
                  <c:v>-1.5675772864102901</c:v>
                </c:pt>
                <c:pt idx="19">
                  <c:v>-1.7004669044505762</c:v>
                </c:pt>
                <c:pt idx="20">
                  <c:v>-1.8092723224972103</c:v>
                </c:pt>
                <c:pt idx="21">
                  <c:v>-1.6154012508446072</c:v>
                </c:pt>
                <c:pt idx="22">
                  <c:v>-1.3148739549526993</c:v>
                </c:pt>
                <c:pt idx="23">
                  <c:v>-1.1169173231748091</c:v>
                </c:pt>
                <c:pt idx="24">
                  <c:v>-0.54002143392699686</c:v>
                </c:pt>
                <c:pt idx="25">
                  <c:v>-0.71909175597529318</c:v>
                </c:pt>
                <c:pt idx="26">
                  <c:v>-0.79106071372406395</c:v>
                </c:pt>
                <c:pt idx="27">
                  <c:v>-0.1477712420502908</c:v>
                </c:pt>
                <c:pt idx="28">
                  <c:v>-0.35301642219737484</c:v>
                </c:pt>
                <c:pt idx="29">
                  <c:v>-0.49855327433612517</c:v>
                </c:pt>
                <c:pt idx="30">
                  <c:v>-0.10889817275440739</c:v>
                </c:pt>
                <c:pt idx="31">
                  <c:v>-7.8301041243446612E-2</c:v>
                </c:pt>
                <c:pt idx="32">
                  <c:v>-0.45796019712403258</c:v>
                </c:pt>
                <c:pt idx="33">
                  <c:v>-1.1502150433765475</c:v>
                </c:pt>
                <c:pt idx="34">
                  <c:v>-1.3654630886638128</c:v>
                </c:pt>
                <c:pt idx="35">
                  <c:v>-1.8277213244492048</c:v>
                </c:pt>
                <c:pt idx="36">
                  <c:v>-1.8760114347623396</c:v>
                </c:pt>
                <c:pt idx="37">
                  <c:v>-1.7756876172963934</c:v>
                </c:pt>
                <c:pt idx="38">
                  <c:v>-1.7747314199831643</c:v>
                </c:pt>
                <c:pt idx="39">
                  <c:v>-2.3637112767617738</c:v>
                </c:pt>
                <c:pt idx="40">
                  <c:v>-1.8168835100752145</c:v>
                </c:pt>
                <c:pt idx="41">
                  <c:v>-1.7328128153555664</c:v>
                </c:pt>
                <c:pt idx="42">
                  <c:v>-2.0285200469762259</c:v>
                </c:pt>
                <c:pt idx="43">
                  <c:v>-2.2216039072386744</c:v>
                </c:pt>
                <c:pt idx="44">
                  <c:v>-1.9285661334337192</c:v>
                </c:pt>
                <c:pt idx="45">
                  <c:v>-1.4691763583313384</c:v>
                </c:pt>
                <c:pt idx="46">
                  <c:v>-1.7643853018187512</c:v>
                </c:pt>
                <c:pt idx="47">
                  <c:v>-1.6159158566893854</c:v>
                </c:pt>
                <c:pt idx="48">
                  <c:v>-1.9546086423368696</c:v>
                </c:pt>
                <c:pt idx="49">
                  <c:v>-1.96148228589785</c:v>
                </c:pt>
                <c:pt idx="50">
                  <c:v>-1.5282573278902185</c:v>
                </c:pt>
                <c:pt idx="51">
                  <c:v>-1.3331365734133773</c:v>
                </c:pt>
                <c:pt idx="52">
                  <c:v>-0.74446867917490167</c:v>
                </c:pt>
                <c:pt idx="53">
                  <c:v>-2.4057917198633678</c:v>
                </c:pt>
                <c:pt idx="54">
                  <c:v>-2.3858365410544109</c:v>
                </c:pt>
                <c:pt idx="55">
                  <c:v>-1.9051261265968507</c:v>
                </c:pt>
                <c:pt idx="56">
                  <c:v>-1.7826195995971894</c:v>
                </c:pt>
                <c:pt idx="57">
                  <c:v>-1.7504773127441162</c:v>
                </c:pt>
                <c:pt idx="58">
                  <c:v>-1.4168999308079129</c:v>
                </c:pt>
                <c:pt idx="59">
                  <c:v>-1.3954171120647842</c:v>
                </c:pt>
                <c:pt idx="60">
                  <c:v>-1.1498647270611912</c:v>
                </c:pt>
                <c:pt idx="61">
                  <c:v>-0.71337384682853089</c:v>
                </c:pt>
                <c:pt idx="62">
                  <c:v>-0.45816127050169603</c:v>
                </c:pt>
                <c:pt idx="63">
                  <c:v>-0.68191325892563492</c:v>
                </c:pt>
                <c:pt idx="64">
                  <c:v>-1.1168798818217964</c:v>
                </c:pt>
                <c:pt idx="65">
                  <c:v>-0.76165643938093308</c:v>
                </c:pt>
                <c:pt idx="66">
                  <c:v>-0.14010935868567964</c:v>
                </c:pt>
                <c:pt idx="67">
                  <c:v>-0.19813404134803381</c:v>
                </c:pt>
                <c:pt idx="68">
                  <c:v>-0.21945557823210604</c:v>
                </c:pt>
                <c:pt idx="69">
                  <c:v>-0.27029476340349734</c:v>
                </c:pt>
                <c:pt idx="70">
                  <c:v>-0.41822500953268338</c:v>
                </c:pt>
                <c:pt idx="71">
                  <c:v>-0.41727856633404831</c:v>
                </c:pt>
                <c:pt idx="72">
                  <c:v>7.1587541605465543E-2</c:v>
                </c:pt>
                <c:pt idx="73">
                  <c:v>-0.20994236543315564</c:v>
                </c:pt>
                <c:pt idx="74">
                  <c:v>-0.22015832724211826</c:v>
                </c:pt>
                <c:pt idx="75">
                  <c:v>-3.1021655743137359E-2</c:v>
                </c:pt>
                <c:pt idx="76">
                  <c:v>0.33230926126376059</c:v>
                </c:pt>
                <c:pt idx="77">
                  <c:v>0.31941536171139479</c:v>
                </c:pt>
                <c:pt idx="78">
                  <c:v>-0.42524673908116056</c:v>
                </c:pt>
                <c:pt idx="79">
                  <c:v>-0.47203068509791807</c:v>
                </c:pt>
                <c:pt idx="80">
                  <c:v>-0.52390066251069944</c:v>
                </c:pt>
                <c:pt idx="81">
                  <c:v>-0.25742181337270464</c:v>
                </c:pt>
                <c:pt idx="82">
                  <c:v>-0.5794707430024526</c:v>
                </c:pt>
                <c:pt idx="83">
                  <c:v>-0.95850453916043254</c:v>
                </c:pt>
                <c:pt idx="84">
                  <c:v>-1.4736807563933676</c:v>
                </c:pt>
                <c:pt idx="85">
                  <c:v>-1.2988586828308375</c:v>
                </c:pt>
                <c:pt idx="86">
                  <c:v>-1.0777405333091368</c:v>
                </c:pt>
                <c:pt idx="87">
                  <c:v>-1.1828166603469126</c:v>
                </c:pt>
                <c:pt idx="88">
                  <c:v>-2.3709594257291413</c:v>
                </c:pt>
                <c:pt idx="89">
                  <c:v>-1.9868376156399221</c:v>
                </c:pt>
                <c:pt idx="90">
                  <c:v>-1.6173769523067179</c:v>
                </c:pt>
                <c:pt idx="91">
                  <c:v>-1.4633060963634426</c:v>
                </c:pt>
                <c:pt idx="92">
                  <c:v>-1.3197141524577103</c:v>
                </c:pt>
                <c:pt idx="93">
                  <c:v>-1.6140373635465111</c:v>
                </c:pt>
                <c:pt idx="94">
                  <c:v>-0.6472051773063785</c:v>
                </c:pt>
                <c:pt idx="95">
                  <c:v>-0.71386741049183189</c:v>
                </c:pt>
                <c:pt idx="96">
                  <c:v>-0.66904437133302153</c:v>
                </c:pt>
                <c:pt idx="97">
                  <c:v>-0.16640966262949086</c:v>
                </c:pt>
                <c:pt idx="98">
                  <c:v>-0.23009012892570505</c:v>
                </c:pt>
                <c:pt idx="99">
                  <c:v>-1.03489392218854E-2</c:v>
                </c:pt>
                <c:pt idx="100">
                  <c:v>0.60478211296771511</c:v>
                </c:pt>
                <c:pt idx="101">
                  <c:v>0.80705820717255072</c:v>
                </c:pt>
                <c:pt idx="102">
                  <c:v>1.2407212790951216</c:v>
                </c:pt>
                <c:pt idx="103">
                  <c:v>1.2956353010635979</c:v>
                </c:pt>
                <c:pt idx="104">
                  <c:v>1.8163967320881558</c:v>
                </c:pt>
                <c:pt idx="105">
                  <c:v>1.2880780283875588</c:v>
                </c:pt>
                <c:pt idx="106">
                  <c:v>0.85593209167259565</c:v>
                </c:pt>
                <c:pt idx="107">
                  <c:v>1.5482847367310872</c:v>
                </c:pt>
                <c:pt idx="108">
                  <c:v>2.3088710208641143</c:v>
                </c:pt>
                <c:pt idx="109">
                  <c:v>2.4394863861778076</c:v>
                </c:pt>
                <c:pt idx="110">
                  <c:v>2.6069769673709833</c:v>
                </c:pt>
                <c:pt idx="111">
                  <c:v>3.1998839243994031</c:v>
                </c:pt>
                <c:pt idx="112">
                  <c:v>3.7285264233275424</c:v>
                </c:pt>
                <c:pt idx="113">
                  <c:v>4.0671964835822152</c:v>
                </c:pt>
                <c:pt idx="114">
                  <c:v>5.0488894464479621</c:v>
                </c:pt>
                <c:pt idx="115">
                  <c:v>4.7511039023707333</c:v>
                </c:pt>
                <c:pt idx="116">
                  <c:v>4.3722830149617469</c:v>
                </c:pt>
                <c:pt idx="117">
                  <c:v>5.2801466075588301</c:v>
                </c:pt>
                <c:pt idx="118">
                  <c:v>5.2691868451162973</c:v>
                </c:pt>
                <c:pt idx="119">
                  <c:v>4.8662283338794579</c:v>
                </c:pt>
                <c:pt idx="120">
                  <c:v>4.6447954033529122</c:v>
                </c:pt>
                <c:pt idx="121">
                  <c:v>4.465455396015539</c:v>
                </c:pt>
                <c:pt idx="122">
                  <c:v>4.3530355019284279</c:v>
                </c:pt>
                <c:pt idx="123">
                  <c:v>4.5551810772359707</c:v>
                </c:pt>
                <c:pt idx="124">
                  <c:v>3.6801052279272524</c:v>
                </c:pt>
                <c:pt idx="125">
                  <c:v>3.0866297252516763</c:v>
                </c:pt>
                <c:pt idx="126">
                  <c:v>1.7697141775278764</c:v>
                </c:pt>
                <c:pt idx="127">
                  <c:v>2.781733131763156</c:v>
                </c:pt>
                <c:pt idx="128">
                  <c:v>1.9392802413964307</c:v>
                </c:pt>
                <c:pt idx="129">
                  <c:v>2.1930940120614704</c:v>
                </c:pt>
                <c:pt idx="130">
                  <c:v>1.8410923603072651</c:v>
                </c:pt>
                <c:pt idx="131">
                  <c:v>1.6307465767358851</c:v>
                </c:pt>
                <c:pt idx="132">
                  <c:v>1.1191421804917399</c:v>
                </c:pt>
                <c:pt idx="133">
                  <c:v>1.3317955173437872</c:v>
                </c:pt>
                <c:pt idx="134">
                  <c:v>1.6532779749913011</c:v>
                </c:pt>
                <c:pt idx="135">
                  <c:v>1.8251374866491055</c:v>
                </c:pt>
                <c:pt idx="136">
                  <c:v>1.4272704384363917</c:v>
                </c:pt>
                <c:pt idx="137">
                  <c:v>1.7564796120757933</c:v>
                </c:pt>
                <c:pt idx="138">
                  <c:v>1.7955420691131221</c:v>
                </c:pt>
                <c:pt idx="139">
                  <c:v>2.6707835744070856</c:v>
                </c:pt>
                <c:pt idx="140">
                  <c:v>2.5326656105353438</c:v>
                </c:pt>
                <c:pt idx="141">
                  <c:v>2.8568654087067724</c:v>
                </c:pt>
                <c:pt idx="142">
                  <c:v>2.6478340736636605</c:v>
                </c:pt>
                <c:pt idx="143">
                  <c:v>2.6656536474356862</c:v>
                </c:pt>
                <c:pt idx="144">
                  <c:v>3.4166578150975107</c:v>
                </c:pt>
                <c:pt idx="145">
                  <c:v>2.8250747612078859</c:v>
                </c:pt>
                <c:pt idx="146">
                  <c:v>2.1013353568707323</c:v>
                </c:pt>
                <c:pt idx="147">
                  <c:v>2.8091939276421036</c:v>
                </c:pt>
                <c:pt idx="148">
                  <c:v>2.0562317364767599</c:v>
                </c:pt>
                <c:pt idx="149">
                  <c:v>2.0303923398629573</c:v>
                </c:pt>
                <c:pt idx="150">
                  <c:v>2.4111827691971288</c:v>
                </c:pt>
                <c:pt idx="151">
                  <c:v>1.8926378126544969</c:v>
                </c:pt>
                <c:pt idx="152">
                  <c:v>1.5293054383156979</c:v>
                </c:pt>
                <c:pt idx="153">
                  <c:v>1.2344208611702061</c:v>
                </c:pt>
                <c:pt idx="154">
                  <c:v>1.1337091919924787</c:v>
                </c:pt>
                <c:pt idx="155">
                  <c:v>1.245491673435277</c:v>
                </c:pt>
                <c:pt idx="156">
                  <c:v>-0.17933518030047013</c:v>
                </c:pt>
                <c:pt idx="157">
                  <c:v>3.556339912661749E-2</c:v>
                </c:pt>
                <c:pt idx="158">
                  <c:v>4.1719463446056093E-2</c:v>
                </c:pt>
                <c:pt idx="159">
                  <c:v>-0.57880357923641779</c:v>
                </c:pt>
                <c:pt idx="160">
                  <c:v>-0.60125395117099412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83-482D-B7D9-C6831F4525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overlap val="100"/>
        <c:axId val="215268352"/>
        <c:axId val="215278336"/>
      </c:barChart>
      <c:lineChart>
        <c:grouping val="standard"/>
        <c:varyColors val="0"/>
        <c:ser>
          <c:idx val="3"/>
          <c:order val="2"/>
          <c:tx>
            <c:strRef>
              <c:f>'איור 3 נתונים'!$D$3</c:f>
              <c:strCache>
                <c:ptCount val="1"/>
                <c:pt idx="0">
                  <c:v>Tradable goods index</c:v>
                </c:pt>
              </c:strCache>
            </c:strRef>
          </c:tx>
          <c:spPr>
            <a:ln w="19050">
              <a:solidFill>
                <a:srgbClr val="0D2B3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'איור 3 נתונים'!$A$4:$A$237</c:f>
              <c:numCache>
                <c:formatCode>m/d/yyyy</c:formatCode>
                <c:ptCount val="23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3 נתונים'!$D$4:$D$237</c:f>
              <c:numCache>
                <c:formatCode>0.0</c:formatCode>
                <c:ptCount val="234"/>
                <c:pt idx="0">
                  <c:v>0</c:v>
                </c:pt>
                <c:pt idx="12">
                  <c:v>-0.18629427254199982</c:v>
                </c:pt>
                <c:pt idx="13">
                  <c:v>-0.94382596015930176</c:v>
                </c:pt>
                <c:pt idx="14">
                  <c:v>-0.9882386326789856</c:v>
                </c:pt>
                <c:pt idx="15">
                  <c:v>-0.84659051895141602</c:v>
                </c:pt>
                <c:pt idx="16">
                  <c:v>-0.71839821338653564</c:v>
                </c:pt>
                <c:pt idx="17">
                  <c:v>-1.2018963098526001</c:v>
                </c:pt>
                <c:pt idx="18">
                  <c:v>-1.2996759414672852</c:v>
                </c:pt>
                <c:pt idx="19">
                  <c:v>-2.0149862766265869</c:v>
                </c:pt>
                <c:pt idx="20">
                  <c:v>-2.4989287853240967</c:v>
                </c:pt>
                <c:pt idx="21">
                  <c:v>-1.7867763042449951</c:v>
                </c:pt>
                <c:pt idx="22">
                  <c:v>-1.7541224956512451</c:v>
                </c:pt>
                <c:pt idx="23">
                  <c:v>-1.9474236965179443</c:v>
                </c:pt>
                <c:pt idx="24">
                  <c:v>-2.3115592002868652</c:v>
                </c:pt>
                <c:pt idx="25">
                  <c:v>-2.680941104888916</c:v>
                </c:pt>
                <c:pt idx="26">
                  <c:v>-2.3831727504730225</c:v>
                </c:pt>
                <c:pt idx="27">
                  <c:v>-1.6227636337280273</c:v>
                </c:pt>
                <c:pt idx="28">
                  <c:v>-1.7524434328079224</c:v>
                </c:pt>
                <c:pt idx="29">
                  <c:v>-1.8163465261459351</c:v>
                </c:pt>
                <c:pt idx="30">
                  <c:v>-1.5482618808746338</c:v>
                </c:pt>
                <c:pt idx="31">
                  <c:v>-1.6501924991607666</c:v>
                </c:pt>
                <c:pt idx="32">
                  <c:v>-2.4420225620269775</c:v>
                </c:pt>
                <c:pt idx="33">
                  <c:v>-3.0785861015319824</c:v>
                </c:pt>
                <c:pt idx="34">
                  <c:v>-3.12302565574646</c:v>
                </c:pt>
                <c:pt idx="35">
                  <c:v>-3.3349404335021973</c:v>
                </c:pt>
                <c:pt idx="36">
                  <c:v>-2.8460731506347656</c:v>
                </c:pt>
                <c:pt idx="37">
                  <c:v>-2.50156569480896</c:v>
                </c:pt>
                <c:pt idx="38">
                  <c:v>-3.4289288520812988</c:v>
                </c:pt>
                <c:pt idx="39">
                  <c:v>-3.5821621417999268</c:v>
                </c:pt>
                <c:pt idx="40">
                  <c:v>-3.1560204029083252</c:v>
                </c:pt>
                <c:pt idx="41">
                  <c:v>-2.8112640380859375</c:v>
                </c:pt>
                <c:pt idx="42">
                  <c:v>-3.1951084136962891</c:v>
                </c:pt>
                <c:pt idx="43">
                  <c:v>-3.4217956066131592</c:v>
                </c:pt>
                <c:pt idx="44">
                  <c:v>-2.1916038990020752</c:v>
                </c:pt>
                <c:pt idx="45">
                  <c:v>-1.8301204442977905</c:v>
                </c:pt>
                <c:pt idx="46">
                  <c:v>-1.6524417400360107</c:v>
                </c:pt>
                <c:pt idx="47">
                  <c:v>-1.6839288473129272</c:v>
                </c:pt>
                <c:pt idx="48">
                  <c:v>-1.3514491319656372</c:v>
                </c:pt>
                <c:pt idx="49">
                  <c:v>-1.2708640098571777</c:v>
                </c:pt>
                <c:pt idx="50">
                  <c:v>-0.62840759754180908</c:v>
                </c:pt>
                <c:pt idx="51">
                  <c:v>-1.1284667253494263</c:v>
                </c:pt>
                <c:pt idx="52">
                  <c:v>-0.47699183225631714</c:v>
                </c:pt>
                <c:pt idx="53">
                  <c:v>-2.4295275211334229</c:v>
                </c:pt>
                <c:pt idx="54">
                  <c:v>-2.6730155944824219</c:v>
                </c:pt>
                <c:pt idx="55">
                  <c:v>-1.5226774215698242</c:v>
                </c:pt>
                <c:pt idx="56">
                  <c:v>-1.7132452726364136</c:v>
                </c:pt>
                <c:pt idx="57">
                  <c:v>-1.4655245542526245</c:v>
                </c:pt>
                <c:pt idx="58">
                  <c:v>-1.3448858261108398</c:v>
                </c:pt>
                <c:pt idx="59">
                  <c:v>-1.0915175676345825</c:v>
                </c:pt>
                <c:pt idx="60">
                  <c:v>-1.0652251243591309</c:v>
                </c:pt>
                <c:pt idx="61">
                  <c:v>-0.48429292440414429</c:v>
                </c:pt>
                <c:pt idx="62">
                  <c:v>-0.30375683307647705</c:v>
                </c:pt>
                <c:pt idx="63">
                  <c:v>-7.0624507963657379E-2</c:v>
                </c:pt>
                <c:pt idx="64">
                  <c:v>-0.4156111478805542</c:v>
                </c:pt>
                <c:pt idx="65">
                  <c:v>0.19221395254135132</c:v>
                </c:pt>
                <c:pt idx="66">
                  <c:v>1.0314809083938599</c:v>
                </c:pt>
                <c:pt idx="67">
                  <c:v>0.78794193267822266</c:v>
                </c:pt>
                <c:pt idx="68">
                  <c:v>0.70718687772750854</c:v>
                </c:pt>
                <c:pt idx="69">
                  <c:v>0.54246407747268677</c:v>
                </c:pt>
                <c:pt idx="70">
                  <c:v>0.26084718108177185</c:v>
                </c:pt>
                <c:pt idx="71">
                  <c:v>-0.53814065456390381</c:v>
                </c:pt>
                <c:pt idx="72">
                  <c:v>-0.40315130352973938</c:v>
                </c:pt>
                <c:pt idx="73">
                  <c:v>-0.69048184156417847</c:v>
                </c:pt>
                <c:pt idx="74">
                  <c:v>-0.24980467557907104</c:v>
                </c:pt>
                <c:pt idx="75">
                  <c:v>-3.7537973374128342E-2</c:v>
                </c:pt>
                <c:pt idx="76">
                  <c:v>0.40579462051391602</c:v>
                </c:pt>
                <c:pt idx="77">
                  <c:v>1.9013185054063797E-2</c:v>
                </c:pt>
                <c:pt idx="78">
                  <c:v>-0.73635929822921753</c:v>
                </c:pt>
                <c:pt idx="79">
                  <c:v>-0.88470983505249023</c:v>
                </c:pt>
                <c:pt idx="80">
                  <c:v>-1.2167202234268188</c:v>
                </c:pt>
                <c:pt idx="81">
                  <c:v>-0.80661851167678833</c:v>
                </c:pt>
                <c:pt idx="82">
                  <c:v>-1.0883300304412842</c:v>
                </c:pt>
                <c:pt idx="83">
                  <c:v>-0.76116794347763062</c:v>
                </c:pt>
                <c:pt idx="84">
                  <c:v>-0.99194616079330444</c:v>
                </c:pt>
                <c:pt idx="85">
                  <c:v>-1.2323575019836426</c:v>
                </c:pt>
                <c:pt idx="86">
                  <c:v>-1.406217098236084</c:v>
                </c:pt>
                <c:pt idx="87">
                  <c:v>-3.1802756786346436</c:v>
                </c:pt>
                <c:pt idx="88">
                  <c:v>-4.7398910522460938</c:v>
                </c:pt>
                <c:pt idx="89">
                  <c:v>-3.6291649341583252</c:v>
                </c:pt>
                <c:pt idx="90">
                  <c:v>-2.7947797775268555</c:v>
                </c:pt>
                <c:pt idx="91">
                  <c:v>-2.6200821399688721</c:v>
                </c:pt>
                <c:pt idx="92">
                  <c:v>-2.1838555335998535</c:v>
                </c:pt>
                <c:pt idx="93">
                  <c:v>-2.6907269954681396</c:v>
                </c:pt>
                <c:pt idx="94">
                  <c:v>-1.8184124231338501</c:v>
                </c:pt>
                <c:pt idx="95">
                  <c:v>-1.784792423248291</c:v>
                </c:pt>
                <c:pt idx="96">
                  <c:v>-1.3905404806137085</c:v>
                </c:pt>
                <c:pt idx="97">
                  <c:v>-0.478534996509552</c:v>
                </c:pt>
                <c:pt idx="98">
                  <c:v>-0.15446670353412628</c:v>
                </c:pt>
                <c:pt idx="99">
                  <c:v>1.5057374238967896</c:v>
                </c:pt>
                <c:pt idx="100">
                  <c:v>2.3612906932830811</c:v>
                </c:pt>
                <c:pt idx="101">
                  <c:v>1.9774538278579712</c:v>
                </c:pt>
                <c:pt idx="102">
                  <c:v>2.3082599639892578</c:v>
                </c:pt>
                <c:pt idx="103">
                  <c:v>2.3914496898651123</c:v>
                </c:pt>
                <c:pt idx="104">
                  <c:v>2.7944343090057373</c:v>
                </c:pt>
                <c:pt idx="105">
                  <c:v>2.4436936378479004</c:v>
                </c:pt>
                <c:pt idx="106">
                  <c:v>2.4861021041870117</c:v>
                </c:pt>
                <c:pt idx="107">
                  <c:v>2.751462459564209</c:v>
                </c:pt>
                <c:pt idx="108">
                  <c:v>3.3839950561523438</c:v>
                </c:pt>
                <c:pt idx="109">
                  <c:v>3.6630532741546631</c:v>
                </c:pt>
                <c:pt idx="110">
                  <c:v>3.8576908111572266</c:v>
                </c:pt>
                <c:pt idx="111">
                  <c:v>4.5782332420349121</c:v>
                </c:pt>
                <c:pt idx="112">
                  <c:v>4.9502825736999512</c:v>
                </c:pt>
                <c:pt idx="113">
                  <c:v>5.8901715278625488</c:v>
                </c:pt>
                <c:pt idx="114">
                  <c:v>7.0484170913696289</c:v>
                </c:pt>
                <c:pt idx="115">
                  <c:v>5.1165666580200195</c:v>
                </c:pt>
                <c:pt idx="116">
                  <c:v>4.6097655296325684</c:v>
                </c:pt>
                <c:pt idx="117">
                  <c:v>5.3916668891906738</c:v>
                </c:pt>
                <c:pt idx="118">
                  <c:v>5.2611064910888672</c:v>
                </c:pt>
                <c:pt idx="119">
                  <c:v>5.4311046600341797</c:v>
                </c:pt>
                <c:pt idx="120">
                  <c:v>5.3745050430297852</c:v>
                </c:pt>
                <c:pt idx="121">
                  <c:v>4.7531123161315918</c:v>
                </c:pt>
                <c:pt idx="122">
                  <c:v>4.1474032402038574</c:v>
                </c:pt>
                <c:pt idx="123">
                  <c:v>4.1731472015380859</c:v>
                </c:pt>
                <c:pt idx="124">
                  <c:v>3.4006032943725586</c:v>
                </c:pt>
                <c:pt idx="125">
                  <c:v>2.2530081272125244</c:v>
                </c:pt>
                <c:pt idx="126">
                  <c:v>0.60958248376846313</c:v>
                </c:pt>
                <c:pt idx="127">
                  <c:v>3.0863707065582275</c:v>
                </c:pt>
                <c:pt idx="128">
                  <c:v>2.5767419338226318</c:v>
                </c:pt>
                <c:pt idx="129">
                  <c:v>2.8892269134521484</c:v>
                </c:pt>
                <c:pt idx="130">
                  <c:v>2.3725676536560059</c:v>
                </c:pt>
                <c:pt idx="131">
                  <c:v>1.7582309246063232</c:v>
                </c:pt>
                <c:pt idx="132">
                  <c:v>1.4305506944656372</c:v>
                </c:pt>
                <c:pt idx="133">
                  <c:v>1.8259347677230835</c:v>
                </c:pt>
                <c:pt idx="134">
                  <c:v>2.4062228202819824</c:v>
                </c:pt>
                <c:pt idx="135">
                  <c:v>2.8045222759246826</c:v>
                </c:pt>
                <c:pt idx="136">
                  <c:v>2.6024022102355957</c:v>
                </c:pt>
                <c:pt idx="137">
                  <c:v>2.487189769744873</c:v>
                </c:pt>
                <c:pt idx="138">
                  <c:v>2.5805478096008301</c:v>
                </c:pt>
                <c:pt idx="139">
                  <c:v>3.2983179092407227</c:v>
                </c:pt>
                <c:pt idx="140">
                  <c:v>2.8425192832946777</c:v>
                </c:pt>
                <c:pt idx="141">
                  <c:v>2.9978015422821045</c:v>
                </c:pt>
                <c:pt idx="142">
                  <c:v>2.8412520885467529</c:v>
                </c:pt>
                <c:pt idx="143">
                  <c:v>2.8373475074768066</c:v>
                </c:pt>
                <c:pt idx="144">
                  <c:v>3.4048833847045898</c:v>
                </c:pt>
                <c:pt idx="145">
                  <c:v>2.7560629844665527</c:v>
                </c:pt>
                <c:pt idx="146">
                  <c:v>1.852494478225708</c:v>
                </c:pt>
                <c:pt idx="147">
                  <c:v>2.4361376762390137</c:v>
                </c:pt>
                <c:pt idx="148">
                  <c:v>1.3963361978530884</c:v>
                </c:pt>
                <c:pt idx="149">
                  <c:v>1.7012262344360352</c:v>
                </c:pt>
                <c:pt idx="150">
                  <c:v>2.0603628158569336</c:v>
                </c:pt>
                <c:pt idx="151">
                  <c:v>1.5609265565872192</c:v>
                </c:pt>
                <c:pt idx="152">
                  <c:v>1.4345697164535522</c:v>
                </c:pt>
                <c:pt idx="153">
                  <c:v>1.3387874364852905</c:v>
                </c:pt>
                <c:pt idx="154">
                  <c:v>1.0726308822631836</c:v>
                </c:pt>
                <c:pt idx="155">
                  <c:v>1.2681747674942017</c:v>
                </c:pt>
                <c:pt idx="156">
                  <c:v>-0.43032526969909668</c:v>
                </c:pt>
                <c:pt idx="157">
                  <c:v>-0.28177168965339661</c:v>
                </c:pt>
                <c:pt idx="158">
                  <c:v>-0.10674289613962173</c:v>
                </c:pt>
                <c:pt idx="159">
                  <c:v>0.13496042788028717</c:v>
                </c:pt>
                <c:pt idx="160">
                  <c:v>0.26305633783340454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83-482D-B7D9-C6831F4525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268352"/>
        <c:axId val="215278336"/>
      </c:lineChart>
      <c:dateAx>
        <c:axId val="215268352"/>
        <c:scaling>
          <c:orientation val="minMax"/>
          <c:max val="46173"/>
          <c:min val="45443"/>
        </c:scaling>
        <c:delete val="0"/>
        <c:axPos val="b"/>
        <c:numFmt formatCode="mmm\-yy" sourceLinked="0"/>
        <c:majorTickMark val="out"/>
        <c:minorTickMark val="none"/>
        <c:tickLblPos val="low"/>
        <c:spPr>
          <a:ln w="12700">
            <a:solidFill>
              <a:srgbClr val="AFABAB"/>
            </a:solidFill>
          </a:ln>
        </c:spPr>
        <c:txPr>
          <a:bodyPr rot="-2700000" vert="horz"/>
          <a:lstStyle/>
          <a:p>
            <a:pPr>
              <a:defRPr/>
            </a:pPr>
            <a:endParaRPr lang="he-IL"/>
          </a:p>
        </c:txPr>
        <c:crossAx val="215278336"/>
        <c:crosses val="autoZero"/>
        <c:auto val="0"/>
        <c:lblOffset val="100"/>
        <c:baseTimeUnit val="months"/>
      </c:dateAx>
      <c:valAx>
        <c:axId val="215278336"/>
        <c:scaling>
          <c:orientation val="minMax"/>
          <c:max val="5"/>
          <c:min val="-1"/>
        </c:scaling>
        <c:delete val="0"/>
        <c:axPos val="l"/>
        <c:majorGridlines>
          <c:spPr>
            <a:ln>
              <a:solidFill>
                <a:sysClr val="window" lastClr="FFFFFF">
                  <a:alpha val="70000"/>
                </a:sysClr>
              </a:solidFill>
              <a:prstDash val="dash"/>
            </a:ln>
          </c:spPr>
        </c:majorGridlines>
        <c:numFmt formatCode="0.0" sourceLinked="1"/>
        <c:majorTickMark val="none"/>
        <c:minorTickMark val="none"/>
        <c:tickLblPos val="nextTo"/>
        <c:spPr>
          <a:ln>
            <a:solidFill>
              <a:sysClr val="window" lastClr="FFFFFF"/>
            </a:solidFill>
          </a:ln>
        </c:spPr>
        <c:crossAx val="215268352"/>
        <c:crosses val="autoZero"/>
        <c:crossBetween val="between"/>
        <c:majorUnit val="1"/>
      </c:valAx>
      <c:spPr>
        <a:noFill/>
        <a:ln w="12700">
          <a:noFill/>
        </a:ln>
      </c:spPr>
    </c:plotArea>
    <c:legend>
      <c:legendPos val="t"/>
      <c:layout>
        <c:manualLayout>
          <c:xMode val="edge"/>
          <c:yMode val="edge"/>
          <c:x val="0"/>
          <c:y val="0.8899494196738309"/>
          <c:w val="0.9058978699224991"/>
          <c:h val="0.10755804806722379"/>
        </c:manualLayout>
      </c:layout>
      <c:overlay val="0"/>
      <c:spPr>
        <a:noFill/>
        <a:ln>
          <a:noFill/>
        </a:ln>
        <a:effectLst/>
      </c:spPr>
    </c:legend>
    <c:plotVisOnly val="1"/>
    <c:dispBlanksAs val="gap"/>
    <c:showDLblsOverMax val="0"/>
  </c:chart>
  <c:spPr>
    <a:noFill/>
    <a:ln w="19050">
      <a:noFill/>
    </a:ln>
  </c:spPr>
  <c:txPr>
    <a:bodyPr/>
    <a:lstStyle/>
    <a:p>
      <a:pPr>
        <a:defRPr sz="1100">
          <a:solidFill>
            <a:schemeClr val="tx1">
              <a:lumMod val="65000"/>
              <a:lumOff val="35000"/>
            </a:schemeClr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2">
    <c:autoUpdate val="0"/>
  </c:externalData>
  <c:userShapes r:id="rId3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="1" dirty="0"/>
              <a:t>Figure </a:t>
            </a:r>
            <a:r>
              <a:rPr lang="en-US" b="1" dirty="0" smtClean="0"/>
              <a:t>24: </a:t>
            </a:r>
            <a:r>
              <a:rPr lang="en-US" b="1" dirty="0"/>
              <a:t>Nominal Yields on 10-year Sovereign Bonds in Israel, US, and Germany
</a:t>
            </a:r>
            <a:r>
              <a:rPr lang="en-US" sz="1200" b="0" dirty="0"/>
              <a:t>August 2024 - July 2026</a:t>
            </a:r>
          </a:p>
        </c:rich>
      </c:tx>
      <c:layout>
        <c:manualLayout>
          <c:xMode val="edge"/>
          <c:yMode val="edge"/>
          <c:x val="0.15936844535413741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4.8984782942400662E-2"/>
          <c:y val="0.14188058331273612"/>
          <c:w val="0.91099674256096086"/>
          <c:h val="0.70317196897473022"/>
        </c:manualLayout>
      </c:layout>
      <c:lineChart>
        <c:grouping val="standard"/>
        <c:varyColors val="0"/>
        <c:ser>
          <c:idx val="2"/>
          <c:order val="1"/>
          <c:tx>
            <c:strRef>
              <c:f>'Figure 7 data'!$C$3</c:f>
              <c:strCache>
                <c:ptCount val="1"/>
                <c:pt idx="0">
                  <c:v>Israel</c:v>
                </c:pt>
              </c:strCache>
            </c:strRef>
          </c:tx>
          <c:spPr>
            <a:ln w="22225">
              <a:solidFill>
                <a:srgbClr val="DA8F32"/>
              </a:solidFill>
            </a:ln>
          </c:spPr>
          <c:marker>
            <c:symbol val="none"/>
          </c:marker>
          <c:dLbls>
            <c:dLbl>
              <c:idx val="711"/>
              <c:layout/>
              <c:tx>
                <c:rich>
                  <a:bodyPr/>
                  <a:lstStyle/>
                  <a:p>
                    <a:r>
                      <a:rPr lang="en-US" sz="1100" b="1" dirty="0" smtClean="0">
                        <a:solidFill>
                          <a:srgbClr val="D98D25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3.7%</a:t>
                    </a:r>
                    <a:endParaRPr lang="en-US" sz="1100" b="1" dirty="0">
                      <a:solidFill>
                        <a:srgbClr val="D98D25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E3D-4BD9-A03C-FF7C95020D6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'Figure 7 data'!$A$4:$A$4982</c:f>
              <c:numCache>
                <c:formatCode>m/d/yyyy</c:formatCode>
                <c:ptCount val="4979"/>
                <c:pt idx="0">
                  <c:v>45495</c:v>
                </c:pt>
                <c:pt idx="1">
                  <c:v>45496</c:v>
                </c:pt>
                <c:pt idx="2">
                  <c:v>45497</c:v>
                </c:pt>
                <c:pt idx="3">
                  <c:v>45498</c:v>
                </c:pt>
                <c:pt idx="4">
                  <c:v>45499</c:v>
                </c:pt>
                <c:pt idx="5">
                  <c:v>45500</c:v>
                </c:pt>
                <c:pt idx="6">
                  <c:v>45501</c:v>
                </c:pt>
                <c:pt idx="7">
                  <c:v>45502</c:v>
                </c:pt>
                <c:pt idx="8">
                  <c:v>45503</c:v>
                </c:pt>
                <c:pt idx="9">
                  <c:v>45504</c:v>
                </c:pt>
                <c:pt idx="10">
                  <c:v>45505</c:v>
                </c:pt>
                <c:pt idx="11">
                  <c:v>45506</c:v>
                </c:pt>
                <c:pt idx="12">
                  <c:v>45507</c:v>
                </c:pt>
                <c:pt idx="13">
                  <c:v>45508</c:v>
                </c:pt>
                <c:pt idx="14">
                  <c:v>45509</c:v>
                </c:pt>
                <c:pt idx="15">
                  <c:v>45510</c:v>
                </c:pt>
                <c:pt idx="16">
                  <c:v>45511</c:v>
                </c:pt>
                <c:pt idx="17">
                  <c:v>45512</c:v>
                </c:pt>
                <c:pt idx="18">
                  <c:v>45513</c:v>
                </c:pt>
                <c:pt idx="19">
                  <c:v>45514</c:v>
                </c:pt>
                <c:pt idx="20">
                  <c:v>45515</c:v>
                </c:pt>
                <c:pt idx="21">
                  <c:v>45516</c:v>
                </c:pt>
                <c:pt idx="22">
                  <c:v>45517</c:v>
                </c:pt>
                <c:pt idx="23">
                  <c:v>45518</c:v>
                </c:pt>
                <c:pt idx="24">
                  <c:v>45519</c:v>
                </c:pt>
                <c:pt idx="25">
                  <c:v>45520</c:v>
                </c:pt>
                <c:pt idx="26">
                  <c:v>45521</c:v>
                </c:pt>
                <c:pt idx="27">
                  <c:v>45522</c:v>
                </c:pt>
                <c:pt idx="28">
                  <c:v>45523</c:v>
                </c:pt>
                <c:pt idx="29">
                  <c:v>45524</c:v>
                </c:pt>
                <c:pt idx="30">
                  <c:v>45525</c:v>
                </c:pt>
                <c:pt idx="31">
                  <c:v>45526</c:v>
                </c:pt>
                <c:pt idx="32">
                  <c:v>45527</c:v>
                </c:pt>
                <c:pt idx="33">
                  <c:v>45528</c:v>
                </c:pt>
                <c:pt idx="34">
                  <c:v>45529</c:v>
                </c:pt>
                <c:pt idx="35">
                  <c:v>45530</c:v>
                </c:pt>
                <c:pt idx="36">
                  <c:v>45531</c:v>
                </c:pt>
                <c:pt idx="37">
                  <c:v>45532</c:v>
                </c:pt>
                <c:pt idx="38">
                  <c:v>45533</c:v>
                </c:pt>
                <c:pt idx="39">
                  <c:v>45534</c:v>
                </c:pt>
                <c:pt idx="40">
                  <c:v>45535</c:v>
                </c:pt>
                <c:pt idx="41">
                  <c:v>45536</c:v>
                </c:pt>
                <c:pt idx="42">
                  <c:v>45537</c:v>
                </c:pt>
                <c:pt idx="43">
                  <c:v>45538</c:v>
                </c:pt>
                <c:pt idx="44">
                  <c:v>45539</c:v>
                </c:pt>
                <c:pt idx="45">
                  <c:v>45540</c:v>
                </c:pt>
                <c:pt idx="46">
                  <c:v>45541</c:v>
                </c:pt>
                <c:pt idx="47">
                  <c:v>45542</c:v>
                </c:pt>
                <c:pt idx="48">
                  <c:v>45543</c:v>
                </c:pt>
                <c:pt idx="49">
                  <c:v>45544</c:v>
                </c:pt>
                <c:pt idx="50">
                  <c:v>45545</c:v>
                </c:pt>
                <c:pt idx="51">
                  <c:v>45546</c:v>
                </c:pt>
                <c:pt idx="52">
                  <c:v>45547</c:v>
                </c:pt>
                <c:pt idx="53">
                  <c:v>45548</c:v>
                </c:pt>
                <c:pt idx="54">
                  <c:v>45549</c:v>
                </c:pt>
                <c:pt idx="55">
                  <c:v>45550</c:v>
                </c:pt>
                <c:pt idx="56">
                  <c:v>45551</c:v>
                </c:pt>
                <c:pt idx="57">
                  <c:v>45552</c:v>
                </c:pt>
                <c:pt idx="58">
                  <c:v>45553</c:v>
                </c:pt>
                <c:pt idx="59">
                  <c:v>45554</c:v>
                </c:pt>
                <c:pt idx="60">
                  <c:v>45555</c:v>
                </c:pt>
                <c:pt idx="61">
                  <c:v>45556</c:v>
                </c:pt>
                <c:pt idx="62">
                  <c:v>45557</c:v>
                </c:pt>
                <c:pt idx="63">
                  <c:v>45558</c:v>
                </c:pt>
                <c:pt idx="64">
                  <c:v>45559</c:v>
                </c:pt>
                <c:pt idx="65">
                  <c:v>45560</c:v>
                </c:pt>
                <c:pt idx="66">
                  <c:v>45561</c:v>
                </c:pt>
                <c:pt idx="67">
                  <c:v>45562</c:v>
                </c:pt>
                <c:pt idx="68">
                  <c:v>45563</c:v>
                </c:pt>
                <c:pt idx="69">
                  <c:v>45564</c:v>
                </c:pt>
                <c:pt idx="70">
                  <c:v>45565</c:v>
                </c:pt>
                <c:pt idx="71">
                  <c:v>45566</c:v>
                </c:pt>
                <c:pt idx="72">
                  <c:v>45567</c:v>
                </c:pt>
                <c:pt idx="73">
                  <c:v>45568</c:v>
                </c:pt>
                <c:pt idx="74">
                  <c:v>45569</c:v>
                </c:pt>
                <c:pt idx="75">
                  <c:v>45570</c:v>
                </c:pt>
                <c:pt idx="76">
                  <c:v>45571</c:v>
                </c:pt>
                <c:pt idx="77">
                  <c:v>45572</c:v>
                </c:pt>
                <c:pt idx="78">
                  <c:v>45573</c:v>
                </c:pt>
                <c:pt idx="79">
                  <c:v>45574</c:v>
                </c:pt>
                <c:pt idx="80">
                  <c:v>45575</c:v>
                </c:pt>
                <c:pt idx="81">
                  <c:v>45576</c:v>
                </c:pt>
                <c:pt idx="82">
                  <c:v>45577</c:v>
                </c:pt>
                <c:pt idx="83">
                  <c:v>45578</c:v>
                </c:pt>
                <c:pt idx="84">
                  <c:v>45579</c:v>
                </c:pt>
                <c:pt idx="85">
                  <c:v>45580</c:v>
                </c:pt>
                <c:pt idx="86">
                  <c:v>45581</c:v>
                </c:pt>
                <c:pt idx="87">
                  <c:v>45582</c:v>
                </c:pt>
                <c:pt idx="88">
                  <c:v>45583</c:v>
                </c:pt>
                <c:pt idx="89">
                  <c:v>45584</c:v>
                </c:pt>
                <c:pt idx="90">
                  <c:v>45585</c:v>
                </c:pt>
                <c:pt idx="91">
                  <c:v>45586</c:v>
                </c:pt>
                <c:pt idx="92">
                  <c:v>45587</c:v>
                </c:pt>
                <c:pt idx="93">
                  <c:v>45588</c:v>
                </c:pt>
                <c:pt idx="94">
                  <c:v>45589</c:v>
                </c:pt>
                <c:pt idx="95">
                  <c:v>45590</c:v>
                </c:pt>
                <c:pt idx="96">
                  <c:v>45591</c:v>
                </c:pt>
                <c:pt idx="97">
                  <c:v>45592</c:v>
                </c:pt>
                <c:pt idx="98">
                  <c:v>45593</c:v>
                </c:pt>
                <c:pt idx="99">
                  <c:v>45594</c:v>
                </c:pt>
                <c:pt idx="100">
                  <c:v>45595</c:v>
                </c:pt>
                <c:pt idx="101">
                  <c:v>45596</c:v>
                </c:pt>
                <c:pt idx="102">
                  <c:v>45597</c:v>
                </c:pt>
                <c:pt idx="103">
                  <c:v>45598</c:v>
                </c:pt>
                <c:pt idx="104">
                  <c:v>45599</c:v>
                </c:pt>
                <c:pt idx="105">
                  <c:v>45600</c:v>
                </c:pt>
                <c:pt idx="106">
                  <c:v>45601</c:v>
                </c:pt>
                <c:pt idx="107">
                  <c:v>45602</c:v>
                </c:pt>
                <c:pt idx="108">
                  <c:v>45603</c:v>
                </c:pt>
                <c:pt idx="109">
                  <c:v>45604</c:v>
                </c:pt>
                <c:pt idx="110">
                  <c:v>45605</c:v>
                </c:pt>
                <c:pt idx="111">
                  <c:v>45606</c:v>
                </c:pt>
                <c:pt idx="112">
                  <c:v>45607</c:v>
                </c:pt>
                <c:pt idx="113">
                  <c:v>45608</c:v>
                </c:pt>
                <c:pt idx="114">
                  <c:v>45609</c:v>
                </c:pt>
                <c:pt idx="115">
                  <c:v>45610</c:v>
                </c:pt>
                <c:pt idx="116">
                  <c:v>45611</c:v>
                </c:pt>
                <c:pt idx="117">
                  <c:v>45612</c:v>
                </c:pt>
                <c:pt idx="118">
                  <c:v>45613</c:v>
                </c:pt>
                <c:pt idx="119">
                  <c:v>45614</c:v>
                </c:pt>
                <c:pt idx="120">
                  <c:v>45615</c:v>
                </c:pt>
                <c:pt idx="121">
                  <c:v>45616</c:v>
                </c:pt>
                <c:pt idx="122">
                  <c:v>45617</c:v>
                </c:pt>
                <c:pt idx="123">
                  <c:v>45618</c:v>
                </c:pt>
                <c:pt idx="124">
                  <c:v>45619</c:v>
                </c:pt>
                <c:pt idx="125">
                  <c:v>45620</c:v>
                </c:pt>
                <c:pt idx="126">
                  <c:v>45621</c:v>
                </c:pt>
                <c:pt idx="127">
                  <c:v>45622</c:v>
                </c:pt>
                <c:pt idx="128">
                  <c:v>45623</c:v>
                </c:pt>
                <c:pt idx="129">
                  <c:v>45624</c:v>
                </c:pt>
                <c:pt idx="130">
                  <c:v>45625</c:v>
                </c:pt>
                <c:pt idx="131">
                  <c:v>45626</c:v>
                </c:pt>
                <c:pt idx="132">
                  <c:v>45627</c:v>
                </c:pt>
                <c:pt idx="133">
                  <c:v>45628</c:v>
                </c:pt>
                <c:pt idx="134">
                  <c:v>45629</c:v>
                </c:pt>
                <c:pt idx="135">
                  <c:v>45630</c:v>
                </c:pt>
                <c:pt idx="136">
                  <c:v>45631</c:v>
                </c:pt>
                <c:pt idx="137">
                  <c:v>45632</c:v>
                </c:pt>
                <c:pt idx="138">
                  <c:v>45633</c:v>
                </c:pt>
                <c:pt idx="139">
                  <c:v>45634</c:v>
                </c:pt>
                <c:pt idx="140">
                  <c:v>45635</c:v>
                </c:pt>
                <c:pt idx="141">
                  <c:v>45636</c:v>
                </c:pt>
                <c:pt idx="142">
                  <c:v>45637</c:v>
                </c:pt>
                <c:pt idx="143">
                  <c:v>45638</c:v>
                </c:pt>
                <c:pt idx="144">
                  <c:v>45639</c:v>
                </c:pt>
                <c:pt idx="145">
                  <c:v>45640</c:v>
                </c:pt>
                <c:pt idx="146">
                  <c:v>45641</c:v>
                </c:pt>
                <c:pt idx="147">
                  <c:v>45642</c:v>
                </c:pt>
                <c:pt idx="148">
                  <c:v>45643</c:v>
                </c:pt>
                <c:pt idx="149">
                  <c:v>45644</c:v>
                </c:pt>
                <c:pt idx="150">
                  <c:v>45645</c:v>
                </c:pt>
                <c:pt idx="151">
                  <c:v>45646</c:v>
                </c:pt>
                <c:pt idx="152">
                  <c:v>45647</c:v>
                </c:pt>
                <c:pt idx="153">
                  <c:v>45648</c:v>
                </c:pt>
                <c:pt idx="154">
                  <c:v>45649</c:v>
                </c:pt>
                <c:pt idx="155">
                  <c:v>45650</c:v>
                </c:pt>
                <c:pt idx="156">
                  <c:v>45651</c:v>
                </c:pt>
                <c:pt idx="157">
                  <c:v>45652</c:v>
                </c:pt>
                <c:pt idx="158">
                  <c:v>45653</c:v>
                </c:pt>
                <c:pt idx="159">
                  <c:v>45654</c:v>
                </c:pt>
                <c:pt idx="160">
                  <c:v>45655</c:v>
                </c:pt>
                <c:pt idx="161">
                  <c:v>45656</c:v>
                </c:pt>
                <c:pt idx="162">
                  <c:v>45657</c:v>
                </c:pt>
                <c:pt idx="163">
                  <c:v>45658</c:v>
                </c:pt>
                <c:pt idx="164">
                  <c:v>45659</c:v>
                </c:pt>
                <c:pt idx="165">
                  <c:v>45660</c:v>
                </c:pt>
                <c:pt idx="166">
                  <c:v>45661</c:v>
                </c:pt>
                <c:pt idx="167">
                  <c:v>45662</c:v>
                </c:pt>
                <c:pt idx="168">
                  <c:v>45663</c:v>
                </c:pt>
                <c:pt idx="169">
                  <c:v>45664</c:v>
                </c:pt>
                <c:pt idx="170">
                  <c:v>45665</c:v>
                </c:pt>
                <c:pt idx="171">
                  <c:v>45666</c:v>
                </c:pt>
                <c:pt idx="172">
                  <c:v>45667</c:v>
                </c:pt>
                <c:pt idx="173">
                  <c:v>45668</c:v>
                </c:pt>
                <c:pt idx="174">
                  <c:v>45669</c:v>
                </c:pt>
                <c:pt idx="175">
                  <c:v>45670</c:v>
                </c:pt>
                <c:pt idx="176">
                  <c:v>45671</c:v>
                </c:pt>
                <c:pt idx="177">
                  <c:v>45672</c:v>
                </c:pt>
                <c:pt idx="178">
                  <c:v>45673</c:v>
                </c:pt>
                <c:pt idx="179">
                  <c:v>45674</c:v>
                </c:pt>
                <c:pt idx="180">
                  <c:v>45675</c:v>
                </c:pt>
                <c:pt idx="181">
                  <c:v>45676</c:v>
                </c:pt>
                <c:pt idx="182">
                  <c:v>45677</c:v>
                </c:pt>
                <c:pt idx="183">
                  <c:v>45678</c:v>
                </c:pt>
                <c:pt idx="184">
                  <c:v>45679</c:v>
                </c:pt>
                <c:pt idx="185">
                  <c:v>45680</c:v>
                </c:pt>
                <c:pt idx="186">
                  <c:v>45681</c:v>
                </c:pt>
                <c:pt idx="187">
                  <c:v>45682</c:v>
                </c:pt>
                <c:pt idx="188">
                  <c:v>45683</c:v>
                </c:pt>
                <c:pt idx="189">
                  <c:v>45684</c:v>
                </c:pt>
                <c:pt idx="190">
                  <c:v>45685</c:v>
                </c:pt>
                <c:pt idx="191">
                  <c:v>45686</c:v>
                </c:pt>
                <c:pt idx="192">
                  <c:v>45687</c:v>
                </c:pt>
                <c:pt idx="193">
                  <c:v>45688</c:v>
                </c:pt>
                <c:pt idx="194">
                  <c:v>45689</c:v>
                </c:pt>
                <c:pt idx="195">
                  <c:v>45690</c:v>
                </c:pt>
                <c:pt idx="196">
                  <c:v>45691</c:v>
                </c:pt>
                <c:pt idx="197">
                  <c:v>45692</c:v>
                </c:pt>
                <c:pt idx="198">
                  <c:v>45693</c:v>
                </c:pt>
                <c:pt idx="199">
                  <c:v>45694</c:v>
                </c:pt>
                <c:pt idx="200">
                  <c:v>45695</c:v>
                </c:pt>
                <c:pt idx="201">
                  <c:v>45696</c:v>
                </c:pt>
                <c:pt idx="202">
                  <c:v>45697</c:v>
                </c:pt>
                <c:pt idx="203">
                  <c:v>45698</c:v>
                </c:pt>
                <c:pt idx="204">
                  <c:v>45699</c:v>
                </c:pt>
                <c:pt idx="205">
                  <c:v>45700</c:v>
                </c:pt>
                <c:pt idx="206">
                  <c:v>45701</c:v>
                </c:pt>
                <c:pt idx="207">
                  <c:v>45702</c:v>
                </c:pt>
                <c:pt idx="208">
                  <c:v>45703</c:v>
                </c:pt>
                <c:pt idx="209">
                  <c:v>45704</c:v>
                </c:pt>
                <c:pt idx="210">
                  <c:v>45705</c:v>
                </c:pt>
                <c:pt idx="211">
                  <c:v>45706</c:v>
                </c:pt>
                <c:pt idx="212">
                  <c:v>45707</c:v>
                </c:pt>
                <c:pt idx="213">
                  <c:v>45708</c:v>
                </c:pt>
                <c:pt idx="214">
                  <c:v>45709</c:v>
                </c:pt>
                <c:pt idx="215">
                  <c:v>45710</c:v>
                </c:pt>
                <c:pt idx="216">
                  <c:v>45711</c:v>
                </c:pt>
                <c:pt idx="217">
                  <c:v>45712</c:v>
                </c:pt>
                <c:pt idx="218">
                  <c:v>45713</c:v>
                </c:pt>
                <c:pt idx="219">
                  <c:v>45714</c:v>
                </c:pt>
                <c:pt idx="220">
                  <c:v>45715</c:v>
                </c:pt>
                <c:pt idx="221">
                  <c:v>45716</c:v>
                </c:pt>
                <c:pt idx="222">
                  <c:v>45717</c:v>
                </c:pt>
                <c:pt idx="223">
                  <c:v>45718</c:v>
                </c:pt>
                <c:pt idx="224">
                  <c:v>45719</c:v>
                </c:pt>
                <c:pt idx="225">
                  <c:v>45720</c:v>
                </c:pt>
                <c:pt idx="226">
                  <c:v>45721</c:v>
                </c:pt>
                <c:pt idx="227">
                  <c:v>45722</c:v>
                </c:pt>
                <c:pt idx="228">
                  <c:v>45723</c:v>
                </c:pt>
                <c:pt idx="229">
                  <c:v>45724</c:v>
                </c:pt>
                <c:pt idx="230">
                  <c:v>45725</c:v>
                </c:pt>
                <c:pt idx="231">
                  <c:v>45726</c:v>
                </c:pt>
                <c:pt idx="232">
                  <c:v>45727</c:v>
                </c:pt>
                <c:pt idx="233">
                  <c:v>45728</c:v>
                </c:pt>
                <c:pt idx="234">
                  <c:v>45729</c:v>
                </c:pt>
                <c:pt idx="235">
                  <c:v>45730</c:v>
                </c:pt>
                <c:pt idx="236">
                  <c:v>45731</c:v>
                </c:pt>
                <c:pt idx="237">
                  <c:v>45732</c:v>
                </c:pt>
                <c:pt idx="238">
                  <c:v>45733</c:v>
                </c:pt>
                <c:pt idx="239">
                  <c:v>45734</c:v>
                </c:pt>
                <c:pt idx="240">
                  <c:v>45735</c:v>
                </c:pt>
                <c:pt idx="241">
                  <c:v>45736</c:v>
                </c:pt>
                <c:pt idx="242">
                  <c:v>45737</c:v>
                </c:pt>
                <c:pt idx="243">
                  <c:v>45738</c:v>
                </c:pt>
                <c:pt idx="244">
                  <c:v>45739</c:v>
                </c:pt>
                <c:pt idx="245">
                  <c:v>45740</c:v>
                </c:pt>
                <c:pt idx="246">
                  <c:v>45741</c:v>
                </c:pt>
                <c:pt idx="247">
                  <c:v>45742</c:v>
                </c:pt>
                <c:pt idx="248">
                  <c:v>45743</c:v>
                </c:pt>
                <c:pt idx="249">
                  <c:v>45744</c:v>
                </c:pt>
                <c:pt idx="250">
                  <c:v>45745</c:v>
                </c:pt>
                <c:pt idx="251">
                  <c:v>45746</c:v>
                </c:pt>
                <c:pt idx="252">
                  <c:v>45747</c:v>
                </c:pt>
                <c:pt idx="253">
                  <c:v>45748</c:v>
                </c:pt>
                <c:pt idx="254">
                  <c:v>45749</c:v>
                </c:pt>
                <c:pt idx="255">
                  <c:v>45750</c:v>
                </c:pt>
                <c:pt idx="256">
                  <c:v>45751</c:v>
                </c:pt>
                <c:pt idx="257">
                  <c:v>45752</c:v>
                </c:pt>
                <c:pt idx="258">
                  <c:v>45753</c:v>
                </c:pt>
                <c:pt idx="259">
                  <c:v>45754</c:v>
                </c:pt>
                <c:pt idx="260">
                  <c:v>45755</c:v>
                </c:pt>
                <c:pt idx="261">
                  <c:v>45756</c:v>
                </c:pt>
                <c:pt idx="262">
                  <c:v>45757</c:v>
                </c:pt>
                <c:pt idx="263">
                  <c:v>45758</c:v>
                </c:pt>
                <c:pt idx="264">
                  <c:v>45759</c:v>
                </c:pt>
                <c:pt idx="265">
                  <c:v>45760</c:v>
                </c:pt>
                <c:pt idx="266">
                  <c:v>45761</c:v>
                </c:pt>
                <c:pt idx="267">
                  <c:v>45762</c:v>
                </c:pt>
                <c:pt idx="268">
                  <c:v>45763</c:v>
                </c:pt>
                <c:pt idx="269">
                  <c:v>45764</c:v>
                </c:pt>
                <c:pt idx="270">
                  <c:v>45765</c:v>
                </c:pt>
                <c:pt idx="271">
                  <c:v>45766</c:v>
                </c:pt>
                <c:pt idx="272">
                  <c:v>45767</c:v>
                </c:pt>
                <c:pt idx="273">
                  <c:v>45768</c:v>
                </c:pt>
                <c:pt idx="274">
                  <c:v>45769</c:v>
                </c:pt>
                <c:pt idx="275">
                  <c:v>45770</c:v>
                </c:pt>
                <c:pt idx="276">
                  <c:v>45771</c:v>
                </c:pt>
                <c:pt idx="277">
                  <c:v>45772</c:v>
                </c:pt>
                <c:pt idx="278">
                  <c:v>45773</c:v>
                </c:pt>
                <c:pt idx="279">
                  <c:v>45774</c:v>
                </c:pt>
                <c:pt idx="280">
                  <c:v>45775</c:v>
                </c:pt>
                <c:pt idx="281">
                  <c:v>45776</c:v>
                </c:pt>
                <c:pt idx="282">
                  <c:v>45777</c:v>
                </c:pt>
                <c:pt idx="283">
                  <c:v>45778</c:v>
                </c:pt>
                <c:pt idx="284">
                  <c:v>45779</c:v>
                </c:pt>
                <c:pt idx="285">
                  <c:v>45780</c:v>
                </c:pt>
                <c:pt idx="286">
                  <c:v>45781</c:v>
                </c:pt>
                <c:pt idx="287">
                  <c:v>45782</c:v>
                </c:pt>
                <c:pt idx="288">
                  <c:v>45783</c:v>
                </c:pt>
                <c:pt idx="289">
                  <c:v>45784</c:v>
                </c:pt>
                <c:pt idx="290">
                  <c:v>45785</c:v>
                </c:pt>
                <c:pt idx="291">
                  <c:v>45786</c:v>
                </c:pt>
                <c:pt idx="292">
                  <c:v>45787</c:v>
                </c:pt>
                <c:pt idx="293">
                  <c:v>45788</c:v>
                </c:pt>
                <c:pt idx="294">
                  <c:v>45789</c:v>
                </c:pt>
                <c:pt idx="295">
                  <c:v>45790</c:v>
                </c:pt>
                <c:pt idx="296">
                  <c:v>45791</c:v>
                </c:pt>
                <c:pt idx="297">
                  <c:v>45792</c:v>
                </c:pt>
                <c:pt idx="298">
                  <c:v>45793</c:v>
                </c:pt>
                <c:pt idx="299">
                  <c:v>45794</c:v>
                </c:pt>
                <c:pt idx="300">
                  <c:v>45795</c:v>
                </c:pt>
                <c:pt idx="301">
                  <c:v>45796</c:v>
                </c:pt>
                <c:pt idx="302">
                  <c:v>45797</c:v>
                </c:pt>
                <c:pt idx="303">
                  <c:v>45798</c:v>
                </c:pt>
                <c:pt idx="304">
                  <c:v>45799</c:v>
                </c:pt>
                <c:pt idx="305">
                  <c:v>45800</c:v>
                </c:pt>
                <c:pt idx="306">
                  <c:v>45801</c:v>
                </c:pt>
                <c:pt idx="307">
                  <c:v>45802</c:v>
                </c:pt>
                <c:pt idx="308">
                  <c:v>45803</c:v>
                </c:pt>
                <c:pt idx="309">
                  <c:v>45804</c:v>
                </c:pt>
                <c:pt idx="310">
                  <c:v>45805</c:v>
                </c:pt>
                <c:pt idx="311">
                  <c:v>45806</c:v>
                </c:pt>
                <c:pt idx="312">
                  <c:v>45807</c:v>
                </c:pt>
                <c:pt idx="313">
                  <c:v>45808</c:v>
                </c:pt>
                <c:pt idx="314">
                  <c:v>45809</c:v>
                </c:pt>
                <c:pt idx="315">
                  <c:v>45810</c:v>
                </c:pt>
                <c:pt idx="316">
                  <c:v>45811</c:v>
                </c:pt>
                <c:pt idx="317">
                  <c:v>45812</c:v>
                </c:pt>
                <c:pt idx="318">
                  <c:v>45813</c:v>
                </c:pt>
                <c:pt idx="319">
                  <c:v>45814</c:v>
                </c:pt>
                <c:pt idx="320">
                  <c:v>45815</c:v>
                </c:pt>
                <c:pt idx="321">
                  <c:v>45816</c:v>
                </c:pt>
                <c:pt idx="322">
                  <c:v>45817</c:v>
                </c:pt>
                <c:pt idx="323">
                  <c:v>45818</c:v>
                </c:pt>
                <c:pt idx="324">
                  <c:v>45819</c:v>
                </c:pt>
                <c:pt idx="325">
                  <c:v>45820</c:v>
                </c:pt>
                <c:pt idx="326">
                  <c:v>45821</c:v>
                </c:pt>
                <c:pt idx="327">
                  <c:v>45822</c:v>
                </c:pt>
                <c:pt idx="328">
                  <c:v>45823</c:v>
                </c:pt>
                <c:pt idx="329">
                  <c:v>45824</c:v>
                </c:pt>
                <c:pt idx="330">
                  <c:v>45825</c:v>
                </c:pt>
                <c:pt idx="331">
                  <c:v>45826</c:v>
                </c:pt>
                <c:pt idx="332">
                  <c:v>45827</c:v>
                </c:pt>
                <c:pt idx="333">
                  <c:v>45828</c:v>
                </c:pt>
                <c:pt idx="334">
                  <c:v>45829</c:v>
                </c:pt>
                <c:pt idx="335">
                  <c:v>45830</c:v>
                </c:pt>
                <c:pt idx="336">
                  <c:v>45831</c:v>
                </c:pt>
                <c:pt idx="337">
                  <c:v>45832</c:v>
                </c:pt>
                <c:pt idx="338">
                  <c:v>45833</c:v>
                </c:pt>
                <c:pt idx="339">
                  <c:v>45834</c:v>
                </c:pt>
                <c:pt idx="340">
                  <c:v>45835</c:v>
                </c:pt>
                <c:pt idx="341">
                  <c:v>45836</c:v>
                </c:pt>
                <c:pt idx="342">
                  <c:v>45837</c:v>
                </c:pt>
                <c:pt idx="343">
                  <c:v>45838</c:v>
                </c:pt>
                <c:pt idx="344">
                  <c:v>45839</c:v>
                </c:pt>
                <c:pt idx="345">
                  <c:v>45840</c:v>
                </c:pt>
                <c:pt idx="346">
                  <c:v>45841</c:v>
                </c:pt>
                <c:pt idx="347">
                  <c:v>45842</c:v>
                </c:pt>
                <c:pt idx="348">
                  <c:v>45843</c:v>
                </c:pt>
                <c:pt idx="349">
                  <c:v>45844</c:v>
                </c:pt>
                <c:pt idx="350">
                  <c:v>45845</c:v>
                </c:pt>
                <c:pt idx="351">
                  <c:v>45846</c:v>
                </c:pt>
                <c:pt idx="352">
                  <c:v>45847</c:v>
                </c:pt>
                <c:pt idx="353">
                  <c:v>45848</c:v>
                </c:pt>
                <c:pt idx="354">
                  <c:v>45849</c:v>
                </c:pt>
                <c:pt idx="355">
                  <c:v>45850</c:v>
                </c:pt>
                <c:pt idx="356">
                  <c:v>45851</c:v>
                </c:pt>
                <c:pt idx="357">
                  <c:v>45852</c:v>
                </c:pt>
                <c:pt idx="358">
                  <c:v>45853</c:v>
                </c:pt>
                <c:pt idx="359">
                  <c:v>45854</c:v>
                </c:pt>
                <c:pt idx="360">
                  <c:v>45855</c:v>
                </c:pt>
                <c:pt idx="361">
                  <c:v>45856</c:v>
                </c:pt>
                <c:pt idx="362">
                  <c:v>45857</c:v>
                </c:pt>
                <c:pt idx="363">
                  <c:v>45858</c:v>
                </c:pt>
                <c:pt idx="364">
                  <c:v>45859</c:v>
                </c:pt>
                <c:pt idx="365">
                  <c:v>45860</c:v>
                </c:pt>
                <c:pt idx="366">
                  <c:v>45861</c:v>
                </c:pt>
                <c:pt idx="367">
                  <c:v>45862</c:v>
                </c:pt>
                <c:pt idx="368">
                  <c:v>45863</c:v>
                </c:pt>
                <c:pt idx="369">
                  <c:v>45864</c:v>
                </c:pt>
                <c:pt idx="370">
                  <c:v>45865</c:v>
                </c:pt>
                <c:pt idx="371">
                  <c:v>45866</c:v>
                </c:pt>
                <c:pt idx="372">
                  <c:v>45867</c:v>
                </c:pt>
                <c:pt idx="373">
                  <c:v>45868</c:v>
                </c:pt>
                <c:pt idx="374">
                  <c:v>45869</c:v>
                </c:pt>
                <c:pt idx="375">
                  <c:v>45870</c:v>
                </c:pt>
                <c:pt idx="376">
                  <c:v>45871</c:v>
                </c:pt>
                <c:pt idx="377">
                  <c:v>45872</c:v>
                </c:pt>
                <c:pt idx="378">
                  <c:v>45873</c:v>
                </c:pt>
                <c:pt idx="379">
                  <c:v>45874</c:v>
                </c:pt>
                <c:pt idx="380">
                  <c:v>45875</c:v>
                </c:pt>
                <c:pt idx="381">
                  <c:v>45876</c:v>
                </c:pt>
                <c:pt idx="382">
                  <c:v>45877</c:v>
                </c:pt>
                <c:pt idx="383">
                  <c:v>45878</c:v>
                </c:pt>
                <c:pt idx="384">
                  <c:v>45879</c:v>
                </c:pt>
                <c:pt idx="385">
                  <c:v>45880</c:v>
                </c:pt>
                <c:pt idx="386">
                  <c:v>45881</c:v>
                </c:pt>
                <c:pt idx="387">
                  <c:v>45882</c:v>
                </c:pt>
                <c:pt idx="388">
                  <c:v>45883</c:v>
                </c:pt>
                <c:pt idx="389">
                  <c:v>45884</c:v>
                </c:pt>
                <c:pt idx="390">
                  <c:v>45885</c:v>
                </c:pt>
                <c:pt idx="391">
                  <c:v>45886</c:v>
                </c:pt>
                <c:pt idx="392">
                  <c:v>45887</c:v>
                </c:pt>
                <c:pt idx="393">
                  <c:v>45888</c:v>
                </c:pt>
                <c:pt idx="394">
                  <c:v>45889</c:v>
                </c:pt>
                <c:pt idx="395">
                  <c:v>45890</c:v>
                </c:pt>
                <c:pt idx="396">
                  <c:v>45891</c:v>
                </c:pt>
                <c:pt idx="397">
                  <c:v>45892</c:v>
                </c:pt>
                <c:pt idx="398">
                  <c:v>45893</c:v>
                </c:pt>
                <c:pt idx="399">
                  <c:v>45894</c:v>
                </c:pt>
                <c:pt idx="400">
                  <c:v>45895</c:v>
                </c:pt>
                <c:pt idx="401">
                  <c:v>45896</c:v>
                </c:pt>
                <c:pt idx="402">
                  <c:v>45897</c:v>
                </c:pt>
                <c:pt idx="403">
                  <c:v>45898</c:v>
                </c:pt>
                <c:pt idx="404">
                  <c:v>45899</c:v>
                </c:pt>
                <c:pt idx="405">
                  <c:v>45900</c:v>
                </c:pt>
                <c:pt idx="406">
                  <c:v>45901</c:v>
                </c:pt>
                <c:pt idx="407">
                  <c:v>45902</c:v>
                </c:pt>
                <c:pt idx="408">
                  <c:v>45903</c:v>
                </c:pt>
                <c:pt idx="409">
                  <c:v>45904</c:v>
                </c:pt>
                <c:pt idx="410">
                  <c:v>45905</c:v>
                </c:pt>
                <c:pt idx="411">
                  <c:v>45906</c:v>
                </c:pt>
                <c:pt idx="412">
                  <c:v>45907</c:v>
                </c:pt>
                <c:pt idx="413">
                  <c:v>45908</c:v>
                </c:pt>
                <c:pt idx="414">
                  <c:v>45909</c:v>
                </c:pt>
                <c:pt idx="415">
                  <c:v>45910</c:v>
                </c:pt>
                <c:pt idx="416">
                  <c:v>45911</c:v>
                </c:pt>
                <c:pt idx="417">
                  <c:v>45912</c:v>
                </c:pt>
                <c:pt idx="418">
                  <c:v>45913</c:v>
                </c:pt>
                <c:pt idx="419">
                  <c:v>45914</c:v>
                </c:pt>
                <c:pt idx="420">
                  <c:v>45915</c:v>
                </c:pt>
                <c:pt idx="421">
                  <c:v>45916</c:v>
                </c:pt>
                <c:pt idx="422">
                  <c:v>45917</c:v>
                </c:pt>
                <c:pt idx="423">
                  <c:v>45918</c:v>
                </c:pt>
                <c:pt idx="424">
                  <c:v>45919</c:v>
                </c:pt>
                <c:pt idx="425">
                  <c:v>45920</c:v>
                </c:pt>
                <c:pt idx="426">
                  <c:v>45921</c:v>
                </c:pt>
                <c:pt idx="427">
                  <c:v>45922</c:v>
                </c:pt>
                <c:pt idx="428">
                  <c:v>45923</c:v>
                </c:pt>
                <c:pt idx="429">
                  <c:v>45924</c:v>
                </c:pt>
                <c:pt idx="430">
                  <c:v>45925</c:v>
                </c:pt>
                <c:pt idx="431">
                  <c:v>45926</c:v>
                </c:pt>
                <c:pt idx="432">
                  <c:v>45927</c:v>
                </c:pt>
                <c:pt idx="433">
                  <c:v>45928</c:v>
                </c:pt>
                <c:pt idx="434">
                  <c:v>45929</c:v>
                </c:pt>
                <c:pt idx="435">
                  <c:v>45930</c:v>
                </c:pt>
                <c:pt idx="436">
                  <c:v>45931</c:v>
                </c:pt>
                <c:pt idx="437">
                  <c:v>45932</c:v>
                </c:pt>
                <c:pt idx="438">
                  <c:v>45933</c:v>
                </c:pt>
                <c:pt idx="439">
                  <c:v>45934</c:v>
                </c:pt>
                <c:pt idx="440">
                  <c:v>45935</c:v>
                </c:pt>
                <c:pt idx="441">
                  <c:v>45936</c:v>
                </c:pt>
                <c:pt idx="442">
                  <c:v>45937</c:v>
                </c:pt>
                <c:pt idx="443">
                  <c:v>45938</c:v>
                </c:pt>
                <c:pt idx="444">
                  <c:v>45939</c:v>
                </c:pt>
                <c:pt idx="445">
                  <c:v>45940</c:v>
                </c:pt>
                <c:pt idx="446">
                  <c:v>45941</c:v>
                </c:pt>
                <c:pt idx="447">
                  <c:v>45942</c:v>
                </c:pt>
                <c:pt idx="448">
                  <c:v>45943</c:v>
                </c:pt>
                <c:pt idx="449">
                  <c:v>45944</c:v>
                </c:pt>
                <c:pt idx="450">
                  <c:v>45945</c:v>
                </c:pt>
                <c:pt idx="451">
                  <c:v>45946</c:v>
                </c:pt>
                <c:pt idx="452">
                  <c:v>45947</c:v>
                </c:pt>
                <c:pt idx="453">
                  <c:v>45948</c:v>
                </c:pt>
                <c:pt idx="454">
                  <c:v>45949</c:v>
                </c:pt>
                <c:pt idx="455">
                  <c:v>45950</c:v>
                </c:pt>
                <c:pt idx="456">
                  <c:v>45951</c:v>
                </c:pt>
                <c:pt idx="457">
                  <c:v>45952</c:v>
                </c:pt>
                <c:pt idx="458">
                  <c:v>45953</c:v>
                </c:pt>
                <c:pt idx="459">
                  <c:v>45954</c:v>
                </c:pt>
                <c:pt idx="460">
                  <c:v>45955</c:v>
                </c:pt>
                <c:pt idx="461">
                  <c:v>45956</c:v>
                </c:pt>
                <c:pt idx="462">
                  <c:v>45957</c:v>
                </c:pt>
                <c:pt idx="463">
                  <c:v>45958</c:v>
                </c:pt>
                <c:pt idx="464">
                  <c:v>45959</c:v>
                </c:pt>
                <c:pt idx="465">
                  <c:v>45960</c:v>
                </c:pt>
                <c:pt idx="466">
                  <c:v>45961</c:v>
                </c:pt>
                <c:pt idx="467">
                  <c:v>45962</c:v>
                </c:pt>
                <c:pt idx="468">
                  <c:v>45963</c:v>
                </c:pt>
                <c:pt idx="469">
                  <c:v>45964</c:v>
                </c:pt>
                <c:pt idx="470">
                  <c:v>45965</c:v>
                </c:pt>
                <c:pt idx="471">
                  <c:v>45966</c:v>
                </c:pt>
                <c:pt idx="472">
                  <c:v>45967</c:v>
                </c:pt>
                <c:pt idx="473">
                  <c:v>45968</c:v>
                </c:pt>
                <c:pt idx="474">
                  <c:v>45969</c:v>
                </c:pt>
                <c:pt idx="475">
                  <c:v>45970</c:v>
                </c:pt>
                <c:pt idx="476">
                  <c:v>45971</c:v>
                </c:pt>
                <c:pt idx="477">
                  <c:v>45972</c:v>
                </c:pt>
                <c:pt idx="478">
                  <c:v>45973</c:v>
                </c:pt>
                <c:pt idx="479">
                  <c:v>45974</c:v>
                </c:pt>
                <c:pt idx="480">
                  <c:v>45975</c:v>
                </c:pt>
                <c:pt idx="481">
                  <c:v>45976</c:v>
                </c:pt>
                <c:pt idx="482">
                  <c:v>45977</c:v>
                </c:pt>
                <c:pt idx="483">
                  <c:v>45978</c:v>
                </c:pt>
                <c:pt idx="484">
                  <c:v>45979</c:v>
                </c:pt>
                <c:pt idx="485">
                  <c:v>45980</c:v>
                </c:pt>
                <c:pt idx="486">
                  <c:v>45981</c:v>
                </c:pt>
                <c:pt idx="487">
                  <c:v>45982</c:v>
                </c:pt>
                <c:pt idx="488">
                  <c:v>45983</c:v>
                </c:pt>
                <c:pt idx="489">
                  <c:v>45984</c:v>
                </c:pt>
                <c:pt idx="490">
                  <c:v>45985</c:v>
                </c:pt>
                <c:pt idx="491">
                  <c:v>45986</c:v>
                </c:pt>
                <c:pt idx="492">
                  <c:v>45987</c:v>
                </c:pt>
                <c:pt idx="493">
                  <c:v>45988</c:v>
                </c:pt>
                <c:pt idx="494">
                  <c:v>45989</c:v>
                </c:pt>
                <c:pt idx="495">
                  <c:v>45990</c:v>
                </c:pt>
                <c:pt idx="496">
                  <c:v>45991</c:v>
                </c:pt>
                <c:pt idx="497">
                  <c:v>45992</c:v>
                </c:pt>
                <c:pt idx="498">
                  <c:v>45993</c:v>
                </c:pt>
                <c:pt idx="499">
                  <c:v>45994</c:v>
                </c:pt>
                <c:pt idx="500">
                  <c:v>45995</c:v>
                </c:pt>
                <c:pt idx="501">
                  <c:v>45996</c:v>
                </c:pt>
                <c:pt idx="502">
                  <c:v>45997</c:v>
                </c:pt>
                <c:pt idx="503">
                  <c:v>45998</c:v>
                </c:pt>
                <c:pt idx="504">
                  <c:v>45999</c:v>
                </c:pt>
                <c:pt idx="505">
                  <c:v>46000</c:v>
                </c:pt>
                <c:pt idx="506">
                  <c:v>46001</c:v>
                </c:pt>
                <c:pt idx="507">
                  <c:v>46002</c:v>
                </c:pt>
                <c:pt idx="508">
                  <c:v>46003</c:v>
                </c:pt>
                <c:pt idx="509">
                  <c:v>46004</c:v>
                </c:pt>
                <c:pt idx="510">
                  <c:v>46005</c:v>
                </c:pt>
                <c:pt idx="511">
                  <c:v>46006</c:v>
                </c:pt>
                <c:pt idx="512">
                  <c:v>46007</c:v>
                </c:pt>
                <c:pt idx="513">
                  <c:v>46008</c:v>
                </c:pt>
                <c:pt idx="514">
                  <c:v>46009</c:v>
                </c:pt>
                <c:pt idx="515">
                  <c:v>46010</c:v>
                </c:pt>
                <c:pt idx="516">
                  <c:v>46011</c:v>
                </c:pt>
                <c:pt idx="517">
                  <c:v>46012</c:v>
                </c:pt>
                <c:pt idx="518">
                  <c:v>46013</c:v>
                </c:pt>
                <c:pt idx="519">
                  <c:v>46014</c:v>
                </c:pt>
                <c:pt idx="520">
                  <c:v>46015</c:v>
                </c:pt>
                <c:pt idx="521">
                  <c:v>46016</c:v>
                </c:pt>
                <c:pt idx="522">
                  <c:v>46017</c:v>
                </c:pt>
                <c:pt idx="523">
                  <c:v>46018</c:v>
                </c:pt>
                <c:pt idx="524">
                  <c:v>46019</c:v>
                </c:pt>
                <c:pt idx="525">
                  <c:v>46020</c:v>
                </c:pt>
                <c:pt idx="526">
                  <c:v>46021</c:v>
                </c:pt>
                <c:pt idx="527">
                  <c:v>46022</c:v>
                </c:pt>
                <c:pt idx="528">
                  <c:v>46023</c:v>
                </c:pt>
                <c:pt idx="529">
                  <c:v>46024</c:v>
                </c:pt>
                <c:pt idx="530">
                  <c:v>46025</c:v>
                </c:pt>
                <c:pt idx="531">
                  <c:v>46026</c:v>
                </c:pt>
                <c:pt idx="532">
                  <c:v>46027</c:v>
                </c:pt>
                <c:pt idx="533">
                  <c:v>46028</c:v>
                </c:pt>
                <c:pt idx="534">
                  <c:v>46029</c:v>
                </c:pt>
                <c:pt idx="535">
                  <c:v>46030</c:v>
                </c:pt>
                <c:pt idx="536">
                  <c:v>46031</c:v>
                </c:pt>
                <c:pt idx="537">
                  <c:v>46032</c:v>
                </c:pt>
                <c:pt idx="538">
                  <c:v>46033</c:v>
                </c:pt>
                <c:pt idx="539">
                  <c:v>46034</c:v>
                </c:pt>
                <c:pt idx="540">
                  <c:v>46035</c:v>
                </c:pt>
                <c:pt idx="541">
                  <c:v>46036</c:v>
                </c:pt>
                <c:pt idx="542">
                  <c:v>46037</c:v>
                </c:pt>
                <c:pt idx="543">
                  <c:v>46038</c:v>
                </c:pt>
                <c:pt idx="544">
                  <c:v>46039</c:v>
                </c:pt>
                <c:pt idx="545">
                  <c:v>46040</c:v>
                </c:pt>
                <c:pt idx="546">
                  <c:v>46041</c:v>
                </c:pt>
                <c:pt idx="547">
                  <c:v>46042</c:v>
                </c:pt>
                <c:pt idx="548">
                  <c:v>46043</c:v>
                </c:pt>
                <c:pt idx="549">
                  <c:v>46044</c:v>
                </c:pt>
                <c:pt idx="550">
                  <c:v>46045</c:v>
                </c:pt>
                <c:pt idx="551">
                  <c:v>46046</c:v>
                </c:pt>
                <c:pt idx="552">
                  <c:v>46047</c:v>
                </c:pt>
                <c:pt idx="553">
                  <c:v>46048</c:v>
                </c:pt>
                <c:pt idx="554">
                  <c:v>46049</c:v>
                </c:pt>
                <c:pt idx="555">
                  <c:v>46050</c:v>
                </c:pt>
                <c:pt idx="556">
                  <c:v>46051</c:v>
                </c:pt>
                <c:pt idx="557">
                  <c:v>46052</c:v>
                </c:pt>
                <c:pt idx="558">
                  <c:v>46053</c:v>
                </c:pt>
                <c:pt idx="559">
                  <c:v>46054</c:v>
                </c:pt>
                <c:pt idx="560">
                  <c:v>46055</c:v>
                </c:pt>
                <c:pt idx="561">
                  <c:v>46056</c:v>
                </c:pt>
                <c:pt idx="562">
                  <c:v>46057</c:v>
                </c:pt>
                <c:pt idx="563">
                  <c:v>46058</c:v>
                </c:pt>
                <c:pt idx="564">
                  <c:v>46059</c:v>
                </c:pt>
                <c:pt idx="565">
                  <c:v>46060</c:v>
                </c:pt>
                <c:pt idx="566">
                  <c:v>46061</c:v>
                </c:pt>
                <c:pt idx="567">
                  <c:v>46062</c:v>
                </c:pt>
                <c:pt idx="568">
                  <c:v>46063</c:v>
                </c:pt>
                <c:pt idx="569">
                  <c:v>46064</c:v>
                </c:pt>
                <c:pt idx="570">
                  <c:v>46065</c:v>
                </c:pt>
                <c:pt idx="571">
                  <c:v>46066</c:v>
                </c:pt>
                <c:pt idx="572">
                  <c:v>46067</c:v>
                </c:pt>
                <c:pt idx="573">
                  <c:v>46068</c:v>
                </c:pt>
                <c:pt idx="574">
                  <c:v>46069</c:v>
                </c:pt>
                <c:pt idx="575">
                  <c:v>46070</c:v>
                </c:pt>
                <c:pt idx="576">
                  <c:v>46071</c:v>
                </c:pt>
                <c:pt idx="577">
                  <c:v>46072</c:v>
                </c:pt>
                <c:pt idx="578">
                  <c:v>46073</c:v>
                </c:pt>
                <c:pt idx="579">
                  <c:v>46074</c:v>
                </c:pt>
                <c:pt idx="580">
                  <c:v>46075</c:v>
                </c:pt>
                <c:pt idx="581">
                  <c:v>46076</c:v>
                </c:pt>
                <c:pt idx="582">
                  <c:v>46077</c:v>
                </c:pt>
                <c:pt idx="583">
                  <c:v>46078</c:v>
                </c:pt>
                <c:pt idx="584">
                  <c:v>46079</c:v>
                </c:pt>
                <c:pt idx="585">
                  <c:v>46080</c:v>
                </c:pt>
                <c:pt idx="586">
                  <c:v>46081</c:v>
                </c:pt>
                <c:pt idx="587">
                  <c:v>46082</c:v>
                </c:pt>
                <c:pt idx="588">
                  <c:v>46083</c:v>
                </c:pt>
                <c:pt idx="589">
                  <c:v>46084</c:v>
                </c:pt>
                <c:pt idx="590">
                  <c:v>46085</c:v>
                </c:pt>
                <c:pt idx="591">
                  <c:v>46086</c:v>
                </c:pt>
                <c:pt idx="592">
                  <c:v>46087</c:v>
                </c:pt>
                <c:pt idx="593">
                  <c:v>46088</c:v>
                </c:pt>
                <c:pt idx="594">
                  <c:v>46089</c:v>
                </c:pt>
                <c:pt idx="595">
                  <c:v>46090</c:v>
                </c:pt>
                <c:pt idx="596">
                  <c:v>46091</c:v>
                </c:pt>
                <c:pt idx="597">
                  <c:v>46092</c:v>
                </c:pt>
                <c:pt idx="598">
                  <c:v>46093</c:v>
                </c:pt>
                <c:pt idx="599">
                  <c:v>46094</c:v>
                </c:pt>
                <c:pt idx="600">
                  <c:v>46095</c:v>
                </c:pt>
                <c:pt idx="601">
                  <c:v>46096</c:v>
                </c:pt>
                <c:pt idx="602">
                  <c:v>46097</c:v>
                </c:pt>
                <c:pt idx="603">
                  <c:v>46098</c:v>
                </c:pt>
                <c:pt idx="604">
                  <c:v>46099</c:v>
                </c:pt>
                <c:pt idx="605">
                  <c:v>46100</c:v>
                </c:pt>
                <c:pt idx="606">
                  <c:v>46101</c:v>
                </c:pt>
                <c:pt idx="607">
                  <c:v>46102</c:v>
                </c:pt>
                <c:pt idx="608">
                  <c:v>46103</c:v>
                </c:pt>
                <c:pt idx="609">
                  <c:v>46104</c:v>
                </c:pt>
                <c:pt idx="610">
                  <c:v>46105</c:v>
                </c:pt>
                <c:pt idx="611">
                  <c:v>46106</c:v>
                </c:pt>
                <c:pt idx="612">
                  <c:v>46107</c:v>
                </c:pt>
                <c:pt idx="613">
                  <c:v>46108</c:v>
                </c:pt>
                <c:pt idx="614">
                  <c:v>46109</c:v>
                </c:pt>
                <c:pt idx="615">
                  <c:v>46110</c:v>
                </c:pt>
                <c:pt idx="616">
                  <c:v>46111</c:v>
                </c:pt>
                <c:pt idx="617">
                  <c:v>46112</c:v>
                </c:pt>
                <c:pt idx="618">
                  <c:v>46113</c:v>
                </c:pt>
                <c:pt idx="619">
                  <c:v>46114</c:v>
                </c:pt>
                <c:pt idx="620">
                  <c:v>46115</c:v>
                </c:pt>
                <c:pt idx="621">
                  <c:v>46116</c:v>
                </c:pt>
                <c:pt idx="622">
                  <c:v>46117</c:v>
                </c:pt>
                <c:pt idx="623">
                  <c:v>46118</c:v>
                </c:pt>
                <c:pt idx="624">
                  <c:v>46119</c:v>
                </c:pt>
                <c:pt idx="625">
                  <c:v>46120</c:v>
                </c:pt>
                <c:pt idx="626">
                  <c:v>46121</c:v>
                </c:pt>
                <c:pt idx="627">
                  <c:v>46122</c:v>
                </c:pt>
                <c:pt idx="628">
                  <c:v>46123</c:v>
                </c:pt>
                <c:pt idx="629">
                  <c:v>46124</c:v>
                </c:pt>
                <c:pt idx="630">
                  <c:v>46125</c:v>
                </c:pt>
                <c:pt idx="631">
                  <c:v>46126</c:v>
                </c:pt>
                <c:pt idx="632">
                  <c:v>46127</c:v>
                </c:pt>
                <c:pt idx="633">
                  <c:v>46128</c:v>
                </c:pt>
                <c:pt idx="634">
                  <c:v>46129</c:v>
                </c:pt>
                <c:pt idx="635">
                  <c:v>46130</c:v>
                </c:pt>
                <c:pt idx="636">
                  <c:v>46131</c:v>
                </c:pt>
                <c:pt idx="637">
                  <c:v>46132</c:v>
                </c:pt>
                <c:pt idx="638">
                  <c:v>46133</c:v>
                </c:pt>
                <c:pt idx="639">
                  <c:v>46134</c:v>
                </c:pt>
                <c:pt idx="640">
                  <c:v>46135</c:v>
                </c:pt>
                <c:pt idx="641">
                  <c:v>46136</c:v>
                </c:pt>
                <c:pt idx="642">
                  <c:v>46137</c:v>
                </c:pt>
                <c:pt idx="643">
                  <c:v>46138</c:v>
                </c:pt>
                <c:pt idx="644">
                  <c:v>46139</c:v>
                </c:pt>
                <c:pt idx="645">
                  <c:v>46140</c:v>
                </c:pt>
                <c:pt idx="646">
                  <c:v>46141</c:v>
                </c:pt>
                <c:pt idx="647">
                  <c:v>46142</c:v>
                </c:pt>
                <c:pt idx="648">
                  <c:v>46143</c:v>
                </c:pt>
                <c:pt idx="649">
                  <c:v>46144</c:v>
                </c:pt>
                <c:pt idx="650">
                  <c:v>46145</c:v>
                </c:pt>
                <c:pt idx="651">
                  <c:v>46146</c:v>
                </c:pt>
                <c:pt idx="652">
                  <c:v>46147</c:v>
                </c:pt>
                <c:pt idx="653">
                  <c:v>46148</c:v>
                </c:pt>
                <c:pt idx="654">
                  <c:v>46149</c:v>
                </c:pt>
                <c:pt idx="655">
                  <c:v>46150</c:v>
                </c:pt>
                <c:pt idx="656">
                  <c:v>46151</c:v>
                </c:pt>
                <c:pt idx="657">
                  <c:v>46152</c:v>
                </c:pt>
                <c:pt idx="658">
                  <c:v>46153</c:v>
                </c:pt>
                <c:pt idx="659">
                  <c:v>46154</c:v>
                </c:pt>
                <c:pt idx="660">
                  <c:v>46155</c:v>
                </c:pt>
                <c:pt idx="661">
                  <c:v>46156</c:v>
                </c:pt>
                <c:pt idx="662">
                  <c:v>46157</c:v>
                </c:pt>
                <c:pt idx="663">
                  <c:v>46158</c:v>
                </c:pt>
                <c:pt idx="664">
                  <c:v>46159</c:v>
                </c:pt>
                <c:pt idx="665">
                  <c:v>46160</c:v>
                </c:pt>
                <c:pt idx="666">
                  <c:v>46161</c:v>
                </c:pt>
                <c:pt idx="667">
                  <c:v>46162</c:v>
                </c:pt>
                <c:pt idx="668">
                  <c:v>46163</c:v>
                </c:pt>
                <c:pt idx="669">
                  <c:v>46164</c:v>
                </c:pt>
                <c:pt idx="670">
                  <c:v>46165</c:v>
                </c:pt>
                <c:pt idx="671">
                  <c:v>46166</c:v>
                </c:pt>
                <c:pt idx="672">
                  <c:v>46167</c:v>
                </c:pt>
                <c:pt idx="673">
                  <c:v>46168</c:v>
                </c:pt>
                <c:pt idx="674">
                  <c:v>46169</c:v>
                </c:pt>
                <c:pt idx="675">
                  <c:v>46170</c:v>
                </c:pt>
                <c:pt idx="676">
                  <c:v>46171</c:v>
                </c:pt>
                <c:pt idx="677">
                  <c:v>46172</c:v>
                </c:pt>
                <c:pt idx="678">
                  <c:v>46173</c:v>
                </c:pt>
                <c:pt idx="679">
                  <c:v>46174</c:v>
                </c:pt>
                <c:pt idx="680">
                  <c:v>46175</c:v>
                </c:pt>
                <c:pt idx="681">
                  <c:v>46176</c:v>
                </c:pt>
                <c:pt idx="682">
                  <c:v>46177</c:v>
                </c:pt>
                <c:pt idx="683">
                  <c:v>46178</c:v>
                </c:pt>
                <c:pt idx="684">
                  <c:v>46179</c:v>
                </c:pt>
                <c:pt idx="685">
                  <c:v>46180</c:v>
                </c:pt>
                <c:pt idx="686">
                  <c:v>46181</c:v>
                </c:pt>
                <c:pt idx="687">
                  <c:v>46182</c:v>
                </c:pt>
                <c:pt idx="688">
                  <c:v>46183</c:v>
                </c:pt>
                <c:pt idx="689">
                  <c:v>46184</c:v>
                </c:pt>
                <c:pt idx="690">
                  <c:v>46185</c:v>
                </c:pt>
                <c:pt idx="691">
                  <c:v>46186</c:v>
                </c:pt>
                <c:pt idx="692">
                  <c:v>46187</c:v>
                </c:pt>
                <c:pt idx="693">
                  <c:v>46188</c:v>
                </c:pt>
                <c:pt idx="694">
                  <c:v>46189</c:v>
                </c:pt>
                <c:pt idx="695">
                  <c:v>46190</c:v>
                </c:pt>
                <c:pt idx="696">
                  <c:v>46191</c:v>
                </c:pt>
                <c:pt idx="697">
                  <c:v>46192</c:v>
                </c:pt>
                <c:pt idx="698">
                  <c:v>46193</c:v>
                </c:pt>
                <c:pt idx="699">
                  <c:v>46194</c:v>
                </c:pt>
                <c:pt idx="700">
                  <c:v>46195</c:v>
                </c:pt>
                <c:pt idx="701">
                  <c:v>46196</c:v>
                </c:pt>
                <c:pt idx="702">
                  <c:v>46197</c:v>
                </c:pt>
                <c:pt idx="703">
                  <c:v>46198</c:v>
                </c:pt>
                <c:pt idx="704">
                  <c:v>46199</c:v>
                </c:pt>
                <c:pt idx="705">
                  <c:v>46200</c:v>
                </c:pt>
                <c:pt idx="706">
                  <c:v>46201</c:v>
                </c:pt>
                <c:pt idx="707">
                  <c:v>46202</c:v>
                </c:pt>
                <c:pt idx="708">
                  <c:v>46203</c:v>
                </c:pt>
                <c:pt idx="709">
                  <c:v>46204</c:v>
                </c:pt>
                <c:pt idx="710">
                  <c:v>46205</c:v>
                </c:pt>
                <c:pt idx="711">
                  <c:v>46206</c:v>
                </c:pt>
              </c:numCache>
            </c:numRef>
          </c:cat>
          <c:val>
            <c:numRef>
              <c:f>'Figure 7 data'!$C$4:$C$4982</c:f>
              <c:numCache>
                <c:formatCode>0.00</c:formatCode>
                <c:ptCount val="4979"/>
                <c:pt idx="0">
                  <c:v>4.7880910806679999</c:v>
                </c:pt>
                <c:pt idx="1">
                  <c:v>4.7432390737530001</c:v>
                </c:pt>
                <c:pt idx="2">
                  <c:v>4.7271417620839999</c:v>
                </c:pt>
                <c:pt idx="3">
                  <c:v>4.7180626251250004</c:v>
                </c:pt>
                <c:pt idx="4">
                  <c:v>4.7180626251250004</c:v>
                </c:pt>
                <c:pt idx="5">
                  <c:v>4.7180626251250004</c:v>
                </c:pt>
                <c:pt idx="6">
                  <c:v>4.8793203803320004</c:v>
                </c:pt>
                <c:pt idx="7">
                  <c:v>4.9071580718760002</c:v>
                </c:pt>
                <c:pt idx="8">
                  <c:v>4.9035930472259999</c:v>
                </c:pt>
                <c:pt idx="9">
                  <c:v>4.8958123182659996</c:v>
                </c:pt>
                <c:pt idx="10">
                  <c:v>4.9176957059269997</c:v>
                </c:pt>
                <c:pt idx="11">
                  <c:v>4.9176957059269997</c:v>
                </c:pt>
                <c:pt idx="12">
                  <c:v>4.9176957059269997</c:v>
                </c:pt>
                <c:pt idx="13">
                  <c:v>4.7438510543190002</c:v>
                </c:pt>
                <c:pt idx="14">
                  <c:v>4.577010642107</c:v>
                </c:pt>
                <c:pt idx="15">
                  <c:v>4.630381114135</c:v>
                </c:pt>
                <c:pt idx="16">
                  <c:v>4.6040116804169999</c:v>
                </c:pt>
                <c:pt idx="17">
                  <c:v>4.6144912778440004</c:v>
                </c:pt>
                <c:pt idx="18">
                  <c:v>4.6144912778440004</c:v>
                </c:pt>
                <c:pt idx="19">
                  <c:v>4.6144912778440004</c:v>
                </c:pt>
                <c:pt idx="20">
                  <c:v>4.5903313738709999</c:v>
                </c:pt>
                <c:pt idx="21">
                  <c:v>4.7543308048909996</c:v>
                </c:pt>
                <c:pt idx="22">
                  <c:v>4.7543308048909996</c:v>
                </c:pt>
                <c:pt idx="23">
                  <c:v>4.691051110948</c:v>
                </c:pt>
                <c:pt idx="24">
                  <c:v>4.7133487807599996</c:v>
                </c:pt>
                <c:pt idx="25">
                  <c:v>4.7133487807599996</c:v>
                </c:pt>
                <c:pt idx="26">
                  <c:v>4.7133487807599996</c:v>
                </c:pt>
                <c:pt idx="27">
                  <c:v>4.7184330363380003</c:v>
                </c:pt>
                <c:pt idx="28">
                  <c:v>4.7388774674759997</c:v>
                </c:pt>
                <c:pt idx="29">
                  <c:v>4.7354975429500001</c:v>
                </c:pt>
                <c:pt idx="30">
                  <c:v>4.8077455479779996</c:v>
                </c:pt>
                <c:pt idx="31">
                  <c:v>4.8326020412719997</c:v>
                </c:pt>
                <c:pt idx="32">
                  <c:v>4.8326020412719997</c:v>
                </c:pt>
                <c:pt idx="33">
                  <c:v>4.8326020412719997</c:v>
                </c:pt>
                <c:pt idx="34">
                  <c:v>4.7767606605079997</c:v>
                </c:pt>
                <c:pt idx="35">
                  <c:v>4.7540788258199997</c:v>
                </c:pt>
                <c:pt idx="36">
                  <c:v>4.7655464253590001</c:v>
                </c:pt>
                <c:pt idx="37">
                  <c:v>4.7716689530740002</c:v>
                </c:pt>
                <c:pt idx="38">
                  <c:v>4.8130314246900001</c:v>
                </c:pt>
                <c:pt idx="39">
                  <c:v>4.8130314246900001</c:v>
                </c:pt>
                <c:pt idx="40">
                  <c:v>4.8130314246900001</c:v>
                </c:pt>
                <c:pt idx="41">
                  <c:v>4.8482297702760002</c:v>
                </c:pt>
                <c:pt idx="42">
                  <c:v>4.8968405829080002</c:v>
                </c:pt>
                <c:pt idx="43">
                  <c:v>4.8908471921330001</c:v>
                </c:pt>
                <c:pt idx="44">
                  <c:v>4.8418453220459998</c:v>
                </c:pt>
                <c:pt idx="45">
                  <c:v>4.7849260659899997</c:v>
                </c:pt>
                <c:pt idx="46">
                  <c:v>4.7849260659899997</c:v>
                </c:pt>
                <c:pt idx="47">
                  <c:v>4.7849260659899997</c:v>
                </c:pt>
                <c:pt idx="48">
                  <c:v>4.7802797472740002</c:v>
                </c:pt>
                <c:pt idx="49">
                  <c:v>4.8349816387670002</c:v>
                </c:pt>
                <c:pt idx="50">
                  <c:v>4.8193798312879998</c:v>
                </c:pt>
                <c:pt idx="51">
                  <c:v>4.8110448289669998</c:v>
                </c:pt>
                <c:pt idx="52">
                  <c:v>4.8154159043320002</c:v>
                </c:pt>
                <c:pt idx="53">
                  <c:v>4.8154159043320002</c:v>
                </c:pt>
                <c:pt idx="54">
                  <c:v>4.8154159043320002</c:v>
                </c:pt>
                <c:pt idx="55">
                  <c:v>4.8471869906479998</c:v>
                </c:pt>
                <c:pt idx="56">
                  <c:v>4.8915160004900002</c:v>
                </c:pt>
                <c:pt idx="57">
                  <c:v>4.9840242649970001</c:v>
                </c:pt>
                <c:pt idx="58">
                  <c:v>4.965082251918</c:v>
                </c:pt>
                <c:pt idx="59">
                  <c:v>4.9925137358329996</c:v>
                </c:pt>
                <c:pt idx="60">
                  <c:v>4.9925137358329996</c:v>
                </c:pt>
                <c:pt idx="61">
                  <c:v>4.9925137358329996</c:v>
                </c:pt>
                <c:pt idx="62">
                  <c:v>5.0547373713620001</c:v>
                </c:pt>
                <c:pt idx="63">
                  <c:v>5.1123289497769999</c:v>
                </c:pt>
                <c:pt idx="64">
                  <c:v>5.064504323075</c:v>
                </c:pt>
                <c:pt idx="65">
                  <c:v>4.9760018359289999</c:v>
                </c:pt>
                <c:pt idx="66">
                  <c:v>4.8472087700040003</c:v>
                </c:pt>
                <c:pt idx="67">
                  <c:v>4.8472087700040003</c:v>
                </c:pt>
                <c:pt idx="68">
                  <c:v>4.8472087700040003</c:v>
                </c:pt>
                <c:pt idx="69">
                  <c:v>4.8874003643880002</c:v>
                </c:pt>
                <c:pt idx="70">
                  <c:v>4.8654768648489997</c:v>
                </c:pt>
                <c:pt idx="71">
                  <c:v>4.8716983420939997</c:v>
                </c:pt>
                <c:pt idx="72">
                  <c:v>4.8716983420939997</c:v>
                </c:pt>
                <c:pt idx="73">
                  <c:v>4.8716983420939997</c:v>
                </c:pt>
                <c:pt idx="74">
                  <c:v>4.8716983420939997</c:v>
                </c:pt>
                <c:pt idx="75">
                  <c:v>4.8716983420939997</c:v>
                </c:pt>
                <c:pt idx="76">
                  <c:v>4.9779000341859998</c:v>
                </c:pt>
                <c:pt idx="77">
                  <c:v>4.9822026792010004</c:v>
                </c:pt>
                <c:pt idx="78">
                  <c:v>4.9313722168750003</c:v>
                </c:pt>
                <c:pt idx="79">
                  <c:v>4.908176500902</c:v>
                </c:pt>
                <c:pt idx="80">
                  <c:v>4.9602893039509999</c:v>
                </c:pt>
                <c:pt idx="81">
                  <c:v>4.9602893039509999</c:v>
                </c:pt>
                <c:pt idx="82">
                  <c:v>4.9602893039509999</c:v>
                </c:pt>
                <c:pt idx="83">
                  <c:v>5.0102438981809998</c:v>
                </c:pt>
                <c:pt idx="84">
                  <c:v>5.0331785632240003</c:v>
                </c:pt>
                <c:pt idx="85">
                  <c:v>4.9713227663839996</c:v>
                </c:pt>
                <c:pt idx="86">
                  <c:v>4.9713227663839996</c:v>
                </c:pt>
                <c:pt idx="87">
                  <c:v>4.9713227663839996</c:v>
                </c:pt>
                <c:pt idx="88">
                  <c:v>4.9713227663839996</c:v>
                </c:pt>
                <c:pt idx="89">
                  <c:v>4.9713227663839996</c:v>
                </c:pt>
                <c:pt idx="90">
                  <c:v>4.8219806333559996</c:v>
                </c:pt>
                <c:pt idx="91">
                  <c:v>4.884633813512</c:v>
                </c:pt>
                <c:pt idx="92">
                  <c:v>4.9620714672600004</c:v>
                </c:pt>
                <c:pt idx="93">
                  <c:v>4.9620714672600004</c:v>
                </c:pt>
                <c:pt idx="94">
                  <c:v>4.9620714672600004</c:v>
                </c:pt>
                <c:pt idx="95">
                  <c:v>4.9620714672600004</c:v>
                </c:pt>
                <c:pt idx="96">
                  <c:v>4.9620714672600004</c:v>
                </c:pt>
                <c:pt idx="97">
                  <c:v>4.9499483239039996</c:v>
                </c:pt>
                <c:pt idx="98">
                  <c:v>4.9395015980909998</c:v>
                </c:pt>
                <c:pt idx="99">
                  <c:v>4.8669448688249997</c:v>
                </c:pt>
                <c:pt idx="100">
                  <c:v>4.7688070836070002</c:v>
                </c:pt>
                <c:pt idx="101">
                  <c:v>4.8308282429159997</c:v>
                </c:pt>
                <c:pt idx="102">
                  <c:v>4.8308282429159997</c:v>
                </c:pt>
                <c:pt idx="103">
                  <c:v>4.8308282429159997</c:v>
                </c:pt>
                <c:pt idx="104">
                  <c:v>4.8906333895170002</c:v>
                </c:pt>
                <c:pt idx="105">
                  <c:v>4.8466428010899998</c:v>
                </c:pt>
                <c:pt idx="106">
                  <c:v>4.8439613839030002</c:v>
                </c:pt>
                <c:pt idx="107">
                  <c:v>4.8733064913600002</c:v>
                </c:pt>
                <c:pt idx="108">
                  <c:v>4.8177310727149996</c:v>
                </c:pt>
                <c:pt idx="109">
                  <c:v>4.8177310727149996</c:v>
                </c:pt>
                <c:pt idx="110">
                  <c:v>4.8177310727149996</c:v>
                </c:pt>
                <c:pt idx="111">
                  <c:v>4.7819976033499998</c:v>
                </c:pt>
                <c:pt idx="112">
                  <c:v>4.7877738468990003</c:v>
                </c:pt>
                <c:pt idx="113">
                  <c:v>4.8147794076689996</c:v>
                </c:pt>
                <c:pt idx="114">
                  <c:v>4.8219839486750002</c:v>
                </c:pt>
                <c:pt idx="115">
                  <c:v>4.8200886461890002</c:v>
                </c:pt>
                <c:pt idx="116">
                  <c:v>4.8200886461890002</c:v>
                </c:pt>
                <c:pt idx="117">
                  <c:v>4.8200886461890002</c:v>
                </c:pt>
                <c:pt idx="118">
                  <c:v>4.8203649342709998</c:v>
                </c:pt>
                <c:pt idx="119">
                  <c:v>4.7298826122440003</c:v>
                </c:pt>
                <c:pt idx="120">
                  <c:v>4.7101579809079999</c:v>
                </c:pt>
                <c:pt idx="121">
                  <c:v>4.6448451919410001</c:v>
                </c:pt>
                <c:pt idx="122">
                  <c:v>4.6113945970249999</c:v>
                </c:pt>
                <c:pt idx="123">
                  <c:v>4.6113945970249999</c:v>
                </c:pt>
                <c:pt idx="124">
                  <c:v>4.6113945970249999</c:v>
                </c:pt>
                <c:pt idx="125">
                  <c:v>4.5521100761540003</c:v>
                </c:pt>
                <c:pt idx="126">
                  <c:v>4.4671857309769996</c:v>
                </c:pt>
                <c:pt idx="127">
                  <c:v>4.4888654617419999</c:v>
                </c:pt>
                <c:pt idx="128">
                  <c:v>4.4977742152840001</c:v>
                </c:pt>
                <c:pt idx="129">
                  <c:v>4.523585400979</c:v>
                </c:pt>
                <c:pt idx="130">
                  <c:v>4.523585400979</c:v>
                </c:pt>
                <c:pt idx="131">
                  <c:v>4.523585400979</c:v>
                </c:pt>
                <c:pt idx="132">
                  <c:v>4.4956211320900001</c:v>
                </c:pt>
                <c:pt idx="133">
                  <c:v>4.5622888000139996</c:v>
                </c:pt>
                <c:pt idx="134">
                  <c:v>4.5943478603330004</c:v>
                </c:pt>
                <c:pt idx="135">
                  <c:v>4.5863605230570004</c:v>
                </c:pt>
                <c:pt idx="136">
                  <c:v>4.5573814653219999</c:v>
                </c:pt>
                <c:pt idx="137">
                  <c:v>4.5573814653219999</c:v>
                </c:pt>
                <c:pt idx="138">
                  <c:v>4.5573814653219999</c:v>
                </c:pt>
                <c:pt idx="139">
                  <c:v>4.4828385517599996</c:v>
                </c:pt>
                <c:pt idx="140">
                  <c:v>4.3875648157100002</c:v>
                </c:pt>
                <c:pt idx="141">
                  <c:v>4.3951729268469997</c:v>
                </c:pt>
                <c:pt idx="142">
                  <c:v>4.3945251868649997</c:v>
                </c:pt>
                <c:pt idx="143">
                  <c:v>4.3706028625029996</c:v>
                </c:pt>
                <c:pt idx="144">
                  <c:v>4.3706028625029996</c:v>
                </c:pt>
                <c:pt idx="145">
                  <c:v>4.3706028625029996</c:v>
                </c:pt>
                <c:pt idx="146">
                  <c:v>4.4096010608049996</c:v>
                </c:pt>
                <c:pt idx="147">
                  <c:v>4.3805724735889999</c:v>
                </c:pt>
                <c:pt idx="148">
                  <c:v>4.3752912528719996</c:v>
                </c:pt>
                <c:pt idx="149">
                  <c:v>4.3950896840029996</c:v>
                </c:pt>
                <c:pt idx="150">
                  <c:v>4.4756899598480002</c:v>
                </c:pt>
                <c:pt idx="151">
                  <c:v>4.4756899598480002</c:v>
                </c:pt>
                <c:pt idx="152">
                  <c:v>4.4756899598480002</c:v>
                </c:pt>
                <c:pt idx="153">
                  <c:v>4.4763323775639998</c:v>
                </c:pt>
                <c:pt idx="154">
                  <c:v>4.5049866475320002</c:v>
                </c:pt>
                <c:pt idx="155">
                  <c:v>4.5119503664560003</c:v>
                </c:pt>
                <c:pt idx="156">
                  <c:v>4.5061505709020002</c:v>
                </c:pt>
                <c:pt idx="157">
                  <c:v>4.5342029081849997</c:v>
                </c:pt>
                <c:pt idx="158">
                  <c:v>4.5342029081849997</c:v>
                </c:pt>
                <c:pt idx="159">
                  <c:v>4.5342029081849997</c:v>
                </c:pt>
                <c:pt idx="160">
                  <c:v>4.543367867582</c:v>
                </c:pt>
                <c:pt idx="161">
                  <c:v>4.4922790051180002</c:v>
                </c:pt>
                <c:pt idx="162">
                  <c:v>4.4696134998429997</c:v>
                </c:pt>
                <c:pt idx="163">
                  <c:v>4.469322040842</c:v>
                </c:pt>
                <c:pt idx="164">
                  <c:v>4.4494583420040001</c:v>
                </c:pt>
                <c:pt idx="165">
                  <c:v>4.4494583420040001</c:v>
                </c:pt>
                <c:pt idx="166">
                  <c:v>4.4494583420040001</c:v>
                </c:pt>
                <c:pt idx="167">
                  <c:v>4.4689176764759999</c:v>
                </c:pt>
                <c:pt idx="168">
                  <c:v>4.4473545854619996</c:v>
                </c:pt>
                <c:pt idx="169">
                  <c:v>4.4536460023939997</c:v>
                </c:pt>
                <c:pt idx="170">
                  <c:v>4.4821845513719998</c:v>
                </c:pt>
                <c:pt idx="171">
                  <c:v>4.475521435658</c:v>
                </c:pt>
                <c:pt idx="172">
                  <c:v>4.475521435658</c:v>
                </c:pt>
                <c:pt idx="173">
                  <c:v>4.475521435658</c:v>
                </c:pt>
                <c:pt idx="174">
                  <c:v>4.5396057127149998</c:v>
                </c:pt>
                <c:pt idx="175">
                  <c:v>4.5611725120660003</c:v>
                </c:pt>
                <c:pt idx="176">
                  <c:v>4.587811461707</c:v>
                </c:pt>
                <c:pt idx="177">
                  <c:v>4.4400059574880002</c:v>
                </c:pt>
                <c:pt idx="178">
                  <c:v>4.4712288063459997</c:v>
                </c:pt>
                <c:pt idx="179">
                  <c:v>4.4712288063459997</c:v>
                </c:pt>
                <c:pt idx="180">
                  <c:v>4.4712288063459997</c:v>
                </c:pt>
                <c:pt idx="181">
                  <c:v>4.4414846939360002</c:v>
                </c:pt>
                <c:pt idx="182">
                  <c:v>4.4426677825200001</c:v>
                </c:pt>
                <c:pt idx="183">
                  <c:v>4.448444520412</c:v>
                </c:pt>
                <c:pt idx="184">
                  <c:v>4.4474096943459998</c:v>
                </c:pt>
                <c:pt idx="185">
                  <c:v>4.491509149583</c:v>
                </c:pt>
                <c:pt idx="186">
                  <c:v>4.491509149583</c:v>
                </c:pt>
                <c:pt idx="187">
                  <c:v>4.491509149583</c:v>
                </c:pt>
                <c:pt idx="188">
                  <c:v>4.4976915655880001</c:v>
                </c:pt>
                <c:pt idx="189">
                  <c:v>4.5004705037389998</c:v>
                </c:pt>
                <c:pt idx="190">
                  <c:v>4.4851632914659998</c:v>
                </c:pt>
                <c:pt idx="191">
                  <c:v>4.4611633494099996</c:v>
                </c:pt>
                <c:pt idx="192">
                  <c:v>4.4204610205380002</c:v>
                </c:pt>
                <c:pt idx="193">
                  <c:v>4.4204610205380002</c:v>
                </c:pt>
                <c:pt idx="194">
                  <c:v>4.4204610205380002</c:v>
                </c:pt>
                <c:pt idx="195">
                  <c:v>4.4269628566949999</c:v>
                </c:pt>
                <c:pt idx="196">
                  <c:v>4.3726169780250004</c:v>
                </c:pt>
                <c:pt idx="197">
                  <c:v>4.3645485010430001</c:v>
                </c:pt>
                <c:pt idx="198">
                  <c:v>4.2609400384929996</c:v>
                </c:pt>
                <c:pt idx="199">
                  <c:v>4.2557112856800003</c:v>
                </c:pt>
                <c:pt idx="200">
                  <c:v>4.2557112856800003</c:v>
                </c:pt>
                <c:pt idx="201">
                  <c:v>4.2557112856800003</c:v>
                </c:pt>
                <c:pt idx="202">
                  <c:v>4.2832107703459998</c:v>
                </c:pt>
                <c:pt idx="203">
                  <c:v>4.2641664620529998</c:v>
                </c:pt>
                <c:pt idx="204">
                  <c:v>4.2799719424939999</c:v>
                </c:pt>
                <c:pt idx="205">
                  <c:v>4.3323227835070002</c:v>
                </c:pt>
                <c:pt idx="206">
                  <c:v>4.3009082364350002</c:v>
                </c:pt>
                <c:pt idx="207">
                  <c:v>4.3009082364350002</c:v>
                </c:pt>
                <c:pt idx="208">
                  <c:v>4.3009082364350002</c:v>
                </c:pt>
                <c:pt idx="209">
                  <c:v>4.2790399638160004</c:v>
                </c:pt>
                <c:pt idx="210">
                  <c:v>4.287032717452</c:v>
                </c:pt>
                <c:pt idx="211">
                  <c:v>4.2880550660630004</c:v>
                </c:pt>
                <c:pt idx="212">
                  <c:v>4.3034520054999996</c:v>
                </c:pt>
                <c:pt idx="213">
                  <c:v>4.296833593363</c:v>
                </c:pt>
                <c:pt idx="214">
                  <c:v>4.296833593363</c:v>
                </c:pt>
                <c:pt idx="215">
                  <c:v>4.296833593363</c:v>
                </c:pt>
                <c:pt idx="216">
                  <c:v>4.2952985779650001</c:v>
                </c:pt>
                <c:pt idx="217">
                  <c:v>4.3087865451000003</c:v>
                </c:pt>
                <c:pt idx="218">
                  <c:v>4.3094861474300004</c:v>
                </c:pt>
                <c:pt idx="219">
                  <c:v>4.3250399316730004</c:v>
                </c:pt>
                <c:pt idx="220">
                  <c:v>4.3256162911990002</c:v>
                </c:pt>
                <c:pt idx="221">
                  <c:v>4.3256162911990002</c:v>
                </c:pt>
                <c:pt idx="222">
                  <c:v>4.3256162911990002</c:v>
                </c:pt>
                <c:pt idx="223">
                  <c:v>4.2952713172500001</c:v>
                </c:pt>
                <c:pt idx="224">
                  <c:v>4.3027960041469999</c:v>
                </c:pt>
                <c:pt idx="225">
                  <c:v>4.2848966906469999</c:v>
                </c:pt>
                <c:pt idx="226">
                  <c:v>4.3285353172200001</c:v>
                </c:pt>
                <c:pt idx="227">
                  <c:v>4.367578109758</c:v>
                </c:pt>
                <c:pt idx="228">
                  <c:v>4.367578109758</c:v>
                </c:pt>
                <c:pt idx="229">
                  <c:v>4.367578109758</c:v>
                </c:pt>
                <c:pt idx="230">
                  <c:v>4.3653484178950004</c:v>
                </c:pt>
                <c:pt idx="231">
                  <c:v>4.3638718256970002</c:v>
                </c:pt>
                <c:pt idx="232">
                  <c:v>4.3553804891260004</c:v>
                </c:pt>
                <c:pt idx="233">
                  <c:v>4.3736664498150004</c:v>
                </c:pt>
                <c:pt idx="234">
                  <c:v>4.3817398604789997</c:v>
                </c:pt>
                <c:pt idx="235">
                  <c:v>4.3817398604789997</c:v>
                </c:pt>
                <c:pt idx="236">
                  <c:v>4.3817398604789997</c:v>
                </c:pt>
                <c:pt idx="237">
                  <c:v>4.3266203056980004</c:v>
                </c:pt>
                <c:pt idx="238">
                  <c:v>4.3414627561080001</c:v>
                </c:pt>
                <c:pt idx="239">
                  <c:v>4.3465542555940004</c:v>
                </c:pt>
                <c:pt idx="240">
                  <c:v>4.3595992376029997</c:v>
                </c:pt>
                <c:pt idx="241">
                  <c:v>4.3613390721379997</c:v>
                </c:pt>
                <c:pt idx="242">
                  <c:v>4.3613390721379997</c:v>
                </c:pt>
                <c:pt idx="243">
                  <c:v>4.3613390721379997</c:v>
                </c:pt>
                <c:pt idx="244">
                  <c:v>4.4947136796080001</c:v>
                </c:pt>
                <c:pt idx="245">
                  <c:v>4.5156597090049999</c:v>
                </c:pt>
                <c:pt idx="246">
                  <c:v>4.5045511408359999</c:v>
                </c:pt>
                <c:pt idx="247">
                  <c:v>4.5414202547549998</c:v>
                </c:pt>
                <c:pt idx="248">
                  <c:v>4.5557994388310004</c:v>
                </c:pt>
                <c:pt idx="249">
                  <c:v>4.5557994388310004</c:v>
                </c:pt>
                <c:pt idx="250">
                  <c:v>4.5557994388310004</c:v>
                </c:pt>
                <c:pt idx="251">
                  <c:v>4.5438570944379997</c:v>
                </c:pt>
                <c:pt idx="252">
                  <c:v>4.4883292719860002</c:v>
                </c:pt>
                <c:pt idx="253">
                  <c:v>4.4834915998730001</c:v>
                </c:pt>
                <c:pt idx="254">
                  <c:v>4.4928732650149996</c:v>
                </c:pt>
                <c:pt idx="255">
                  <c:v>4.3990490443330001</c:v>
                </c:pt>
                <c:pt idx="256">
                  <c:v>4.3990490443330001</c:v>
                </c:pt>
                <c:pt idx="257">
                  <c:v>4.3990490443330001</c:v>
                </c:pt>
                <c:pt idx="258">
                  <c:v>4.325741907796</c:v>
                </c:pt>
                <c:pt idx="259">
                  <c:v>4.3580767633199997</c:v>
                </c:pt>
                <c:pt idx="260">
                  <c:v>4.3878559651030002</c:v>
                </c:pt>
                <c:pt idx="261">
                  <c:v>4.4409430211840002</c:v>
                </c:pt>
                <c:pt idx="262">
                  <c:v>4.3858847166460002</c:v>
                </c:pt>
                <c:pt idx="263">
                  <c:v>4.3858847166460002</c:v>
                </c:pt>
                <c:pt idx="264">
                  <c:v>4.3858847166460002</c:v>
                </c:pt>
                <c:pt idx="265">
                  <c:v>4.3858847166460002</c:v>
                </c:pt>
                <c:pt idx="266">
                  <c:v>4.363797367538</c:v>
                </c:pt>
                <c:pt idx="267">
                  <c:v>4.3297104529589996</c:v>
                </c:pt>
                <c:pt idx="268">
                  <c:v>4.3401796457869999</c:v>
                </c:pt>
                <c:pt idx="269">
                  <c:v>4.3571539945</c:v>
                </c:pt>
                <c:pt idx="270">
                  <c:v>4.3571539945</c:v>
                </c:pt>
                <c:pt idx="271">
                  <c:v>4.3571539945</c:v>
                </c:pt>
                <c:pt idx="272">
                  <c:v>4.3683995804139997</c:v>
                </c:pt>
                <c:pt idx="273">
                  <c:v>4.4176971353130003</c:v>
                </c:pt>
                <c:pt idx="274">
                  <c:v>4.401190552399</c:v>
                </c:pt>
                <c:pt idx="275">
                  <c:v>4.3808006451250003</c:v>
                </c:pt>
                <c:pt idx="276">
                  <c:v>4.3837030589479999</c:v>
                </c:pt>
                <c:pt idx="277">
                  <c:v>4.3837030589479999</c:v>
                </c:pt>
                <c:pt idx="278">
                  <c:v>4.3837030589479999</c:v>
                </c:pt>
                <c:pt idx="279">
                  <c:v>4.3471658614819999</c:v>
                </c:pt>
                <c:pt idx="280">
                  <c:v>4.3385637311369996</c:v>
                </c:pt>
                <c:pt idx="281">
                  <c:v>4.310430467153</c:v>
                </c:pt>
                <c:pt idx="282">
                  <c:v>4.310430467153</c:v>
                </c:pt>
                <c:pt idx="283">
                  <c:v>4.310430467153</c:v>
                </c:pt>
                <c:pt idx="284">
                  <c:v>4.310430467153</c:v>
                </c:pt>
                <c:pt idx="285">
                  <c:v>4.310430467153</c:v>
                </c:pt>
                <c:pt idx="286">
                  <c:v>4.3655445447909997</c:v>
                </c:pt>
                <c:pt idx="287">
                  <c:v>4.3696921452669999</c:v>
                </c:pt>
                <c:pt idx="288">
                  <c:v>4.3830813680089999</c:v>
                </c:pt>
                <c:pt idx="289">
                  <c:v>4.3679897701839998</c:v>
                </c:pt>
                <c:pt idx="290">
                  <c:v>4.3529146789439999</c:v>
                </c:pt>
                <c:pt idx="291">
                  <c:v>4.3529146789439999</c:v>
                </c:pt>
                <c:pt idx="292">
                  <c:v>4.3529146789439999</c:v>
                </c:pt>
                <c:pt idx="293">
                  <c:v>4.3808648566950001</c:v>
                </c:pt>
                <c:pt idx="294">
                  <c:v>4.3724494638119999</c:v>
                </c:pt>
                <c:pt idx="295">
                  <c:v>4.373628285663</c:v>
                </c:pt>
                <c:pt idx="296">
                  <c:v>4.3497530058449998</c:v>
                </c:pt>
                <c:pt idx="297">
                  <c:v>4.3603230779080002</c:v>
                </c:pt>
                <c:pt idx="298">
                  <c:v>4.3603230779080002</c:v>
                </c:pt>
                <c:pt idx="299">
                  <c:v>4.3603230779080002</c:v>
                </c:pt>
                <c:pt idx="300">
                  <c:v>4.3743234885920002</c:v>
                </c:pt>
                <c:pt idx="301">
                  <c:v>4.4303361674320003</c:v>
                </c:pt>
                <c:pt idx="302">
                  <c:v>4.4815322983439998</c:v>
                </c:pt>
                <c:pt idx="303">
                  <c:v>4.5636952217179996</c:v>
                </c:pt>
                <c:pt idx="304">
                  <c:v>4.5965169997190003</c:v>
                </c:pt>
                <c:pt idx="305">
                  <c:v>4.5965169997190003</c:v>
                </c:pt>
                <c:pt idx="306">
                  <c:v>4.5965169997190003</c:v>
                </c:pt>
                <c:pt idx="307">
                  <c:v>4.5640447095630003</c:v>
                </c:pt>
                <c:pt idx="308">
                  <c:v>4.5446010785329998</c:v>
                </c:pt>
                <c:pt idx="309">
                  <c:v>4.4877860452349996</c:v>
                </c:pt>
                <c:pt idx="310">
                  <c:v>4.4721310523230002</c:v>
                </c:pt>
                <c:pt idx="311">
                  <c:v>4.4686918801399997</c:v>
                </c:pt>
                <c:pt idx="312">
                  <c:v>4.4686918801399997</c:v>
                </c:pt>
                <c:pt idx="313">
                  <c:v>4.4686918801399997</c:v>
                </c:pt>
                <c:pt idx="314">
                  <c:v>4.4686918801399997</c:v>
                </c:pt>
                <c:pt idx="315">
                  <c:v>4.4686918801399997</c:v>
                </c:pt>
                <c:pt idx="316">
                  <c:v>4.5378516584910003</c:v>
                </c:pt>
                <c:pt idx="317">
                  <c:v>4.5041235177749996</c:v>
                </c:pt>
                <c:pt idx="318">
                  <c:v>4.4907740236559999</c:v>
                </c:pt>
                <c:pt idx="319">
                  <c:v>4.4907740236559999</c:v>
                </c:pt>
                <c:pt idx="320">
                  <c:v>4.4907740236559999</c:v>
                </c:pt>
                <c:pt idx="321">
                  <c:v>4.5482055965799999</c:v>
                </c:pt>
                <c:pt idx="322">
                  <c:v>4.5435644868980001</c:v>
                </c:pt>
                <c:pt idx="323">
                  <c:v>4.5151772553110003</c:v>
                </c:pt>
                <c:pt idx="324">
                  <c:v>4.5557900946360004</c:v>
                </c:pt>
                <c:pt idx="325">
                  <c:v>4.5898328948509999</c:v>
                </c:pt>
                <c:pt idx="326">
                  <c:v>4.5898328948509999</c:v>
                </c:pt>
                <c:pt idx="327">
                  <c:v>4.5898328948509999</c:v>
                </c:pt>
                <c:pt idx="328">
                  <c:v>4.6350871040649997</c:v>
                </c:pt>
                <c:pt idx="329">
                  <c:v>4.5321053381769998</c:v>
                </c:pt>
                <c:pt idx="330">
                  <c:v>4.546519720089</c:v>
                </c:pt>
                <c:pt idx="331">
                  <c:v>4.49703595145</c:v>
                </c:pt>
                <c:pt idx="332">
                  <c:v>4.481218702624</c:v>
                </c:pt>
                <c:pt idx="333">
                  <c:v>4.481218702624</c:v>
                </c:pt>
                <c:pt idx="334">
                  <c:v>4.481218702624</c:v>
                </c:pt>
                <c:pt idx="335">
                  <c:v>4.3680854742430002</c:v>
                </c:pt>
                <c:pt idx="336">
                  <c:v>4.3915784729310001</c:v>
                </c:pt>
                <c:pt idx="337">
                  <c:v>4.2830984344959999</c:v>
                </c:pt>
                <c:pt idx="338">
                  <c:v>4.2697739487239996</c:v>
                </c:pt>
                <c:pt idx="339">
                  <c:v>4.2205670645279998</c:v>
                </c:pt>
                <c:pt idx="340">
                  <c:v>4.2205670645279998</c:v>
                </c:pt>
                <c:pt idx="341">
                  <c:v>4.2205670645279998</c:v>
                </c:pt>
                <c:pt idx="342">
                  <c:v>4.1775325764050004</c:v>
                </c:pt>
                <c:pt idx="343">
                  <c:v>4.1282095750799996</c:v>
                </c:pt>
                <c:pt idx="344">
                  <c:v>4.1231410687169996</c:v>
                </c:pt>
                <c:pt idx="345">
                  <c:v>4.1285018519719996</c:v>
                </c:pt>
                <c:pt idx="346">
                  <c:v>4.0880714502359998</c:v>
                </c:pt>
                <c:pt idx="347">
                  <c:v>4.0880714502359998</c:v>
                </c:pt>
                <c:pt idx="348">
                  <c:v>4.0880714502359998</c:v>
                </c:pt>
                <c:pt idx="349">
                  <c:v>4.0861838626870002</c:v>
                </c:pt>
                <c:pt idx="350">
                  <c:v>4.1123537733799997</c:v>
                </c:pt>
                <c:pt idx="351">
                  <c:v>4.1673212755220002</c:v>
                </c:pt>
                <c:pt idx="352">
                  <c:v>4.1132184128420004</c:v>
                </c:pt>
                <c:pt idx="353">
                  <c:v>4.1094573945470003</c:v>
                </c:pt>
                <c:pt idx="354">
                  <c:v>4.1094573945470003</c:v>
                </c:pt>
                <c:pt idx="355">
                  <c:v>4.1094573945470003</c:v>
                </c:pt>
                <c:pt idx="356">
                  <c:v>4.1518409952460003</c:v>
                </c:pt>
                <c:pt idx="357">
                  <c:v>4.1949019692910001</c:v>
                </c:pt>
                <c:pt idx="358">
                  <c:v>4.1927702763720003</c:v>
                </c:pt>
                <c:pt idx="359">
                  <c:v>4.2276971473109999</c:v>
                </c:pt>
                <c:pt idx="360">
                  <c:v>4.2338743118400002</c:v>
                </c:pt>
                <c:pt idx="361">
                  <c:v>4.2338743118400002</c:v>
                </c:pt>
                <c:pt idx="362">
                  <c:v>4.2338743118400002</c:v>
                </c:pt>
                <c:pt idx="363">
                  <c:v>4.2170156851550002</c:v>
                </c:pt>
                <c:pt idx="364">
                  <c:v>4.2119718909210002</c:v>
                </c:pt>
                <c:pt idx="365">
                  <c:v>4.2195635662560003</c:v>
                </c:pt>
                <c:pt idx="366">
                  <c:v>4.2138503678820003</c:v>
                </c:pt>
                <c:pt idx="367">
                  <c:v>4.2384812593849999</c:v>
                </c:pt>
                <c:pt idx="368">
                  <c:v>4.2384812593849999</c:v>
                </c:pt>
                <c:pt idx="369">
                  <c:v>4.2384812593849999</c:v>
                </c:pt>
                <c:pt idx="370">
                  <c:v>4.2703149909510003</c:v>
                </c:pt>
                <c:pt idx="371">
                  <c:v>4.3080068522910002</c:v>
                </c:pt>
                <c:pt idx="372">
                  <c:v>4.308124025933</c:v>
                </c:pt>
                <c:pt idx="373">
                  <c:v>4.2984138378469998</c:v>
                </c:pt>
                <c:pt idx="374">
                  <c:v>4.3044886011069998</c:v>
                </c:pt>
                <c:pt idx="375">
                  <c:v>4.3044886011069998</c:v>
                </c:pt>
                <c:pt idx="376">
                  <c:v>4.3044886011069998</c:v>
                </c:pt>
                <c:pt idx="377">
                  <c:v>4.3044886011069998</c:v>
                </c:pt>
                <c:pt idx="378">
                  <c:v>4.2402105839250002</c:v>
                </c:pt>
                <c:pt idx="379">
                  <c:v>4.2662762213049996</c:v>
                </c:pt>
                <c:pt idx="380">
                  <c:v>4.2412366852180003</c:v>
                </c:pt>
                <c:pt idx="381">
                  <c:v>4.2346718043519997</c:v>
                </c:pt>
                <c:pt idx="382">
                  <c:v>4.2346718043519997</c:v>
                </c:pt>
                <c:pt idx="383">
                  <c:v>4.2346718043519997</c:v>
                </c:pt>
                <c:pt idx="384">
                  <c:v>4.2437858427890003</c:v>
                </c:pt>
                <c:pt idx="385">
                  <c:v>4.2521238390049998</c:v>
                </c:pt>
                <c:pt idx="386">
                  <c:v>4.2502360904180003</c:v>
                </c:pt>
                <c:pt idx="387">
                  <c:v>4.1948855942629999</c:v>
                </c:pt>
                <c:pt idx="388">
                  <c:v>4.1882466764639998</c:v>
                </c:pt>
                <c:pt idx="389">
                  <c:v>4.1882466764639998</c:v>
                </c:pt>
                <c:pt idx="390">
                  <c:v>4.1882466764639998</c:v>
                </c:pt>
                <c:pt idx="391">
                  <c:v>4.1783075021669998</c:v>
                </c:pt>
                <c:pt idx="392">
                  <c:v>4.1656482723829997</c:v>
                </c:pt>
                <c:pt idx="393">
                  <c:v>4.1685087926320001</c:v>
                </c:pt>
                <c:pt idx="394">
                  <c:v>4.1802159967070001</c:v>
                </c:pt>
                <c:pt idx="395">
                  <c:v>4.1907980954359996</c:v>
                </c:pt>
                <c:pt idx="396">
                  <c:v>4.1907980954359996</c:v>
                </c:pt>
                <c:pt idx="397">
                  <c:v>4.1907980954359996</c:v>
                </c:pt>
                <c:pt idx="398">
                  <c:v>4.1313975443200004</c:v>
                </c:pt>
                <c:pt idx="399">
                  <c:v>4.1445885846059998</c:v>
                </c:pt>
                <c:pt idx="400">
                  <c:v>4.1635230497410003</c:v>
                </c:pt>
                <c:pt idx="401">
                  <c:v>4.1681886803910002</c:v>
                </c:pt>
                <c:pt idx="402">
                  <c:v>4.1288081897389999</c:v>
                </c:pt>
                <c:pt idx="403">
                  <c:v>4.1288081897389999</c:v>
                </c:pt>
                <c:pt idx="404">
                  <c:v>4.1288081897389999</c:v>
                </c:pt>
                <c:pt idx="405">
                  <c:v>4.144567361629</c:v>
                </c:pt>
                <c:pt idx="406">
                  <c:v>4.1894076424069997</c:v>
                </c:pt>
                <c:pt idx="407">
                  <c:v>4.2089295153400004</c:v>
                </c:pt>
                <c:pt idx="408">
                  <c:v>4.1781352259549998</c:v>
                </c:pt>
                <c:pt idx="409">
                  <c:v>4.1450445378270002</c:v>
                </c:pt>
                <c:pt idx="410">
                  <c:v>4.1450445378270002</c:v>
                </c:pt>
                <c:pt idx="411">
                  <c:v>4.1450445378270002</c:v>
                </c:pt>
                <c:pt idx="412">
                  <c:v>4.1059894327690003</c:v>
                </c:pt>
                <c:pt idx="413">
                  <c:v>4.1033854683640003</c:v>
                </c:pt>
                <c:pt idx="414">
                  <c:v>4.1234991387489996</c:v>
                </c:pt>
                <c:pt idx="415">
                  <c:v>4.1169438967909997</c:v>
                </c:pt>
                <c:pt idx="416">
                  <c:v>4.0988595653240001</c:v>
                </c:pt>
                <c:pt idx="417">
                  <c:v>4.0988595653240001</c:v>
                </c:pt>
                <c:pt idx="418">
                  <c:v>4.0988595653240001</c:v>
                </c:pt>
                <c:pt idx="419">
                  <c:v>4.1268881202800003</c:v>
                </c:pt>
                <c:pt idx="420">
                  <c:v>4.1837826308270003</c:v>
                </c:pt>
                <c:pt idx="421">
                  <c:v>4.183996555787</c:v>
                </c:pt>
                <c:pt idx="422">
                  <c:v>4.2217275939199999</c:v>
                </c:pt>
                <c:pt idx="423">
                  <c:v>4.2254190282269999</c:v>
                </c:pt>
                <c:pt idx="424">
                  <c:v>4.2254190282269999</c:v>
                </c:pt>
                <c:pt idx="425">
                  <c:v>4.2254190282269999</c:v>
                </c:pt>
                <c:pt idx="426">
                  <c:v>4.2304572133790002</c:v>
                </c:pt>
                <c:pt idx="427">
                  <c:v>4.2304572133790002</c:v>
                </c:pt>
                <c:pt idx="428">
                  <c:v>4.2304572133790002</c:v>
                </c:pt>
                <c:pt idx="429">
                  <c:v>4.2304572133790002</c:v>
                </c:pt>
                <c:pt idx="430">
                  <c:v>4.2221084029359996</c:v>
                </c:pt>
                <c:pt idx="431">
                  <c:v>4.2221084029359996</c:v>
                </c:pt>
                <c:pt idx="432">
                  <c:v>4.2221084029359996</c:v>
                </c:pt>
                <c:pt idx="433">
                  <c:v>4.2020625845500001</c:v>
                </c:pt>
                <c:pt idx="434">
                  <c:v>4.1599960897199999</c:v>
                </c:pt>
                <c:pt idx="435">
                  <c:v>4.1237698513970003</c:v>
                </c:pt>
                <c:pt idx="436">
                  <c:v>4.1237698513970003</c:v>
                </c:pt>
                <c:pt idx="437">
                  <c:v>4.1237698513970003</c:v>
                </c:pt>
                <c:pt idx="438">
                  <c:v>4.1237698513970003</c:v>
                </c:pt>
                <c:pt idx="439">
                  <c:v>4.1237698513970003</c:v>
                </c:pt>
                <c:pt idx="440">
                  <c:v>4.0611926553859998</c:v>
                </c:pt>
                <c:pt idx="441">
                  <c:v>4.0611926553859998</c:v>
                </c:pt>
                <c:pt idx="442">
                  <c:v>4.0611926553859998</c:v>
                </c:pt>
                <c:pt idx="443">
                  <c:v>4.0668999998739999</c:v>
                </c:pt>
                <c:pt idx="444">
                  <c:v>3.9832651194889999</c:v>
                </c:pt>
                <c:pt idx="445">
                  <c:v>3.9832651194889999</c:v>
                </c:pt>
                <c:pt idx="446">
                  <c:v>3.9832651194889999</c:v>
                </c:pt>
                <c:pt idx="447">
                  <c:v>3.9553846960080001</c:v>
                </c:pt>
                <c:pt idx="448">
                  <c:v>3.9553846960080001</c:v>
                </c:pt>
                <c:pt idx="449">
                  <c:v>3.9553846960080001</c:v>
                </c:pt>
                <c:pt idx="450">
                  <c:v>3.9179205546650002</c:v>
                </c:pt>
                <c:pt idx="451">
                  <c:v>3.8957574914889999</c:v>
                </c:pt>
                <c:pt idx="452">
                  <c:v>3.8957574914889999</c:v>
                </c:pt>
                <c:pt idx="453">
                  <c:v>3.8957574914889999</c:v>
                </c:pt>
                <c:pt idx="454">
                  <c:v>3.9239080667090001</c:v>
                </c:pt>
                <c:pt idx="455">
                  <c:v>3.9298680755420001</c:v>
                </c:pt>
                <c:pt idx="456">
                  <c:v>3.9391209412369999</c:v>
                </c:pt>
                <c:pt idx="457">
                  <c:v>3.933832333957</c:v>
                </c:pt>
                <c:pt idx="458">
                  <c:v>3.9106347648750002</c:v>
                </c:pt>
                <c:pt idx="459">
                  <c:v>3.9106347648750002</c:v>
                </c:pt>
                <c:pt idx="460">
                  <c:v>3.9106347648750002</c:v>
                </c:pt>
                <c:pt idx="461">
                  <c:v>3.9321753015769998</c:v>
                </c:pt>
                <c:pt idx="462">
                  <c:v>3.9329158654579999</c:v>
                </c:pt>
                <c:pt idx="463">
                  <c:v>3.9328494392310001</c:v>
                </c:pt>
                <c:pt idx="464">
                  <c:v>3.9185417957220001</c:v>
                </c:pt>
                <c:pt idx="465">
                  <c:v>3.9457941772449998</c:v>
                </c:pt>
                <c:pt idx="466">
                  <c:v>3.9457941772449998</c:v>
                </c:pt>
                <c:pt idx="467">
                  <c:v>3.9457941772449998</c:v>
                </c:pt>
                <c:pt idx="468">
                  <c:v>3.9480685652149998</c:v>
                </c:pt>
                <c:pt idx="469">
                  <c:v>3.9653388670899998</c:v>
                </c:pt>
                <c:pt idx="470">
                  <c:v>3.9643179110459998</c:v>
                </c:pt>
                <c:pt idx="471">
                  <c:v>3.9867007165150001</c:v>
                </c:pt>
                <c:pt idx="472">
                  <c:v>3.986866474048</c:v>
                </c:pt>
                <c:pt idx="473">
                  <c:v>3.986866474048</c:v>
                </c:pt>
                <c:pt idx="474">
                  <c:v>3.986866474048</c:v>
                </c:pt>
                <c:pt idx="475">
                  <c:v>3.9916179280059998</c:v>
                </c:pt>
                <c:pt idx="476">
                  <c:v>3.9939481847140001</c:v>
                </c:pt>
                <c:pt idx="477">
                  <c:v>3.967017469525</c:v>
                </c:pt>
                <c:pt idx="478">
                  <c:v>3.9221705815279999</c:v>
                </c:pt>
                <c:pt idx="479">
                  <c:v>3.9025111457650001</c:v>
                </c:pt>
                <c:pt idx="480">
                  <c:v>3.9025111457650001</c:v>
                </c:pt>
                <c:pt idx="481">
                  <c:v>3.9025111457650001</c:v>
                </c:pt>
                <c:pt idx="482">
                  <c:v>3.9183500977539998</c:v>
                </c:pt>
                <c:pt idx="483">
                  <c:v>3.9273635764720001</c:v>
                </c:pt>
                <c:pt idx="484">
                  <c:v>3.9353208183500001</c:v>
                </c:pt>
                <c:pt idx="485">
                  <c:v>3.9275708543540002</c:v>
                </c:pt>
                <c:pt idx="486">
                  <c:v>3.940397922401</c:v>
                </c:pt>
                <c:pt idx="487">
                  <c:v>3.940397922401</c:v>
                </c:pt>
                <c:pt idx="488">
                  <c:v>3.940397922401</c:v>
                </c:pt>
                <c:pt idx="489">
                  <c:v>3.9336947133689999</c:v>
                </c:pt>
                <c:pt idx="490">
                  <c:v>3.930726436134</c:v>
                </c:pt>
                <c:pt idx="491">
                  <c:v>3.9378998566750001</c:v>
                </c:pt>
                <c:pt idx="492">
                  <c:v>3.9457300501549999</c:v>
                </c:pt>
                <c:pt idx="493">
                  <c:v>3.9459209627799998</c:v>
                </c:pt>
                <c:pt idx="494">
                  <c:v>3.9459209627799998</c:v>
                </c:pt>
                <c:pt idx="495">
                  <c:v>3.9459209627799998</c:v>
                </c:pt>
                <c:pt idx="496">
                  <c:v>3.9409790510680001</c:v>
                </c:pt>
                <c:pt idx="497">
                  <c:v>3.9822523641399998</c:v>
                </c:pt>
                <c:pt idx="498">
                  <c:v>4.0076168598760002</c:v>
                </c:pt>
                <c:pt idx="499">
                  <c:v>4.0015680745589997</c:v>
                </c:pt>
                <c:pt idx="500">
                  <c:v>4.012706742042</c:v>
                </c:pt>
                <c:pt idx="501">
                  <c:v>4.012706742042</c:v>
                </c:pt>
                <c:pt idx="502">
                  <c:v>4.012706742042</c:v>
                </c:pt>
                <c:pt idx="503">
                  <c:v>4.0317339404660002</c:v>
                </c:pt>
                <c:pt idx="504">
                  <c:v>4.0538450962420001</c:v>
                </c:pt>
                <c:pt idx="505">
                  <c:v>4.0623947680240002</c:v>
                </c:pt>
                <c:pt idx="506">
                  <c:v>4.08029421087</c:v>
                </c:pt>
                <c:pt idx="507">
                  <c:v>4.0521673539169996</c:v>
                </c:pt>
                <c:pt idx="508">
                  <c:v>4.0521673539169996</c:v>
                </c:pt>
                <c:pt idx="509">
                  <c:v>4.0521673539169996</c:v>
                </c:pt>
                <c:pt idx="510">
                  <c:v>4.0692932633699996</c:v>
                </c:pt>
                <c:pt idx="511">
                  <c:v>4.0408890843009999</c:v>
                </c:pt>
                <c:pt idx="512">
                  <c:v>4.0339963524020002</c:v>
                </c:pt>
                <c:pt idx="513">
                  <c:v>4.0287909974309999</c:v>
                </c:pt>
                <c:pt idx="514">
                  <c:v>4.0077441801129998</c:v>
                </c:pt>
                <c:pt idx="515">
                  <c:v>4.0077441801129998</c:v>
                </c:pt>
                <c:pt idx="516">
                  <c:v>4.0077441801129998</c:v>
                </c:pt>
                <c:pt idx="517">
                  <c:v>4.0065835374020002</c:v>
                </c:pt>
                <c:pt idx="518">
                  <c:v>4.0234359066250001</c:v>
                </c:pt>
                <c:pt idx="519">
                  <c:v>4.0253796943879996</c:v>
                </c:pt>
                <c:pt idx="520">
                  <c:v>4.0046644371489997</c:v>
                </c:pt>
                <c:pt idx="521">
                  <c:v>3.9973581446390001</c:v>
                </c:pt>
                <c:pt idx="522">
                  <c:v>3.9973581446390001</c:v>
                </c:pt>
                <c:pt idx="523">
                  <c:v>3.9973581446390001</c:v>
                </c:pt>
                <c:pt idx="524">
                  <c:v>3.9980575512829999</c:v>
                </c:pt>
                <c:pt idx="525">
                  <c:v>3.9802069136570002</c:v>
                </c:pt>
                <c:pt idx="526">
                  <c:v>3.9734198554820002</c:v>
                </c:pt>
                <c:pt idx="527">
                  <c:v>3.9603849391220001</c:v>
                </c:pt>
                <c:pt idx="528">
                  <c:v>3.954286500627</c:v>
                </c:pt>
                <c:pt idx="529">
                  <c:v>3.954286500627</c:v>
                </c:pt>
                <c:pt idx="530">
                  <c:v>3.954286500627</c:v>
                </c:pt>
                <c:pt idx="531">
                  <c:v>3.954286500627</c:v>
                </c:pt>
                <c:pt idx="532">
                  <c:v>3.8601394927719999</c:v>
                </c:pt>
                <c:pt idx="533">
                  <c:v>3.8362135598310001</c:v>
                </c:pt>
                <c:pt idx="534">
                  <c:v>3.8026446244100001</c:v>
                </c:pt>
                <c:pt idx="535">
                  <c:v>3.820063754805</c:v>
                </c:pt>
                <c:pt idx="536">
                  <c:v>3.8179460644679999</c:v>
                </c:pt>
                <c:pt idx="537">
                  <c:v>3.8179460644679999</c:v>
                </c:pt>
                <c:pt idx="538">
                  <c:v>3.8179460644679999</c:v>
                </c:pt>
                <c:pt idx="539">
                  <c:v>3.827050544679</c:v>
                </c:pt>
                <c:pt idx="540">
                  <c:v>3.8224674984429998</c:v>
                </c:pt>
                <c:pt idx="541">
                  <c:v>3.835639367422</c:v>
                </c:pt>
                <c:pt idx="542">
                  <c:v>3.8327925098560001</c:v>
                </c:pt>
                <c:pt idx="543">
                  <c:v>3.8219585054160001</c:v>
                </c:pt>
                <c:pt idx="544">
                  <c:v>3.8219585054160001</c:v>
                </c:pt>
                <c:pt idx="545">
                  <c:v>3.8219585054160001</c:v>
                </c:pt>
                <c:pt idx="546">
                  <c:v>3.875784560469</c:v>
                </c:pt>
                <c:pt idx="547">
                  <c:v>3.9129370732500002</c:v>
                </c:pt>
                <c:pt idx="548">
                  <c:v>3.9103732988400002</c:v>
                </c:pt>
                <c:pt idx="549">
                  <c:v>3.8888260974789999</c:v>
                </c:pt>
                <c:pt idx="550">
                  <c:v>3.9116357712849998</c:v>
                </c:pt>
                <c:pt idx="551">
                  <c:v>3.9116357712849998</c:v>
                </c:pt>
                <c:pt idx="552">
                  <c:v>3.9116357712849998</c:v>
                </c:pt>
                <c:pt idx="553">
                  <c:v>3.8843152574070001</c:v>
                </c:pt>
                <c:pt idx="554">
                  <c:v>3.8466715111040002</c:v>
                </c:pt>
                <c:pt idx="555">
                  <c:v>3.8444030325490002</c:v>
                </c:pt>
                <c:pt idx="556">
                  <c:v>3.8534704007039999</c:v>
                </c:pt>
                <c:pt idx="557">
                  <c:v>3.8665924449669999</c:v>
                </c:pt>
                <c:pt idx="558">
                  <c:v>3.8665924449669999</c:v>
                </c:pt>
                <c:pt idx="559">
                  <c:v>3.8665924449669999</c:v>
                </c:pt>
                <c:pt idx="560">
                  <c:v>3.8554521262870001</c:v>
                </c:pt>
                <c:pt idx="561">
                  <c:v>3.8501455106289999</c:v>
                </c:pt>
                <c:pt idx="562">
                  <c:v>3.8455495753509998</c:v>
                </c:pt>
                <c:pt idx="563">
                  <c:v>3.8567443441370002</c:v>
                </c:pt>
                <c:pt idx="564">
                  <c:v>3.8329900820149998</c:v>
                </c:pt>
                <c:pt idx="565">
                  <c:v>3.8329900820149998</c:v>
                </c:pt>
                <c:pt idx="566">
                  <c:v>3.8329900820149998</c:v>
                </c:pt>
                <c:pt idx="567">
                  <c:v>3.8332927692309999</c:v>
                </c:pt>
                <c:pt idx="568">
                  <c:v>3.8286366810420001</c:v>
                </c:pt>
                <c:pt idx="569">
                  <c:v>3.8275032893869998</c:v>
                </c:pt>
                <c:pt idx="570">
                  <c:v>3.8082637265980002</c:v>
                </c:pt>
                <c:pt idx="571">
                  <c:v>3.7778369624520001</c:v>
                </c:pt>
                <c:pt idx="572">
                  <c:v>3.7778369624520001</c:v>
                </c:pt>
                <c:pt idx="573">
                  <c:v>3.7778369624520001</c:v>
                </c:pt>
                <c:pt idx="574">
                  <c:v>3.7198583959540001</c:v>
                </c:pt>
                <c:pt idx="575">
                  <c:v>3.7057181339460001</c:v>
                </c:pt>
                <c:pt idx="576">
                  <c:v>3.7281150103640002</c:v>
                </c:pt>
                <c:pt idx="577">
                  <c:v>3.7499755591319999</c:v>
                </c:pt>
                <c:pt idx="578">
                  <c:v>3.7483995872590001</c:v>
                </c:pt>
                <c:pt idx="579">
                  <c:v>3.7483995872590001</c:v>
                </c:pt>
                <c:pt idx="580">
                  <c:v>3.7483995872590001</c:v>
                </c:pt>
                <c:pt idx="581">
                  <c:v>3.7503608161009998</c:v>
                </c:pt>
                <c:pt idx="582">
                  <c:v>3.783992240805</c:v>
                </c:pt>
                <c:pt idx="583">
                  <c:v>3.7943116097449998</c:v>
                </c:pt>
                <c:pt idx="584">
                  <c:v>3.8546957247979998</c:v>
                </c:pt>
                <c:pt idx="585">
                  <c:v>3.86633982131</c:v>
                </c:pt>
                <c:pt idx="586">
                  <c:v>3.86633982131</c:v>
                </c:pt>
                <c:pt idx="587">
                  <c:v>3.86633982131</c:v>
                </c:pt>
                <c:pt idx="588">
                  <c:v>3.8018200187010001</c:v>
                </c:pt>
                <c:pt idx="589">
                  <c:v>3.8018200187010001</c:v>
                </c:pt>
                <c:pt idx="590">
                  <c:v>3.7496834717450001</c:v>
                </c:pt>
                <c:pt idx="591">
                  <c:v>3.7816778076389999</c:v>
                </c:pt>
                <c:pt idx="592">
                  <c:v>3.8219185262109998</c:v>
                </c:pt>
                <c:pt idx="593">
                  <c:v>3.8219185262109998</c:v>
                </c:pt>
                <c:pt idx="594">
                  <c:v>3.8219185262109998</c:v>
                </c:pt>
                <c:pt idx="595">
                  <c:v>3.9165065875830001</c:v>
                </c:pt>
                <c:pt idx="596">
                  <c:v>3.880325226713</c:v>
                </c:pt>
                <c:pt idx="597">
                  <c:v>3.9195521981689998</c:v>
                </c:pt>
                <c:pt idx="598">
                  <c:v>3.9711339257680001</c:v>
                </c:pt>
                <c:pt idx="599">
                  <c:v>4.0062241615460001</c:v>
                </c:pt>
                <c:pt idx="600">
                  <c:v>4.0062241615460001</c:v>
                </c:pt>
                <c:pt idx="601">
                  <c:v>4.0062241615460001</c:v>
                </c:pt>
                <c:pt idx="602">
                  <c:v>4.054013427288</c:v>
                </c:pt>
                <c:pt idx="603">
                  <c:v>4.0054355299819999</c:v>
                </c:pt>
                <c:pt idx="604">
                  <c:v>4.0180662932180002</c:v>
                </c:pt>
                <c:pt idx="605">
                  <c:v>4.0399690273309998</c:v>
                </c:pt>
                <c:pt idx="606">
                  <c:v>4.0369135460869998</c:v>
                </c:pt>
                <c:pt idx="607">
                  <c:v>4.0369135460869998</c:v>
                </c:pt>
                <c:pt idx="608">
                  <c:v>4.0369135460869998</c:v>
                </c:pt>
                <c:pt idx="609">
                  <c:v>4.0047651246119997</c:v>
                </c:pt>
                <c:pt idx="610">
                  <c:v>4.0406490059409998</c:v>
                </c:pt>
                <c:pt idx="611">
                  <c:v>4.0449875900450003</c:v>
                </c:pt>
                <c:pt idx="612">
                  <c:v>4.0511863286830003</c:v>
                </c:pt>
                <c:pt idx="613">
                  <c:v>4.1122337968579998</c:v>
                </c:pt>
                <c:pt idx="614">
                  <c:v>4.1122337968579998</c:v>
                </c:pt>
                <c:pt idx="615">
                  <c:v>4.1122337968579998</c:v>
                </c:pt>
                <c:pt idx="616">
                  <c:v>4.1426516000560003</c:v>
                </c:pt>
                <c:pt idx="617">
                  <c:v>4.1172191238569997</c:v>
                </c:pt>
                <c:pt idx="618">
                  <c:v>4.1172191238569997</c:v>
                </c:pt>
                <c:pt idx="619">
                  <c:v>4.1172191238569997</c:v>
                </c:pt>
                <c:pt idx="620">
                  <c:v>4.0846638751670001</c:v>
                </c:pt>
                <c:pt idx="621">
                  <c:v>4.0846638751670001</c:v>
                </c:pt>
                <c:pt idx="622">
                  <c:v>4.0846638751670001</c:v>
                </c:pt>
                <c:pt idx="623">
                  <c:v>4.0551276401600003</c:v>
                </c:pt>
                <c:pt idx="624">
                  <c:v>4.0551276401600003</c:v>
                </c:pt>
                <c:pt idx="625">
                  <c:v>4.0551276401600003</c:v>
                </c:pt>
                <c:pt idx="626">
                  <c:v>4.0018040924439999</c:v>
                </c:pt>
                <c:pt idx="627">
                  <c:v>3.9781203419139999</c:v>
                </c:pt>
                <c:pt idx="628">
                  <c:v>3.9781203419139999</c:v>
                </c:pt>
                <c:pt idx="629">
                  <c:v>3.9781203419139999</c:v>
                </c:pt>
                <c:pt idx="630">
                  <c:v>4.0468748577199998</c:v>
                </c:pt>
                <c:pt idx="631">
                  <c:v>4.0082513293320003</c:v>
                </c:pt>
                <c:pt idx="632">
                  <c:v>4.0115794735039998</c:v>
                </c:pt>
                <c:pt idx="633">
                  <c:v>3.9807325658820001</c:v>
                </c:pt>
                <c:pt idx="634">
                  <c:v>3.9148301167740001</c:v>
                </c:pt>
                <c:pt idx="635">
                  <c:v>3.9148301167740001</c:v>
                </c:pt>
                <c:pt idx="636">
                  <c:v>3.9148301167740001</c:v>
                </c:pt>
                <c:pt idx="637">
                  <c:v>3.9503519259940001</c:v>
                </c:pt>
                <c:pt idx="638">
                  <c:v>3.9503519259940001</c:v>
                </c:pt>
                <c:pt idx="639">
                  <c:v>3.9503519259940001</c:v>
                </c:pt>
                <c:pt idx="640">
                  <c:v>3.9645976242129999</c:v>
                </c:pt>
                <c:pt idx="641">
                  <c:v>3.99031656369</c:v>
                </c:pt>
                <c:pt idx="642">
                  <c:v>3.99031656369</c:v>
                </c:pt>
                <c:pt idx="643">
                  <c:v>3.99031656369</c:v>
                </c:pt>
                <c:pt idx="644">
                  <c:v>4.0171884175779997</c:v>
                </c:pt>
                <c:pt idx="645">
                  <c:v>4.03065067002</c:v>
                </c:pt>
                <c:pt idx="646">
                  <c:v>4.0364302122689999</c:v>
                </c:pt>
                <c:pt idx="647">
                  <c:v>4.030964643181</c:v>
                </c:pt>
                <c:pt idx="648">
                  <c:v>4.010989206653</c:v>
                </c:pt>
                <c:pt idx="649">
                  <c:v>4.010989206653</c:v>
                </c:pt>
                <c:pt idx="650">
                  <c:v>4.010989206653</c:v>
                </c:pt>
                <c:pt idx="651">
                  <c:v>4.0175352923730001</c:v>
                </c:pt>
                <c:pt idx="652">
                  <c:v>4.0236379629280004</c:v>
                </c:pt>
                <c:pt idx="653">
                  <c:v>3.9339180413400001</c:v>
                </c:pt>
                <c:pt idx="654">
                  <c:v>3.855843345656</c:v>
                </c:pt>
                <c:pt idx="655">
                  <c:v>3.859001321459</c:v>
                </c:pt>
                <c:pt idx="656">
                  <c:v>3.859001321459</c:v>
                </c:pt>
                <c:pt idx="657">
                  <c:v>3.859001321459</c:v>
                </c:pt>
                <c:pt idx="658">
                  <c:v>3.8836786937930001</c:v>
                </c:pt>
                <c:pt idx="659">
                  <c:v>3.9263348882670002</c:v>
                </c:pt>
                <c:pt idx="660">
                  <c:v>3.9430548670399999</c:v>
                </c:pt>
                <c:pt idx="661">
                  <c:v>3.9499774943729999</c:v>
                </c:pt>
                <c:pt idx="662">
                  <c:v>4.0063456485189999</c:v>
                </c:pt>
                <c:pt idx="663">
                  <c:v>4.0063456485189999</c:v>
                </c:pt>
                <c:pt idx="664">
                  <c:v>4.0063456485189999</c:v>
                </c:pt>
                <c:pt idx="665">
                  <c:v>4.0052159243650003</c:v>
                </c:pt>
                <c:pt idx="666">
                  <c:v>4.0414972366499997</c:v>
                </c:pt>
                <c:pt idx="667">
                  <c:v>4.0233165776739996</c:v>
                </c:pt>
                <c:pt idx="668">
                  <c:v>4.0233165776739996</c:v>
                </c:pt>
                <c:pt idx="669">
                  <c:v>4.0233165776739996</c:v>
                </c:pt>
                <c:pt idx="670">
                  <c:v>4.0233165776739996</c:v>
                </c:pt>
                <c:pt idx="671">
                  <c:v>4.0233165776739996</c:v>
                </c:pt>
                <c:pt idx="672">
                  <c:v>3.8761994432310001</c:v>
                </c:pt>
                <c:pt idx="673">
                  <c:v>3.8773423060729999</c:v>
                </c:pt>
                <c:pt idx="674">
                  <c:v>3.8222734501670002</c:v>
                </c:pt>
                <c:pt idx="675">
                  <c:v>3.818543403909</c:v>
                </c:pt>
                <c:pt idx="676">
                  <c:v>3.7642424922390001</c:v>
                </c:pt>
                <c:pt idx="677">
                  <c:v>3.7642424922390001</c:v>
                </c:pt>
                <c:pt idx="678">
                  <c:v>3.7642424922390001</c:v>
                </c:pt>
                <c:pt idx="679">
                  <c:v>3.7973055271030001</c:v>
                </c:pt>
                <c:pt idx="680">
                  <c:v>3.709387658851</c:v>
                </c:pt>
                <c:pt idx="681">
                  <c:v>3.7131204577600001</c:v>
                </c:pt>
                <c:pt idx="682">
                  <c:v>3.6795328084409999</c:v>
                </c:pt>
                <c:pt idx="683">
                  <c:v>3.6750487915869998</c:v>
                </c:pt>
                <c:pt idx="684">
                  <c:v>3.6750487915869998</c:v>
                </c:pt>
                <c:pt idx="685">
                  <c:v>3.6750487915869998</c:v>
                </c:pt>
                <c:pt idx="686">
                  <c:v>3.7278016840519999</c:v>
                </c:pt>
                <c:pt idx="687">
                  <c:v>3.7261434810049998</c:v>
                </c:pt>
                <c:pt idx="688">
                  <c:v>3.7472556153080001</c:v>
                </c:pt>
                <c:pt idx="689">
                  <c:v>3.7231046540760002</c:v>
                </c:pt>
                <c:pt idx="690">
                  <c:v>3.686731084477</c:v>
                </c:pt>
                <c:pt idx="691">
                  <c:v>3.686731084477</c:v>
                </c:pt>
                <c:pt idx="692">
                  <c:v>3.686731084477</c:v>
                </c:pt>
                <c:pt idx="693">
                  <c:v>3.6915758573290001</c:v>
                </c:pt>
                <c:pt idx="694">
                  <c:v>3.7085081653810001</c:v>
                </c:pt>
                <c:pt idx="695">
                  <c:v>3.7253747284980001</c:v>
                </c:pt>
                <c:pt idx="696">
                  <c:v>3.7741043307750002</c:v>
                </c:pt>
                <c:pt idx="697">
                  <c:v>3.8228068639599999</c:v>
                </c:pt>
                <c:pt idx="698">
                  <c:v>3.8228068639599999</c:v>
                </c:pt>
                <c:pt idx="699">
                  <c:v>3.8228068639599999</c:v>
                </c:pt>
                <c:pt idx="700">
                  <c:v>3.8307578962000002</c:v>
                </c:pt>
                <c:pt idx="701">
                  <c:v>3.7715695125469999</c:v>
                </c:pt>
                <c:pt idx="702">
                  <c:v>3.7209325543639999</c:v>
                </c:pt>
                <c:pt idx="703">
                  <c:v>3.6822768069339999</c:v>
                </c:pt>
                <c:pt idx="704">
                  <c:v>3.7134371718870001</c:v>
                </c:pt>
                <c:pt idx="705">
                  <c:v>3.7134371718870001</c:v>
                </c:pt>
                <c:pt idx="706">
                  <c:v>3.7134371718870001</c:v>
                </c:pt>
                <c:pt idx="707">
                  <c:v>3.7248639985850001</c:v>
                </c:pt>
                <c:pt idx="708">
                  <c:v>3.7397702015659999</c:v>
                </c:pt>
                <c:pt idx="709">
                  <c:v>3.743091954344</c:v>
                </c:pt>
                <c:pt idx="710">
                  <c:v>3.7509751798800002</c:v>
                </c:pt>
                <c:pt idx="711">
                  <c:v>3.7394564235410002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3D-4BD9-A03C-FF7C95020D64}"/>
            </c:ext>
          </c:extLst>
        </c:ser>
        <c:ser>
          <c:idx val="3"/>
          <c:order val="2"/>
          <c:tx>
            <c:strRef>
              <c:f>'Figure 7 data'!$D$3</c:f>
              <c:strCache>
                <c:ptCount val="1"/>
                <c:pt idx="0">
                  <c:v>US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dLbls>
            <c:dLbl>
              <c:idx val="711"/>
              <c:layout/>
              <c:tx>
                <c:rich>
                  <a:bodyPr/>
                  <a:lstStyle/>
                  <a:p>
                    <a:r>
                      <a:rPr lang="en-US" sz="1100" dirty="0" smtClean="0">
                        <a:solidFill>
                          <a:srgbClr val="008DA3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4.5%</a:t>
                    </a:r>
                    <a:endParaRPr lang="en-US" sz="1100" dirty="0">
                      <a:solidFill>
                        <a:srgbClr val="008DA3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E3D-4BD9-A03C-FF7C95020D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'Figure 7 data'!$A$4:$A$4982</c:f>
              <c:numCache>
                <c:formatCode>m/d/yyyy</c:formatCode>
                <c:ptCount val="4979"/>
                <c:pt idx="0">
                  <c:v>45495</c:v>
                </c:pt>
                <c:pt idx="1">
                  <c:v>45496</c:v>
                </c:pt>
                <c:pt idx="2">
                  <c:v>45497</c:v>
                </c:pt>
                <c:pt idx="3">
                  <c:v>45498</c:v>
                </c:pt>
                <c:pt idx="4">
                  <c:v>45499</c:v>
                </c:pt>
                <c:pt idx="5">
                  <c:v>45500</c:v>
                </c:pt>
                <c:pt idx="6">
                  <c:v>45501</c:v>
                </c:pt>
                <c:pt idx="7">
                  <c:v>45502</c:v>
                </c:pt>
                <c:pt idx="8">
                  <c:v>45503</c:v>
                </c:pt>
                <c:pt idx="9">
                  <c:v>45504</c:v>
                </c:pt>
                <c:pt idx="10">
                  <c:v>45505</c:v>
                </c:pt>
                <c:pt idx="11">
                  <c:v>45506</c:v>
                </c:pt>
                <c:pt idx="12">
                  <c:v>45507</c:v>
                </c:pt>
                <c:pt idx="13">
                  <c:v>45508</c:v>
                </c:pt>
                <c:pt idx="14">
                  <c:v>45509</c:v>
                </c:pt>
                <c:pt idx="15">
                  <c:v>45510</c:v>
                </c:pt>
                <c:pt idx="16">
                  <c:v>45511</c:v>
                </c:pt>
                <c:pt idx="17">
                  <c:v>45512</c:v>
                </c:pt>
                <c:pt idx="18">
                  <c:v>45513</c:v>
                </c:pt>
                <c:pt idx="19">
                  <c:v>45514</c:v>
                </c:pt>
                <c:pt idx="20">
                  <c:v>45515</c:v>
                </c:pt>
                <c:pt idx="21">
                  <c:v>45516</c:v>
                </c:pt>
                <c:pt idx="22">
                  <c:v>45517</c:v>
                </c:pt>
                <c:pt idx="23">
                  <c:v>45518</c:v>
                </c:pt>
                <c:pt idx="24">
                  <c:v>45519</c:v>
                </c:pt>
                <c:pt idx="25">
                  <c:v>45520</c:v>
                </c:pt>
                <c:pt idx="26">
                  <c:v>45521</c:v>
                </c:pt>
                <c:pt idx="27">
                  <c:v>45522</c:v>
                </c:pt>
                <c:pt idx="28">
                  <c:v>45523</c:v>
                </c:pt>
                <c:pt idx="29">
                  <c:v>45524</c:v>
                </c:pt>
                <c:pt idx="30">
                  <c:v>45525</c:v>
                </c:pt>
                <c:pt idx="31">
                  <c:v>45526</c:v>
                </c:pt>
                <c:pt idx="32">
                  <c:v>45527</c:v>
                </c:pt>
                <c:pt idx="33">
                  <c:v>45528</c:v>
                </c:pt>
                <c:pt idx="34">
                  <c:v>45529</c:v>
                </c:pt>
                <c:pt idx="35">
                  <c:v>45530</c:v>
                </c:pt>
                <c:pt idx="36">
                  <c:v>45531</c:v>
                </c:pt>
                <c:pt idx="37">
                  <c:v>45532</c:v>
                </c:pt>
                <c:pt idx="38">
                  <c:v>45533</c:v>
                </c:pt>
                <c:pt idx="39">
                  <c:v>45534</c:v>
                </c:pt>
                <c:pt idx="40">
                  <c:v>45535</c:v>
                </c:pt>
                <c:pt idx="41">
                  <c:v>45536</c:v>
                </c:pt>
                <c:pt idx="42">
                  <c:v>45537</c:v>
                </c:pt>
                <c:pt idx="43">
                  <c:v>45538</c:v>
                </c:pt>
                <c:pt idx="44">
                  <c:v>45539</c:v>
                </c:pt>
                <c:pt idx="45">
                  <c:v>45540</c:v>
                </c:pt>
                <c:pt idx="46">
                  <c:v>45541</c:v>
                </c:pt>
                <c:pt idx="47">
                  <c:v>45542</c:v>
                </c:pt>
                <c:pt idx="48">
                  <c:v>45543</c:v>
                </c:pt>
                <c:pt idx="49">
                  <c:v>45544</c:v>
                </c:pt>
                <c:pt idx="50">
                  <c:v>45545</c:v>
                </c:pt>
                <c:pt idx="51">
                  <c:v>45546</c:v>
                </c:pt>
                <c:pt idx="52">
                  <c:v>45547</c:v>
                </c:pt>
                <c:pt idx="53">
                  <c:v>45548</c:v>
                </c:pt>
                <c:pt idx="54">
                  <c:v>45549</c:v>
                </c:pt>
                <c:pt idx="55">
                  <c:v>45550</c:v>
                </c:pt>
                <c:pt idx="56">
                  <c:v>45551</c:v>
                </c:pt>
                <c:pt idx="57">
                  <c:v>45552</c:v>
                </c:pt>
                <c:pt idx="58">
                  <c:v>45553</c:v>
                </c:pt>
                <c:pt idx="59">
                  <c:v>45554</c:v>
                </c:pt>
                <c:pt idx="60">
                  <c:v>45555</c:v>
                </c:pt>
                <c:pt idx="61">
                  <c:v>45556</c:v>
                </c:pt>
                <c:pt idx="62">
                  <c:v>45557</c:v>
                </c:pt>
                <c:pt idx="63">
                  <c:v>45558</c:v>
                </c:pt>
                <c:pt idx="64">
                  <c:v>45559</c:v>
                </c:pt>
                <c:pt idx="65">
                  <c:v>45560</c:v>
                </c:pt>
                <c:pt idx="66">
                  <c:v>45561</c:v>
                </c:pt>
                <c:pt idx="67">
                  <c:v>45562</c:v>
                </c:pt>
                <c:pt idx="68">
                  <c:v>45563</c:v>
                </c:pt>
                <c:pt idx="69">
                  <c:v>45564</c:v>
                </c:pt>
                <c:pt idx="70">
                  <c:v>45565</c:v>
                </c:pt>
                <c:pt idx="71">
                  <c:v>45566</c:v>
                </c:pt>
                <c:pt idx="72">
                  <c:v>45567</c:v>
                </c:pt>
                <c:pt idx="73">
                  <c:v>45568</c:v>
                </c:pt>
                <c:pt idx="74">
                  <c:v>45569</c:v>
                </c:pt>
                <c:pt idx="75">
                  <c:v>45570</c:v>
                </c:pt>
                <c:pt idx="76">
                  <c:v>45571</c:v>
                </c:pt>
                <c:pt idx="77">
                  <c:v>45572</c:v>
                </c:pt>
                <c:pt idx="78">
                  <c:v>45573</c:v>
                </c:pt>
                <c:pt idx="79">
                  <c:v>45574</c:v>
                </c:pt>
                <c:pt idx="80">
                  <c:v>45575</c:v>
                </c:pt>
                <c:pt idx="81">
                  <c:v>45576</c:v>
                </c:pt>
                <c:pt idx="82">
                  <c:v>45577</c:v>
                </c:pt>
                <c:pt idx="83">
                  <c:v>45578</c:v>
                </c:pt>
                <c:pt idx="84">
                  <c:v>45579</c:v>
                </c:pt>
                <c:pt idx="85">
                  <c:v>45580</c:v>
                </c:pt>
                <c:pt idx="86">
                  <c:v>45581</c:v>
                </c:pt>
                <c:pt idx="87">
                  <c:v>45582</c:v>
                </c:pt>
                <c:pt idx="88">
                  <c:v>45583</c:v>
                </c:pt>
                <c:pt idx="89">
                  <c:v>45584</c:v>
                </c:pt>
                <c:pt idx="90">
                  <c:v>45585</c:v>
                </c:pt>
                <c:pt idx="91">
                  <c:v>45586</c:v>
                </c:pt>
                <c:pt idx="92">
                  <c:v>45587</c:v>
                </c:pt>
                <c:pt idx="93">
                  <c:v>45588</c:v>
                </c:pt>
                <c:pt idx="94">
                  <c:v>45589</c:v>
                </c:pt>
                <c:pt idx="95">
                  <c:v>45590</c:v>
                </c:pt>
                <c:pt idx="96">
                  <c:v>45591</c:v>
                </c:pt>
                <c:pt idx="97">
                  <c:v>45592</c:v>
                </c:pt>
                <c:pt idx="98">
                  <c:v>45593</c:v>
                </c:pt>
                <c:pt idx="99">
                  <c:v>45594</c:v>
                </c:pt>
                <c:pt idx="100">
                  <c:v>45595</c:v>
                </c:pt>
                <c:pt idx="101">
                  <c:v>45596</c:v>
                </c:pt>
                <c:pt idx="102">
                  <c:v>45597</c:v>
                </c:pt>
                <c:pt idx="103">
                  <c:v>45598</c:v>
                </c:pt>
                <c:pt idx="104">
                  <c:v>45599</c:v>
                </c:pt>
                <c:pt idx="105">
                  <c:v>45600</c:v>
                </c:pt>
                <c:pt idx="106">
                  <c:v>45601</c:v>
                </c:pt>
                <c:pt idx="107">
                  <c:v>45602</c:v>
                </c:pt>
                <c:pt idx="108">
                  <c:v>45603</c:v>
                </c:pt>
                <c:pt idx="109">
                  <c:v>45604</c:v>
                </c:pt>
                <c:pt idx="110">
                  <c:v>45605</c:v>
                </c:pt>
                <c:pt idx="111">
                  <c:v>45606</c:v>
                </c:pt>
                <c:pt idx="112">
                  <c:v>45607</c:v>
                </c:pt>
                <c:pt idx="113">
                  <c:v>45608</c:v>
                </c:pt>
                <c:pt idx="114">
                  <c:v>45609</c:v>
                </c:pt>
                <c:pt idx="115">
                  <c:v>45610</c:v>
                </c:pt>
                <c:pt idx="116">
                  <c:v>45611</c:v>
                </c:pt>
                <c:pt idx="117">
                  <c:v>45612</c:v>
                </c:pt>
                <c:pt idx="118">
                  <c:v>45613</c:v>
                </c:pt>
                <c:pt idx="119">
                  <c:v>45614</c:v>
                </c:pt>
                <c:pt idx="120">
                  <c:v>45615</c:v>
                </c:pt>
                <c:pt idx="121">
                  <c:v>45616</c:v>
                </c:pt>
                <c:pt idx="122">
                  <c:v>45617</c:v>
                </c:pt>
                <c:pt idx="123">
                  <c:v>45618</c:v>
                </c:pt>
                <c:pt idx="124">
                  <c:v>45619</c:v>
                </c:pt>
                <c:pt idx="125">
                  <c:v>45620</c:v>
                </c:pt>
                <c:pt idx="126">
                  <c:v>45621</c:v>
                </c:pt>
                <c:pt idx="127">
                  <c:v>45622</c:v>
                </c:pt>
                <c:pt idx="128">
                  <c:v>45623</c:v>
                </c:pt>
                <c:pt idx="129">
                  <c:v>45624</c:v>
                </c:pt>
                <c:pt idx="130">
                  <c:v>45625</c:v>
                </c:pt>
                <c:pt idx="131">
                  <c:v>45626</c:v>
                </c:pt>
                <c:pt idx="132">
                  <c:v>45627</c:v>
                </c:pt>
                <c:pt idx="133">
                  <c:v>45628</c:v>
                </c:pt>
                <c:pt idx="134">
                  <c:v>45629</c:v>
                </c:pt>
                <c:pt idx="135">
                  <c:v>45630</c:v>
                </c:pt>
                <c:pt idx="136">
                  <c:v>45631</c:v>
                </c:pt>
                <c:pt idx="137">
                  <c:v>45632</c:v>
                </c:pt>
                <c:pt idx="138">
                  <c:v>45633</c:v>
                </c:pt>
                <c:pt idx="139">
                  <c:v>45634</c:v>
                </c:pt>
                <c:pt idx="140">
                  <c:v>45635</c:v>
                </c:pt>
                <c:pt idx="141">
                  <c:v>45636</c:v>
                </c:pt>
                <c:pt idx="142">
                  <c:v>45637</c:v>
                </c:pt>
                <c:pt idx="143">
                  <c:v>45638</c:v>
                </c:pt>
                <c:pt idx="144">
                  <c:v>45639</c:v>
                </c:pt>
                <c:pt idx="145">
                  <c:v>45640</c:v>
                </c:pt>
                <c:pt idx="146">
                  <c:v>45641</c:v>
                </c:pt>
                <c:pt idx="147">
                  <c:v>45642</c:v>
                </c:pt>
                <c:pt idx="148">
                  <c:v>45643</c:v>
                </c:pt>
                <c:pt idx="149">
                  <c:v>45644</c:v>
                </c:pt>
                <c:pt idx="150">
                  <c:v>45645</c:v>
                </c:pt>
                <c:pt idx="151">
                  <c:v>45646</c:v>
                </c:pt>
                <c:pt idx="152">
                  <c:v>45647</c:v>
                </c:pt>
                <c:pt idx="153">
                  <c:v>45648</c:v>
                </c:pt>
                <c:pt idx="154">
                  <c:v>45649</c:v>
                </c:pt>
                <c:pt idx="155">
                  <c:v>45650</c:v>
                </c:pt>
                <c:pt idx="156">
                  <c:v>45651</c:v>
                </c:pt>
                <c:pt idx="157">
                  <c:v>45652</c:v>
                </c:pt>
                <c:pt idx="158">
                  <c:v>45653</c:v>
                </c:pt>
                <c:pt idx="159">
                  <c:v>45654</c:v>
                </c:pt>
                <c:pt idx="160">
                  <c:v>45655</c:v>
                </c:pt>
                <c:pt idx="161">
                  <c:v>45656</c:v>
                </c:pt>
                <c:pt idx="162">
                  <c:v>45657</c:v>
                </c:pt>
                <c:pt idx="163">
                  <c:v>45658</c:v>
                </c:pt>
                <c:pt idx="164">
                  <c:v>45659</c:v>
                </c:pt>
                <c:pt idx="165">
                  <c:v>45660</c:v>
                </c:pt>
                <c:pt idx="166">
                  <c:v>45661</c:v>
                </c:pt>
                <c:pt idx="167">
                  <c:v>45662</c:v>
                </c:pt>
                <c:pt idx="168">
                  <c:v>45663</c:v>
                </c:pt>
                <c:pt idx="169">
                  <c:v>45664</c:v>
                </c:pt>
                <c:pt idx="170">
                  <c:v>45665</c:v>
                </c:pt>
                <c:pt idx="171">
                  <c:v>45666</c:v>
                </c:pt>
                <c:pt idx="172">
                  <c:v>45667</c:v>
                </c:pt>
                <c:pt idx="173">
                  <c:v>45668</c:v>
                </c:pt>
                <c:pt idx="174">
                  <c:v>45669</c:v>
                </c:pt>
                <c:pt idx="175">
                  <c:v>45670</c:v>
                </c:pt>
                <c:pt idx="176">
                  <c:v>45671</c:v>
                </c:pt>
                <c:pt idx="177">
                  <c:v>45672</c:v>
                </c:pt>
                <c:pt idx="178">
                  <c:v>45673</c:v>
                </c:pt>
                <c:pt idx="179">
                  <c:v>45674</c:v>
                </c:pt>
                <c:pt idx="180">
                  <c:v>45675</c:v>
                </c:pt>
                <c:pt idx="181">
                  <c:v>45676</c:v>
                </c:pt>
                <c:pt idx="182">
                  <c:v>45677</c:v>
                </c:pt>
                <c:pt idx="183">
                  <c:v>45678</c:v>
                </c:pt>
                <c:pt idx="184">
                  <c:v>45679</c:v>
                </c:pt>
                <c:pt idx="185">
                  <c:v>45680</c:v>
                </c:pt>
                <c:pt idx="186">
                  <c:v>45681</c:v>
                </c:pt>
                <c:pt idx="187">
                  <c:v>45682</c:v>
                </c:pt>
                <c:pt idx="188">
                  <c:v>45683</c:v>
                </c:pt>
                <c:pt idx="189">
                  <c:v>45684</c:v>
                </c:pt>
                <c:pt idx="190">
                  <c:v>45685</c:v>
                </c:pt>
                <c:pt idx="191">
                  <c:v>45686</c:v>
                </c:pt>
                <c:pt idx="192">
                  <c:v>45687</c:v>
                </c:pt>
                <c:pt idx="193">
                  <c:v>45688</c:v>
                </c:pt>
                <c:pt idx="194">
                  <c:v>45689</c:v>
                </c:pt>
                <c:pt idx="195">
                  <c:v>45690</c:v>
                </c:pt>
                <c:pt idx="196">
                  <c:v>45691</c:v>
                </c:pt>
                <c:pt idx="197">
                  <c:v>45692</c:v>
                </c:pt>
                <c:pt idx="198">
                  <c:v>45693</c:v>
                </c:pt>
                <c:pt idx="199">
                  <c:v>45694</c:v>
                </c:pt>
                <c:pt idx="200">
                  <c:v>45695</c:v>
                </c:pt>
                <c:pt idx="201">
                  <c:v>45696</c:v>
                </c:pt>
                <c:pt idx="202">
                  <c:v>45697</c:v>
                </c:pt>
                <c:pt idx="203">
                  <c:v>45698</c:v>
                </c:pt>
                <c:pt idx="204">
                  <c:v>45699</c:v>
                </c:pt>
                <c:pt idx="205">
                  <c:v>45700</c:v>
                </c:pt>
                <c:pt idx="206">
                  <c:v>45701</c:v>
                </c:pt>
                <c:pt idx="207">
                  <c:v>45702</c:v>
                </c:pt>
                <c:pt idx="208">
                  <c:v>45703</c:v>
                </c:pt>
                <c:pt idx="209">
                  <c:v>45704</c:v>
                </c:pt>
                <c:pt idx="210">
                  <c:v>45705</c:v>
                </c:pt>
                <c:pt idx="211">
                  <c:v>45706</c:v>
                </c:pt>
                <c:pt idx="212">
                  <c:v>45707</c:v>
                </c:pt>
                <c:pt idx="213">
                  <c:v>45708</c:v>
                </c:pt>
                <c:pt idx="214">
                  <c:v>45709</c:v>
                </c:pt>
                <c:pt idx="215">
                  <c:v>45710</c:v>
                </c:pt>
                <c:pt idx="216">
                  <c:v>45711</c:v>
                </c:pt>
                <c:pt idx="217">
                  <c:v>45712</c:v>
                </c:pt>
                <c:pt idx="218">
                  <c:v>45713</c:v>
                </c:pt>
                <c:pt idx="219">
                  <c:v>45714</c:v>
                </c:pt>
                <c:pt idx="220">
                  <c:v>45715</c:v>
                </c:pt>
                <c:pt idx="221">
                  <c:v>45716</c:v>
                </c:pt>
                <c:pt idx="222">
                  <c:v>45717</c:v>
                </c:pt>
                <c:pt idx="223">
                  <c:v>45718</c:v>
                </c:pt>
                <c:pt idx="224">
                  <c:v>45719</c:v>
                </c:pt>
                <c:pt idx="225">
                  <c:v>45720</c:v>
                </c:pt>
                <c:pt idx="226">
                  <c:v>45721</c:v>
                </c:pt>
                <c:pt idx="227">
                  <c:v>45722</c:v>
                </c:pt>
                <c:pt idx="228">
                  <c:v>45723</c:v>
                </c:pt>
                <c:pt idx="229">
                  <c:v>45724</c:v>
                </c:pt>
                <c:pt idx="230">
                  <c:v>45725</c:v>
                </c:pt>
                <c:pt idx="231">
                  <c:v>45726</c:v>
                </c:pt>
                <c:pt idx="232">
                  <c:v>45727</c:v>
                </c:pt>
                <c:pt idx="233">
                  <c:v>45728</c:v>
                </c:pt>
                <c:pt idx="234">
                  <c:v>45729</c:v>
                </c:pt>
                <c:pt idx="235">
                  <c:v>45730</c:v>
                </c:pt>
                <c:pt idx="236">
                  <c:v>45731</c:v>
                </c:pt>
                <c:pt idx="237">
                  <c:v>45732</c:v>
                </c:pt>
                <c:pt idx="238">
                  <c:v>45733</c:v>
                </c:pt>
                <c:pt idx="239">
                  <c:v>45734</c:v>
                </c:pt>
                <c:pt idx="240">
                  <c:v>45735</c:v>
                </c:pt>
                <c:pt idx="241">
                  <c:v>45736</c:v>
                </c:pt>
                <c:pt idx="242">
                  <c:v>45737</c:v>
                </c:pt>
                <c:pt idx="243">
                  <c:v>45738</c:v>
                </c:pt>
                <c:pt idx="244">
                  <c:v>45739</c:v>
                </c:pt>
                <c:pt idx="245">
                  <c:v>45740</c:v>
                </c:pt>
                <c:pt idx="246">
                  <c:v>45741</c:v>
                </c:pt>
                <c:pt idx="247">
                  <c:v>45742</c:v>
                </c:pt>
                <c:pt idx="248">
                  <c:v>45743</c:v>
                </c:pt>
                <c:pt idx="249">
                  <c:v>45744</c:v>
                </c:pt>
                <c:pt idx="250">
                  <c:v>45745</c:v>
                </c:pt>
                <c:pt idx="251">
                  <c:v>45746</c:v>
                </c:pt>
                <c:pt idx="252">
                  <c:v>45747</c:v>
                </c:pt>
                <c:pt idx="253">
                  <c:v>45748</c:v>
                </c:pt>
                <c:pt idx="254">
                  <c:v>45749</c:v>
                </c:pt>
                <c:pt idx="255">
                  <c:v>45750</c:v>
                </c:pt>
                <c:pt idx="256">
                  <c:v>45751</c:v>
                </c:pt>
                <c:pt idx="257">
                  <c:v>45752</c:v>
                </c:pt>
                <c:pt idx="258">
                  <c:v>45753</c:v>
                </c:pt>
                <c:pt idx="259">
                  <c:v>45754</c:v>
                </c:pt>
                <c:pt idx="260">
                  <c:v>45755</c:v>
                </c:pt>
                <c:pt idx="261">
                  <c:v>45756</c:v>
                </c:pt>
                <c:pt idx="262">
                  <c:v>45757</c:v>
                </c:pt>
                <c:pt idx="263">
                  <c:v>45758</c:v>
                </c:pt>
                <c:pt idx="264">
                  <c:v>45759</c:v>
                </c:pt>
                <c:pt idx="265">
                  <c:v>45760</c:v>
                </c:pt>
                <c:pt idx="266">
                  <c:v>45761</c:v>
                </c:pt>
                <c:pt idx="267">
                  <c:v>45762</c:v>
                </c:pt>
                <c:pt idx="268">
                  <c:v>45763</c:v>
                </c:pt>
                <c:pt idx="269">
                  <c:v>45764</c:v>
                </c:pt>
                <c:pt idx="270">
                  <c:v>45765</c:v>
                </c:pt>
                <c:pt idx="271">
                  <c:v>45766</c:v>
                </c:pt>
                <c:pt idx="272">
                  <c:v>45767</c:v>
                </c:pt>
                <c:pt idx="273">
                  <c:v>45768</c:v>
                </c:pt>
                <c:pt idx="274">
                  <c:v>45769</c:v>
                </c:pt>
                <c:pt idx="275">
                  <c:v>45770</c:v>
                </c:pt>
                <c:pt idx="276">
                  <c:v>45771</c:v>
                </c:pt>
                <c:pt idx="277">
                  <c:v>45772</c:v>
                </c:pt>
                <c:pt idx="278">
                  <c:v>45773</c:v>
                </c:pt>
                <c:pt idx="279">
                  <c:v>45774</c:v>
                </c:pt>
                <c:pt idx="280">
                  <c:v>45775</c:v>
                </c:pt>
                <c:pt idx="281">
                  <c:v>45776</c:v>
                </c:pt>
                <c:pt idx="282">
                  <c:v>45777</c:v>
                </c:pt>
                <c:pt idx="283">
                  <c:v>45778</c:v>
                </c:pt>
                <c:pt idx="284">
                  <c:v>45779</c:v>
                </c:pt>
                <c:pt idx="285">
                  <c:v>45780</c:v>
                </c:pt>
                <c:pt idx="286">
                  <c:v>45781</c:v>
                </c:pt>
                <c:pt idx="287">
                  <c:v>45782</c:v>
                </c:pt>
                <c:pt idx="288">
                  <c:v>45783</c:v>
                </c:pt>
                <c:pt idx="289">
                  <c:v>45784</c:v>
                </c:pt>
                <c:pt idx="290">
                  <c:v>45785</c:v>
                </c:pt>
                <c:pt idx="291">
                  <c:v>45786</c:v>
                </c:pt>
                <c:pt idx="292">
                  <c:v>45787</c:v>
                </c:pt>
                <c:pt idx="293">
                  <c:v>45788</c:v>
                </c:pt>
                <c:pt idx="294">
                  <c:v>45789</c:v>
                </c:pt>
                <c:pt idx="295">
                  <c:v>45790</c:v>
                </c:pt>
                <c:pt idx="296">
                  <c:v>45791</c:v>
                </c:pt>
                <c:pt idx="297">
                  <c:v>45792</c:v>
                </c:pt>
                <c:pt idx="298">
                  <c:v>45793</c:v>
                </c:pt>
                <c:pt idx="299">
                  <c:v>45794</c:v>
                </c:pt>
                <c:pt idx="300">
                  <c:v>45795</c:v>
                </c:pt>
                <c:pt idx="301">
                  <c:v>45796</c:v>
                </c:pt>
                <c:pt idx="302">
                  <c:v>45797</c:v>
                </c:pt>
                <c:pt idx="303">
                  <c:v>45798</c:v>
                </c:pt>
                <c:pt idx="304">
                  <c:v>45799</c:v>
                </c:pt>
                <c:pt idx="305">
                  <c:v>45800</c:v>
                </c:pt>
                <c:pt idx="306">
                  <c:v>45801</c:v>
                </c:pt>
                <c:pt idx="307">
                  <c:v>45802</c:v>
                </c:pt>
                <c:pt idx="308">
                  <c:v>45803</c:v>
                </c:pt>
                <c:pt idx="309">
                  <c:v>45804</c:v>
                </c:pt>
                <c:pt idx="310">
                  <c:v>45805</c:v>
                </c:pt>
                <c:pt idx="311">
                  <c:v>45806</c:v>
                </c:pt>
                <c:pt idx="312">
                  <c:v>45807</c:v>
                </c:pt>
                <c:pt idx="313">
                  <c:v>45808</c:v>
                </c:pt>
                <c:pt idx="314">
                  <c:v>45809</c:v>
                </c:pt>
                <c:pt idx="315">
                  <c:v>45810</c:v>
                </c:pt>
                <c:pt idx="316">
                  <c:v>45811</c:v>
                </c:pt>
                <c:pt idx="317">
                  <c:v>45812</c:v>
                </c:pt>
                <c:pt idx="318">
                  <c:v>45813</c:v>
                </c:pt>
                <c:pt idx="319">
                  <c:v>45814</c:v>
                </c:pt>
                <c:pt idx="320">
                  <c:v>45815</c:v>
                </c:pt>
                <c:pt idx="321">
                  <c:v>45816</c:v>
                </c:pt>
                <c:pt idx="322">
                  <c:v>45817</c:v>
                </c:pt>
                <c:pt idx="323">
                  <c:v>45818</c:v>
                </c:pt>
                <c:pt idx="324">
                  <c:v>45819</c:v>
                </c:pt>
                <c:pt idx="325">
                  <c:v>45820</c:v>
                </c:pt>
                <c:pt idx="326">
                  <c:v>45821</c:v>
                </c:pt>
                <c:pt idx="327">
                  <c:v>45822</c:v>
                </c:pt>
                <c:pt idx="328">
                  <c:v>45823</c:v>
                </c:pt>
                <c:pt idx="329">
                  <c:v>45824</c:v>
                </c:pt>
                <c:pt idx="330">
                  <c:v>45825</c:v>
                </c:pt>
                <c:pt idx="331">
                  <c:v>45826</c:v>
                </c:pt>
                <c:pt idx="332">
                  <c:v>45827</c:v>
                </c:pt>
                <c:pt idx="333">
                  <c:v>45828</c:v>
                </c:pt>
                <c:pt idx="334">
                  <c:v>45829</c:v>
                </c:pt>
                <c:pt idx="335">
                  <c:v>45830</c:v>
                </c:pt>
                <c:pt idx="336">
                  <c:v>45831</c:v>
                </c:pt>
                <c:pt idx="337">
                  <c:v>45832</c:v>
                </c:pt>
                <c:pt idx="338">
                  <c:v>45833</c:v>
                </c:pt>
                <c:pt idx="339">
                  <c:v>45834</c:v>
                </c:pt>
                <c:pt idx="340">
                  <c:v>45835</c:v>
                </c:pt>
                <c:pt idx="341">
                  <c:v>45836</c:v>
                </c:pt>
                <c:pt idx="342">
                  <c:v>45837</c:v>
                </c:pt>
                <c:pt idx="343">
                  <c:v>45838</c:v>
                </c:pt>
                <c:pt idx="344">
                  <c:v>45839</c:v>
                </c:pt>
                <c:pt idx="345">
                  <c:v>45840</c:v>
                </c:pt>
                <c:pt idx="346">
                  <c:v>45841</c:v>
                </c:pt>
                <c:pt idx="347">
                  <c:v>45842</c:v>
                </c:pt>
                <c:pt idx="348">
                  <c:v>45843</c:v>
                </c:pt>
                <c:pt idx="349">
                  <c:v>45844</c:v>
                </c:pt>
                <c:pt idx="350">
                  <c:v>45845</c:v>
                </c:pt>
                <c:pt idx="351">
                  <c:v>45846</c:v>
                </c:pt>
                <c:pt idx="352">
                  <c:v>45847</c:v>
                </c:pt>
                <c:pt idx="353">
                  <c:v>45848</c:v>
                </c:pt>
                <c:pt idx="354">
                  <c:v>45849</c:v>
                </c:pt>
                <c:pt idx="355">
                  <c:v>45850</c:v>
                </c:pt>
                <c:pt idx="356">
                  <c:v>45851</c:v>
                </c:pt>
                <c:pt idx="357">
                  <c:v>45852</c:v>
                </c:pt>
                <c:pt idx="358">
                  <c:v>45853</c:v>
                </c:pt>
                <c:pt idx="359">
                  <c:v>45854</c:v>
                </c:pt>
                <c:pt idx="360">
                  <c:v>45855</c:v>
                </c:pt>
                <c:pt idx="361">
                  <c:v>45856</c:v>
                </c:pt>
                <c:pt idx="362">
                  <c:v>45857</c:v>
                </c:pt>
                <c:pt idx="363">
                  <c:v>45858</c:v>
                </c:pt>
                <c:pt idx="364">
                  <c:v>45859</c:v>
                </c:pt>
                <c:pt idx="365">
                  <c:v>45860</c:v>
                </c:pt>
                <c:pt idx="366">
                  <c:v>45861</c:v>
                </c:pt>
                <c:pt idx="367">
                  <c:v>45862</c:v>
                </c:pt>
                <c:pt idx="368">
                  <c:v>45863</c:v>
                </c:pt>
                <c:pt idx="369">
                  <c:v>45864</c:v>
                </c:pt>
                <c:pt idx="370">
                  <c:v>45865</c:v>
                </c:pt>
                <c:pt idx="371">
                  <c:v>45866</c:v>
                </c:pt>
                <c:pt idx="372">
                  <c:v>45867</c:v>
                </c:pt>
                <c:pt idx="373">
                  <c:v>45868</c:v>
                </c:pt>
                <c:pt idx="374">
                  <c:v>45869</c:v>
                </c:pt>
                <c:pt idx="375">
                  <c:v>45870</c:v>
                </c:pt>
                <c:pt idx="376">
                  <c:v>45871</c:v>
                </c:pt>
                <c:pt idx="377">
                  <c:v>45872</c:v>
                </c:pt>
                <c:pt idx="378">
                  <c:v>45873</c:v>
                </c:pt>
                <c:pt idx="379">
                  <c:v>45874</c:v>
                </c:pt>
                <c:pt idx="380">
                  <c:v>45875</c:v>
                </c:pt>
                <c:pt idx="381">
                  <c:v>45876</c:v>
                </c:pt>
                <c:pt idx="382">
                  <c:v>45877</c:v>
                </c:pt>
                <c:pt idx="383">
                  <c:v>45878</c:v>
                </c:pt>
                <c:pt idx="384">
                  <c:v>45879</c:v>
                </c:pt>
                <c:pt idx="385">
                  <c:v>45880</c:v>
                </c:pt>
                <c:pt idx="386">
                  <c:v>45881</c:v>
                </c:pt>
                <c:pt idx="387">
                  <c:v>45882</c:v>
                </c:pt>
                <c:pt idx="388">
                  <c:v>45883</c:v>
                </c:pt>
                <c:pt idx="389">
                  <c:v>45884</c:v>
                </c:pt>
                <c:pt idx="390">
                  <c:v>45885</c:v>
                </c:pt>
                <c:pt idx="391">
                  <c:v>45886</c:v>
                </c:pt>
                <c:pt idx="392">
                  <c:v>45887</c:v>
                </c:pt>
                <c:pt idx="393">
                  <c:v>45888</c:v>
                </c:pt>
                <c:pt idx="394">
                  <c:v>45889</c:v>
                </c:pt>
                <c:pt idx="395">
                  <c:v>45890</c:v>
                </c:pt>
                <c:pt idx="396">
                  <c:v>45891</c:v>
                </c:pt>
                <c:pt idx="397">
                  <c:v>45892</c:v>
                </c:pt>
                <c:pt idx="398">
                  <c:v>45893</c:v>
                </c:pt>
                <c:pt idx="399">
                  <c:v>45894</c:v>
                </c:pt>
                <c:pt idx="400">
                  <c:v>45895</c:v>
                </c:pt>
                <c:pt idx="401">
                  <c:v>45896</c:v>
                </c:pt>
                <c:pt idx="402">
                  <c:v>45897</c:v>
                </c:pt>
                <c:pt idx="403">
                  <c:v>45898</c:v>
                </c:pt>
                <c:pt idx="404">
                  <c:v>45899</c:v>
                </c:pt>
                <c:pt idx="405">
                  <c:v>45900</c:v>
                </c:pt>
                <c:pt idx="406">
                  <c:v>45901</c:v>
                </c:pt>
                <c:pt idx="407">
                  <c:v>45902</c:v>
                </c:pt>
                <c:pt idx="408">
                  <c:v>45903</c:v>
                </c:pt>
                <c:pt idx="409">
                  <c:v>45904</c:v>
                </c:pt>
                <c:pt idx="410">
                  <c:v>45905</c:v>
                </c:pt>
                <c:pt idx="411">
                  <c:v>45906</c:v>
                </c:pt>
                <c:pt idx="412">
                  <c:v>45907</c:v>
                </c:pt>
                <c:pt idx="413">
                  <c:v>45908</c:v>
                </c:pt>
                <c:pt idx="414">
                  <c:v>45909</c:v>
                </c:pt>
                <c:pt idx="415">
                  <c:v>45910</c:v>
                </c:pt>
                <c:pt idx="416">
                  <c:v>45911</c:v>
                </c:pt>
                <c:pt idx="417">
                  <c:v>45912</c:v>
                </c:pt>
                <c:pt idx="418">
                  <c:v>45913</c:v>
                </c:pt>
                <c:pt idx="419">
                  <c:v>45914</c:v>
                </c:pt>
                <c:pt idx="420">
                  <c:v>45915</c:v>
                </c:pt>
                <c:pt idx="421">
                  <c:v>45916</c:v>
                </c:pt>
                <c:pt idx="422">
                  <c:v>45917</c:v>
                </c:pt>
                <c:pt idx="423">
                  <c:v>45918</c:v>
                </c:pt>
                <c:pt idx="424">
                  <c:v>45919</c:v>
                </c:pt>
                <c:pt idx="425">
                  <c:v>45920</c:v>
                </c:pt>
                <c:pt idx="426">
                  <c:v>45921</c:v>
                </c:pt>
                <c:pt idx="427">
                  <c:v>45922</c:v>
                </c:pt>
                <c:pt idx="428">
                  <c:v>45923</c:v>
                </c:pt>
                <c:pt idx="429">
                  <c:v>45924</c:v>
                </c:pt>
                <c:pt idx="430">
                  <c:v>45925</c:v>
                </c:pt>
                <c:pt idx="431">
                  <c:v>45926</c:v>
                </c:pt>
                <c:pt idx="432">
                  <c:v>45927</c:v>
                </c:pt>
                <c:pt idx="433">
                  <c:v>45928</c:v>
                </c:pt>
                <c:pt idx="434">
                  <c:v>45929</c:v>
                </c:pt>
                <c:pt idx="435">
                  <c:v>45930</c:v>
                </c:pt>
                <c:pt idx="436">
                  <c:v>45931</c:v>
                </c:pt>
                <c:pt idx="437">
                  <c:v>45932</c:v>
                </c:pt>
                <c:pt idx="438">
                  <c:v>45933</c:v>
                </c:pt>
                <c:pt idx="439">
                  <c:v>45934</c:v>
                </c:pt>
                <c:pt idx="440">
                  <c:v>45935</c:v>
                </c:pt>
                <c:pt idx="441">
                  <c:v>45936</c:v>
                </c:pt>
                <c:pt idx="442">
                  <c:v>45937</c:v>
                </c:pt>
                <c:pt idx="443">
                  <c:v>45938</c:v>
                </c:pt>
                <c:pt idx="444">
                  <c:v>45939</c:v>
                </c:pt>
                <c:pt idx="445">
                  <c:v>45940</c:v>
                </c:pt>
                <c:pt idx="446">
                  <c:v>45941</c:v>
                </c:pt>
                <c:pt idx="447">
                  <c:v>45942</c:v>
                </c:pt>
                <c:pt idx="448">
                  <c:v>45943</c:v>
                </c:pt>
                <c:pt idx="449">
                  <c:v>45944</c:v>
                </c:pt>
                <c:pt idx="450">
                  <c:v>45945</c:v>
                </c:pt>
                <c:pt idx="451">
                  <c:v>45946</c:v>
                </c:pt>
                <c:pt idx="452">
                  <c:v>45947</c:v>
                </c:pt>
                <c:pt idx="453">
                  <c:v>45948</c:v>
                </c:pt>
                <c:pt idx="454">
                  <c:v>45949</c:v>
                </c:pt>
                <c:pt idx="455">
                  <c:v>45950</c:v>
                </c:pt>
                <c:pt idx="456">
                  <c:v>45951</c:v>
                </c:pt>
                <c:pt idx="457">
                  <c:v>45952</c:v>
                </c:pt>
                <c:pt idx="458">
                  <c:v>45953</c:v>
                </c:pt>
                <c:pt idx="459">
                  <c:v>45954</c:v>
                </c:pt>
                <c:pt idx="460">
                  <c:v>45955</c:v>
                </c:pt>
                <c:pt idx="461">
                  <c:v>45956</c:v>
                </c:pt>
                <c:pt idx="462">
                  <c:v>45957</c:v>
                </c:pt>
                <c:pt idx="463">
                  <c:v>45958</c:v>
                </c:pt>
                <c:pt idx="464">
                  <c:v>45959</c:v>
                </c:pt>
                <c:pt idx="465">
                  <c:v>45960</c:v>
                </c:pt>
                <c:pt idx="466">
                  <c:v>45961</c:v>
                </c:pt>
                <c:pt idx="467">
                  <c:v>45962</c:v>
                </c:pt>
                <c:pt idx="468">
                  <c:v>45963</c:v>
                </c:pt>
                <c:pt idx="469">
                  <c:v>45964</c:v>
                </c:pt>
                <c:pt idx="470">
                  <c:v>45965</c:v>
                </c:pt>
                <c:pt idx="471">
                  <c:v>45966</c:v>
                </c:pt>
                <c:pt idx="472">
                  <c:v>45967</c:v>
                </c:pt>
                <c:pt idx="473">
                  <c:v>45968</c:v>
                </c:pt>
                <c:pt idx="474">
                  <c:v>45969</c:v>
                </c:pt>
                <c:pt idx="475">
                  <c:v>45970</c:v>
                </c:pt>
                <c:pt idx="476">
                  <c:v>45971</c:v>
                </c:pt>
                <c:pt idx="477">
                  <c:v>45972</c:v>
                </c:pt>
                <c:pt idx="478">
                  <c:v>45973</c:v>
                </c:pt>
                <c:pt idx="479">
                  <c:v>45974</c:v>
                </c:pt>
                <c:pt idx="480">
                  <c:v>45975</c:v>
                </c:pt>
                <c:pt idx="481">
                  <c:v>45976</c:v>
                </c:pt>
                <c:pt idx="482">
                  <c:v>45977</c:v>
                </c:pt>
                <c:pt idx="483">
                  <c:v>45978</c:v>
                </c:pt>
                <c:pt idx="484">
                  <c:v>45979</c:v>
                </c:pt>
                <c:pt idx="485">
                  <c:v>45980</c:v>
                </c:pt>
                <c:pt idx="486">
                  <c:v>45981</c:v>
                </c:pt>
                <c:pt idx="487">
                  <c:v>45982</c:v>
                </c:pt>
                <c:pt idx="488">
                  <c:v>45983</c:v>
                </c:pt>
                <c:pt idx="489">
                  <c:v>45984</c:v>
                </c:pt>
                <c:pt idx="490">
                  <c:v>45985</c:v>
                </c:pt>
                <c:pt idx="491">
                  <c:v>45986</c:v>
                </c:pt>
                <c:pt idx="492">
                  <c:v>45987</c:v>
                </c:pt>
                <c:pt idx="493">
                  <c:v>45988</c:v>
                </c:pt>
                <c:pt idx="494">
                  <c:v>45989</c:v>
                </c:pt>
                <c:pt idx="495">
                  <c:v>45990</c:v>
                </c:pt>
                <c:pt idx="496">
                  <c:v>45991</c:v>
                </c:pt>
                <c:pt idx="497">
                  <c:v>45992</c:v>
                </c:pt>
                <c:pt idx="498">
                  <c:v>45993</c:v>
                </c:pt>
                <c:pt idx="499">
                  <c:v>45994</c:v>
                </c:pt>
                <c:pt idx="500">
                  <c:v>45995</c:v>
                </c:pt>
                <c:pt idx="501">
                  <c:v>45996</c:v>
                </c:pt>
                <c:pt idx="502">
                  <c:v>45997</c:v>
                </c:pt>
                <c:pt idx="503">
                  <c:v>45998</c:v>
                </c:pt>
                <c:pt idx="504">
                  <c:v>45999</c:v>
                </c:pt>
                <c:pt idx="505">
                  <c:v>46000</c:v>
                </c:pt>
                <c:pt idx="506">
                  <c:v>46001</c:v>
                </c:pt>
                <c:pt idx="507">
                  <c:v>46002</c:v>
                </c:pt>
                <c:pt idx="508">
                  <c:v>46003</c:v>
                </c:pt>
                <c:pt idx="509">
                  <c:v>46004</c:v>
                </c:pt>
                <c:pt idx="510">
                  <c:v>46005</c:v>
                </c:pt>
                <c:pt idx="511">
                  <c:v>46006</c:v>
                </c:pt>
                <c:pt idx="512">
                  <c:v>46007</c:v>
                </c:pt>
                <c:pt idx="513">
                  <c:v>46008</c:v>
                </c:pt>
                <c:pt idx="514">
                  <c:v>46009</c:v>
                </c:pt>
                <c:pt idx="515">
                  <c:v>46010</c:v>
                </c:pt>
                <c:pt idx="516">
                  <c:v>46011</c:v>
                </c:pt>
                <c:pt idx="517">
                  <c:v>46012</c:v>
                </c:pt>
                <c:pt idx="518">
                  <c:v>46013</c:v>
                </c:pt>
                <c:pt idx="519">
                  <c:v>46014</c:v>
                </c:pt>
                <c:pt idx="520">
                  <c:v>46015</c:v>
                </c:pt>
                <c:pt idx="521">
                  <c:v>46016</c:v>
                </c:pt>
                <c:pt idx="522">
                  <c:v>46017</c:v>
                </c:pt>
                <c:pt idx="523">
                  <c:v>46018</c:v>
                </c:pt>
                <c:pt idx="524">
                  <c:v>46019</c:v>
                </c:pt>
                <c:pt idx="525">
                  <c:v>46020</c:v>
                </c:pt>
                <c:pt idx="526">
                  <c:v>46021</c:v>
                </c:pt>
                <c:pt idx="527">
                  <c:v>46022</c:v>
                </c:pt>
                <c:pt idx="528">
                  <c:v>46023</c:v>
                </c:pt>
                <c:pt idx="529">
                  <c:v>46024</c:v>
                </c:pt>
                <c:pt idx="530">
                  <c:v>46025</c:v>
                </c:pt>
                <c:pt idx="531">
                  <c:v>46026</c:v>
                </c:pt>
                <c:pt idx="532">
                  <c:v>46027</c:v>
                </c:pt>
                <c:pt idx="533">
                  <c:v>46028</c:v>
                </c:pt>
                <c:pt idx="534">
                  <c:v>46029</c:v>
                </c:pt>
                <c:pt idx="535">
                  <c:v>46030</c:v>
                </c:pt>
                <c:pt idx="536">
                  <c:v>46031</c:v>
                </c:pt>
                <c:pt idx="537">
                  <c:v>46032</c:v>
                </c:pt>
                <c:pt idx="538">
                  <c:v>46033</c:v>
                </c:pt>
                <c:pt idx="539">
                  <c:v>46034</c:v>
                </c:pt>
                <c:pt idx="540">
                  <c:v>46035</c:v>
                </c:pt>
                <c:pt idx="541">
                  <c:v>46036</c:v>
                </c:pt>
                <c:pt idx="542">
                  <c:v>46037</c:v>
                </c:pt>
                <c:pt idx="543">
                  <c:v>46038</c:v>
                </c:pt>
                <c:pt idx="544">
                  <c:v>46039</c:v>
                </c:pt>
                <c:pt idx="545">
                  <c:v>46040</c:v>
                </c:pt>
                <c:pt idx="546">
                  <c:v>46041</c:v>
                </c:pt>
                <c:pt idx="547">
                  <c:v>46042</c:v>
                </c:pt>
                <c:pt idx="548">
                  <c:v>46043</c:v>
                </c:pt>
                <c:pt idx="549">
                  <c:v>46044</c:v>
                </c:pt>
                <c:pt idx="550">
                  <c:v>46045</c:v>
                </c:pt>
                <c:pt idx="551">
                  <c:v>46046</c:v>
                </c:pt>
                <c:pt idx="552">
                  <c:v>46047</c:v>
                </c:pt>
                <c:pt idx="553">
                  <c:v>46048</c:v>
                </c:pt>
                <c:pt idx="554">
                  <c:v>46049</c:v>
                </c:pt>
                <c:pt idx="555">
                  <c:v>46050</c:v>
                </c:pt>
                <c:pt idx="556">
                  <c:v>46051</c:v>
                </c:pt>
                <c:pt idx="557">
                  <c:v>46052</c:v>
                </c:pt>
                <c:pt idx="558">
                  <c:v>46053</c:v>
                </c:pt>
                <c:pt idx="559">
                  <c:v>46054</c:v>
                </c:pt>
                <c:pt idx="560">
                  <c:v>46055</c:v>
                </c:pt>
                <c:pt idx="561">
                  <c:v>46056</c:v>
                </c:pt>
                <c:pt idx="562">
                  <c:v>46057</c:v>
                </c:pt>
                <c:pt idx="563">
                  <c:v>46058</c:v>
                </c:pt>
                <c:pt idx="564">
                  <c:v>46059</c:v>
                </c:pt>
                <c:pt idx="565">
                  <c:v>46060</c:v>
                </c:pt>
                <c:pt idx="566">
                  <c:v>46061</c:v>
                </c:pt>
                <c:pt idx="567">
                  <c:v>46062</c:v>
                </c:pt>
                <c:pt idx="568">
                  <c:v>46063</c:v>
                </c:pt>
                <c:pt idx="569">
                  <c:v>46064</c:v>
                </c:pt>
                <c:pt idx="570">
                  <c:v>46065</c:v>
                </c:pt>
                <c:pt idx="571">
                  <c:v>46066</c:v>
                </c:pt>
                <c:pt idx="572">
                  <c:v>46067</c:v>
                </c:pt>
                <c:pt idx="573">
                  <c:v>46068</c:v>
                </c:pt>
                <c:pt idx="574">
                  <c:v>46069</c:v>
                </c:pt>
                <c:pt idx="575">
                  <c:v>46070</c:v>
                </c:pt>
                <c:pt idx="576">
                  <c:v>46071</c:v>
                </c:pt>
                <c:pt idx="577">
                  <c:v>46072</c:v>
                </c:pt>
                <c:pt idx="578">
                  <c:v>46073</c:v>
                </c:pt>
                <c:pt idx="579">
                  <c:v>46074</c:v>
                </c:pt>
                <c:pt idx="580">
                  <c:v>46075</c:v>
                </c:pt>
                <c:pt idx="581">
                  <c:v>46076</c:v>
                </c:pt>
                <c:pt idx="582">
                  <c:v>46077</c:v>
                </c:pt>
                <c:pt idx="583">
                  <c:v>46078</c:v>
                </c:pt>
                <c:pt idx="584">
                  <c:v>46079</c:v>
                </c:pt>
                <c:pt idx="585">
                  <c:v>46080</c:v>
                </c:pt>
                <c:pt idx="586">
                  <c:v>46081</c:v>
                </c:pt>
                <c:pt idx="587">
                  <c:v>46082</c:v>
                </c:pt>
                <c:pt idx="588">
                  <c:v>46083</c:v>
                </c:pt>
                <c:pt idx="589">
                  <c:v>46084</c:v>
                </c:pt>
                <c:pt idx="590">
                  <c:v>46085</c:v>
                </c:pt>
                <c:pt idx="591">
                  <c:v>46086</c:v>
                </c:pt>
                <c:pt idx="592">
                  <c:v>46087</c:v>
                </c:pt>
                <c:pt idx="593">
                  <c:v>46088</c:v>
                </c:pt>
                <c:pt idx="594">
                  <c:v>46089</c:v>
                </c:pt>
                <c:pt idx="595">
                  <c:v>46090</c:v>
                </c:pt>
                <c:pt idx="596">
                  <c:v>46091</c:v>
                </c:pt>
                <c:pt idx="597">
                  <c:v>46092</c:v>
                </c:pt>
                <c:pt idx="598">
                  <c:v>46093</c:v>
                </c:pt>
                <c:pt idx="599">
                  <c:v>46094</c:v>
                </c:pt>
                <c:pt idx="600">
                  <c:v>46095</c:v>
                </c:pt>
                <c:pt idx="601">
                  <c:v>46096</c:v>
                </c:pt>
                <c:pt idx="602">
                  <c:v>46097</c:v>
                </c:pt>
                <c:pt idx="603">
                  <c:v>46098</c:v>
                </c:pt>
                <c:pt idx="604">
                  <c:v>46099</c:v>
                </c:pt>
                <c:pt idx="605">
                  <c:v>46100</c:v>
                </c:pt>
                <c:pt idx="606">
                  <c:v>46101</c:v>
                </c:pt>
                <c:pt idx="607">
                  <c:v>46102</c:v>
                </c:pt>
                <c:pt idx="608">
                  <c:v>46103</c:v>
                </c:pt>
                <c:pt idx="609">
                  <c:v>46104</c:v>
                </c:pt>
                <c:pt idx="610">
                  <c:v>46105</c:v>
                </c:pt>
                <c:pt idx="611">
                  <c:v>46106</c:v>
                </c:pt>
                <c:pt idx="612">
                  <c:v>46107</c:v>
                </c:pt>
                <c:pt idx="613">
                  <c:v>46108</c:v>
                </c:pt>
                <c:pt idx="614">
                  <c:v>46109</c:v>
                </c:pt>
                <c:pt idx="615">
                  <c:v>46110</c:v>
                </c:pt>
                <c:pt idx="616">
                  <c:v>46111</c:v>
                </c:pt>
                <c:pt idx="617">
                  <c:v>46112</c:v>
                </c:pt>
                <c:pt idx="618">
                  <c:v>46113</c:v>
                </c:pt>
                <c:pt idx="619">
                  <c:v>46114</c:v>
                </c:pt>
                <c:pt idx="620">
                  <c:v>46115</c:v>
                </c:pt>
                <c:pt idx="621">
                  <c:v>46116</c:v>
                </c:pt>
                <c:pt idx="622">
                  <c:v>46117</c:v>
                </c:pt>
                <c:pt idx="623">
                  <c:v>46118</c:v>
                </c:pt>
                <c:pt idx="624">
                  <c:v>46119</c:v>
                </c:pt>
                <c:pt idx="625">
                  <c:v>46120</c:v>
                </c:pt>
                <c:pt idx="626">
                  <c:v>46121</c:v>
                </c:pt>
                <c:pt idx="627">
                  <c:v>46122</c:v>
                </c:pt>
                <c:pt idx="628">
                  <c:v>46123</c:v>
                </c:pt>
                <c:pt idx="629">
                  <c:v>46124</c:v>
                </c:pt>
                <c:pt idx="630">
                  <c:v>46125</c:v>
                </c:pt>
                <c:pt idx="631">
                  <c:v>46126</c:v>
                </c:pt>
                <c:pt idx="632">
                  <c:v>46127</c:v>
                </c:pt>
                <c:pt idx="633">
                  <c:v>46128</c:v>
                </c:pt>
                <c:pt idx="634">
                  <c:v>46129</c:v>
                </c:pt>
                <c:pt idx="635">
                  <c:v>46130</c:v>
                </c:pt>
                <c:pt idx="636">
                  <c:v>46131</c:v>
                </c:pt>
                <c:pt idx="637">
                  <c:v>46132</c:v>
                </c:pt>
                <c:pt idx="638">
                  <c:v>46133</c:v>
                </c:pt>
                <c:pt idx="639">
                  <c:v>46134</c:v>
                </c:pt>
                <c:pt idx="640">
                  <c:v>46135</c:v>
                </c:pt>
                <c:pt idx="641">
                  <c:v>46136</c:v>
                </c:pt>
                <c:pt idx="642">
                  <c:v>46137</c:v>
                </c:pt>
                <c:pt idx="643">
                  <c:v>46138</c:v>
                </c:pt>
                <c:pt idx="644">
                  <c:v>46139</c:v>
                </c:pt>
                <c:pt idx="645">
                  <c:v>46140</c:v>
                </c:pt>
                <c:pt idx="646">
                  <c:v>46141</c:v>
                </c:pt>
                <c:pt idx="647">
                  <c:v>46142</c:v>
                </c:pt>
                <c:pt idx="648">
                  <c:v>46143</c:v>
                </c:pt>
                <c:pt idx="649">
                  <c:v>46144</c:v>
                </c:pt>
                <c:pt idx="650">
                  <c:v>46145</c:v>
                </c:pt>
                <c:pt idx="651">
                  <c:v>46146</c:v>
                </c:pt>
                <c:pt idx="652">
                  <c:v>46147</c:v>
                </c:pt>
                <c:pt idx="653">
                  <c:v>46148</c:v>
                </c:pt>
                <c:pt idx="654">
                  <c:v>46149</c:v>
                </c:pt>
                <c:pt idx="655">
                  <c:v>46150</c:v>
                </c:pt>
                <c:pt idx="656">
                  <c:v>46151</c:v>
                </c:pt>
                <c:pt idx="657">
                  <c:v>46152</c:v>
                </c:pt>
                <c:pt idx="658">
                  <c:v>46153</c:v>
                </c:pt>
                <c:pt idx="659">
                  <c:v>46154</c:v>
                </c:pt>
                <c:pt idx="660">
                  <c:v>46155</c:v>
                </c:pt>
                <c:pt idx="661">
                  <c:v>46156</c:v>
                </c:pt>
                <c:pt idx="662">
                  <c:v>46157</c:v>
                </c:pt>
                <c:pt idx="663">
                  <c:v>46158</c:v>
                </c:pt>
                <c:pt idx="664">
                  <c:v>46159</c:v>
                </c:pt>
                <c:pt idx="665">
                  <c:v>46160</c:v>
                </c:pt>
                <c:pt idx="666">
                  <c:v>46161</c:v>
                </c:pt>
                <c:pt idx="667">
                  <c:v>46162</c:v>
                </c:pt>
                <c:pt idx="668">
                  <c:v>46163</c:v>
                </c:pt>
                <c:pt idx="669">
                  <c:v>46164</c:v>
                </c:pt>
                <c:pt idx="670">
                  <c:v>46165</c:v>
                </c:pt>
                <c:pt idx="671">
                  <c:v>46166</c:v>
                </c:pt>
                <c:pt idx="672">
                  <c:v>46167</c:v>
                </c:pt>
                <c:pt idx="673">
                  <c:v>46168</c:v>
                </c:pt>
                <c:pt idx="674">
                  <c:v>46169</c:v>
                </c:pt>
                <c:pt idx="675">
                  <c:v>46170</c:v>
                </c:pt>
                <c:pt idx="676">
                  <c:v>46171</c:v>
                </c:pt>
                <c:pt idx="677">
                  <c:v>46172</c:v>
                </c:pt>
                <c:pt idx="678">
                  <c:v>46173</c:v>
                </c:pt>
                <c:pt idx="679">
                  <c:v>46174</c:v>
                </c:pt>
                <c:pt idx="680">
                  <c:v>46175</c:v>
                </c:pt>
                <c:pt idx="681">
                  <c:v>46176</c:v>
                </c:pt>
                <c:pt idx="682">
                  <c:v>46177</c:v>
                </c:pt>
                <c:pt idx="683">
                  <c:v>46178</c:v>
                </c:pt>
                <c:pt idx="684">
                  <c:v>46179</c:v>
                </c:pt>
                <c:pt idx="685">
                  <c:v>46180</c:v>
                </c:pt>
                <c:pt idx="686">
                  <c:v>46181</c:v>
                </c:pt>
                <c:pt idx="687">
                  <c:v>46182</c:v>
                </c:pt>
                <c:pt idx="688">
                  <c:v>46183</c:v>
                </c:pt>
                <c:pt idx="689">
                  <c:v>46184</c:v>
                </c:pt>
                <c:pt idx="690">
                  <c:v>46185</c:v>
                </c:pt>
                <c:pt idx="691">
                  <c:v>46186</c:v>
                </c:pt>
                <c:pt idx="692">
                  <c:v>46187</c:v>
                </c:pt>
                <c:pt idx="693">
                  <c:v>46188</c:v>
                </c:pt>
                <c:pt idx="694">
                  <c:v>46189</c:v>
                </c:pt>
                <c:pt idx="695">
                  <c:v>46190</c:v>
                </c:pt>
                <c:pt idx="696">
                  <c:v>46191</c:v>
                </c:pt>
                <c:pt idx="697">
                  <c:v>46192</c:v>
                </c:pt>
                <c:pt idx="698">
                  <c:v>46193</c:v>
                </c:pt>
                <c:pt idx="699">
                  <c:v>46194</c:v>
                </c:pt>
                <c:pt idx="700">
                  <c:v>46195</c:v>
                </c:pt>
                <c:pt idx="701">
                  <c:v>46196</c:v>
                </c:pt>
                <c:pt idx="702">
                  <c:v>46197</c:v>
                </c:pt>
                <c:pt idx="703">
                  <c:v>46198</c:v>
                </c:pt>
                <c:pt idx="704">
                  <c:v>46199</c:v>
                </c:pt>
                <c:pt idx="705">
                  <c:v>46200</c:v>
                </c:pt>
                <c:pt idx="706">
                  <c:v>46201</c:v>
                </c:pt>
                <c:pt idx="707">
                  <c:v>46202</c:v>
                </c:pt>
                <c:pt idx="708">
                  <c:v>46203</c:v>
                </c:pt>
                <c:pt idx="709">
                  <c:v>46204</c:v>
                </c:pt>
                <c:pt idx="710">
                  <c:v>46205</c:v>
                </c:pt>
                <c:pt idx="711">
                  <c:v>46206</c:v>
                </c:pt>
              </c:numCache>
            </c:numRef>
          </c:cat>
          <c:val>
            <c:numRef>
              <c:f>'Figure 7 data'!$D$4:$D$4982</c:f>
              <c:numCache>
                <c:formatCode>0.00</c:formatCode>
                <c:ptCount val="4979"/>
                <c:pt idx="0">
                  <c:v>4.2525000000000004</c:v>
                </c:pt>
                <c:pt idx="1">
                  <c:v>4.2506000000000004</c:v>
                </c:pt>
                <c:pt idx="2">
                  <c:v>4.2838000000000003</c:v>
                </c:pt>
                <c:pt idx="3">
                  <c:v>4.2407000000000004</c:v>
                </c:pt>
                <c:pt idx="4">
                  <c:v>4.1939000000000002</c:v>
                </c:pt>
                <c:pt idx="5">
                  <c:v>4.1939000000000002</c:v>
                </c:pt>
                <c:pt idx="6">
                  <c:v>4.1939000000000002</c:v>
                </c:pt>
                <c:pt idx="7">
                  <c:v>4.1744000000000003</c:v>
                </c:pt>
                <c:pt idx="8">
                  <c:v>4.1394000000000002</c:v>
                </c:pt>
                <c:pt idx="9">
                  <c:v>4.0296000000000003</c:v>
                </c:pt>
                <c:pt idx="10">
                  <c:v>3.976</c:v>
                </c:pt>
                <c:pt idx="11">
                  <c:v>3.7904</c:v>
                </c:pt>
                <c:pt idx="12">
                  <c:v>3.7904</c:v>
                </c:pt>
                <c:pt idx="13">
                  <c:v>3.7904</c:v>
                </c:pt>
                <c:pt idx="14">
                  <c:v>3.7884000000000002</c:v>
                </c:pt>
                <c:pt idx="15">
                  <c:v>3.8919000000000001</c:v>
                </c:pt>
                <c:pt idx="16">
                  <c:v>3.9430999999999998</c:v>
                </c:pt>
                <c:pt idx="17">
                  <c:v>3.9876999999999998</c:v>
                </c:pt>
                <c:pt idx="18">
                  <c:v>3.9398</c:v>
                </c:pt>
                <c:pt idx="19">
                  <c:v>3.9398</c:v>
                </c:pt>
                <c:pt idx="20">
                  <c:v>3.9398</c:v>
                </c:pt>
                <c:pt idx="21">
                  <c:v>3.9035000000000002</c:v>
                </c:pt>
                <c:pt idx="22">
                  <c:v>3.8428</c:v>
                </c:pt>
                <c:pt idx="23">
                  <c:v>3.8351999999999999</c:v>
                </c:pt>
                <c:pt idx="24">
                  <c:v>3.9131</c:v>
                </c:pt>
                <c:pt idx="25">
                  <c:v>3.8826000000000001</c:v>
                </c:pt>
                <c:pt idx="26">
                  <c:v>3.8826000000000001</c:v>
                </c:pt>
                <c:pt idx="27">
                  <c:v>3.8826000000000001</c:v>
                </c:pt>
                <c:pt idx="28">
                  <c:v>3.8711000000000002</c:v>
                </c:pt>
                <c:pt idx="29">
                  <c:v>3.8067000000000002</c:v>
                </c:pt>
                <c:pt idx="30">
                  <c:v>3.8010000000000002</c:v>
                </c:pt>
                <c:pt idx="31">
                  <c:v>3.8521000000000001</c:v>
                </c:pt>
                <c:pt idx="32">
                  <c:v>3.7989999999999999</c:v>
                </c:pt>
                <c:pt idx="33">
                  <c:v>3.7989999999999999</c:v>
                </c:pt>
                <c:pt idx="34">
                  <c:v>3.7989999999999999</c:v>
                </c:pt>
                <c:pt idx="35">
                  <c:v>3.8159999999999998</c:v>
                </c:pt>
                <c:pt idx="36">
                  <c:v>3.8216000000000001</c:v>
                </c:pt>
                <c:pt idx="37">
                  <c:v>3.8349000000000002</c:v>
                </c:pt>
                <c:pt idx="38">
                  <c:v>3.8614999999999999</c:v>
                </c:pt>
                <c:pt idx="39">
                  <c:v>3.9034</c:v>
                </c:pt>
                <c:pt idx="40">
                  <c:v>3.9034</c:v>
                </c:pt>
                <c:pt idx="41">
                  <c:v>3.9034</c:v>
                </c:pt>
                <c:pt idx="42">
                  <c:v>3.9034</c:v>
                </c:pt>
                <c:pt idx="43">
                  <c:v>3.831</c:v>
                </c:pt>
                <c:pt idx="44">
                  <c:v>3.7551999999999999</c:v>
                </c:pt>
                <c:pt idx="45">
                  <c:v>3.7269000000000001</c:v>
                </c:pt>
                <c:pt idx="46">
                  <c:v>3.7080000000000002</c:v>
                </c:pt>
                <c:pt idx="47">
                  <c:v>3.7080000000000002</c:v>
                </c:pt>
                <c:pt idx="48">
                  <c:v>3.7080000000000002</c:v>
                </c:pt>
                <c:pt idx="49">
                  <c:v>3.7004000000000001</c:v>
                </c:pt>
                <c:pt idx="50">
                  <c:v>3.6423000000000001</c:v>
                </c:pt>
                <c:pt idx="51">
                  <c:v>3.6534</c:v>
                </c:pt>
                <c:pt idx="52">
                  <c:v>3.6739999999999999</c:v>
                </c:pt>
                <c:pt idx="53">
                  <c:v>3.6513</c:v>
                </c:pt>
                <c:pt idx="54">
                  <c:v>3.6513</c:v>
                </c:pt>
                <c:pt idx="55">
                  <c:v>3.6513</c:v>
                </c:pt>
                <c:pt idx="56">
                  <c:v>3.6175999999999999</c:v>
                </c:pt>
                <c:pt idx="57">
                  <c:v>3.6456</c:v>
                </c:pt>
                <c:pt idx="58">
                  <c:v>3.7038000000000002</c:v>
                </c:pt>
                <c:pt idx="59">
                  <c:v>3.7130999999999998</c:v>
                </c:pt>
                <c:pt idx="60">
                  <c:v>3.7412999999999998</c:v>
                </c:pt>
                <c:pt idx="61">
                  <c:v>3.7412999999999998</c:v>
                </c:pt>
                <c:pt idx="62">
                  <c:v>3.7412999999999998</c:v>
                </c:pt>
                <c:pt idx="63">
                  <c:v>3.7488999999999999</c:v>
                </c:pt>
                <c:pt idx="64">
                  <c:v>3.7280000000000002</c:v>
                </c:pt>
                <c:pt idx="65">
                  <c:v>3.7848999999999999</c:v>
                </c:pt>
                <c:pt idx="66">
                  <c:v>3.7963</c:v>
                </c:pt>
                <c:pt idx="67">
                  <c:v>3.7505999999999999</c:v>
                </c:pt>
                <c:pt idx="68">
                  <c:v>3.7505999999999999</c:v>
                </c:pt>
                <c:pt idx="69">
                  <c:v>3.7505999999999999</c:v>
                </c:pt>
                <c:pt idx="70">
                  <c:v>3.7808999999999999</c:v>
                </c:pt>
                <c:pt idx="71">
                  <c:v>3.7315</c:v>
                </c:pt>
                <c:pt idx="72">
                  <c:v>3.7808999999999999</c:v>
                </c:pt>
                <c:pt idx="73">
                  <c:v>3.8458000000000001</c:v>
                </c:pt>
                <c:pt idx="74">
                  <c:v>3.9672000000000001</c:v>
                </c:pt>
                <c:pt idx="75">
                  <c:v>3.9672000000000001</c:v>
                </c:pt>
                <c:pt idx="76">
                  <c:v>3.9672000000000001</c:v>
                </c:pt>
                <c:pt idx="77">
                  <c:v>4.0255999999999998</c:v>
                </c:pt>
                <c:pt idx="78">
                  <c:v>4.0118999999999998</c:v>
                </c:pt>
                <c:pt idx="79">
                  <c:v>4.0726000000000004</c:v>
                </c:pt>
                <c:pt idx="80">
                  <c:v>4.0608000000000004</c:v>
                </c:pt>
                <c:pt idx="81">
                  <c:v>4.1002999999999998</c:v>
                </c:pt>
                <c:pt idx="82">
                  <c:v>4.1002999999999998</c:v>
                </c:pt>
                <c:pt idx="83">
                  <c:v>4.1002999999999998</c:v>
                </c:pt>
                <c:pt idx="84">
                  <c:v>4.1002999999999998</c:v>
                </c:pt>
                <c:pt idx="85">
                  <c:v>4.0316999999999998</c:v>
                </c:pt>
                <c:pt idx="86">
                  <c:v>4.0122</c:v>
                </c:pt>
                <c:pt idx="87">
                  <c:v>4.0906000000000002</c:v>
                </c:pt>
                <c:pt idx="88">
                  <c:v>4.0827999999999998</c:v>
                </c:pt>
                <c:pt idx="89">
                  <c:v>4.0827999999999998</c:v>
                </c:pt>
                <c:pt idx="90">
                  <c:v>4.0827999999999998</c:v>
                </c:pt>
                <c:pt idx="91">
                  <c:v>4.1955999999999998</c:v>
                </c:pt>
                <c:pt idx="92">
                  <c:v>4.2076000000000002</c:v>
                </c:pt>
                <c:pt idx="93">
                  <c:v>4.2455999999999996</c:v>
                </c:pt>
                <c:pt idx="94">
                  <c:v>4.2118000000000002</c:v>
                </c:pt>
                <c:pt idx="95">
                  <c:v>4.2398999999999996</c:v>
                </c:pt>
                <c:pt idx="96">
                  <c:v>4.2398999999999996</c:v>
                </c:pt>
                <c:pt idx="97">
                  <c:v>4.2398999999999996</c:v>
                </c:pt>
                <c:pt idx="98">
                  <c:v>4.2820999999999998</c:v>
                </c:pt>
                <c:pt idx="99">
                  <c:v>4.2541000000000002</c:v>
                </c:pt>
                <c:pt idx="100">
                  <c:v>4.3003999999999998</c:v>
                </c:pt>
                <c:pt idx="101">
                  <c:v>4.2843999999999998</c:v>
                </c:pt>
                <c:pt idx="102">
                  <c:v>4.3836000000000004</c:v>
                </c:pt>
                <c:pt idx="103">
                  <c:v>4.3836000000000004</c:v>
                </c:pt>
                <c:pt idx="104">
                  <c:v>4.3836000000000004</c:v>
                </c:pt>
                <c:pt idx="105">
                  <c:v>4.2847</c:v>
                </c:pt>
                <c:pt idx="106">
                  <c:v>4.2708000000000004</c:v>
                </c:pt>
                <c:pt idx="107">
                  <c:v>4.4314999999999998</c:v>
                </c:pt>
                <c:pt idx="108">
                  <c:v>4.3257000000000003</c:v>
                </c:pt>
                <c:pt idx="109">
                  <c:v>4.3042999999999996</c:v>
                </c:pt>
                <c:pt idx="110">
                  <c:v>4.3042999999999996</c:v>
                </c:pt>
                <c:pt idx="111">
                  <c:v>4.3042999999999996</c:v>
                </c:pt>
                <c:pt idx="112">
                  <c:v>4.3042999999999996</c:v>
                </c:pt>
                <c:pt idx="113">
                  <c:v>4.4275000000000002</c:v>
                </c:pt>
                <c:pt idx="114">
                  <c:v>4.4512</c:v>
                </c:pt>
                <c:pt idx="115">
                  <c:v>4.4353999999999996</c:v>
                </c:pt>
                <c:pt idx="116">
                  <c:v>4.4394</c:v>
                </c:pt>
                <c:pt idx="117">
                  <c:v>4.4394</c:v>
                </c:pt>
                <c:pt idx="118">
                  <c:v>4.4394</c:v>
                </c:pt>
                <c:pt idx="119">
                  <c:v>4.4138000000000002</c:v>
                </c:pt>
                <c:pt idx="120">
                  <c:v>4.3962000000000003</c:v>
                </c:pt>
                <c:pt idx="121">
                  <c:v>4.41</c:v>
                </c:pt>
                <c:pt idx="122">
                  <c:v>4.4218000000000002</c:v>
                </c:pt>
                <c:pt idx="123">
                  <c:v>4.4001999999999999</c:v>
                </c:pt>
                <c:pt idx="124">
                  <c:v>4.4001999999999999</c:v>
                </c:pt>
                <c:pt idx="125">
                  <c:v>4.4001999999999999</c:v>
                </c:pt>
                <c:pt idx="126">
                  <c:v>4.2731000000000003</c:v>
                </c:pt>
                <c:pt idx="127">
                  <c:v>4.3061999999999996</c:v>
                </c:pt>
                <c:pt idx="128">
                  <c:v>4.2633999999999999</c:v>
                </c:pt>
                <c:pt idx="129">
                  <c:v>4.2633999999999999</c:v>
                </c:pt>
                <c:pt idx="130">
                  <c:v>4.1684999999999999</c:v>
                </c:pt>
                <c:pt idx="131">
                  <c:v>4.1684999999999999</c:v>
                </c:pt>
                <c:pt idx="132">
                  <c:v>4.1684999999999999</c:v>
                </c:pt>
                <c:pt idx="133">
                  <c:v>4.1897000000000002</c:v>
                </c:pt>
                <c:pt idx="134">
                  <c:v>4.2244999999999999</c:v>
                </c:pt>
                <c:pt idx="135">
                  <c:v>4.18</c:v>
                </c:pt>
                <c:pt idx="136">
                  <c:v>4.1760999999999999</c:v>
                </c:pt>
                <c:pt idx="137">
                  <c:v>4.1528999999999998</c:v>
                </c:pt>
                <c:pt idx="138">
                  <c:v>4.1528999999999998</c:v>
                </c:pt>
                <c:pt idx="139">
                  <c:v>4.1528999999999998</c:v>
                </c:pt>
                <c:pt idx="140">
                  <c:v>4.2012</c:v>
                </c:pt>
                <c:pt idx="141">
                  <c:v>4.2263000000000002</c:v>
                </c:pt>
                <c:pt idx="142">
                  <c:v>4.2710999999999997</c:v>
                </c:pt>
                <c:pt idx="143">
                  <c:v>4.3277999999999999</c:v>
                </c:pt>
                <c:pt idx="144">
                  <c:v>4.3967000000000001</c:v>
                </c:pt>
                <c:pt idx="145">
                  <c:v>4.3967000000000001</c:v>
                </c:pt>
                <c:pt idx="146">
                  <c:v>4.3967000000000001</c:v>
                </c:pt>
                <c:pt idx="147">
                  <c:v>4.3967000000000001</c:v>
                </c:pt>
                <c:pt idx="148">
                  <c:v>4.3986999999999998</c:v>
                </c:pt>
                <c:pt idx="149">
                  <c:v>4.5140000000000002</c:v>
                </c:pt>
                <c:pt idx="150">
                  <c:v>4.5621</c:v>
                </c:pt>
                <c:pt idx="151">
                  <c:v>4.5221999999999998</c:v>
                </c:pt>
                <c:pt idx="152">
                  <c:v>4.5221999999999998</c:v>
                </c:pt>
                <c:pt idx="153">
                  <c:v>4.5221999999999998</c:v>
                </c:pt>
                <c:pt idx="154">
                  <c:v>4.5865</c:v>
                </c:pt>
                <c:pt idx="155">
                  <c:v>4.5887000000000002</c:v>
                </c:pt>
                <c:pt idx="156">
                  <c:v>4.5887000000000002</c:v>
                </c:pt>
                <c:pt idx="157">
                  <c:v>4.5827</c:v>
                </c:pt>
                <c:pt idx="158">
                  <c:v>4.6253000000000002</c:v>
                </c:pt>
                <c:pt idx="159">
                  <c:v>4.6253000000000002</c:v>
                </c:pt>
                <c:pt idx="160">
                  <c:v>4.6253000000000002</c:v>
                </c:pt>
                <c:pt idx="161">
                  <c:v>4.5327000000000002</c:v>
                </c:pt>
                <c:pt idx="162">
                  <c:v>4.569</c:v>
                </c:pt>
                <c:pt idx="163">
                  <c:v>4.569</c:v>
                </c:pt>
                <c:pt idx="164">
                  <c:v>4.5590000000000002</c:v>
                </c:pt>
                <c:pt idx="165">
                  <c:v>4.5975000000000001</c:v>
                </c:pt>
                <c:pt idx="166">
                  <c:v>4.5975000000000001</c:v>
                </c:pt>
                <c:pt idx="167">
                  <c:v>4.5975000000000001</c:v>
                </c:pt>
                <c:pt idx="168">
                  <c:v>4.63</c:v>
                </c:pt>
                <c:pt idx="169">
                  <c:v>4.6849999999999996</c:v>
                </c:pt>
                <c:pt idx="170">
                  <c:v>4.6891999999999996</c:v>
                </c:pt>
                <c:pt idx="171">
                  <c:v>4.6893000000000002</c:v>
                </c:pt>
                <c:pt idx="172">
                  <c:v>4.7591999999999999</c:v>
                </c:pt>
                <c:pt idx="173">
                  <c:v>4.7591999999999999</c:v>
                </c:pt>
                <c:pt idx="174">
                  <c:v>4.7591999999999999</c:v>
                </c:pt>
                <c:pt idx="175">
                  <c:v>4.7778999999999998</c:v>
                </c:pt>
                <c:pt idx="176">
                  <c:v>4.7923999999999998</c:v>
                </c:pt>
                <c:pt idx="177">
                  <c:v>4.6531000000000002</c:v>
                </c:pt>
                <c:pt idx="178">
                  <c:v>4.6124999999999998</c:v>
                </c:pt>
                <c:pt idx="179">
                  <c:v>4.6269999999999998</c:v>
                </c:pt>
                <c:pt idx="180">
                  <c:v>4.6269999999999998</c:v>
                </c:pt>
                <c:pt idx="181">
                  <c:v>4.6269999999999998</c:v>
                </c:pt>
                <c:pt idx="182">
                  <c:v>4.6269999999999998</c:v>
                </c:pt>
                <c:pt idx="183">
                  <c:v>4.5763999999999996</c:v>
                </c:pt>
                <c:pt idx="184">
                  <c:v>4.6109</c:v>
                </c:pt>
                <c:pt idx="185">
                  <c:v>4.6436000000000002</c:v>
                </c:pt>
                <c:pt idx="186">
                  <c:v>4.6214000000000004</c:v>
                </c:pt>
                <c:pt idx="187">
                  <c:v>4.6214000000000004</c:v>
                </c:pt>
                <c:pt idx="188">
                  <c:v>4.6214000000000004</c:v>
                </c:pt>
                <c:pt idx="189">
                  <c:v>4.5343</c:v>
                </c:pt>
                <c:pt idx="190">
                  <c:v>4.5323000000000002</c:v>
                </c:pt>
                <c:pt idx="191">
                  <c:v>4.5284000000000004</c:v>
                </c:pt>
                <c:pt idx="192">
                  <c:v>4.5163000000000002</c:v>
                </c:pt>
                <c:pt idx="193">
                  <c:v>4.5387000000000004</c:v>
                </c:pt>
                <c:pt idx="194">
                  <c:v>4.5387000000000004</c:v>
                </c:pt>
                <c:pt idx="195">
                  <c:v>4.5387000000000004</c:v>
                </c:pt>
                <c:pt idx="196">
                  <c:v>4.5549999999999997</c:v>
                </c:pt>
                <c:pt idx="197">
                  <c:v>4.5105000000000004</c:v>
                </c:pt>
                <c:pt idx="198">
                  <c:v>4.4180999999999999</c:v>
                </c:pt>
                <c:pt idx="199">
                  <c:v>4.4341999999999997</c:v>
                </c:pt>
                <c:pt idx="200">
                  <c:v>4.4946999999999999</c:v>
                </c:pt>
                <c:pt idx="201">
                  <c:v>4.4946999999999999</c:v>
                </c:pt>
                <c:pt idx="202">
                  <c:v>4.4946999999999999</c:v>
                </c:pt>
                <c:pt idx="203">
                  <c:v>4.4968000000000004</c:v>
                </c:pt>
                <c:pt idx="204">
                  <c:v>4.5351999999999997</c:v>
                </c:pt>
                <c:pt idx="205">
                  <c:v>4.6208</c:v>
                </c:pt>
                <c:pt idx="206">
                  <c:v>4.5288000000000004</c:v>
                </c:pt>
                <c:pt idx="207">
                  <c:v>4.4762000000000004</c:v>
                </c:pt>
                <c:pt idx="208">
                  <c:v>4.4762000000000004</c:v>
                </c:pt>
                <c:pt idx="209">
                  <c:v>4.4762000000000004</c:v>
                </c:pt>
                <c:pt idx="210">
                  <c:v>4.4762000000000004</c:v>
                </c:pt>
                <c:pt idx="211">
                  <c:v>4.5503</c:v>
                </c:pt>
                <c:pt idx="212">
                  <c:v>4.5327000000000002</c:v>
                </c:pt>
                <c:pt idx="213">
                  <c:v>4.5053000000000001</c:v>
                </c:pt>
                <c:pt idx="214">
                  <c:v>4.4313000000000002</c:v>
                </c:pt>
                <c:pt idx="215">
                  <c:v>4.4313000000000002</c:v>
                </c:pt>
                <c:pt idx="216">
                  <c:v>4.4313000000000002</c:v>
                </c:pt>
                <c:pt idx="217">
                  <c:v>4.4002999999999997</c:v>
                </c:pt>
                <c:pt idx="218">
                  <c:v>4.2945000000000002</c:v>
                </c:pt>
                <c:pt idx="219">
                  <c:v>4.2561999999999998</c:v>
                </c:pt>
                <c:pt idx="220">
                  <c:v>4.2599</c:v>
                </c:pt>
                <c:pt idx="221">
                  <c:v>4.2081999999999997</c:v>
                </c:pt>
                <c:pt idx="222">
                  <c:v>4.2081999999999997</c:v>
                </c:pt>
                <c:pt idx="223">
                  <c:v>4.2081999999999997</c:v>
                </c:pt>
                <c:pt idx="224">
                  <c:v>4.1551</c:v>
                </c:pt>
                <c:pt idx="225">
                  <c:v>4.2442000000000002</c:v>
                </c:pt>
                <c:pt idx="226">
                  <c:v>4.2785000000000002</c:v>
                </c:pt>
                <c:pt idx="227">
                  <c:v>4.2784000000000004</c:v>
                </c:pt>
                <c:pt idx="228">
                  <c:v>4.3010999999999999</c:v>
                </c:pt>
                <c:pt idx="229">
                  <c:v>4.3010999999999999</c:v>
                </c:pt>
                <c:pt idx="230">
                  <c:v>4.3010999999999999</c:v>
                </c:pt>
                <c:pt idx="231">
                  <c:v>4.2130999999999998</c:v>
                </c:pt>
                <c:pt idx="232">
                  <c:v>4.2798999999999996</c:v>
                </c:pt>
                <c:pt idx="233">
                  <c:v>4.3124000000000002</c:v>
                </c:pt>
                <c:pt idx="234">
                  <c:v>4.2682000000000002</c:v>
                </c:pt>
                <c:pt idx="235">
                  <c:v>4.3121</c:v>
                </c:pt>
                <c:pt idx="236">
                  <c:v>4.3121</c:v>
                </c:pt>
                <c:pt idx="237">
                  <c:v>4.3121</c:v>
                </c:pt>
                <c:pt idx="238">
                  <c:v>4.2984999999999998</c:v>
                </c:pt>
                <c:pt idx="239">
                  <c:v>4.2831000000000001</c:v>
                </c:pt>
                <c:pt idx="240">
                  <c:v>4.2427999999999999</c:v>
                </c:pt>
                <c:pt idx="241">
                  <c:v>4.2369000000000003</c:v>
                </c:pt>
                <c:pt idx="242">
                  <c:v>4.2462</c:v>
                </c:pt>
                <c:pt idx="243">
                  <c:v>4.2462</c:v>
                </c:pt>
                <c:pt idx="244">
                  <c:v>4.2462</c:v>
                </c:pt>
                <c:pt idx="245">
                  <c:v>4.3346</c:v>
                </c:pt>
                <c:pt idx="246">
                  <c:v>4.3132999999999999</c:v>
                </c:pt>
                <c:pt idx="247">
                  <c:v>4.3518999999999997</c:v>
                </c:pt>
                <c:pt idx="248">
                  <c:v>4.3594999999999997</c:v>
                </c:pt>
                <c:pt idx="249">
                  <c:v>4.2493999999999996</c:v>
                </c:pt>
                <c:pt idx="250">
                  <c:v>4.2493999999999996</c:v>
                </c:pt>
                <c:pt idx="251">
                  <c:v>4.2493999999999996</c:v>
                </c:pt>
                <c:pt idx="252">
                  <c:v>4.2053000000000003</c:v>
                </c:pt>
                <c:pt idx="253">
                  <c:v>4.1688999999999998</c:v>
                </c:pt>
                <c:pt idx="254">
                  <c:v>4.1307</c:v>
                </c:pt>
                <c:pt idx="255">
                  <c:v>4.0286</c:v>
                </c:pt>
                <c:pt idx="256">
                  <c:v>3.9943</c:v>
                </c:pt>
                <c:pt idx="257">
                  <c:v>3.9943</c:v>
                </c:pt>
                <c:pt idx="258">
                  <c:v>3.9943</c:v>
                </c:pt>
                <c:pt idx="259">
                  <c:v>4.1835000000000004</c:v>
                </c:pt>
                <c:pt idx="260">
                  <c:v>4.2929000000000004</c:v>
                </c:pt>
                <c:pt idx="261">
                  <c:v>4.3315000000000001</c:v>
                </c:pt>
                <c:pt idx="262">
                  <c:v>4.4249000000000001</c:v>
                </c:pt>
                <c:pt idx="263">
                  <c:v>4.4894999999999996</c:v>
                </c:pt>
                <c:pt idx="264">
                  <c:v>4.4894999999999996</c:v>
                </c:pt>
                <c:pt idx="265">
                  <c:v>4.4894999999999996</c:v>
                </c:pt>
                <c:pt idx="266">
                  <c:v>4.3738999999999999</c:v>
                </c:pt>
                <c:pt idx="267">
                  <c:v>4.3330000000000002</c:v>
                </c:pt>
                <c:pt idx="268">
                  <c:v>4.2767999999999997</c:v>
                </c:pt>
                <c:pt idx="269">
                  <c:v>4.3249000000000004</c:v>
                </c:pt>
                <c:pt idx="270">
                  <c:v>4.3249000000000004</c:v>
                </c:pt>
                <c:pt idx="271">
                  <c:v>4.3249000000000004</c:v>
                </c:pt>
                <c:pt idx="272">
                  <c:v>4.3249000000000004</c:v>
                </c:pt>
                <c:pt idx="273">
                  <c:v>4.4105999999999996</c:v>
                </c:pt>
                <c:pt idx="274">
                  <c:v>4.4008000000000003</c:v>
                </c:pt>
                <c:pt idx="275">
                  <c:v>4.3811999999999998</c:v>
                </c:pt>
                <c:pt idx="276">
                  <c:v>4.3148999999999997</c:v>
                </c:pt>
                <c:pt idx="277">
                  <c:v>4.2352999999999996</c:v>
                </c:pt>
                <c:pt idx="278">
                  <c:v>4.2352999999999996</c:v>
                </c:pt>
                <c:pt idx="279">
                  <c:v>4.2352999999999996</c:v>
                </c:pt>
                <c:pt idx="280">
                  <c:v>4.2081999999999997</c:v>
                </c:pt>
                <c:pt idx="281">
                  <c:v>4.1715999999999998</c:v>
                </c:pt>
                <c:pt idx="282">
                  <c:v>4.1619000000000002</c:v>
                </c:pt>
                <c:pt idx="283">
                  <c:v>4.2176</c:v>
                </c:pt>
                <c:pt idx="284">
                  <c:v>4.3083</c:v>
                </c:pt>
                <c:pt idx="285">
                  <c:v>4.3083</c:v>
                </c:pt>
                <c:pt idx="286">
                  <c:v>4.3083</c:v>
                </c:pt>
                <c:pt idx="287">
                  <c:v>4.3433000000000002</c:v>
                </c:pt>
                <c:pt idx="288">
                  <c:v>4.2946</c:v>
                </c:pt>
                <c:pt idx="289">
                  <c:v>4.2694000000000001</c:v>
                </c:pt>
                <c:pt idx="290">
                  <c:v>4.3784999999999998</c:v>
                </c:pt>
                <c:pt idx="291">
                  <c:v>4.3784999999999998</c:v>
                </c:pt>
                <c:pt idx="292">
                  <c:v>4.3784999999999998</c:v>
                </c:pt>
                <c:pt idx="293">
                  <c:v>4.3784999999999998</c:v>
                </c:pt>
                <c:pt idx="294">
                  <c:v>4.4709000000000003</c:v>
                </c:pt>
                <c:pt idx="295">
                  <c:v>4.4649999999999999</c:v>
                </c:pt>
                <c:pt idx="296">
                  <c:v>4.5362999999999998</c:v>
                </c:pt>
                <c:pt idx="297">
                  <c:v>4.4314999999999998</c:v>
                </c:pt>
                <c:pt idx="298">
                  <c:v>4.4770000000000003</c:v>
                </c:pt>
                <c:pt idx="299">
                  <c:v>4.4770000000000003</c:v>
                </c:pt>
                <c:pt idx="300">
                  <c:v>4.4770000000000003</c:v>
                </c:pt>
                <c:pt idx="301">
                  <c:v>4.4474</c:v>
                </c:pt>
                <c:pt idx="302">
                  <c:v>4.4869000000000003</c:v>
                </c:pt>
                <c:pt idx="303">
                  <c:v>4.5984999999999996</c:v>
                </c:pt>
                <c:pt idx="304">
                  <c:v>4.5286999999999997</c:v>
                </c:pt>
                <c:pt idx="305">
                  <c:v>4.5110000000000001</c:v>
                </c:pt>
                <c:pt idx="306">
                  <c:v>4.5110000000000001</c:v>
                </c:pt>
                <c:pt idx="307">
                  <c:v>4.5110000000000001</c:v>
                </c:pt>
                <c:pt idx="308">
                  <c:v>4.5110000000000001</c:v>
                </c:pt>
                <c:pt idx="309">
                  <c:v>4.4436</c:v>
                </c:pt>
                <c:pt idx="310">
                  <c:v>4.4772999999999996</c:v>
                </c:pt>
                <c:pt idx="311">
                  <c:v>4.4180000000000001</c:v>
                </c:pt>
                <c:pt idx="312">
                  <c:v>4.4004000000000003</c:v>
                </c:pt>
                <c:pt idx="313">
                  <c:v>4.4004000000000003</c:v>
                </c:pt>
                <c:pt idx="314">
                  <c:v>4.4004000000000003</c:v>
                </c:pt>
                <c:pt idx="315">
                  <c:v>4.4398999999999997</c:v>
                </c:pt>
                <c:pt idx="316">
                  <c:v>4.4537000000000004</c:v>
                </c:pt>
                <c:pt idx="317">
                  <c:v>4.3552</c:v>
                </c:pt>
                <c:pt idx="318">
                  <c:v>4.3906000000000001</c:v>
                </c:pt>
                <c:pt idx="319">
                  <c:v>4.5056000000000003</c:v>
                </c:pt>
                <c:pt idx="320">
                  <c:v>4.5056000000000003</c:v>
                </c:pt>
                <c:pt idx="321">
                  <c:v>4.5056000000000003</c:v>
                </c:pt>
                <c:pt idx="322">
                  <c:v>4.4737999999999998</c:v>
                </c:pt>
                <c:pt idx="323">
                  <c:v>4.4698000000000002</c:v>
                </c:pt>
                <c:pt idx="324">
                  <c:v>4.4203000000000001</c:v>
                </c:pt>
                <c:pt idx="325">
                  <c:v>4.3592000000000004</c:v>
                </c:pt>
                <c:pt idx="326">
                  <c:v>4.3986999999999998</c:v>
                </c:pt>
                <c:pt idx="327">
                  <c:v>4.3986999999999998</c:v>
                </c:pt>
                <c:pt idx="328">
                  <c:v>4.3986999999999998</c:v>
                </c:pt>
                <c:pt idx="329">
                  <c:v>4.4462000000000002</c:v>
                </c:pt>
                <c:pt idx="330">
                  <c:v>4.3887999999999998</c:v>
                </c:pt>
                <c:pt idx="331">
                  <c:v>4.3909000000000002</c:v>
                </c:pt>
                <c:pt idx="332">
                  <c:v>4.3909000000000002</c:v>
                </c:pt>
                <c:pt idx="333">
                  <c:v>4.3750999999999998</c:v>
                </c:pt>
                <c:pt idx="334">
                  <c:v>4.3750999999999998</c:v>
                </c:pt>
                <c:pt idx="335">
                  <c:v>4.3750999999999998</c:v>
                </c:pt>
                <c:pt idx="336">
                  <c:v>4.3475000000000001</c:v>
                </c:pt>
                <c:pt idx="337">
                  <c:v>4.2945000000000002</c:v>
                </c:pt>
                <c:pt idx="338">
                  <c:v>4.2906000000000004</c:v>
                </c:pt>
                <c:pt idx="339">
                  <c:v>4.2416999999999998</c:v>
                </c:pt>
                <c:pt idx="340">
                  <c:v>4.2769000000000004</c:v>
                </c:pt>
                <c:pt idx="341">
                  <c:v>4.2769000000000004</c:v>
                </c:pt>
                <c:pt idx="342">
                  <c:v>4.2769000000000004</c:v>
                </c:pt>
                <c:pt idx="343">
                  <c:v>4.2279999999999998</c:v>
                </c:pt>
                <c:pt idx="344">
                  <c:v>4.2416</c:v>
                </c:pt>
                <c:pt idx="345">
                  <c:v>4.2769000000000004</c:v>
                </c:pt>
                <c:pt idx="346">
                  <c:v>4.3456999999999999</c:v>
                </c:pt>
                <c:pt idx="347">
                  <c:v>4.3456999999999999</c:v>
                </c:pt>
                <c:pt idx="348">
                  <c:v>4.3456999999999999</c:v>
                </c:pt>
                <c:pt idx="349">
                  <c:v>4.3456999999999999</c:v>
                </c:pt>
                <c:pt idx="350">
                  <c:v>4.3794000000000004</c:v>
                </c:pt>
                <c:pt idx="351">
                  <c:v>4.3992000000000004</c:v>
                </c:pt>
                <c:pt idx="352">
                  <c:v>4.3319999999999999</c:v>
                </c:pt>
                <c:pt idx="353">
                  <c:v>4.3498000000000001</c:v>
                </c:pt>
                <c:pt idx="354">
                  <c:v>4.4093</c:v>
                </c:pt>
                <c:pt idx="355">
                  <c:v>4.4093</c:v>
                </c:pt>
                <c:pt idx="356">
                  <c:v>4.4093</c:v>
                </c:pt>
                <c:pt idx="357">
                  <c:v>4.4333</c:v>
                </c:pt>
                <c:pt idx="358">
                  <c:v>4.4813000000000001</c:v>
                </c:pt>
                <c:pt idx="359">
                  <c:v>4.4553000000000003</c:v>
                </c:pt>
                <c:pt idx="360">
                  <c:v>4.4512999999999998</c:v>
                </c:pt>
                <c:pt idx="361">
                  <c:v>4.4154999999999998</c:v>
                </c:pt>
                <c:pt idx="362">
                  <c:v>4.4154999999999998</c:v>
                </c:pt>
                <c:pt idx="363">
                  <c:v>4.4154999999999998</c:v>
                </c:pt>
                <c:pt idx="364">
                  <c:v>4.3776999999999999</c:v>
                </c:pt>
                <c:pt idx="365">
                  <c:v>4.3440000000000003</c:v>
                </c:pt>
                <c:pt idx="366">
                  <c:v>4.3798000000000004</c:v>
                </c:pt>
                <c:pt idx="367">
                  <c:v>4.3956999999999997</c:v>
                </c:pt>
                <c:pt idx="368">
                  <c:v>4.3878000000000004</c:v>
                </c:pt>
                <c:pt idx="369">
                  <c:v>4.3878000000000004</c:v>
                </c:pt>
                <c:pt idx="370">
                  <c:v>4.3878000000000004</c:v>
                </c:pt>
                <c:pt idx="371">
                  <c:v>4.4097999999999997</c:v>
                </c:pt>
                <c:pt idx="372">
                  <c:v>4.3204000000000002</c:v>
                </c:pt>
                <c:pt idx="373">
                  <c:v>4.37</c:v>
                </c:pt>
                <c:pt idx="374">
                  <c:v>4.3739999999999997</c:v>
                </c:pt>
                <c:pt idx="375">
                  <c:v>4.2159000000000004</c:v>
                </c:pt>
                <c:pt idx="376">
                  <c:v>4.2159000000000004</c:v>
                </c:pt>
                <c:pt idx="377">
                  <c:v>4.2159000000000004</c:v>
                </c:pt>
                <c:pt idx="378">
                  <c:v>4.1923000000000004</c:v>
                </c:pt>
                <c:pt idx="379">
                  <c:v>4.21</c:v>
                </c:pt>
                <c:pt idx="380">
                  <c:v>4.2256999999999998</c:v>
                </c:pt>
                <c:pt idx="381">
                  <c:v>4.25</c:v>
                </c:pt>
                <c:pt idx="382">
                  <c:v>4.2828999999999997</c:v>
                </c:pt>
                <c:pt idx="383">
                  <c:v>4.2828999999999997</c:v>
                </c:pt>
                <c:pt idx="384">
                  <c:v>4.2828999999999997</c:v>
                </c:pt>
                <c:pt idx="385">
                  <c:v>4.2849000000000004</c:v>
                </c:pt>
                <c:pt idx="386">
                  <c:v>4.2888000000000002</c:v>
                </c:pt>
                <c:pt idx="387">
                  <c:v>4.2325999999999997</c:v>
                </c:pt>
                <c:pt idx="388">
                  <c:v>4.2849000000000004</c:v>
                </c:pt>
                <c:pt idx="389">
                  <c:v>4.3159999999999998</c:v>
                </c:pt>
                <c:pt idx="390">
                  <c:v>4.3159999999999998</c:v>
                </c:pt>
                <c:pt idx="391">
                  <c:v>4.3159999999999998</c:v>
                </c:pt>
                <c:pt idx="392">
                  <c:v>4.3334999999999999</c:v>
                </c:pt>
                <c:pt idx="393">
                  <c:v>4.3061999999999996</c:v>
                </c:pt>
                <c:pt idx="394">
                  <c:v>4.2907000000000002</c:v>
                </c:pt>
                <c:pt idx="395">
                  <c:v>4.3277000000000001</c:v>
                </c:pt>
                <c:pt idx="396">
                  <c:v>4.2537000000000003</c:v>
                </c:pt>
                <c:pt idx="397">
                  <c:v>4.2537000000000003</c:v>
                </c:pt>
                <c:pt idx="398">
                  <c:v>4.2537000000000003</c:v>
                </c:pt>
                <c:pt idx="399">
                  <c:v>4.2751000000000001</c:v>
                </c:pt>
                <c:pt idx="400">
                  <c:v>4.2614999999999998</c:v>
                </c:pt>
                <c:pt idx="401">
                  <c:v>4.2343000000000002</c:v>
                </c:pt>
                <c:pt idx="402">
                  <c:v>4.2032999999999996</c:v>
                </c:pt>
                <c:pt idx="403">
                  <c:v>4.2283999999999997</c:v>
                </c:pt>
                <c:pt idx="404">
                  <c:v>4.2283999999999997</c:v>
                </c:pt>
                <c:pt idx="405">
                  <c:v>4.2283999999999997</c:v>
                </c:pt>
                <c:pt idx="406">
                  <c:v>4.2283999999999997</c:v>
                </c:pt>
                <c:pt idx="407">
                  <c:v>4.2614000000000001</c:v>
                </c:pt>
                <c:pt idx="408">
                  <c:v>4.2168000000000001</c:v>
                </c:pt>
                <c:pt idx="409">
                  <c:v>4.1607000000000003</c:v>
                </c:pt>
                <c:pt idx="410">
                  <c:v>4.0742000000000003</c:v>
                </c:pt>
                <c:pt idx="411">
                  <c:v>4.0742000000000003</c:v>
                </c:pt>
                <c:pt idx="412">
                  <c:v>4.0742000000000003</c:v>
                </c:pt>
                <c:pt idx="413">
                  <c:v>4.0397999999999996</c:v>
                </c:pt>
                <c:pt idx="414">
                  <c:v>4.0875000000000004</c:v>
                </c:pt>
                <c:pt idx="415">
                  <c:v>4.0453999999999999</c:v>
                </c:pt>
                <c:pt idx="416">
                  <c:v>4.0206</c:v>
                </c:pt>
                <c:pt idx="417">
                  <c:v>4.0643000000000002</c:v>
                </c:pt>
                <c:pt idx="418">
                  <c:v>4.0643000000000002</c:v>
                </c:pt>
                <c:pt idx="419">
                  <c:v>4.0643000000000002</c:v>
                </c:pt>
                <c:pt idx="420">
                  <c:v>4.0374999999999996</c:v>
                </c:pt>
                <c:pt idx="421">
                  <c:v>4.0278999999999998</c:v>
                </c:pt>
                <c:pt idx="422">
                  <c:v>4.0872000000000002</c:v>
                </c:pt>
                <c:pt idx="423">
                  <c:v>4.1044</c:v>
                </c:pt>
                <c:pt idx="424">
                  <c:v>4.1273999999999997</c:v>
                </c:pt>
                <c:pt idx="425">
                  <c:v>4.1273999999999997</c:v>
                </c:pt>
                <c:pt idx="426">
                  <c:v>4.1273999999999997</c:v>
                </c:pt>
                <c:pt idx="427">
                  <c:v>4.1467000000000001</c:v>
                </c:pt>
                <c:pt idx="428">
                  <c:v>4.1060999999999996</c:v>
                </c:pt>
                <c:pt idx="429">
                  <c:v>4.1466000000000003</c:v>
                </c:pt>
                <c:pt idx="430">
                  <c:v>4.1698000000000004</c:v>
                </c:pt>
                <c:pt idx="431">
                  <c:v>4.1755000000000004</c:v>
                </c:pt>
                <c:pt idx="432">
                  <c:v>4.1755000000000004</c:v>
                </c:pt>
                <c:pt idx="433">
                  <c:v>4.1755000000000004</c:v>
                </c:pt>
                <c:pt idx="434">
                  <c:v>4.1387</c:v>
                </c:pt>
                <c:pt idx="435">
                  <c:v>4.1502999999999997</c:v>
                </c:pt>
                <c:pt idx="436">
                  <c:v>4.0980999999999996</c:v>
                </c:pt>
                <c:pt idx="437">
                  <c:v>4.0827</c:v>
                </c:pt>
                <c:pt idx="438">
                  <c:v>4.1192000000000002</c:v>
                </c:pt>
                <c:pt idx="439">
                  <c:v>4.1192000000000002</c:v>
                </c:pt>
                <c:pt idx="440">
                  <c:v>4.1192000000000002</c:v>
                </c:pt>
                <c:pt idx="441">
                  <c:v>4.1520000000000001</c:v>
                </c:pt>
                <c:pt idx="442">
                  <c:v>4.1230000000000002</c:v>
                </c:pt>
                <c:pt idx="443">
                  <c:v>4.1170999999999998</c:v>
                </c:pt>
                <c:pt idx="444">
                  <c:v>4.1383999999999999</c:v>
                </c:pt>
                <c:pt idx="445">
                  <c:v>4.0321999999999996</c:v>
                </c:pt>
                <c:pt idx="446">
                  <c:v>4.0321999999999996</c:v>
                </c:pt>
                <c:pt idx="447">
                  <c:v>4.0321999999999996</c:v>
                </c:pt>
                <c:pt idx="448">
                  <c:v>4.0321999999999996</c:v>
                </c:pt>
                <c:pt idx="449">
                  <c:v>4.0320999999999998</c:v>
                </c:pt>
                <c:pt idx="450">
                  <c:v>4.0282</c:v>
                </c:pt>
                <c:pt idx="451">
                  <c:v>3.9744999999999999</c:v>
                </c:pt>
                <c:pt idx="452">
                  <c:v>4.0087999999999999</c:v>
                </c:pt>
                <c:pt idx="453">
                  <c:v>4.0087999999999999</c:v>
                </c:pt>
                <c:pt idx="454">
                  <c:v>4.0087999999999999</c:v>
                </c:pt>
                <c:pt idx="455">
                  <c:v>3.98</c:v>
                </c:pt>
                <c:pt idx="456">
                  <c:v>3.9626999999999999</c:v>
                </c:pt>
                <c:pt idx="457">
                  <c:v>3.9493</c:v>
                </c:pt>
                <c:pt idx="458">
                  <c:v>4.0008999999999997</c:v>
                </c:pt>
                <c:pt idx="459">
                  <c:v>4.0007000000000001</c:v>
                </c:pt>
                <c:pt idx="460">
                  <c:v>4.0007000000000001</c:v>
                </c:pt>
                <c:pt idx="461">
                  <c:v>4.0007000000000001</c:v>
                </c:pt>
                <c:pt idx="462">
                  <c:v>3.9794999999999998</c:v>
                </c:pt>
                <c:pt idx="463">
                  <c:v>3.9756</c:v>
                </c:pt>
                <c:pt idx="464">
                  <c:v>4.0757000000000003</c:v>
                </c:pt>
                <c:pt idx="465">
                  <c:v>4.0970000000000004</c:v>
                </c:pt>
                <c:pt idx="466">
                  <c:v>4.0774999999999997</c:v>
                </c:pt>
                <c:pt idx="467">
                  <c:v>4.0774999999999997</c:v>
                </c:pt>
                <c:pt idx="468">
                  <c:v>4.0774999999999997</c:v>
                </c:pt>
                <c:pt idx="469">
                  <c:v>4.1104000000000003</c:v>
                </c:pt>
                <c:pt idx="470">
                  <c:v>4.0852000000000004</c:v>
                </c:pt>
                <c:pt idx="471">
                  <c:v>4.1590999999999996</c:v>
                </c:pt>
                <c:pt idx="472">
                  <c:v>4.0831</c:v>
                </c:pt>
                <c:pt idx="473">
                  <c:v>4.0965999999999996</c:v>
                </c:pt>
                <c:pt idx="474">
                  <c:v>4.0965999999999996</c:v>
                </c:pt>
                <c:pt idx="475">
                  <c:v>4.0965999999999996</c:v>
                </c:pt>
                <c:pt idx="476">
                  <c:v>4.1159999999999997</c:v>
                </c:pt>
                <c:pt idx="477">
                  <c:v>4.1159999999999997</c:v>
                </c:pt>
                <c:pt idx="478">
                  <c:v>4.0693000000000001</c:v>
                </c:pt>
                <c:pt idx="479">
                  <c:v>4.1192000000000002</c:v>
                </c:pt>
                <c:pt idx="480">
                  <c:v>4.1482999999999999</c:v>
                </c:pt>
                <c:pt idx="481">
                  <c:v>4.1482999999999999</c:v>
                </c:pt>
                <c:pt idx="482">
                  <c:v>4.1482999999999999</c:v>
                </c:pt>
                <c:pt idx="483">
                  <c:v>4.1386000000000003</c:v>
                </c:pt>
                <c:pt idx="484">
                  <c:v>4.1134000000000004</c:v>
                </c:pt>
                <c:pt idx="485">
                  <c:v>4.1367000000000003</c:v>
                </c:pt>
                <c:pt idx="486">
                  <c:v>4.0845000000000002</c:v>
                </c:pt>
                <c:pt idx="487">
                  <c:v>4.0632999999999999</c:v>
                </c:pt>
                <c:pt idx="488">
                  <c:v>4.0632999999999999</c:v>
                </c:pt>
                <c:pt idx="489">
                  <c:v>4.0632999999999999</c:v>
                </c:pt>
                <c:pt idx="490">
                  <c:v>4.0247999999999999</c:v>
                </c:pt>
                <c:pt idx="491">
                  <c:v>3.996</c:v>
                </c:pt>
                <c:pt idx="492">
                  <c:v>3.9941</c:v>
                </c:pt>
                <c:pt idx="493">
                  <c:v>3.9941</c:v>
                </c:pt>
                <c:pt idx="494">
                  <c:v>4.0132000000000003</c:v>
                </c:pt>
                <c:pt idx="495">
                  <c:v>4.0132000000000003</c:v>
                </c:pt>
                <c:pt idx="496">
                  <c:v>4.0132000000000003</c:v>
                </c:pt>
                <c:pt idx="497">
                  <c:v>4.0865</c:v>
                </c:pt>
                <c:pt idx="498">
                  <c:v>4.0865</c:v>
                </c:pt>
                <c:pt idx="499">
                  <c:v>4.0632999999999999</c:v>
                </c:pt>
                <c:pt idx="500">
                  <c:v>4.0980999999999996</c:v>
                </c:pt>
                <c:pt idx="501">
                  <c:v>4.1351000000000004</c:v>
                </c:pt>
                <c:pt idx="502">
                  <c:v>4.1351000000000004</c:v>
                </c:pt>
                <c:pt idx="503">
                  <c:v>4.1351000000000004</c:v>
                </c:pt>
                <c:pt idx="504">
                  <c:v>4.1642999999999999</c:v>
                </c:pt>
                <c:pt idx="505">
                  <c:v>4.1878000000000002</c:v>
                </c:pt>
                <c:pt idx="506">
                  <c:v>4.1467999999999998</c:v>
                </c:pt>
                <c:pt idx="507">
                  <c:v>4.1566000000000001</c:v>
                </c:pt>
                <c:pt idx="508">
                  <c:v>4.1840999999999999</c:v>
                </c:pt>
                <c:pt idx="509">
                  <c:v>4.1840999999999999</c:v>
                </c:pt>
                <c:pt idx="510">
                  <c:v>4.1840999999999999</c:v>
                </c:pt>
                <c:pt idx="511">
                  <c:v>4.1722999999999999</c:v>
                </c:pt>
                <c:pt idx="512">
                  <c:v>4.1449999999999996</c:v>
                </c:pt>
                <c:pt idx="513">
                  <c:v>4.1528</c:v>
                </c:pt>
                <c:pt idx="514">
                  <c:v>4.1216999999999997</c:v>
                </c:pt>
                <c:pt idx="515">
                  <c:v>4.1471</c:v>
                </c:pt>
                <c:pt idx="516">
                  <c:v>4.1471</c:v>
                </c:pt>
                <c:pt idx="517">
                  <c:v>4.1471</c:v>
                </c:pt>
                <c:pt idx="518">
                  <c:v>4.1627999999999998</c:v>
                </c:pt>
                <c:pt idx="519">
                  <c:v>4.1627999999999998</c:v>
                </c:pt>
                <c:pt idx="520">
                  <c:v>4.1334999999999997</c:v>
                </c:pt>
                <c:pt idx="521">
                  <c:v>4.1334999999999997</c:v>
                </c:pt>
                <c:pt idx="522">
                  <c:v>4.1276999999999999</c:v>
                </c:pt>
                <c:pt idx="523">
                  <c:v>4.1276999999999999</c:v>
                </c:pt>
                <c:pt idx="524">
                  <c:v>4.1276999999999999</c:v>
                </c:pt>
                <c:pt idx="525">
                  <c:v>4.1101999999999999</c:v>
                </c:pt>
                <c:pt idx="526">
                  <c:v>4.1219000000000001</c:v>
                </c:pt>
                <c:pt idx="527">
                  <c:v>4.1669999999999998</c:v>
                </c:pt>
                <c:pt idx="528">
                  <c:v>4.1669999999999998</c:v>
                </c:pt>
                <c:pt idx="529">
                  <c:v>4.1906999999999996</c:v>
                </c:pt>
                <c:pt idx="530">
                  <c:v>4.1906999999999996</c:v>
                </c:pt>
                <c:pt idx="531">
                  <c:v>4.1906999999999996</c:v>
                </c:pt>
                <c:pt idx="532">
                  <c:v>4.1612</c:v>
                </c:pt>
                <c:pt idx="533">
                  <c:v>4.173</c:v>
                </c:pt>
                <c:pt idx="534">
                  <c:v>4.1475</c:v>
                </c:pt>
                <c:pt idx="535">
                  <c:v>4.1672000000000002</c:v>
                </c:pt>
                <c:pt idx="536">
                  <c:v>4.1653000000000002</c:v>
                </c:pt>
                <c:pt idx="537">
                  <c:v>4.1653000000000002</c:v>
                </c:pt>
                <c:pt idx="538">
                  <c:v>4.1653000000000002</c:v>
                </c:pt>
                <c:pt idx="539">
                  <c:v>4.1752000000000002</c:v>
                </c:pt>
                <c:pt idx="540">
                  <c:v>4.1791999999999998</c:v>
                </c:pt>
                <c:pt idx="541">
                  <c:v>4.1319999999999997</c:v>
                </c:pt>
                <c:pt idx="542">
                  <c:v>4.1694000000000004</c:v>
                </c:pt>
                <c:pt idx="543">
                  <c:v>4.2229000000000001</c:v>
                </c:pt>
                <c:pt idx="544">
                  <c:v>4.2229000000000001</c:v>
                </c:pt>
                <c:pt idx="545">
                  <c:v>4.2229000000000001</c:v>
                </c:pt>
                <c:pt idx="546">
                  <c:v>4.2229000000000001</c:v>
                </c:pt>
                <c:pt idx="547">
                  <c:v>4.2925000000000004</c:v>
                </c:pt>
                <c:pt idx="548">
                  <c:v>4.2427999999999999</c:v>
                </c:pt>
                <c:pt idx="549">
                  <c:v>4.2449000000000003</c:v>
                </c:pt>
                <c:pt idx="550">
                  <c:v>4.2252000000000001</c:v>
                </c:pt>
                <c:pt idx="551">
                  <c:v>4.2252000000000001</c:v>
                </c:pt>
                <c:pt idx="552">
                  <c:v>4.2252000000000001</c:v>
                </c:pt>
                <c:pt idx="553">
                  <c:v>4.2112999999999996</c:v>
                </c:pt>
                <c:pt idx="554">
                  <c:v>4.2431999999999999</c:v>
                </c:pt>
                <c:pt idx="555">
                  <c:v>4.2431999999999999</c:v>
                </c:pt>
                <c:pt idx="556">
                  <c:v>4.2313000000000001</c:v>
                </c:pt>
                <c:pt idx="557">
                  <c:v>4.2355</c:v>
                </c:pt>
                <c:pt idx="558">
                  <c:v>4.2355</c:v>
                </c:pt>
                <c:pt idx="559">
                  <c:v>4.2355</c:v>
                </c:pt>
                <c:pt idx="560">
                  <c:v>4.2774000000000001</c:v>
                </c:pt>
                <c:pt idx="561">
                  <c:v>4.2655000000000003</c:v>
                </c:pt>
                <c:pt idx="562">
                  <c:v>4.2735000000000003</c:v>
                </c:pt>
                <c:pt idx="563">
                  <c:v>4.1801000000000004</c:v>
                </c:pt>
                <c:pt idx="564">
                  <c:v>4.2060000000000004</c:v>
                </c:pt>
                <c:pt idx="565">
                  <c:v>4.2060000000000004</c:v>
                </c:pt>
                <c:pt idx="566">
                  <c:v>4.2060000000000004</c:v>
                </c:pt>
                <c:pt idx="567">
                  <c:v>4.2020999999999997</c:v>
                </c:pt>
                <c:pt idx="568">
                  <c:v>4.1426999999999996</c:v>
                </c:pt>
                <c:pt idx="569">
                  <c:v>4.1723999999999997</c:v>
                </c:pt>
                <c:pt idx="570">
                  <c:v>4.0980999999999996</c:v>
                </c:pt>
                <c:pt idx="571">
                  <c:v>4.0483000000000002</c:v>
                </c:pt>
                <c:pt idx="572">
                  <c:v>4.0483000000000002</c:v>
                </c:pt>
                <c:pt idx="573">
                  <c:v>4.0483000000000002</c:v>
                </c:pt>
                <c:pt idx="574">
                  <c:v>4.0483000000000002</c:v>
                </c:pt>
                <c:pt idx="575">
                  <c:v>4.0578000000000003</c:v>
                </c:pt>
                <c:pt idx="576">
                  <c:v>4.0827</c:v>
                </c:pt>
                <c:pt idx="577">
                  <c:v>4.0673000000000004</c:v>
                </c:pt>
                <c:pt idx="578">
                  <c:v>4.0826000000000002</c:v>
                </c:pt>
                <c:pt idx="579">
                  <c:v>4.0826000000000002</c:v>
                </c:pt>
                <c:pt idx="580">
                  <c:v>4.0826000000000002</c:v>
                </c:pt>
                <c:pt idx="581">
                  <c:v>4.0308999999999999</c:v>
                </c:pt>
                <c:pt idx="582">
                  <c:v>4.0289999999999999</c:v>
                </c:pt>
                <c:pt idx="583">
                  <c:v>4.0518999999999998</c:v>
                </c:pt>
                <c:pt idx="584">
                  <c:v>4.0041000000000002</c:v>
                </c:pt>
                <c:pt idx="585">
                  <c:v>3.9375</c:v>
                </c:pt>
                <c:pt idx="586">
                  <c:v>3.9375</c:v>
                </c:pt>
                <c:pt idx="587">
                  <c:v>3.9375</c:v>
                </c:pt>
                <c:pt idx="588">
                  <c:v>4.0345000000000004</c:v>
                </c:pt>
                <c:pt idx="589">
                  <c:v>4.0594000000000001</c:v>
                </c:pt>
                <c:pt idx="590">
                  <c:v>4.0959000000000003</c:v>
                </c:pt>
                <c:pt idx="591">
                  <c:v>4.1363000000000003</c:v>
                </c:pt>
                <c:pt idx="592">
                  <c:v>4.1383000000000001</c:v>
                </c:pt>
                <c:pt idx="593">
                  <c:v>4.1383000000000001</c:v>
                </c:pt>
                <c:pt idx="594">
                  <c:v>4.1383000000000001</c:v>
                </c:pt>
                <c:pt idx="595">
                  <c:v>4.0957999999999997</c:v>
                </c:pt>
                <c:pt idx="596">
                  <c:v>4.1557000000000004</c:v>
                </c:pt>
                <c:pt idx="597">
                  <c:v>4.2295999999999996</c:v>
                </c:pt>
                <c:pt idx="598">
                  <c:v>4.2609000000000004</c:v>
                </c:pt>
                <c:pt idx="599">
                  <c:v>4.2766999999999999</c:v>
                </c:pt>
                <c:pt idx="600">
                  <c:v>4.2766999999999999</c:v>
                </c:pt>
                <c:pt idx="601">
                  <c:v>4.2766999999999999</c:v>
                </c:pt>
                <c:pt idx="602">
                  <c:v>4.2160000000000002</c:v>
                </c:pt>
                <c:pt idx="603">
                  <c:v>4.1985000000000001</c:v>
                </c:pt>
                <c:pt idx="604">
                  <c:v>4.2649999999999997</c:v>
                </c:pt>
                <c:pt idx="605">
                  <c:v>4.2492999999999999</c:v>
                </c:pt>
                <c:pt idx="606">
                  <c:v>4.3795999999999999</c:v>
                </c:pt>
                <c:pt idx="607">
                  <c:v>4.3795999999999999</c:v>
                </c:pt>
                <c:pt idx="608">
                  <c:v>4.3795999999999999</c:v>
                </c:pt>
                <c:pt idx="609">
                  <c:v>4.3419999999999996</c:v>
                </c:pt>
                <c:pt idx="610">
                  <c:v>4.3598999999999997</c:v>
                </c:pt>
                <c:pt idx="611">
                  <c:v>4.3322000000000003</c:v>
                </c:pt>
                <c:pt idx="612">
                  <c:v>4.4116999999999997</c:v>
                </c:pt>
                <c:pt idx="613">
                  <c:v>4.4278000000000004</c:v>
                </c:pt>
                <c:pt idx="614">
                  <c:v>4.4278000000000004</c:v>
                </c:pt>
                <c:pt idx="615">
                  <c:v>4.4278000000000004</c:v>
                </c:pt>
                <c:pt idx="616">
                  <c:v>4.3482000000000003</c:v>
                </c:pt>
                <c:pt idx="617">
                  <c:v>4.3166000000000002</c:v>
                </c:pt>
                <c:pt idx="618">
                  <c:v>4.3186</c:v>
                </c:pt>
                <c:pt idx="619">
                  <c:v>4.3048999999999999</c:v>
                </c:pt>
                <c:pt idx="620">
                  <c:v>4.3406000000000002</c:v>
                </c:pt>
                <c:pt idx="621">
                  <c:v>4.3406000000000002</c:v>
                </c:pt>
                <c:pt idx="622">
                  <c:v>4.3406000000000002</c:v>
                </c:pt>
                <c:pt idx="623">
                  <c:v>4.3307000000000002</c:v>
                </c:pt>
                <c:pt idx="624">
                  <c:v>4.2930999999999999</c:v>
                </c:pt>
                <c:pt idx="625">
                  <c:v>4.2911000000000001</c:v>
                </c:pt>
                <c:pt idx="626">
                  <c:v>4.2754000000000003</c:v>
                </c:pt>
                <c:pt idx="627">
                  <c:v>4.3170000000000002</c:v>
                </c:pt>
                <c:pt idx="628">
                  <c:v>4.3170000000000002</c:v>
                </c:pt>
                <c:pt idx="629">
                  <c:v>4.3170000000000002</c:v>
                </c:pt>
                <c:pt idx="630">
                  <c:v>4.2933000000000003</c:v>
                </c:pt>
                <c:pt idx="631">
                  <c:v>4.2478999999999996</c:v>
                </c:pt>
                <c:pt idx="632">
                  <c:v>4.2834000000000003</c:v>
                </c:pt>
                <c:pt idx="633">
                  <c:v>4.3112000000000004</c:v>
                </c:pt>
                <c:pt idx="634">
                  <c:v>4.2480000000000002</c:v>
                </c:pt>
                <c:pt idx="635">
                  <c:v>4.2480000000000002</c:v>
                </c:pt>
                <c:pt idx="636">
                  <c:v>4.2480000000000002</c:v>
                </c:pt>
                <c:pt idx="637">
                  <c:v>4.2510000000000003</c:v>
                </c:pt>
                <c:pt idx="638">
                  <c:v>4.2915999999999999</c:v>
                </c:pt>
                <c:pt idx="639">
                  <c:v>4.3025000000000002</c:v>
                </c:pt>
                <c:pt idx="640">
                  <c:v>4.3243999999999998</c:v>
                </c:pt>
                <c:pt idx="641">
                  <c:v>4.3007</c:v>
                </c:pt>
                <c:pt idx="642">
                  <c:v>4.3007</c:v>
                </c:pt>
                <c:pt idx="643">
                  <c:v>4.3007</c:v>
                </c:pt>
                <c:pt idx="644">
                  <c:v>4.3395000000000001</c:v>
                </c:pt>
                <c:pt idx="645">
                  <c:v>4.3455000000000004</c:v>
                </c:pt>
                <c:pt idx="646">
                  <c:v>4.4298000000000002</c:v>
                </c:pt>
                <c:pt idx="647">
                  <c:v>4.3705999999999996</c:v>
                </c:pt>
                <c:pt idx="648">
                  <c:v>4.3697999999999997</c:v>
                </c:pt>
                <c:pt idx="649">
                  <c:v>4.3697999999999997</c:v>
                </c:pt>
                <c:pt idx="650">
                  <c:v>4.3697999999999997</c:v>
                </c:pt>
                <c:pt idx="651">
                  <c:v>4.4382000000000001</c:v>
                </c:pt>
                <c:pt idx="652">
                  <c:v>4.4241000000000001</c:v>
                </c:pt>
                <c:pt idx="653">
                  <c:v>4.3489000000000004</c:v>
                </c:pt>
                <c:pt idx="654">
                  <c:v>4.3860999999999999</c:v>
                </c:pt>
                <c:pt idx="655">
                  <c:v>4.3540999999999999</c:v>
                </c:pt>
                <c:pt idx="656">
                  <c:v>4.3540999999999999</c:v>
                </c:pt>
                <c:pt idx="657">
                  <c:v>4.3540999999999999</c:v>
                </c:pt>
                <c:pt idx="658">
                  <c:v>4.4134000000000002</c:v>
                </c:pt>
                <c:pt idx="659">
                  <c:v>4.4630000000000001</c:v>
                </c:pt>
                <c:pt idx="660">
                  <c:v>4.4687999999999999</c:v>
                </c:pt>
                <c:pt idx="661">
                  <c:v>4.4816000000000003</c:v>
                </c:pt>
                <c:pt idx="662">
                  <c:v>4.5933999999999999</c:v>
                </c:pt>
                <c:pt idx="663">
                  <c:v>4.5933999999999999</c:v>
                </c:pt>
                <c:pt idx="664">
                  <c:v>4.5933999999999999</c:v>
                </c:pt>
                <c:pt idx="665">
                  <c:v>4.5873999999999997</c:v>
                </c:pt>
                <c:pt idx="666">
                  <c:v>4.6662999999999997</c:v>
                </c:pt>
                <c:pt idx="667">
                  <c:v>4.5854999999999997</c:v>
                </c:pt>
                <c:pt idx="668">
                  <c:v>4.5696000000000003</c:v>
                </c:pt>
                <c:pt idx="669">
                  <c:v>4.5578000000000003</c:v>
                </c:pt>
                <c:pt idx="670">
                  <c:v>4.5578000000000003</c:v>
                </c:pt>
                <c:pt idx="671">
                  <c:v>4.5578000000000003</c:v>
                </c:pt>
                <c:pt idx="672">
                  <c:v>4.5578000000000003</c:v>
                </c:pt>
                <c:pt idx="673">
                  <c:v>4.4846000000000004</c:v>
                </c:pt>
                <c:pt idx="674">
                  <c:v>4.4827000000000004</c:v>
                </c:pt>
                <c:pt idx="675">
                  <c:v>4.4473000000000003</c:v>
                </c:pt>
                <c:pt idx="676">
                  <c:v>4.4355000000000002</c:v>
                </c:pt>
                <c:pt idx="677">
                  <c:v>4.4355000000000002</c:v>
                </c:pt>
                <c:pt idx="678">
                  <c:v>4.4355000000000002</c:v>
                </c:pt>
                <c:pt idx="679">
                  <c:v>4.4531999999999998</c:v>
                </c:pt>
                <c:pt idx="680">
                  <c:v>4.4432999999999998</c:v>
                </c:pt>
                <c:pt idx="681">
                  <c:v>4.4946000000000002</c:v>
                </c:pt>
                <c:pt idx="682">
                  <c:v>4.4729000000000001</c:v>
                </c:pt>
                <c:pt idx="683">
                  <c:v>4.5303000000000004</c:v>
                </c:pt>
                <c:pt idx="684">
                  <c:v>4.5303000000000004</c:v>
                </c:pt>
                <c:pt idx="685">
                  <c:v>4.5303000000000004</c:v>
                </c:pt>
                <c:pt idx="686">
                  <c:v>4.5621999999999998</c:v>
                </c:pt>
                <c:pt idx="687">
                  <c:v>4.5164999999999997</c:v>
                </c:pt>
                <c:pt idx="688">
                  <c:v>4.5522999999999998</c:v>
                </c:pt>
                <c:pt idx="689">
                  <c:v>4.4611000000000001</c:v>
                </c:pt>
                <c:pt idx="690">
                  <c:v>4.4789000000000003</c:v>
                </c:pt>
                <c:pt idx="691">
                  <c:v>4.4789000000000003</c:v>
                </c:pt>
                <c:pt idx="692">
                  <c:v>4.4789000000000003</c:v>
                </c:pt>
                <c:pt idx="693">
                  <c:v>4.4729999999999999</c:v>
                </c:pt>
                <c:pt idx="694">
                  <c:v>4.4394</c:v>
                </c:pt>
                <c:pt idx="695">
                  <c:v>4.4869000000000003</c:v>
                </c:pt>
                <c:pt idx="696">
                  <c:v>4.4532999999999996</c:v>
                </c:pt>
                <c:pt idx="697">
                  <c:v>4.4532999999999996</c:v>
                </c:pt>
                <c:pt idx="698">
                  <c:v>4.4532999999999996</c:v>
                </c:pt>
                <c:pt idx="699">
                  <c:v>4.4532999999999996</c:v>
                </c:pt>
                <c:pt idx="700">
                  <c:v>4.5087999999999999</c:v>
                </c:pt>
                <c:pt idx="701">
                  <c:v>4.4969000000000001</c:v>
                </c:pt>
                <c:pt idx="702">
                  <c:v>4.3921999999999999</c:v>
                </c:pt>
                <c:pt idx="703">
                  <c:v>4.3921999999999999</c:v>
                </c:pt>
                <c:pt idx="704">
                  <c:v>4.3685999999999998</c:v>
                </c:pt>
                <c:pt idx="705">
                  <c:v>4.3685999999999998</c:v>
                </c:pt>
                <c:pt idx="706">
                  <c:v>4.3685999999999998</c:v>
                </c:pt>
                <c:pt idx="707">
                  <c:v>4.3743999999999996</c:v>
                </c:pt>
                <c:pt idx="708">
                  <c:v>4.4652000000000003</c:v>
                </c:pt>
                <c:pt idx="709">
                  <c:v>4.4790999999999999</c:v>
                </c:pt>
                <c:pt idx="710">
                  <c:v>4.4832000000000001</c:v>
                </c:pt>
                <c:pt idx="711">
                  <c:v>4.4832000000000001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3D-4BD9-A03C-FF7C95020D64}"/>
            </c:ext>
          </c:extLst>
        </c:ser>
        <c:ser>
          <c:idx val="0"/>
          <c:order val="3"/>
          <c:tx>
            <c:strRef>
              <c:f>'Figure 7 data'!$E$3</c:f>
              <c:strCache>
                <c:ptCount val="1"/>
                <c:pt idx="0">
                  <c:v>interest rate decision</c:v>
                </c:pt>
              </c:strCache>
            </c:strRef>
          </c:tx>
          <c:spPr>
            <a:ln w="25400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dPt>
            <c:idx val="685"/>
            <c:bubble3D val="0"/>
            <c:spPr>
              <a:ln w="25400">
                <a:solidFill>
                  <a:sysClr val="windowText" lastClr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E3D-4BD9-A03C-FF7C95020D64}"/>
              </c:ext>
            </c:extLst>
          </c:dPt>
          <c:dPt>
            <c:idx val="724"/>
            <c:bubble3D val="0"/>
            <c:extLst>
              <c:ext xmlns:c16="http://schemas.microsoft.com/office/drawing/2014/chart" uri="{C3380CC4-5D6E-409C-BE32-E72D297353CC}">
                <c16:uniqueId val="{00000004-BE3D-4BD9-A03C-FF7C95020D64}"/>
              </c:ext>
            </c:extLst>
          </c:dPt>
          <c:cat>
            <c:numRef>
              <c:f>'Figure 7 data'!$A$4:$A$4982</c:f>
              <c:numCache>
                <c:formatCode>m/d/yyyy</c:formatCode>
                <c:ptCount val="4979"/>
                <c:pt idx="0">
                  <c:v>45495</c:v>
                </c:pt>
                <c:pt idx="1">
                  <c:v>45496</c:v>
                </c:pt>
                <c:pt idx="2">
                  <c:v>45497</c:v>
                </c:pt>
                <c:pt idx="3">
                  <c:v>45498</c:v>
                </c:pt>
                <c:pt idx="4">
                  <c:v>45499</c:v>
                </c:pt>
                <c:pt idx="5">
                  <c:v>45500</c:v>
                </c:pt>
                <c:pt idx="6">
                  <c:v>45501</c:v>
                </c:pt>
                <c:pt idx="7">
                  <c:v>45502</c:v>
                </c:pt>
                <c:pt idx="8">
                  <c:v>45503</c:v>
                </c:pt>
                <c:pt idx="9">
                  <c:v>45504</c:v>
                </c:pt>
                <c:pt idx="10">
                  <c:v>45505</c:v>
                </c:pt>
                <c:pt idx="11">
                  <c:v>45506</c:v>
                </c:pt>
                <c:pt idx="12">
                  <c:v>45507</c:v>
                </c:pt>
                <c:pt idx="13">
                  <c:v>45508</c:v>
                </c:pt>
                <c:pt idx="14">
                  <c:v>45509</c:v>
                </c:pt>
                <c:pt idx="15">
                  <c:v>45510</c:v>
                </c:pt>
                <c:pt idx="16">
                  <c:v>45511</c:v>
                </c:pt>
                <c:pt idx="17">
                  <c:v>45512</c:v>
                </c:pt>
                <c:pt idx="18">
                  <c:v>45513</c:v>
                </c:pt>
                <c:pt idx="19">
                  <c:v>45514</c:v>
                </c:pt>
                <c:pt idx="20">
                  <c:v>45515</c:v>
                </c:pt>
                <c:pt idx="21">
                  <c:v>45516</c:v>
                </c:pt>
                <c:pt idx="22">
                  <c:v>45517</c:v>
                </c:pt>
                <c:pt idx="23">
                  <c:v>45518</c:v>
                </c:pt>
                <c:pt idx="24">
                  <c:v>45519</c:v>
                </c:pt>
                <c:pt idx="25">
                  <c:v>45520</c:v>
                </c:pt>
                <c:pt idx="26">
                  <c:v>45521</c:v>
                </c:pt>
                <c:pt idx="27">
                  <c:v>45522</c:v>
                </c:pt>
                <c:pt idx="28">
                  <c:v>45523</c:v>
                </c:pt>
                <c:pt idx="29">
                  <c:v>45524</c:v>
                </c:pt>
                <c:pt idx="30">
                  <c:v>45525</c:v>
                </c:pt>
                <c:pt idx="31">
                  <c:v>45526</c:v>
                </c:pt>
                <c:pt idx="32">
                  <c:v>45527</c:v>
                </c:pt>
                <c:pt idx="33">
                  <c:v>45528</c:v>
                </c:pt>
                <c:pt idx="34">
                  <c:v>45529</c:v>
                </c:pt>
                <c:pt idx="35">
                  <c:v>45530</c:v>
                </c:pt>
                <c:pt idx="36">
                  <c:v>45531</c:v>
                </c:pt>
                <c:pt idx="37">
                  <c:v>45532</c:v>
                </c:pt>
                <c:pt idx="38">
                  <c:v>45533</c:v>
                </c:pt>
                <c:pt idx="39">
                  <c:v>45534</c:v>
                </c:pt>
                <c:pt idx="40">
                  <c:v>45535</c:v>
                </c:pt>
                <c:pt idx="41">
                  <c:v>45536</c:v>
                </c:pt>
                <c:pt idx="42">
                  <c:v>45537</c:v>
                </c:pt>
                <c:pt idx="43">
                  <c:v>45538</c:v>
                </c:pt>
                <c:pt idx="44">
                  <c:v>45539</c:v>
                </c:pt>
                <c:pt idx="45">
                  <c:v>45540</c:v>
                </c:pt>
                <c:pt idx="46">
                  <c:v>45541</c:v>
                </c:pt>
                <c:pt idx="47">
                  <c:v>45542</c:v>
                </c:pt>
                <c:pt idx="48">
                  <c:v>45543</c:v>
                </c:pt>
                <c:pt idx="49">
                  <c:v>45544</c:v>
                </c:pt>
                <c:pt idx="50">
                  <c:v>45545</c:v>
                </c:pt>
                <c:pt idx="51">
                  <c:v>45546</c:v>
                </c:pt>
                <c:pt idx="52">
                  <c:v>45547</c:v>
                </c:pt>
                <c:pt idx="53">
                  <c:v>45548</c:v>
                </c:pt>
                <c:pt idx="54">
                  <c:v>45549</c:v>
                </c:pt>
                <c:pt idx="55">
                  <c:v>45550</c:v>
                </c:pt>
                <c:pt idx="56">
                  <c:v>45551</c:v>
                </c:pt>
                <c:pt idx="57">
                  <c:v>45552</c:v>
                </c:pt>
                <c:pt idx="58">
                  <c:v>45553</c:v>
                </c:pt>
                <c:pt idx="59">
                  <c:v>45554</c:v>
                </c:pt>
                <c:pt idx="60">
                  <c:v>45555</c:v>
                </c:pt>
                <c:pt idx="61">
                  <c:v>45556</c:v>
                </c:pt>
                <c:pt idx="62">
                  <c:v>45557</c:v>
                </c:pt>
                <c:pt idx="63">
                  <c:v>45558</c:v>
                </c:pt>
                <c:pt idx="64">
                  <c:v>45559</c:v>
                </c:pt>
                <c:pt idx="65">
                  <c:v>45560</c:v>
                </c:pt>
                <c:pt idx="66">
                  <c:v>45561</c:v>
                </c:pt>
                <c:pt idx="67">
                  <c:v>45562</c:v>
                </c:pt>
                <c:pt idx="68">
                  <c:v>45563</c:v>
                </c:pt>
                <c:pt idx="69">
                  <c:v>45564</c:v>
                </c:pt>
                <c:pt idx="70">
                  <c:v>45565</c:v>
                </c:pt>
                <c:pt idx="71">
                  <c:v>45566</c:v>
                </c:pt>
                <c:pt idx="72">
                  <c:v>45567</c:v>
                </c:pt>
                <c:pt idx="73">
                  <c:v>45568</c:v>
                </c:pt>
                <c:pt idx="74">
                  <c:v>45569</c:v>
                </c:pt>
                <c:pt idx="75">
                  <c:v>45570</c:v>
                </c:pt>
                <c:pt idx="76">
                  <c:v>45571</c:v>
                </c:pt>
                <c:pt idx="77">
                  <c:v>45572</c:v>
                </c:pt>
                <c:pt idx="78">
                  <c:v>45573</c:v>
                </c:pt>
                <c:pt idx="79">
                  <c:v>45574</c:v>
                </c:pt>
                <c:pt idx="80">
                  <c:v>45575</c:v>
                </c:pt>
                <c:pt idx="81">
                  <c:v>45576</c:v>
                </c:pt>
                <c:pt idx="82">
                  <c:v>45577</c:v>
                </c:pt>
                <c:pt idx="83">
                  <c:v>45578</c:v>
                </c:pt>
                <c:pt idx="84">
                  <c:v>45579</c:v>
                </c:pt>
                <c:pt idx="85">
                  <c:v>45580</c:v>
                </c:pt>
                <c:pt idx="86">
                  <c:v>45581</c:v>
                </c:pt>
                <c:pt idx="87">
                  <c:v>45582</c:v>
                </c:pt>
                <c:pt idx="88">
                  <c:v>45583</c:v>
                </c:pt>
                <c:pt idx="89">
                  <c:v>45584</c:v>
                </c:pt>
                <c:pt idx="90">
                  <c:v>45585</c:v>
                </c:pt>
                <c:pt idx="91">
                  <c:v>45586</c:v>
                </c:pt>
                <c:pt idx="92">
                  <c:v>45587</c:v>
                </c:pt>
                <c:pt idx="93">
                  <c:v>45588</c:v>
                </c:pt>
                <c:pt idx="94">
                  <c:v>45589</c:v>
                </c:pt>
                <c:pt idx="95">
                  <c:v>45590</c:v>
                </c:pt>
                <c:pt idx="96">
                  <c:v>45591</c:v>
                </c:pt>
                <c:pt idx="97">
                  <c:v>45592</c:v>
                </c:pt>
                <c:pt idx="98">
                  <c:v>45593</c:v>
                </c:pt>
                <c:pt idx="99">
                  <c:v>45594</c:v>
                </c:pt>
                <c:pt idx="100">
                  <c:v>45595</c:v>
                </c:pt>
                <c:pt idx="101">
                  <c:v>45596</c:v>
                </c:pt>
                <c:pt idx="102">
                  <c:v>45597</c:v>
                </c:pt>
                <c:pt idx="103">
                  <c:v>45598</c:v>
                </c:pt>
                <c:pt idx="104">
                  <c:v>45599</c:v>
                </c:pt>
                <c:pt idx="105">
                  <c:v>45600</c:v>
                </c:pt>
                <c:pt idx="106">
                  <c:v>45601</c:v>
                </c:pt>
                <c:pt idx="107">
                  <c:v>45602</c:v>
                </c:pt>
                <c:pt idx="108">
                  <c:v>45603</c:v>
                </c:pt>
                <c:pt idx="109">
                  <c:v>45604</c:v>
                </c:pt>
                <c:pt idx="110">
                  <c:v>45605</c:v>
                </c:pt>
                <c:pt idx="111">
                  <c:v>45606</c:v>
                </c:pt>
                <c:pt idx="112">
                  <c:v>45607</c:v>
                </c:pt>
                <c:pt idx="113">
                  <c:v>45608</c:v>
                </c:pt>
                <c:pt idx="114">
                  <c:v>45609</c:v>
                </c:pt>
                <c:pt idx="115">
                  <c:v>45610</c:v>
                </c:pt>
                <c:pt idx="116">
                  <c:v>45611</c:v>
                </c:pt>
                <c:pt idx="117">
                  <c:v>45612</c:v>
                </c:pt>
                <c:pt idx="118">
                  <c:v>45613</c:v>
                </c:pt>
                <c:pt idx="119">
                  <c:v>45614</c:v>
                </c:pt>
                <c:pt idx="120">
                  <c:v>45615</c:v>
                </c:pt>
                <c:pt idx="121">
                  <c:v>45616</c:v>
                </c:pt>
                <c:pt idx="122">
                  <c:v>45617</c:v>
                </c:pt>
                <c:pt idx="123">
                  <c:v>45618</c:v>
                </c:pt>
                <c:pt idx="124">
                  <c:v>45619</c:v>
                </c:pt>
                <c:pt idx="125">
                  <c:v>45620</c:v>
                </c:pt>
                <c:pt idx="126">
                  <c:v>45621</c:v>
                </c:pt>
                <c:pt idx="127">
                  <c:v>45622</c:v>
                </c:pt>
                <c:pt idx="128">
                  <c:v>45623</c:v>
                </c:pt>
                <c:pt idx="129">
                  <c:v>45624</c:v>
                </c:pt>
                <c:pt idx="130">
                  <c:v>45625</c:v>
                </c:pt>
                <c:pt idx="131">
                  <c:v>45626</c:v>
                </c:pt>
                <c:pt idx="132">
                  <c:v>45627</c:v>
                </c:pt>
                <c:pt idx="133">
                  <c:v>45628</c:v>
                </c:pt>
                <c:pt idx="134">
                  <c:v>45629</c:v>
                </c:pt>
                <c:pt idx="135">
                  <c:v>45630</c:v>
                </c:pt>
                <c:pt idx="136">
                  <c:v>45631</c:v>
                </c:pt>
                <c:pt idx="137">
                  <c:v>45632</c:v>
                </c:pt>
                <c:pt idx="138">
                  <c:v>45633</c:v>
                </c:pt>
                <c:pt idx="139">
                  <c:v>45634</c:v>
                </c:pt>
                <c:pt idx="140">
                  <c:v>45635</c:v>
                </c:pt>
                <c:pt idx="141">
                  <c:v>45636</c:v>
                </c:pt>
                <c:pt idx="142">
                  <c:v>45637</c:v>
                </c:pt>
                <c:pt idx="143">
                  <c:v>45638</c:v>
                </c:pt>
                <c:pt idx="144">
                  <c:v>45639</c:v>
                </c:pt>
                <c:pt idx="145">
                  <c:v>45640</c:v>
                </c:pt>
                <c:pt idx="146">
                  <c:v>45641</c:v>
                </c:pt>
                <c:pt idx="147">
                  <c:v>45642</c:v>
                </c:pt>
                <c:pt idx="148">
                  <c:v>45643</c:v>
                </c:pt>
                <c:pt idx="149">
                  <c:v>45644</c:v>
                </c:pt>
                <c:pt idx="150">
                  <c:v>45645</c:v>
                </c:pt>
                <c:pt idx="151">
                  <c:v>45646</c:v>
                </c:pt>
                <c:pt idx="152">
                  <c:v>45647</c:v>
                </c:pt>
                <c:pt idx="153">
                  <c:v>45648</c:v>
                </c:pt>
                <c:pt idx="154">
                  <c:v>45649</c:v>
                </c:pt>
                <c:pt idx="155">
                  <c:v>45650</c:v>
                </c:pt>
                <c:pt idx="156">
                  <c:v>45651</c:v>
                </c:pt>
                <c:pt idx="157">
                  <c:v>45652</c:v>
                </c:pt>
                <c:pt idx="158">
                  <c:v>45653</c:v>
                </c:pt>
                <c:pt idx="159">
                  <c:v>45654</c:v>
                </c:pt>
                <c:pt idx="160">
                  <c:v>45655</c:v>
                </c:pt>
                <c:pt idx="161">
                  <c:v>45656</c:v>
                </c:pt>
                <c:pt idx="162">
                  <c:v>45657</c:v>
                </c:pt>
                <c:pt idx="163">
                  <c:v>45658</c:v>
                </c:pt>
                <c:pt idx="164">
                  <c:v>45659</c:v>
                </c:pt>
                <c:pt idx="165">
                  <c:v>45660</c:v>
                </c:pt>
                <c:pt idx="166">
                  <c:v>45661</c:v>
                </c:pt>
                <c:pt idx="167">
                  <c:v>45662</c:v>
                </c:pt>
                <c:pt idx="168">
                  <c:v>45663</c:v>
                </c:pt>
                <c:pt idx="169">
                  <c:v>45664</c:v>
                </c:pt>
                <c:pt idx="170">
                  <c:v>45665</c:v>
                </c:pt>
                <c:pt idx="171">
                  <c:v>45666</c:v>
                </c:pt>
                <c:pt idx="172">
                  <c:v>45667</c:v>
                </c:pt>
                <c:pt idx="173">
                  <c:v>45668</c:v>
                </c:pt>
                <c:pt idx="174">
                  <c:v>45669</c:v>
                </c:pt>
                <c:pt idx="175">
                  <c:v>45670</c:v>
                </c:pt>
                <c:pt idx="176">
                  <c:v>45671</c:v>
                </c:pt>
                <c:pt idx="177">
                  <c:v>45672</c:v>
                </c:pt>
                <c:pt idx="178">
                  <c:v>45673</c:v>
                </c:pt>
                <c:pt idx="179">
                  <c:v>45674</c:v>
                </c:pt>
                <c:pt idx="180">
                  <c:v>45675</c:v>
                </c:pt>
                <c:pt idx="181">
                  <c:v>45676</c:v>
                </c:pt>
                <c:pt idx="182">
                  <c:v>45677</c:v>
                </c:pt>
                <c:pt idx="183">
                  <c:v>45678</c:v>
                </c:pt>
                <c:pt idx="184">
                  <c:v>45679</c:v>
                </c:pt>
                <c:pt idx="185">
                  <c:v>45680</c:v>
                </c:pt>
                <c:pt idx="186">
                  <c:v>45681</c:v>
                </c:pt>
                <c:pt idx="187">
                  <c:v>45682</c:v>
                </c:pt>
                <c:pt idx="188">
                  <c:v>45683</c:v>
                </c:pt>
                <c:pt idx="189">
                  <c:v>45684</c:v>
                </c:pt>
                <c:pt idx="190">
                  <c:v>45685</c:v>
                </c:pt>
                <c:pt idx="191">
                  <c:v>45686</c:v>
                </c:pt>
                <c:pt idx="192">
                  <c:v>45687</c:v>
                </c:pt>
                <c:pt idx="193">
                  <c:v>45688</c:v>
                </c:pt>
                <c:pt idx="194">
                  <c:v>45689</c:v>
                </c:pt>
                <c:pt idx="195">
                  <c:v>45690</c:v>
                </c:pt>
                <c:pt idx="196">
                  <c:v>45691</c:v>
                </c:pt>
                <c:pt idx="197">
                  <c:v>45692</c:v>
                </c:pt>
                <c:pt idx="198">
                  <c:v>45693</c:v>
                </c:pt>
                <c:pt idx="199">
                  <c:v>45694</c:v>
                </c:pt>
                <c:pt idx="200">
                  <c:v>45695</c:v>
                </c:pt>
                <c:pt idx="201">
                  <c:v>45696</c:v>
                </c:pt>
                <c:pt idx="202">
                  <c:v>45697</c:v>
                </c:pt>
                <c:pt idx="203">
                  <c:v>45698</c:v>
                </c:pt>
                <c:pt idx="204">
                  <c:v>45699</c:v>
                </c:pt>
                <c:pt idx="205">
                  <c:v>45700</c:v>
                </c:pt>
                <c:pt idx="206">
                  <c:v>45701</c:v>
                </c:pt>
                <c:pt idx="207">
                  <c:v>45702</c:v>
                </c:pt>
                <c:pt idx="208">
                  <c:v>45703</c:v>
                </c:pt>
                <c:pt idx="209">
                  <c:v>45704</c:v>
                </c:pt>
                <c:pt idx="210">
                  <c:v>45705</c:v>
                </c:pt>
                <c:pt idx="211">
                  <c:v>45706</c:v>
                </c:pt>
                <c:pt idx="212">
                  <c:v>45707</c:v>
                </c:pt>
                <c:pt idx="213">
                  <c:v>45708</c:v>
                </c:pt>
                <c:pt idx="214">
                  <c:v>45709</c:v>
                </c:pt>
                <c:pt idx="215">
                  <c:v>45710</c:v>
                </c:pt>
                <c:pt idx="216">
                  <c:v>45711</c:v>
                </c:pt>
                <c:pt idx="217">
                  <c:v>45712</c:v>
                </c:pt>
                <c:pt idx="218">
                  <c:v>45713</c:v>
                </c:pt>
                <c:pt idx="219">
                  <c:v>45714</c:v>
                </c:pt>
                <c:pt idx="220">
                  <c:v>45715</c:v>
                </c:pt>
                <c:pt idx="221">
                  <c:v>45716</c:v>
                </c:pt>
                <c:pt idx="222">
                  <c:v>45717</c:v>
                </c:pt>
                <c:pt idx="223">
                  <c:v>45718</c:v>
                </c:pt>
                <c:pt idx="224">
                  <c:v>45719</c:v>
                </c:pt>
                <c:pt idx="225">
                  <c:v>45720</c:v>
                </c:pt>
                <c:pt idx="226">
                  <c:v>45721</c:v>
                </c:pt>
                <c:pt idx="227">
                  <c:v>45722</c:v>
                </c:pt>
                <c:pt idx="228">
                  <c:v>45723</c:v>
                </c:pt>
                <c:pt idx="229">
                  <c:v>45724</c:v>
                </c:pt>
                <c:pt idx="230">
                  <c:v>45725</c:v>
                </c:pt>
                <c:pt idx="231">
                  <c:v>45726</c:v>
                </c:pt>
                <c:pt idx="232">
                  <c:v>45727</c:v>
                </c:pt>
                <c:pt idx="233">
                  <c:v>45728</c:v>
                </c:pt>
                <c:pt idx="234">
                  <c:v>45729</c:v>
                </c:pt>
                <c:pt idx="235">
                  <c:v>45730</c:v>
                </c:pt>
                <c:pt idx="236">
                  <c:v>45731</c:v>
                </c:pt>
                <c:pt idx="237">
                  <c:v>45732</c:v>
                </c:pt>
                <c:pt idx="238">
                  <c:v>45733</c:v>
                </c:pt>
                <c:pt idx="239">
                  <c:v>45734</c:v>
                </c:pt>
                <c:pt idx="240">
                  <c:v>45735</c:v>
                </c:pt>
                <c:pt idx="241">
                  <c:v>45736</c:v>
                </c:pt>
                <c:pt idx="242">
                  <c:v>45737</c:v>
                </c:pt>
                <c:pt idx="243">
                  <c:v>45738</c:v>
                </c:pt>
                <c:pt idx="244">
                  <c:v>45739</c:v>
                </c:pt>
                <c:pt idx="245">
                  <c:v>45740</c:v>
                </c:pt>
                <c:pt idx="246">
                  <c:v>45741</c:v>
                </c:pt>
                <c:pt idx="247">
                  <c:v>45742</c:v>
                </c:pt>
                <c:pt idx="248">
                  <c:v>45743</c:v>
                </c:pt>
                <c:pt idx="249">
                  <c:v>45744</c:v>
                </c:pt>
                <c:pt idx="250">
                  <c:v>45745</c:v>
                </c:pt>
                <c:pt idx="251">
                  <c:v>45746</c:v>
                </c:pt>
                <c:pt idx="252">
                  <c:v>45747</c:v>
                </c:pt>
                <c:pt idx="253">
                  <c:v>45748</c:v>
                </c:pt>
                <c:pt idx="254">
                  <c:v>45749</c:v>
                </c:pt>
                <c:pt idx="255">
                  <c:v>45750</c:v>
                </c:pt>
                <c:pt idx="256">
                  <c:v>45751</c:v>
                </c:pt>
                <c:pt idx="257">
                  <c:v>45752</c:v>
                </c:pt>
                <c:pt idx="258">
                  <c:v>45753</c:v>
                </c:pt>
                <c:pt idx="259">
                  <c:v>45754</c:v>
                </c:pt>
                <c:pt idx="260">
                  <c:v>45755</c:v>
                </c:pt>
                <c:pt idx="261">
                  <c:v>45756</c:v>
                </c:pt>
                <c:pt idx="262">
                  <c:v>45757</c:v>
                </c:pt>
                <c:pt idx="263">
                  <c:v>45758</c:v>
                </c:pt>
                <c:pt idx="264">
                  <c:v>45759</c:v>
                </c:pt>
                <c:pt idx="265">
                  <c:v>45760</c:v>
                </c:pt>
                <c:pt idx="266">
                  <c:v>45761</c:v>
                </c:pt>
                <c:pt idx="267">
                  <c:v>45762</c:v>
                </c:pt>
                <c:pt idx="268">
                  <c:v>45763</c:v>
                </c:pt>
                <c:pt idx="269">
                  <c:v>45764</c:v>
                </c:pt>
                <c:pt idx="270">
                  <c:v>45765</c:v>
                </c:pt>
                <c:pt idx="271">
                  <c:v>45766</c:v>
                </c:pt>
                <c:pt idx="272">
                  <c:v>45767</c:v>
                </c:pt>
                <c:pt idx="273">
                  <c:v>45768</c:v>
                </c:pt>
                <c:pt idx="274">
                  <c:v>45769</c:v>
                </c:pt>
                <c:pt idx="275">
                  <c:v>45770</c:v>
                </c:pt>
                <c:pt idx="276">
                  <c:v>45771</c:v>
                </c:pt>
                <c:pt idx="277">
                  <c:v>45772</c:v>
                </c:pt>
                <c:pt idx="278">
                  <c:v>45773</c:v>
                </c:pt>
                <c:pt idx="279">
                  <c:v>45774</c:v>
                </c:pt>
                <c:pt idx="280">
                  <c:v>45775</c:v>
                </c:pt>
                <c:pt idx="281">
                  <c:v>45776</c:v>
                </c:pt>
                <c:pt idx="282">
                  <c:v>45777</c:v>
                </c:pt>
                <c:pt idx="283">
                  <c:v>45778</c:v>
                </c:pt>
                <c:pt idx="284">
                  <c:v>45779</c:v>
                </c:pt>
                <c:pt idx="285">
                  <c:v>45780</c:v>
                </c:pt>
                <c:pt idx="286">
                  <c:v>45781</c:v>
                </c:pt>
                <c:pt idx="287">
                  <c:v>45782</c:v>
                </c:pt>
                <c:pt idx="288">
                  <c:v>45783</c:v>
                </c:pt>
                <c:pt idx="289">
                  <c:v>45784</c:v>
                </c:pt>
                <c:pt idx="290">
                  <c:v>45785</c:v>
                </c:pt>
                <c:pt idx="291">
                  <c:v>45786</c:v>
                </c:pt>
                <c:pt idx="292">
                  <c:v>45787</c:v>
                </c:pt>
                <c:pt idx="293">
                  <c:v>45788</c:v>
                </c:pt>
                <c:pt idx="294">
                  <c:v>45789</c:v>
                </c:pt>
                <c:pt idx="295">
                  <c:v>45790</c:v>
                </c:pt>
                <c:pt idx="296">
                  <c:v>45791</c:v>
                </c:pt>
                <c:pt idx="297">
                  <c:v>45792</c:v>
                </c:pt>
                <c:pt idx="298">
                  <c:v>45793</c:v>
                </c:pt>
                <c:pt idx="299">
                  <c:v>45794</c:v>
                </c:pt>
                <c:pt idx="300">
                  <c:v>45795</c:v>
                </c:pt>
                <c:pt idx="301">
                  <c:v>45796</c:v>
                </c:pt>
                <c:pt idx="302">
                  <c:v>45797</c:v>
                </c:pt>
                <c:pt idx="303">
                  <c:v>45798</c:v>
                </c:pt>
                <c:pt idx="304">
                  <c:v>45799</c:v>
                </c:pt>
                <c:pt idx="305">
                  <c:v>45800</c:v>
                </c:pt>
                <c:pt idx="306">
                  <c:v>45801</c:v>
                </c:pt>
                <c:pt idx="307">
                  <c:v>45802</c:v>
                </c:pt>
                <c:pt idx="308">
                  <c:v>45803</c:v>
                </c:pt>
                <c:pt idx="309">
                  <c:v>45804</c:v>
                </c:pt>
                <c:pt idx="310">
                  <c:v>45805</c:v>
                </c:pt>
                <c:pt idx="311">
                  <c:v>45806</c:v>
                </c:pt>
                <c:pt idx="312">
                  <c:v>45807</c:v>
                </c:pt>
                <c:pt idx="313">
                  <c:v>45808</c:v>
                </c:pt>
                <c:pt idx="314">
                  <c:v>45809</c:v>
                </c:pt>
                <c:pt idx="315">
                  <c:v>45810</c:v>
                </c:pt>
                <c:pt idx="316">
                  <c:v>45811</c:v>
                </c:pt>
                <c:pt idx="317">
                  <c:v>45812</c:v>
                </c:pt>
                <c:pt idx="318">
                  <c:v>45813</c:v>
                </c:pt>
                <c:pt idx="319">
                  <c:v>45814</c:v>
                </c:pt>
                <c:pt idx="320">
                  <c:v>45815</c:v>
                </c:pt>
                <c:pt idx="321">
                  <c:v>45816</c:v>
                </c:pt>
                <c:pt idx="322">
                  <c:v>45817</c:v>
                </c:pt>
                <c:pt idx="323">
                  <c:v>45818</c:v>
                </c:pt>
                <c:pt idx="324">
                  <c:v>45819</c:v>
                </c:pt>
                <c:pt idx="325">
                  <c:v>45820</c:v>
                </c:pt>
                <c:pt idx="326">
                  <c:v>45821</c:v>
                </c:pt>
                <c:pt idx="327">
                  <c:v>45822</c:v>
                </c:pt>
                <c:pt idx="328">
                  <c:v>45823</c:v>
                </c:pt>
                <c:pt idx="329">
                  <c:v>45824</c:v>
                </c:pt>
                <c:pt idx="330">
                  <c:v>45825</c:v>
                </c:pt>
                <c:pt idx="331">
                  <c:v>45826</c:v>
                </c:pt>
                <c:pt idx="332">
                  <c:v>45827</c:v>
                </c:pt>
                <c:pt idx="333">
                  <c:v>45828</c:v>
                </c:pt>
                <c:pt idx="334">
                  <c:v>45829</c:v>
                </c:pt>
                <c:pt idx="335">
                  <c:v>45830</c:v>
                </c:pt>
                <c:pt idx="336">
                  <c:v>45831</c:v>
                </c:pt>
                <c:pt idx="337">
                  <c:v>45832</c:v>
                </c:pt>
                <c:pt idx="338">
                  <c:v>45833</c:v>
                </c:pt>
                <c:pt idx="339">
                  <c:v>45834</c:v>
                </c:pt>
                <c:pt idx="340">
                  <c:v>45835</c:v>
                </c:pt>
                <c:pt idx="341">
                  <c:v>45836</c:v>
                </c:pt>
                <c:pt idx="342">
                  <c:v>45837</c:v>
                </c:pt>
                <c:pt idx="343">
                  <c:v>45838</c:v>
                </c:pt>
                <c:pt idx="344">
                  <c:v>45839</c:v>
                </c:pt>
                <c:pt idx="345">
                  <c:v>45840</c:v>
                </c:pt>
                <c:pt idx="346">
                  <c:v>45841</c:v>
                </c:pt>
                <c:pt idx="347">
                  <c:v>45842</c:v>
                </c:pt>
                <c:pt idx="348">
                  <c:v>45843</c:v>
                </c:pt>
                <c:pt idx="349">
                  <c:v>45844</c:v>
                </c:pt>
                <c:pt idx="350">
                  <c:v>45845</c:v>
                </c:pt>
                <c:pt idx="351">
                  <c:v>45846</c:v>
                </c:pt>
                <c:pt idx="352">
                  <c:v>45847</c:v>
                </c:pt>
                <c:pt idx="353">
                  <c:v>45848</c:v>
                </c:pt>
                <c:pt idx="354">
                  <c:v>45849</c:v>
                </c:pt>
                <c:pt idx="355">
                  <c:v>45850</c:v>
                </c:pt>
                <c:pt idx="356">
                  <c:v>45851</c:v>
                </c:pt>
                <c:pt idx="357">
                  <c:v>45852</c:v>
                </c:pt>
                <c:pt idx="358">
                  <c:v>45853</c:v>
                </c:pt>
                <c:pt idx="359">
                  <c:v>45854</c:v>
                </c:pt>
                <c:pt idx="360">
                  <c:v>45855</c:v>
                </c:pt>
                <c:pt idx="361">
                  <c:v>45856</c:v>
                </c:pt>
                <c:pt idx="362">
                  <c:v>45857</c:v>
                </c:pt>
                <c:pt idx="363">
                  <c:v>45858</c:v>
                </c:pt>
                <c:pt idx="364">
                  <c:v>45859</c:v>
                </c:pt>
                <c:pt idx="365">
                  <c:v>45860</c:v>
                </c:pt>
                <c:pt idx="366">
                  <c:v>45861</c:v>
                </c:pt>
                <c:pt idx="367">
                  <c:v>45862</c:v>
                </c:pt>
                <c:pt idx="368">
                  <c:v>45863</c:v>
                </c:pt>
                <c:pt idx="369">
                  <c:v>45864</c:v>
                </c:pt>
                <c:pt idx="370">
                  <c:v>45865</c:v>
                </c:pt>
                <c:pt idx="371">
                  <c:v>45866</c:v>
                </c:pt>
                <c:pt idx="372">
                  <c:v>45867</c:v>
                </c:pt>
                <c:pt idx="373">
                  <c:v>45868</c:v>
                </c:pt>
                <c:pt idx="374">
                  <c:v>45869</c:v>
                </c:pt>
                <c:pt idx="375">
                  <c:v>45870</c:v>
                </c:pt>
                <c:pt idx="376">
                  <c:v>45871</c:v>
                </c:pt>
                <c:pt idx="377">
                  <c:v>45872</c:v>
                </c:pt>
                <c:pt idx="378">
                  <c:v>45873</c:v>
                </c:pt>
                <c:pt idx="379">
                  <c:v>45874</c:v>
                </c:pt>
                <c:pt idx="380">
                  <c:v>45875</c:v>
                </c:pt>
                <c:pt idx="381">
                  <c:v>45876</c:v>
                </c:pt>
                <c:pt idx="382">
                  <c:v>45877</c:v>
                </c:pt>
                <c:pt idx="383">
                  <c:v>45878</c:v>
                </c:pt>
                <c:pt idx="384">
                  <c:v>45879</c:v>
                </c:pt>
                <c:pt idx="385">
                  <c:v>45880</c:v>
                </c:pt>
                <c:pt idx="386">
                  <c:v>45881</c:v>
                </c:pt>
                <c:pt idx="387">
                  <c:v>45882</c:v>
                </c:pt>
                <c:pt idx="388">
                  <c:v>45883</c:v>
                </c:pt>
                <c:pt idx="389">
                  <c:v>45884</c:v>
                </c:pt>
                <c:pt idx="390">
                  <c:v>45885</c:v>
                </c:pt>
                <c:pt idx="391">
                  <c:v>45886</c:v>
                </c:pt>
                <c:pt idx="392">
                  <c:v>45887</c:v>
                </c:pt>
                <c:pt idx="393">
                  <c:v>45888</c:v>
                </c:pt>
                <c:pt idx="394">
                  <c:v>45889</c:v>
                </c:pt>
                <c:pt idx="395">
                  <c:v>45890</c:v>
                </c:pt>
                <c:pt idx="396">
                  <c:v>45891</c:v>
                </c:pt>
                <c:pt idx="397">
                  <c:v>45892</c:v>
                </c:pt>
                <c:pt idx="398">
                  <c:v>45893</c:v>
                </c:pt>
                <c:pt idx="399">
                  <c:v>45894</c:v>
                </c:pt>
                <c:pt idx="400">
                  <c:v>45895</c:v>
                </c:pt>
                <c:pt idx="401">
                  <c:v>45896</c:v>
                </c:pt>
                <c:pt idx="402">
                  <c:v>45897</c:v>
                </c:pt>
                <c:pt idx="403">
                  <c:v>45898</c:v>
                </c:pt>
                <c:pt idx="404">
                  <c:v>45899</c:v>
                </c:pt>
                <c:pt idx="405">
                  <c:v>45900</c:v>
                </c:pt>
                <c:pt idx="406">
                  <c:v>45901</c:v>
                </c:pt>
                <c:pt idx="407">
                  <c:v>45902</c:v>
                </c:pt>
                <c:pt idx="408">
                  <c:v>45903</c:v>
                </c:pt>
                <c:pt idx="409">
                  <c:v>45904</c:v>
                </c:pt>
                <c:pt idx="410">
                  <c:v>45905</c:v>
                </c:pt>
                <c:pt idx="411">
                  <c:v>45906</c:v>
                </c:pt>
                <c:pt idx="412">
                  <c:v>45907</c:v>
                </c:pt>
                <c:pt idx="413">
                  <c:v>45908</c:v>
                </c:pt>
                <c:pt idx="414">
                  <c:v>45909</c:v>
                </c:pt>
                <c:pt idx="415">
                  <c:v>45910</c:v>
                </c:pt>
                <c:pt idx="416">
                  <c:v>45911</c:v>
                </c:pt>
                <c:pt idx="417">
                  <c:v>45912</c:v>
                </c:pt>
                <c:pt idx="418">
                  <c:v>45913</c:v>
                </c:pt>
                <c:pt idx="419">
                  <c:v>45914</c:v>
                </c:pt>
                <c:pt idx="420">
                  <c:v>45915</c:v>
                </c:pt>
                <c:pt idx="421">
                  <c:v>45916</c:v>
                </c:pt>
                <c:pt idx="422">
                  <c:v>45917</c:v>
                </c:pt>
                <c:pt idx="423">
                  <c:v>45918</c:v>
                </c:pt>
                <c:pt idx="424">
                  <c:v>45919</c:v>
                </c:pt>
                <c:pt idx="425">
                  <c:v>45920</c:v>
                </c:pt>
                <c:pt idx="426">
                  <c:v>45921</c:v>
                </c:pt>
                <c:pt idx="427">
                  <c:v>45922</c:v>
                </c:pt>
                <c:pt idx="428">
                  <c:v>45923</c:v>
                </c:pt>
                <c:pt idx="429">
                  <c:v>45924</c:v>
                </c:pt>
                <c:pt idx="430">
                  <c:v>45925</c:v>
                </c:pt>
                <c:pt idx="431">
                  <c:v>45926</c:v>
                </c:pt>
                <c:pt idx="432">
                  <c:v>45927</c:v>
                </c:pt>
                <c:pt idx="433">
                  <c:v>45928</c:v>
                </c:pt>
                <c:pt idx="434">
                  <c:v>45929</c:v>
                </c:pt>
                <c:pt idx="435">
                  <c:v>45930</c:v>
                </c:pt>
                <c:pt idx="436">
                  <c:v>45931</c:v>
                </c:pt>
                <c:pt idx="437">
                  <c:v>45932</c:v>
                </c:pt>
                <c:pt idx="438">
                  <c:v>45933</c:v>
                </c:pt>
                <c:pt idx="439">
                  <c:v>45934</c:v>
                </c:pt>
                <c:pt idx="440">
                  <c:v>45935</c:v>
                </c:pt>
                <c:pt idx="441">
                  <c:v>45936</c:v>
                </c:pt>
                <c:pt idx="442">
                  <c:v>45937</c:v>
                </c:pt>
                <c:pt idx="443">
                  <c:v>45938</c:v>
                </c:pt>
                <c:pt idx="444">
                  <c:v>45939</c:v>
                </c:pt>
                <c:pt idx="445">
                  <c:v>45940</c:v>
                </c:pt>
                <c:pt idx="446">
                  <c:v>45941</c:v>
                </c:pt>
                <c:pt idx="447">
                  <c:v>45942</c:v>
                </c:pt>
                <c:pt idx="448">
                  <c:v>45943</c:v>
                </c:pt>
                <c:pt idx="449">
                  <c:v>45944</c:v>
                </c:pt>
                <c:pt idx="450">
                  <c:v>45945</c:v>
                </c:pt>
                <c:pt idx="451">
                  <c:v>45946</c:v>
                </c:pt>
                <c:pt idx="452">
                  <c:v>45947</c:v>
                </c:pt>
                <c:pt idx="453">
                  <c:v>45948</c:v>
                </c:pt>
                <c:pt idx="454">
                  <c:v>45949</c:v>
                </c:pt>
                <c:pt idx="455">
                  <c:v>45950</c:v>
                </c:pt>
                <c:pt idx="456">
                  <c:v>45951</c:v>
                </c:pt>
                <c:pt idx="457">
                  <c:v>45952</c:v>
                </c:pt>
                <c:pt idx="458">
                  <c:v>45953</c:v>
                </c:pt>
                <c:pt idx="459">
                  <c:v>45954</c:v>
                </c:pt>
                <c:pt idx="460">
                  <c:v>45955</c:v>
                </c:pt>
                <c:pt idx="461">
                  <c:v>45956</c:v>
                </c:pt>
                <c:pt idx="462">
                  <c:v>45957</c:v>
                </c:pt>
                <c:pt idx="463">
                  <c:v>45958</c:v>
                </c:pt>
                <c:pt idx="464">
                  <c:v>45959</c:v>
                </c:pt>
                <c:pt idx="465">
                  <c:v>45960</c:v>
                </c:pt>
                <c:pt idx="466">
                  <c:v>45961</c:v>
                </c:pt>
                <c:pt idx="467">
                  <c:v>45962</c:v>
                </c:pt>
                <c:pt idx="468">
                  <c:v>45963</c:v>
                </c:pt>
                <c:pt idx="469">
                  <c:v>45964</c:v>
                </c:pt>
                <c:pt idx="470">
                  <c:v>45965</c:v>
                </c:pt>
                <c:pt idx="471">
                  <c:v>45966</c:v>
                </c:pt>
                <c:pt idx="472">
                  <c:v>45967</c:v>
                </c:pt>
                <c:pt idx="473">
                  <c:v>45968</c:v>
                </c:pt>
                <c:pt idx="474">
                  <c:v>45969</c:v>
                </c:pt>
                <c:pt idx="475">
                  <c:v>45970</c:v>
                </c:pt>
                <c:pt idx="476">
                  <c:v>45971</c:v>
                </c:pt>
                <c:pt idx="477">
                  <c:v>45972</c:v>
                </c:pt>
                <c:pt idx="478">
                  <c:v>45973</c:v>
                </c:pt>
                <c:pt idx="479">
                  <c:v>45974</c:v>
                </c:pt>
                <c:pt idx="480">
                  <c:v>45975</c:v>
                </c:pt>
                <c:pt idx="481">
                  <c:v>45976</c:v>
                </c:pt>
                <c:pt idx="482">
                  <c:v>45977</c:v>
                </c:pt>
                <c:pt idx="483">
                  <c:v>45978</c:v>
                </c:pt>
                <c:pt idx="484">
                  <c:v>45979</c:v>
                </c:pt>
                <c:pt idx="485">
                  <c:v>45980</c:v>
                </c:pt>
                <c:pt idx="486">
                  <c:v>45981</c:v>
                </c:pt>
                <c:pt idx="487">
                  <c:v>45982</c:v>
                </c:pt>
                <c:pt idx="488">
                  <c:v>45983</c:v>
                </c:pt>
                <c:pt idx="489">
                  <c:v>45984</c:v>
                </c:pt>
                <c:pt idx="490">
                  <c:v>45985</c:v>
                </c:pt>
                <c:pt idx="491">
                  <c:v>45986</c:v>
                </c:pt>
                <c:pt idx="492">
                  <c:v>45987</c:v>
                </c:pt>
                <c:pt idx="493">
                  <c:v>45988</c:v>
                </c:pt>
                <c:pt idx="494">
                  <c:v>45989</c:v>
                </c:pt>
                <c:pt idx="495">
                  <c:v>45990</c:v>
                </c:pt>
                <c:pt idx="496">
                  <c:v>45991</c:v>
                </c:pt>
                <c:pt idx="497">
                  <c:v>45992</c:v>
                </c:pt>
                <c:pt idx="498">
                  <c:v>45993</c:v>
                </c:pt>
                <c:pt idx="499">
                  <c:v>45994</c:v>
                </c:pt>
                <c:pt idx="500">
                  <c:v>45995</c:v>
                </c:pt>
                <c:pt idx="501">
                  <c:v>45996</c:v>
                </c:pt>
                <c:pt idx="502">
                  <c:v>45997</c:v>
                </c:pt>
                <c:pt idx="503">
                  <c:v>45998</c:v>
                </c:pt>
                <c:pt idx="504">
                  <c:v>45999</c:v>
                </c:pt>
                <c:pt idx="505">
                  <c:v>46000</c:v>
                </c:pt>
                <c:pt idx="506">
                  <c:v>46001</c:v>
                </c:pt>
                <c:pt idx="507">
                  <c:v>46002</c:v>
                </c:pt>
                <c:pt idx="508">
                  <c:v>46003</c:v>
                </c:pt>
                <c:pt idx="509">
                  <c:v>46004</c:v>
                </c:pt>
                <c:pt idx="510">
                  <c:v>46005</c:v>
                </c:pt>
                <c:pt idx="511">
                  <c:v>46006</c:v>
                </c:pt>
                <c:pt idx="512">
                  <c:v>46007</c:v>
                </c:pt>
                <c:pt idx="513">
                  <c:v>46008</c:v>
                </c:pt>
                <c:pt idx="514">
                  <c:v>46009</c:v>
                </c:pt>
                <c:pt idx="515">
                  <c:v>46010</c:v>
                </c:pt>
                <c:pt idx="516">
                  <c:v>46011</c:v>
                </c:pt>
                <c:pt idx="517">
                  <c:v>46012</c:v>
                </c:pt>
                <c:pt idx="518">
                  <c:v>46013</c:v>
                </c:pt>
                <c:pt idx="519">
                  <c:v>46014</c:v>
                </c:pt>
                <c:pt idx="520">
                  <c:v>46015</c:v>
                </c:pt>
                <c:pt idx="521">
                  <c:v>46016</c:v>
                </c:pt>
                <c:pt idx="522">
                  <c:v>46017</c:v>
                </c:pt>
                <c:pt idx="523">
                  <c:v>46018</c:v>
                </c:pt>
                <c:pt idx="524">
                  <c:v>46019</c:v>
                </c:pt>
                <c:pt idx="525">
                  <c:v>46020</c:v>
                </c:pt>
                <c:pt idx="526">
                  <c:v>46021</c:v>
                </c:pt>
                <c:pt idx="527">
                  <c:v>46022</c:v>
                </c:pt>
                <c:pt idx="528">
                  <c:v>46023</c:v>
                </c:pt>
                <c:pt idx="529">
                  <c:v>46024</c:v>
                </c:pt>
                <c:pt idx="530">
                  <c:v>46025</c:v>
                </c:pt>
                <c:pt idx="531">
                  <c:v>46026</c:v>
                </c:pt>
                <c:pt idx="532">
                  <c:v>46027</c:v>
                </c:pt>
                <c:pt idx="533">
                  <c:v>46028</c:v>
                </c:pt>
                <c:pt idx="534">
                  <c:v>46029</c:v>
                </c:pt>
                <c:pt idx="535">
                  <c:v>46030</c:v>
                </c:pt>
                <c:pt idx="536">
                  <c:v>46031</c:v>
                </c:pt>
                <c:pt idx="537">
                  <c:v>46032</c:v>
                </c:pt>
                <c:pt idx="538">
                  <c:v>46033</c:v>
                </c:pt>
                <c:pt idx="539">
                  <c:v>46034</c:v>
                </c:pt>
                <c:pt idx="540">
                  <c:v>46035</c:v>
                </c:pt>
                <c:pt idx="541">
                  <c:v>46036</c:v>
                </c:pt>
                <c:pt idx="542">
                  <c:v>46037</c:v>
                </c:pt>
                <c:pt idx="543">
                  <c:v>46038</c:v>
                </c:pt>
                <c:pt idx="544">
                  <c:v>46039</c:v>
                </c:pt>
                <c:pt idx="545">
                  <c:v>46040</c:v>
                </c:pt>
                <c:pt idx="546">
                  <c:v>46041</c:v>
                </c:pt>
                <c:pt idx="547">
                  <c:v>46042</c:v>
                </c:pt>
                <c:pt idx="548">
                  <c:v>46043</c:v>
                </c:pt>
                <c:pt idx="549">
                  <c:v>46044</c:v>
                </c:pt>
                <c:pt idx="550">
                  <c:v>46045</c:v>
                </c:pt>
                <c:pt idx="551">
                  <c:v>46046</c:v>
                </c:pt>
                <c:pt idx="552">
                  <c:v>46047</c:v>
                </c:pt>
                <c:pt idx="553">
                  <c:v>46048</c:v>
                </c:pt>
                <c:pt idx="554">
                  <c:v>46049</c:v>
                </c:pt>
                <c:pt idx="555">
                  <c:v>46050</c:v>
                </c:pt>
                <c:pt idx="556">
                  <c:v>46051</c:v>
                </c:pt>
                <c:pt idx="557">
                  <c:v>46052</c:v>
                </c:pt>
                <c:pt idx="558">
                  <c:v>46053</c:v>
                </c:pt>
                <c:pt idx="559">
                  <c:v>46054</c:v>
                </c:pt>
                <c:pt idx="560">
                  <c:v>46055</c:v>
                </c:pt>
                <c:pt idx="561">
                  <c:v>46056</c:v>
                </c:pt>
                <c:pt idx="562">
                  <c:v>46057</c:v>
                </c:pt>
                <c:pt idx="563">
                  <c:v>46058</c:v>
                </c:pt>
                <c:pt idx="564">
                  <c:v>46059</c:v>
                </c:pt>
                <c:pt idx="565">
                  <c:v>46060</c:v>
                </c:pt>
                <c:pt idx="566">
                  <c:v>46061</c:v>
                </c:pt>
                <c:pt idx="567">
                  <c:v>46062</c:v>
                </c:pt>
                <c:pt idx="568">
                  <c:v>46063</c:v>
                </c:pt>
                <c:pt idx="569">
                  <c:v>46064</c:v>
                </c:pt>
                <c:pt idx="570">
                  <c:v>46065</c:v>
                </c:pt>
                <c:pt idx="571">
                  <c:v>46066</c:v>
                </c:pt>
                <c:pt idx="572">
                  <c:v>46067</c:v>
                </c:pt>
                <c:pt idx="573">
                  <c:v>46068</c:v>
                </c:pt>
                <c:pt idx="574">
                  <c:v>46069</c:v>
                </c:pt>
                <c:pt idx="575">
                  <c:v>46070</c:v>
                </c:pt>
                <c:pt idx="576">
                  <c:v>46071</c:v>
                </c:pt>
                <c:pt idx="577">
                  <c:v>46072</c:v>
                </c:pt>
                <c:pt idx="578">
                  <c:v>46073</c:v>
                </c:pt>
                <c:pt idx="579">
                  <c:v>46074</c:v>
                </c:pt>
                <c:pt idx="580">
                  <c:v>46075</c:v>
                </c:pt>
                <c:pt idx="581">
                  <c:v>46076</c:v>
                </c:pt>
                <c:pt idx="582">
                  <c:v>46077</c:v>
                </c:pt>
                <c:pt idx="583">
                  <c:v>46078</c:v>
                </c:pt>
                <c:pt idx="584">
                  <c:v>46079</c:v>
                </c:pt>
                <c:pt idx="585">
                  <c:v>46080</c:v>
                </c:pt>
                <c:pt idx="586">
                  <c:v>46081</c:v>
                </c:pt>
                <c:pt idx="587">
                  <c:v>46082</c:v>
                </c:pt>
                <c:pt idx="588">
                  <c:v>46083</c:v>
                </c:pt>
                <c:pt idx="589">
                  <c:v>46084</c:v>
                </c:pt>
                <c:pt idx="590">
                  <c:v>46085</c:v>
                </c:pt>
                <c:pt idx="591">
                  <c:v>46086</c:v>
                </c:pt>
                <c:pt idx="592">
                  <c:v>46087</c:v>
                </c:pt>
                <c:pt idx="593">
                  <c:v>46088</c:v>
                </c:pt>
                <c:pt idx="594">
                  <c:v>46089</c:v>
                </c:pt>
                <c:pt idx="595">
                  <c:v>46090</c:v>
                </c:pt>
                <c:pt idx="596">
                  <c:v>46091</c:v>
                </c:pt>
                <c:pt idx="597">
                  <c:v>46092</c:v>
                </c:pt>
                <c:pt idx="598">
                  <c:v>46093</c:v>
                </c:pt>
                <c:pt idx="599">
                  <c:v>46094</c:v>
                </c:pt>
                <c:pt idx="600">
                  <c:v>46095</c:v>
                </c:pt>
                <c:pt idx="601">
                  <c:v>46096</c:v>
                </c:pt>
                <c:pt idx="602">
                  <c:v>46097</c:v>
                </c:pt>
                <c:pt idx="603">
                  <c:v>46098</c:v>
                </c:pt>
                <c:pt idx="604">
                  <c:v>46099</c:v>
                </c:pt>
                <c:pt idx="605">
                  <c:v>46100</c:v>
                </c:pt>
                <c:pt idx="606">
                  <c:v>46101</c:v>
                </c:pt>
                <c:pt idx="607">
                  <c:v>46102</c:v>
                </c:pt>
                <c:pt idx="608">
                  <c:v>46103</c:v>
                </c:pt>
                <c:pt idx="609">
                  <c:v>46104</c:v>
                </c:pt>
                <c:pt idx="610">
                  <c:v>46105</c:v>
                </c:pt>
                <c:pt idx="611">
                  <c:v>46106</c:v>
                </c:pt>
                <c:pt idx="612">
                  <c:v>46107</c:v>
                </c:pt>
                <c:pt idx="613">
                  <c:v>46108</c:v>
                </c:pt>
                <c:pt idx="614">
                  <c:v>46109</c:v>
                </c:pt>
                <c:pt idx="615">
                  <c:v>46110</c:v>
                </c:pt>
                <c:pt idx="616">
                  <c:v>46111</c:v>
                </c:pt>
                <c:pt idx="617">
                  <c:v>46112</c:v>
                </c:pt>
                <c:pt idx="618">
                  <c:v>46113</c:v>
                </c:pt>
                <c:pt idx="619">
                  <c:v>46114</c:v>
                </c:pt>
                <c:pt idx="620">
                  <c:v>46115</c:v>
                </c:pt>
                <c:pt idx="621">
                  <c:v>46116</c:v>
                </c:pt>
                <c:pt idx="622">
                  <c:v>46117</c:v>
                </c:pt>
                <c:pt idx="623">
                  <c:v>46118</c:v>
                </c:pt>
                <c:pt idx="624">
                  <c:v>46119</c:v>
                </c:pt>
                <c:pt idx="625">
                  <c:v>46120</c:v>
                </c:pt>
                <c:pt idx="626">
                  <c:v>46121</c:v>
                </c:pt>
                <c:pt idx="627">
                  <c:v>46122</c:v>
                </c:pt>
                <c:pt idx="628">
                  <c:v>46123</c:v>
                </c:pt>
                <c:pt idx="629">
                  <c:v>46124</c:v>
                </c:pt>
                <c:pt idx="630">
                  <c:v>46125</c:v>
                </c:pt>
                <c:pt idx="631">
                  <c:v>46126</c:v>
                </c:pt>
                <c:pt idx="632">
                  <c:v>46127</c:v>
                </c:pt>
                <c:pt idx="633">
                  <c:v>46128</c:v>
                </c:pt>
                <c:pt idx="634">
                  <c:v>46129</c:v>
                </c:pt>
                <c:pt idx="635">
                  <c:v>46130</c:v>
                </c:pt>
                <c:pt idx="636">
                  <c:v>46131</c:v>
                </c:pt>
                <c:pt idx="637">
                  <c:v>46132</c:v>
                </c:pt>
                <c:pt idx="638">
                  <c:v>46133</c:v>
                </c:pt>
                <c:pt idx="639">
                  <c:v>46134</c:v>
                </c:pt>
                <c:pt idx="640">
                  <c:v>46135</c:v>
                </c:pt>
                <c:pt idx="641">
                  <c:v>46136</c:v>
                </c:pt>
                <c:pt idx="642">
                  <c:v>46137</c:v>
                </c:pt>
                <c:pt idx="643">
                  <c:v>46138</c:v>
                </c:pt>
                <c:pt idx="644">
                  <c:v>46139</c:v>
                </c:pt>
                <c:pt idx="645">
                  <c:v>46140</c:v>
                </c:pt>
                <c:pt idx="646">
                  <c:v>46141</c:v>
                </c:pt>
                <c:pt idx="647">
                  <c:v>46142</c:v>
                </c:pt>
                <c:pt idx="648">
                  <c:v>46143</c:v>
                </c:pt>
                <c:pt idx="649">
                  <c:v>46144</c:v>
                </c:pt>
                <c:pt idx="650">
                  <c:v>46145</c:v>
                </c:pt>
                <c:pt idx="651">
                  <c:v>46146</c:v>
                </c:pt>
                <c:pt idx="652">
                  <c:v>46147</c:v>
                </c:pt>
                <c:pt idx="653">
                  <c:v>46148</c:v>
                </c:pt>
                <c:pt idx="654">
                  <c:v>46149</c:v>
                </c:pt>
                <c:pt idx="655">
                  <c:v>46150</c:v>
                </c:pt>
                <c:pt idx="656">
                  <c:v>46151</c:v>
                </c:pt>
                <c:pt idx="657">
                  <c:v>46152</c:v>
                </c:pt>
                <c:pt idx="658">
                  <c:v>46153</c:v>
                </c:pt>
                <c:pt idx="659">
                  <c:v>46154</c:v>
                </c:pt>
                <c:pt idx="660">
                  <c:v>46155</c:v>
                </c:pt>
                <c:pt idx="661">
                  <c:v>46156</c:v>
                </c:pt>
                <c:pt idx="662">
                  <c:v>46157</c:v>
                </c:pt>
                <c:pt idx="663">
                  <c:v>46158</c:v>
                </c:pt>
                <c:pt idx="664">
                  <c:v>46159</c:v>
                </c:pt>
                <c:pt idx="665">
                  <c:v>46160</c:v>
                </c:pt>
                <c:pt idx="666">
                  <c:v>46161</c:v>
                </c:pt>
                <c:pt idx="667">
                  <c:v>46162</c:v>
                </c:pt>
                <c:pt idx="668">
                  <c:v>46163</c:v>
                </c:pt>
                <c:pt idx="669">
                  <c:v>46164</c:v>
                </c:pt>
                <c:pt idx="670">
                  <c:v>46165</c:v>
                </c:pt>
                <c:pt idx="671">
                  <c:v>46166</c:v>
                </c:pt>
                <c:pt idx="672">
                  <c:v>46167</c:v>
                </c:pt>
                <c:pt idx="673">
                  <c:v>46168</c:v>
                </c:pt>
                <c:pt idx="674">
                  <c:v>46169</c:v>
                </c:pt>
                <c:pt idx="675">
                  <c:v>46170</c:v>
                </c:pt>
                <c:pt idx="676">
                  <c:v>46171</c:v>
                </c:pt>
                <c:pt idx="677">
                  <c:v>46172</c:v>
                </c:pt>
                <c:pt idx="678">
                  <c:v>46173</c:v>
                </c:pt>
                <c:pt idx="679">
                  <c:v>46174</c:v>
                </c:pt>
                <c:pt idx="680">
                  <c:v>46175</c:v>
                </c:pt>
                <c:pt idx="681">
                  <c:v>46176</c:v>
                </c:pt>
                <c:pt idx="682">
                  <c:v>46177</c:v>
                </c:pt>
                <c:pt idx="683">
                  <c:v>46178</c:v>
                </c:pt>
                <c:pt idx="684">
                  <c:v>46179</c:v>
                </c:pt>
                <c:pt idx="685">
                  <c:v>46180</c:v>
                </c:pt>
                <c:pt idx="686">
                  <c:v>46181</c:v>
                </c:pt>
                <c:pt idx="687">
                  <c:v>46182</c:v>
                </c:pt>
                <c:pt idx="688">
                  <c:v>46183</c:v>
                </c:pt>
                <c:pt idx="689">
                  <c:v>46184</c:v>
                </c:pt>
                <c:pt idx="690">
                  <c:v>46185</c:v>
                </c:pt>
                <c:pt idx="691">
                  <c:v>46186</c:v>
                </c:pt>
                <c:pt idx="692">
                  <c:v>46187</c:v>
                </c:pt>
                <c:pt idx="693">
                  <c:v>46188</c:v>
                </c:pt>
                <c:pt idx="694">
                  <c:v>46189</c:v>
                </c:pt>
                <c:pt idx="695">
                  <c:v>46190</c:v>
                </c:pt>
                <c:pt idx="696">
                  <c:v>46191</c:v>
                </c:pt>
                <c:pt idx="697">
                  <c:v>46192</c:v>
                </c:pt>
                <c:pt idx="698">
                  <c:v>46193</c:v>
                </c:pt>
                <c:pt idx="699">
                  <c:v>46194</c:v>
                </c:pt>
                <c:pt idx="700">
                  <c:v>46195</c:v>
                </c:pt>
                <c:pt idx="701">
                  <c:v>46196</c:v>
                </c:pt>
                <c:pt idx="702">
                  <c:v>46197</c:v>
                </c:pt>
                <c:pt idx="703">
                  <c:v>46198</c:v>
                </c:pt>
                <c:pt idx="704">
                  <c:v>46199</c:v>
                </c:pt>
                <c:pt idx="705">
                  <c:v>46200</c:v>
                </c:pt>
                <c:pt idx="706">
                  <c:v>46201</c:v>
                </c:pt>
                <c:pt idx="707">
                  <c:v>46202</c:v>
                </c:pt>
                <c:pt idx="708">
                  <c:v>46203</c:v>
                </c:pt>
                <c:pt idx="709">
                  <c:v>46204</c:v>
                </c:pt>
                <c:pt idx="710">
                  <c:v>46205</c:v>
                </c:pt>
                <c:pt idx="711">
                  <c:v>46206</c:v>
                </c:pt>
              </c:numCache>
            </c:numRef>
          </c:cat>
          <c:val>
            <c:numRef>
              <c:f>'Figure 7 data'!$E$4:$E$4982</c:f>
              <c:numCache>
                <c:formatCode>0.000%</c:formatCode>
                <c:ptCount val="4979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200</c:v>
                </c:pt>
                <c:pt idx="673">
                  <c:v>-100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  <c:pt idx="3997">
                  <c:v>#N/A</c:v>
                </c:pt>
                <c:pt idx="3998">
                  <c:v>#N/A</c:v>
                </c:pt>
                <c:pt idx="3999">
                  <c:v>#N/A</c:v>
                </c:pt>
                <c:pt idx="4000">
                  <c:v>#N/A</c:v>
                </c:pt>
                <c:pt idx="4001">
                  <c:v>#N/A</c:v>
                </c:pt>
                <c:pt idx="4002">
                  <c:v>#N/A</c:v>
                </c:pt>
                <c:pt idx="4003">
                  <c:v>#N/A</c:v>
                </c:pt>
                <c:pt idx="4004">
                  <c:v>#N/A</c:v>
                </c:pt>
                <c:pt idx="4005">
                  <c:v>#N/A</c:v>
                </c:pt>
                <c:pt idx="4006">
                  <c:v>#N/A</c:v>
                </c:pt>
                <c:pt idx="4007">
                  <c:v>#N/A</c:v>
                </c:pt>
                <c:pt idx="4008">
                  <c:v>#N/A</c:v>
                </c:pt>
                <c:pt idx="4009">
                  <c:v>#N/A</c:v>
                </c:pt>
                <c:pt idx="4010">
                  <c:v>#N/A</c:v>
                </c:pt>
                <c:pt idx="4011">
                  <c:v>#N/A</c:v>
                </c:pt>
                <c:pt idx="4012">
                  <c:v>#N/A</c:v>
                </c:pt>
                <c:pt idx="4013">
                  <c:v>#N/A</c:v>
                </c:pt>
                <c:pt idx="4014">
                  <c:v>#N/A</c:v>
                </c:pt>
                <c:pt idx="4015">
                  <c:v>#N/A</c:v>
                </c:pt>
                <c:pt idx="4016">
                  <c:v>#N/A</c:v>
                </c:pt>
                <c:pt idx="4017">
                  <c:v>#N/A</c:v>
                </c:pt>
                <c:pt idx="4018">
                  <c:v>#N/A</c:v>
                </c:pt>
                <c:pt idx="4019">
                  <c:v>#N/A</c:v>
                </c:pt>
                <c:pt idx="4020">
                  <c:v>#N/A</c:v>
                </c:pt>
                <c:pt idx="4021">
                  <c:v>#N/A</c:v>
                </c:pt>
                <c:pt idx="4022">
                  <c:v>#N/A</c:v>
                </c:pt>
                <c:pt idx="4023">
                  <c:v>#N/A</c:v>
                </c:pt>
                <c:pt idx="4024">
                  <c:v>#N/A</c:v>
                </c:pt>
                <c:pt idx="4025">
                  <c:v>#N/A</c:v>
                </c:pt>
                <c:pt idx="4026">
                  <c:v>#N/A</c:v>
                </c:pt>
                <c:pt idx="4027">
                  <c:v>#N/A</c:v>
                </c:pt>
                <c:pt idx="4028">
                  <c:v>#N/A</c:v>
                </c:pt>
                <c:pt idx="4029">
                  <c:v>#N/A</c:v>
                </c:pt>
                <c:pt idx="4030">
                  <c:v>#N/A</c:v>
                </c:pt>
                <c:pt idx="4031">
                  <c:v>#N/A</c:v>
                </c:pt>
                <c:pt idx="4032">
                  <c:v>#N/A</c:v>
                </c:pt>
                <c:pt idx="4033">
                  <c:v>#N/A</c:v>
                </c:pt>
                <c:pt idx="4034">
                  <c:v>#N/A</c:v>
                </c:pt>
                <c:pt idx="4035">
                  <c:v>#N/A</c:v>
                </c:pt>
                <c:pt idx="4036">
                  <c:v>#N/A</c:v>
                </c:pt>
                <c:pt idx="4037">
                  <c:v>#N/A</c:v>
                </c:pt>
                <c:pt idx="4038">
                  <c:v>#N/A</c:v>
                </c:pt>
                <c:pt idx="4039">
                  <c:v>#N/A</c:v>
                </c:pt>
                <c:pt idx="4040">
                  <c:v>#N/A</c:v>
                </c:pt>
                <c:pt idx="4041">
                  <c:v>#N/A</c:v>
                </c:pt>
                <c:pt idx="4042">
                  <c:v>#N/A</c:v>
                </c:pt>
                <c:pt idx="4043">
                  <c:v>#N/A</c:v>
                </c:pt>
                <c:pt idx="4044">
                  <c:v>#N/A</c:v>
                </c:pt>
                <c:pt idx="4045">
                  <c:v>#N/A</c:v>
                </c:pt>
                <c:pt idx="4046">
                  <c:v>#N/A</c:v>
                </c:pt>
                <c:pt idx="4047">
                  <c:v>#N/A</c:v>
                </c:pt>
                <c:pt idx="4048">
                  <c:v>#N/A</c:v>
                </c:pt>
                <c:pt idx="4049">
                  <c:v>#N/A</c:v>
                </c:pt>
                <c:pt idx="4050">
                  <c:v>#N/A</c:v>
                </c:pt>
                <c:pt idx="4051">
                  <c:v>#N/A</c:v>
                </c:pt>
                <c:pt idx="4052">
                  <c:v>#N/A</c:v>
                </c:pt>
                <c:pt idx="4053">
                  <c:v>#N/A</c:v>
                </c:pt>
                <c:pt idx="4054">
                  <c:v>#N/A</c:v>
                </c:pt>
                <c:pt idx="4055">
                  <c:v>#N/A</c:v>
                </c:pt>
                <c:pt idx="4056">
                  <c:v>#N/A</c:v>
                </c:pt>
                <c:pt idx="4057">
                  <c:v>#N/A</c:v>
                </c:pt>
                <c:pt idx="4058">
                  <c:v>#N/A</c:v>
                </c:pt>
                <c:pt idx="4059">
                  <c:v>#N/A</c:v>
                </c:pt>
                <c:pt idx="4060">
                  <c:v>#N/A</c:v>
                </c:pt>
                <c:pt idx="4061">
                  <c:v>#N/A</c:v>
                </c:pt>
                <c:pt idx="4062">
                  <c:v>#N/A</c:v>
                </c:pt>
                <c:pt idx="4063">
                  <c:v>#N/A</c:v>
                </c:pt>
                <c:pt idx="4064">
                  <c:v>#N/A</c:v>
                </c:pt>
                <c:pt idx="4065">
                  <c:v>#N/A</c:v>
                </c:pt>
                <c:pt idx="4066">
                  <c:v>#N/A</c:v>
                </c:pt>
                <c:pt idx="4067">
                  <c:v>#N/A</c:v>
                </c:pt>
                <c:pt idx="4068">
                  <c:v>#N/A</c:v>
                </c:pt>
                <c:pt idx="4069">
                  <c:v>#N/A</c:v>
                </c:pt>
                <c:pt idx="4070">
                  <c:v>#N/A</c:v>
                </c:pt>
                <c:pt idx="4071">
                  <c:v>#N/A</c:v>
                </c:pt>
                <c:pt idx="4072">
                  <c:v>#N/A</c:v>
                </c:pt>
                <c:pt idx="4073">
                  <c:v>#N/A</c:v>
                </c:pt>
                <c:pt idx="4074">
                  <c:v>#N/A</c:v>
                </c:pt>
                <c:pt idx="4075">
                  <c:v>#N/A</c:v>
                </c:pt>
                <c:pt idx="4076">
                  <c:v>#N/A</c:v>
                </c:pt>
                <c:pt idx="4077">
                  <c:v>#N/A</c:v>
                </c:pt>
                <c:pt idx="4078">
                  <c:v>#N/A</c:v>
                </c:pt>
                <c:pt idx="4079">
                  <c:v>#N/A</c:v>
                </c:pt>
                <c:pt idx="4080">
                  <c:v>#N/A</c:v>
                </c:pt>
                <c:pt idx="4081">
                  <c:v>#N/A</c:v>
                </c:pt>
                <c:pt idx="4082">
                  <c:v>#N/A</c:v>
                </c:pt>
                <c:pt idx="4083">
                  <c:v>#N/A</c:v>
                </c:pt>
                <c:pt idx="4084">
                  <c:v>#N/A</c:v>
                </c:pt>
                <c:pt idx="4085">
                  <c:v>#N/A</c:v>
                </c:pt>
                <c:pt idx="4086">
                  <c:v>#N/A</c:v>
                </c:pt>
                <c:pt idx="4087">
                  <c:v>#N/A</c:v>
                </c:pt>
                <c:pt idx="4088">
                  <c:v>#N/A</c:v>
                </c:pt>
                <c:pt idx="4089">
                  <c:v>#N/A</c:v>
                </c:pt>
                <c:pt idx="4090">
                  <c:v>#N/A</c:v>
                </c:pt>
                <c:pt idx="4091">
                  <c:v>#N/A</c:v>
                </c:pt>
                <c:pt idx="4092">
                  <c:v>#N/A</c:v>
                </c:pt>
                <c:pt idx="4093">
                  <c:v>#N/A</c:v>
                </c:pt>
                <c:pt idx="4094">
                  <c:v>#N/A</c:v>
                </c:pt>
                <c:pt idx="4095">
                  <c:v>#N/A</c:v>
                </c:pt>
                <c:pt idx="4096">
                  <c:v>#N/A</c:v>
                </c:pt>
                <c:pt idx="4097">
                  <c:v>#N/A</c:v>
                </c:pt>
                <c:pt idx="4098">
                  <c:v>#N/A</c:v>
                </c:pt>
                <c:pt idx="4099">
                  <c:v>#N/A</c:v>
                </c:pt>
                <c:pt idx="4100">
                  <c:v>#N/A</c:v>
                </c:pt>
                <c:pt idx="4101">
                  <c:v>#N/A</c:v>
                </c:pt>
                <c:pt idx="4102">
                  <c:v>#N/A</c:v>
                </c:pt>
                <c:pt idx="4103">
                  <c:v>#N/A</c:v>
                </c:pt>
                <c:pt idx="4104">
                  <c:v>#N/A</c:v>
                </c:pt>
                <c:pt idx="4105">
                  <c:v>#N/A</c:v>
                </c:pt>
                <c:pt idx="4106">
                  <c:v>#N/A</c:v>
                </c:pt>
                <c:pt idx="4107">
                  <c:v>#N/A</c:v>
                </c:pt>
                <c:pt idx="4108">
                  <c:v>#N/A</c:v>
                </c:pt>
                <c:pt idx="4109">
                  <c:v>#N/A</c:v>
                </c:pt>
                <c:pt idx="4110">
                  <c:v>#N/A</c:v>
                </c:pt>
                <c:pt idx="4111">
                  <c:v>#N/A</c:v>
                </c:pt>
                <c:pt idx="4112">
                  <c:v>#N/A</c:v>
                </c:pt>
                <c:pt idx="4113">
                  <c:v>#N/A</c:v>
                </c:pt>
                <c:pt idx="4114">
                  <c:v>#N/A</c:v>
                </c:pt>
                <c:pt idx="4115">
                  <c:v>#N/A</c:v>
                </c:pt>
                <c:pt idx="4116">
                  <c:v>#N/A</c:v>
                </c:pt>
                <c:pt idx="4117">
                  <c:v>#N/A</c:v>
                </c:pt>
                <c:pt idx="4118">
                  <c:v>#N/A</c:v>
                </c:pt>
                <c:pt idx="4119">
                  <c:v>#N/A</c:v>
                </c:pt>
                <c:pt idx="4120">
                  <c:v>#N/A</c:v>
                </c:pt>
                <c:pt idx="4121">
                  <c:v>#N/A</c:v>
                </c:pt>
                <c:pt idx="4122">
                  <c:v>#N/A</c:v>
                </c:pt>
                <c:pt idx="4123">
                  <c:v>#N/A</c:v>
                </c:pt>
                <c:pt idx="4124">
                  <c:v>#N/A</c:v>
                </c:pt>
                <c:pt idx="4125">
                  <c:v>#N/A</c:v>
                </c:pt>
                <c:pt idx="4126">
                  <c:v>#N/A</c:v>
                </c:pt>
                <c:pt idx="4127">
                  <c:v>#N/A</c:v>
                </c:pt>
                <c:pt idx="4128">
                  <c:v>#N/A</c:v>
                </c:pt>
                <c:pt idx="4129">
                  <c:v>#N/A</c:v>
                </c:pt>
                <c:pt idx="4130">
                  <c:v>#N/A</c:v>
                </c:pt>
                <c:pt idx="4131">
                  <c:v>#N/A</c:v>
                </c:pt>
                <c:pt idx="4132">
                  <c:v>#N/A</c:v>
                </c:pt>
                <c:pt idx="4133">
                  <c:v>#N/A</c:v>
                </c:pt>
                <c:pt idx="4134">
                  <c:v>#N/A</c:v>
                </c:pt>
                <c:pt idx="4135">
                  <c:v>#N/A</c:v>
                </c:pt>
                <c:pt idx="4136">
                  <c:v>#N/A</c:v>
                </c:pt>
                <c:pt idx="4137">
                  <c:v>#N/A</c:v>
                </c:pt>
                <c:pt idx="4138">
                  <c:v>#N/A</c:v>
                </c:pt>
                <c:pt idx="4139">
                  <c:v>#N/A</c:v>
                </c:pt>
                <c:pt idx="4140">
                  <c:v>#N/A</c:v>
                </c:pt>
                <c:pt idx="4141">
                  <c:v>#N/A</c:v>
                </c:pt>
                <c:pt idx="4142">
                  <c:v>#N/A</c:v>
                </c:pt>
                <c:pt idx="4143">
                  <c:v>#N/A</c:v>
                </c:pt>
                <c:pt idx="4144">
                  <c:v>#N/A</c:v>
                </c:pt>
                <c:pt idx="4145">
                  <c:v>#N/A</c:v>
                </c:pt>
                <c:pt idx="4146">
                  <c:v>#N/A</c:v>
                </c:pt>
                <c:pt idx="4147">
                  <c:v>#N/A</c:v>
                </c:pt>
                <c:pt idx="4148">
                  <c:v>#N/A</c:v>
                </c:pt>
                <c:pt idx="4149">
                  <c:v>#N/A</c:v>
                </c:pt>
                <c:pt idx="4150">
                  <c:v>#N/A</c:v>
                </c:pt>
                <c:pt idx="4151">
                  <c:v>#N/A</c:v>
                </c:pt>
                <c:pt idx="4152">
                  <c:v>#N/A</c:v>
                </c:pt>
                <c:pt idx="4153">
                  <c:v>#N/A</c:v>
                </c:pt>
                <c:pt idx="4154">
                  <c:v>#N/A</c:v>
                </c:pt>
                <c:pt idx="4155">
                  <c:v>#N/A</c:v>
                </c:pt>
                <c:pt idx="4156">
                  <c:v>#N/A</c:v>
                </c:pt>
                <c:pt idx="4157">
                  <c:v>#N/A</c:v>
                </c:pt>
                <c:pt idx="4158">
                  <c:v>#N/A</c:v>
                </c:pt>
                <c:pt idx="4159">
                  <c:v>#N/A</c:v>
                </c:pt>
                <c:pt idx="4160">
                  <c:v>#N/A</c:v>
                </c:pt>
                <c:pt idx="4161">
                  <c:v>#N/A</c:v>
                </c:pt>
                <c:pt idx="4162">
                  <c:v>#N/A</c:v>
                </c:pt>
                <c:pt idx="4163">
                  <c:v>#N/A</c:v>
                </c:pt>
                <c:pt idx="4164">
                  <c:v>#N/A</c:v>
                </c:pt>
                <c:pt idx="4165">
                  <c:v>#N/A</c:v>
                </c:pt>
                <c:pt idx="4166">
                  <c:v>#N/A</c:v>
                </c:pt>
                <c:pt idx="4167">
                  <c:v>#N/A</c:v>
                </c:pt>
                <c:pt idx="4168">
                  <c:v>#N/A</c:v>
                </c:pt>
                <c:pt idx="4169">
                  <c:v>#N/A</c:v>
                </c:pt>
                <c:pt idx="4170">
                  <c:v>#N/A</c:v>
                </c:pt>
                <c:pt idx="4171">
                  <c:v>#N/A</c:v>
                </c:pt>
                <c:pt idx="4172">
                  <c:v>#N/A</c:v>
                </c:pt>
                <c:pt idx="4173">
                  <c:v>#N/A</c:v>
                </c:pt>
                <c:pt idx="4174">
                  <c:v>#N/A</c:v>
                </c:pt>
                <c:pt idx="4175">
                  <c:v>#N/A</c:v>
                </c:pt>
                <c:pt idx="4176">
                  <c:v>#N/A</c:v>
                </c:pt>
                <c:pt idx="4177">
                  <c:v>#N/A</c:v>
                </c:pt>
                <c:pt idx="4178">
                  <c:v>#N/A</c:v>
                </c:pt>
                <c:pt idx="4179">
                  <c:v>#N/A</c:v>
                </c:pt>
                <c:pt idx="4180">
                  <c:v>#N/A</c:v>
                </c:pt>
                <c:pt idx="4181">
                  <c:v>#N/A</c:v>
                </c:pt>
                <c:pt idx="4182">
                  <c:v>#N/A</c:v>
                </c:pt>
                <c:pt idx="4183">
                  <c:v>#N/A</c:v>
                </c:pt>
                <c:pt idx="4184">
                  <c:v>#N/A</c:v>
                </c:pt>
                <c:pt idx="4185">
                  <c:v>#N/A</c:v>
                </c:pt>
                <c:pt idx="4186">
                  <c:v>#N/A</c:v>
                </c:pt>
                <c:pt idx="4187">
                  <c:v>#N/A</c:v>
                </c:pt>
                <c:pt idx="4188">
                  <c:v>#N/A</c:v>
                </c:pt>
                <c:pt idx="4189">
                  <c:v>#N/A</c:v>
                </c:pt>
                <c:pt idx="4190">
                  <c:v>#N/A</c:v>
                </c:pt>
                <c:pt idx="4191">
                  <c:v>#N/A</c:v>
                </c:pt>
                <c:pt idx="4192">
                  <c:v>#N/A</c:v>
                </c:pt>
                <c:pt idx="4193">
                  <c:v>#N/A</c:v>
                </c:pt>
                <c:pt idx="4194">
                  <c:v>#N/A</c:v>
                </c:pt>
                <c:pt idx="4195">
                  <c:v>#N/A</c:v>
                </c:pt>
                <c:pt idx="4196">
                  <c:v>#N/A</c:v>
                </c:pt>
                <c:pt idx="4197">
                  <c:v>#N/A</c:v>
                </c:pt>
                <c:pt idx="4198">
                  <c:v>#N/A</c:v>
                </c:pt>
                <c:pt idx="4199">
                  <c:v>#N/A</c:v>
                </c:pt>
                <c:pt idx="4200">
                  <c:v>#N/A</c:v>
                </c:pt>
                <c:pt idx="4201">
                  <c:v>#N/A</c:v>
                </c:pt>
                <c:pt idx="4202">
                  <c:v>#N/A</c:v>
                </c:pt>
                <c:pt idx="4203">
                  <c:v>#N/A</c:v>
                </c:pt>
                <c:pt idx="4204">
                  <c:v>#N/A</c:v>
                </c:pt>
                <c:pt idx="4205">
                  <c:v>#N/A</c:v>
                </c:pt>
                <c:pt idx="4206">
                  <c:v>#N/A</c:v>
                </c:pt>
                <c:pt idx="4207">
                  <c:v>#N/A</c:v>
                </c:pt>
                <c:pt idx="4208">
                  <c:v>#N/A</c:v>
                </c:pt>
                <c:pt idx="4209">
                  <c:v>#N/A</c:v>
                </c:pt>
                <c:pt idx="4210">
                  <c:v>#N/A</c:v>
                </c:pt>
                <c:pt idx="4211">
                  <c:v>#N/A</c:v>
                </c:pt>
                <c:pt idx="4212">
                  <c:v>#N/A</c:v>
                </c:pt>
                <c:pt idx="4213">
                  <c:v>#N/A</c:v>
                </c:pt>
                <c:pt idx="4214">
                  <c:v>#N/A</c:v>
                </c:pt>
                <c:pt idx="4215">
                  <c:v>#N/A</c:v>
                </c:pt>
                <c:pt idx="4216">
                  <c:v>#N/A</c:v>
                </c:pt>
                <c:pt idx="4217">
                  <c:v>#N/A</c:v>
                </c:pt>
                <c:pt idx="4218">
                  <c:v>#N/A</c:v>
                </c:pt>
                <c:pt idx="4219">
                  <c:v>#N/A</c:v>
                </c:pt>
                <c:pt idx="4220">
                  <c:v>#N/A</c:v>
                </c:pt>
                <c:pt idx="4221">
                  <c:v>#N/A</c:v>
                </c:pt>
                <c:pt idx="4222">
                  <c:v>#N/A</c:v>
                </c:pt>
                <c:pt idx="4223">
                  <c:v>#N/A</c:v>
                </c:pt>
                <c:pt idx="4224">
                  <c:v>#N/A</c:v>
                </c:pt>
                <c:pt idx="4225">
                  <c:v>#N/A</c:v>
                </c:pt>
                <c:pt idx="4226">
                  <c:v>#N/A</c:v>
                </c:pt>
                <c:pt idx="4227">
                  <c:v>#N/A</c:v>
                </c:pt>
                <c:pt idx="4228">
                  <c:v>#N/A</c:v>
                </c:pt>
                <c:pt idx="4229">
                  <c:v>#N/A</c:v>
                </c:pt>
                <c:pt idx="4230">
                  <c:v>#N/A</c:v>
                </c:pt>
                <c:pt idx="4231">
                  <c:v>#N/A</c:v>
                </c:pt>
                <c:pt idx="4232">
                  <c:v>#N/A</c:v>
                </c:pt>
                <c:pt idx="4233">
                  <c:v>#N/A</c:v>
                </c:pt>
                <c:pt idx="4234">
                  <c:v>#N/A</c:v>
                </c:pt>
                <c:pt idx="4235">
                  <c:v>#N/A</c:v>
                </c:pt>
                <c:pt idx="4236">
                  <c:v>#N/A</c:v>
                </c:pt>
                <c:pt idx="4237">
                  <c:v>#N/A</c:v>
                </c:pt>
                <c:pt idx="4238">
                  <c:v>#N/A</c:v>
                </c:pt>
                <c:pt idx="4239">
                  <c:v>#N/A</c:v>
                </c:pt>
                <c:pt idx="4240">
                  <c:v>#N/A</c:v>
                </c:pt>
                <c:pt idx="4241">
                  <c:v>#N/A</c:v>
                </c:pt>
                <c:pt idx="4242">
                  <c:v>#N/A</c:v>
                </c:pt>
                <c:pt idx="4243">
                  <c:v>#N/A</c:v>
                </c:pt>
                <c:pt idx="4244">
                  <c:v>#N/A</c:v>
                </c:pt>
                <c:pt idx="4245">
                  <c:v>#N/A</c:v>
                </c:pt>
                <c:pt idx="4246">
                  <c:v>#N/A</c:v>
                </c:pt>
                <c:pt idx="4247">
                  <c:v>#N/A</c:v>
                </c:pt>
                <c:pt idx="4248">
                  <c:v>#N/A</c:v>
                </c:pt>
                <c:pt idx="4249">
                  <c:v>#N/A</c:v>
                </c:pt>
                <c:pt idx="4250">
                  <c:v>#N/A</c:v>
                </c:pt>
                <c:pt idx="4251">
                  <c:v>#N/A</c:v>
                </c:pt>
                <c:pt idx="4252">
                  <c:v>#N/A</c:v>
                </c:pt>
                <c:pt idx="4253">
                  <c:v>#N/A</c:v>
                </c:pt>
                <c:pt idx="4254">
                  <c:v>#N/A</c:v>
                </c:pt>
                <c:pt idx="4255">
                  <c:v>#N/A</c:v>
                </c:pt>
                <c:pt idx="4256">
                  <c:v>#N/A</c:v>
                </c:pt>
                <c:pt idx="4257">
                  <c:v>#N/A</c:v>
                </c:pt>
                <c:pt idx="4258">
                  <c:v>#N/A</c:v>
                </c:pt>
                <c:pt idx="4259">
                  <c:v>#N/A</c:v>
                </c:pt>
                <c:pt idx="4260">
                  <c:v>#N/A</c:v>
                </c:pt>
                <c:pt idx="4261">
                  <c:v>#N/A</c:v>
                </c:pt>
                <c:pt idx="4262">
                  <c:v>#N/A</c:v>
                </c:pt>
                <c:pt idx="4263">
                  <c:v>#N/A</c:v>
                </c:pt>
                <c:pt idx="4264">
                  <c:v>#N/A</c:v>
                </c:pt>
                <c:pt idx="4265">
                  <c:v>#N/A</c:v>
                </c:pt>
                <c:pt idx="4266">
                  <c:v>#N/A</c:v>
                </c:pt>
                <c:pt idx="4267">
                  <c:v>#N/A</c:v>
                </c:pt>
                <c:pt idx="4268">
                  <c:v>#N/A</c:v>
                </c:pt>
                <c:pt idx="4269">
                  <c:v>#N/A</c:v>
                </c:pt>
                <c:pt idx="4270">
                  <c:v>#N/A</c:v>
                </c:pt>
                <c:pt idx="4271">
                  <c:v>#N/A</c:v>
                </c:pt>
                <c:pt idx="4272">
                  <c:v>#N/A</c:v>
                </c:pt>
                <c:pt idx="4273">
                  <c:v>#N/A</c:v>
                </c:pt>
                <c:pt idx="4274">
                  <c:v>#N/A</c:v>
                </c:pt>
                <c:pt idx="4275">
                  <c:v>#N/A</c:v>
                </c:pt>
                <c:pt idx="4276">
                  <c:v>#N/A</c:v>
                </c:pt>
                <c:pt idx="4277">
                  <c:v>#N/A</c:v>
                </c:pt>
                <c:pt idx="4278">
                  <c:v>#N/A</c:v>
                </c:pt>
                <c:pt idx="4279">
                  <c:v>#N/A</c:v>
                </c:pt>
                <c:pt idx="4280">
                  <c:v>#N/A</c:v>
                </c:pt>
                <c:pt idx="4281">
                  <c:v>#N/A</c:v>
                </c:pt>
                <c:pt idx="4282">
                  <c:v>#N/A</c:v>
                </c:pt>
                <c:pt idx="4283">
                  <c:v>#N/A</c:v>
                </c:pt>
                <c:pt idx="4284">
                  <c:v>#N/A</c:v>
                </c:pt>
                <c:pt idx="4285">
                  <c:v>#N/A</c:v>
                </c:pt>
                <c:pt idx="4286">
                  <c:v>#N/A</c:v>
                </c:pt>
                <c:pt idx="4287">
                  <c:v>#N/A</c:v>
                </c:pt>
                <c:pt idx="4288">
                  <c:v>#N/A</c:v>
                </c:pt>
                <c:pt idx="4289">
                  <c:v>#N/A</c:v>
                </c:pt>
                <c:pt idx="4290">
                  <c:v>#N/A</c:v>
                </c:pt>
                <c:pt idx="4291">
                  <c:v>#N/A</c:v>
                </c:pt>
                <c:pt idx="4292">
                  <c:v>#N/A</c:v>
                </c:pt>
                <c:pt idx="4293">
                  <c:v>#N/A</c:v>
                </c:pt>
                <c:pt idx="4294">
                  <c:v>#N/A</c:v>
                </c:pt>
                <c:pt idx="4295">
                  <c:v>#N/A</c:v>
                </c:pt>
                <c:pt idx="4296">
                  <c:v>#N/A</c:v>
                </c:pt>
                <c:pt idx="4297">
                  <c:v>#N/A</c:v>
                </c:pt>
                <c:pt idx="4298">
                  <c:v>#N/A</c:v>
                </c:pt>
                <c:pt idx="4299">
                  <c:v>#N/A</c:v>
                </c:pt>
                <c:pt idx="4300">
                  <c:v>#N/A</c:v>
                </c:pt>
                <c:pt idx="4301">
                  <c:v>#N/A</c:v>
                </c:pt>
                <c:pt idx="4302">
                  <c:v>#N/A</c:v>
                </c:pt>
                <c:pt idx="4303">
                  <c:v>#N/A</c:v>
                </c:pt>
                <c:pt idx="4304">
                  <c:v>#N/A</c:v>
                </c:pt>
                <c:pt idx="4305">
                  <c:v>#N/A</c:v>
                </c:pt>
                <c:pt idx="4306">
                  <c:v>#N/A</c:v>
                </c:pt>
                <c:pt idx="4307">
                  <c:v>#N/A</c:v>
                </c:pt>
                <c:pt idx="4308">
                  <c:v>#N/A</c:v>
                </c:pt>
                <c:pt idx="4309">
                  <c:v>#N/A</c:v>
                </c:pt>
                <c:pt idx="4310">
                  <c:v>#N/A</c:v>
                </c:pt>
                <c:pt idx="4311">
                  <c:v>#N/A</c:v>
                </c:pt>
                <c:pt idx="4312">
                  <c:v>#N/A</c:v>
                </c:pt>
                <c:pt idx="4313">
                  <c:v>#N/A</c:v>
                </c:pt>
                <c:pt idx="4314">
                  <c:v>#N/A</c:v>
                </c:pt>
                <c:pt idx="4315">
                  <c:v>#N/A</c:v>
                </c:pt>
                <c:pt idx="4316">
                  <c:v>#N/A</c:v>
                </c:pt>
                <c:pt idx="4317">
                  <c:v>#N/A</c:v>
                </c:pt>
                <c:pt idx="4318">
                  <c:v>#N/A</c:v>
                </c:pt>
                <c:pt idx="4319">
                  <c:v>#N/A</c:v>
                </c:pt>
                <c:pt idx="4320">
                  <c:v>#N/A</c:v>
                </c:pt>
                <c:pt idx="4321">
                  <c:v>#N/A</c:v>
                </c:pt>
                <c:pt idx="4322">
                  <c:v>#N/A</c:v>
                </c:pt>
                <c:pt idx="4323">
                  <c:v>#N/A</c:v>
                </c:pt>
                <c:pt idx="4324">
                  <c:v>#N/A</c:v>
                </c:pt>
                <c:pt idx="4325">
                  <c:v>#N/A</c:v>
                </c:pt>
                <c:pt idx="4326">
                  <c:v>#N/A</c:v>
                </c:pt>
                <c:pt idx="4327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E3D-4BD9-A03C-FF7C95020D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7162752"/>
        <c:axId val="227176832"/>
      </c:lineChart>
      <c:lineChart>
        <c:grouping val="standard"/>
        <c:varyColors val="0"/>
        <c:ser>
          <c:idx val="1"/>
          <c:order val="0"/>
          <c:tx>
            <c:strRef>
              <c:f>'Figure 7 data'!$B$3</c:f>
              <c:strCache>
                <c:ptCount val="1"/>
                <c:pt idx="0">
                  <c:v>Germany</c:v>
                </c:pt>
              </c:strCache>
            </c:strRef>
          </c:tx>
          <c:spPr>
            <a:ln w="22225">
              <a:solidFill>
                <a:srgbClr val="357C32"/>
              </a:solidFill>
            </a:ln>
          </c:spPr>
          <c:marker>
            <c:symbol val="none"/>
          </c:marker>
          <c:dLbls>
            <c:dLbl>
              <c:idx val="711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357C3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2.9%</a:t>
                    </a:r>
                    <a:endParaRPr lang="en-US" b="1" dirty="0">
                      <a:solidFill>
                        <a:srgbClr val="357C32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E3D-4BD9-A03C-FF7C95020D6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'Figure 7 data'!$A$4:$A$4982</c:f>
              <c:numCache>
                <c:formatCode>m/d/yyyy</c:formatCode>
                <c:ptCount val="4979"/>
                <c:pt idx="0">
                  <c:v>45495</c:v>
                </c:pt>
                <c:pt idx="1">
                  <c:v>45496</c:v>
                </c:pt>
                <c:pt idx="2">
                  <c:v>45497</c:v>
                </c:pt>
                <c:pt idx="3">
                  <c:v>45498</c:v>
                </c:pt>
                <c:pt idx="4">
                  <c:v>45499</c:v>
                </c:pt>
                <c:pt idx="5">
                  <c:v>45500</c:v>
                </c:pt>
                <c:pt idx="6">
                  <c:v>45501</c:v>
                </c:pt>
                <c:pt idx="7">
                  <c:v>45502</c:v>
                </c:pt>
                <c:pt idx="8">
                  <c:v>45503</c:v>
                </c:pt>
                <c:pt idx="9">
                  <c:v>45504</c:v>
                </c:pt>
                <c:pt idx="10">
                  <c:v>45505</c:v>
                </c:pt>
                <c:pt idx="11">
                  <c:v>45506</c:v>
                </c:pt>
                <c:pt idx="12">
                  <c:v>45507</c:v>
                </c:pt>
                <c:pt idx="13">
                  <c:v>45508</c:v>
                </c:pt>
                <c:pt idx="14">
                  <c:v>45509</c:v>
                </c:pt>
                <c:pt idx="15">
                  <c:v>45510</c:v>
                </c:pt>
                <c:pt idx="16">
                  <c:v>45511</c:v>
                </c:pt>
                <c:pt idx="17">
                  <c:v>45512</c:v>
                </c:pt>
                <c:pt idx="18">
                  <c:v>45513</c:v>
                </c:pt>
                <c:pt idx="19">
                  <c:v>45514</c:v>
                </c:pt>
                <c:pt idx="20">
                  <c:v>45515</c:v>
                </c:pt>
                <c:pt idx="21">
                  <c:v>45516</c:v>
                </c:pt>
                <c:pt idx="22">
                  <c:v>45517</c:v>
                </c:pt>
                <c:pt idx="23">
                  <c:v>45518</c:v>
                </c:pt>
                <c:pt idx="24">
                  <c:v>45519</c:v>
                </c:pt>
                <c:pt idx="25">
                  <c:v>45520</c:v>
                </c:pt>
                <c:pt idx="26">
                  <c:v>45521</c:v>
                </c:pt>
                <c:pt idx="27">
                  <c:v>45522</c:v>
                </c:pt>
                <c:pt idx="28">
                  <c:v>45523</c:v>
                </c:pt>
                <c:pt idx="29">
                  <c:v>45524</c:v>
                </c:pt>
                <c:pt idx="30">
                  <c:v>45525</c:v>
                </c:pt>
                <c:pt idx="31">
                  <c:v>45526</c:v>
                </c:pt>
                <c:pt idx="32">
                  <c:v>45527</c:v>
                </c:pt>
                <c:pt idx="33">
                  <c:v>45528</c:v>
                </c:pt>
                <c:pt idx="34">
                  <c:v>45529</c:v>
                </c:pt>
                <c:pt idx="35">
                  <c:v>45530</c:v>
                </c:pt>
                <c:pt idx="36">
                  <c:v>45531</c:v>
                </c:pt>
                <c:pt idx="37">
                  <c:v>45532</c:v>
                </c:pt>
                <c:pt idx="38">
                  <c:v>45533</c:v>
                </c:pt>
                <c:pt idx="39">
                  <c:v>45534</c:v>
                </c:pt>
                <c:pt idx="40">
                  <c:v>45535</c:v>
                </c:pt>
                <c:pt idx="41">
                  <c:v>45536</c:v>
                </c:pt>
                <c:pt idx="42">
                  <c:v>45537</c:v>
                </c:pt>
                <c:pt idx="43">
                  <c:v>45538</c:v>
                </c:pt>
                <c:pt idx="44">
                  <c:v>45539</c:v>
                </c:pt>
                <c:pt idx="45">
                  <c:v>45540</c:v>
                </c:pt>
                <c:pt idx="46">
                  <c:v>45541</c:v>
                </c:pt>
                <c:pt idx="47">
                  <c:v>45542</c:v>
                </c:pt>
                <c:pt idx="48">
                  <c:v>45543</c:v>
                </c:pt>
                <c:pt idx="49">
                  <c:v>45544</c:v>
                </c:pt>
                <c:pt idx="50">
                  <c:v>45545</c:v>
                </c:pt>
                <c:pt idx="51">
                  <c:v>45546</c:v>
                </c:pt>
                <c:pt idx="52">
                  <c:v>45547</c:v>
                </c:pt>
                <c:pt idx="53">
                  <c:v>45548</c:v>
                </c:pt>
                <c:pt idx="54">
                  <c:v>45549</c:v>
                </c:pt>
                <c:pt idx="55">
                  <c:v>45550</c:v>
                </c:pt>
                <c:pt idx="56">
                  <c:v>45551</c:v>
                </c:pt>
                <c:pt idx="57">
                  <c:v>45552</c:v>
                </c:pt>
                <c:pt idx="58">
                  <c:v>45553</c:v>
                </c:pt>
                <c:pt idx="59">
                  <c:v>45554</c:v>
                </c:pt>
                <c:pt idx="60">
                  <c:v>45555</c:v>
                </c:pt>
                <c:pt idx="61">
                  <c:v>45556</c:v>
                </c:pt>
                <c:pt idx="62">
                  <c:v>45557</c:v>
                </c:pt>
                <c:pt idx="63">
                  <c:v>45558</c:v>
                </c:pt>
                <c:pt idx="64">
                  <c:v>45559</c:v>
                </c:pt>
                <c:pt idx="65">
                  <c:v>45560</c:v>
                </c:pt>
                <c:pt idx="66">
                  <c:v>45561</c:v>
                </c:pt>
                <c:pt idx="67">
                  <c:v>45562</c:v>
                </c:pt>
                <c:pt idx="68">
                  <c:v>45563</c:v>
                </c:pt>
                <c:pt idx="69">
                  <c:v>45564</c:v>
                </c:pt>
                <c:pt idx="70">
                  <c:v>45565</c:v>
                </c:pt>
                <c:pt idx="71">
                  <c:v>45566</c:v>
                </c:pt>
                <c:pt idx="72">
                  <c:v>45567</c:v>
                </c:pt>
                <c:pt idx="73">
                  <c:v>45568</c:v>
                </c:pt>
                <c:pt idx="74">
                  <c:v>45569</c:v>
                </c:pt>
                <c:pt idx="75">
                  <c:v>45570</c:v>
                </c:pt>
                <c:pt idx="76">
                  <c:v>45571</c:v>
                </c:pt>
                <c:pt idx="77">
                  <c:v>45572</c:v>
                </c:pt>
                <c:pt idx="78">
                  <c:v>45573</c:v>
                </c:pt>
                <c:pt idx="79">
                  <c:v>45574</c:v>
                </c:pt>
                <c:pt idx="80">
                  <c:v>45575</c:v>
                </c:pt>
                <c:pt idx="81">
                  <c:v>45576</c:v>
                </c:pt>
                <c:pt idx="82">
                  <c:v>45577</c:v>
                </c:pt>
                <c:pt idx="83">
                  <c:v>45578</c:v>
                </c:pt>
                <c:pt idx="84">
                  <c:v>45579</c:v>
                </c:pt>
                <c:pt idx="85">
                  <c:v>45580</c:v>
                </c:pt>
                <c:pt idx="86">
                  <c:v>45581</c:v>
                </c:pt>
                <c:pt idx="87">
                  <c:v>45582</c:v>
                </c:pt>
                <c:pt idx="88">
                  <c:v>45583</c:v>
                </c:pt>
                <c:pt idx="89">
                  <c:v>45584</c:v>
                </c:pt>
                <c:pt idx="90">
                  <c:v>45585</c:v>
                </c:pt>
                <c:pt idx="91">
                  <c:v>45586</c:v>
                </c:pt>
                <c:pt idx="92">
                  <c:v>45587</c:v>
                </c:pt>
                <c:pt idx="93">
                  <c:v>45588</c:v>
                </c:pt>
                <c:pt idx="94">
                  <c:v>45589</c:v>
                </c:pt>
                <c:pt idx="95">
                  <c:v>45590</c:v>
                </c:pt>
                <c:pt idx="96">
                  <c:v>45591</c:v>
                </c:pt>
                <c:pt idx="97">
                  <c:v>45592</c:v>
                </c:pt>
                <c:pt idx="98">
                  <c:v>45593</c:v>
                </c:pt>
                <c:pt idx="99">
                  <c:v>45594</c:v>
                </c:pt>
                <c:pt idx="100">
                  <c:v>45595</c:v>
                </c:pt>
                <c:pt idx="101">
                  <c:v>45596</c:v>
                </c:pt>
                <c:pt idx="102">
                  <c:v>45597</c:v>
                </c:pt>
                <c:pt idx="103">
                  <c:v>45598</c:v>
                </c:pt>
                <c:pt idx="104">
                  <c:v>45599</c:v>
                </c:pt>
                <c:pt idx="105">
                  <c:v>45600</c:v>
                </c:pt>
                <c:pt idx="106">
                  <c:v>45601</c:v>
                </c:pt>
                <c:pt idx="107">
                  <c:v>45602</c:v>
                </c:pt>
                <c:pt idx="108">
                  <c:v>45603</c:v>
                </c:pt>
                <c:pt idx="109">
                  <c:v>45604</c:v>
                </c:pt>
                <c:pt idx="110">
                  <c:v>45605</c:v>
                </c:pt>
                <c:pt idx="111">
                  <c:v>45606</c:v>
                </c:pt>
                <c:pt idx="112">
                  <c:v>45607</c:v>
                </c:pt>
                <c:pt idx="113">
                  <c:v>45608</c:v>
                </c:pt>
                <c:pt idx="114">
                  <c:v>45609</c:v>
                </c:pt>
                <c:pt idx="115">
                  <c:v>45610</c:v>
                </c:pt>
                <c:pt idx="116">
                  <c:v>45611</c:v>
                </c:pt>
                <c:pt idx="117">
                  <c:v>45612</c:v>
                </c:pt>
                <c:pt idx="118">
                  <c:v>45613</c:v>
                </c:pt>
                <c:pt idx="119">
                  <c:v>45614</c:v>
                </c:pt>
                <c:pt idx="120">
                  <c:v>45615</c:v>
                </c:pt>
                <c:pt idx="121">
                  <c:v>45616</c:v>
                </c:pt>
                <c:pt idx="122">
                  <c:v>45617</c:v>
                </c:pt>
                <c:pt idx="123">
                  <c:v>45618</c:v>
                </c:pt>
                <c:pt idx="124">
                  <c:v>45619</c:v>
                </c:pt>
                <c:pt idx="125">
                  <c:v>45620</c:v>
                </c:pt>
                <c:pt idx="126">
                  <c:v>45621</c:v>
                </c:pt>
                <c:pt idx="127">
                  <c:v>45622</c:v>
                </c:pt>
                <c:pt idx="128">
                  <c:v>45623</c:v>
                </c:pt>
                <c:pt idx="129">
                  <c:v>45624</c:v>
                </c:pt>
                <c:pt idx="130">
                  <c:v>45625</c:v>
                </c:pt>
                <c:pt idx="131">
                  <c:v>45626</c:v>
                </c:pt>
                <c:pt idx="132">
                  <c:v>45627</c:v>
                </c:pt>
                <c:pt idx="133">
                  <c:v>45628</c:v>
                </c:pt>
                <c:pt idx="134">
                  <c:v>45629</c:v>
                </c:pt>
                <c:pt idx="135">
                  <c:v>45630</c:v>
                </c:pt>
                <c:pt idx="136">
                  <c:v>45631</c:v>
                </c:pt>
                <c:pt idx="137">
                  <c:v>45632</c:v>
                </c:pt>
                <c:pt idx="138">
                  <c:v>45633</c:v>
                </c:pt>
                <c:pt idx="139">
                  <c:v>45634</c:v>
                </c:pt>
                <c:pt idx="140">
                  <c:v>45635</c:v>
                </c:pt>
                <c:pt idx="141">
                  <c:v>45636</c:v>
                </c:pt>
                <c:pt idx="142">
                  <c:v>45637</c:v>
                </c:pt>
                <c:pt idx="143">
                  <c:v>45638</c:v>
                </c:pt>
                <c:pt idx="144">
                  <c:v>45639</c:v>
                </c:pt>
                <c:pt idx="145">
                  <c:v>45640</c:v>
                </c:pt>
                <c:pt idx="146">
                  <c:v>45641</c:v>
                </c:pt>
                <c:pt idx="147">
                  <c:v>45642</c:v>
                </c:pt>
                <c:pt idx="148">
                  <c:v>45643</c:v>
                </c:pt>
                <c:pt idx="149">
                  <c:v>45644</c:v>
                </c:pt>
                <c:pt idx="150">
                  <c:v>45645</c:v>
                </c:pt>
                <c:pt idx="151">
                  <c:v>45646</c:v>
                </c:pt>
                <c:pt idx="152">
                  <c:v>45647</c:v>
                </c:pt>
                <c:pt idx="153">
                  <c:v>45648</c:v>
                </c:pt>
                <c:pt idx="154">
                  <c:v>45649</c:v>
                </c:pt>
                <c:pt idx="155">
                  <c:v>45650</c:v>
                </c:pt>
                <c:pt idx="156">
                  <c:v>45651</c:v>
                </c:pt>
                <c:pt idx="157">
                  <c:v>45652</c:v>
                </c:pt>
                <c:pt idx="158">
                  <c:v>45653</c:v>
                </c:pt>
                <c:pt idx="159">
                  <c:v>45654</c:v>
                </c:pt>
                <c:pt idx="160">
                  <c:v>45655</c:v>
                </c:pt>
                <c:pt idx="161">
                  <c:v>45656</c:v>
                </c:pt>
                <c:pt idx="162">
                  <c:v>45657</c:v>
                </c:pt>
                <c:pt idx="163">
                  <c:v>45658</c:v>
                </c:pt>
                <c:pt idx="164">
                  <c:v>45659</c:v>
                </c:pt>
                <c:pt idx="165">
                  <c:v>45660</c:v>
                </c:pt>
                <c:pt idx="166">
                  <c:v>45661</c:v>
                </c:pt>
                <c:pt idx="167">
                  <c:v>45662</c:v>
                </c:pt>
                <c:pt idx="168">
                  <c:v>45663</c:v>
                </c:pt>
                <c:pt idx="169">
                  <c:v>45664</c:v>
                </c:pt>
                <c:pt idx="170">
                  <c:v>45665</c:v>
                </c:pt>
                <c:pt idx="171">
                  <c:v>45666</c:v>
                </c:pt>
                <c:pt idx="172">
                  <c:v>45667</c:v>
                </c:pt>
                <c:pt idx="173">
                  <c:v>45668</c:v>
                </c:pt>
                <c:pt idx="174">
                  <c:v>45669</c:v>
                </c:pt>
                <c:pt idx="175">
                  <c:v>45670</c:v>
                </c:pt>
                <c:pt idx="176">
                  <c:v>45671</c:v>
                </c:pt>
                <c:pt idx="177">
                  <c:v>45672</c:v>
                </c:pt>
                <c:pt idx="178">
                  <c:v>45673</c:v>
                </c:pt>
                <c:pt idx="179">
                  <c:v>45674</c:v>
                </c:pt>
                <c:pt idx="180">
                  <c:v>45675</c:v>
                </c:pt>
                <c:pt idx="181">
                  <c:v>45676</c:v>
                </c:pt>
                <c:pt idx="182">
                  <c:v>45677</c:v>
                </c:pt>
                <c:pt idx="183">
                  <c:v>45678</c:v>
                </c:pt>
                <c:pt idx="184">
                  <c:v>45679</c:v>
                </c:pt>
                <c:pt idx="185">
                  <c:v>45680</c:v>
                </c:pt>
                <c:pt idx="186">
                  <c:v>45681</c:v>
                </c:pt>
                <c:pt idx="187">
                  <c:v>45682</c:v>
                </c:pt>
                <c:pt idx="188">
                  <c:v>45683</c:v>
                </c:pt>
                <c:pt idx="189">
                  <c:v>45684</c:v>
                </c:pt>
                <c:pt idx="190">
                  <c:v>45685</c:v>
                </c:pt>
                <c:pt idx="191">
                  <c:v>45686</c:v>
                </c:pt>
                <c:pt idx="192">
                  <c:v>45687</c:v>
                </c:pt>
                <c:pt idx="193">
                  <c:v>45688</c:v>
                </c:pt>
                <c:pt idx="194">
                  <c:v>45689</c:v>
                </c:pt>
                <c:pt idx="195">
                  <c:v>45690</c:v>
                </c:pt>
                <c:pt idx="196">
                  <c:v>45691</c:v>
                </c:pt>
                <c:pt idx="197">
                  <c:v>45692</c:v>
                </c:pt>
                <c:pt idx="198">
                  <c:v>45693</c:v>
                </c:pt>
                <c:pt idx="199">
                  <c:v>45694</c:v>
                </c:pt>
                <c:pt idx="200">
                  <c:v>45695</c:v>
                </c:pt>
                <c:pt idx="201">
                  <c:v>45696</c:v>
                </c:pt>
                <c:pt idx="202">
                  <c:v>45697</c:v>
                </c:pt>
                <c:pt idx="203">
                  <c:v>45698</c:v>
                </c:pt>
                <c:pt idx="204">
                  <c:v>45699</c:v>
                </c:pt>
                <c:pt idx="205">
                  <c:v>45700</c:v>
                </c:pt>
                <c:pt idx="206">
                  <c:v>45701</c:v>
                </c:pt>
                <c:pt idx="207">
                  <c:v>45702</c:v>
                </c:pt>
                <c:pt idx="208">
                  <c:v>45703</c:v>
                </c:pt>
                <c:pt idx="209">
                  <c:v>45704</c:v>
                </c:pt>
                <c:pt idx="210">
                  <c:v>45705</c:v>
                </c:pt>
                <c:pt idx="211">
                  <c:v>45706</c:v>
                </c:pt>
                <c:pt idx="212">
                  <c:v>45707</c:v>
                </c:pt>
                <c:pt idx="213">
                  <c:v>45708</c:v>
                </c:pt>
                <c:pt idx="214">
                  <c:v>45709</c:v>
                </c:pt>
                <c:pt idx="215">
                  <c:v>45710</c:v>
                </c:pt>
                <c:pt idx="216">
                  <c:v>45711</c:v>
                </c:pt>
                <c:pt idx="217">
                  <c:v>45712</c:v>
                </c:pt>
                <c:pt idx="218">
                  <c:v>45713</c:v>
                </c:pt>
                <c:pt idx="219">
                  <c:v>45714</c:v>
                </c:pt>
                <c:pt idx="220">
                  <c:v>45715</c:v>
                </c:pt>
                <c:pt idx="221">
                  <c:v>45716</c:v>
                </c:pt>
                <c:pt idx="222">
                  <c:v>45717</c:v>
                </c:pt>
                <c:pt idx="223">
                  <c:v>45718</c:v>
                </c:pt>
                <c:pt idx="224">
                  <c:v>45719</c:v>
                </c:pt>
                <c:pt idx="225">
                  <c:v>45720</c:v>
                </c:pt>
                <c:pt idx="226">
                  <c:v>45721</c:v>
                </c:pt>
                <c:pt idx="227">
                  <c:v>45722</c:v>
                </c:pt>
                <c:pt idx="228">
                  <c:v>45723</c:v>
                </c:pt>
                <c:pt idx="229">
                  <c:v>45724</c:v>
                </c:pt>
                <c:pt idx="230">
                  <c:v>45725</c:v>
                </c:pt>
                <c:pt idx="231">
                  <c:v>45726</c:v>
                </c:pt>
                <c:pt idx="232">
                  <c:v>45727</c:v>
                </c:pt>
                <c:pt idx="233">
                  <c:v>45728</c:v>
                </c:pt>
                <c:pt idx="234">
                  <c:v>45729</c:v>
                </c:pt>
                <c:pt idx="235">
                  <c:v>45730</c:v>
                </c:pt>
                <c:pt idx="236">
                  <c:v>45731</c:v>
                </c:pt>
                <c:pt idx="237">
                  <c:v>45732</c:v>
                </c:pt>
                <c:pt idx="238">
                  <c:v>45733</c:v>
                </c:pt>
                <c:pt idx="239">
                  <c:v>45734</c:v>
                </c:pt>
                <c:pt idx="240">
                  <c:v>45735</c:v>
                </c:pt>
                <c:pt idx="241">
                  <c:v>45736</c:v>
                </c:pt>
                <c:pt idx="242">
                  <c:v>45737</c:v>
                </c:pt>
                <c:pt idx="243">
                  <c:v>45738</c:v>
                </c:pt>
                <c:pt idx="244">
                  <c:v>45739</c:v>
                </c:pt>
                <c:pt idx="245">
                  <c:v>45740</c:v>
                </c:pt>
                <c:pt idx="246">
                  <c:v>45741</c:v>
                </c:pt>
                <c:pt idx="247">
                  <c:v>45742</c:v>
                </c:pt>
                <c:pt idx="248">
                  <c:v>45743</c:v>
                </c:pt>
                <c:pt idx="249">
                  <c:v>45744</c:v>
                </c:pt>
                <c:pt idx="250">
                  <c:v>45745</c:v>
                </c:pt>
                <c:pt idx="251">
                  <c:v>45746</c:v>
                </c:pt>
                <c:pt idx="252">
                  <c:v>45747</c:v>
                </c:pt>
                <c:pt idx="253">
                  <c:v>45748</c:v>
                </c:pt>
                <c:pt idx="254">
                  <c:v>45749</c:v>
                </c:pt>
                <c:pt idx="255">
                  <c:v>45750</c:v>
                </c:pt>
                <c:pt idx="256">
                  <c:v>45751</c:v>
                </c:pt>
                <c:pt idx="257">
                  <c:v>45752</c:v>
                </c:pt>
                <c:pt idx="258">
                  <c:v>45753</c:v>
                </c:pt>
                <c:pt idx="259">
                  <c:v>45754</c:v>
                </c:pt>
                <c:pt idx="260">
                  <c:v>45755</c:v>
                </c:pt>
                <c:pt idx="261">
                  <c:v>45756</c:v>
                </c:pt>
                <c:pt idx="262">
                  <c:v>45757</c:v>
                </c:pt>
                <c:pt idx="263">
                  <c:v>45758</c:v>
                </c:pt>
                <c:pt idx="264">
                  <c:v>45759</c:v>
                </c:pt>
                <c:pt idx="265">
                  <c:v>45760</c:v>
                </c:pt>
                <c:pt idx="266">
                  <c:v>45761</c:v>
                </c:pt>
                <c:pt idx="267">
                  <c:v>45762</c:v>
                </c:pt>
                <c:pt idx="268">
                  <c:v>45763</c:v>
                </c:pt>
                <c:pt idx="269">
                  <c:v>45764</c:v>
                </c:pt>
                <c:pt idx="270">
                  <c:v>45765</c:v>
                </c:pt>
                <c:pt idx="271">
                  <c:v>45766</c:v>
                </c:pt>
                <c:pt idx="272">
                  <c:v>45767</c:v>
                </c:pt>
                <c:pt idx="273">
                  <c:v>45768</c:v>
                </c:pt>
                <c:pt idx="274">
                  <c:v>45769</c:v>
                </c:pt>
                <c:pt idx="275">
                  <c:v>45770</c:v>
                </c:pt>
                <c:pt idx="276">
                  <c:v>45771</c:v>
                </c:pt>
                <c:pt idx="277">
                  <c:v>45772</c:v>
                </c:pt>
                <c:pt idx="278">
                  <c:v>45773</c:v>
                </c:pt>
                <c:pt idx="279">
                  <c:v>45774</c:v>
                </c:pt>
                <c:pt idx="280">
                  <c:v>45775</c:v>
                </c:pt>
                <c:pt idx="281">
                  <c:v>45776</c:v>
                </c:pt>
                <c:pt idx="282">
                  <c:v>45777</c:v>
                </c:pt>
                <c:pt idx="283">
                  <c:v>45778</c:v>
                </c:pt>
                <c:pt idx="284">
                  <c:v>45779</c:v>
                </c:pt>
                <c:pt idx="285">
                  <c:v>45780</c:v>
                </c:pt>
                <c:pt idx="286">
                  <c:v>45781</c:v>
                </c:pt>
                <c:pt idx="287">
                  <c:v>45782</c:v>
                </c:pt>
                <c:pt idx="288">
                  <c:v>45783</c:v>
                </c:pt>
                <c:pt idx="289">
                  <c:v>45784</c:v>
                </c:pt>
                <c:pt idx="290">
                  <c:v>45785</c:v>
                </c:pt>
                <c:pt idx="291">
                  <c:v>45786</c:v>
                </c:pt>
                <c:pt idx="292">
                  <c:v>45787</c:v>
                </c:pt>
                <c:pt idx="293">
                  <c:v>45788</c:v>
                </c:pt>
                <c:pt idx="294">
                  <c:v>45789</c:v>
                </c:pt>
                <c:pt idx="295">
                  <c:v>45790</c:v>
                </c:pt>
                <c:pt idx="296">
                  <c:v>45791</c:v>
                </c:pt>
                <c:pt idx="297">
                  <c:v>45792</c:v>
                </c:pt>
                <c:pt idx="298">
                  <c:v>45793</c:v>
                </c:pt>
                <c:pt idx="299">
                  <c:v>45794</c:v>
                </c:pt>
                <c:pt idx="300">
                  <c:v>45795</c:v>
                </c:pt>
                <c:pt idx="301">
                  <c:v>45796</c:v>
                </c:pt>
                <c:pt idx="302">
                  <c:v>45797</c:v>
                </c:pt>
                <c:pt idx="303">
                  <c:v>45798</c:v>
                </c:pt>
                <c:pt idx="304">
                  <c:v>45799</c:v>
                </c:pt>
                <c:pt idx="305">
                  <c:v>45800</c:v>
                </c:pt>
                <c:pt idx="306">
                  <c:v>45801</c:v>
                </c:pt>
                <c:pt idx="307">
                  <c:v>45802</c:v>
                </c:pt>
                <c:pt idx="308">
                  <c:v>45803</c:v>
                </c:pt>
                <c:pt idx="309">
                  <c:v>45804</c:v>
                </c:pt>
                <c:pt idx="310">
                  <c:v>45805</c:v>
                </c:pt>
                <c:pt idx="311">
                  <c:v>45806</c:v>
                </c:pt>
                <c:pt idx="312">
                  <c:v>45807</c:v>
                </c:pt>
                <c:pt idx="313">
                  <c:v>45808</c:v>
                </c:pt>
                <c:pt idx="314">
                  <c:v>45809</c:v>
                </c:pt>
                <c:pt idx="315">
                  <c:v>45810</c:v>
                </c:pt>
                <c:pt idx="316">
                  <c:v>45811</c:v>
                </c:pt>
                <c:pt idx="317">
                  <c:v>45812</c:v>
                </c:pt>
                <c:pt idx="318">
                  <c:v>45813</c:v>
                </c:pt>
                <c:pt idx="319">
                  <c:v>45814</c:v>
                </c:pt>
                <c:pt idx="320">
                  <c:v>45815</c:v>
                </c:pt>
                <c:pt idx="321">
                  <c:v>45816</c:v>
                </c:pt>
                <c:pt idx="322">
                  <c:v>45817</c:v>
                </c:pt>
                <c:pt idx="323">
                  <c:v>45818</c:v>
                </c:pt>
                <c:pt idx="324">
                  <c:v>45819</c:v>
                </c:pt>
                <c:pt idx="325">
                  <c:v>45820</c:v>
                </c:pt>
                <c:pt idx="326">
                  <c:v>45821</c:v>
                </c:pt>
                <c:pt idx="327">
                  <c:v>45822</c:v>
                </c:pt>
                <c:pt idx="328">
                  <c:v>45823</c:v>
                </c:pt>
                <c:pt idx="329">
                  <c:v>45824</c:v>
                </c:pt>
                <c:pt idx="330">
                  <c:v>45825</c:v>
                </c:pt>
                <c:pt idx="331">
                  <c:v>45826</c:v>
                </c:pt>
                <c:pt idx="332">
                  <c:v>45827</c:v>
                </c:pt>
                <c:pt idx="333">
                  <c:v>45828</c:v>
                </c:pt>
                <c:pt idx="334">
                  <c:v>45829</c:v>
                </c:pt>
                <c:pt idx="335">
                  <c:v>45830</c:v>
                </c:pt>
                <c:pt idx="336">
                  <c:v>45831</c:v>
                </c:pt>
                <c:pt idx="337">
                  <c:v>45832</c:v>
                </c:pt>
                <c:pt idx="338">
                  <c:v>45833</c:v>
                </c:pt>
                <c:pt idx="339">
                  <c:v>45834</c:v>
                </c:pt>
                <c:pt idx="340">
                  <c:v>45835</c:v>
                </c:pt>
                <c:pt idx="341">
                  <c:v>45836</c:v>
                </c:pt>
                <c:pt idx="342">
                  <c:v>45837</c:v>
                </c:pt>
                <c:pt idx="343">
                  <c:v>45838</c:v>
                </c:pt>
                <c:pt idx="344">
                  <c:v>45839</c:v>
                </c:pt>
                <c:pt idx="345">
                  <c:v>45840</c:v>
                </c:pt>
                <c:pt idx="346">
                  <c:v>45841</c:v>
                </c:pt>
                <c:pt idx="347">
                  <c:v>45842</c:v>
                </c:pt>
                <c:pt idx="348">
                  <c:v>45843</c:v>
                </c:pt>
                <c:pt idx="349">
                  <c:v>45844</c:v>
                </c:pt>
                <c:pt idx="350">
                  <c:v>45845</c:v>
                </c:pt>
                <c:pt idx="351">
                  <c:v>45846</c:v>
                </c:pt>
                <c:pt idx="352">
                  <c:v>45847</c:v>
                </c:pt>
                <c:pt idx="353">
                  <c:v>45848</c:v>
                </c:pt>
                <c:pt idx="354">
                  <c:v>45849</c:v>
                </c:pt>
                <c:pt idx="355">
                  <c:v>45850</c:v>
                </c:pt>
                <c:pt idx="356">
                  <c:v>45851</c:v>
                </c:pt>
                <c:pt idx="357">
                  <c:v>45852</c:v>
                </c:pt>
                <c:pt idx="358">
                  <c:v>45853</c:v>
                </c:pt>
                <c:pt idx="359">
                  <c:v>45854</c:v>
                </c:pt>
                <c:pt idx="360">
                  <c:v>45855</c:v>
                </c:pt>
                <c:pt idx="361">
                  <c:v>45856</c:v>
                </c:pt>
                <c:pt idx="362">
                  <c:v>45857</c:v>
                </c:pt>
                <c:pt idx="363">
                  <c:v>45858</c:v>
                </c:pt>
                <c:pt idx="364">
                  <c:v>45859</c:v>
                </c:pt>
                <c:pt idx="365">
                  <c:v>45860</c:v>
                </c:pt>
                <c:pt idx="366">
                  <c:v>45861</c:v>
                </c:pt>
                <c:pt idx="367">
                  <c:v>45862</c:v>
                </c:pt>
                <c:pt idx="368">
                  <c:v>45863</c:v>
                </c:pt>
                <c:pt idx="369">
                  <c:v>45864</c:v>
                </c:pt>
                <c:pt idx="370">
                  <c:v>45865</c:v>
                </c:pt>
                <c:pt idx="371">
                  <c:v>45866</c:v>
                </c:pt>
                <c:pt idx="372">
                  <c:v>45867</c:v>
                </c:pt>
                <c:pt idx="373">
                  <c:v>45868</c:v>
                </c:pt>
                <c:pt idx="374">
                  <c:v>45869</c:v>
                </c:pt>
                <c:pt idx="375">
                  <c:v>45870</c:v>
                </c:pt>
                <c:pt idx="376">
                  <c:v>45871</c:v>
                </c:pt>
                <c:pt idx="377">
                  <c:v>45872</c:v>
                </c:pt>
                <c:pt idx="378">
                  <c:v>45873</c:v>
                </c:pt>
                <c:pt idx="379">
                  <c:v>45874</c:v>
                </c:pt>
                <c:pt idx="380">
                  <c:v>45875</c:v>
                </c:pt>
                <c:pt idx="381">
                  <c:v>45876</c:v>
                </c:pt>
                <c:pt idx="382">
                  <c:v>45877</c:v>
                </c:pt>
                <c:pt idx="383">
                  <c:v>45878</c:v>
                </c:pt>
                <c:pt idx="384">
                  <c:v>45879</c:v>
                </c:pt>
                <c:pt idx="385">
                  <c:v>45880</c:v>
                </c:pt>
                <c:pt idx="386">
                  <c:v>45881</c:v>
                </c:pt>
                <c:pt idx="387">
                  <c:v>45882</c:v>
                </c:pt>
                <c:pt idx="388">
                  <c:v>45883</c:v>
                </c:pt>
                <c:pt idx="389">
                  <c:v>45884</c:v>
                </c:pt>
                <c:pt idx="390">
                  <c:v>45885</c:v>
                </c:pt>
                <c:pt idx="391">
                  <c:v>45886</c:v>
                </c:pt>
                <c:pt idx="392">
                  <c:v>45887</c:v>
                </c:pt>
                <c:pt idx="393">
                  <c:v>45888</c:v>
                </c:pt>
                <c:pt idx="394">
                  <c:v>45889</c:v>
                </c:pt>
                <c:pt idx="395">
                  <c:v>45890</c:v>
                </c:pt>
                <c:pt idx="396">
                  <c:v>45891</c:v>
                </c:pt>
                <c:pt idx="397">
                  <c:v>45892</c:v>
                </c:pt>
                <c:pt idx="398">
                  <c:v>45893</c:v>
                </c:pt>
                <c:pt idx="399">
                  <c:v>45894</c:v>
                </c:pt>
                <c:pt idx="400">
                  <c:v>45895</c:v>
                </c:pt>
                <c:pt idx="401">
                  <c:v>45896</c:v>
                </c:pt>
                <c:pt idx="402">
                  <c:v>45897</c:v>
                </c:pt>
                <c:pt idx="403">
                  <c:v>45898</c:v>
                </c:pt>
                <c:pt idx="404">
                  <c:v>45899</c:v>
                </c:pt>
                <c:pt idx="405">
                  <c:v>45900</c:v>
                </c:pt>
                <c:pt idx="406">
                  <c:v>45901</c:v>
                </c:pt>
                <c:pt idx="407">
                  <c:v>45902</c:v>
                </c:pt>
                <c:pt idx="408">
                  <c:v>45903</c:v>
                </c:pt>
                <c:pt idx="409">
                  <c:v>45904</c:v>
                </c:pt>
                <c:pt idx="410">
                  <c:v>45905</c:v>
                </c:pt>
                <c:pt idx="411">
                  <c:v>45906</c:v>
                </c:pt>
                <c:pt idx="412">
                  <c:v>45907</c:v>
                </c:pt>
                <c:pt idx="413">
                  <c:v>45908</c:v>
                </c:pt>
                <c:pt idx="414">
                  <c:v>45909</c:v>
                </c:pt>
                <c:pt idx="415">
                  <c:v>45910</c:v>
                </c:pt>
                <c:pt idx="416">
                  <c:v>45911</c:v>
                </c:pt>
                <c:pt idx="417">
                  <c:v>45912</c:v>
                </c:pt>
                <c:pt idx="418">
                  <c:v>45913</c:v>
                </c:pt>
                <c:pt idx="419">
                  <c:v>45914</c:v>
                </c:pt>
                <c:pt idx="420">
                  <c:v>45915</c:v>
                </c:pt>
                <c:pt idx="421">
                  <c:v>45916</c:v>
                </c:pt>
                <c:pt idx="422">
                  <c:v>45917</c:v>
                </c:pt>
                <c:pt idx="423">
                  <c:v>45918</c:v>
                </c:pt>
                <c:pt idx="424">
                  <c:v>45919</c:v>
                </c:pt>
                <c:pt idx="425">
                  <c:v>45920</c:v>
                </c:pt>
                <c:pt idx="426">
                  <c:v>45921</c:v>
                </c:pt>
                <c:pt idx="427">
                  <c:v>45922</c:v>
                </c:pt>
                <c:pt idx="428">
                  <c:v>45923</c:v>
                </c:pt>
                <c:pt idx="429">
                  <c:v>45924</c:v>
                </c:pt>
                <c:pt idx="430">
                  <c:v>45925</c:v>
                </c:pt>
                <c:pt idx="431">
                  <c:v>45926</c:v>
                </c:pt>
                <c:pt idx="432">
                  <c:v>45927</c:v>
                </c:pt>
                <c:pt idx="433">
                  <c:v>45928</c:v>
                </c:pt>
                <c:pt idx="434">
                  <c:v>45929</c:v>
                </c:pt>
                <c:pt idx="435">
                  <c:v>45930</c:v>
                </c:pt>
                <c:pt idx="436">
                  <c:v>45931</c:v>
                </c:pt>
                <c:pt idx="437">
                  <c:v>45932</c:v>
                </c:pt>
                <c:pt idx="438">
                  <c:v>45933</c:v>
                </c:pt>
                <c:pt idx="439">
                  <c:v>45934</c:v>
                </c:pt>
                <c:pt idx="440">
                  <c:v>45935</c:v>
                </c:pt>
                <c:pt idx="441">
                  <c:v>45936</c:v>
                </c:pt>
                <c:pt idx="442">
                  <c:v>45937</c:v>
                </c:pt>
                <c:pt idx="443">
                  <c:v>45938</c:v>
                </c:pt>
                <c:pt idx="444">
                  <c:v>45939</c:v>
                </c:pt>
                <c:pt idx="445">
                  <c:v>45940</c:v>
                </c:pt>
                <c:pt idx="446">
                  <c:v>45941</c:v>
                </c:pt>
                <c:pt idx="447">
                  <c:v>45942</c:v>
                </c:pt>
                <c:pt idx="448">
                  <c:v>45943</c:v>
                </c:pt>
                <c:pt idx="449">
                  <c:v>45944</c:v>
                </c:pt>
                <c:pt idx="450">
                  <c:v>45945</c:v>
                </c:pt>
                <c:pt idx="451">
                  <c:v>45946</c:v>
                </c:pt>
                <c:pt idx="452">
                  <c:v>45947</c:v>
                </c:pt>
                <c:pt idx="453">
                  <c:v>45948</c:v>
                </c:pt>
                <c:pt idx="454">
                  <c:v>45949</c:v>
                </c:pt>
                <c:pt idx="455">
                  <c:v>45950</c:v>
                </c:pt>
                <c:pt idx="456">
                  <c:v>45951</c:v>
                </c:pt>
                <c:pt idx="457">
                  <c:v>45952</c:v>
                </c:pt>
                <c:pt idx="458">
                  <c:v>45953</c:v>
                </c:pt>
                <c:pt idx="459">
                  <c:v>45954</c:v>
                </c:pt>
                <c:pt idx="460">
                  <c:v>45955</c:v>
                </c:pt>
                <c:pt idx="461">
                  <c:v>45956</c:v>
                </c:pt>
                <c:pt idx="462">
                  <c:v>45957</c:v>
                </c:pt>
                <c:pt idx="463">
                  <c:v>45958</c:v>
                </c:pt>
                <c:pt idx="464">
                  <c:v>45959</c:v>
                </c:pt>
                <c:pt idx="465">
                  <c:v>45960</c:v>
                </c:pt>
                <c:pt idx="466">
                  <c:v>45961</c:v>
                </c:pt>
                <c:pt idx="467">
                  <c:v>45962</c:v>
                </c:pt>
                <c:pt idx="468">
                  <c:v>45963</c:v>
                </c:pt>
                <c:pt idx="469">
                  <c:v>45964</c:v>
                </c:pt>
                <c:pt idx="470">
                  <c:v>45965</c:v>
                </c:pt>
                <c:pt idx="471">
                  <c:v>45966</c:v>
                </c:pt>
                <c:pt idx="472">
                  <c:v>45967</c:v>
                </c:pt>
                <c:pt idx="473">
                  <c:v>45968</c:v>
                </c:pt>
                <c:pt idx="474">
                  <c:v>45969</c:v>
                </c:pt>
                <c:pt idx="475">
                  <c:v>45970</c:v>
                </c:pt>
                <c:pt idx="476">
                  <c:v>45971</c:v>
                </c:pt>
                <c:pt idx="477">
                  <c:v>45972</c:v>
                </c:pt>
                <c:pt idx="478">
                  <c:v>45973</c:v>
                </c:pt>
                <c:pt idx="479">
                  <c:v>45974</c:v>
                </c:pt>
                <c:pt idx="480">
                  <c:v>45975</c:v>
                </c:pt>
                <c:pt idx="481">
                  <c:v>45976</c:v>
                </c:pt>
                <c:pt idx="482">
                  <c:v>45977</c:v>
                </c:pt>
                <c:pt idx="483">
                  <c:v>45978</c:v>
                </c:pt>
                <c:pt idx="484">
                  <c:v>45979</c:v>
                </c:pt>
                <c:pt idx="485">
                  <c:v>45980</c:v>
                </c:pt>
                <c:pt idx="486">
                  <c:v>45981</c:v>
                </c:pt>
                <c:pt idx="487">
                  <c:v>45982</c:v>
                </c:pt>
                <c:pt idx="488">
                  <c:v>45983</c:v>
                </c:pt>
                <c:pt idx="489">
                  <c:v>45984</c:v>
                </c:pt>
                <c:pt idx="490">
                  <c:v>45985</c:v>
                </c:pt>
                <c:pt idx="491">
                  <c:v>45986</c:v>
                </c:pt>
                <c:pt idx="492">
                  <c:v>45987</c:v>
                </c:pt>
                <c:pt idx="493">
                  <c:v>45988</c:v>
                </c:pt>
                <c:pt idx="494">
                  <c:v>45989</c:v>
                </c:pt>
                <c:pt idx="495">
                  <c:v>45990</c:v>
                </c:pt>
                <c:pt idx="496">
                  <c:v>45991</c:v>
                </c:pt>
                <c:pt idx="497">
                  <c:v>45992</c:v>
                </c:pt>
                <c:pt idx="498">
                  <c:v>45993</c:v>
                </c:pt>
                <c:pt idx="499">
                  <c:v>45994</c:v>
                </c:pt>
                <c:pt idx="500">
                  <c:v>45995</c:v>
                </c:pt>
                <c:pt idx="501">
                  <c:v>45996</c:v>
                </c:pt>
                <c:pt idx="502">
                  <c:v>45997</c:v>
                </c:pt>
                <c:pt idx="503">
                  <c:v>45998</c:v>
                </c:pt>
                <c:pt idx="504">
                  <c:v>45999</c:v>
                </c:pt>
                <c:pt idx="505">
                  <c:v>46000</c:v>
                </c:pt>
                <c:pt idx="506">
                  <c:v>46001</c:v>
                </c:pt>
                <c:pt idx="507">
                  <c:v>46002</c:v>
                </c:pt>
                <c:pt idx="508">
                  <c:v>46003</c:v>
                </c:pt>
                <c:pt idx="509">
                  <c:v>46004</c:v>
                </c:pt>
                <c:pt idx="510">
                  <c:v>46005</c:v>
                </c:pt>
                <c:pt idx="511">
                  <c:v>46006</c:v>
                </c:pt>
                <c:pt idx="512">
                  <c:v>46007</c:v>
                </c:pt>
                <c:pt idx="513">
                  <c:v>46008</c:v>
                </c:pt>
                <c:pt idx="514">
                  <c:v>46009</c:v>
                </c:pt>
                <c:pt idx="515">
                  <c:v>46010</c:v>
                </c:pt>
                <c:pt idx="516">
                  <c:v>46011</c:v>
                </c:pt>
                <c:pt idx="517">
                  <c:v>46012</c:v>
                </c:pt>
                <c:pt idx="518">
                  <c:v>46013</c:v>
                </c:pt>
                <c:pt idx="519">
                  <c:v>46014</c:v>
                </c:pt>
                <c:pt idx="520">
                  <c:v>46015</c:v>
                </c:pt>
                <c:pt idx="521">
                  <c:v>46016</c:v>
                </c:pt>
                <c:pt idx="522">
                  <c:v>46017</c:v>
                </c:pt>
                <c:pt idx="523">
                  <c:v>46018</c:v>
                </c:pt>
                <c:pt idx="524">
                  <c:v>46019</c:v>
                </c:pt>
                <c:pt idx="525">
                  <c:v>46020</c:v>
                </c:pt>
                <c:pt idx="526">
                  <c:v>46021</c:v>
                </c:pt>
                <c:pt idx="527">
                  <c:v>46022</c:v>
                </c:pt>
                <c:pt idx="528">
                  <c:v>46023</c:v>
                </c:pt>
                <c:pt idx="529">
                  <c:v>46024</c:v>
                </c:pt>
                <c:pt idx="530">
                  <c:v>46025</c:v>
                </c:pt>
                <c:pt idx="531">
                  <c:v>46026</c:v>
                </c:pt>
                <c:pt idx="532">
                  <c:v>46027</c:v>
                </c:pt>
                <c:pt idx="533">
                  <c:v>46028</c:v>
                </c:pt>
                <c:pt idx="534">
                  <c:v>46029</c:v>
                </c:pt>
                <c:pt idx="535">
                  <c:v>46030</c:v>
                </c:pt>
                <c:pt idx="536">
                  <c:v>46031</c:v>
                </c:pt>
                <c:pt idx="537">
                  <c:v>46032</c:v>
                </c:pt>
                <c:pt idx="538">
                  <c:v>46033</c:v>
                </c:pt>
                <c:pt idx="539">
                  <c:v>46034</c:v>
                </c:pt>
                <c:pt idx="540">
                  <c:v>46035</c:v>
                </c:pt>
                <c:pt idx="541">
                  <c:v>46036</c:v>
                </c:pt>
                <c:pt idx="542">
                  <c:v>46037</c:v>
                </c:pt>
                <c:pt idx="543">
                  <c:v>46038</c:v>
                </c:pt>
                <c:pt idx="544">
                  <c:v>46039</c:v>
                </c:pt>
                <c:pt idx="545">
                  <c:v>46040</c:v>
                </c:pt>
                <c:pt idx="546">
                  <c:v>46041</c:v>
                </c:pt>
                <c:pt idx="547">
                  <c:v>46042</c:v>
                </c:pt>
                <c:pt idx="548">
                  <c:v>46043</c:v>
                </c:pt>
                <c:pt idx="549">
                  <c:v>46044</c:v>
                </c:pt>
                <c:pt idx="550">
                  <c:v>46045</c:v>
                </c:pt>
                <c:pt idx="551">
                  <c:v>46046</c:v>
                </c:pt>
                <c:pt idx="552">
                  <c:v>46047</c:v>
                </c:pt>
                <c:pt idx="553">
                  <c:v>46048</c:v>
                </c:pt>
                <c:pt idx="554">
                  <c:v>46049</c:v>
                </c:pt>
                <c:pt idx="555">
                  <c:v>46050</c:v>
                </c:pt>
                <c:pt idx="556">
                  <c:v>46051</c:v>
                </c:pt>
                <c:pt idx="557">
                  <c:v>46052</c:v>
                </c:pt>
                <c:pt idx="558">
                  <c:v>46053</c:v>
                </c:pt>
                <c:pt idx="559">
                  <c:v>46054</c:v>
                </c:pt>
                <c:pt idx="560">
                  <c:v>46055</c:v>
                </c:pt>
                <c:pt idx="561">
                  <c:v>46056</c:v>
                </c:pt>
                <c:pt idx="562">
                  <c:v>46057</c:v>
                </c:pt>
                <c:pt idx="563">
                  <c:v>46058</c:v>
                </c:pt>
                <c:pt idx="564">
                  <c:v>46059</c:v>
                </c:pt>
                <c:pt idx="565">
                  <c:v>46060</c:v>
                </c:pt>
                <c:pt idx="566">
                  <c:v>46061</c:v>
                </c:pt>
                <c:pt idx="567">
                  <c:v>46062</c:v>
                </c:pt>
                <c:pt idx="568">
                  <c:v>46063</c:v>
                </c:pt>
                <c:pt idx="569">
                  <c:v>46064</c:v>
                </c:pt>
                <c:pt idx="570">
                  <c:v>46065</c:v>
                </c:pt>
                <c:pt idx="571">
                  <c:v>46066</c:v>
                </c:pt>
                <c:pt idx="572">
                  <c:v>46067</c:v>
                </c:pt>
                <c:pt idx="573">
                  <c:v>46068</c:v>
                </c:pt>
                <c:pt idx="574">
                  <c:v>46069</c:v>
                </c:pt>
                <c:pt idx="575">
                  <c:v>46070</c:v>
                </c:pt>
                <c:pt idx="576">
                  <c:v>46071</c:v>
                </c:pt>
                <c:pt idx="577">
                  <c:v>46072</c:v>
                </c:pt>
                <c:pt idx="578">
                  <c:v>46073</c:v>
                </c:pt>
                <c:pt idx="579">
                  <c:v>46074</c:v>
                </c:pt>
                <c:pt idx="580">
                  <c:v>46075</c:v>
                </c:pt>
                <c:pt idx="581">
                  <c:v>46076</c:v>
                </c:pt>
                <c:pt idx="582">
                  <c:v>46077</c:v>
                </c:pt>
                <c:pt idx="583">
                  <c:v>46078</c:v>
                </c:pt>
                <c:pt idx="584">
                  <c:v>46079</c:v>
                </c:pt>
                <c:pt idx="585">
                  <c:v>46080</c:v>
                </c:pt>
                <c:pt idx="586">
                  <c:v>46081</c:v>
                </c:pt>
                <c:pt idx="587">
                  <c:v>46082</c:v>
                </c:pt>
                <c:pt idx="588">
                  <c:v>46083</c:v>
                </c:pt>
                <c:pt idx="589">
                  <c:v>46084</c:v>
                </c:pt>
                <c:pt idx="590">
                  <c:v>46085</c:v>
                </c:pt>
                <c:pt idx="591">
                  <c:v>46086</c:v>
                </c:pt>
                <c:pt idx="592">
                  <c:v>46087</c:v>
                </c:pt>
                <c:pt idx="593">
                  <c:v>46088</c:v>
                </c:pt>
                <c:pt idx="594">
                  <c:v>46089</c:v>
                </c:pt>
                <c:pt idx="595">
                  <c:v>46090</c:v>
                </c:pt>
                <c:pt idx="596">
                  <c:v>46091</c:v>
                </c:pt>
                <c:pt idx="597">
                  <c:v>46092</c:v>
                </c:pt>
                <c:pt idx="598">
                  <c:v>46093</c:v>
                </c:pt>
                <c:pt idx="599">
                  <c:v>46094</c:v>
                </c:pt>
                <c:pt idx="600">
                  <c:v>46095</c:v>
                </c:pt>
                <c:pt idx="601">
                  <c:v>46096</c:v>
                </c:pt>
                <c:pt idx="602">
                  <c:v>46097</c:v>
                </c:pt>
                <c:pt idx="603">
                  <c:v>46098</c:v>
                </c:pt>
                <c:pt idx="604">
                  <c:v>46099</c:v>
                </c:pt>
                <c:pt idx="605">
                  <c:v>46100</c:v>
                </c:pt>
                <c:pt idx="606">
                  <c:v>46101</c:v>
                </c:pt>
                <c:pt idx="607">
                  <c:v>46102</c:v>
                </c:pt>
                <c:pt idx="608">
                  <c:v>46103</c:v>
                </c:pt>
                <c:pt idx="609">
                  <c:v>46104</c:v>
                </c:pt>
                <c:pt idx="610">
                  <c:v>46105</c:v>
                </c:pt>
                <c:pt idx="611">
                  <c:v>46106</c:v>
                </c:pt>
                <c:pt idx="612">
                  <c:v>46107</c:v>
                </c:pt>
                <c:pt idx="613">
                  <c:v>46108</c:v>
                </c:pt>
                <c:pt idx="614">
                  <c:v>46109</c:v>
                </c:pt>
                <c:pt idx="615">
                  <c:v>46110</c:v>
                </c:pt>
                <c:pt idx="616">
                  <c:v>46111</c:v>
                </c:pt>
                <c:pt idx="617">
                  <c:v>46112</c:v>
                </c:pt>
                <c:pt idx="618">
                  <c:v>46113</c:v>
                </c:pt>
                <c:pt idx="619">
                  <c:v>46114</c:v>
                </c:pt>
                <c:pt idx="620">
                  <c:v>46115</c:v>
                </c:pt>
                <c:pt idx="621">
                  <c:v>46116</c:v>
                </c:pt>
                <c:pt idx="622">
                  <c:v>46117</c:v>
                </c:pt>
                <c:pt idx="623">
                  <c:v>46118</c:v>
                </c:pt>
                <c:pt idx="624">
                  <c:v>46119</c:v>
                </c:pt>
                <c:pt idx="625">
                  <c:v>46120</c:v>
                </c:pt>
                <c:pt idx="626">
                  <c:v>46121</c:v>
                </c:pt>
                <c:pt idx="627">
                  <c:v>46122</c:v>
                </c:pt>
                <c:pt idx="628">
                  <c:v>46123</c:v>
                </c:pt>
                <c:pt idx="629">
                  <c:v>46124</c:v>
                </c:pt>
                <c:pt idx="630">
                  <c:v>46125</c:v>
                </c:pt>
                <c:pt idx="631">
                  <c:v>46126</c:v>
                </c:pt>
                <c:pt idx="632">
                  <c:v>46127</c:v>
                </c:pt>
                <c:pt idx="633">
                  <c:v>46128</c:v>
                </c:pt>
                <c:pt idx="634">
                  <c:v>46129</c:v>
                </c:pt>
                <c:pt idx="635">
                  <c:v>46130</c:v>
                </c:pt>
                <c:pt idx="636">
                  <c:v>46131</c:v>
                </c:pt>
                <c:pt idx="637">
                  <c:v>46132</c:v>
                </c:pt>
                <c:pt idx="638">
                  <c:v>46133</c:v>
                </c:pt>
                <c:pt idx="639">
                  <c:v>46134</c:v>
                </c:pt>
                <c:pt idx="640">
                  <c:v>46135</c:v>
                </c:pt>
                <c:pt idx="641">
                  <c:v>46136</c:v>
                </c:pt>
                <c:pt idx="642">
                  <c:v>46137</c:v>
                </c:pt>
                <c:pt idx="643">
                  <c:v>46138</c:v>
                </c:pt>
                <c:pt idx="644">
                  <c:v>46139</c:v>
                </c:pt>
                <c:pt idx="645">
                  <c:v>46140</c:v>
                </c:pt>
                <c:pt idx="646">
                  <c:v>46141</c:v>
                </c:pt>
                <c:pt idx="647">
                  <c:v>46142</c:v>
                </c:pt>
                <c:pt idx="648">
                  <c:v>46143</c:v>
                </c:pt>
                <c:pt idx="649">
                  <c:v>46144</c:v>
                </c:pt>
                <c:pt idx="650">
                  <c:v>46145</c:v>
                </c:pt>
                <c:pt idx="651">
                  <c:v>46146</c:v>
                </c:pt>
                <c:pt idx="652">
                  <c:v>46147</c:v>
                </c:pt>
                <c:pt idx="653">
                  <c:v>46148</c:v>
                </c:pt>
                <c:pt idx="654">
                  <c:v>46149</c:v>
                </c:pt>
                <c:pt idx="655">
                  <c:v>46150</c:v>
                </c:pt>
                <c:pt idx="656">
                  <c:v>46151</c:v>
                </c:pt>
                <c:pt idx="657">
                  <c:v>46152</c:v>
                </c:pt>
                <c:pt idx="658">
                  <c:v>46153</c:v>
                </c:pt>
                <c:pt idx="659">
                  <c:v>46154</c:v>
                </c:pt>
                <c:pt idx="660">
                  <c:v>46155</c:v>
                </c:pt>
                <c:pt idx="661">
                  <c:v>46156</c:v>
                </c:pt>
                <c:pt idx="662">
                  <c:v>46157</c:v>
                </c:pt>
                <c:pt idx="663">
                  <c:v>46158</c:v>
                </c:pt>
                <c:pt idx="664">
                  <c:v>46159</c:v>
                </c:pt>
                <c:pt idx="665">
                  <c:v>46160</c:v>
                </c:pt>
                <c:pt idx="666">
                  <c:v>46161</c:v>
                </c:pt>
                <c:pt idx="667">
                  <c:v>46162</c:v>
                </c:pt>
                <c:pt idx="668">
                  <c:v>46163</c:v>
                </c:pt>
                <c:pt idx="669">
                  <c:v>46164</c:v>
                </c:pt>
                <c:pt idx="670">
                  <c:v>46165</c:v>
                </c:pt>
                <c:pt idx="671">
                  <c:v>46166</c:v>
                </c:pt>
                <c:pt idx="672">
                  <c:v>46167</c:v>
                </c:pt>
                <c:pt idx="673">
                  <c:v>46168</c:v>
                </c:pt>
                <c:pt idx="674">
                  <c:v>46169</c:v>
                </c:pt>
                <c:pt idx="675">
                  <c:v>46170</c:v>
                </c:pt>
                <c:pt idx="676">
                  <c:v>46171</c:v>
                </c:pt>
                <c:pt idx="677">
                  <c:v>46172</c:v>
                </c:pt>
                <c:pt idx="678">
                  <c:v>46173</c:v>
                </c:pt>
                <c:pt idx="679">
                  <c:v>46174</c:v>
                </c:pt>
                <c:pt idx="680">
                  <c:v>46175</c:v>
                </c:pt>
                <c:pt idx="681">
                  <c:v>46176</c:v>
                </c:pt>
                <c:pt idx="682">
                  <c:v>46177</c:v>
                </c:pt>
                <c:pt idx="683">
                  <c:v>46178</c:v>
                </c:pt>
                <c:pt idx="684">
                  <c:v>46179</c:v>
                </c:pt>
                <c:pt idx="685">
                  <c:v>46180</c:v>
                </c:pt>
                <c:pt idx="686">
                  <c:v>46181</c:v>
                </c:pt>
                <c:pt idx="687">
                  <c:v>46182</c:v>
                </c:pt>
                <c:pt idx="688">
                  <c:v>46183</c:v>
                </c:pt>
                <c:pt idx="689">
                  <c:v>46184</c:v>
                </c:pt>
                <c:pt idx="690">
                  <c:v>46185</c:v>
                </c:pt>
                <c:pt idx="691">
                  <c:v>46186</c:v>
                </c:pt>
                <c:pt idx="692">
                  <c:v>46187</c:v>
                </c:pt>
                <c:pt idx="693">
                  <c:v>46188</c:v>
                </c:pt>
                <c:pt idx="694">
                  <c:v>46189</c:v>
                </c:pt>
                <c:pt idx="695">
                  <c:v>46190</c:v>
                </c:pt>
                <c:pt idx="696">
                  <c:v>46191</c:v>
                </c:pt>
                <c:pt idx="697">
                  <c:v>46192</c:v>
                </c:pt>
                <c:pt idx="698">
                  <c:v>46193</c:v>
                </c:pt>
                <c:pt idx="699">
                  <c:v>46194</c:v>
                </c:pt>
                <c:pt idx="700">
                  <c:v>46195</c:v>
                </c:pt>
                <c:pt idx="701">
                  <c:v>46196</c:v>
                </c:pt>
                <c:pt idx="702">
                  <c:v>46197</c:v>
                </c:pt>
                <c:pt idx="703">
                  <c:v>46198</c:v>
                </c:pt>
                <c:pt idx="704">
                  <c:v>46199</c:v>
                </c:pt>
                <c:pt idx="705">
                  <c:v>46200</c:v>
                </c:pt>
                <c:pt idx="706">
                  <c:v>46201</c:v>
                </c:pt>
                <c:pt idx="707">
                  <c:v>46202</c:v>
                </c:pt>
                <c:pt idx="708">
                  <c:v>46203</c:v>
                </c:pt>
                <c:pt idx="709">
                  <c:v>46204</c:v>
                </c:pt>
                <c:pt idx="710">
                  <c:v>46205</c:v>
                </c:pt>
                <c:pt idx="711">
                  <c:v>46206</c:v>
                </c:pt>
              </c:numCache>
            </c:numRef>
          </c:cat>
          <c:val>
            <c:numRef>
              <c:f>'Figure 7 data'!$B$4:$B$4982</c:f>
              <c:numCache>
                <c:formatCode>0.00</c:formatCode>
                <c:ptCount val="4979"/>
                <c:pt idx="0">
                  <c:v>2.4950000000000001</c:v>
                </c:pt>
                <c:pt idx="1">
                  <c:v>2.4390000000000001</c:v>
                </c:pt>
                <c:pt idx="2">
                  <c:v>2.444</c:v>
                </c:pt>
                <c:pt idx="3">
                  <c:v>2.4169999999999998</c:v>
                </c:pt>
                <c:pt idx="4">
                  <c:v>2.407</c:v>
                </c:pt>
                <c:pt idx="5">
                  <c:v>2.407</c:v>
                </c:pt>
                <c:pt idx="6">
                  <c:v>2.407</c:v>
                </c:pt>
                <c:pt idx="7">
                  <c:v>2.359</c:v>
                </c:pt>
                <c:pt idx="8">
                  <c:v>2.34</c:v>
                </c:pt>
                <c:pt idx="9">
                  <c:v>2.3039999999999998</c:v>
                </c:pt>
                <c:pt idx="10">
                  <c:v>2.2440000000000002</c:v>
                </c:pt>
                <c:pt idx="11">
                  <c:v>2.1739999999999999</c:v>
                </c:pt>
                <c:pt idx="12">
                  <c:v>2.1739999999999999</c:v>
                </c:pt>
                <c:pt idx="13">
                  <c:v>2.1739999999999999</c:v>
                </c:pt>
                <c:pt idx="14">
                  <c:v>2.1909999999999998</c:v>
                </c:pt>
                <c:pt idx="15">
                  <c:v>2.2010000000000001</c:v>
                </c:pt>
                <c:pt idx="16">
                  <c:v>2.2679999999999998</c:v>
                </c:pt>
                <c:pt idx="17">
                  <c:v>2.2679999999999998</c:v>
                </c:pt>
                <c:pt idx="18">
                  <c:v>2.2250000000000001</c:v>
                </c:pt>
                <c:pt idx="19">
                  <c:v>2.2250000000000001</c:v>
                </c:pt>
                <c:pt idx="20">
                  <c:v>2.2250000000000001</c:v>
                </c:pt>
                <c:pt idx="21">
                  <c:v>2.226</c:v>
                </c:pt>
                <c:pt idx="22">
                  <c:v>2.1859999999999999</c:v>
                </c:pt>
                <c:pt idx="23">
                  <c:v>2.1800000000000002</c:v>
                </c:pt>
                <c:pt idx="24">
                  <c:v>2.2629999999999999</c:v>
                </c:pt>
                <c:pt idx="25">
                  <c:v>2.2469999999999999</c:v>
                </c:pt>
                <c:pt idx="26">
                  <c:v>2.2469999999999999</c:v>
                </c:pt>
                <c:pt idx="27">
                  <c:v>2.2469999999999999</c:v>
                </c:pt>
                <c:pt idx="28">
                  <c:v>2.246</c:v>
                </c:pt>
                <c:pt idx="29">
                  <c:v>2.2149999999999999</c:v>
                </c:pt>
                <c:pt idx="30">
                  <c:v>2.1909999999999998</c:v>
                </c:pt>
                <c:pt idx="31">
                  <c:v>2.2440000000000002</c:v>
                </c:pt>
                <c:pt idx="32">
                  <c:v>2.2250000000000001</c:v>
                </c:pt>
                <c:pt idx="33">
                  <c:v>2.2250000000000001</c:v>
                </c:pt>
                <c:pt idx="34">
                  <c:v>2.2250000000000001</c:v>
                </c:pt>
                <c:pt idx="35">
                  <c:v>2.2480000000000002</c:v>
                </c:pt>
                <c:pt idx="36">
                  <c:v>2.2879999999999998</c:v>
                </c:pt>
                <c:pt idx="37">
                  <c:v>2.2610000000000001</c:v>
                </c:pt>
                <c:pt idx="38">
                  <c:v>2.274</c:v>
                </c:pt>
                <c:pt idx="39">
                  <c:v>2.2989999999999999</c:v>
                </c:pt>
                <c:pt idx="40">
                  <c:v>2.2989999999999999</c:v>
                </c:pt>
                <c:pt idx="41">
                  <c:v>2.2989999999999999</c:v>
                </c:pt>
                <c:pt idx="42">
                  <c:v>2.3380000000000001</c:v>
                </c:pt>
                <c:pt idx="43">
                  <c:v>2.2770000000000001</c:v>
                </c:pt>
                <c:pt idx="44">
                  <c:v>2.2240000000000002</c:v>
                </c:pt>
                <c:pt idx="45">
                  <c:v>2.2080000000000002</c:v>
                </c:pt>
                <c:pt idx="46">
                  <c:v>2.1720000000000002</c:v>
                </c:pt>
                <c:pt idx="47">
                  <c:v>2.1720000000000002</c:v>
                </c:pt>
                <c:pt idx="48">
                  <c:v>2.1720000000000002</c:v>
                </c:pt>
                <c:pt idx="49">
                  <c:v>2.1680000000000001</c:v>
                </c:pt>
                <c:pt idx="50">
                  <c:v>2.1309999999999998</c:v>
                </c:pt>
                <c:pt idx="51">
                  <c:v>2.1120000000000001</c:v>
                </c:pt>
                <c:pt idx="52">
                  <c:v>2.15</c:v>
                </c:pt>
                <c:pt idx="53">
                  <c:v>2.1480000000000001</c:v>
                </c:pt>
                <c:pt idx="54">
                  <c:v>2.1480000000000001</c:v>
                </c:pt>
                <c:pt idx="55">
                  <c:v>2.1480000000000001</c:v>
                </c:pt>
                <c:pt idx="56">
                  <c:v>2.1219999999999999</c:v>
                </c:pt>
                <c:pt idx="57">
                  <c:v>2.1429999999999998</c:v>
                </c:pt>
                <c:pt idx="58">
                  <c:v>2.19</c:v>
                </c:pt>
                <c:pt idx="59">
                  <c:v>2.198</c:v>
                </c:pt>
                <c:pt idx="60">
                  <c:v>2.2080000000000002</c:v>
                </c:pt>
                <c:pt idx="61">
                  <c:v>2.2080000000000002</c:v>
                </c:pt>
                <c:pt idx="62">
                  <c:v>2.2080000000000002</c:v>
                </c:pt>
                <c:pt idx="63">
                  <c:v>2.1560000000000001</c:v>
                </c:pt>
                <c:pt idx="64">
                  <c:v>2.1480000000000001</c:v>
                </c:pt>
                <c:pt idx="65">
                  <c:v>2.1749999999999998</c:v>
                </c:pt>
                <c:pt idx="66">
                  <c:v>2.1829999999999998</c:v>
                </c:pt>
                <c:pt idx="67">
                  <c:v>2.133</c:v>
                </c:pt>
                <c:pt idx="68">
                  <c:v>2.133</c:v>
                </c:pt>
                <c:pt idx="69">
                  <c:v>2.133</c:v>
                </c:pt>
                <c:pt idx="70">
                  <c:v>2.1230000000000002</c:v>
                </c:pt>
                <c:pt idx="71">
                  <c:v>2.036</c:v>
                </c:pt>
                <c:pt idx="72">
                  <c:v>2.0920000000000001</c:v>
                </c:pt>
                <c:pt idx="73">
                  <c:v>2.1440000000000001</c:v>
                </c:pt>
                <c:pt idx="74">
                  <c:v>2.21</c:v>
                </c:pt>
                <c:pt idx="75">
                  <c:v>2.21</c:v>
                </c:pt>
                <c:pt idx="76">
                  <c:v>2.21</c:v>
                </c:pt>
                <c:pt idx="77">
                  <c:v>2.2559999999999998</c:v>
                </c:pt>
                <c:pt idx="78">
                  <c:v>2.2429999999999999</c:v>
                </c:pt>
                <c:pt idx="79">
                  <c:v>2.2570000000000001</c:v>
                </c:pt>
                <c:pt idx="80">
                  <c:v>2.2559999999999998</c:v>
                </c:pt>
                <c:pt idx="81">
                  <c:v>2.2650000000000001</c:v>
                </c:pt>
                <c:pt idx="82">
                  <c:v>2.2650000000000001</c:v>
                </c:pt>
                <c:pt idx="83">
                  <c:v>2.2650000000000001</c:v>
                </c:pt>
                <c:pt idx="84">
                  <c:v>2.2749999999999999</c:v>
                </c:pt>
                <c:pt idx="85">
                  <c:v>2.222</c:v>
                </c:pt>
                <c:pt idx="86">
                  <c:v>2.1840000000000002</c:v>
                </c:pt>
                <c:pt idx="87">
                  <c:v>2.2080000000000002</c:v>
                </c:pt>
                <c:pt idx="88">
                  <c:v>2.1829999999999998</c:v>
                </c:pt>
                <c:pt idx="89">
                  <c:v>2.1829999999999998</c:v>
                </c:pt>
                <c:pt idx="90">
                  <c:v>2.1829999999999998</c:v>
                </c:pt>
                <c:pt idx="91">
                  <c:v>2.282</c:v>
                </c:pt>
                <c:pt idx="92">
                  <c:v>2.3180000000000001</c:v>
                </c:pt>
                <c:pt idx="93">
                  <c:v>2.3039999999999998</c:v>
                </c:pt>
                <c:pt idx="94">
                  <c:v>2.266</c:v>
                </c:pt>
                <c:pt idx="95">
                  <c:v>2.2909999999999999</c:v>
                </c:pt>
                <c:pt idx="96">
                  <c:v>2.2909999999999999</c:v>
                </c:pt>
                <c:pt idx="97">
                  <c:v>2.2909999999999999</c:v>
                </c:pt>
                <c:pt idx="98">
                  <c:v>2.286</c:v>
                </c:pt>
                <c:pt idx="99">
                  <c:v>2.3370000000000002</c:v>
                </c:pt>
                <c:pt idx="100">
                  <c:v>2.3879999999999999</c:v>
                </c:pt>
                <c:pt idx="101">
                  <c:v>2.39</c:v>
                </c:pt>
                <c:pt idx="102">
                  <c:v>2.4049999999999998</c:v>
                </c:pt>
                <c:pt idx="103">
                  <c:v>2.4049999999999998</c:v>
                </c:pt>
                <c:pt idx="104">
                  <c:v>2.4049999999999998</c:v>
                </c:pt>
                <c:pt idx="105">
                  <c:v>2.395</c:v>
                </c:pt>
                <c:pt idx="106">
                  <c:v>2.4249999999999998</c:v>
                </c:pt>
                <c:pt idx="107">
                  <c:v>2.4049999999999998</c:v>
                </c:pt>
                <c:pt idx="108">
                  <c:v>2.4449999999999998</c:v>
                </c:pt>
                <c:pt idx="109">
                  <c:v>2.367</c:v>
                </c:pt>
                <c:pt idx="110">
                  <c:v>2.367</c:v>
                </c:pt>
                <c:pt idx="111">
                  <c:v>2.367</c:v>
                </c:pt>
                <c:pt idx="112">
                  <c:v>2.327</c:v>
                </c:pt>
                <c:pt idx="113">
                  <c:v>2.3620000000000001</c:v>
                </c:pt>
                <c:pt idx="114">
                  <c:v>2.39</c:v>
                </c:pt>
                <c:pt idx="115">
                  <c:v>2.3410000000000002</c:v>
                </c:pt>
                <c:pt idx="116">
                  <c:v>2.3559999999999999</c:v>
                </c:pt>
                <c:pt idx="117">
                  <c:v>2.3559999999999999</c:v>
                </c:pt>
                <c:pt idx="118">
                  <c:v>2.3559999999999999</c:v>
                </c:pt>
                <c:pt idx="119">
                  <c:v>2.3730000000000002</c:v>
                </c:pt>
                <c:pt idx="120">
                  <c:v>2.3380000000000001</c:v>
                </c:pt>
                <c:pt idx="121">
                  <c:v>2.351</c:v>
                </c:pt>
                <c:pt idx="122">
                  <c:v>2.3180000000000001</c:v>
                </c:pt>
                <c:pt idx="123">
                  <c:v>2.242</c:v>
                </c:pt>
                <c:pt idx="124">
                  <c:v>2.242</c:v>
                </c:pt>
                <c:pt idx="125">
                  <c:v>2.242</c:v>
                </c:pt>
                <c:pt idx="126">
                  <c:v>2.21</c:v>
                </c:pt>
                <c:pt idx="127">
                  <c:v>2.1869999999999998</c:v>
                </c:pt>
                <c:pt idx="128">
                  <c:v>2.16</c:v>
                </c:pt>
                <c:pt idx="129">
                  <c:v>2.1269999999999998</c:v>
                </c:pt>
                <c:pt idx="130">
                  <c:v>2.0880000000000001</c:v>
                </c:pt>
                <c:pt idx="131">
                  <c:v>2.0880000000000001</c:v>
                </c:pt>
                <c:pt idx="132">
                  <c:v>2.0880000000000001</c:v>
                </c:pt>
                <c:pt idx="133">
                  <c:v>2.0339999999999998</c:v>
                </c:pt>
                <c:pt idx="134">
                  <c:v>2.0539999999999998</c:v>
                </c:pt>
                <c:pt idx="135">
                  <c:v>2.0609999999999999</c:v>
                </c:pt>
                <c:pt idx="136">
                  <c:v>2.1110000000000002</c:v>
                </c:pt>
                <c:pt idx="137">
                  <c:v>2.1080000000000001</c:v>
                </c:pt>
                <c:pt idx="138">
                  <c:v>2.1080000000000001</c:v>
                </c:pt>
                <c:pt idx="139">
                  <c:v>2.1080000000000001</c:v>
                </c:pt>
                <c:pt idx="140">
                  <c:v>2.121</c:v>
                </c:pt>
                <c:pt idx="141">
                  <c:v>2.1219999999999999</c:v>
                </c:pt>
                <c:pt idx="142">
                  <c:v>2.1269999999999998</c:v>
                </c:pt>
                <c:pt idx="143">
                  <c:v>2.2050000000000001</c:v>
                </c:pt>
                <c:pt idx="144">
                  <c:v>2.2570000000000001</c:v>
                </c:pt>
                <c:pt idx="145">
                  <c:v>2.2570000000000001</c:v>
                </c:pt>
                <c:pt idx="146">
                  <c:v>2.2570000000000001</c:v>
                </c:pt>
                <c:pt idx="147">
                  <c:v>2.2469999999999999</c:v>
                </c:pt>
                <c:pt idx="148">
                  <c:v>2.23</c:v>
                </c:pt>
                <c:pt idx="149">
                  <c:v>2.2450000000000001</c:v>
                </c:pt>
                <c:pt idx="150">
                  <c:v>2.306</c:v>
                </c:pt>
                <c:pt idx="151">
                  <c:v>2.2850000000000001</c:v>
                </c:pt>
                <c:pt idx="152">
                  <c:v>2.2850000000000001</c:v>
                </c:pt>
                <c:pt idx="153">
                  <c:v>2.2850000000000001</c:v>
                </c:pt>
                <c:pt idx="154">
                  <c:v>2.323</c:v>
                </c:pt>
                <c:pt idx="155">
                  <c:v>2.323</c:v>
                </c:pt>
                <c:pt idx="156">
                  <c:v>2.323</c:v>
                </c:pt>
                <c:pt idx="157">
                  <c:v>2.323</c:v>
                </c:pt>
                <c:pt idx="158">
                  <c:v>2.3959999999999999</c:v>
                </c:pt>
                <c:pt idx="159">
                  <c:v>2.3959999999999999</c:v>
                </c:pt>
                <c:pt idx="160">
                  <c:v>2.3959999999999999</c:v>
                </c:pt>
                <c:pt idx="161">
                  <c:v>2.367</c:v>
                </c:pt>
                <c:pt idx="162">
                  <c:v>2.367</c:v>
                </c:pt>
                <c:pt idx="163">
                  <c:v>2.367</c:v>
                </c:pt>
                <c:pt idx="164">
                  <c:v>2.379</c:v>
                </c:pt>
                <c:pt idx="165">
                  <c:v>2.4249999999999998</c:v>
                </c:pt>
                <c:pt idx="166">
                  <c:v>2.4249999999999998</c:v>
                </c:pt>
                <c:pt idx="167">
                  <c:v>2.4249999999999998</c:v>
                </c:pt>
                <c:pt idx="168">
                  <c:v>2.4470000000000001</c:v>
                </c:pt>
                <c:pt idx="169">
                  <c:v>2.4830000000000001</c:v>
                </c:pt>
                <c:pt idx="170">
                  <c:v>2.5489999999999999</c:v>
                </c:pt>
                <c:pt idx="171">
                  <c:v>2.5670000000000002</c:v>
                </c:pt>
                <c:pt idx="172">
                  <c:v>2.5950000000000002</c:v>
                </c:pt>
                <c:pt idx="173">
                  <c:v>2.5950000000000002</c:v>
                </c:pt>
                <c:pt idx="174">
                  <c:v>2.5950000000000002</c:v>
                </c:pt>
                <c:pt idx="175">
                  <c:v>2.613</c:v>
                </c:pt>
                <c:pt idx="176">
                  <c:v>2.6520000000000001</c:v>
                </c:pt>
                <c:pt idx="177">
                  <c:v>2.56</c:v>
                </c:pt>
                <c:pt idx="178">
                  <c:v>2.5470000000000002</c:v>
                </c:pt>
                <c:pt idx="179">
                  <c:v>2.5350000000000001</c:v>
                </c:pt>
                <c:pt idx="180">
                  <c:v>2.5350000000000001</c:v>
                </c:pt>
                <c:pt idx="181">
                  <c:v>2.5350000000000001</c:v>
                </c:pt>
                <c:pt idx="182">
                  <c:v>2.5259999999999998</c:v>
                </c:pt>
                <c:pt idx="183">
                  <c:v>2.5099999999999998</c:v>
                </c:pt>
                <c:pt idx="184">
                  <c:v>2.5299999999999998</c:v>
                </c:pt>
                <c:pt idx="185">
                  <c:v>2.5499999999999998</c:v>
                </c:pt>
                <c:pt idx="186">
                  <c:v>2.569</c:v>
                </c:pt>
                <c:pt idx="187">
                  <c:v>2.569</c:v>
                </c:pt>
                <c:pt idx="188">
                  <c:v>2.569</c:v>
                </c:pt>
                <c:pt idx="189">
                  <c:v>2.5310000000000001</c:v>
                </c:pt>
                <c:pt idx="190">
                  <c:v>2.5649999999999999</c:v>
                </c:pt>
                <c:pt idx="191">
                  <c:v>2.5830000000000002</c:v>
                </c:pt>
                <c:pt idx="192">
                  <c:v>2.5190000000000001</c:v>
                </c:pt>
                <c:pt idx="193">
                  <c:v>2.46</c:v>
                </c:pt>
                <c:pt idx="194">
                  <c:v>2.46</c:v>
                </c:pt>
                <c:pt idx="195">
                  <c:v>2.46</c:v>
                </c:pt>
                <c:pt idx="196">
                  <c:v>2.3849999999999998</c:v>
                </c:pt>
                <c:pt idx="197">
                  <c:v>2.3959999999999999</c:v>
                </c:pt>
                <c:pt idx="198">
                  <c:v>2.3660000000000001</c:v>
                </c:pt>
                <c:pt idx="199">
                  <c:v>2.379</c:v>
                </c:pt>
                <c:pt idx="200">
                  <c:v>2.3719999999999999</c:v>
                </c:pt>
                <c:pt idx="201">
                  <c:v>2.3719999999999999</c:v>
                </c:pt>
                <c:pt idx="202">
                  <c:v>2.3719999999999999</c:v>
                </c:pt>
                <c:pt idx="203">
                  <c:v>2.3620000000000001</c:v>
                </c:pt>
                <c:pt idx="204">
                  <c:v>2.4300000000000002</c:v>
                </c:pt>
                <c:pt idx="205">
                  <c:v>2.4769999999999999</c:v>
                </c:pt>
                <c:pt idx="206">
                  <c:v>2.4180000000000001</c:v>
                </c:pt>
                <c:pt idx="207">
                  <c:v>2.431</c:v>
                </c:pt>
                <c:pt idx="208">
                  <c:v>2.431</c:v>
                </c:pt>
                <c:pt idx="209">
                  <c:v>2.431</c:v>
                </c:pt>
                <c:pt idx="210">
                  <c:v>2.4889999999999999</c:v>
                </c:pt>
                <c:pt idx="211">
                  <c:v>2.4929999999999999</c:v>
                </c:pt>
                <c:pt idx="212">
                  <c:v>2.5569999999999999</c:v>
                </c:pt>
                <c:pt idx="213">
                  <c:v>2.5339999999999998</c:v>
                </c:pt>
                <c:pt idx="214">
                  <c:v>2.4700000000000002</c:v>
                </c:pt>
                <c:pt idx="215">
                  <c:v>2.4700000000000002</c:v>
                </c:pt>
                <c:pt idx="216">
                  <c:v>2.4700000000000002</c:v>
                </c:pt>
                <c:pt idx="217">
                  <c:v>2.4769999999999999</c:v>
                </c:pt>
                <c:pt idx="218">
                  <c:v>2.4580000000000002</c:v>
                </c:pt>
                <c:pt idx="219">
                  <c:v>2.4329999999999998</c:v>
                </c:pt>
                <c:pt idx="220">
                  <c:v>2.4129999999999998</c:v>
                </c:pt>
                <c:pt idx="221">
                  <c:v>2.4060000000000001</c:v>
                </c:pt>
                <c:pt idx="222">
                  <c:v>2.4060000000000001</c:v>
                </c:pt>
                <c:pt idx="223">
                  <c:v>2.4060000000000001</c:v>
                </c:pt>
                <c:pt idx="224">
                  <c:v>2.4910000000000001</c:v>
                </c:pt>
                <c:pt idx="225">
                  <c:v>2.4950000000000001</c:v>
                </c:pt>
                <c:pt idx="226">
                  <c:v>2.7930000000000001</c:v>
                </c:pt>
                <c:pt idx="227">
                  <c:v>2.8330000000000002</c:v>
                </c:pt>
                <c:pt idx="228">
                  <c:v>2.8359999999999999</c:v>
                </c:pt>
                <c:pt idx="229">
                  <c:v>2.8359999999999999</c:v>
                </c:pt>
                <c:pt idx="230">
                  <c:v>2.8359999999999999</c:v>
                </c:pt>
                <c:pt idx="231">
                  <c:v>2.8330000000000002</c:v>
                </c:pt>
                <c:pt idx="232">
                  <c:v>2.8969999999999998</c:v>
                </c:pt>
                <c:pt idx="233">
                  <c:v>2.8769999999999998</c:v>
                </c:pt>
                <c:pt idx="234">
                  <c:v>2.855</c:v>
                </c:pt>
                <c:pt idx="235">
                  <c:v>2.8759999999999999</c:v>
                </c:pt>
                <c:pt idx="236">
                  <c:v>2.8759999999999999</c:v>
                </c:pt>
                <c:pt idx="237">
                  <c:v>2.8759999999999999</c:v>
                </c:pt>
                <c:pt idx="238">
                  <c:v>2.8180000000000001</c:v>
                </c:pt>
                <c:pt idx="239">
                  <c:v>2.81</c:v>
                </c:pt>
                <c:pt idx="240">
                  <c:v>2.8039999999999998</c:v>
                </c:pt>
                <c:pt idx="241">
                  <c:v>2.78</c:v>
                </c:pt>
                <c:pt idx="242">
                  <c:v>2.7650000000000001</c:v>
                </c:pt>
                <c:pt idx="243">
                  <c:v>2.7650000000000001</c:v>
                </c:pt>
                <c:pt idx="244">
                  <c:v>2.7650000000000001</c:v>
                </c:pt>
                <c:pt idx="245">
                  <c:v>2.7709999999999999</c:v>
                </c:pt>
                <c:pt idx="246">
                  <c:v>2.798</c:v>
                </c:pt>
                <c:pt idx="247">
                  <c:v>2.7949999999999999</c:v>
                </c:pt>
                <c:pt idx="248">
                  <c:v>2.7730000000000001</c:v>
                </c:pt>
                <c:pt idx="249">
                  <c:v>2.7269999999999999</c:v>
                </c:pt>
                <c:pt idx="250">
                  <c:v>2.7269999999999999</c:v>
                </c:pt>
                <c:pt idx="251">
                  <c:v>2.7269999999999999</c:v>
                </c:pt>
                <c:pt idx="252">
                  <c:v>2.738</c:v>
                </c:pt>
                <c:pt idx="253">
                  <c:v>2.6869999999999998</c:v>
                </c:pt>
                <c:pt idx="254">
                  <c:v>2.7210000000000001</c:v>
                </c:pt>
                <c:pt idx="255">
                  <c:v>2.6509999999999998</c:v>
                </c:pt>
                <c:pt idx="256">
                  <c:v>2.5779999999999998</c:v>
                </c:pt>
                <c:pt idx="257">
                  <c:v>2.5779999999999998</c:v>
                </c:pt>
                <c:pt idx="258">
                  <c:v>2.5779999999999998</c:v>
                </c:pt>
                <c:pt idx="259">
                  <c:v>2.613</c:v>
                </c:pt>
                <c:pt idx="260">
                  <c:v>2.6309999999999998</c:v>
                </c:pt>
                <c:pt idx="261">
                  <c:v>2.5910000000000002</c:v>
                </c:pt>
                <c:pt idx="262">
                  <c:v>2.58</c:v>
                </c:pt>
                <c:pt idx="263">
                  <c:v>2.57</c:v>
                </c:pt>
                <c:pt idx="264">
                  <c:v>2.57</c:v>
                </c:pt>
                <c:pt idx="265">
                  <c:v>2.57</c:v>
                </c:pt>
                <c:pt idx="266">
                  <c:v>2.512</c:v>
                </c:pt>
                <c:pt idx="267">
                  <c:v>2.5339999999999998</c:v>
                </c:pt>
                <c:pt idx="268">
                  <c:v>2.5089999999999999</c:v>
                </c:pt>
                <c:pt idx="269">
                  <c:v>2.472</c:v>
                </c:pt>
                <c:pt idx="270">
                  <c:v>2.472</c:v>
                </c:pt>
                <c:pt idx="271">
                  <c:v>2.472</c:v>
                </c:pt>
                <c:pt idx="272">
                  <c:v>2.472</c:v>
                </c:pt>
                <c:pt idx="273">
                  <c:v>2.472</c:v>
                </c:pt>
                <c:pt idx="274">
                  <c:v>2.4430000000000001</c:v>
                </c:pt>
                <c:pt idx="275">
                  <c:v>2.4969999999999999</c:v>
                </c:pt>
                <c:pt idx="276">
                  <c:v>2.448</c:v>
                </c:pt>
                <c:pt idx="277">
                  <c:v>2.4689999999999999</c:v>
                </c:pt>
                <c:pt idx="278">
                  <c:v>2.4689999999999999</c:v>
                </c:pt>
                <c:pt idx="279">
                  <c:v>2.4689999999999999</c:v>
                </c:pt>
                <c:pt idx="280">
                  <c:v>2.5209999999999999</c:v>
                </c:pt>
                <c:pt idx="281">
                  <c:v>2.4969999999999999</c:v>
                </c:pt>
                <c:pt idx="282">
                  <c:v>2.444</c:v>
                </c:pt>
                <c:pt idx="283">
                  <c:v>2.444</c:v>
                </c:pt>
                <c:pt idx="284">
                  <c:v>2.5329999999999999</c:v>
                </c:pt>
                <c:pt idx="285">
                  <c:v>2.5329999999999999</c:v>
                </c:pt>
                <c:pt idx="286">
                  <c:v>2.5329999999999999</c:v>
                </c:pt>
                <c:pt idx="287">
                  <c:v>2.5169999999999999</c:v>
                </c:pt>
                <c:pt idx="288">
                  <c:v>2.54</c:v>
                </c:pt>
                <c:pt idx="289">
                  <c:v>2.4750000000000001</c:v>
                </c:pt>
                <c:pt idx="290">
                  <c:v>2.5350000000000001</c:v>
                </c:pt>
                <c:pt idx="291">
                  <c:v>2.5619999999999998</c:v>
                </c:pt>
                <c:pt idx="292">
                  <c:v>2.5619999999999998</c:v>
                </c:pt>
                <c:pt idx="293">
                  <c:v>2.5619999999999998</c:v>
                </c:pt>
                <c:pt idx="294">
                  <c:v>2.6480000000000001</c:v>
                </c:pt>
                <c:pt idx="295">
                  <c:v>2.68</c:v>
                </c:pt>
                <c:pt idx="296">
                  <c:v>2.6989999999999998</c:v>
                </c:pt>
                <c:pt idx="297">
                  <c:v>2.6219999999999999</c:v>
                </c:pt>
                <c:pt idx="298">
                  <c:v>2.59</c:v>
                </c:pt>
                <c:pt idx="299">
                  <c:v>2.59</c:v>
                </c:pt>
                <c:pt idx="300">
                  <c:v>2.59</c:v>
                </c:pt>
                <c:pt idx="301">
                  <c:v>2.5880000000000001</c:v>
                </c:pt>
                <c:pt idx="302">
                  <c:v>2.6059999999999999</c:v>
                </c:pt>
                <c:pt idx="303">
                  <c:v>2.6459999999999999</c:v>
                </c:pt>
                <c:pt idx="304">
                  <c:v>2.6429999999999998</c:v>
                </c:pt>
                <c:pt idx="305">
                  <c:v>2.5670000000000002</c:v>
                </c:pt>
                <c:pt idx="306">
                  <c:v>2.5670000000000002</c:v>
                </c:pt>
                <c:pt idx="307">
                  <c:v>2.5670000000000002</c:v>
                </c:pt>
                <c:pt idx="308">
                  <c:v>2.56</c:v>
                </c:pt>
                <c:pt idx="309">
                  <c:v>2.532</c:v>
                </c:pt>
                <c:pt idx="310">
                  <c:v>2.5539999999999998</c:v>
                </c:pt>
                <c:pt idx="311">
                  <c:v>2.508</c:v>
                </c:pt>
                <c:pt idx="312">
                  <c:v>2.5</c:v>
                </c:pt>
                <c:pt idx="313">
                  <c:v>2.5</c:v>
                </c:pt>
                <c:pt idx="314">
                  <c:v>2.5</c:v>
                </c:pt>
                <c:pt idx="315">
                  <c:v>2.524</c:v>
                </c:pt>
                <c:pt idx="316">
                  <c:v>2.5249999999999999</c:v>
                </c:pt>
                <c:pt idx="317">
                  <c:v>2.528</c:v>
                </c:pt>
                <c:pt idx="318">
                  <c:v>2.5819999999999999</c:v>
                </c:pt>
                <c:pt idx="319">
                  <c:v>2.5760000000000001</c:v>
                </c:pt>
                <c:pt idx="320">
                  <c:v>2.5760000000000001</c:v>
                </c:pt>
                <c:pt idx="321">
                  <c:v>2.5760000000000001</c:v>
                </c:pt>
                <c:pt idx="322">
                  <c:v>2.5670000000000002</c:v>
                </c:pt>
                <c:pt idx="323">
                  <c:v>2.5230000000000001</c:v>
                </c:pt>
                <c:pt idx="324">
                  <c:v>2.5350000000000001</c:v>
                </c:pt>
                <c:pt idx="325">
                  <c:v>2.4780000000000002</c:v>
                </c:pt>
                <c:pt idx="326">
                  <c:v>2.5350000000000001</c:v>
                </c:pt>
                <c:pt idx="327">
                  <c:v>2.5350000000000001</c:v>
                </c:pt>
                <c:pt idx="328">
                  <c:v>2.5350000000000001</c:v>
                </c:pt>
                <c:pt idx="329">
                  <c:v>2.5270000000000001</c:v>
                </c:pt>
                <c:pt idx="330">
                  <c:v>2.5350000000000001</c:v>
                </c:pt>
                <c:pt idx="331">
                  <c:v>2.4969999999999999</c:v>
                </c:pt>
                <c:pt idx="332">
                  <c:v>2.5219999999999998</c:v>
                </c:pt>
                <c:pt idx="333">
                  <c:v>2.5169999999999999</c:v>
                </c:pt>
                <c:pt idx="334">
                  <c:v>2.5169999999999999</c:v>
                </c:pt>
                <c:pt idx="335">
                  <c:v>2.5169999999999999</c:v>
                </c:pt>
                <c:pt idx="336">
                  <c:v>2.5070000000000001</c:v>
                </c:pt>
                <c:pt idx="337">
                  <c:v>2.5430000000000001</c:v>
                </c:pt>
                <c:pt idx="338">
                  <c:v>2.5649999999999999</c:v>
                </c:pt>
                <c:pt idx="339">
                  <c:v>2.569</c:v>
                </c:pt>
                <c:pt idx="340">
                  <c:v>2.5920000000000001</c:v>
                </c:pt>
                <c:pt idx="341">
                  <c:v>2.5920000000000001</c:v>
                </c:pt>
                <c:pt idx="342">
                  <c:v>2.5920000000000001</c:v>
                </c:pt>
                <c:pt idx="343">
                  <c:v>2.6070000000000002</c:v>
                </c:pt>
                <c:pt idx="344">
                  <c:v>2.5739999999999998</c:v>
                </c:pt>
                <c:pt idx="345">
                  <c:v>2.6640000000000001</c:v>
                </c:pt>
                <c:pt idx="346">
                  <c:v>2.6150000000000002</c:v>
                </c:pt>
                <c:pt idx="347">
                  <c:v>2.6070000000000002</c:v>
                </c:pt>
                <c:pt idx="348">
                  <c:v>2.6070000000000002</c:v>
                </c:pt>
                <c:pt idx="349">
                  <c:v>2.6070000000000002</c:v>
                </c:pt>
                <c:pt idx="350">
                  <c:v>2.6429999999999998</c:v>
                </c:pt>
                <c:pt idx="351">
                  <c:v>2.6869999999999998</c:v>
                </c:pt>
                <c:pt idx="352">
                  <c:v>2.673</c:v>
                </c:pt>
                <c:pt idx="353">
                  <c:v>2.7050000000000001</c:v>
                </c:pt>
                <c:pt idx="354">
                  <c:v>2.7250000000000001</c:v>
                </c:pt>
                <c:pt idx="355">
                  <c:v>2.7250000000000001</c:v>
                </c:pt>
                <c:pt idx="356">
                  <c:v>2.7250000000000001</c:v>
                </c:pt>
                <c:pt idx="357">
                  <c:v>2.7290000000000001</c:v>
                </c:pt>
                <c:pt idx="358">
                  <c:v>2.7120000000000002</c:v>
                </c:pt>
                <c:pt idx="359">
                  <c:v>2.6869999999999998</c:v>
                </c:pt>
                <c:pt idx="360">
                  <c:v>2.6749999999999998</c:v>
                </c:pt>
                <c:pt idx="361">
                  <c:v>2.6949999999999998</c:v>
                </c:pt>
                <c:pt idx="362">
                  <c:v>2.6949999999999998</c:v>
                </c:pt>
                <c:pt idx="363">
                  <c:v>2.6949999999999998</c:v>
                </c:pt>
                <c:pt idx="364">
                  <c:v>2.613</c:v>
                </c:pt>
                <c:pt idx="365">
                  <c:v>2.59</c:v>
                </c:pt>
                <c:pt idx="366">
                  <c:v>2.6389999999999998</c:v>
                </c:pt>
                <c:pt idx="367">
                  <c:v>2.702</c:v>
                </c:pt>
                <c:pt idx="368">
                  <c:v>2.718</c:v>
                </c:pt>
                <c:pt idx="369">
                  <c:v>2.718</c:v>
                </c:pt>
                <c:pt idx="370">
                  <c:v>2.718</c:v>
                </c:pt>
                <c:pt idx="371">
                  <c:v>2.6890000000000001</c:v>
                </c:pt>
                <c:pt idx="372">
                  <c:v>2.7080000000000002</c:v>
                </c:pt>
                <c:pt idx="373">
                  <c:v>2.706</c:v>
                </c:pt>
                <c:pt idx="374">
                  <c:v>2.6949999999999998</c:v>
                </c:pt>
                <c:pt idx="375">
                  <c:v>2.6789999999999998</c:v>
                </c:pt>
                <c:pt idx="376">
                  <c:v>2.6789999999999998</c:v>
                </c:pt>
                <c:pt idx="377">
                  <c:v>2.6789999999999998</c:v>
                </c:pt>
                <c:pt idx="378">
                  <c:v>2.6240000000000001</c:v>
                </c:pt>
                <c:pt idx="379">
                  <c:v>2.6240000000000001</c:v>
                </c:pt>
                <c:pt idx="380">
                  <c:v>2.65</c:v>
                </c:pt>
                <c:pt idx="381">
                  <c:v>2.63</c:v>
                </c:pt>
                <c:pt idx="382">
                  <c:v>2.69</c:v>
                </c:pt>
                <c:pt idx="383">
                  <c:v>2.69</c:v>
                </c:pt>
                <c:pt idx="384">
                  <c:v>2.69</c:v>
                </c:pt>
                <c:pt idx="385">
                  <c:v>2.6960000000000002</c:v>
                </c:pt>
                <c:pt idx="386">
                  <c:v>2.7440000000000002</c:v>
                </c:pt>
                <c:pt idx="387">
                  <c:v>2.68</c:v>
                </c:pt>
                <c:pt idx="388">
                  <c:v>2.7120000000000002</c:v>
                </c:pt>
                <c:pt idx="389">
                  <c:v>2.7879999999999998</c:v>
                </c:pt>
                <c:pt idx="390">
                  <c:v>2.7879999999999998</c:v>
                </c:pt>
                <c:pt idx="391">
                  <c:v>2.7879999999999998</c:v>
                </c:pt>
                <c:pt idx="392">
                  <c:v>2.7629999999999999</c:v>
                </c:pt>
                <c:pt idx="393">
                  <c:v>2.75</c:v>
                </c:pt>
                <c:pt idx="394">
                  <c:v>2.7170000000000001</c:v>
                </c:pt>
                <c:pt idx="395">
                  <c:v>2.7570000000000001</c:v>
                </c:pt>
                <c:pt idx="396">
                  <c:v>2.722</c:v>
                </c:pt>
                <c:pt idx="397">
                  <c:v>2.722</c:v>
                </c:pt>
                <c:pt idx="398">
                  <c:v>2.722</c:v>
                </c:pt>
                <c:pt idx="399">
                  <c:v>2.7570000000000001</c:v>
                </c:pt>
                <c:pt idx="400">
                  <c:v>2.7229999999999999</c:v>
                </c:pt>
                <c:pt idx="401">
                  <c:v>2.7</c:v>
                </c:pt>
                <c:pt idx="402">
                  <c:v>2.6949999999999998</c:v>
                </c:pt>
                <c:pt idx="403">
                  <c:v>2.7240000000000002</c:v>
                </c:pt>
                <c:pt idx="404">
                  <c:v>2.7240000000000002</c:v>
                </c:pt>
                <c:pt idx="405">
                  <c:v>2.7240000000000002</c:v>
                </c:pt>
                <c:pt idx="406">
                  <c:v>2.7480000000000002</c:v>
                </c:pt>
                <c:pt idx="407">
                  <c:v>2.786</c:v>
                </c:pt>
                <c:pt idx="408">
                  <c:v>2.74</c:v>
                </c:pt>
                <c:pt idx="409">
                  <c:v>2.7189999999999999</c:v>
                </c:pt>
                <c:pt idx="410">
                  <c:v>2.6619999999999999</c:v>
                </c:pt>
                <c:pt idx="411">
                  <c:v>2.6619999999999999</c:v>
                </c:pt>
                <c:pt idx="412">
                  <c:v>2.6619999999999999</c:v>
                </c:pt>
                <c:pt idx="413">
                  <c:v>2.6419999999999999</c:v>
                </c:pt>
                <c:pt idx="414">
                  <c:v>2.6589999999999998</c:v>
                </c:pt>
                <c:pt idx="415">
                  <c:v>2.6520000000000001</c:v>
                </c:pt>
                <c:pt idx="416">
                  <c:v>2.657</c:v>
                </c:pt>
                <c:pt idx="417">
                  <c:v>2.7149999999999999</c:v>
                </c:pt>
                <c:pt idx="418">
                  <c:v>2.7149999999999999</c:v>
                </c:pt>
                <c:pt idx="419">
                  <c:v>2.7149999999999999</c:v>
                </c:pt>
                <c:pt idx="420">
                  <c:v>2.6909999999999998</c:v>
                </c:pt>
                <c:pt idx="421">
                  <c:v>2.6930000000000001</c:v>
                </c:pt>
                <c:pt idx="422">
                  <c:v>2.6749999999999998</c:v>
                </c:pt>
                <c:pt idx="423">
                  <c:v>2.726</c:v>
                </c:pt>
                <c:pt idx="424">
                  <c:v>2.7480000000000002</c:v>
                </c:pt>
                <c:pt idx="425">
                  <c:v>2.7480000000000002</c:v>
                </c:pt>
                <c:pt idx="426">
                  <c:v>2.7480000000000002</c:v>
                </c:pt>
                <c:pt idx="427">
                  <c:v>2.7480000000000002</c:v>
                </c:pt>
                <c:pt idx="428">
                  <c:v>2.7490000000000001</c:v>
                </c:pt>
                <c:pt idx="429">
                  <c:v>2.7480000000000002</c:v>
                </c:pt>
                <c:pt idx="430">
                  <c:v>2.7730000000000001</c:v>
                </c:pt>
                <c:pt idx="431">
                  <c:v>2.746</c:v>
                </c:pt>
                <c:pt idx="432">
                  <c:v>2.746</c:v>
                </c:pt>
                <c:pt idx="433">
                  <c:v>2.746</c:v>
                </c:pt>
                <c:pt idx="434">
                  <c:v>2.7069999999999999</c:v>
                </c:pt>
                <c:pt idx="435">
                  <c:v>2.7109999999999999</c:v>
                </c:pt>
                <c:pt idx="436">
                  <c:v>2.7130000000000001</c:v>
                </c:pt>
                <c:pt idx="437">
                  <c:v>2.6989999999999998</c:v>
                </c:pt>
                <c:pt idx="438">
                  <c:v>2.698</c:v>
                </c:pt>
                <c:pt idx="439">
                  <c:v>2.698</c:v>
                </c:pt>
                <c:pt idx="440">
                  <c:v>2.698</c:v>
                </c:pt>
                <c:pt idx="441">
                  <c:v>2.7189999999999999</c:v>
                </c:pt>
                <c:pt idx="442">
                  <c:v>2.7090000000000001</c:v>
                </c:pt>
                <c:pt idx="443">
                  <c:v>2.6789999999999998</c:v>
                </c:pt>
                <c:pt idx="444">
                  <c:v>2.7029999999999998</c:v>
                </c:pt>
                <c:pt idx="445">
                  <c:v>2.6440000000000001</c:v>
                </c:pt>
                <c:pt idx="446">
                  <c:v>2.6440000000000001</c:v>
                </c:pt>
                <c:pt idx="447">
                  <c:v>2.6440000000000001</c:v>
                </c:pt>
                <c:pt idx="448">
                  <c:v>2.6360000000000001</c:v>
                </c:pt>
                <c:pt idx="449">
                  <c:v>2.61</c:v>
                </c:pt>
                <c:pt idx="450">
                  <c:v>2.5710000000000002</c:v>
                </c:pt>
                <c:pt idx="451">
                  <c:v>2.57</c:v>
                </c:pt>
                <c:pt idx="452">
                  <c:v>2.58</c:v>
                </c:pt>
                <c:pt idx="453">
                  <c:v>2.58</c:v>
                </c:pt>
                <c:pt idx="454">
                  <c:v>2.58</c:v>
                </c:pt>
                <c:pt idx="455">
                  <c:v>2.577</c:v>
                </c:pt>
                <c:pt idx="456">
                  <c:v>2.552</c:v>
                </c:pt>
                <c:pt idx="457">
                  <c:v>2.5630000000000002</c:v>
                </c:pt>
                <c:pt idx="458">
                  <c:v>2.5830000000000002</c:v>
                </c:pt>
                <c:pt idx="459">
                  <c:v>2.6259999999999999</c:v>
                </c:pt>
                <c:pt idx="460">
                  <c:v>2.6259999999999999</c:v>
                </c:pt>
                <c:pt idx="461">
                  <c:v>2.6259999999999999</c:v>
                </c:pt>
                <c:pt idx="462">
                  <c:v>2.6160000000000001</c:v>
                </c:pt>
                <c:pt idx="463">
                  <c:v>2.6230000000000002</c:v>
                </c:pt>
                <c:pt idx="464">
                  <c:v>2.621</c:v>
                </c:pt>
                <c:pt idx="465">
                  <c:v>2.6429999999999998</c:v>
                </c:pt>
                <c:pt idx="466">
                  <c:v>2.633</c:v>
                </c:pt>
                <c:pt idx="467">
                  <c:v>2.633</c:v>
                </c:pt>
                <c:pt idx="468">
                  <c:v>2.633</c:v>
                </c:pt>
                <c:pt idx="469">
                  <c:v>2.6669999999999998</c:v>
                </c:pt>
                <c:pt idx="470">
                  <c:v>2.6539999999999999</c:v>
                </c:pt>
                <c:pt idx="471">
                  <c:v>2.673</c:v>
                </c:pt>
                <c:pt idx="472">
                  <c:v>2.65</c:v>
                </c:pt>
                <c:pt idx="473">
                  <c:v>2.6659999999999999</c:v>
                </c:pt>
                <c:pt idx="474">
                  <c:v>2.6659999999999999</c:v>
                </c:pt>
                <c:pt idx="475">
                  <c:v>2.6659999999999999</c:v>
                </c:pt>
                <c:pt idx="476">
                  <c:v>2.6680000000000001</c:v>
                </c:pt>
                <c:pt idx="477">
                  <c:v>2.6579999999999999</c:v>
                </c:pt>
                <c:pt idx="478">
                  <c:v>2.6429999999999998</c:v>
                </c:pt>
                <c:pt idx="479">
                  <c:v>2.6880000000000002</c:v>
                </c:pt>
                <c:pt idx="480">
                  <c:v>2.72</c:v>
                </c:pt>
                <c:pt idx="481">
                  <c:v>2.72</c:v>
                </c:pt>
                <c:pt idx="482">
                  <c:v>2.72</c:v>
                </c:pt>
                <c:pt idx="483">
                  <c:v>2.7120000000000002</c:v>
                </c:pt>
                <c:pt idx="484">
                  <c:v>2.706</c:v>
                </c:pt>
                <c:pt idx="485">
                  <c:v>2.7109999999999999</c:v>
                </c:pt>
                <c:pt idx="486">
                  <c:v>2.7160000000000002</c:v>
                </c:pt>
                <c:pt idx="487">
                  <c:v>2.7029999999999998</c:v>
                </c:pt>
                <c:pt idx="488">
                  <c:v>2.7029999999999998</c:v>
                </c:pt>
                <c:pt idx="489">
                  <c:v>2.7029999999999998</c:v>
                </c:pt>
                <c:pt idx="490">
                  <c:v>2.6920000000000002</c:v>
                </c:pt>
                <c:pt idx="491">
                  <c:v>2.6720000000000002</c:v>
                </c:pt>
                <c:pt idx="492">
                  <c:v>2.6709999999999998</c:v>
                </c:pt>
                <c:pt idx="493">
                  <c:v>2.68</c:v>
                </c:pt>
                <c:pt idx="494">
                  <c:v>2.6890000000000001</c:v>
                </c:pt>
                <c:pt idx="495">
                  <c:v>2.6890000000000001</c:v>
                </c:pt>
                <c:pt idx="496">
                  <c:v>2.6890000000000001</c:v>
                </c:pt>
                <c:pt idx="497">
                  <c:v>2.7509999999999999</c:v>
                </c:pt>
                <c:pt idx="498">
                  <c:v>2.7490000000000001</c:v>
                </c:pt>
                <c:pt idx="499">
                  <c:v>2.7469999999999999</c:v>
                </c:pt>
                <c:pt idx="500">
                  <c:v>2.7709999999999999</c:v>
                </c:pt>
                <c:pt idx="501">
                  <c:v>2.798</c:v>
                </c:pt>
                <c:pt idx="502">
                  <c:v>2.798</c:v>
                </c:pt>
                <c:pt idx="503">
                  <c:v>2.798</c:v>
                </c:pt>
                <c:pt idx="504">
                  <c:v>2.8620000000000001</c:v>
                </c:pt>
                <c:pt idx="505">
                  <c:v>2.85</c:v>
                </c:pt>
                <c:pt idx="506">
                  <c:v>2.851</c:v>
                </c:pt>
                <c:pt idx="507">
                  <c:v>2.843</c:v>
                </c:pt>
                <c:pt idx="508">
                  <c:v>2.8570000000000002</c:v>
                </c:pt>
                <c:pt idx="509">
                  <c:v>2.8570000000000002</c:v>
                </c:pt>
                <c:pt idx="510">
                  <c:v>2.8570000000000002</c:v>
                </c:pt>
                <c:pt idx="511">
                  <c:v>2.8530000000000002</c:v>
                </c:pt>
                <c:pt idx="512">
                  <c:v>2.8450000000000002</c:v>
                </c:pt>
                <c:pt idx="513">
                  <c:v>2.8639999999999999</c:v>
                </c:pt>
                <c:pt idx="514">
                  <c:v>2.85</c:v>
                </c:pt>
                <c:pt idx="515">
                  <c:v>2.895</c:v>
                </c:pt>
                <c:pt idx="516">
                  <c:v>2.895</c:v>
                </c:pt>
                <c:pt idx="517">
                  <c:v>2.895</c:v>
                </c:pt>
                <c:pt idx="518">
                  <c:v>2.8969999999999998</c:v>
                </c:pt>
                <c:pt idx="519">
                  <c:v>2.8620000000000001</c:v>
                </c:pt>
                <c:pt idx="520">
                  <c:v>2.8620000000000001</c:v>
                </c:pt>
                <c:pt idx="521">
                  <c:v>2.8620000000000001</c:v>
                </c:pt>
                <c:pt idx="522">
                  <c:v>2.8620000000000001</c:v>
                </c:pt>
                <c:pt idx="523">
                  <c:v>2.8620000000000001</c:v>
                </c:pt>
                <c:pt idx="524">
                  <c:v>2.8620000000000001</c:v>
                </c:pt>
                <c:pt idx="525">
                  <c:v>2.8290000000000002</c:v>
                </c:pt>
                <c:pt idx="526">
                  <c:v>2.855</c:v>
                </c:pt>
                <c:pt idx="527">
                  <c:v>2.855</c:v>
                </c:pt>
                <c:pt idx="528">
                  <c:v>2.855</c:v>
                </c:pt>
                <c:pt idx="529">
                  <c:v>2.9</c:v>
                </c:pt>
                <c:pt idx="530">
                  <c:v>2.9</c:v>
                </c:pt>
                <c:pt idx="531">
                  <c:v>2.9</c:v>
                </c:pt>
                <c:pt idx="532">
                  <c:v>2.87</c:v>
                </c:pt>
                <c:pt idx="533">
                  <c:v>2.8420000000000001</c:v>
                </c:pt>
                <c:pt idx="534">
                  <c:v>2.8119999999999998</c:v>
                </c:pt>
                <c:pt idx="535">
                  <c:v>2.863</c:v>
                </c:pt>
                <c:pt idx="536">
                  <c:v>2.863</c:v>
                </c:pt>
                <c:pt idx="537">
                  <c:v>2.863</c:v>
                </c:pt>
                <c:pt idx="538">
                  <c:v>2.863</c:v>
                </c:pt>
                <c:pt idx="539">
                  <c:v>2.8410000000000002</c:v>
                </c:pt>
                <c:pt idx="540">
                  <c:v>2.847</c:v>
                </c:pt>
                <c:pt idx="541">
                  <c:v>2.8140000000000001</c:v>
                </c:pt>
                <c:pt idx="542">
                  <c:v>2.819</c:v>
                </c:pt>
                <c:pt idx="543">
                  <c:v>2.835</c:v>
                </c:pt>
                <c:pt idx="544">
                  <c:v>2.835</c:v>
                </c:pt>
                <c:pt idx="545">
                  <c:v>2.835</c:v>
                </c:pt>
                <c:pt idx="546">
                  <c:v>2.839</c:v>
                </c:pt>
                <c:pt idx="547">
                  <c:v>2.859</c:v>
                </c:pt>
                <c:pt idx="548">
                  <c:v>2.8820000000000001</c:v>
                </c:pt>
                <c:pt idx="549">
                  <c:v>2.8879999999999999</c:v>
                </c:pt>
                <c:pt idx="550">
                  <c:v>2.9060000000000001</c:v>
                </c:pt>
                <c:pt idx="551">
                  <c:v>2.9060000000000001</c:v>
                </c:pt>
                <c:pt idx="552">
                  <c:v>2.9060000000000001</c:v>
                </c:pt>
                <c:pt idx="553">
                  <c:v>2.867</c:v>
                </c:pt>
                <c:pt idx="554">
                  <c:v>2.875</c:v>
                </c:pt>
                <c:pt idx="555">
                  <c:v>2.8570000000000002</c:v>
                </c:pt>
                <c:pt idx="556">
                  <c:v>2.84</c:v>
                </c:pt>
                <c:pt idx="557">
                  <c:v>2.843</c:v>
                </c:pt>
                <c:pt idx="558">
                  <c:v>2.843</c:v>
                </c:pt>
                <c:pt idx="559">
                  <c:v>2.843</c:v>
                </c:pt>
                <c:pt idx="560">
                  <c:v>2.8679999999999999</c:v>
                </c:pt>
                <c:pt idx="561">
                  <c:v>2.891</c:v>
                </c:pt>
                <c:pt idx="562">
                  <c:v>2.859</c:v>
                </c:pt>
                <c:pt idx="563">
                  <c:v>2.843</c:v>
                </c:pt>
                <c:pt idx="564">
                  <c:v>2.8420000000000001</c:v>
                </c:pt>
                <c:pt idx="565">
                  <c:v>2.8420000000000001</c:v>
                </c:pt>
                <c:pt idx="566">
                  <c:v>2.8420000000000001</c:v>
                </c:pt>
                <c:pt idx="567">
                  <c:v>2.84</c:v>
                </c:pt>
                <c:pt idx="568">
                  <c:v>2.8079999999999998</c:v>
                </c:pt>
                <c:pt idx="569">
                  <c:v>2.7919999999999998</c:v>
                </c:pt>
                <c:pt idx="570">
                  <c:v>2.7789999999999999</c:v>
                </c:pt>
                <c:pt idx="571">
                  <c:v>2.7549999999999999</c:v>
                </c:pt>
                <c:pt idx="572">
                  <c:v>2.7549999999999999</c:v>
                </c:pt>
                <c:pt idx="573">
                  <c:v>2.7549999999999999</c:v>
                </c:pt>
                <c:pt idx="574">
                  <c:v>2.754</c:v>
                </c:pt>
                <c:pt idx="575">
                  <c:v>2.738</c:v>
                </c:pt>
                <c:pt idx="576">
                  <c:v>2.7389999999999999</c:v>
                </c:pt>
                <c:pt idx="577">
                  <c:v>2.7429999999999999</c:v>
                </c:pt>
                <c:pt idx="578">
                  <c:v>2.7370000000000001</c:v>
                </c:pt>
                <c:pt idx="579">
                  <c:v>2.7370000000000001</c:v>
                </c:pt>
                <c:pt idx="580">
                  <c:v>2.7370000000000001</c:v>
                </c:pt>
                <c:pt idx="581">
                  <c:v>2.7109999999999999</c:v>
                </c:pt>
                <c:pt idx="582">
                  <c:v>2.7069999999999999</c:v>
                </c:pt>
                <c:pt idx="583">
                  <c:v>2.7069999999999999</c:v>
                </c:pt>
                <c:pt idx="584">
                  <c:v>2.6909999999999998</c:v>
                </c:pt>
                <c:pt idx="585">
                  <c:v>2.6429999999999998</c:v>
                </c:pt>
                <c:pt idx="586">
                  <c:v>2.6429999999999998</c:v>
                </c:pt>
                <c:pt idx="587">
                  <c:v>2.6429999999999998</c:v>
                </c:pt>
                <c:pt idx="588">
                  <c:v>2.7120000000000002</c:v>
                </c:pt>
                <c:pt idx="589">
                  <c:v>2.7519999999999998</c:v>
                </c:pt>
                <c:pt idx="590">
                  <c:v>2.75</c:v>
                </c:pt>
                <c:pt idx="591">
                  <c:v>2.8410000000000002</c:v>
                </c:pt>
                <c:pt idx="592">
                  <c:v>2.86</c:v>
                </c:pt>
                <c:pt idx="593">
                  <c:v>2.86</c:v>
                </c:pt>
                <c:pt idx="594">
                  <c:v>2.86</c:v>
                </c:pt>
                <c:pt idx="595">
                  <c:v>2.859</c:v>
                </c:pt>
                <c:pt idx="596">
                  <c:v>2.8359999999999999</c:v>
                </c:pt>
                <c:pt idx="597">
                  <c:v>2.9319999999999999</c:v>
                </c:pt>
                <c:pt idx="598">
                  <c:v>2.9569999999999999</c:v>
                </c:pt>
                <c:pt idx="599">
                  <c:v>2.9830000000000001</c:v>
                </c:pt>
                <c:pt idx="600">
                  <c:v>2.9830000000000001</c:v>
                </c:pt>
                <c:pt idx="601">
                  <c:v>2.9830000000000001</c:v>
                </c:pt>
                <c:pt idx="602">
                  <c:v>2.952</c:v>
                </c:pt>
                <c:pt idx="603">
                  <c:v>2.9060000000000001</c:v>
                </c:pt>
                <c:pt idx="604">
                  <c:v>2.94</c:v>
                </c:pt>
                <c:pt idx="605">
                  <c:v>2.9620000000000002</c:v>
                </c:pt>
                <c:pt idx="606">
                  <c:v>3.0430000000000001</c:v>
                </c:pt>
                <c:pt idx="607">
                  <c:v>3.0430000000000001</c:v>
                </c:pt>
                <c:pt idx="608">
                  <c:v>3.0430000000000001</c:v>
                </c:pt>
                <c:pt idx="609">
                  <c:v>3.0049999999999999</c:v>
                </c:pt>
                <c:pt idx="610">
                  <c:v>3.0270000000000001</c:v>
                </c:pt>
                <c:pt idx="611">
                  <c:v>2.9580000000000002</c:v>
                </c:pt>
                <c:pt idx="612">
                  <c:v>3.0739999999999998</c:v>
                </c:pt>
                <c:pt idx="613">
                  <c:v>3.0939999999999999</c:v>
                </c:pt>
                <c:pt idx="614">
                  <c:v>3.0939999999999999</c:v>
                </c:pt>
                <c:pt idx="615">
                  <c:v>3.0939999999999999</c:v>
                </c:pt>
                <c:pt idx="616">
                  <c:v>3.0350000000000001</c:v>
                </c:pt>
                <c:pt idx="617">
                  <c:v>3.004</c:v>
                </c:pt>
                <c:pt idx="618">
                  <c:v>2.9860000000000002</c:v>
                </c:pt>
                <c:pt idx="619">
                  <c:v>2.992</c:v>
                </c:pt>
                <c:pt idx="620">
                  <c:v>2.992</c:v>
                </c:pt>
                <c:pt idx="621">
                  <c:v>2.992</c:v>
                </c:pt>
                <c:pt idx="622">
                  <c:v>2.992</c:v>
                </c:pt>
                <c:pt idx="623">
                  <c:v>2.992</c:v>
                </c:pt>
                <c:pt idx="624">
                  <c:v>3.0840000000000001</c:v>
                </c:pt>
                <c:pt idx="625">
                  <c:v>2.944</c:v>
                </c:pt>
                <c:pt idx="626">
                  <c:v>2.988</c:v>
                </c:pt>
                <c:pt idx="627">
                  <c:v>3.0579999999999998</c:v>
                </c:pt>
                <c:pt idx="628">
                  <c:v>3.0579999999999998</c:v>
                </c:pt>
                <c:pt idx="629">
                  <c:v>3.0579999999999998</c:v>
                </c:pt>
                <c:pt idx="630">
                  <c:v>3.0920000000000001</c:v>
                </c:pt>
                <c:pt idx="631">
                  <c:v>3.024</c:v>
                </c:pt>
                <c:pt idx="632">
                  <c:v>3.0430000000000001</c:v>
                </c:pt>
                <c:pt idx="633">
                  <c:v>3.032</c:v>
                </c:pt>
                <c:pt idx="634">
                  <c:v>2.96</c:v>
                </c:pt>
                <c:pt idx="635">
                  <c:v>2.96</c:v>
                </c:pt>
                <c:pt idx="636">
                  <c:v>2.96</c:v>
                </c:pt>
                <c:pt idx="637">
                  <c:v>2.98</c:v>
                </c:pt>
                <c:pt idx="638">
                  <c:v>3.004</c:v>
                </c:pt>
                <c:pt idx="639">
                  <c:v>3.008</c:v>
                </c:pt>
                <c:pt idx="640">
                  <c:v>3.0089999999999999</c:v>
                </c:pt>
                <c:pt idx="641">
                  <c:v>2.9940000000000002</c:v>
                </c:pt>
                <c:pt idx="642">
                  <c:v>2.9940000000000002</c:v>
                </c:pt>
                <c:pt idx="643">
                  <c:v>2.9940000000000002</c:v>
                </c:pt>
                <c:pt idx="644">
                  <c:v>3.0329999999999999</c:v>
                </c:pt>
                <c:pt idx="645">
                  <c:v>3.0670000000000002</c:v>
                </c:pt>
                <c:pt idx="646">
                  <c:v>3.11</c:v>
                </c:pt>
                <c:pt idx="647">
                  <c:v>3.0369999999999999</c:v>
                </c:pt>
                <c:pt idx="648">
                  <c:v>3.0369999999999999</c:v>
                </c:pt>
                <c:pt idx="649">
                  <c:v>3.0369999999999999</c:v>
                </c:pt>
                <c:pt idx="650">
                  <c:v>3.0369999999999999</c:v>
                </c:pt>
                <c:pt idx="651">
                  <c:v>3.0870000000000002</c:v>
                </c:pt>
                <c:pt idx="652">
                  <c:v>3.0630000000000002</c:v>
                </c:pt>
                <c:pt idx="653">
                  <c:v>2.9990000000000001</c:v>
                </c:pt>
                <c:pt idx="654">
                  <c:v>3.0030000000000001</c:v>
                </c:pt>
                <c:pt idx="655">
                  <c:v>3.0049999999999999</c:v>
                </c:pt>
                <c:pt idx="656">
                  <c:v>3.0049999999999999</c:v>
                </c:pt>
                <c:pt idx="657">
                  <c:v>3.0049999999999999</c:v>
                </c:pt>
                <c:pt idx="658">
                  <c:v>3.04</c:v>
                </c:pt>
                <c:pt idx="659">
                  <c:v>3.101</c:v>
                </c:pt>
                <c:pt idx="660">
                  <c:v>3.1</c:v>
                </c:pt>
                <c:pt idx="661">
                  <c:v>3.0430000000000001</c:v>
                </c:pt>
                <c:pt idx="662">
                  <c:v>3.1669999999999998</c:v>
                </c:pt>
                <c:pt idx="663">
                  <c:v>3.1669999999999998</c:v>
                </c:pt>
                <c:pt idx="664">
                  <c:v>3.1669999999999998</c:v>
                </c:pt>
                <c:pt idx="665">
                  <c:v>3.1480000000000001</c:v>
                </c:pt>
                <c:pt idx="666">
                  <c:v>3.1930000000000001</c:v>
                </c:pt>
                <c:pt idx="667">
                  <c:v>3.0960000000000001</c:v>
                </c:pt>
                <c:pt idx="668">
                  <c:v>3.0979999999999999</c:v>
                </c:pt>
                <c:pt idx="669">
                  <c:v>3.0379999999999998</c:v>
                </c:pt>
                <c:pt idx="670">
                  <c:v>3.0379999999999998</c:v>
                </c:pt>
                <c:pt idx="671">
                  <c:v>3.0379999999999998</c:v>
                </c:pt>
                <c:pt idx="672">
                  <c:v>2.9460000000000002</c:v>
                </c:pt>
                <c:pt idx="673">
                  <c:v>2.9790000000000001</c:v>
                </c:pt>
                <c:pt idx="674">
                  <c:v>2.9870000000000001</c:v>
                </c:pt>
                <c:pt idx="675">
                  <c:v>2.9620000000000002</c:v>
                </c:pt>
                <c:pt idx="676">
                  <c:v>2.9380000000000002</c:v>
                </c:pt>
                <c:pt idx="677">
                  <c:v>2.9380000000000002</c:v>
                </c:pt>
                <c:pt idx="678">
                  <c:v>2.9380000000000002</c:v>
                </c:pt>
                <c:pt idx="679">
                  <c:v>3.0030000000000001</c:v>
                </c:pt>
                <c:pt idx="680">
                  <c:v>2.9750000000000001</c:v>
                </c:pt>
                <c:pt idx="681">
                  <c:v>3.0350000000000001</c:v>
                </c:pt>
                <c:pt idx="682">
                  <c:v>3.0230000000000001</c:v>
                </c:pt>
                <c:pt idx="683">
                  <c:v>3.0379999999999998</c:v>
                </c:pt>
                <c:pt idx="684">
                  <c:v>3.0379999999999998</c:v>
                </c:pt>
                <c:pt idx="685">
                  <c:v>3.0379999999999998</c:v>
                </c:pt>
                <c:pt idx="686">
                  <c:v>3.06</c:v>
                </c:pt>
                <c:pt idx="687">
                  <c:v>3.0430000000000001</c:v>
                </c:pt>
                <c:pt idx="688">
                  <c:v>3.0760000000000001</c:v>
                </c:pt>
                <c:pt idx="689">
                  <c:v>3.032</c:v>
                </c:pt>
                <c:pt idx="690">
                  <c:v>2.9950000000000001</c:v>
                </c:pt>
                <c:pt idx="691">
                  <c:v>2.9950000000000001</c:v>
                </c:pt>
                <c:pt idx="692">
                  <c:v>2.9950000000000001</c:v>
                </c:pt>
                <c:pt idx="693">
                  <c:v>2.9540000000000002</c:v>
                </c:pt>
                <c:pt idx="694">
                  <c:v>2.93</c:v>
                </c:pt>
                <c:pt idx="695">
                  <c:v>2.927</c:v>
                </c:pt>
                <c:pt idx="696">
                  <c:v>2.9289999999999998</c:v>
                </c:pt>
                <c:pt idx="697">
                  <c:v>2.9849999999999999</c:v>
                </c:pt>
                <c:pt idx="698">
                  <c:v>2.9849999999999999</c:v>
                </c:pt>
                <c:pt idx="699">
                  <c:v>2.9849999999999999</c:v>
                </c:pt>
                <c:pt idx="700">
                  <c:v>2.952</c:v>
                </c:pt>
                <c:pt idx="701">
                  <c:v>2.919</c:v>
                </c:pt>
                <c:pt idx="702">
                  <c:v>2.8650000000000002</c:v>
                </c:pt>
                <c:pt idx="703">
                  <c:v>2.8570000000000002</c:v>
                </c:pt>
                <c:pt idx="704">
                  <c:v>2.851</c:v>
                </c:pt>
                <c:pt idx="705">
                  <c:v>2.851</c:v>
                </c:pt>
                <c:pt idx="706">
                  <c:v>2.851</c:v>
                </c:pt>
                <c:pt idx="707">
                  <c:v>2.8570000000000002</c:v>
                </c:pt>
                <c:pt idx="708">
                  <c:v>2.86</c:v>
                </c:pt>
                <c:pt idx="709">
                  <c:v>2.8780000000000001</c:v>
                </c:pt>
                <c:pt idx="710">
                  <c:v>2.9039999999999999</c:v>
                </c:pt>
                <c:pt idx="711">
                  <c:v>2.9350000000000001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E3D-4BD9-A03C-FF7C95020D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7178752"/>
        <c:axId val="227184640"/>
      </c:lineChart>
      <c:dateAx>
        <c:axId val="227162752"/>
        <c:scaling>
          <c:orientation val="minMax"/>
          <c:max val="46206"/>
          <c:min val="45505"/>
        </c:scaling>
        <c:delete val="0"/>
        <c:axPos val="b"/>
        <c:numFmt formatCode="B1mmm\-yy" sourceLinked="0"/>
        <c:majorTickMark val="none"/>
        <c:minorTickMark val="none"/>
        <c:tickLblPos val="low"/>
        <c:spPr>
          <a:ln>
            <a:noFill/>
          </a:ln>
        </c:spPr>
        <c:txPr>
          <a:bodyPr rot="-2700000" vert="horz"/>
          <a:lstStyle/>
          <a:p>
            <a:pPr>
              <a:defRPr/>
            </a:pPr>
            <a:endParaRPr lang="he-IL"/>
          </a:p>
        </c:txPr>
        <c:crossAx val="227176832"/>
        <c:crosses val="autoZero"/>
        <c:auto val="0"/>
        <c:lblOffset val="100"/>
        <c:baseTimeUnit val="days"/>
      </c:dateAx>
      <c:valAx>
        <c:axId val="227176832"/>
        <c:scaling>
          <c:orientation val="minMax"/>
          <c:max val="6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1.4062000639181848E-2"/>
              <c:y val="8.1702701960461227E-2"/>
            </c:manualLayout>
          </c:layout>
          <c:overlay val="0"/>
        </c:title>
        <c:numFmt formatCode="0.0" sourceLinked="0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txPr>
          <a:bodyPr rot="0" vert="horz"/>
          <a:lstStyle/>
          <a:p>
            <a:pPr>
              <a:defRPr/>
            </a:pPr>
            <a:endParaRPr lang="he-IL"/>
          </a:p>
        </c:txPr>
        <c:crossAx val="227162752"/>
        <c:crosses val="autoZero"/>
        <c:crossBetween val="between"/>
      </c:valAx>
      <c:dateAx>
        <c:axId val="22717875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27184640"/>
        <c:crosses val="autoZero"/>
        <c:auto val="1"/>
        <c:lblOffset val="100"/>
        <c:baseTimeUnit val="days"/>
      </c:dateAx>
      <c:valAx>
        <c:axId val="227184640"/>
        <c:scaling>
          <c:orientation val="minMax"/>
          <c:max val="40"/>
          <c:min val="-60"/>
        </c:scaling>
        <c:delete val="1"/>
        <c:axPos val="r"/>
        <c:numFmt formatCode="0" sourceLinked="0"/>
        <c:majorTickMark val="out"/>
        <c:minorTickMark val="none"/>
        <c:tickLblPos val="nextTo"/>
        <c:crossAx val="227178752"/>
        <c:crosses val="max"/>
        <c:crossBetween val="between"/>
      </c:valAx>
      <c:spPr>
        <a:noFill/>
        <a:ln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11310511552130756"/>
          <c:y val="0.95610667859661269"/>
          <c:w val="0.78290827740492175"/>
          <c:h val="4.1838447324129328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="0">
          <a:latin typeface="Arial" panose="020B0604020202020204" pitchFamily="34" charset="0"/>
          <a:cs typeface="Arial" panose="020B0604020202020204" pitchFamily="34" charset="0"/>
        </a:defRPr>
      </a:pPr>
      <a:endParaRPr lang="he-IL"/>
    </a:p>
  </c:txPr>
  <c:externalData r:id="rId2">
    <c:autoUpdate val="0"/>
  </c:externalData>
  <c:userShapes r:id="rId3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Figure </a:t>
            </a:r>
            <a:r>
              <a:rPr lang="en-US" dirty="0" smtClean="0"/>
              <a:t>25: </a:t>
            </a:r>
            <a:r>
              <a:rPr lang="en-US" dirty="0"/>
              <a:t>The Weighted Average of Spreads between CPI-Indexed Corporate Bond Yields (Excluding Structured and Convertible) and the Yields on Parallel Government Bonds, by </a:t>
            </a:r>
            <a:r>
              <a:rPr lang="en-US" dirty="0" smtClean="0"/>
              <a:t>Rating,</a:t>
            </a:r>
            <a:r>
              <a:rPr lang="en-US" baseline="0" dirty="0" smtClean="0"/>
              <a:t> </a:t>
            </a:r>
            <a:r>
              <a:rPr lang="en-US" sz="1200" b="0" dirty="0" smtClean="0"/>
              <a:t>Monthly </a:t>
            </a:r>
            <a:r>
              <a:rPr lang="en-US" sz="1200" b="0" dirty="0"/>
              <a:t>average, percentage points, </a:t>
            </a:r>
            <a:r>
              <a:rPr lang="en-US" sz="1200" b="0" dirty="0" smtClean="0"/>
              <a:t>July 2022- </a:t>
            </a:r>
            <a:r>
              <a:rPr lang="en-US" sz="1200" b="0" dirty="0"/>
              <a:t>July 2026</a:t>
            </a:r>
          </a:p>
        </c:rich>
      </c:tx>
      <c:layout>
        <c:manualLayout>
          <c:xMode val="edge"/>
          <c:yMode val="edge"/>
          <c:x val="0.1155567299054061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9542131965506155E-2"/>
          <c:y val="0.18151873684617642"/>
          <c:w val="0.94315653919164755"/>
          <c:h val="0.55240604694259166"/>
        </c:manualLayout>
      </c:layout>
      <c:lineChart>
        <c:grouping val="standard"/>
        <c:varyColors val="0"/>
        <c:ser>
          <c:idx val="3"/>
          <c:order val="0"/>
          <c:tx>
            <c:strRef>
              <c:f>'Figure 8 data'!$B$3</c:f>
              <c:strCache>
                <c:ptCount val="1"/>
                <c:pt idx="0">
                  <c:v>Total nonfinancial business sector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dLbls>
            <c:dLbl>
              <c:idx val="197"/>
              <c:layout>
                <c:manualLayout>
                  <c:x val="2.6181160599662755E-2"/>
                  <c:y val="1.137075068358277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1.9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656-4CF5-8231-DFD3C9895DF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08DA3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'Figure 8 data'!$A$4:$A$301</c:f>
              <c:numCache>
                <c:formatCode>m/d/yyyy</c:formatCode>
                <c:ptCount val="298"/>
                <c:pt idx="0">
                  <c:v>40237</c:v>
                </c:pt>
                <c:pt idx="1">
                  <c:v>40268</c:v>
                </c:pt>
                <c:pt idx="2">
                  <c:v>40298</c:v>
                </c:pt>
                <c:pt idx="3">
                  <c:v>40329</c:v>
                </c:pt>
                <c:pt idx="4">
                  <c:v>40359</c:v>
                </c:pt>
                <c:pt idx="5">
                  <c:v>40390</c:v>
                </c:pt>
                <c:pt idx="6">
                  <c:v>40421</c:v>
                </c:pt>
                <c:pt idx="7">
                  <c:v>40451</c:v>
                </c:pt>
                <c:pt idx="8">
                  <c:v>40482</c:v>
                </c:pt>
                <c:pt idx="9">
                  <c:v>40512</c:v>
                </c:pt>
                <c:pt idx="10">
                  <c:v>40543</c:v>
                </c:pt>
                <c:pt idx="11">
                  <c:v>40574</c:v>
                </c:pt>
                <c:pt idx="12">
                  <c:v>40602</c:v>
                </c:pt>
                <c:pt idx="13">
                  <c:v>40633</c:v>
                </c:pt>
                <c:pt idx="14">
                  <c:v>40663</c:v>
                </c:pt>
                <c:pt idx="15">
                  <c:v>40694</c:v>
                </c:pt>
                <c:pt idx="16">
                  <c:v>40724</c:v>
                </c:pt>
                <c:pt idx="17">
                  <c:v>40755</c:v>
                </c:pt>
                <c:pt idx="18">
                  <c:v>40786</c:v>
                </c:pt>
                <c:pt idx="19">
                  <c:v>40816</c:v>
                </c:pt>
                <c:pt idx="20">
                  <c:v>40847</c:v>
                </c:pt>
                <c:pt idx="21">
                  <c:v>40877</c:v>
                </c:pt>
                <c:pt idx="22">
                  <c:v>40908</c:v>
                </c:pt>
                <c:pt idx="23">
                  <c:v>40939</c:v>
                </c:pt>
                <c:pt idx="24">
                  <c:v>40968</c:v>
                </c:pt>
                <c:pt idx="25">
                  <c:v>40999</c:v>
                </c:pt>
                <c:pt idx="26">
                  <c:v>41029</c:v>
                </c:pt>
                <c:pt idx="27">
                  <c:v>41060</c:v>
                </c:pt>
                <c:pt idx="28">
                  <c:v>41090</c:v>
                </c:pt>
                <c:pt idx="29">
                  <c:v>41121</c:v>
                </c:pt>
                <c:pt idx="30">
                  <c:v>41152</c:v>
                </c:pt>
                <c:pt idx="31">
                  <c:v>41182</c:v>
                </c:pt>
                <c:pt idx="32">
                  <c:v>41213</c:v>
                </c:pt>
                <c:pt idx="33">
                  <c:v>41243</c:v>
                </c:pt>
                <c:pt idx="34">
                  <c:v>41274</c:v>
                </c:pt>
                <c:pt idx="35">
                  <c:v>41305</c:v>
                </c:pt>
                <c:pt idx="36">
                  <c:v>41333</c:v>
                </c:pt>
                <c:pt idx="37">
                  <c:v>41364</c:v>
                </c:pt>
                <c:pt idx="38">
                  <c:v>41394</c:v>
                </c:pt>
                <c:pt idx="39">
                  <c:v>41425</c:v>
                </c:pt>
                <c:pt idx="40">
                  <c:v>41455</c:v>
                </c:pt>
                <c:pt idx="41">
                  <c:v>41486</c:v>
                </c:pt>
                <c:pt idx="42">
                  <c:v>41517</c:v>
                </c:pt>
                <c:pt idx="43">
                  <c:v>41547</c:v>
                </c:pt>
                <c:pt idx="44">
                  <c:v>41578</c:v>
                </c:pt>
                <c:pt idx="45">
                  <c:v>41608</c:v>
                </c:pt>
                <c:pt idx="46">
                  <c:v>41639</c:v>
                </c:pt>
                <c:pt idx="47">
                  <c:v>41670</c:v>
                </c:pt>
                <c:pt idx="48">
                  <c:v>41698</c:v>
                </c:pt>
                <c:pt idx="49">
                  <c:v>41729</c:v>
                </c:pt>
                <c:pt idx="50">
                  <c:v>41759</c:v>
                </c:pt>
                <c:pt idx="51">
                  <c:v>41790</c:v>
                </c:pt>
                <c:pt idx="52">
                  <c:v>41820</c:v>
                </c:pt>
                <c:pt idx="53">
                  <c:v>41851</c:v>
                </c:pt>
                <c:pt idx="54">
                  <c:v>41882</c:v>
                </c:pt>
                <c:pt idx="55">
                  <c:v>41912</c:v>
                </c:pt>
                <c:pt idx="56">
                  <c:v>41943</c:v>
                </c:pt>
                <c:pt idx="57">
                  <c:v>41973</c:v>
                </c:pt>
                <c:pt idx="58">
                  <c:v>42004</c:v>
                </c:pt>
                <c:pt idx="59">
                  <c:v>42035</c:v>
                </c:pt>
                <c:pt idx="60">
                  <c:v>42063</c:v>
                </c:pt>
                <c:pt idx="61">
                  <c:v>42094</c:v>
                </c:pt>
                <c:pt idx="62">
                  <c:v>42124</c:v>
                </c:pt>
                <c:pt idx="63">
                  <c:v>42155</c:v>
                </c:pt>
                <c:pt idx="64">
                  <c:v>42185</c:v>
                </c:pt>
                <c:pt idx="65">
                  <c:v>42216</c:v>
                </c:pt>
                <c:pt idx="66">
                  <c:v>42247</c:v>
                </c:pt>
                <c:pt idx="67">
                  <c:v>42277</c:v>
                </c:pt>
                <c:pt idx="68">
                  <c:v>42308</c:v>
                </c:pt>
                <c:pt idx="69">
                  <c:v>42338</c:v>
                </c:pt>
                <c:pt idx="70">
                  <c:v>42369</c:v>
                </c:pt>
                <c:pt idx="71">
                  <c:v>42400</c:v>
                </c:pt>
                <c:pt idx="72">
                  <c:v>42429</c:v>
                </c:pt>
                <c:pt idx="73">
                  <c:v>42460</c:v>
                </c:pt>
                <c:pt idx="74">
                  <c:v>42490</c:v>
                </c:pt>
                <c:pt idx="75">
                  <c:v>42521</c:v>
                </c:pt>
                <c:pt idx="76">
                  <c:v>42551</c:v>
                </c:pt>
                <c:pt idx="77">
                  <c:v>42582</c:v>
                </c:pt>
                <c:pt idx="78">
                  <c:v>42613</c:v>
                </c:pt>
                <c:pt idx="79">
                  <c:v>42643</c:v>
                </c:pt>
                <c:pt idx="80">
                  <c:v>42674</c:v>
                </c:pt>
                <c:pt idx="81">
                  <c:v>42704</c:v>
                </c:pt>
                <c:pt idx="82">
                  <c:v>42735</c:v>
                </c:pt>
                <c:pt idx="83">
                  <c:v>42766</c:v>
                </c:pt>
                <c:pt idx="84">
                  <c:v>42794</c:v>
                </c:pt>
                <c:pt idx="85">
                  <c:v>42825</c:v>
                </c:pt>
                <c:pt idx="86">
                  <c:v>42855</c:v>
                </c:pt>
                <c:pt idx="87">
                  <c:v>42886</c:v>
                </c:pt>
                <c:pt idx="88">
                  <c:v>42916</c:v>
                </c:pt>
                <c:pt idx="89">
                  <c:v>42947</c:v>
                </c:pt>
                <c:pt idx="90">
                  <c:v>42978</c:v>
                </c:pt>
                <c:pt idx="91">
                  <c:v>43008</c:v>
                </c:pt>
                <c:pt idx="92">
                  <c:v>43039</c:v>
                </c:pt>
                <c:pt idx="93">
                  <c:v>43069</c:v>
                </c:pt>
                <c:pt idx="94">
                  <c:v>43100</c:v>
                </c:pt>
                <c:pt idx="95">
                  <c:v>43131</c:v>
                </c:pt>
                <c:pt idx="96">
                  <c:v>43159</c:v>
                </c:pt>
                <c:pt idx="97">
                  <c:v>43190</c:v>
                </c:pt>
                <c:pt idx="98">
                  <c:v>43220</c:v>
                </c:pt>
                <c:pt idx="99">
                  <c:v>43251</c:v>
                </c:pt>
                <c:pt idx="100">
                  <c:v>43281</c:v>
                </c:pt>
                <c:pt idx="101">
                  <c:v>43312</c:v>
                </c:pt>
                <c:pt idx="102">
                  <c:v>43343</c:v>
                </c:pt>
                <c:pt idx="103">
                  <c:v>43373</c:v>
                </c:pt>
                <c:pt idx="104">
                  <c:v>43404</c:v>
                </c:pt>
                <c:pt idx="105">
                  <c:v>43434</c:v>
                </c:pt>
                <c:pt idx="106">
                  <c:v>43465</c:v>
                </c:pt>
                <c:pt idx="107">
                  <c:v>43496</c:v>
                </c:pt>
                <c:pt idx="108">
                  <c:v>43524</c:v>
                </c:pt>
                <c:pt idx="109">
                  <c:v>43555</c:v>
                </c:pt>
                <c:pt idx="110">
                  <c:v>43585</c:v>
                </c:pt>
                <c:pt idx="111">
                  <c:v>43616</c:v>
                </c:pt>
                <c:pt idx="112">
                  <c:v>43646</c:v>
                </c:pt>
                <c:pt idx="113">
                  <c:v>43677</c:v>
                </c:pt>
                <c:pt idx="114">
                  <c:v>43708</c:v>
                </c:pt>
                <c:pt idx="115">
                  <c:v>43738</c:v>
                </c:pt>
                <c:pt idx="116">
                  <c:v>43769</c:v>
                </c:pt>
                <c:pt idx="117">
                  <c:v>43799</c:v>
                </c:pt>
                <c:pt idx="118">
                  <c:v>43830</c:v>
                </c:pt>
                <c:pt idx="119">
                  <c:v>43861</c:v>
                </c:pt>
                <c:pt idx="120">
                  <c:v>43890</c:v>
                </c:pt>
                <c:pt idx="121">
                  <c:v>43921</c:v>
                </c:pt>
                <c:pt idx="122">
                  <c:v>43951</c:v>
                </c:pt>
                <c:pt idx="123">
                  <c:v>43982</c:v>
                </c:pt>
                <c:pt idx="124">
                  <c:v>44012</c:v>
                </c:pt>
                <c:pt idx="125">
                  <c:v>44043</c:v>
                </c:pt>
                <c:pt idx="126">
                  <c:v>44074</c:v>
                </c:pt>
                <c:pt idx="127">
                  <c:v>44104</c:v>
                </c:pt>
                <c:pt idx="128">
                  <c:v>44135</c:v>
                </c:pt>
                <c:pt idx="129">
                  <c:v>44165</c:v>
                </c:pt>
                <c:pt idx="130">
                  <c:v>44196</c:v>
                </c:pt>
                <c:pt idx="131">
                  <c:v>44227</c:v>
                </c:pt>
                <c:pt idx="132">
                  <c:v>44255</c:v>
                </c:pt>
                <c:pt idx="133">
                  <c:v>44286</c:v>
                </c:pt>
                <c:pt idx="134">
                  <c:v>44316</c:v>
                </c:pt>
                <c:pt idx="135">
                  <c:v>44347</c:v>
                </c:pt>
                <c:pt idx="136">
                  <c:v>44377</c:v>
                </c:pt>
                <c:pt idx="137">
                  <c:v>44408</c:v>
                </c:pt>
                <c:pt idx="138">
                  <c:v>44439</c:v>
                </c:pt>
                <c:pt idx="139">
                  <c:v>44469</c:v>
                </c:pt>
                <c:pt idx="140">
                  <c:v>44500</c:v>
                </c:pt>
                <c:pt idx="141">
                  <c:v>44530</c:v>
                </c:pt>
                <c:pt idx="142">
                  <c:v>44561</c:v>
                </c:pt>
                <c:pt idx="143">
                  <c:v>44592</c:v>
                </c:pt>
                <c:pt idx="144">
                  <c:v>44620</c:v>
                </c:pt>
                <c:pt idx="145">
                  <c:v>44651</c:v>
                </c:pt>
                <c:pt idx="146">
                  <c:v>44681</c:v>
                </c:pt>
                <c:pt idx="147">
                  <c:v>44712</c:v>
                </c:pt>
                <c:pt idx="148">
                  <c:v>44742</c:v>
                </c:pt>
                <c:pt idx="149">
                  <c:v>44773</c:v>
                </c:pt>
                <c:pt idx="150">
                  <c:v>44804</c:v>
                </c:pt>
                <c:pt idx="151">
                  <c:v>44834</c:v>
                </c:pt>
                <c:pt idx="152">
                  <c:v>44865</c:v>
                </c:pt>
                <c:pt idx="153">
                  <c:v>44895</c:v>
                </c:pt>
                <c:pt idx="154">
                  <c:v>44926</c:v>
                </c:pt>
                <c:pt idx="155">
                  <c:v>44957</c:v>
                </c:pt>
                <c:pt idx="156">
                  <c:v>44985</c:v>
                </c:pt>
                <c:pt idx="157">
                  <c:v>45016</c:v>
                </c:pt>
                <c:pt idx="158">
                  <c:v>45046</c:v>
                </c:pt>
                <c:pt idx="159">
                  <c:v>45077</c:v>
                </c:pt>
                <c:pt idx="160">
                  <c:v>45107</c:v>
                </c:pt>
                <c:pt idx="161">
                  <c:v>45138</c:v>
                </c:pt>
                <c:pt idx="162">
                  <c:v>45169</c:v>
                </c:pt>
                <c:pt idx="163">
                  <c:v>45199</c:v>
                </c:pt>
                <c:pt idx="164">
                  <c:v>45230</c:v>
                </c:pt>
                <c:pt idx="165">
                  <c:v>45260</c:v>
                </c:pt>
                <c:pt idx="166">
                  <c:v>45291</c:v>
                </c:pt>
                <c:pt idx="167">
                  <c:v>45322</c:v>
                </c:pt>
                <c:pt idx="168">
                  <c:v>45351</c:v>
                </c:pt>
                <c:pt idx="169">
                  <c:v>45382</c:v>
                </c:pt>
                <c:pt idx="170">
                  <c:v>45412</c:v>
                </c:pt>
                <c:pt idx="171">
                  <c:v>45443</c:v>
                </c:pt>
                <c:pt idx="172">
                  <c:v>45473</c:v>
                </c:pt>
                <c:pt idx="173">
                  <c:v>45504</c:v>
                </c:pt>
                <c:pt idx="174">
                  <c:v>45535</c:v>
                </c:pt>
                <c:pt idx="175">
                  <c:v>45565</c:v>
                </c:pt>
                <c:pt idx="176">
                  <c:v>45596</c:v>
                </c:pt>
                <c:pt idx="177">
                  <c:v>45626</c:v>
                </c:pt>
                <c:pt idx="178">
                  <c:v>45657</c:v>
                </c:pt>
                <c:pt idx="179">
                  <c:v>45688</c:v>
                </c:pt>
                <c:pt idx="180">
                  <c:v>45716</c:v>
                </c:pt>
                <c:pt idx="181">
                  <c:v>45747</c:v>
                </c:pt>
                <c:pt idx="182">
                  <c:v>45777</c:v>
                </c:pt>
                <c:pt idx="183">
                  <c:v>45808</c:v>
                </c:pt>
                <c:pt idx="184">
                  <c:v>45838</c:v>
                </c:pt>
                <c:pt idx="185">
                  <c:v>45869</c:v>
                </c:pt>
                <c:pt idx="186">
                  <c:v>45900</c:v>
                </c:pt>
                <c:pt idx="187">
                  <c:v>45930</c:v>
                </c:pt>
                <c:pt idx="188">
                  <c:v>45961</c:v>
                </c:pt>
                <c:pt idx="189">
                  <c:v>45991</c:v>
                </c:pt>
                <c:pt idx="190">
                  <c:v>46022</c:v>
                </c:pt>
                <c:pt idx="191">
                  <c:v>46053</c:v>
                </c:pt>
                <c:pt idx="192">
                  <c:v>46081</c:v>
                </c:pt>
                <c:pt idx="193">
                  <c:v>46112</c:v>
                </c:pt>
                <c:pt idx="194">
                  <c:v>46142</c:v>
                </c:pt>
                <c:pt idx="195">
                  <c:v>46173</c:v>
                </c:pt>
                <c:pt idx="196">
                  <c:v>46203</c:v>
                </c:pt>
                <c:pt idx="197">
                  <c:v>46234</c:v>
                </c:pt>
              </c:numCache>
            </c:numRef>
          </c:cat>
          <c:val>
            <c:numRef>
              <c:f>'Figure 8 data'!$B$4:$B$301</c:f>
              <c:numCache>
                <c:formatCode>0.00</c:formatCode>
                <c:ptCount val="298"/>
                <c:pt idx="0">
                  <c:v>4.5958408341978227</c:v>
                </c:pt>
                <c:pt idx="1">
                  <c:v>4.442072885510048</c:v>
                </c:pt>
                <c:pt idx="2">
                  <c:v>4.6433999708307061</c:v>
                </c:pt>
                <c:pt idx="3">
                  <c:v>4.5570952130795508</c:v>
                </c:pt>
                <c:pt idx="4">
                  <c:v>4.4444749129507279</c:v>
                </c:pt>
                <c:pt idx="5">
                  <c:v>4.3468888540894008</c:v>
                </c:pt>
                <c:pt idx="6">
                  <c:v>4.0068561040008257</c:v>
                </c:pt>
                <c:pt idx="7">
                  <c:v>3.778165744931437</c:v>
                </c:pt>
                <c:pt idx="8">
                  <c:v>3.4624968371630471</c:v>
                </c:pt>
                <c:pt idx="9">
                  <c:v>3.3793370276072725</c:v>
                </c:pt>
                <c:pt idx="10">
                  <c:v>3.361969320955227</c:v>
                </c:pt>
                <c:pt idx="11">
                  <c:v>3.0415025951300909</c:v>
                </c:pt>
                <c:pt idx="12">
                  <c:v>2.8831331052650011</c:v>
                </c:pt>
                <c:pt idx="13">
                  <c:v>2.9478738132473183</c:v>
                </c:pt>
                <c:pt idx="14">
                  <c:v>2.8686447363699377</c:v>
                </c:pt>
                <c:pt idx="15">
                  <c:v>3.2426228127736194</c:v>
                </c:pt>
                <c:pt idx="16">
                  <c:v>3.7808752309015992</c:v>
                </c:pt>
                <c:pt idx="17">
                  <c:v>3.9544880190633327</c:v>
                </c:pt>
                <c:pt idx="18">
                  <c:v>5.5516961395958182</c:v>
                </c:pt>
                <c:pt idx="19">
                  <c:v>6.1946685342463148</c:v>
                </c:pt>
                <c:pt idx="20">
                  <c:v>5.7979980596474441</c:v>
                </c:pt>
                <c:pt idx="21">
                  <c:v>6.0143570874802723</c:v>
                </c:pt>
                <c:pt idx="22">
                  <c:v>6.9592729747653346</c:v>
                </c:pt>
                <c:pt idx="23">
                  <c:v>6.0843214032558262</c:v>
                </c:pt>
                <c:pt idx="24">
                  <c:v>6.1877516674969471</c:v>
                </c:pt>
                <c:pt idx="25">
                  <c:v>6.0868919862326498</c:v>
                </c:pt>
                <c:pt idx="26">
                  <c:v>5.5827977602952616</c:v>
                </c:pt>
                <c:pt idx="27">
                  <c:v>6.5374246581468638</c:v>
                </c:pt>
                <c:pt idx="28">
                  <c:v>7.5120145682372499</c:v>
                </c:pt>
                <c:pt idx="29">
                  <c:v>7.6151888592980006</c:v>
                </c:pt>
                <c:pt idx="30">
                  <c:v>7.8087577429140005</c:v>
                </c:pt>
                <c:pt idx="31">
                  <c:v>8.624548316682997</c:v>
                </c:pt>
                <c:pt idx="32">
                  <c:v>7.1390796385188491</c:v>
                </c:pt>
                <c:pt idx="33">
                  <c:v>6.3582674651937605</c:v>
                </c:pt>
                <c:pt idx="34">
                  <c:v>5.8697716753410454</c:v>
                </c:pt>
                <c:pt idx="35">
                  <c:v>5.4390420651881835</c:v>
                </c:pt>
                <c:pt idx="36">
                  <c:v>5.0701642824442628</c:v>
                </c:pt>
                <c:pt idx="37">
                  <c:v>5.3867106353008891</c:v>
                </c:pt>
                <c:pt idx="38">
                  <c:v>5.5073676926662101</c:v>
                </c:pt>
                <c:pt idx="39">
                  <c:v>5.2257987851584495</c:v>
                </c:pt>
                <c:pt idx="40">
                  <c:v>4.7727606673717604</c:v>
                </c:pt>
                <c:pt idx="41">
                  <c:v>4.5133386932643189</c:v>
                </c:pt>
                <c:pt idx="42">
                  <c:v>4.2450195359552385</c:v>
                </c:pt>
                <c:pt idx="43">
                  <c:v>4.1332105441331874</c:v>
                </c:pt>
                <c:pt idx="44">
                  <c:v>3.968212302334261</c:v>
                </c:pt>
                <c:pt idx="45">
                  <c:v>3.7887971376540497</c:v>
                </c:pt>
                <c:pt idx="46">
                  <c:v>3.3896370987016962</c:v>
                </c:pt>
                <c:pt idx="47">
                  <c:v>3.103287781239318</c:v>
                </c:pt>
                <c:pt idx="48">
                  <c:v>2.8753535683414504</c:v>
                </c:pt>
                <c:pt idx="49">
                  <c:v>2.6050576253331905</c:v>
                </c:pt>
                <c:pt idx="50">
                  <c:v>2.591315192727389</c:v>
                </c:pt>
                <c:pt idx="51">
                  <c:v>2.4358204411547368</c:v>
                </c:pt>
                <c:pt idx="52">
                  <c:v>2.4409731369231502</c:v>
                </c:pt>
                <c:pt idx="53">
                  <c:v>2.7843773255624349</c:v>
                </c:pt>
                <c:pt idx="54">
                  <c:v>2.6595014963885504</c:v>
                </c:pt>
                <c:pt idx="55">
                  <c:v>2.6524767902309501</c:v>
                </c:pt>
                <c:pt idx="56">
                  <c:v>2.6674270217491109</c:v>
                </c:pt>
                <c:pt idx="57">
                  <c:v>2.7161282890019525</c:v>
                </c:pt>
                <c:pt idx="58">
                  <c:v>3.6517461187657396</c:v>
                </c:pt>
                <c:pt idx="59">
                  <c:v>4.1773440007143803</c:v>
                </c:pt>
                <c:pt idx="60">
                  <c:v>4.1786729773772509</c:v>
                </c:pt>
                <c:pt idx="61">
                  <c:v>3.9636979809315229</c:v>
                </c:pt>
                <c:pt idx="62">
                  <c:v>4.0401683609265264</c:v>
                </c:pt>
                <c:pt idx="63">
                  <c:v>4.2747353923135494</c:v>
                </c:pt>
                <c:pt idx="64">
                  <c:v>4.2509937425376823</c:v>
                </c:pt>
                <c:pt idx="65">
                  <c:v>4.0991675056512387</c:v>
                </c:pt>
                <c:pt idx="66">
                  <c:v>4.0449133866903635</c:v>
                </c:pt>
                <c:pt idx="67">
                  <c:v>4.1753512585749331</c:v>
                </c:pt>
                <c:pt idx="68">
                  <c:v>4.1516242184344208</c:v>
                </c:pt>
                <c:pt idx="69">
                  <c:v>4.0851988257610454</c:v>
                </c:pt>
                <c:pt idx="70">
                  <c:v>4.1816335134131304</c:v>
                </c:pt>
                <c:pt idx="71">
                  <c:v>4.4668654828040957</c:v>
                </c:pt>
                <c:pt idx="72">
                  <c:v>4.5546795881731912</c:v>
                </c:pt>
                <c:pt idx="73">
                  <c:v>4.0349967212397271</c:v>
                </c:pt>
                <c:pt idx="74">
                  <c:v>3.9426610339320516</c:v>
                </c:pt>
                <c:pt idx="75">
                  <c:v>3.8003975527367611</c:v>
                </c:pt>
                <c:pt idx="76">
                  <c:v>3.5968307932918568</c:v>
                </c:pt>
                <c:pt idx="77">
                  <c:v>3.1972809251300949</c:v>
                </c:pt>
                <c:pt idx="78">
                  <c:v>3.011930585667137</c:v>
                </c:pt>
                <c:pt idx="79">
                  <c:v>3.0465031052410478</c:v>
                </c:pt>
                <c:pt idx="80">
                  <c:v>2.9867440093365385</c:v>
                </c:pt>
                <c:pt idx="81">
                  <c:v>3.0560711782617731</c:v>
                </c:pt>
                <c:pt idx="82">
                  <c:v>2.8725504408076192</c:v>
                </c:pt>
                <c:pt idx="83">
                  <c:v>2.7847553209167835</c:v>
                </c:pt>
                <c:pt idx="84">
                  <c:v>2.6925020881075499</c:v>
                </c:pt>
                <c:pt idx="85">
                  <c:v>2.3760528464340482</c:v>
                </c:pt>
                <c:pt idx="86">
                  <c:v>2.4130720368733529</c:v>
                </c:pt>
                <c:pt idx="87">
                  <c:v>2.3245090044888421</c:v>
                </c:pt>
                <c:pt idx="88">
                  <c:v>2.2881293236303812</c:v>
                </c:pt>
                <c:pt idx="89">
                  <c:v>2.4235868949534094</c:v>
                </c:pt>
                <c:pt idx="90">
                  <c:v>2.4592588745350001</c:v>
                </c:pt>
                <c:pt idx="91">
                  <c:v>2.2450138994502775</c:v>
                </c:pt>
                <c:pt idx="92">
                  <c:v>2.1286528665250524</c:v>
                </c:pt>
                <c:pt idx="93">
                  <c:v>2.2137719021823639</c:v>
                </c:pt>
                <c:pt idx="94">
                  <c:v>2.246525792835333</c:v>
                </c:pt>
                <c:pt idx="95">
                  <c:v>2.0754662364317826</c:v>
                </c:pt>
                <c:pt idx="96">
                  <c:v>2.2054748444257997</c:v>
                </c:pt>
                <c:pt idx="97">
                  <c:v>2.3034639811640503</c:v>
                </c:pt>
                <c:pt idx="98">
                  <c:v>2.3509162900797902</c:v>
                </c:pt>
                <c:pt idx="99">
                  <c:v>2.4527192387170911</c:v>
                </c:pt>
                <c:pt idx="100">
                  <c:v>2.5205007749422004</c:v>
                </c:pt>
                <c:pt idx="101">
                  <c:v>2.6121618006130003</c:v>
                </c:pt>
                <c:pt idx="102">
                  <c:v>2.5730302205029543</c:v>
                </c:pt>
                <c:pt idx="103">
                  <c:v>2.4183991812693075</c:v>
                </c:pt>
                <c:pt idx="104">
                  <c:v>2.4885242539822383</c:v>
                </c:pt>
                <c:pt idx="105">
                  <c:v>2.5565361514170002</c:v>
                </c:pt>
                <c:pt idx="106">
                  <c:v>2.9657019432272733</c:v>
                </c:pt>
                <c:pt idx="107">
                  <c:v>3.0108329286859572</c:v>
                </c:pt>
                <c:pt idx="108">
                  <c:v>2.7766453970110501</c:v>
                </c:pt>
                <c:pt idx="109">
                  <c:v>2.8790523771686005</c:v>
                </c:pt>
                <c:pt idx="110">
                  <c:v>2.7438050233546503</c:v>
                </c:pt>
                <c:pt idx="111">
                  <c:v>2.7596007884787506</c:v>
                </c:pt>
                <c:pt idx="112">
                  <c:v>2.6088670661893003</c:v>
                </c:pt>
                <c:pt idx="113">
                  <c:v>2.4175535813905649</c:v>
                </c:pt>
                <c:pt idx="114">
                  <c:v>2.3777961484957002</c:v>
                </c:pt>
                <c:pt idx="115">
                  <c:v>2.0991331248009999</c:v>
                </c:pt>
                <c:pt idx="116">
                  <c:v>2.0168416126260627</c:v>
                </c:pt>
                <c:pt idx="117">
                  <c:v>1.9478970102507502</c:v>
                </c:pt>
                <c:pt idx="118">
                  <c:v>1.9093878715618695</c:v>
                </c:pt>
                <c:pt idx="119">
                  <c:v>1.7879940411931363</c:v>
                </c:pt>
                <c:pt idx="120">
                  <c:v>1.8577737750497998</c:v>
                </c:pt>
                <c:pt idx="121">
                  <c:v>4.0399756322371916</c:v>
                </c:pt>
                <c:pt idx="122">
                  <c:v>3.5306929341215629</c:v>
                </c:pt>
                <c:pt idx="123">
                  <c:v>3.2309654135771</c:v>
                </c:pt>
                <c:pt idx="124">
                  <c:v>3.6099863407018571</c:v>
                </c:pt>
                <c:pt idx="125">
                  <c:v>3.4521620397794286</c:v>
                </c:pt>
                <c:pt idx="126">
                  <c:v>3.0669427808324996</c:v>
                </c:pt>
                <c:pt idx="127">
                  <c:v>2.9524146645065259</c:v>
                </c:pt>
                <c:pt idx="128">
                  <c:v>2.4433899206097145</c:v>
                </c:pt>
                <c:pt idx="129">
                  <c:v>2.1713413606158638</c:v>
                </c:pt>
                <c:pt idx="130">
                  <c:v>2.0444207591804351</c:v>
                </c:pt>
                <c:pt idx="131">
                  <c:v>1.9209582777691905</c:v>
                </c:pt>
                <c:pt idx="132">
                  <c:v>1.78600000348845</c:v>
                </c:pt>
                <c:pt idx="133">
                  <c:v>1.7184290295336189</c:v>
                </c:pt>
                <c:pt idx="134">
                  <c:v>1.5164585760021052</c:v>
                </c:pt>
                <c:pt idx="135">
                  <c:v>1.4723537643773001</c:v>
                </c:pt>
                <c:pt idx="136">
                  <c:v>1.5045090372136363</c:v>
                </c:pt>
                <c:pt idx="137">
                  <c:v>1.5855387144135</c:v>
                </c:pt>
                <c:pt idx="138">
                  <c:v>1.5987570084396523</c:v>
                </c:pt>
                <c:pt idx="139">
                  <c:v>1.6155500237725384</c:v>
                </c:pt>
                <c:pt idx="140">
                  <c:v>1.4578294571720478</c:v>
                </c:pt>
                <c:pt idx="141">
                  <c:v>1.430431954740591</c:v>
                </c:pt>
                <c:pt idx="142">
                  <c:v>1.5375243980193181</c:v>
                </c:pt>
                <c:pt idx="143">
                  <c:v>1.5572975189717724</c:v>
                </c:pt>
                <c:pt idx="144">
                  <c:v>1.6786509464616999</c:v>
                </c:pt>
                <c:pt idx="145">
                  <c:v>1.7704017333181818</c:v>
                </c:pt>
                <c:pt idx="146">
                  <c:v>1.7851949917687369</c:v>
                </c:pt>
                <c:pt idx="147">
                  <c:v>2.2589398877367137</c:v>
                </c:pt>
                <c:pt idx="148">
                  <c:v>2.2549987878959521</c:v>
                </c:pt>
                <c:pt idx="149">
                  <c:v>2.150418491505286</c:v>
                </c:pt>
                <c:pt idx="150">
                  <c:v>2.0707198642317275</c:v>
                </c:pt>
                <c:pt idx="151">
                  <c:v>2.1895525472098889</c:v>
                </c:pt>
                <c:pt idx="152">
                  <c:v>2.3825184903238128</c:v>
                </c:pt>
                <c:pt idx="153">
                  <c:v>2.4687695894842863</c:v>
                </c:pt>
                <c:pt idx="154">
                  <c:v>2.5993938623690482</c:v>
                </c:pt>
                <c:pt idx="155">
                  <c:v>2.2719401133002175</c:v>
                </c:pt>
                <c:pt idx="156">
                  <c:v>2.4337202106288003</c:v>
                </c:pt>
                <c:pt idx="157">
                  <c:v>2.8146675015588096</c:v>
                </c:pt>
                <c:pt idx="158">
                  <c:v>2.6888088434726667</c:v>
                </c:pt>
                <c:pt idx="159">
                  <c:v>2.3788459107888182</c:v>
                </c:pt>
                <c:pt idx="160">
                  <c:v>2.3002593255157624</c:v>
                </c:pt>
                <c:pt idx="161">
                  <c:v>2.1944187325989053</c:v>
                </c:pt>
                <c:pt idx="162">
                  <c:v>2.1025912544602177</c:v>
                </c:pt>
                <c:pt idx="163">
                  <c:v>2.1463775415205295</c:v>
                </c:pt>
                <c:pt idx="164">
                  <c:v>2.5807923843978262</c:v>
                </c:pt>
                <c:pt idx="165">
                  <c:v>2.4272523743184999</c:v>
                </c:pt>
                <c:pt idx="166">
                  <c:v>2.0545174734929526</c:v>
                </c:pt>
                <c:pt idx="167">
                  <c:v>1.9037315714394345</c:v>
                </c:pt>
                <c:pt idx="168">
                  <c:v>1.8397273122657503</c:v>
                </c:pt>
                <c:pt idx="169">
                  <c:v>1.6694688575185501</c:v>
                </c:pt>
                <c:pt idx="170">
                  <c:v>1.6457930448062219</c:v>
                </c:pt>
                <c:pt idx="171">
                  <c:v>1.5620481650465001</c:v>
                </c:pt>
                <c:pt idx="172">
                  <c:v>1.6412850087335265</c:v>
                </c:pt>
                <c:pt idx="173">
                  <c:v>1.5356637018020871</c:v>
                </c:pt>
                <c:pt idx="174">
                  <c:v>1.5900005784415501</c:v>
                </c:pt>
                <c:pt idx="175">
                  <c:v>1.5551038846206817</c:v>
                </c:pt>
                <c:pt idx="176">
                  <c:v>1.3527030605902941</c:v>
                </c:pt>
                <c:pt idx="177">
                  <c:v>1.2497335307579998</c:v>
                </c:pt>
                <c:pt idx="178">
                  <c:v>1.3350121962650001</c:v>
                </c:pt>
                <c:pt idx="179">
                  <c:v>1.2198106024927275</c:v>
                </c:pt>
                <c:pt idx="180">
                  <c:v>1.2294556577451501</c:v>
                </c:pt>
                <c:pt idx="181">
                  <c:v>1.2483684217179092</c:v>
                </c:pt>
                <c:pt idx="182" formatCode="General">
                  <c:v>1.3003633515531501</c:v>
                </c:pt>
                <c:pt idx="183" formatCode="General">
                  <c:v>1.1966524732899504</c:v>
                </c:pt>
                <c:pt idx="184" formatCode="General">
                  <c:v>1.1105683104164501</c:v>
                </c:pt>
                <c:pt idx="185" formatCode="General">
                  <c:v>1.0669581669216521</c:v>
                </c:pt>
                <c:pt idx="186" formatCode="General">
                  <c:v>1.0986779142612</c:v>
                </c:pt>
                <c:pt idx="187" formatCode="General">
                  <c:v>1.2426648584045266</c:v>
                </c:pt>
                <c:pt idx="188" formatCode="General">
                  <c:v>1.135571200631875</c:v>
                </c:pt>
                <c:pt idx="189" formatCode="General">
                  <c:v>1.1487260506680952</c:v>
                </c:pt>
                <c:pt idx="190" formatCode="General">
                  <c:v>1.1734881809645652</c:v>
                </c:pt>
                <c:pt idx="191" formatCode="General">
                  <c:v>1.1094744054406191</c:v>
                </c:pt>
                <c:pt idx="192" formatCode="General">
                  <c:v>1.2530205787125499</c:v>
                </c:pt>
                <c:pt idx="193" formatCode="General">
                  <c:v>1.1675873054517141</c:v>
                </c:pt>
                <c:pt idx="194" formatCode="General">
                  <c:v>1.0564990972960002</c:v>
                </c:pt>
                <c:pt idx="195" formatCode="General">
                  <c:v>1.0386035095602104</c:v>
                </c:pt>
                <c:pt idx="196" formatCode="General">
                  <c:v>1.1382749112891819</c:v>
                </c:pt>
                <c:pt idx="197" formatCode="General">
                  <c:v>0.94698779550193335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56-4CF5-8231-DFD3C9895DF4}"/>
            </c:ext>
          </c:extLst>
        </c:ser>
        <c:ser>
          <c:idx val="4"/>
          <c:order val="1"/>
          <c:tx>
            <c:strRef>
              <c:f>'Figure 8 data'!$C$3</c:f>
              <c:strCache>
                <c:ptCount val="1"/>
                <c:pt idx="0">
                  <c:v>AA</c:v>
                </c:pt>
              </c:strCache>
            </c:strRef>
          </c:tx>
          <c:spPr>
            <a:ln w="22225">
              <a:solidFill>
                <a:srgbClr val="357C32"/>
              </a:solidFill>
            </a:ln>
          </c:spPr>
          <c:marker>
            <c:symbol val="none"/>
          </c:marker>
          <c:dLbls>
            <c:dLbl>
              <c:idx val="197"/>
              <c:layout>
                <c:manualLayout>
                  <c:x val="2.9660681800205646E-5"/>
                  <c:y val="2.69339640309712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656-4CF5-8231-DFD3C9895DF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357C32"/>
                    </a:solidFill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'Figure 8 data'!$A$4:$A$301</c:f>
              <c:numCache>
                <c:formatCode>m/d/yyyy</c:formatCode>
                <c:ptCount val="298"/>
                <c:pt idx="0">
                  <c:v>40237</c:v>
                </c:pt>
                <c:pt idx="1">
                  <c:v>40268</c:v>
                </c:pt>
                <c:pt idx="2">
                  <c:v>40298</c:v>
                </c:pt>
                <c:pt idx="3">
                  <c:v>40329</c:v>
                </c:pt>
                <c:pt idx="4">
                  <c:v>40359</c:v>
                </c:pt>
                <c:pt idx="5">
                  <c:v>40390</c:v>
                </c:pt>
                <c:pt idx="6">
                  <c:v>40421</c:v>
                </c:pt>
                <c:pt idx="7">
                  <c:v>40451</c:v>
                </c:pt>
                <c:pt idx="8">
                  <c:v>40482</c:v>
                </c:pt>
                <c:pt idx="9">
                  <c:v>40512</c:v>
                </c:pt>
                <c:pt idx="10">
                  <c:v>40543</c:v>
                </c:pt>
                <c:pt idx="11">
                  <c:v>40574</c:v>
                </c:pt>
                <c:pt idx="12">
                  <c:v>40602</c:v>
                </c:pt>
                <c:pt idx="13">
                  <c:v>40633</c:v>
                </c:pt>
                <c:pt idx="14">
                  <c:v>40663</c:v>
                </c:pt>
                <c:pt idx="15">
                  <c:v>40694</c:v>
                </c:pt>
                <c:pt idx="16">
                  <c:v>40724</c:v>
                </c:pt>
                <c:pt idx="17">
                  <c:v>40755</c:v>
                </c:pt>
                <c:pt idx="18">
                  <c:v>40786</c:v>
                </c:pt>
                <c:pt idx="19">
                  <c:v>40816</c:v>
                </c:pt>
                <c:pt idx="20">
                  <c:v>40847</c:v>
                </c:pt>
                <c:pt idx="21">
                  <c:v>40877</c:v>
                </c:pt>
                <c:pt idx="22">
                  <c:v>40908</c:v>
                </c:pt>
                <c:pt idx="23">
                  <c:v>40939</c:v>
                </c:pt>
                <c:pt idx="24">
                  <c:v>40968</c:v>
                </c:pt>
                <c:pt idx="25">
                  <c:v>40999</c:v>
                </c:pt>
                <c:pt idx="26">
                  <c:v>41029</c:v>
                </c:pt>
                <c:pt idx="27">
                  <c:v>41060</c:v>
                </c:pt>
                <c:pt idx="28">
                  <c:v>41090</c:v>
                </c:pt>
                <c:pt idx="29">
                  <c:v>41121</c:v>
                </c:pt>
                <c:pt idx="30">
                  <c:v>41152</c:v>
                </c:pt>
                <c:pt idx="31">
                  <c:v>41182</c:v>
                </c:pt>
                <c:pt idx="32">
                  <c:v>41213</c:v>
                </c:pt>
                <c:pt idx="33">
                  <c:v>41243</c:v>
                </c:pt>
                <c:pt idx="34">
                  <c:v>41274</c:v>
                </c:pt>
                <c:pt idx="35">
                  <c:v>41305</c:v>
                </c:pt>
                <c:pt idx="36">
                  <c:v>41333</c:v>
                </c:pt>
                <c:pt idx="37">
                  <c:v>41364</c:v>
                </c:pt>
                <c:pt idx="38">
                  <c:v>41394</c:v>
                </c:pt>
                <c:pt idx="39">
                  <c:v>41425</c:v>
                </c:pt>
                <c:pt idx="40">
                  <c:v>41455</c:v>
                </c:pt>
                <c:pt idx="41">
                  <c:v>41486</c:v>
                </c:pt>
                <c:pt idx="42">
                  <c:v>41517</c:v>
                </c:pt>
                <c:pt idx="43">
                  <c:v>41547</c:v>
                </c:pt>
                <c:pt idx="44">
                  <c:v>41578</c:v>
                </c:pt>
                <c:pt idx="45">
                  <c:v>41608</c:v>
                </c:pt>
                <c:pt idx="46">
                  <c:v>41639</c:v>
                </c:pt>
                <c:pt idx="47">
                  <c:v>41670</c:v>
                </c:pt>
                <c:pt idx="48">
                  <c:v>41698</c:v>
                </c:pt>
                <c:pt idx="49">
                  <c:v>41729</c:v>
                </c:pt>
                <c:pt idx="50">
                  <c:v>41759</c:v>
                </c:pt>
                <c:pt idx="51">
                  <c:v>41790</c:v>
                </c:pt>
                <c:pt idx="52">
                  <c:v>41820</c:v>
                </c:pt>
                <c:pt idx="53">
                  <c:v>41851</c:v>
                </c:pt>
                <c:pt idx="54">
                  <c:v>41882</c:v>
                </c:pt>
                <c:pt idx="55">
                  <c:v>41912</c:v>
                </c:pt>
                <c:pt idx="56">
                  <c:v>41943</c:v>
                </c:pt>
                <c:pt idx="57">
                  <c:v>41973</c:v>
                </c:pt>
                <c:pt idx="58">
                  <c:v>42004</c:v>
                </c:pt>
                <c:pt idx="59">
                  <c:v>42035</c:v>
                </c:pt>
                <c:pt idx="60">
                  <c:v>42063</c:v>
                </c:pt>
                <c:pt idx="61">
                  <c:v>42094</c:v>
                </c:pt>
                <c:pt idx="62">
                  <c:v>42124</c:v>
                </c:pt>
                <c:pt idx="63">
                  <c:v>42155</c:v>
                </c:pt>
                <c:pt idx="64">
                  <c:v>42185</c:v>
                </c:pt>
                <c:pt idx="65">
                  <c:v>42216</c:v>
                </c:pt>
                <c:pt idx="66">
                  <c:v>42247</c:v>
                </c:pt>
                <c:pt idx="67">
                  <c:v>42277</c:v>
                </c:pt>
                <c:pt idx="68">
                  <c:v>42308</c:v>
                </c:pt>
                <c:pt idx="69">
                  <c:v>42338</c:v>
                </c:pt>
                <c:pt idx="70">
                  <c:v>42369</c:v>
                </c:pt>
                <c:pt idx="71">
                  <c:v>42400</c:v>
                </c:pt>
                <c:pt idx="72">
                  <c:v>42429</c:v>
                </c:pt>
                <c:pt idx="73">
                  <c:v>42460</c:v>
                </c:pt>
                <c:pt idx="74">
                  <c:v>42490</c:v>
                </c:pt>
                <c:pt idx="75">
                  <c:v>42521</c:v>
                </c:pt>
                <c:pt idx="76">
                  <c:v>42551</c:v>
                </c:pt>
                <c:pt idx="77">
                  <c:v>42582</c:v>
                </c:pt>
                <c:pt idx="78">
                  <c:v>42613</c:v>
                </c:pt>
                <c:pt idx="79">
                  <c:v>42643</c:v>
                </c:pt>
                <c:pt idx="80">
                  <c:v>42674</c:v>
                </c:pt>
                <c:pt idx="81">
                  <c:v>42704</c:v>
                </c:pt>
                <c:pt idx="82">
                  <c:v>42735</c:v>
                </c:pt>
                <c:pt idx="83">
                  <c:v>42766</c:v>
                </c:pt>
                <c:pt idx="84">
                  <c:v>42794</c:v>
                </c:pt>
                <c:pt idx="85">
                  <c:v>42825</c:v>
                </c:pt>
                <c:pt idx="86">
                  <c:v>42855</c:v>
                </c:pt>
                <c:pt idx="87">
                  <c:v>42886</c:v>
                </c:pt>
                <c:pt idx="88">
                  <c:v>42916</c:v>
                </c:pt>
                <c:pt idx="89">
                  <c:v>42947</c:v>
                </c:pt>
                <c:pt idx="90">
                  <c:v>42978</c:v>
                </c:pt>
                <c:pt idx="91">
                  <c:v>43008</c:v>
                </c:pt>
                <c:pt idx="92">
                  <c:v>43039</c:v>
                </c:pt>
                <c:pt idx="93">
                  <c:v>43069</c:v>
                </c:pt>
                <c:pt idx="94">
                  <c:v>43100</c:v>
                </c:pt>
                <c:pt idx="95">
                  <c:v>43131</c:v>
                </c:pt>
                <c:pt idx="96">
                  <c:v>43159</c:v>
                </c:pt>
                <c:pt idx="97">
                  <c:v>43190</c:v>
                </c:pt>
                <c:pt idx="98">
                  <c:v>43220</c:v>
                </c:pt>
                <c:pt idx="99">
                  <c:v>43251</c:v>
                </c:pt>
                <c:pt idx="100">
                  <c:v>43281</c:v>
                </c:pt>
                <c:pt idx="101">
                  <c:v>43312</c:v>
                </c:pt>
                <c:pt idx="102">
                  <c:v>43343</c:v>
                </c:pt>
                <c:pt idx="103">
                  <c:v>43373</c:v>
                </c:pt>
                <c:pt idx="104">
                  <c:v>43404</c:v>
                </c:pt>
                <c:pt idx="105">
                  <c:v>43434</c:v>
                </c:pt>
                <c:pt idx="106">
                  <c:v>43465</c:v>
                </c:pt>
                <c:pt idx="107">
                  <c:v>43496</c:v>
                </c:pt>
                <c:pt idx="108">
                  <c:v>43524</c:v>
                </c:pt>
                <c:pt idx="109">
                  <c:v>43555</c:v>
                </c:pt>
                <c:pt idx="110">
                  <c:v>43585</c:v>
                </c:pt>
                <c:pt idx="111">
                  <c:v>43616</c:v>
                </c:pt>
                <c:pt idx="112">
                  <c:v>43646</c:v>
                </c:pt>
                <c:pt idx="113">
                  <c:v>43677</c:v>
                </c:pt>
                <c:pt idx="114">
                  <c:v>43708</c:v>
                </c:pt>
                <c:pt idx="115">
                  <c:v>43738</c:v>
                </c:pt>
                <c:pt idx="116">
                  <c:v>43769</c:v>
                </c:pt>
                <c:pt idx="117">
                  <c:v>43799</c:v>
                </c:pt>
                <c:pt idx="118">
                  <c:v>43830</c:v>
                </c:pt>
                <c:pt idx="119">
                  <c:v>43861</c:v>
                </c:pt>
                <c:pt idx="120">
                  <c:v>43890</c:v>
                </c:pt>
                <c:pt idx="121">
                  <c:v>43921</c:v>
                </c:pt>
                <c:pt idx="122">
                  <c:v>43951</c:v>
                </c:pt>
                <c:pt idx="123">
                  <c:v>43982</c:v>
                </c:pt>
                <c:pt idx="124">
                  <c:v>44012</c:v>
                </c:pt>
                <c:pt idx="125">
                  <c:v>44043</c:v>
                </c:pt>
                <c:pt idx="126">
                  <c:v>44074</c:v>
                </c:pt>
                <c:pt idx="127">
                  <c:v>44104</c:v>
                </c:pt>
                <c:pt idx="128">
                  <c:v>44135</c:v>
                </c:pt>
                <c:pt idx="129">
                  <c:v>44165</c:v>
                </c:pt>
                <c:pt idx="130">
                  <c:v>44196</c:v>
                </c:pt>
                <c:pt idx="131">
                  <c:v>44227</c:v>
                </c:pt>
                <c:pt idx="132">
                  <c:v>44255</c:v>
                </c:pt>
                <c:pt idx="133">
                  <c:v>44286</c:v>
                </c:pt>
                <c:pt idx="134">
                  <c:v>44316</c:v>
                </c:pt>
                <c:pt idx="135">
                  <c:v>44347</c:v>
                </c:pt>
                <c:pt idx="136">
                  <c:v>44377</c:v>
                </c:pt>
                <c:pt idx="137">
                  <c:v>44408</c:v>
                </c:pt>
                <c:pt idx="138">
                  <c:v>44439</c:v>
                </c:pt>
                <c:pt idx="139">
                  <c:v>44469</c:v>
                </c:pt>
                <c:pt idx="140">
                  <c:v>44500</c:v>
                </c:pt>
                <c:pt idx="141">
                  <c:v>44530</c:v>
                </c:pt>
                <c:pt idx="142">
                  <c:v>44561</c:v>
                </c:pt>
                <c:pt idx="143">
                  <c:v>44592</c:v>
                </c:pt>
                <c:pt idx="144">
                  <c:v>44620</c:v>
                </c:pt>
                <c:pt idx="145">
                  <c:v>44651</c:v>
                </c:pt>
                <c:pt idx="146">
                  <c:v>44681</c:v>
                </c:pt>
                <c:pt idx="147">
                  <c:v>44712</c:v>
                </c:pt>
                <c:pt idx="148">
                  <c:v>44742</c:v>
                </c:pt>
                <c:pt idx="149">
                  <c:v>44773</c:v>
                </c:pt>
                <c:pt idx="150">
                  <c:v>44804</c:v>
                </c:pt>
                <c:pt idx="151">
                  <c:v>44834</c:v>
                </c:pt>
                <c:pt idx="152">
                  <c:v>44865</c:v>
                </c:pt>
                <c:pt idx="153">
                  <c:v>44895</c:v>
                </c:pt>
                <c:pt idx="154">
                  <c:v>44926</c:v>
                </c:pt>
                <c:pt idx="155">
                  <c:v>44957</c:v>
                </c:pt>
                <c:pt idx="156">
                  <c:v>44985</c:v>
                </c:pt>
                <c:pt idx="157">
                  <c:v>45016</c:v>
                </c:pt>
                <c:pt idx="158">
                  <c:v>45046</c:v>
                </c:pt>
                <c:pt idx="159">
                  <c:v>45077</c:v>
                </c:pt>
                <c:pt idx="160">
                  <c:v>45107</c:v>
                </c:pt>
                <c:pt idx="161">
                  <c:v>45138</c:v>
                </c:pt>
                <c:pt idx="162">
                  <c:v>45169</c:v>
                </c:pt>
                <c:pt idx="163">
                  <c:v>45199</c:v>
                </c:pt>
                <c:pt idx="164">
                  <c:v>45230</c:v>
                </c:pt>
                <c:pt idx="165">
                  <c:v>45260</c:v>
                </c:pt>
                <c:pt idx="166">
                  <c:v>45291</c:v>
                </c:pt>
                <c:pt idx="167">
                  <c:v>45322</c:v>
                </c:pt>
                <c:pt idx="168">
                  <c:v>45351</c:v>
                </c:pt>
                <c:pt idx="169">
                  <c:v>45382</c:v>
                </c:pt>
                <c:pt idx="170">
                  <c:v>45412</c:v>
                </c:pt>
                <c:pt idx="171">
                  <c:v>45443</c:v>
                </c:pt>
                <c:pt idx="172">
                  <c:v>45473</c:v>
                </c:pt>
                <c:pt idx="173">
                  <c:v>45504</c:v>
                </c:pt>
                <c:pt idx="174">
                  <c:v>45535</c:v>
                </c:pt>
                <c:pt idx="175">
                  <c:v>45565</c:v>
                </c:pt>
                <c:pt idx="176">
                  <c:v>45596</c:v>
                </c:pt>
                <c:pt idx="177">
                  <c:v>45626</c:v>
                </c:pt>
                <c:pt idx="178">
                  <c:v>45657</c:v>
                </c:pt>
                <c:pt idx="179">
                  <c:v>45688</c:v>
                </c:pt>
                <c:pt idx="180">
                  <c:v>45716</c:v>
                </c:pt>
                <c:pt idx="181">
                  <c:v>45747</c:v>
                </c:pt>
                <c:pt idx="182">
                  <c:v>45777</c:v>
                </c:pt>
                <c:pt idx="183">
                  <c:v>45808</c:v>
                </c:pt>
                <c:pt idx="184">
                  <c:v>45838</c:v>
                </c:pt>
                <c:pt idx="185">
                  <c:v>45869</c:v>
                </c:pt>
                <c:pt idx="186">
                  <c:v>45900</c:v>
                </c:pt>
                <c:pt idx="187">
                  <c:v>45930</c:v>
                </c:pt>
                <c:pt idx="188">
                  <c:v>45961</c:v>
                </c:pt>
                <c:pt idx="189">
                  <c:v>45991</c:v>
                </c:pt>
                <c:pt idx="190">
                  <c:v>46022</c:v>
                </c:pt>
                <c:pt idx="191">
                  <c:v>46053</c:v>
                </c:pt>
                <c:pt idx="192">
                  <c:v>46081</c:v>
                </c:pt>
                <c:pt idx="193">
                  <c:v>46112</c:v>
                </c:pt>
                <c:pt idx="194">
                  <c:v>46142</c:v>
                </c:pt>
                <c:pt idx="195">
                  <c:v>46173</c:v>
                </c:pt>
                <c:pt idx="196">
                  <c:v>46203</c:v>
                </c:pt>
                <c:pt idx="197">
                  <c:v>46234</c:v>
                </c:pt>
              </c:numCache>
            </c:numRef>
          </c:cat>
          <c:val>
            <c:numRef>
              <c:f>'Figure 8 data'!$C$4:$C$301</c:f>
              <c:numCache>
                <c:formatCode>0.00</c:formatCode>
                <c:ptCount val="298"/>
                <c:pt idx="0">
                  <c:v>1.1988314495023531</c:v>
                </c:pt>
                <c:pt idx="1">
                  <c:v>1.1832315438450001</c:v>
                </c:pt>
                <c:pt idx="2">
                  <c:v>1.2414763494339409</c:v>
                </c:pt>
                <c:pt idx="3">
                  <c:v>1.31359724110095</c:v>
                </c:pt>
                <c:pt idx="4">
                  <c:v>1.3451430939822728</c:v>
                </c:pt>
                <c:pt idx="5">
                  <c:v>1.3715669126523999</c:v>
                </c:pt>
                <c:pt idx="6">
                  <c:v>1.3219027573630873</c:v>
                </c:pt>
                <c:pt idx="7">
                  <c:v>1.3200629964501878</c:v>
                </c:pt>
                <c:pt idx="8">
                  <c:v>1.2359133754705716</c:v>
                </c:pt>
                <c:pt idx="9">
                  <c:v>1.2251470151707273</c:v>
                </c:pt>
                <c:pt idx="10">
                  <c:v>1.2185279331995</c:v>
                </c:pt>
                <c:pt idx="11">
                  <c:v>1.1642977255836819</c:v>
                </c:pt>
                <c:pt idx="12">
                  <c:v>1.1039054895303999</c:v>
                </c:pt>
                <c:pt idx="13">
                  <c:v>1.0552888952501365</c:v>
                </c:pt>
                <c:pt idx="14">
                  <c:v>1.0972772732096874</c:v>
                </c:pt>
                <c:pt idx="15">
                  <c:v>1.140942878788</c:v>
                </c:pt>
                <c:pt idx="16">
                  <c:v>1.1603793139478003</c:v>
                </c:pt>
                <c:pt idx="17">
                  <c:v>1.1205505668520477</c:v>
                </c:pt>
                <c:pt idx="18">
                  <c:v>1.4220203627654093</c:v>
                </c:pt>
                <c:pt idx="19">
                  <c:v>1.571269374658316</c:v>
                </c:pt>
                <c:pt idx="20">
                  <c:v>1.4511470517771665</c:v>
                </c:pt>
                <c:pt idx="21">
                  <c:v>1.5701563167126364</c:v>
                </c:pt>
                <c:pt idx="22">
                  <c:v>1.6276497993411425</c:v>
                </c:pt>
                <c:pt idx="23">
                  <c:v>1.4874381133847827</c:v>
                </c:pt>
                <c:pt idx="24">
                  <c:v>1.5923853927095786</c:v>
                </c:pt>
                <c:pt idx="25">
                  <c:v>1.4922211915393002</c:v>
                </c:pt>
                <c:pt idx="26">
                  <c:v>1.4128547781152103</c:v>
                </c:pt>
                <c:pt idx="27">
                  <c:v>1.5252886847489093</c:v>
                </c:pt>
                <c:pt idx="28">
                  <c:v>1.6829466642830497</c:v>
                </c:pt>
                <c:pt idx="29">
                  <c:v>1.6744283692725908</c:v>
                </c:pt>
                <c:pt idx="30">
                  <c:v>1.7902505598378182</c:v>
                </c:pt>
                <c:pt idx="31">
                  <c:v>1.8744810699445333</c:v>
                </c:pt>
                <c:pt idx="32">
                  <c:v>1.5696974796414001</c:v>
                </c:pt>
                <c:pt idx="33">
                  <c:v>1.4353252837718098</c:v>
                </c:pt>
                <c:pt idx="34">
                  <c:v>1.4187922168939999</c:v>
                </c:pt>
                <c:pt idx="35">
                  <c:v>1.3264635938933638</c:v>
                </c:pt>
                <c:pt idx="36">
                  <c:v>1.2675050537549473</c:v>
                </c:pt>
                <c:pt idx="37">
                  <c:v>1.307996681389278</c:v>
                </c:pt>
                <c:pt idx="38">
                  <c:v>1.1775122634027899</c:v>
                </c:pt>
                <c:pt idx="39">
                  <c:v>1.1432407607613502</c:v>
                </c:pt>
                <c:pt idx="40">
                  <c:v>1.2782610273633335</c:v>
                </c:pt>
                <c:pt idx="41">
                  <c:v>1.1860892111009547</c:v>
                </c:pt>
                <c:pt idx="42">
                  <c:v>1.1426550244094287</c:v>
                </c:pt>
                <c:pt idx="43">
                  <c:v>1.1669804532829997</c:v>
                </c:pt>
                <c:pt idx="44">
                  <c:v>1.1336668247585215</c:v>
                </c:pt>
                <c:pt idx="45">
                  <c:v>1.10784560394825</c:v>
                </c:pt>
                <c:pt idx="46">
                  <c:v>1.2169003908713913</c:v>
                </c:pt>
                <c:pt idx="47">
                  <c:v>1.2462209485208182</c:v>
                </c:pt>
                <c:pt idx="48">
                  <c:v>1.23573296258575</c:v>
                </c:pt>
                <c:pt idx="49">
                  <c:v>1.1668658995260479</c:v>
                </c:pt>
                <c:pt idx="50">
                  <c:v>1.205376074967389</c:v>
                </c:pt>
                <c:pt idx="51">
                  <c:v>1.1448821237997366</c:v>
                </c:pt>
                <c:pt idx="52">
                  <c:v>1.2612762472930501</c:v>
                </c:pt>
                <c:pt idx="53">
                  <c:v>1.5328533491595655</c:v>
                </c:pt>
                <c:pt idx="54">
                  <c:v>1.4281116604083499</c:v>
                </c:pt>
                <c:pt idx="55">
                  <c:v>1.4003628149816998</c:v>
                </c:pt>
                <c:pt idx="56">
                  <c:v>1.3302188697998334</c:v>
                </c:pt>
                <c:pt idx="57">
                  <c:v>1.251910427250857</c:v>
                </c:pt>
                <c:pt idx="58">
                  <c:v>1.3662614882219999</c:v>
                </c:pt>
                <c:pt idx="59">
                  <c:v>1.2561918408788573</c:v>
                </c:pt>
                <c:pt idx="60">
                  <c:v>1.32288381828285</c:v>
                </c:pt>
                <c:pt idx="61">
                  <c:v>1.2458499184124285</c:v>
                </c:pt>
                <c:pt idx="62">
                  <c:v>1.3280990060577367</c:v>
                </c:pt>
                <c:pt idx="63">
                  <c:v>1.3724501655997501</c:v>
                </c:pt>
                <c:pt idx="64">
                  <c:v>1.4560644212219545</c:v>
                </c:pt>
                <c:pt idx="65">
                  <c:v>1.392359647198619</c:v>
                </c:pt>
                <c:pt idx="66">
                  <c:v>1.3539679961656819</c:v>
                </c:pt>
                <c:pt idx="67">
                  <c:v>1.5254483914497334</c:v>
                </c:pt>
                <c:pt idx="68">
                  <c:v>1.515739753767684</c:v>
                </c:pt>
                <c:pt idx="69">
                  <c:v>1.4875461192574091</c:v>
                </c:pt>
                <c:pt idx="70">
                  <c:v>1.5234949697329561</c:v>
                </c:pt>
                <c:pt idx="71">
                  <c:v>1.5530475625062856</c:v>
                </c:pt>
                <c:pt idx="72">
                  <c:v>1.6386087331563808</c:v>
                </c:pt>
                <c:pt idx="73">
                  <c:v>1.5558259975841364</c:v>
                </c:pt>
                <c:pt idx="74">
                  <c:v>1.4929412383144738</c:v>
                </c:pt>
                <c:pt idx="75">
                  <c:v>1.4456876778818095</c:v>
                </c:pt>
                <c:pt idx="76">
                  <c:v>1.4120067500832858</c:v>
                </c:pt>
                <c:pt idx="77">
                  <c:v>1.3072672101810003</c:v>
                </c:pt>
                <c:pt idx="78">
                  <c:v>1.277490883281909</c:v>
                </c:pt>
                <c:pt idx="79">
                  <c:v>1.3611935421434285</c:v>
                </c:pt>
                <c:pt idx="80">
                  <c:v>1.4010398751717692</c:v>
                </c:pt>
                <c:pt idx="81">
                  <c:v>1.4589821567675452</c:v>
                </c:pt>
                <c:pt idx="82">
                  <c:v>1.4164036081573332</c:v>
                </c:pt>
                <c:pt idx="83">
                  <c:v>1.3348359334916089</c:v>
                </c:pt>
                <c:pt idx="84">
                  <c:v>1.2671098360228001</c:v>
                </c:pt>
                <c:pt idx="85">
                  <c:v>1.266235826562143</c:v>
                </c:pt>
                <c:pt idx="86">
                  <c:v>1.3136082128313529</c:v>
                </c:pt>
                <c:pt idx="87">
                  <c:v>1.2702069115954211</c:v>
                </c:pt>
                <c:pt idx="88">
                  <c:v>1.2330517517566666</c:v>
                </c:pt>
                <c:pt idx="89">
                  <c:v>1.2315842615400454</c:v>
                </c:pt>
                <c:pt idx="90">
                  <c:v>1.1995931938839999</c:v>
                </c:pt>
                <c:pt idx="91">
                  <c:v>1.1202151260689444</c:v>
                </c:pt>
                <c:pt idx="92">
                  <c:v>1.0676222871967893</c:v>
                </c:pt>
                <c:pt idx="93">
                  <c:v>1.1325049686786366</c:v>
                </c:pt>
                <c:pt idx="94">
                  <c:v>1.1376924399044761</c:v>
                </c:pt>
                <c:pt idx="95">
                  <c:v>1.0907361523593044</c:v>
                </c:pt>
                <c:pt idx="96">
                  <c:v>1.2751941600821</c:v>
                </c:pt>
                <c:pt idx="97">
                  <c:v>1.2526230820705</c:v>
                </c:pt>
                <c:pt idx="98">
                  <c:v>1.2306820238777367</c:v>
                </c:pt>
                <c:pt idx="99">
                  <c:v>1.2826058573083183</c:v>
                </c:pt>
                <c:pt idx="100">
                  <c:v>1.3010984399982501</c:v>
                </c:pt>
                <c:pt idx="101">
                  <c:v>1.3184012495050454</c:v>
                </c:pt>
                <c:pt idx="102">
                  <c:v>1.1860196680943635</c:v>
                </c:pt>
                <c:pt idx="103">
                  <c:v>1.0890945669739229</c:v>
                </c:pt>
                <c:pt idx="104">
                  <c:v>1.1511286567270951</c:v>
                </c:pt>
                <c:pt idx="105">
                  <c:v>1.2178074891901904</c:v>
                </c:pt>
                <c:pt idx="106">
                  <c:v>1.4963869866101362</c:v>
                </c:pt>
                <c:pt idx="107">
                  <c:v>1.458651525471087</c:v>
                </c:pt>
                <c:pt idx="108">
                  <c:v>1.3439986163993498</c:v>
                </c:pt>
                <c:pt idx="109">
                  <c:v>1.2144582639778001</c:v>
                </c:pt>
                <c:pt idx="110">
                  <c:v>1.1968548427596999</c:v>
                </c:pt>
                <c:pt idx="111">
                  <c:v>1.2664505294170998</c:v>
                </c:pt>
                <c:pt idx="112">
                  <c:v>1.1549013738029497</c:v>
                </c:pt>
                <c:pt idx="113">
                  <c:v>1.038340608883348</c:v>
                </c:pt>
                <c:pt idx="114">
                  <c:v>1.1468899472925502</c:v>
                </c:pt>
                <c:pt idx="115">
                  <c:v>1.0741667120864737</c:v>
                </c:pt>
                <c:pt idx="116">
                  <c:v>1.0643949617077499</c:v>
                </c:pt>
                <c:pt idx="117">
                  <c:v>1.0242424445093501</c:v>
                </c:pt>
                <c:pt idx="118">
                  <c:v>1.0179445901439566</c:v>
                </c:pt>
                <c:pt idx="119">
                  <c:v>1.036269671094</c:v>
                </c:pt>
                <c:pt idx="120">
                  <c:v>1.1403521319156502</c:v>
                </c:pt>
                <c:pt idx="121">
                  <c:v>2.4316629918859047</c:v>
                </c:pt>
                <c:pt idx="122">
                  <c:v>1.8645423999769375</c:v>
                </c:pt>
                <c:pt idx="123">
                  <c:v>1.5767264987873499</c:v>
                </c:pt>
                <c:pt idx="124">
                  <c:v>1.7998808607856664</c:v>
                </c:pt>
                <c:pt idx="125">
                  <c:v>1.7210587411786189</c:v>
                </c:pt>
                <c:pt idx="126">
                  <c:v>1.5202769591167273</c:v>
                </c:pt>
                <c:pt idx="127">
                  <c:v>1.5623097189278949</c:v>
                </c:pt>
                <c:pt idx="128">
                  <c:v>1.4629341376886191</c:v>
                </c:pt>
                <c:pt idx="129">
                  <c:v>1.3960314045931363</c:v>
                </c:pt>
                <c:pt idx="130">
                  <c:v>1.3737799396840871</c:v>
                </c:pt>
                <c:pt idx="131">
                  <c:v>1.3401776011798097</c:v>
                </c:pt>
                <c:pt idx="132">
                  <c:v>1.2755967080776003</c:v>
                </c:pt>
                <c:pt idx="133">
                  <c:v>1.2972124196125239</c:v>
                </c:pt>
                <c:pt idx="134">
                  <c:v>1.1596427627094736</c:v>
                </c:pt>
                <c:pt idx="135">
                  <c:v>1.1641298943960501</c:v>
                </c:pt>
                <c:pt idx="136">
                  <c:v>1.2120996986679093</c:v>
                </c:pt>
                <c:pt idx="137">
                  <c:v>1.3230683460263</c:v>
                </c:pt>
                <c:pt idx="138">
                  <c:v>1.3354521402861306</c:v>
                </c:pt>
                <c:pt idx="139">
                  <c:v>1.3753181006651536</c:v>
                </c:pt>
                <c:pt idx="140">
                  <c:v>1.2392286623573807</c:v>
                </c:pt>
                <c:pt idx="141">
                  <c:v>1.2251235742470457</c:v>
                </c:pt>
                <c:pt idx="142">
                  <c:v>1.3268566056939997</c:v>
                </c:pt>
                <c:pt idx="143">
                  <c:v>1.2932991483974092</c:v>
                </c:pt>
                <c:pt idx="144">
                  <c:v>1.3309315893726499</c:v>
                </c:pt>
                <c:pt idx="145">
                  <c:v>1.401009490310682</c:v>
                </c:pt>
                <c:pt idx="146">
                  <c:v>1.4473192417377894</c:v>
                </c:pt>
                <c:pt idx="147">
                  <c:v>1.8317894920465709</c:v>
                </c:pt>
                <c:pt idx="148">
                  <c:v>1.6139913066375713</c:v>
                </c:pt>
                <c:pt idx="149">
                  <c:v>1.5415668273053806</c:v>
                </c:pt>
                <c:pt idx="150">
                  <c:v>1.546872554425091</c:v>
                </c:pt>
                <c:pt idx="151">
                  <c:v>1.6191021239786112</c:v>
                </c:pt>
                <c:pt idx="152">
                  <c:v>1.6235065350445002</c:v>
                </c:pt>
                <c:pt idx="153">
                  <c:v>1.4961299307605713</c:v>
                </c:pt>
                <c:pt idx="154">
                  <c:v>1.5550807830103335</c:v>
                </c:pt>
                <c:pt idx="155">
                  <c:v>1.4878780240754346</c:v>
                </c:pt>
                <c:pt idx="156">
                  <c:v>1.6540934003632501</c:v>
                </c:pt>
                <c:pt idx="157">
                  <c:v>1.7937363615333812</c:v>
                </c:pt>
                <c:pt idx="158">
                  <c:v>1.7119918249400667</c:v>
                </c:pt>
                <c:pt idx="159">
                  <c:v>1.5581953199179999</c:v>
                </c:pt>
                <c:pt idx="160">
                  <c:v>1.5392047316347144</c:v>
                </c:pt>
                <c:pt idx="161">
                  <c:v>1.5349035756345715</c:v>
                </c:pt>
                <c:pt idx="162">
                  <c:v>1.5153564354400004</c:v>
                </c:pt>
                <c:pt idx="163">
                  <c:v>1.5073563685951765</c:v>
                </c:pt>
                <c:pt idx="164">
                  <c:v>1.844482561581348</c:v>
                </c:pt>
                <c:pt idx="165">
                  <c:v>1.6790760546090004</c:v>
                </c:pt>
                <c:pt idx="166">
                  <c:v>1.4608158786679528</c:v>
                </c:pt>
                <c:pt idx="167">
                  <c:v>1.4270773979907825</c:v>
                </c:pt>
                <c:pt idx="168">
                  <c:v>1.4165803303239999</c:v>
                </c:pt>
                <c:pt idx="169">
                  <c:v>1.2902690589342003</c:v>
                </c:pt>
                <c:pt idx="170">
                  <c:v>1.257506798528389</c:v>
                </c:pt>
                <c:pt idx="171">
                  <c:v>1.1809804209706498</c:v>
                </c:pt>
                <c:pt idx="172">
                  <c:v>1.2383544371686315</c:v>
                </c:pt>
                <c:pt idx="173">
                  <c:v>1.2741927428306956</c:v>
                </c:pt>
                <c:pt idx="174">
                  <c:v>1.3406068946705498</c:v>
                </c:pt>
                <c:pt idx="175">
                  <c:v>1.3304430834312271</c:v>
                </c:pt>
                <c:pt idx="176">
                  <c:v>1.1474431550365294</c:v>
                </c:pt>
                <c:pt idx="177">
                  <c:v>1.07528931453135</c:v>
                </c:pt>
                <c:pt idx="178">
                  <c:v>1.158605190065696</c:v>
                </c:pt>
                <c:pt idx="179">
                  <c:v>1.023627312760591</c:v>
                </c:pt>
                <c:pt idx="180">
                  <c:v>1.0045053156825998</c:v>
                </c:pt>
                <c:pt idx="181">
                  <c:v>1.0147278158696362</c:v>
                </c:pt>
                <c:pt idx="182" formatCode="General">
                  <c:v>1.0569438170701499</c:v>
                </c:pt>
                <c:pt idx="183" formatCode="General">
                  <c:v>0.99153201269885005</c:v>
                </c:pt>
                <c:pt idx="184" formatCode="General">
                  <c:v>0.90793126242300004</c:v>
                </c:pt>
                <c:pt idx="185" formatCode="General">
                  <c:v>0.86910898710265205</c:v>
                </c:pt>
                <c:pt idx="186" formatCode="General">
                  <c:v>0.89962732594530004</c:v>
                </c:pt>
                <c:pt idx="187" formatCode="General">
                  <c:v>1.0393996263347896</c:v>
                </c:pt>
                <c:pt idx="188" formatCode="General">
                  <c:v>0.94854195495387483</c:v>
                </c:pt>
                <c:pt idx="189" formatCode="General">
                  <c:v>0.91769424297942848</c:v>
                </c:pt>
                <c:pt idx="190" formatCode="General">
                  <c:v>0.87426564968443476</c:v>
                </c:pt>
                <c:pt idx="191" formatCode="General">
                  <c:v>0.78091644047761921</c:v>
                </c:pt>
                <c:pt idx="192" formatCode="General">
                  <c:v>0.88237702014519992</c:v>
                </c:pt>
                <c:pt idx="193" formatCode="General">
                  <c:v>0.84006396488500001</c:v>
                </c:pt>
                <c:pt idx="194" formatCode="General">
                  <c:v>0.75978747966787497</c:v>
                </c:pt>
                <c:pt idx="195" formatCode="General">
                  <c:v>0.77033494828152649</c:v>
                </c:pt>
                <c:pt idx="196" formatCode="General">
                  <c:v>0.87178480606654529</c:v>
                </c:pt>
                <c:pt idx="197" formatCode="General">
                  <c:v>0.76900856647186666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56-4CF5-8231-DFD3C9895DF4}"/>
            </c:ext>
          </c:extLst>
        </c:ser>
        <c:ser>
          <c:idx val="1"/>
          <c:order val="2"/>
          <c:tx>
            <c:strRef>
              <c:f>'Figure 8 data'!$D$3</c:f>
              <c:strCache>
                <c:ptCount val="1"/>
                <c:pt idx="0">
                  <c:v>A</c:v>
                </c:pt>
              </c:strCache>
            </c:strRef>
          </c:tx>
          <c:spPr>
            <a:ln w="22225">
              <a:solidFill>
                <a:srgbClr val="DA8F32"/>
              </a:solidFill>
            </a:ln>
          </c:spPr>
          <c:marker>
            <c:symbol val="none"/>
          </c:marker>
          <c:dLbls>
            <c:dLbl>
              <c:idx val="197"/>
              <c:layout>
                <c:manualLayout>
                  <c:x val="2.9501445768105185E-2"/>
                  <c:y val="-9.659596034493697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656-4CF5-8231-DFD3C9895DF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D98D25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'Figure 8 data'!$D$4:$D$301</c:f>
              <c:numCache>
                <c:formatCode>0.00</c:formatCode>
                <c:ptCount val="298"/>
                <c:pt idx="0">
                  <c:v>2.5351131287296469</c:v>
                </c:pt>
                <c:pt idx="1">
                  <c:v>2.459153974021095</c:v>
                </c:pt>
                <c:pt idx="2">
                  <c:v>2.6149775845279413</c:v>
                </c:pt>
                <c:pt idx="3">
                  <c:v>2.9272493941245501</c:v>
                </c:pt>
                <c:pt idx="4">
                  <c:v>2.9805385587540454</c:v>
                </c:pt>
                <c:pt idx="5">
                  <c:v>2.8881901912111498</c:v>
                </c:pt>
                <c:pt idx="6">
                  <c:v>2.6417940971218696</c:v>
                </c:pt>
                <c:pt idx="7">
                  <c:v>2.504533137245375</c:v>
                </c:pt>
                <c:pt idx="8">
                  <c:v>2.3192576466411903</c:v>
                </c:pt>
                <c:pt idx="9">
                  <c:v>2.286212128289864</c:v>
                </c:pt>
                <c:pt idx="10">
                  <c:v>2.2688085328104544</c:v>
                </c:pt>
                <c:pt idx="11">
                  <c:v>2.1502832272050911</c:v>
                </c:pt>
                <c:pt idx="12">
                  <c:v>2.01821039140225</c:v>
                </c:pt>
                <c:pt idx="13">
                  <c:v>1.9405309649881817</c:v>
                </c:pt>
                <c:pt idx="14">
                  <c:v>1.8840206741000625</c:v>
                </c:pt>
                <c:pt idx="15">
                  <c:v>2.1620518619931905</c:v>
                </c:pt>
                <c:pt idx="16">
                  <c:v>2.5948558644941997</c:v>
                </c:pt>
                <c:pt idx="17">
                  <c:v>2.6247290334568572</c:v>
                </c:pt>
                <c:pt idx="18">
                  <c:v>3.9028546240910456</c:v>
                </c:pt>
                <c:pt idx="19">
                  <c:v>3.8615217909256314</c:v>
                </c:pt>
                <c:pt idx="20">
                  <c:v>3.5047583007424454</c:v>
                </c:pt>
                <c:pt idx="21">
                  <c:v>3.7023496955012281</c:v>
                </c:pt>
                <c:pt idx="22">
                  <c:v>4.4694647005773813</c:v>
                </c:pt>
                <c:pt idx="23">
                  <c:v>3.9111950572481304</c:v>
                </c:pt>
                <c:pt idx="24">
                  <c:v>4.0330043997483163</c:v>
                </c:pt>
                <c:pt idx="25">
                  <c:v>3.9363561013974504</c:v>
                </c:pt>
                <c:pt idx="26">
                  <c:v>3.7153545890773163</c:v>
                </c:pt>
                <c:pt idx="27">
                  <c:v>4.0144016673197731</c:v>
                </c:pt>
                <c:pt idx="28">
                  <c:v>4.6025587633953506</c:v>
                </c:pt>
                <c:pt idx="29">
                  <c:v>4.7625085900656829</c:v>
                </c:pt>
                <c:pt idx="30">
                  <c:v>4.7196258269045455</c:v>
                </c:pt>
                <c:pt idx="31">
                  <c:v>4.7642432508517336</c:v>
                </c:pt>
                <c:pt idx="32">
                  <c:v>3.6129887806007508</c:v>
                </c:pt>
                <c:pt idx="33">
                  <c:v>3.0779946343390479</c:v>
                </c:pt>
                <c:pt idx="34">
                  <c:v>2.868250817056273</c:v>
                </c:pt>
                <c:pt idx="35">
                  <c:v>2.617728139147864</c:v>
                </c:pt>
                <c:pt idx="36">
                  <c:v>2.4167461123362632</c:v>
                </c:pt>
                <c:pt idx="37">
                  <c:v>2.5260078822171113</c:v>
                </c:pt>
                <c:pt idx="38">
                  <c:v>2.4099207131833156</c:v>
                </c:pt>
                <c:pt idx="39">
                  <c:v>2.2853871185094503</c:v>
                </c:pt>
                <c:pt idx="40">
                  <c:v>2.2334911756341431</c:v>
                </c:pt>
                <c:pt idx="41">
                  <c:v>2.0376473109864088</c:v>
                </c:pt>
                <c:pt idx="42">
                  <c:v>1.9774382557408094</c:v>
                </c:pt>
                <c:pt idx="43">
                  <c:v>1.9139004647768751</c:v>
                </c:pt>
                <c:pt idx="44">
                  <c:v>1.7844393170984783</c:v>
                </c:pt>
                <c:pt idx="45">
                  <c:v>1.73278806517335</c:v>
                </c:pt>
                <c:pt idx="46">
                  <c:v>1.8396387321420433</c:v>
                </c:pt>
                <c:pt idx="47">
                  <c:v>1.8735169070336815</c:v>
                </c:pt>
                <c:pt idx="48">
                  <c:v>1.7888813602087503</c:v>
                </c:pt>
                <c:pt idx="49">
                  <c:v>1.6306965154127619</c:v>
                </c:pt>
                <c:pt idx="50">
                  <c:v>1.6374219693728334</c:v>
                </c:pt>
                <c:pt idx="51">
                  <c:v>1.575299113990895</c:v>
                </c:pt>
                <c:pt idx="52">
                  <c:v>1.7523759303269</c:v>
                </c:pt>
                <c:pt idx="53">
                  <c:v>1.9914531357376954</c:v>
                </c:pt>
                <c:pt idx="54">
                  <c:v>1.9107624681042501</c:v>
                </c:pt>
                <c:pt idx="55">
                  <c:v>2.0451070842392496</c:v>
                </c:pt>
                <c:pt idx="56">
                  <c:v>2.0803308056819443</c:v>
                </c:pt>
                <c:pt idx="57">
                  <c:v>2.0602819969222859</c:v>
                </c:pt>
                <c:pt idx="58">
                  <c:v>2.6385410591100871</c:v>
                </c:pt>
                <c:pt idx="59">
                  <c:v>2.8747709862593807</c:v>
                </c:pt>
                <c:pt idx="60">
                  <c:v>2.8389282809309497</c:v>
                </c:pt>
                <c:pt idx="61">
                  <c:v>2.1106301562925234</c:v>
                </c:pt>
                <c:pt idx="62">
                  <c:v>2.0638136652733685</c:v>
                </c:pt>
                <c:pt idx="63">
                  <c:v>2.3094321884366495</c:v>
                </c:pt>
                <c:pt idx="64">
                  <c:v>2.4124077916514088</c:v>
                </c:pt>
                <c:pt idx="65">
                  <c:v>2.2816217560612855</c:v>
                </c:pt>
                <c:pt idx="66">
                  <c:v>2.1427534774863637</c:v>
                </c:pt>
                <c:pt idx="67">
                  <c:v>2.3470987700525336</c:v>
                </c:pt>
                <c:pt idx="68">
                  <c:v>2.3083810200992105</c:v>
                </c:pt>
                <c:pt idx="69">
                  <c:v>2.0826467009607721</c:v>
                </c:pt>
                <c:pt idx="70">
                  <c:v>2.0886398028479136</c:v>
                </c:pt>
                <c:pt idx="71">
                  <c:v>2.0903252084816191</c:v>
                </c:pt>
                <c:pt idx="72">
                  <c:v>2.3503557575534284</c:v>
                </c:pt>
                <c:pt idx="73">
                  <c:v>2.1854017426749546</c:v>
                </c:pt>
                <c:pt idx="74">
                  <c:v>2.0572776484116848</c:v>
                </c:pt>
                <c:pt idx="75">
                  <c:v>1.9581983773843337</c:v>
                </c:pt>
                <c:pt idx="76">
                  <c:v>1.9404671958319994</c:v>
                </c:pt>
                <c:pt idx="77">
                  <c:v>1.813866684874238</c:v>
                </c:pt>
                <c:pt idx="78">
                  <c:v>1.7903805834750453</c:v>
                </c:pt>
                <c:pt idx="79">
                  <c:v>1.9019452087096194</c:v>
                </c:pt>
                <c:pt idx="80">
                  <c:v>1.9446217481646157</c:v>
                </c:pt>
                <c:pt idx="81">
                  <c:v>2.0026950939899084</c:v>
                </c:pt>
                <c:pt idx="82">
                  <c:v>1.9019207046585236</c:v>
                </c:pt>
                <c:pt idx="83">
                  <c:v>1.8392940564152169</c:v>
                </c:pt>
                <c:pt idx="84">
                  <c:v>1.7723744150732492</c:v>
                </c:pt>
                <c:pt idx="85">
                  <c:v>1.6883621323910478</c:v>
                </c:pt>
                <c:pt idx="86">
                  <c:v>1.673966604860412</c:v>
                </c:pt>
                <c:pt idx="87">
                  <c:v>1.6225866200858419</c:v>
                </c:pt>
                <c:pt idx="88">
                  <c:v>1.595084927371619</c:v>
                </c:pt>
                <c:pt idx="89">
                  <c:v>1.7094807627742272</c:v>
                </c:pt>
                <c:pt idx="90">
                  <c:v>1.740405440157909</c:v>
                </c:pt>
                <c:pt idx="91">
                  <c:v>1.5951218762513335</c:v>
                </c:pt>
                <c:pt idx="92">
                  <c:v>1.4741143383216844</c:v>
                </c:pt>
                <c:pt idx="93">
                  <c:v>1.5953815403817273</c:v>
                </c:pt>
                <c:pt idx="94">
                  <c:v>1.6495631007859046</c:v>
                </c:pt>
                <c:pt idx="95">
                  <c:v>1.5553559870198697</c:v>
                </c:pt>
                <c:pt idx="96">
                  <c:v>1.8409704590379001</c:v>
                </c:pt>
                <c:pt idx="97">
                  <c:v>1.9206863833285996</c:v>
                </c:pt>
                <c:pt idx="98">
                  <c:v>1.8921344861046847</c:v>
                </c:pt>
                <c:pt idx="99">
                  <c:v>1.8701309626296365</c:v>
                </c:pt>
                <c:pt idx="100">
                  <c:v>1.9035367095375002</c:v>
                </c:pt>
                <c:pt idx="101">
                  <c:v>1.9564290126220454</c:v>
                </c:pt>
                <c:pt idx="102">
                  <c:v>1.9186498963356817</c:v>
                </c:pt>
                <c:pt idx="103">
                  <c:v>1.7121442729494614</c:v>
                </c:pt>
                <c:pt idx="104">
                  <c:v>1.7956793994995712</c:v>
                </c:pt>
                <c:pt idx="105">
                  <c:v>1.8638493390967144</c:v>
                </c:pt>
                <c:pt idx="106">
                  <c:v>2.4539331939299092</c:v>
                </c:pt>
                <c:pt idx="107">
                  <c:v>2.4978731268411738</c:v>
                </c:pt>
                <c:pt idx="108">
                  <c:v>2.2128221839597999</c:v>
                </c:pt>
                <c:pt idx="109">
                  <c:v>1.9789263971439002</c:v>
                </c:pt>
                <c:pt idx="110">
                  <c:v>1.9000827465489496</c:v>
                </c:pt>
                <c:pt idx="111">
                  <c:v>1.9547921243675996</c:v>
                </c:pt>
                <c:pt idx="112">
                  <c:v>1.9052708655395503</c:v>
                </c:pt>
                <c:pt idx="113">
                  <c:v>1.8215232963336958</c:v>
                </c:pt>
                <c:pt idx="114">
                  <c:v>2.2488402909061498</c:v>
                </c:pt>
                <c:pt idx="115">
                  <c:v>2.2017630034068421</c:v>
                </c:pt>
                <c:pt idx="116">
                  <c:v>2.023766572577125</c:v>
                </c:pt>
                <c:pt idx="117">
                  <c:v>1.8792220885532498</c:v>
                </c:pt>
                <c:pt idx="118">
                  <c:v>1.9069390874513046</c:v>
                </c:pt>
                <c:pt idx="119">
                  <c:v>1.88498752598</c:v>
                </c:pt>
                <c:pt idx="120">
                  <c:v>2.0872622470077995</c:v>
                </c:pt>
                <c:pt idx="121">
                  <c:v>7.176808076308002</c:v>
                </c:pt>
                <c:pt idx="122">
                  <c:v>4.0294563308463127</c:v>
                </c:pt>
                <c:pt idx="123">
                  <c:v>3.5326172189167999</c:v>
                </c:pt>
                <c:pt idx="124">
                  <c:v>4.2584506771198098</c:v>
                </c:pt>
                <c:pt idx="125">
                  <c:v>3.9336767913591908</c:v>
                </c:pt>
                <c:pt idx="126">
                  <c:v>3.0563559160356353</c:v>
                </c:pt>
                <c:pt idx="127">
                  <c:v>2.9049572958754735</c:v>
                </c:pt>
                <c:pt idx="128">
                  <c:v>2.6230438768837145</c:v>
                </c:pt>
                <c:pt idx="129">
                  <c:v>2.3585730877395905</c:v>
                </c:pt>
                <c:pt idx="130">
                  <c:v>2.1868256964532611</c:v>
                </c:pt>
                <c:pt idx="131">
                  <c:v>2.1079756585065241</c:v>
                </c:pt>
                <c:pt idx="132">
                  <c:v>1.9498965982309002</c:v>
                </c:pt>
                <c:pt idx="133">
                  <c:v>1.8847736431509046</c:v>
                </c:pt>
                <c:pt idx="134">
                  <c:v>1.6487324736420528</c:v>
                </c:pt>
                <c:pt idx="135">
                  <c:v>1.6068216913582503</c:v>
                </c:pt>
                <c:pt idx="136">
                  <c:v>1.6787025750474087</c:v>
                </c:pt>
                <c:pt idx="137">
                  <c:v>1.8283595236625498</c:v>
                </c:pt>
                <c:pt idx="138">
                  <c:v>1.830275018703087</c:v>
                </c:pt>
                <c:pt idx="139">
                  <c:v>1.8461407602617692</c:v>
                </c:pt>
                <c:pt idx="140">
                  <c:v>1.6906940545209053</c:v>
                </c:pt>
                <c:pt idx="141">
                  <c:v>1.638510378691864</c:v>
                </c:pt>
                <c:pt idx="142">
                  <c:v>1.6940163883802271</c:v>
                </c:pt>
                <c:pt idx="143">
                  <c:v>1.8242066239195454</c:v>
                </c:pt>
                <c:pt idx="144">
                  <c:v>2.0625115198972996</c:v>
                </c:pt>
                <c:pt idx="145">
                  <c:v>2.1477405370705003</c:v>
                </c:pt>
                <c:pt idx="146">
                  <c:v>2.1029962847846844</c:v>
                </c:pt>
                <c:pt idx="147">
                  <c:v>2.8629020161886669</c:v>
                </c:pt>
                <c:pt idx="148">
                  <c:v>2.9107268575200478</c:v>
                </c:pt>
                <c:pt idx="149">
                  <c:v>2.7857916469775712</c:v>
                </c:pt>
                <c:pt idx="150">
                  <c:v>2.5577185053827733</c:v>
                </c:pt>
                <c:pt idx="151">
                  <c:v>2.7366804190884997</c:v>
                </c:pt>
                <c:pt idx="152">
                  <c:v>3.4419055434093124</c:v>
                </c:pt>
                <c:pt idx="153">
                  <c:v>4.0832062612593809</c:v>
                </c:pt>
                <c:pt idx="154">
                  <c:v>4.1608754905297145</c:v>
                </c:pt>
                <c:pt idx="155">
                  <c:v>3.4452782145354348</c:v>
                </c:pt>
                <c:pt idx="156">
                  <c:v>3.7364154600755497</c:v>
                </c:pt>
                <c:pt idx="157">
                  <c:v>4.5309008115999516</c:v>
                </c:pt>
                <c:pt idx="158">
                  <c:v>4.2767493570060005</c:v>
                </c:pt>
                <c:pt idx="159">
                  <c:v>3.5943994873266818</c:v>
                </c:pt>
                <c:pt idx="160">
                  <c:v>3.3556903800440949</c:v>
                </c:pt>
                <c:pt idx="161">
                  <c:v>3.1013001017676669</c:v>
                </c:pt>
                <c:pt idx="162">
                  <c:v>2.8403082085631737</c:v>
                </c:pt>
                <c:pt idx="163">
                  <c:v>2.8866349736278245</c:v>
                </c:pt>
                <c:pt idx="164">
                  <c:v>3.5684982427774354</c:v>
                </c:pt>
                <c:pt idx="165">
                  <c:v>3.2953797682476362</c:v>
                </c:pt>
                <c:pt idx="166">
                  <c:v>2.7613625737443335</c:v>
                </c:pt>
                <c:pt idx="167">
                  <c:v>2.4679085916925656</c:v>
                </c:pt>
                <c:pt idx="168">
                  <c:v>2.3503834901249498</c:v>
                </c:pt>
                <c:pt idx="169">
                  <c:v>2.0940442322113499</c:v>
                </c:pt>
                <c:pt idx="170">
                  <c:v>2.1294293267736659</c:v>
                </c:pt>
                <c:pt idx="171">
                  <c:v>1.9994563465897504</c:v>
                </c:pt>
                <c:pt idx="172">
                  <c:v>2.1042962861904213</c:v>
                </c:pt>
                <c:pt idx="173">
                  <c:v>2.0052942404853478</c:v>
                </c:pt>
                <c:pt idx="174">
                  <c:v>2.0884586045313003</c:v>
                </c:pt>
                <c:pt idx="175">
                  <c:v>1.9864111420168635</c:v>
                </c:pt>
                <c:pt idx="176">
                  <c:v>1.6881699615172945</c:v>
                </c:pt>
                <c:pt idx="177">
                  <c:v>1.5498057689454001</c:v>
                </c:pt>
                <c:pt idx="178">
                  <c:v>1.6096062831969129</c:v>
                </c:pt>
                <c:pt idx="179">
                  <c:v>1.3746566619100908</c:v>
                </c:pt>
                <c:pt idx="180">
                  <c:v>1.46341530195</c:v>
                </c:pt>
                <c:pt idx="181">
                  <c:v>1.515596400311136</c:v>
                </c:pt>
                <c:pt idx="182" formatCode="General">
                  <c:v>1.6038149173583502</c:v>
                </c:pt>
                <c:pt idx="183" formatCode="General">
                  <c:v>1.4183975133242499</c:v>
                </c:pt>
                <c:pt idx="184" formatCode="General">
                  <c:v>1.3137124998188505</c:v>
                </c:pt>
                <c:pt idx="185" formatCode="General">
                  <c:v>1.2603399923824781</c:v>
                </c:pt>
                <c:pt idx="186" formatCode="General">
                  <c:v>1.3359345292742999</c:v>
                </c:pt>
                <c:pt idx="187" formatCode="General">
                  <c:v>1.5397065072503684</c:v>
                </c:pt>
                <c:pt idx="188" formatCode="General">
                  <c:v>1.3579860811989999</c:v>
                </c:pt>
                <c:pt idx="189" formatCode="General">
                  <c:v>1.6163672511344287</c:v>
                </c:pt>
                <c:pt idx="190" formatCode="General">
                  <c:v>1.5569463882257828</c:v>
                </c:pt>
                <c:pt idx="191" formatCode="General">
                  <c:v>1.5477566653675237</c:v>
                </c:pt>
                <c:pt idx="192" formatCode="General">
                  <c:v>1.8046149298773997</c:v>
                </c:pt>
                <c:pt idx="193" formatCode="General">
                  <c:v>1.5616478450810003</c:v>
                </c:pt>
                <c:pt idx="194" formatCode="General">
                  <c:v>1.3787870141594376</c:v>
                </c:pt>
                <c:pt idx="195" formatCode="General">
                  <c:v>1.3552532563615789</c:v>
                </c:pt>
                <c:pt idx="196" formatCode="General">
                  <c:v>1.4023328103603638</c:v>
                </c:pt>
                <c:pt idx="197" formatCode="General">
                  <c:v>1.1576396268480669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656-4CF5-8231-DFD3C9895D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6367872"/>
        <c:axId val="236369408"/>
      </c:lineChart>
      <c:dateAx>
        <c:axId val="236367872"/>
        <c:scaling>
          <c:orientation val="minMax"/>
          <c:max val="46234"/>
          <c:min val="44773"/>
        </c:scaling>
        <c:delete val="0"/>
        <c:axPos val="b"/>
        <c:numFmt formatCode="B1mmm\-yy" sourceLinked="0"/>
        <c:majorTickMark val="none"/>
        <c:minorTickMark val="none"/>
        <c:tickLblPos val="nextTo"/>
        <c:spPr>
          <a:ln>
            <a:solidFill>
              <a:srgbClr val="AFABAB"/>
            </a:solidFill>
          </a:ln>
        </c:spPr>
        <c:txPr>
          <a:bodyPr rot="-2700000" vert="horz"/>
          <a:lstStyle/>
          <a:p>
            <a:pPr>
              <a:defRPr b="0"/>
            </a:pPr>
            <a:endParaRPr lang="he-IL"/>
          </a:p>
        </c:txPr>
        <c:crossAx val="236369408"/>
        <c:crosses val="autoZero"/>
        <c:auto val="1"/>
        <c:lblOffset val="100"/>
        <c:baseTimeUnit val="months"/>
      </c:dateAx>
      <c:valAx>
        <c:axId val="236369408"/>
        <c:scaling>
          <c:orientation val="minMax"/>
          <c:max val="6"/>
        </c:scaling>
        <c:delete val="0"/>
        <c:axPos val="l"/>
        <c:numFmt formatCode="0" sourceLinked="0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txPr>
          <a:bodyPr rot="0" vert="horz"/>
          <a:lstStyle/>
          <a:p>
            <a:pPr>
              <a:defRPr b="0"/>
            </a:pPr>
            <a:endParaRPr lang="he-IL"/>
          </a:p>
        </c:txPr>
        <c:crossAx val="23636787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2372635891554475"/>
          <c:y val="0.90946187874613682"/>
          <c:w val="0.4726510451207418"/>
          <c:h val="4.3360876309041854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/>
          </a:pPr>
          <a:endParaRPr lang="he-IL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he-IL"/>
    </a:p>
  </c:txPr>
  <c:externalData r:id="rId2">
    <c:autoUpdate val="0"/>
  </c:externalData>
  <c:userShapes r:id="rId3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200" b="1" i="0" u="none" strike="noStrike" baseline="0" dirty="0"/>
              <a:t>Figure 26b: Average difficulty of obtaining non-bank credit by business size, based on the Trends Survey</a:t>
            </a:r>
            <a:r>
              <a:rPr lang="en-US" sz="1200" b="0" i="0" u="none" strike="noStrike" baseline="0" dirty="0" smtClean="0"/>
              <a:t>,</a:t>
            </a:r>
          </a:p>
          <a:p>
            <a: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200" b="0" i="0" u="none" strike="noStrike" baseline="0" dirty="0" smtClean="0"/>
              <a:t> </a:t>
            </a:r>
            <a:r>
              <a:rPr lang="en-US" sz="1200" b="0" i="0" u="none" strike="noStrike" baseline="0" dirty="0"/>
              <a:t>May 2023 to May 2026</a:t>
            </a:r>
            <a:endParaRPr lang="he-IL" sz="12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/>
      <c:lineChart>
        <c:grouping val="standard"/>
        <c:varyColors val="0"/>
        <c:ser>
          <c:idx val="3"/>
          <c:order val="0"/>
          <c:tx>
            <c:strRef>
              <c:f>'איור 26ב נתונים'!$E$2</c:f>
              <c:strCache>
                <c:ptCount val="1"/>
                <c:pt idx="0">
                  <c:v>small</c:v>
                </c:pt>
              </c:strCache>
            </c:strRef>
          </c:tx>
          <c:spPr>
            <a:ln w="22225" cap="rnd">
              <a:solidFill>
                <a:srgbClr val="008DA3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'איור 26ב נתונים'!$A$4:$A$300</c:f>
              <c:numCache>
                <c:formatCode>m/d/yyyy</c:formatCode>
                <c:ptCount val="297"/>
                <c:pt idx="0">
                  <c:v>42035</c:v>
                </c:pt>
                <c:pt idx="1">
                  <c:v>42063</c:v>
                </c:pt>
                <c:pt idx="2">
                  <c:v>42094</c:v>
                </c:pt>
                <c:pt idx="3">
                  <c:v>42124</c:v>
                </c:pt>
                <c:pt idx="4">
                  <c:v>42155</c:v>
                </c:pt>
                <c:pt idx="5">
                  <c:v>42185</c:v>
                </c:pt>
                <c:pt idx="6">
                  <c:v>42216</c:v>
                </c:pt>
                <c:pt idx="7">
                  <c:v>42247</c:v>
                </c:pt>
                <c:pt idx="8">
                  <c:v>42277</c:v>
                </c:pt>
                <c:pt idx="9">
                  <c:v>42308</c:v>
                </c:pt>
                <c:pt idx="10">
                  <c:v>42338</c:v>
                </c:pt>
                <c:pt idx="11">
                  <c:v>42369</c:v>
                </c:pt>
                <c:pt idx="12">
                  <c:v>42400</c:v>
                </c:pt>
                <c:pt idx="13">
                  <c:v>42429</c:v>
                </c:pt>
                <c:pt idx="14">
                  <c:v>42460</c:v>
                </c:pt>
                <c:pt idx="15">
                  <c:v>42490</c:v>
                </c:pt>
                <c:pt idx="16">
                  <c:v>42521</c:v>
                </c:pt>
                <c:pt idx="17">
                  <c:v>42551</c:v>
                </c:pt>
                <c:pt idx="18">
                  <c:v>42582</c:v>
                </c:pt>
                <c:pt idx="19">
                  <c:v>42613</c:v>
                </c:pt>
                <c:pt idx="20">
                  <c:v>42643</c:v>
                </c:pt>
                <c:pt idx="21">
                  <c:v>42674</c:v>
                </c:pt>
                <c:pt idx="22">
                  <c:v>42704</c:v>
                </c:pt>
                <c:pt idx="23">
                  <c:v>42735</c:v>
                </c:pt>
                <c:pt idx="24">
                  <c:v>42766</c:v>
                </c:pt>
                <c:pt idx="25">
                  <c:v>42794</c:v>
                </c:pt>
                <c:pt idx="26">
                  <c:v>42825</c:v>
                </c:pt>
                <c:pt idx="27">
                  <c:v>42855</c:v>
                </c:pt>
                <c:pt idx="28">
                  <c:v>42886</c:v>
                </c:pt>
                <c:pt idx="29">
                  <c:v>42916</c:v>
                </c:pt>
                <c:pt idx="30">
                  <c:v>42947</c:v>
                </c:pt>
                <c:pt idx="31">
                  <c:v>42978</c:v>
                </c:pt>
                <c:pt idx="32">
                  <c:v>43008</c:v>
                </c:pt>
                <c:pt idx="33">
                  <c:v>43039</c:v>
                </c:pt>
                <c:pt idx="34">
                  <c:v>43069</c:v>
                </c:pt>
                <c:pt idx="35">
                  <c:v>43100</c:v>
                </c:pt>
                <c:pt idx="36">
                  <c:v>43131</c:v>
                </c:pt>
                <c:pt idx="37">
                  <c:v>43159</c:v>
                </c:pt>
                <c:pt idx="38">
                  <c:v>43190</c:v>
                </c:pt>
                <c:pt idx="39">
                  <c:v>43220</c:v>
                </c:pt>
                <c:pt idx="40">
                  <c:v>43251</c:v>
                </c:pt>
                <c:pt idx="41">
                  <c:v>43281</c:v>
                </c:pt>
                <c:pt idx="42">
                  <c:v>43312</c:v>
                </c:pt>
                <c:pt idx="43">
                  <c:v>43343</c:v>
                </c:pt>
                <c:pt idx="44">
                  <c:v>43373</c:v>
                </c:pt>
                <c:pt idx="45">
                  <c:v>43404</c:v>
                </c:pt>
                <c:pt idx="46">
                  <c:v>43434</c:v>
                </c:pt>
                <c:pt idx="47">
                  <c:v>43465</c:v>
                </c:pt>
                <c:pt idx="48">
                  <c:v>43496</c:v>
                </c:pt>
                <c:pt idx="49">
                  <c:v>43524</c:v>
                </c:pt>
                <c:pt idx="50">
                  <c:v>43555</c:v>
                </c:pt>
                <c:pt idx="51">
                  <c:v>43585</c:v>
                </c:pt>
                <c:pt idx="52">
                  <c:v>43616</c:v>
                </c:pt>
                <c:pt idx="53">
                  <c:v>43646</c:v>
                </c:pt>
                <c:pt idx="54">
                  <c:v>43677</c:v>
                </c:pt>
                <c:pt idx="55">
                  <c:v>43708</c:v>
                </c:pt>
                <c:pt idx="56">
                  <c:v>43738</c:v>
                </c:pt>
                <c:pt idx="57">
                  <c:v>43769</c:v>
                </c:pt>
                <c:pt idx="58">
                  <c:v>43799</c:v>
                </c:pt>
                <c:pt idx="59">
                  <c:v>43830</c:v>
                </c:pt>
                <c:pt idx="60">
                  <c:v>43861</c:v>
                </c:pt>
                <c:pt idx="61">
                  <c:v>43890</c:v>
                </c:pt>
                <c:pt idx="62">
                  <c:v>43921</c:v>
                </c:pt>
                <c:pt idx="63">
                  <c:v>43951</c:v>
                </c:pt>
                <c:pt idx="64">
                  <c:v>43982</c:v>
                </c:pt>
                <c:pt idx="65">
                  <c:v>44012</c:v>
                </c:pt>
                <c:pt idx="66">
                  <c:v>44043</c:v>
                </c:pt>
                <c:pt idx="67">
                  <c:v>44074</c:v>
                </c:pt>
                <c:pt idx="68">
                  <c:v>44104</c:v>
                </c:pt>
                <c:pt idx="69">
                  <c:v>44135</c:v>
                </c:pt>
                <c:pt idx="70">
                  <c:v>44165</c:v>
                </c:pt>
                <c:pt idx="71">
                  <c:v>44196</c:v>
                </c:pt>
                <c:pt idx="72">
                  <c:v>44227</c:v>
                </c:pt>
                <c:pt idx="73">
                  <c:v>44255</c:v>
                </c:pt>
                <c:pt idx="74">
                  <c:v>44286</c:v>
                </c:pt>
                <c:pt idx="75">
                  <c:v>44316</c:v>
                </c:pt>
                <c:pt idx="76">
                  <c:v>44347</c:v>
                </c:pt>
                <c:pt idx="77">
                  <c:v>44377</c:v>
                </c:pt>
                <c:pt idx="78">
                  <c:v>44408</c:v>
                </c:pt>
                <c:pt idx="79">
                  <c:v>44439</c:v>
                </c:pt>
                <c:pt idx="80">
                  <c:v>44469</c:v>
                </c:pt>
                <c:pt idx="81">
                  <c:v>44500</c:v>
                </c:pt>
                <c:pt idx="82">
                  <c:v>44530</c:v>
                </c:pt>
                <c:pt idx="83">
                  <c:v>44561</c:v>
                </c:pt>
                <c:pt idx="84">
                  <c:v>44592</c:v>
                </c:pt>
                <c:pt idx="85">
                  <c:v>44620</c:v>
                </c:pt>
                <c:pt idx="86">
                  <c:v>44651</c:v>
                </c:pt>
                <c:pt idx="87">
                  <c:v>44681</c:v>
                </c:pt>
                <c:pt idx="88">
                  <c:v>44712</c:v>
                </c:pt>
                <c:pt idx="89">
                  <c:v>44742</c:v>
                </c:pt>
                <c:pt idx="90">
                  <c:v>44773</c:v>
                </c:pt>
                <c:pt idx="91">
                  <c:v>44804</c:v>
                </c:pt>
                <c:pt idx="92">
                  <c:v>44834</c:v>
                </c:pt>
                <c:pt idx="93">
                  <c:v>44865</c:v>
                </c:pt>
                <c:pt idx="94">
                  <c:v>44895</c:v>
                </c:pt>
                <c:pt idx="95">
                  <c:v>44926</c:v>
                </c:pt>
                <c:pt idx="96">
                  <c:v>44957</c:v>
                </c:pt>
                <c:pt idx="97">
                  <c:v>44985</c:v>
                </c:pt>
                <c:pt idx="98">
                  <c:v>45016</c:v>
                </c:pt>
                <c:pt idx="99">
                  <c:v>45046</c:v>
                </c:pt>
                <c:pt idx="100">
                  <c:v>45077</c:v>
                </c:pt>
                <c:pt idx="101">
                  <c:v>45107</c:v>
                </c:pt>
                <c:pt idx="102">
                  <c:v>45138</c:v>
                </c:pt>
                <c:pt idx="103">
                  <c:v>45169</c:v>
                </c:pt>
                <c:pt idx="104">
                  <c:v>45199</c:v>
                </c:pt>
                <c:pt idx="105">
                  <c:v>45230</c:v>
                </c:pt>
                <c:pt idx="106">
                  <c:v>45260</c:v>
                </c:pt>
                <c:pt idx="107">
                  <c:v>45291</c:v>
                </c:pt>
                <c:pt idx="108">
                  <c:v>45322</c:v>
                </c:pt>
                <c:pt idx="109">
                  <c:v>45351</c:v>
                </c:pt>
                <c:pt idx="110">
                  <c:v>45382</c:v>
                </c:pt>
                <c:pt idx="111">
                  <c:v>45412</c:v>
                </c:pt>
                <c:pt idx="112">
                  <c:v>45443</c:v>
                </c:pt>
                <c:pt idx="113">
                  <c:v>45473</c:v>
                </c:pt>
                <c:pt idx="114">
                  <c:v>45504</c:v>
                </c:pt>
                <c:pt idx="115">
                  <c:v>45535</c:v>
                </c:pt>
                <c:pt idx="116">
                  <c:v>45565</c:v>
                </c:pt>
                <c:pt idx="117">
                  <c:v>45596</c:v>
                </c:pt>
                <c:pt idx="118">
                  <c:v>45626</c:v>
                </c:pt>
                <c:pt idx="119">
                  <c:v>45657</c:v>
                </c:pt>
                <c:pt idx="120">
                  <c:v>45688</c:v>
                </c:pt>
                <c:pt idx="121">
                  <c:v>45716</c:v>
                </c:pt>
                <c:pt idx="122">
                  <c:v>45747</c:v>
                </c:pt>
                <c:pt idx="123">
                  <c:v>45777</c:v>
                </c:pt>
                <c:pt idx="124">
                  <c:v>45808</c:v>
                </c:pt>
                <c:pt idx="125">
                  <c:v>45838</c:v>
                </c:pt>
                <c:pt idx="126">
                  <c:v>45869</c:v>
                </c:pt>
                <c:pt idx="127">
                  <c:v>45900</c:v>
                </c:pt>
                <c:pt idx="128">
                  <c:v>45930</c:v>
                </c:pt>
                <c:pt idx="129">
                  <c:v>45961</c:v>
                </c:pt>
                <c:pt idx="130">
                  <c:v>45991</c:v>
                </c:pt>
                <c:pt idx="131">
                  <c:v>46022</c:v>
                </c:pt>
                <c:pt idx="132">
                  <c:v>46053</c:v>
                </c:pt>
                <c:pt idx="133">
                  <c:v>46081</c:v>
                </c:pt>
                <c:pt idx="134">
                  <c:v>46112</c:v>
                </c:pt>
                <c:pt idx="135">
                  <c:v>46142</c:v>
                </c:pt>
                <c:pt idx="136">
                  <c:v>46173</c:v>
                </c:pt>
              </c:numCache>
            </c:numRef>
          </c:cat>
          <c:val>
            <c:numRef>
              <c:f>'איור 26ב נתונים'!$E$4:$E$300</c:f>
              <c:numCache>
                <c:formatCode>General</c:formatCode>
                <c:ptCount val="297"/>
                <c:pt idx="0">
                  <c:v>12.143936008148478</c:v>
                </c:pt>
                <c:pt idx="1">
                  <c:v>1.042141972694562</c:v>
                </c:pt>
                <c:pt idx="2">
                  <c:v>11.064763867733284</c:v>
                </c:pt>
                <c:pt idx="3">
                  <c:v>11.582744309735709</c:v>
                </c:pt>
                <c:pt idx="4">
                  <c:v>9.9220845548014367</c:v>
                </c:pt>
                <c:pt idx="5">
                  <c:v>9.2173486351543268</c:v>
                </c:pt>
                <c:pt idx="6">
                  <c:v>2.3886827102209161</c:v>
                </c:pt>
                <c:pt idx="7">
                  <c:v>11.87401319720545</c:v>
                </c:pt>
                <c:pt idx="8">
                  <c:v>13.042518358975215</c:v>
                </c:pt>
                <c:pt idx="9">
                  <c:v>2.9861872711327266</c:v>
                </c:pt>
                <c:pt idx="10">
                  <c:v>9.6636812622539416</c:v>
                </c:pt>
                <c:pt idx="11">
                  <c:v>0.60456645008939491</c:v>
                </c:pt>
                <c:pt idx="12">
                  <c:v>10.444172236907621</c:v>
                </c:pt>
                <c:pt idx="13">
                  <c:v>12.224816180967817</c:v>
                </c:pt>
                <c:pt idx="14">
                  <c:v>14.156656276641909</c:v>
                </c:pt>
                <c:pt idx="15">
                  <c:v>15.742883492035006</c:v>
                </c:pt>
                <c:pt idx="16">
                  <c:v>6.5335981011952491</c:v>
                </c:pt>
                <c:pt idx="17">
                  <c:v>19.189334246022476</c:v>
                </c:pt>
                <c:pt idx="18">
                  <c:v>18.19906669972886</c:v>
                </c:pt>
                <c:pt idx="19">
                  <c:v>8.0601343846421933</c:v>
                </c:pt>
                <c:pt idx="20">
                  <c:v>9.4342869690908966</c:v>
                </c:pt>
                <c:pt idx="21">
                  <c:v>9.8807066336792158</c:v>
                </c:pt>
                <c:pt idx="22">
                  <c:v>13.754164552973984</c:v>
                </c:pt>
                <c:pt idx="23">
                  <c:v>8.9977135720495269</c:v>
                </c:pt>
                <c:pt idx="24">
                  <c:v>13.707477361329765</c:v>
                </c:pt>
                <c:pt idx="25">
                  <c:v>12.628019787358108</c:v>
                </c:pt>
                <c:pt idx="26">
                  <c:v>8.4612656402006259</c:v>
                </c:pt>
                <c:pt idx="27">
                  <c:v>14.219645861289827</c:v>
                </c:pt>
                <c:pt idx="28">
                  <c:v>14.183596021934218</c:v>
                </c:pt>
                <c:pt idx="29">
                  <c:v>11.715517846471506</c:v>
                </c:pt>
                <c:pt idx="30">
                  <c:v>11.926083766222868</c:v>
                </c:pt>
                <c:pt idx="31">
                  <c:v>11.579471406445084</c:v>
                </c:pt>
                <c:pt idx="32">
                  <c:v>14.726307091126742</c:v>
                </c:pt>
                <c:pt idx="33">
                  <c:v>7.3311379287930469</c:v>
                </c:pt>
                <c:pt idx="34">
                  <c:v>15.032577562639622</c:v>
                </c:pt>
                <c:pt idx="35">
                  <c:v>11.884734331738299</c:v>
                </c:pt>
                <c:pt idx="36">
                  <c:v>9.4601006599588064</c:v>
                </c:pt>
                <c:pt idx="37">
                  <c:v>7.9680136133690773</c:v>
                </c:pt>
                <c:pt idx="38">
                  <c:v>9.1505427562938024</c:v>
                </c:pt>
                <c:pt idx="39">
                  <c:v>7.2152966695054905</c:v>
                </c:pt>
                <c:pt idx="40">
                  <c:v>4.6953008570397774</c:v>
                </c:pt>
                <c:pt idx="41">
                  <c:v>10.979973861868977</c:v>
                </c:pt>
                <c:pt idx="42">
                  <c:v>12.557493503504269</c:v>
                </c:pt>
                <c:pt idx="43">
                  <c:v>3.4908035310867862</c:v>
                </c:pt>
                <c:pt idx="44">
                  <c:v>11.830029090170592</c:v>
                </c:pt>
                <c:pt idx="45">
                  <c:v>8.4661737202836242</c:v>
                </c:pt>
                <c:pt idx="46">
                  <c:v>12.909975536616901</c:v>
                </c:pt>
                <c:pt idx="47">
                  <c:v>7.0832075856511594</c:v>
                </c:pt>
                <c:pt idx="48">
                  <c:v>5.5447203310044673</c:v>
                </c:pt>
                <c:pt idx="49">
                  <c:v>5.7303301140648149</c:v>
                </c:pt>
                <c:pt idx="50">
                  <c:v>4.0822889425995372</c:v>
                </c:pt>
                <c:pt idx="51">
                  <c:v>5.5342180744886829</c:v>
                </c:pt>
                <c:pt idx="52">
                  <c:v>8.4231542478305936</c:v>
                </c:pt>
                <c:pt idx="53">
                  <c:v>10.203939816547631</c:v>
                </c:pt>
                <c:pt idx="54">
                  <c:v>2.9548361419293809</c:v>
                </c:pt>
                <c:pt idx="55">
                  <c:v>6.3297739754457494</c:v>
                </c:pt>
                <c:pt idx="56">
                  <c:v>4.6456813332245774</c:v>
                </c:pt>
                <c:pt idx="57">
                  <c:v>12.095410581751576</c:v>
                </c:pt>
                <c:pt idx="58">
                  <c:v>7.4185427072427865</c:v>
                </c:pt>
                <c:pt idx="59">
                  <c:v>8.6422456822251981</c:v>
                </c:pt>
                <c:pt idx="60">
                  <c:v>10.516099335642018</c:v>
                </c:pt>
                <c:pt idx="61">
                  <c:v>7.1470334312791657</c:v>
                </c:pt>
                <c:pt idx="62">
                  <c:v>21.971632755000289</c:v>
                </c:pt>
                <c:pt idx="63">
                  <c:v>22.028544341349303</c:v>
                </c:pt>
                <c:pt idx="64">
                  <c:v>27.225875833534513</c:v>
                </c:pt>
                <c:pt idx="65">
                  <c:v>18.538329060128873</c:v>
                </c:pt>
                <c:pt idx="66">
                  <c:v>13.311445681436513</c:v>
                </c:pt>
                <c:pt idx="67">
                  <c:v>8.8798694390373321</c:v>
                </c:pt>
                <c:pt idx="68">
                  <c:v>11.942680704270312</c:v>
                </c:pt>
                <c:pt idx="69">
                  <c:v>15.292186837012258</c:v>
                </c:pt>
                <c:pt idx="70">
                  <c:v>19.412875798796875</c:v>
                </c:pt>
                <c:pt idx="71">
                  <c:v>13.751510004303892</c:v>
                </c:pt>
                <c:pt idx="72">
                  <c:v>13.308627327835271</c:v>
                </c:pt>
                <c:pt idx="73">
                  <c:v>5.3737216658272384</c:v>
                </c:pt>
                <c:pt idx="74">
                  <c:v>7.2546780265465687</c:v>
                </c:pt>
                <c:pt idx="75">
                  <c:v>7.645810150535203</c:v>
                </c:pt>
                <c:pt idx="76">
                  <c:v>6.7925631601328815</c:v>
                </c:pt>
                <c:pt idx="77">
                  <c:v>5.5647728815067694</c:v>
                </c:pt>
                <c:pt idx="78">
                  <c:v>3.4988670827574402</c:v>
                </c:pt>
                <c:pt idx="79">
                  <c:v>8.8449817272248179</c:v>
                </c:pt>
                <c:pt idx="80">
                  <c:v>4.6582098759409174</c:v>
                </c:pt>
                <c:pt idx="81">
                  <c:v>8.7189953480656097</c:v>
                </c:pt>
                <c:pt idx="82">
                  <c:v>7.2130746165703421</c:v>
                </c:pt>
                <c:pt idx="83">
                  <c:v>8.5828531240169763</c:v>
                </c:pt>
                <c:pt idx="84">
                  <c:v>15.132612045209619</c:v>
                </c:pt>
                <c:pt idx="85">
                  <c:v>8.2081728204166673</c:v>
                </c:pt>
                <c:pt idx="86">
                  <c:v>13.540591550304745</c:v>
                </c:pt>
                <c:pt idx="87">
                  <c:v>6.1131207085678296</c:v>
                </c:pt>
                <c:pt idx="88">
                  <c:v>8.3718301656254503</c:v>
                </c:pt>
                <c:pt idx="89">
                  <c:v>9.3569304570770253</c:v>
                </c:pt>
                <c:pt idx="90">
                  <c:v>7.6811120813097755</c:v>
                </c:pt>
                <c:pt idx="91">
                  <c:v>7.1789526668932995</c:v>
                </c:pt>
                <c:pt idx="92">
                  <c:v>8.7962496916163584</c:v>
                </c:pt>
                <c:pt idx="93">
                  <c:v>9.7014289393438293</c:v>
                </c:pt>
                <c:pt idx="94">
                  <c:v>3.5566330407321689</c:v>
                </c:pt>
                <c:pt idx="95">
                  <c:v>3.9590919690005926</c:v>
                </c:pt>
                <c:pt idx="96">
                  <c:v>12.643321579401215</c:v>
                </c:pt>
                <c:pt idx="97">
                  <c:v>6.9671054549764824</c:v>
                </c:pt>
                <c:pt idx="98">
                  <c:v>3.0503893244367726</c:v>
                </c:pt>
                <c:pt idx="99">
                  <c:v>6.1289557436362827</c:v>
                </c:pt>
                <c:pt idx="100">
                  <c:v>6.6938568386636019</c:v>
                </c:pt>
                <c:pt idx="101">
                  <c:v>5.8029301989916426</c:v>
                </c:pt>
                <c:pt idx="102">
                  <c:v>13.161235668318893</c:v>
                </c:pt>
                <c:pt idx="103">
                  <c:v>11.432807255899844</c:v>
                </c:pt>
                <c:pt idx="104">
                  <c:v>13.00956891532031</c:v>
                </c:pt>
                <c:pt idx="105">
                  <c:v>10.396408356832541</c:v>
                </c:pt>
                <c:pt idx="106">
                  <c:v>18.325317876062019</c:v>
                </c:pt>
                <c:pt idx="107">
                  <c:v>12.574100096586085</c:v>
                </c:pt>
                <c:pt idx="108">
                  <c:v>10.205023095180838</c:v>
                </c:pt>
                <c:pt idx="109">
                  <c:v>12.018048702428191</c:v>
                </c:pt>
                <c:pt idx="110">
                  <c:v>12.009676396404556</c:v>
                </c:pt>
                <c:pt idx="111">
                  <c:v>14.012649501991209</c:v>
                </c:pt>
                <c:pt idx="112">
                  <c:v>9.1584031427825998</c:v>
                </c:pt>
                <c:pt idx="113">
                  <c:v>10.753201461172255</c:v>
                </c:pt>
                <c:pt idx="114">
                  <c:v>11.61119724506251</c:v>
                </c:pt>
                <c:pt idx="115">
                  <c:v>7.1068514256462416</c:v>
                </c:pt>
                <c:pt idx="116">
                  <c:v>7.5039016741052684</c:v>
                </c:pt>
                <c:pt idx="117">
                  <c:v>5.1435649440145461</c:v>
                </c:pt>
                <c:pt idx="118">
                  <c:v>5.5699733927741759</c:v>
                </c:pt>
                <c:pt idx="119">
                  <c:v>4.9476052685230467</c:v>
                </c:pt>
                <c:pt idx="120">
                  <c:v>4.1102600427495011</c:v>
                </c:pt>
                <c:pt idx="121">
                  <c:v>6.737666222977345</c:v>
                </c:pt>
                <c:pt idx="122">
                  <c:v>8.9786065116394465</c:v>
                </c:pt>
                <c:pt idx="123">
                  <c:v>8.5257137813533017</c:v>
                </c:pt>
                <c:pt idx="124">
                  <c:v>6.5487738735236727</c:v>
                </c:pt>
                <c:pt idx="125">
                  <c:v>6.0499601459835066</c:v>
                </c:pt>
                <c:pt idx="126">
                  <c:v>3.0284147984694698</c:v>
                </c:pt>
                <c:pt idx="127">
                  <c:v>4.72971329677888</c:v>
                </c:pt>
                <c:pt idx="128">
                  <c:v>11.003664327394301</c:v>
                </c:pt>
                <c:pt idx="129">
                  <c:v>8.7106170833025001</c:v>
                </c:pt>
                <c:pt idx="130">
                  <c:v>9.76863296395139</c:v>
                </c:pt>
                <c:pt idx="131">
                  <c:v>16.814602795745301</c:v>
                </c:pt>
                <c:pt idx="132">
                  <c:v>9.3926601482917498</c:v>
                </c:pt>
                <c:pt idx="133">
                  <c:v>5.4133308104731004</c:v>
                </c:pt>
                <c:pt idx="134">
                  <c:v>14.8522247841448</c:v>
                </c:pt>
                <c:pt idx="135">
                  <c:v>11.349843045060499</c:v>
                </c:pt>
                <c:pt idx="136">
                  <c:v>7.2991206690980501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30-4559-AA00-B2535DA475EA}"/>
            </c:ext>
          </c:extLst>
        </c:ser>
        <c:ser>
          <c:idx val="4"/>
          <c:order val="1"/>
          <c:tx>
            <c:strRef>
              <c:f>'איור 26ב נתונים'!$F$2</c:f>
              <c:strCache>
                <c:ptCount val="1"/>
                <c:pt idx="0">
                  <c:v>medium</c:v>
                </c:pt>
              </c:strCache>
            </c:strRef>
          </c:tx>
          <c:spPr>
            <a:ln w="22225" cap="rnd">
              <a:solidFill>
                <a:srgbClr val="DA8F3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'איור 26ב נתונים'!$A$4:$A$300</c:f>
              <c:numCache>
                <c:formatCode>m/d/yyyy</c:formatCode>
                <c:ptCount val="297"/>
                <c:pt idx="0">
                  <c:v>42035</c:v>
                </c:pt>
                <c:pt idx="1">
                  <c:v>42063</c:v>
                </c:pt>
                <c:pt idx="2">
                  <c:v>42094</c:v>
                </c:pt>
                <c:pt idx="3">
                  <c:v>42124</c:v>
                </c:pt>
                <c:pt idx="4">
                  <c:v>42155</c:v>
                </c:pt>
                <c:pt idx="5">
                  <c:v>42185</c:v>
                </c:pt>
                <c:pt idx="6">
                  <c:v>42216</c:v>
                </c:pt>
                <c:pt idx="7">
                  <c:v>42247</c:v>
                </c:pt>
                <c:pt idx="8">
                  <c:v>42277</c:v>
                </c:pt>
                <c:pt idx="9">
                  <c:v>42308</c:v>
                </c:pt>
                <c:pt idx="10">
                  <c:v>42338</c:v>
                </c:pt>
                <c:pt idx="11">
                  <c:v>42369</c:v>
                </c:pt>
                <c:pt idx="12">
                  <c:v>42400</c:v>
                </c:pt>
                <c:pt idx="13">
                  <c:v>42429</c:v>
                </c:pt>
                <c:pt idx="14">
                  <c:v>42460</c:v>
                </c:pt>
                <c:pt idx="15">
                  <c:v>42490</c:v>
                </c:pt>
                <c:pt idx="16">
                  <c:v>42521</c:v>
                </c:pt>
                <c:pt idx="17">
                  <c:v>42551</c:v>
                </c:pt>
                <c:pt idx="18">
                  <c:v>42582</c:v>
                </c:pt>
                <c:pt idx="19">
                  <c:v>42613</c:v>
                </c:pt>
                <c:pt idx="20">
                  <c:v>42643</c:v>
                </c:pt>
                <c:pt idx="21">
                  <c:v>42674</c:v>
                </c:pt>
                <c:pt idx="22">
                  <c:v>42704</c:v>
                </c:pt>
                <c:pt idx="23">
                  <c:v>42735</c:v>
                </c:pt>
                <c:pt idx="24">
                  <c:v>42766</c:v>
                </c:pt>
                <c:pt idx="25">
                  <c:v>42794</c:v>
                </c:pt>
                <c:pt idx="26">
                  <c:v>42825</c:v>
                </c:pt>
                <c:pt idx="27">
                  <c:v>42855</c:v>
                </c:pt>
                <c:pt idx="28">
                  <c:v>42886</c:v>
                </c:pt>
                <c:pt idx="29">
                  <c:v>42916</c:v>
                </c:pt>
                <c:pt idx="30">
                  <c:v>42947</c:v>
                </c:pt>
                <c:pt idx="31">
                  <c:v>42978</c:v>
                </c:pt>
                <c:pt idx="32">
                  <c:v>43008</c:v>
                </c:pt>
                <c:pt idx="33">
                  <c:v>43039</c:v>
                </c:pt>
                <c:pt idx="34">
                  <c:v>43069</c:v>
                </c:pt>
                <c:pt idx="35">
                  <c:v>43100</c:v>
                </c:pt>
                <c:pt idx="36">
                  <c:v>43131</c:v>
                </c:pt>
                <c:pt idx="37">
                  <c:v>43159</c:v>
                </c:pt>
                <c:pt idx="38">
                  <c:v>43190</c:v>
                </c:pt>
                <c:pt idx="39">
                  <c:v>43220</c:v>
                </c:pt>
                <c:pt idx="40">
                  <c:v>43251</c:v>
                </c:pt>
                <c:pt idx="41">
                  <c:v>43281</c:v>
                </c:pt>
                <c:pt idx="42">
                  <c:v>43312</c:v>
                </c:pt>
                <c:pt idx="43">
                  <c:v>43343</c:v>
                </c:pt>
                <c:pt idx="44">
                  <c:v>43373</c:v>
                </c:pt>
                <c:pt idx="45">
                  <c:v>43404</c:v>
                </c:pt>
                <c:pt idx="46">
                  <c:v>43434</c:v>
                </c:pt>
                <c:pt idx="47">
                  <c:v>43465</c:v>
                </c:pt>
                <c:pt idx="48">
                  <c:v>43496</c:v>
                </c:pt>
                <c:pt idx="49">
                  <c:v>43524</c:v>
                </c:pt>
                <c:pt idx="50">
                  <c:v>43555</c:v>
                </c:pt>
                <c:pt idx="51">
                  <c:v>43585</c:v>
                </c:pt>
                <c:pt idx="52">
                  <c:v>43616</c:v>
                </c:pt>
                <c:pt idx="53">
                  <c:v>43646</c:v>
                </c:pt>
                <c:pt idx="54">
                  <c:v>43677</c:v>
                </c:pt>
                <c:pt idx="55">
                  <c:v>43708</c:v>
                </c:pt>
                <c:pt idx="56">
                  <c:v>43738</c:v>
                </c:pt>
                <c:pt idx="57">
                  <c:v>43769</c:v>
                </c:pt>
                <c:pt idx="58">
                  <c:v>43799</c:v>
                </c:pt>
                <c:pt idx="59">
                  <c:v>43830</c:v>
                </c:pt>
                <c:pt idx="60">
                  <c:v>43861</c:v>
                </c:pt>
                <c:pt idx="61">
                  <c:v>43890</c:v>
                </c:pt>
                <c:pt idx="62">
                  <c:v>43921</c:v>
                </c:pt>
                <c:pt idx="63">
                  <c:v>43951</c:v>
                </c:pt>
                <c:pt idx="64">
                  <c:v>43982</c:v>
                </c:pt>
                <c:pt idx="65">
                  <c:v>44012</c:v>
                </c:pt>
                <c:pt idx="66">
                  <c:v>44043</c:v>
                </c:pt>
                <c:pt idx="67">
                  <c:v>44074</c:v>
                </c:pt>
                <c:pt idx="68">
                  <c:v>44104</c:v>
                </c:pt>
                <c:pt idx="69">
                  <c:v>44135</c:v>
                </c:pt>
                <c:pt idx="70">
                  <c:v>44165</c:v>
                </c:pt>
                <c:pt idx="71">
                  <c:v>44196</c:v>
                </c:pt>
                <c:pt idx="72">
                  <c:v>44227</c:v>
                </c:pt>
                <c:pt idx="73">
                  <c:v>44255</c:v>
                </c:pt>
                <c:pt idx="74">
                  <c:v>44286</c:v>
                </c:pt>
                <c:pt idx="75">
                  <c:v>44316</c:v>
                </c:pt>
                <c:pt idx="76">
                  <c:v>44347</c:v>
                </c:pt>
                <c:pt idx="77">
                  <c:v>44377</c:v>
                </c:pt>
                <c:pt idx="78">
                  <c:v>44408</c:v>
                </c:pt>
                <c:pt idx="79">
                  <c:v>44439</c:v>
                </c:pt>
                <c:pt idx="80">
                  <c:v>44469</c:v>
                </c:pt>
                <c:pt idx="81">
                  <c:v>44500</c:v>
                </c:pt>
                <c:pt idx="82">
                  <c:v>44530</c:v>
                </c:pt>
                <c:pt idx="83">
                  <c:v>44561</c:v>
                </c:pt>
                <c:pt idx="84">
                  <c:v>44592</c:v>
                </c:pt>
                <c:pt idx="85">
                  <c:v>44620</c:v>
                </c:pt>
                <c:pt idx="86">
                  <c:v>44651</c:v>
                </c:pt>
                <c:pt idx="87">
                  <c:v>44681</c:v>
                </c:pt>
                <c:pt idx="88">
                  <c:v>44712</c:v>
                </c:pt>
                <c:pt idx="89">
                  <c:v>44742</c:v>
                </c:pt>
                <c:pt idx="90">
                  <c:v>44773</c:v>
                </c:pt>
                <c:pt idx="91">
                  <c:v>44804</c:v>
                </c:pt>
                <c:pt idx="92">
                  <c:v>44834</c:v>
                </c:pt>
                <c:pt idx="93">
                  <c:v>44865</c:v>
                </c:pt>
                <c:pt idx="94">
                  <c:v>44895</c:v>
                </c:pt>
                <c:pt idx="95">
                  <c:v>44926</c:v>
                </c:pt>
                <c:pt idx="96">
                  <c:v>44957</c:v>
                </c:pt>
                <c:pt idx="97">
                  <c:v>44985</c:v>
                </c:pt>
                <c:pt idx="98">
                  <c:v>45016</c:v>
                </c:pt>
                <c:pt idx="99">
                  <c:v>45046</c:v>
                </c:pt>
                <c:pt idx="100">
                  <c:v>45077</c:v>
                </c:pt>
                <c:pt idx="101">
                  <c:v>45107</c:v>
                </c:pt>
                <c:pt idx="102">
                  <c:v>45138</c:v>
                </c:pt>
                <c:pt idx="103">
                  <c:v>45169</c:v>
                </c:pt>
                <c:pt idx="104">
                  <c:v>45199</c:v>
                </c:pt>
                <c:pt idx="105">
                  <c:v>45230</c:v>
                </c:pt>
                <c:pt idx="106">
                  <c:v>45260</c:v>
                </c:pt>
                <c:pt idx="107">
                  <c:v>45291</c:v>
                </c:pt>
                <c:pt idx="108">
                  <c:v>45322</c:v>
                </c:pt>
                <c:pt idx="109">
                  <c:v>45351</c:v>
                </c:pt>
                <c:pt idx="110">
                  <c:v>45382</c:v>
                </c:pt>
                <c:pt idx="111">
                  <c:v>45412</c:v>
                </c:pt>
                <c:pt idx="112">
                  <c:v>45443</c:v>
                </c:pt>
                <c:pt idx="113">
                  <c:v>45473</c:v>
                </c:pt>
                <c:pt idx="114">
                  <c:v>45504</c:v>
                </c:pt>
                <c:pt idx="115">
                  <c:v>45535</c:v>
                </c:pt>
                <c:pt idx="116">
                  <c:v>45565</c:v>
                </c:pt>
                <c:pt idx="117">
                  <c:v>45596</c:v>
                </c:pt>
                <c:pt idx="118">
                  <c:v>45626</c:v>
                </c:pt>
                <c:pt idx="119">
                  <c:v>45657</c:v>
                </c:pt>
                <c:pt idx="120">
                  <c:v>45688</c:v>
                </c:pt>
                <c:pt idx="121">
                  <c:v>45716</c:v>
                </c:pt>
                <c:pt idx="122">
                  <c:v>45747</c:v>
                </c:pt>
                <c:pt idx="123">
                  <c:v>45777</c:v>
                </c:pt>
                <c:pt idx="124">
                  <c:v>45808</c:v>
                </c:pt>
                <c:pt idx="125">
                  <c:v>45838</c:v>
                </c:pt>
                <c:pt idx="126">
                  <c:v>45869</c:v>
                </c:pt>
                <c:pt idx="127">
                  <c:v>45900</c:v>
                </c:pt>
                <c:pt idx="128">
                  <c:v>45930</c:v>
                </c:pt>
                <c:pt idx="129">
                  <c:v>45961</c:v>
                </c:pt>
                <c:pt idx="130">
                  <c:v>45991</c:v>
                </c:pt>
                <c:pt idx="131">
                  <c:v>46022</c:v>
                </c:pt>
                <c:pt idx="132">
                  <c:v>46053</c:v>
                </c:pt>
                <c:pt idx="133">
                  <c:v>46081</c:v>
                </c:pt>
                <c:pt idx="134">
                  <c:v>46112</c:v>
                </c:pt>
                <c:pt idx="135">
                  <c:v>46142</c:v>
                </c:pt>
                <c:pt idx="136">
                  <c:v>46173</c:v>
                </c:pt>
              </c:numCache>
            </c:numRef>
          </c:cat>
          <c:val>
            <c:numRef>
              <c:f>'איור 26ב נתונים'!$F$4:$F$300</c:f>
              <c:numCache>
                <c:formatCode>General</c:formatCode>
                <c:ptCount val="297"/>
                <c:pt idx="0">
                  <c:v>2.4403917096359744</c:v>
                </c:pt>
                <c:pt idx="1">
                  <c:v>5.3394003738233193</c:v>
                </c:pt>
                <c:pt idx="2">
                  <c:v>2.148600752633345</c:v>
                </c:pt>
                <c:pt idx="3">
                  <c:v>19.584030965956252</c:v>
                </c:pt>
                <c:pt idx="4">
                  <c:v>10.774876777409231</c:v>
                </c:pt>
                <c:pt idx="5">
                  <c:v>10.552989590369556</c:v>
                </c:pt>
                <c:pt idx="6">
                  <c:v>10.924413134395531</c:v>
                </c:pt>
                <c:pt idx="7">
                  <c:v>5.1256822913302598</c:v>
                </c:pt>
                <c:pt idx="8">
                  <c:v>5.5593995693199121</c:v>
                </c:pt>
                <c:pt idx="9">
                  <c:v>11.766639592121431</c:v>
                </c:pt>
                <c:pt idx="10">
                  <c:v>0.65036506093224344</c:v>
                </c:pt>
                <c:pt idx="11">
                  <c:v>36.449396087556259</c:v>
                </c:pt>
                <c:pt idx="12">
                  <c:v>3.2350146439214589</c:v>
                </c:pt>
                <c:pt idx="13">
                  <c:v>2.6493525117595884</c:v>
                </c:pt>
                <c:pt idx="14">
                  <c:v>3.7894541891515372</c:v>
                </c:pt>
                <c:pt idx="15">
                  <c:v>3.0880097163670612</c:v>
                </c:pt>
                <c:pt idx="16">
                  <c:v>7.0426745244209794</c:v>
                </c:pt>
                <c:pt idx="17">
                  <c:v>3.699843904699752</c:v>
                </c:pt>
                <c:pt idx="18">
                  <c:v>5.9467229417235341</c:v>
                </c:pt>
                <c:pt idx="19">
                  <c:v>4.8036341750952269</c:v>
                </c:pt>
                <c:pt idx="20">
                  <c:v>4.3732405562922594</c:v>
                </c:pt>
                <c:pt idx="21">
                  <c:v>3.6768983626841072</c:v>
                </c:pt>
                <c:pt idx="22">
                  <c:v>4.3369583681474149</c:v>
                </c:pt>
                <c:pt idx="23">
                  <c:v>8.7342403435238936</c:v>
                </c:pt>
                <c:pt idx="24">
                  <c:v>8.8013522549197205</c:v>
                </c:pt>
                <c:pt idx="25">
                  <c:v>1.526844543379088</c:v>
                </c:pt>
                <c:pt idx="26">
                  <c:v>6.9434254395454991</c:v>
                </c:pt>
                <c:pt idx="27">
                  <c:v>7.6798599499152838</c:v>
                </c:pt>
                <c:pt idx="28">
                  <c:v>4.6501679141662242</c:v>
                </c:pt>
                <c:pt idx="29">
                  <c:v>10.981147622416058</c:v>
                </c:pt>
                <c:pt idx="30">
                  <c:v>12.424027429235265</c:v>
                </c:pt>
                <c:pt idx="31">
                  <c:v>11.666164242604053</c:v>
                </c:pt>
                <c:pt idx="32">
                  <c:v>8.4896373248603503</c:v>
                </c:pt>
                <c:pt idx="33">
                  <c:v>9.6613878505599242</c:v>
                </c:pt>
                <c:pt idx="34">
                  <c:v>8.1124068371209237</c:v>
                </c:pt>
                <c:pt idx="35">
                  <c:v>3.1346530991508472</c:v>
                </c:pt>
                <c:pt idx="36">
                  <c:v>1.6935427153378799</c:v>
                </c:pt>
                <c:pt idx="37">
                  <c:v>4.1713315894334357</c:v>
                </c:pt>
                <c:pt idx="38">
                  <c:v>10.156932721248191</c:v>
                </c:pt>
                <c:pt idx="39">
                  <c:v>4.2136552934612501</c:v>
                </c:pt>
                <c:pt idx="40">
                  <c:v>2.6280319342051732</c:v>
                </c:pt>
                <c:pt idx="41">
                  <c:v>6.2864884997870645</c:v>
                </c:pt>
                <c:pt idx="42">
                  <c:v>2.1167658264297331</c:v>
                </c:pt>
                <c:pt idx="43">
                  <c:v>3.9549133435732977</c:v>
                </c:pt>
                <c:pt idx="44">
                  <c:v>4.5771632877081796</c:v>
                </c:pt>
                <c:pt idx="45">
                  <c:v>5.0035195280336495</c:v>
                </c:pt>
                <c:pt idx="46">
                  <c:v>12.999330252103395</c:v>
                </c:pt>
                <c:pt idx="47">
                  <c:v>4.1744617482515087</c:v>
                </c:pt>
                <c:pt idx="48">
                  <c:v>2.0367816635457849</c:v>
                </c:pt>
                <c:pt idx="49">
                  <c:v>9.2292233992976094</c:v>
                </c:pt>
                <c:pt idx="50">
                  <c:v>9.226299292981329</c:v>
                </c:pt>
                <c:pt idx="51">
                  <c:v>4.857095528651759</c:v>
                </c:pt>
                <c:pt idx="52">
                  <c:v>4.9908238062369499</c:v>
                </c:pt>
                <c:pt idx="53">
                  <c:v>5.3696099721860362</c:v>
                </c:pt>
                <c:pt idx="54">
                  <c:v>9.0607773341881259</c:v>
                </c:pt>
                <c:pt idx="55">
                  <c:v>5.4308344114070746</c:v>
                </c:pt>
                <c:pt idx="56">
                  <c:v>11.457597047270005</c:v>
                </c:pt>
                <c:pt idx="57">
                  <c:v>14.17847311971706</c:v>
                </c:pt>
                <c:pt idx="58">
                  <c:v>8.2501873607073186</c:v>
                </c:pt>
                <c:pt idx="59">
                  <c:v>13.322002979208364</c:v>
                </c:pt>
                <c:pt idx="60">
                  <c:v>6.9818234624981086</c:v>
                </c:pt>
                <c:pt idx="61">
                  <c:v>5.595124695479563</c:v>
                </c:pt>
                <c:pt idx="62">
                  <c:v>17.005038997746443</c:v>
                </c:pt>
                <c:pt idx="63">
                  <c:v>13.439030322220212</c:v>
                </c:pt>
                <c:pt idx="64">
                  <c:v>4.6416457478014586</c:v>
                </c:pt>
                <c:pt idx="65">
                  <c:v>4.6824987873001183</c:v>
                </c:pt>
                <c:pt idx="66">
                  <c:v>16.55509905694969</c:v>
                </c:pt>
                <c:pt idx="67">
                  <c:v>11.550931743408796</c:v>
                </c:pt>
                <c:pt idx="68">
                  <c:v>11.739203839380137</c:v>
                </c:pt>
                <c:pt idx="69">
                  <c:v>6.5075325122591199</c:v>
                </c:pt>
                <c:pt idx="70">
                  <c:v>5.086417687054837</c:v>
                </c:pt>
                <c:pt idx="71">
                  <c:v>10.818484208982989</c:v>
                </c:pt>
                <c:pt idx="72">
                  <c:v>4.2729243548623339</c:v>
                </c:pt>
                <c:pt idx="73">
                  <c:v>4.0547685351811724</c:v>
                </c:pt>
                <c:pt idx="74">
                  <c:v>3.1416855861056669</c:v>
                </c:pt>
                <c:pt idx="75">
                  <c:v>3.4014752308830962</c:v>
                </c:pt>
                <c:pt idx="76">
                  <c:v>3.9771488216792696</c:v>
                </c:pt>
                <c:pt idx="77">
                  <c:v>6.1412452401156132</c:v>
                </c:pt>
                <c:pt idx="78">
                  <c:v>3.7421063639362511</c:v>
                </c:pt>
                <c:pt idx="79">
                  <c:v>3.5191326979824682</c:v>
                </c:pt>
                <c:pt idx="80">
                  <c:v>3.5829945179791074</c:v>
                </c:pt>
                <c:pt idx="81">
                  <c:v>8.688208309778723</c:v>
                </c:pt>
                <c:pt idx="82">
                  <c:v>3.5986059126726366</c:v>
                </c:pt>
                <c:pt idx="83">
                  <c:v>3.6359314739513202</c:v>
                </c:pt>
                <c:pt idx="84">
                  <c:v>8.3267358581486786</c:v>
                </c:pt>
                <c:pt idx="85">
                  <c:v>10.068601680525996</c:v>
                </c:pt>
                <c:pt idx="86">
                  <c:v>10.180344238685374</c:v>
                </c:pt>
                <c:pt idx="87">
                  <c:v>1.4501285011601748</c:v>
                </c:pt>
                <c:pt idx="88">
                  <c:v>4.8856410447083443</c:v>
                </c:pt>
                <c:pt idx="89">
                  <c:v>3.2478702460996489</c:v>
                </c:pt>
                <c:pt idx="90">
                  <c:v>6.7486175659253824</c:v>
                </c:pt>
                <c:pt idx="91">
                  <c:v>2.7624458795050795</c:v>
                </c:pt>
                <c:pt idx="92">
                  <c:v>2.0412607546454073</c:v>
                </c:pt>
                <c:pt idx="93">
                  <c:v>7.7113439746392345</c:v>
                </c:pt>
                <c:pt idx="94">
                  <c:v>4.2402496028789054</c:v>
                </c:pt>
                <c:pt idx="95">
                  <c:v>9.9654439311896521</c:v>
                </c:pt>
                <c:pt idx="96">
                  <c:v>4.9680657997430391</c:v>
                </c:pt>
                <c:pt idx="97">
                  <c:v>2.9031855323702285</c:v>
                </c:pt>
                <c:pt idx="98">
                  <c:v>10.805270480836619</c:v>
                </c:pt>
                <c:pt idx="99">
                  <c:v>7.241212021018093</c:v>
                </c:pt>
                <c:pt idx="100">
                  <c:v>7.2934005791101244</c:v>
                </c:pt>
                <c:pt idx="101">
                  <c:v>6.7158978832142351</c:v>
                </c:pt>
                <c:pt idx="102">
                  <c:v>7.9244083000308239</c:v>
                </c:pt>
                <c:pt idx="103">
                  <c:v>6.1916380259710539</c:v>
                </c:pt>
                <c:pt idx="104">
                  <c:v>6.0923094649954654</c:v>
                </c:pt>
                <c:pt idx="105">
                  <c:v>7.5200636362515878</c:v>
                </c:pt>
                <c:pt idx="106">
                  <c:v>9.3672758244685355</c:v>
                </c:pt>
                <c:pt idx="107">
                  <c:v>10.809760149824772</c:v>
                </c:pt>
                <c:pt idx="108">
                  <c:v>4.3840960050060014</c:v>
                </c:pt>
                <c:pt idx="109">
                  <c:v>5.9820529302981429</c:v>
                </c:pt>
                <c:pt idx="110">
                  <c:v>6.1987693004321995</c:v>
                </c:pt>
                <c:pt idx="111">
                  <c:v>8.0357392642958079</c:v>
                </c:pt>
                <c:pt idx="112">
                  <c:v>5.7945291517735429</c:v>
                </c:pt>
                <c:pt idx="113">
                  <c:v>8.5473516533715834</c:v>
                </c:pt>
                <c:pt idx="114">
                  <c:v>8.8206073990871339</c:v>
                </c:pt>
                <c:pt idx="115">
                  <c:v>4.4342519805476908</c:v>
                </c:pt>
                <c:pt idx="116">
                  <c:v>10.533782813188928</c:v>
                </c:pt>
                <c:pt idx="117">
                  <c:v>8.2224339566190547</c:v>
                </c:pt>
                <c:pt idx="118">
                  <c:v>8.2923629436063564</c:v>
                </c:pt>
                <c:pt idx="119">
                  <c:v>7.827282226019201</c:v>
                </c:pt>
                <c:pt idx="120">
                  <c:v>4.3631994035536135</c:v>
                </c:pt>
                <c:pt idx="121">
                  <c:v>2.5694515998089549</c:v>
                </c:pt>
                <c:pt idx="122">
                  <c:v>2.7988986803771327</c:v>
                </c:pt>
                <c:pt idx="123">
                  <c:v>6.0328139046731417</c:v>
                </c:pt>
                <c:pt idx="124">
                  <c:v>4.2453470707887462</c:v>
                </c:pt>
                <c:pt idx="125">
                  <c:v>6.0017024547158897</c:v>
                </c:pt>
                <c:pt idx="126">
                  <c:v>4.5374656322494804</c:v>
                </c:pt>
                <c:pt idx="127">
                  <c:v>5.9361942178616403</c:v>
                </c:pt>
                <c:pt idx="128">
                  <c:v>4.3257555122898399</c:v>
                </c:pt>
                <c:pt idx="129">
                  <c:v>3.6276728669999398</c:v>
                </c:pt>
                <c:pt idx="130">
                  <c:v>4.7019348109510997</c:v>
                </c:pt>
                <c:pt idx="131">
                  <c:v>7.9250037236847204</c:v>
                </c:pt>
                <c:pt idx="132">
                  <c:v>9.7126487653207398</c:v>
                </c:pt>
                <c:pt idx="133">
                  <c:v>3.9636874908991699</c:v>
                </c:pt>
                <c:pt idx="134">
                  <c:v>4.3296719755688002</c:v>
                </c:pt>
                <c:pt idx="135">
                  <c:v>13.8553974372543</c:v>
                </c:pt>
                <c:pt idx="136">
                  <c:v>5.6600908983779501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30-4559-AA00-B2535DA475EA}"/>
            </c:ext>
          </c:extLst>
        </c:ser>
        <c:ser>
          <c:idx val="5"/>
          <c:order val="2"/>
          <c:tx>
            <c:strRef>
              <c:f>'איור 26ב נתונים'!$G$2</c:f>
              <c:strCache>
                <c:ptCount val="1"/>
                <c:pt idx="0">
                  <c:v>large</c:v>
                </c:pt>
              </c:strCache>
            </c:strRef>
          </c:tx>
          <c:spPr>
            <a:ln w="22225" cap="rnd">
              <a:solidFill>
                <a:srgbClr val="357C3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'איור 26ב נתונים'!$A$4:$A$300</c:f>
              <c:numCache>
                <c:formatCode>m/d/yyyy</c:formatCode>
                <c:ptCount val="297"/>
                <c:pt idx="0">
                  <c:v>42035</c:v>
                </c:pt>
                <c:pt idx="1">
                  <c:v>42063</c:v>
                </c:pt>
                <c:pt idx="2">
                  <c:v>42094</c:v>
                </c:pt>
                <c:pt idx="3">
                  <c:v>42124</c:v>
                </c:pt>
                <c:pt idx="4">
                  <c:v>42155</c:v>
                </c:pt>
                <c:pt idx="5">
                  <c:v>42185</c:v>
                </c:pt>
                <c:pt idx="6">
                  <c:v>42216</c:v>
                </c:pt>
                <c:pt idx="7">
                  <c:v>42247</c:v>
                </c:pt>
                <c:pt idx="8">
                  <c:v>42277</c:v>
                </c:pt>
                <c:pt idx="9">
                  <c:v>42308</c:v>
                </c:pt>
                <c:pt idx="10">
                  <c:v>42338</c:v>
                </c:pt>
                <c:pt idx="11">
                  <c:v>42369</c:v>
                </c:pt>
                <c:pt idx="12">
                  <c:v>42400</c:v>
                </c:pt>
                <c:pt idx="13">
                  <c:v>42429</c:v>
                </c:pt>
                <c:pt idx="14">
                  <c:v>42460</c:v>
                </c:pt>
                <c:pt idx="15">
                  <c:v>42490</c:v>
                </c:pt>
                <c:pt idx="16">
                  <c:v>42521</c:v>
                </c:pt>
                <c:pt idx="17">
                  <c:v>42551</c:v>
                </c:pt>
                <c:pt idx="18">
                  <c:v>42582</c:v>
                </c:pt>
                <c:pt idx="19">
                  <c:v>42613</c:v>
                </c:pt>
                <c:pt idx="20">
                  <c:v>42643</c:v>
                </c:pt>
                <c:pt idx="21">
                  <c:v>42674</c:v>
                </c:pt>
                <c:pt idx="22">
                  <c:v>42704</c:v>
                </c:pt>
                <c:pt idx="23">
                  <c:v>42735</c:v>
                </c:pt>
                <c:pt idx="24">
                  <c:v>42766</c:v>
                </c:pt>
                <c:pt idx="25">
                  <c:v>42794</c:v>
                </c:pt>
                <c:pt idx="26">
                  <c:v>42825</c:v>
                </c:pt>
                <c:pt idx="27">
                  <c:v>42855</c:v>
                </c:pt>
                <c:pt idx="28">
                  <c:v>42886</c:v>
                </c:pt>
                <c:pt idx="29">
                  <c:v>42916</c:v>
                </c:pt>
                <c:pt idx="30">
                  <c:v>42947</c:v>
                </c:pt>
                <c:pt idx="31">
                  <c:v>42978</c:v>
                </c:pt>
                <c:pt idx="32">
                  <c:v>43008</c:v>
                </c:pt>
                <c:pt idx="33">
                  <c:v>43039</c:v>
                </c:pt>
                <c:pt idx="34">
                  <c:v>43069</c:v>
                </c:pt>
                <c:pt idx="35">
                  <c:v>43100</c:v>
                </c:pt>
                <c:pt idx="36">
                  <c:v>43131</c:v>
                </c:pt>
                <c:pt idx="37">
                  <c:v>43159</c:v>
                </c:pt>
                <c:pt idx="38">
                  <c:v>43190</c:v>
                </c:pt>
                <c:pt idx="39">
                  <c:v>43220</c:v>
                </c:pt>
                <c:pt idx="40">
                  <c:v>43251</c:v>
                </c:pt>
                <c:pt idx="41">
                  <c:v>43281</c:v>
                </c:pt>
                <c:pt idx="42">
                  <c:v>43312</c:v>
                </c:pt>
                <c:pt idx="43">
                  <c:v>43343</c:v>
                </c:pt>
                <c:pt idx="44">
                  <c:v>43373</c:v>
                </c:pt>
                <c:pt idx="45">
                  <c:v>43404</c:v>
                </c:pt>
                <c:pt idx="46">
                  <c:v>43434</c:v>
                </c:pt>
                <c:pt idx="47">
                  <c:v>43465</c:v>
                </c:pt>
                <c:pt idx="48">
                  <c:v>43496</c:v>
                </c:pt>
                <c:pt idx="49">
                  <c:v>43524</c:v>
                </c:pt>
                <c:pt idx="50">
                  <c:v>43555</c:v>
                </c:pt>
                <c:pt idx="51">
                  <c:v>43585</c:v>
                </c:pt>
                <c:pt idx="52">
                  <c:v>43616</c:v>
                </c:pt>
                <c:pt idx="53">
                  <c:v>43646</c:v>
                </c:pt>
                <c:pt idx="54">
                  <c:v>43677</c:v>
                </c:pt>
                <c:pt idx="55">
                  <c:v>43708</c:v>
                </c:pt>
                <c:pt idx="56">
                  <c:v>43738</c:v>
                </c:pt>
                <c:pt idx="57">
                  <c:v>43769</c:v>
                </c:pt>
                <c:pt idx="58">
                  <c:v>43799</c:v>
                </c:pt>
                <c:pt idx="59">
                  <c:v>43830</c:v>
                </c:pt>
                <c:pt idx="60">
                  <c:v>43861</c:v>
                </c:pt>
                <c:pt idx="61">
                  <c:v>43890</c:v>
                </c:pt>
                <c:pt idx="62">
                  <c:v>43921</c:v>
                </c:pt>
                <c:pt idx="63">
                  <c:v>43951</c:v>
                </c:pt>
                <c:pt idx="64">
                  <c:v>43982</c:v>
                </c:pt>
                <c:pt idx="65">
                  <c:v>44012</c:v>
                </c:pt>
                <c:pt idx="66">
                  <c:v>44043</c:v>
                </c:pt>
                <c:pt idx="67">
                  <c:v>44074</c:v>
                </c:pt>
                <c:pt idx="68">
                  <c:v>44104</c:v>
                </c:pt>
                <c:pt idx="69">
                  <c:v>44135</c:v>
                </c:pt>
                <c:pt idx="70">
                  <c:v>44165</c:v>
                </c:pt>
                <c:pt idx="71">
                  <c:v>44196</c:v>
                </c:pt>
                <c:pt idx="72">
                  <c:v>44227</c:v>
                </c:pt>
                <c:pt idx="73">
                  <c:v>44255</c:v>
                </c:pt>
                <c:pt idx="74">
                  <c:v>44286</c:v>
                </c:pt>
                <c:pt idx="75">
                  <c:v>44316</c:v>
                </c:pt>
                <c:pt idx="76">
                  <c:v>44347</c:v>
                </c:pt>
                <c:pt idx="77">
                  <c:v>44377</c:v>
                </c:pt>
                <c:pt idx="78">
                  <c:v>44408</c:v>
                </c:pt>
                <c:pt idx="79">
                  <c:v>44439</c:v>
                </c:pt>
                <c:pt idx="80">
                  <c:v>44469</c:v>
                </c:pt>
                <c:pt idx="81">
                  <c:v>44500</c:v>
                </c:pt>
                <c:pt idx="82">
                  <c:v>44530</c:v>
                </c:pt>
                <c:pt idx="83">
                  <c:v>44561</c:v>
                </c:pt>
                <c:pt idx="84">
                  <c:v>44592</c:v>
                </c:pt>
                <c:pt idx="85">
                  <c:v>44620</c:v>
                </c:pt>
                <c:pt idx="86">
                  <c:v>44651</c:v>
                </c:pt>
                <c:pt idx="87">
                  <c:v>44681</c:v>
                </c:pt>
                <c:pt idx="88">
                  <c:v>44712</c:v>
                </c:pt>
                <c:pt idx="89">
                  <c:v>44742</c:v>
                </c:pt>
                <c:pt idx="90">
                  <c:v>44773</c:v>
                </c:pt>
                <c:pt idx="91">
                  <c:v>44804</c:v>
                </c:pt>
                <c:pt idx="92">
                  <c:v>44834</c:v>
                </c:pt>
                <c:pt idx="93">
                  <c:v>44865</c:v>
                </c:pt>
                <c:pt idx="94">
                  <c:v>44895</c:v>
                </c:pt>
                <c:pt idx="95">
                  <c:v>44926</c:v>
                </c:pt>
                <c:pt idx="96">
                  <c:v>44957</c:v>
                </c:pt>
                <c:pt idx="97">
                  <c:v>44985</c:v>
                </c:pt>
                <c:pt idx="98">
                  <c:v>45016</c:v>
                </c:pt>
                <c:pt idx="99">
                  <c:v>45046</c:v>
                </c:pt>
                <c:pt idx="100">
                  <c:v>45077</c:v>
                </c:pt>
                <c:pt idx="101">
                  <c:v>45107</c:v>
                </c:pt>
                <c:pt idx="102">
                  <c:v>45138</c:v>
                </c:pt>
                <c:pt idx="103">
                  <c:v>45169</c:v>
                </c:pt>
                <c:pt idx="104">
                  <c:v>45199</c:v>
                </c:pt>
                <c:pt idx="105">
                  <c:v>45230</c:v>
                </c:pt>
                <c:pt idx="106">
                  <c:v>45260</c:v>
                </c:pt>
                <c:pt idx="107">
                  <c:v>45291</c:v>
                </c:pt>
                <c:pt idx="108">
                  <c:v>45322</c:v>
                </c:pt>
                <c:pt idx="109">
                  <c:v>45351</c:v>
                </c:pt>
                <c:pt idx="110">
                  <c:v>45382</c:v>
                </c:pt>
                <c:pt idx="111">
                  <c:v>45412</c:v>
                </c:pt>
                <c:pt idx="112">
                  <c:v>45443</c:v>
                </c:pt>
                <c:pt idx="113">
                  <c:v>45473</c:v>
                </c:pt>
                <c:pt idx="114">
                  <c:v>45504</c:v>
                </c:pt>
                <c:pt idx="115">
                  <c:v>45535</c:v>
                </c:pt>
                <c:pt idx="116">
                  <c:v>45565</c:v>
                </c:pt>
                <c:pt idx="117">
                  <c:v>45596</c:v>
                </c:pt>
                <c:pt idx="118">
                  <c:v>45626</c:v>
                </c:pt>
                <c:pt idx="119">
                  <c:v>45657</c:v>
                </c:pt>
                <c:pt idx="120">
                  <c:v>45688</c:v>
                </c:pt>
                <c:pt idx="121">
                  <c:v>45716</c:v>
                </c:pt>
                <c:pt idx="122">
                  <c:v>45747</c:v>
                </c:pt>
                <c:pt idx="123">
                  <c:v>45777</c:v>
                </c:pt>
                <c:pt idx="124">
                  <c:v>45808</c:v>
                </c:pt>
                <c:pt idx="125">
                  <c:v>45838</c:v>
                </c:pt>
                <c:pt idx="126">
                  <c:v>45869</c:v>
                </c:pt>
                <c:pt idx="127">
                  <c:v>45900</c:v>
                </c:pt>
                <c:pt idx="128">
                  <c:v>45930</c:v>
                </c:pt>
                <c:pt idx="129">
                  <c:v>45961</c:v>
                </c:pt>
                <c:pt idx="130">
                  <c:v>45991</c:v>
                </c:pt>
                <c:pt idx="131">
                  <c:v>46022</c:v>
                </c:pt>
                <c:pt idx="132">
                  <c:v>46053</c:v>
                </c:pt>
                <c:pt idx="133">
                  <c:v>46081</c:v>
                </c:pt>
                <c:pt idx="134">
                  <c:v>46112</c:v>
                </c:pt>
                <c:pt idx="135">
                  <c:v>46142</c:v>
                </c:pt>
                <c:pt idx="136">
                  <c:v>46173</c:v>
                </c:pt>
              </c:numCache>
            </c:numRef>
          </c:cat>
          <c:val>
            <c:numRef>
              <c:f>'איור 26ב נתונים'!$G$4:$G$300</c:f>
              <c:numCache>
                <c:formatCode>General</c:formatCode>
                <c:ptCount val="297"/>
                <c:pt idx="0">
                  <c:v>4.4865385388763857</c:v>
                </c:pt>
                <c:pt idx="1">
                  <c:v>1.1463709633042036</c:v>
                </c:pt>
                <c:pt idx="2">
                  <c:v>0.93476495391622827</c:v>
                </c:pt>
                <c:pt idx="3">
                  <c:v>3.2429196584388311</c:v>
                </c:pt>
                <c:pt idx="4">
                  <c:v>2.2059345054281012</c:v>
                </c:pt>
                <c:pt idx="5">
                  <c:v>1.7968275684232169</c:v>
                </c:pt>
                <c:pt idx="6">
                  <c:v>4.6096089123108825</c:v>
                </c:pt>
                <c:pt idx="7">
                  <c:v>1.8956030466151732</c:v>
                </c:pt>
                <c:pt idx="8">
                  <c:v>0.81283668701186529</c:v>
                </c:pt>
                <c:pt idx="9">
                  <c:v>3.2146642696007666</c:v>
                </c:pt>
                <c:pt idx="10">
                  <c:v>2.4296242602039291</c:v>
                </c:pt>
                <c:pt idx="11">
                  <c:v>3.7598023258910866</c:v>
                </c:pt>
                <c:pt idx="12">
                  <c:v>5.0456222333649503</c:v>
                </c:pt>
                <c:pt idx="13">
                  <c:v>3.9327085034836622</c:v>
                </c:pt>
                <c:pt idx="14">
                  <c:v>3.1796411372515587</c:v>
                </c:pt>
                <c:pt idx="15">
                  <c:v>3.4152398271913209</c:v>
                </c:pt>
                <c:pt idx="16">
                  <c:v>3.0009775514934902</c:v>
                </c:pt>
                <c:pt idx="17">
                  <c:v>2.575989909837662</c:v>
                </c:pt>
                <c:pt idx="18">
                  <c:v>3.7432918725332236</c:v>
                </c:pt>
                <c:pt idx="19">
                  <c:v>4.2934545763952068</c:v>
                </c:pt>
                <c:pt idx="20">
                  <c:v>5.4913102677068091</c:v>
                </c:pt>
                <c:pt idx="21">
                  <c:v>4.3839005499032577</c:v>
                </c:pt>
                <c:pt idx="22">
                  <c:v>4.1720796608110522</c:v>
                </c:pt>
                <c:pt idx="23">
                  <c:v>3.9653476192187811</c:v>
                </c:pt>
                <c:pt idx="24">
                  <c:v>3.6109205924864241</c:v>
                </c:pt>
                <c:pt idx="25">
                  <c:v>2.9710989164913832</c:v>
                </c:pt>
                <c:pt idx="26">
                  <c:v>2.9691025688636836</c:v>
                </c:pt>
                <c:pt idx="27">
                  <c:v>3.6922892014911781</c:v>
                </c:pt>
                <c:pt idx="28">
                  <c:v>4.3992089628608921</c:v>
                </c:pt>
                <c:pt idx="29">
                  <c:v>4.4716022241455793</c:v>
                </c:pt>
                <c:pt idx="30">
                  <c:v>2.888578241735507</c:v>
                </c:pt>
                <c:pt idx="31">
                  <c:v>2.2554660993092863</c:v>
                </c:pt>
                <c:pt idx="32">
                  <c:v>2.4519921570639425</c:v>
                </c:pt>
                <c:pt idx="33">
                  <c:v>2.3803639530229477</c:v>
                </c:pt>
                <c:pt idx="34">
                  <c:v>6.8907992544915571</c:v>
                </c:pt>
                <c:pt idx="35">
                  <c:v>2.7283565749666225</c:v>
                </c:pt>
                <c:pt idx="36">
                  <c:v>2.2599201080124978</c:v>
                </c:pt>
                <c:pt idx="37">
                  <c:v>2.4181276043556381</c:v>
                </c:pt>
                <c:pt idx="38">
                  <c:v>2.4249895064590326</c:v>
                </c:pt>
                <c:pt idx="39">
                  <c:v>2.0341943256808679</c:v>
                </c:pt>
                <c:pt idx="40">
                  <c:v>5.7386722758884998</c:v>
                </c:pt>
                <c:pt idx="41">
                  <c:v>4.1275203665811837</c:v>
                </c:pt>
                <c:pt idx="42">
                  <c:v>3.9510658417956397</c:v>
                </c:pt>
                <c:pt idx="43">
                  <c:v>3.3740660630625103</c:v>
                </c:pt>
                <c:pt idx="44">
                  <c:v>3.2461897947933838</c:v>
                </c:pt>
                <c:pt idx="45">
                  <c:v>3.7969728680832793</c:v>
                </c:pt>
                <c:pt idx="46">
                  <c:v>3.6945785958072763</c:v>
                </c:pt>
                <c:pt idx="47">
                  <c:v>3.5386666222926197</c:v>
                </c:pt>
                <c:pt idx="48">
                  <c:v>4.4353332681235846</c:v>
                </c:pt>
                <c:pt idx="49">
                  <c:v>4.6200650987631438</c:v>
                </c:pt>
                <c:pt idx="50">
                  <c:v>6.3582648859954229</c:v>
                </c:pt>
                <c:pt idx="51">
                  <c:v>4.205886258700394</c:v>
                </c:pt>
                <c:pt idx="52">
                  <c:v>4.0229691796521596</c:v>
                </c:pt>
                <c:pt idx="53">
                  <c:v>5.1034183265960031</c:v>
                </c:pt>
                <c:pt idx="54">
                  <c:v>3.3473269612701855</c:v>
                </c:pt>
                <c:pt idx="55">
                  <c:v>4.1527110833520702</c:v>
                </c:pt>
                <c:pt idx="56">
                  <c:v>7.0771486918842692</c:v>
                </c:pt>
                <c:pt idx="57">
                  <c:v>7.0368839307402844</c:v>
                </c:pt>
                <c:pt idx="58">
                  <c:v>6.5471616770702479</c:v>
                </c:pt>
                <c:pt idx="59">
                  <c:v>5.9410913035940753</c:v>
                </c:pt>
                <c:pt idx="60">
                  <c:v>6.307301329366573</c:v>
                </c:pt>
                <c:pt idx="61">
                  <c:v>5.5878121565488819</c:v>
                </c:pt>
                <c:pt idx="62">
                  <c:v>6.5526790318896868</c:v>
                </c:pt>
                <c:pt idx="63">
                  <c:v>10.987360340593343</c:v>
                </c:pt>
                <c:pt idx="64">
                  <c:v>8.928610644363463</c:v>
                </c:pt>
                <c:pt idx="65">
                  <c:v>7.1542298294157378</c:v>
                </c:pt>
                <c:pt idx="66">
                  <c:v>7.2200649018325338</c:v>
                </c:pt>
                <c:pt idx="67">
                  <c:v>7.6599975823330659</c:v>
                </c:pt>
                <c:pt idx="68">
                  <c:v>6.9280382574352455</c:v>
                </c:pt>
                <c:pt idx="69">
                  <c:v>6.3918478010577058</c:v>
                </c:pt>
                <c:pt idx="70">
                  <c:v>6.0582747015527483</c:v>
                </c:pt>
                <c:pt idx="71">
                  <c:v>6.0830959895328665</c:v>
                </c:pt>
                <c:pt idx="72">
                  <c:v>5.1568758283419012</c:v>
                </c:pt>
                <c:pt idx="73">
                  <c:v>3.9329166238472717</c:v>
                </c:pt>
                <c:pt idx="74">
                  <c:v>3.8635449228575278</c:v>
                </c:pt>
                <c:pt idx="75">
                  <c:v>2.9370720912670989</c:v>
                </c:pt>
                <c:pt idx="76">
                  <c:v>3.4437301622616827</c:v>
                </c:pt>
                <c:pt idx="77">
                  <c:v>2.5998523753895486</c:v>
                </c:pt>
                <c:pt idx="78">
                  <c:v>4.2748046283955441</c:v>
                </c:pt>
                <c:pt idx="79">
                  <c:v>2.1261096210395012</c:v>
                </c:pt>
                <c:pt idx="80">
                  <c:v>3.6177808517693566</c:v>
                </c:pt>
                <c:pt idx="81">
                  <c:v>3.5221563603439443</c:v>
                </c:pt>
                <c:pt idx="82">
                  <c:v>6.1693834043556404</c:v>
                </c:pt>
                <c:pt idx="83">
                  <c:v>2.2430767771971629</c:v>
                </c:pt>
                <c:pt idx="84">
                  <c:v>2.8694456253250116</c:v>
                </c:pt>
                <c:pt idx="85">
                  <c:v>2.2923269576346148</c:v>
                </c:pt>
                <c:pt idx="86">
                  <c:v>1.8996612244699473</c:v>
                </c:pt>
                <c:pt idx="87">
                  <c:v>5.6807958989787499</c:v>
                </c:pt>
                <c:pt idx="88">
                  <c:v>1.8519955512138269</c:v>
                </c:pt>
                <c:pt idx="89">
                  <c:v>2.4786558536822527</c:v>
                </c:pt>
                <c:pt idx="90">
                  <c:v>2.9920137430718805</c:v>
                </c:pt>
                <c:pt idx="91">
                  <c:v>1.3204359437833735</c:v>
                </c:pt>
                <c:pt idx="92">
                  <c:v>1.6372878484220803</c:v>
                </c:pt>
                <c:pt idx="93">
                  <c:v>3.4655559252790495</c:v>
                </c:pt>
                <c:pt idx="94">
                  <c:v>1.6260213198007187</c:v>
                </c:pt>
                <c:pt idx="95">
                  <c:v>5.1185535607827441</c:v>
                </c:pt>
                <c:pt idx="96">
                  <c:v>2.577876625354306</c:v>
                </c:pt>
                <c:pt idx="97">
                  <c:v>0.40595081752213263</c:v>
                </c:pt>
                <c:pt idx="98">
                  <c:v>2.6465028398143562</c:v>
                </c:pt>
                <c:pt idx="99">
                  <c:v>0.58524714244043674</c:v>
                </c:pt>
                <c:pt idx="100">
                  <c:v>0.90844213428871057</c:v>
                </c:pt>
                <c:pt idx="101">
                  <c:v>0.67242504292998806</c:v>
                </c:pt>
                <c:pt idx="102">
                  <c:v>0.52143638997437103</c:v>
                </c:pt>
                <c:pt idx="103">
                  <c:v>2.2966170598137694</c:v>
                </c:pt>
                <c:pt idx="104">
                  <c:v>0.76940579529910269</c:v>
                </c:pt>
                <c:pt idx="105">
                  <c:v>2.0906654838554255</c:v>
                </c:pt>
                <c:pt idx="106">
                  <c:v>2.3663129689704974</c:v>
                </c:pt>
                <c:pt idx="107">
                  <c:v>1.2021883182373911</c:v>
                </c:pt>
                <c:pt idx="108">
                  <c:v>0.85692699594232347</c:v>
                </c:pt>
                <c:pt idx="109">
                  <c:v>1.4159804307549115</c:v>
                </c:pt>
                <c:pt idx="110">
                  <c:v>1.4751562870757744</c:v>
                </c:pt>
                <c:pt idx="111">
                  <c:v>0.72272352603952328</c:v>
                </c:pt>
                <c:pt idx="112">
                  <c:v>0.60916766244233278</c:v>
                </c:pt>
                <c:pt idx="113">
                  <c:v>2.6494113876665213</c:v>
                </c:pt>
                <c:pt idx="114">
                  <c:v>3.7232433776891396</c:v>
                </c:pt>
                <c:pt idx="115">
                  <c:v>0.54537826800722344</c:v>
                </c:pt>
                <c:pt idx="116">
                  <c:v>0.73747666062488559</c:v>
                </c:pt>
                <c:pt idx="117">
                  <c:v>3.1888526269501405</c:v>
                </c:pt>
                <c:pt idx="118">
                  <c:v>1.4341482785852044</c:v>
                </c:pt>
                <c:pt idx="119">
                  <c:v>1.790637272417744</c:v>
                </c:pt>
                <c:pt idx="120">
                  <c:v>0.77769840365949439</c:v>
                </c:pt>
                <c:pt idx="121">
                  <c:v>0.70270079421695741</c:v>
                </c:pt>
                <c:pt idx="122">
                  <c:v>0.85343808969784096</c:v>
                </c:pt>
                <c:pt idx="123">
                  <c:v>0.82461816916568342</c:v>
                </c:pt>
                <c:pt idx="124">
                  <c:v>1.0041114977953294</c:v>
                </c:pt>
                <c:pt idx="125">
                  <c:v>1.0077575098094567</c:v>
                </c:pt>
                <c:pt idx="126">
                  <c:v>2.8664028874297802</c:v>
                </c:pt>
                <c:pt idx="127">
                  <c:v>0.58784273123533104</c:v>
                </c:pt>
                <c:pt idx="128">
                  <c:v>0.300645462563498</c:v>
                </c:pt>
                <c:pt idx="129">
                  <c:v>0.71896107754398797</c:v>
                </c:pt>
                <c:pt idx="130">
                  <c:v>0.40911729020375498</c:v>
                </c:pt>
                <c:pt idx="131">
                  <c:v>0.39825478850523099</c:v>
                </c:pt>
                <c:pt idx="132">
                  <c:v>0.850817352066215</c:v>
                </c:pt>
                <c:pt idx="133">
                  <c:v>1.0773135487218199</c:v>
                </c:pt>
                <c:pt idx="134">
                  <c:v>0.49535928295790799</c:v>
                </c:pt>
                <c:pt idx="135">
                  <c:v>2.9013874739302499</c:v>
                </c:pt>
                <c:pt idx="136">
                  <c:v>1.9199392840389899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30-4559-AA00-B2535DA47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5292640"/>
        <c:axId val="885292968"/>
      </c:lineChart>
      <c:dateAx>
        <c:axId val="885292640"/>
        <c:scaling>
          <c:orientation val="minMax"/>
          <c:max val="46173"/>
          <c:min val="45077"/>
        </c:scaling>
        <c:delete val="0"/>
        <c:axPos val="b"/>
        <c:numFmt formatCode="mmm\-yy" sourceLinked="0"/>
        <c:majorTickMark val="none"/>
        <c:minorTickMark val="none"/>
        <c:tickLblPos val="nextTo"/>
        <c:spPr>
          <a:noFill/>
          <a:ln w="9525" cap="flat" cmpd="sng" algn="ctr">
            <a:solidFill>
              <a:srgbClr val="AFABAB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885292968"/>
        <c:crosses val="autoZero"/>
        <c:auto val="1"/>
        <c:lblOffset val="100"/>
        <c:baseTimeUnit val="months"/>
      </c:dateAx>
      <c:valAx>
        <c:axId val="885292968"/>
        <c:scaling>
          <c:orientation val="minMax"/>
          <c:max val="2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885292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609810416481975"/>
          <c:y val="0.95553295649955983"/>
          <c:w val="0.70787664847932907"/>
          <c:h val="3.6973481763055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David" panose="020E0502060401010101" pitchFamily="34" charset="-79"/>
          <a:cs typeface="David" panose="020E0502060401010101" pitchFamily="34" charset="-79"/>
        </a:defRPr>
      </a:pPr>
      <a:endParaRPr lang="he-IL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200" b="1" i="0" baseline="0" dirty="0">
                <a:effectLst/>
              </a:rPr>
              <a:t>Figure </a:t>
            </a:r>
            <a:r>
              <a:rPr lang="en-US" sz="1200" b="1" i="0" baseline="0" dirty="0" smtClean="0">
                <a:effectLst/>
              </a:rPr>
              <a:t>26a: </a:t>
            </a:r>
            <a:r>
              <a:rPr lang="en-US" sz="1200" b="1" i="0" baseline="0" dirty="0">
                <a:effectLst/>
              </a:rPr>
              <a:t>Average difficulty of obtaining bank credit by business size, based on the Trends Survey</a:t>
            </a:r>
            <a:r>
              <a:rPr lang="en-US" sz="1200" b="0" i="0" baseline="0" dirty="0" smtClean="0">
                <a:effectLst/>
              </a:rPr>
              <a:t>,</a:t>
            </a:r>
          </a:p>
          <a:p>
            <a: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200" b="0" i="0" baseline="0" dirty="0" smtClean="0">
                <a:effectLst/>
              </a:rPr>
              <a:t> </a:t>
            </a:r>
            <a:r>
              <a:rPr lang="en-US" sz="1200" b="0" i="0" baseline="0" dirty="0">
                <a:effectLst/>
              </a:rPr>
              <a:t>May 2023 to May 2026</a:t>
            </a:r>
            <a:endParaRPr lang="he-IL" sz="12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'איור 26א נתונים'!$B$2</c:f>
              <c:strCache>
                <c:ptCount val="1"/>
                <c:pt idx="0">
                  <c:v>small</c:v>
                </c:pt>
              </c:strCache>
            </c:strRef>
          </c:tx>
          <c:spPr>
            <a:ln w="22225" cap="rnd">
              <a:solidFill>
                <a:srgbClr val="008DA3"/>
              </a:solidFill>
              <a:round/>
            </a:ln>
            <a:effectLst/>
          </c:spPr>
          <c:marker>
            <c:symbol val="none"/>
          </c:marker>
          <c:cat>
            <c:numRef>
              <c:f>'איור 26א נתונים'!$A$4:$A$300</c:f>
              <c:numCache>
                <c:formatCode>m/d/yyyy</c:formatCode>
                <c:ptCount val="297"/>
                <c:pt idx="0">
                  <c:v>42035</c:v>
                </c:pt>
                <c:pt idx="1">
                  <c:v>42063</c:v>
                </c:pt>
                <c:pt idx="2">
                  <c:v>42094</c:v>
                </c:pt>
                <c:pt idx="3">
                  <c:v>42124</c:v>
                </c:pt>
                <c:pt idx="4">
                  <c:v>42155</c:v>
                </c:pt>
                <c:pt idx="5">
                  <c:v>42185</c:v>
                </c:pt>
                <c:pt idx="6">
                  <c:v>42216</c:v>
                </c:pt>
                <c:pt idx="7">
                  <c:v>42247</c:v>
                </c:pt>
                <c:pt idx="8">
                  <c:v>42277</c:v>
                </c:pt>
                <c:pt idx="9">
                  <c:v>42308</c:v>
                </c:pt>
                <c:pt idx="10">
                  <c:v>42338</c:v>
                </c:pt>
                <c:pt idx="11">
                  <c:v>42369</c:v>
                </c:pt>
                <c:pt idx="12">
                  <c:v>42400</c:v>
                </c:pt>
                <c:pt idx="13">
                  <c:v>42429</c:v>
                </c:pt>
                <c:pt idx="14">
                  <c:v>42460</c:v>
                </c:pt>
                <c:pt idx="15">
                  <c:v>42490</c:v>
                </c:pt>
                <c:pt idx="16">
                  <c:v>42521</c:v>
                </c:pt>
                <c:pt idx="17">
                  <c:v>42551</c:v>
                </c:pt>
                <c:pt idx="18">
                  <c:v>42582</c:v>
                </c:pt>
                <c:pt idx="19">
                  <c:v>42613</c:v>
                </c:pt>
                <c:pt idx="20">
                  <c:v>42643</c:v>
                </c:pt>
                <c:pt idx="21">
                  <c:v>42674</c:v>
                </c:pt>
                <c:pt idx="22">
                  <c:v>42704</c:v>
                </c:pt>
                <c:pt idx="23">
                  <c:v>42735</c:v>
                </c:pt>
                <c:pt idx="24">
                  <c:v>42766</c:v>
                </c:pt>
                <c:pt idx="25">
                  <c:v>42794</c:v>
                </c:pt>
                <c:pt idx="26">
                  <c:v>42825</c:v>
                </c:pt>
                <c:pt idx="27">
                  <c:v>42855</c:v>
                </c:pt>
                <c:pt idx="28">
                  <c:v>42886</c:v>
                </c:pt>
                <c:pt idx="29">
                  <c:v>42916</c:v>
                </c:pt>
                <c:pt idx="30">
                  <c:v>42947</c:v>
                </c:pt>
                <c:pt idx="31">
                  <c:v>42978</c:v>
                </c:pt>
                <c:pt idx="32">
                  <c:v>43008</c:v>
                </c:pt>
                <c:pt idx="33">
                  <c:v>43039</c:v>
                </c:pt>
                <c:pt idx="34">
                  <c:v>43069</c:v>
                </c:pt>
                <c:pt idx="35">
                  <c:v>43100</c:v>
                </c:pt>
                <c:pt idx="36">
                  <c:v>43131</c:v>
                </c:pt>
                <c:pt idx="37">
                  <c:v>43159</c:v>
                </c:pt>
                <c:pt idx="38">
                  <c:v>43190</c:v>
                </c:pt>
                <c:pt idx="39">
                  <c:v>43220</c:v>
                </c:pt>
                <c:pt idx="40">
                  <c:v>43251</c:v>
                </c:pt>
                <c:pt idx="41">
                  <c:v>43281</c:v>
                </c:pt>
                <c:pt idx="42">
                  <c:v>43312</c:v>
                </c:pt>
                <c:pt idx="43">
                  <c:v>43343</c:v>
                </c:pt>
                <c:pt idx="44">
                  <c:v>43373</c:v>
                </c:pt>
                <c:pt idx="45">
                  <c:v>43404</c:v>
                </c:pt>
                <c:pt idx="46">
                  <c:v>43434</c:v>
                </c:pt>
                <c:pt idx="47">
                  <c:v>43465</c:v>
                </c:pt>
                <c:pt idx="48">
                  <c:v>43496</c:v>
                </c:pt>
                <c:pt idx="49">
                  <c:v>43524</c:v>
                </c:pt>
                <c:pt idx="50">
                  <c:v>43555</c:v>
                </c:pt>
                <c:pt idx="51">
                  <c:v>43585</c:v>
                </c:pt>
                <c:pt idx="52">
                  <c:v>43616</c:v>
                </c:pt>
                <c:pt idx="53">
                  <c:v>43646</c:v>
                </c:pt>
                <c:pt idx="54">
                  <c:v>43677</c:v>
                </c:pt>
                <c:pt idx="55">
                  <c:v>43708</c:v>
                </c:pt>
                <c:pt idx="56">
                  <c:v>43738</c:v>
                </c:pt>
                <c:pt idx="57">
                  <c:v>43769</c:v>
                </c:pt>
                <c:pt idx="58">
                  <c:v>43799</c:v>
                </c:pt>
                <c:pt idx="59">
                  <c:v>43830</c:v>
                </c:pt>
                <c:pt idx="60">
                  <c:v>43861</c:v>
                </c:pt>
                <c:pt idx="61">
                  <c:v>43890</c:v>
                </c:pt>
                <c:pt idx="62">
                  <c:v>43921</c:v>
                </c:pt>
                <c:pt idx="63">
                  <c:v>43951</c:v>
                </c:pt>
                <c:pt idx="64">
                  <c:v>43982</c:v>
                </c:pt>
                <c:pt idx="65">
                  <c:v>44012</c:v>
                </c:pt>
                <c:pt idx="66">
                  <c:v>44043</c:v>
                </c:pt>
                <c:pt idx="67">
                  <c:v>44074</c:v>
                </c:pt>
                <c:pt idx="68">
                  <c:v>44104</c:v>
                </c:pt>
                <c:pt idx="69">
                  <c:v>44135</c:v>
                </c:pt>
                <c:pt idx="70">
                  <c:v>44165</c:v>
                </c:pt>
                <c:pt idx="71">
                  <c:v>44196</c:v>
                </c:pt>
                <c:pt idx="72">
                  <c:v>44227</c:v>
                </c:pt>
                <c:pt idx="73">
                  <c:v>44255</c:v>
                </c:pt>
                <c:pt idx="74">
                  <c:v>44286</c:v>
                </c:pt>
                <c:pt idx="75">
                  <c:v>44316</c:v>
                </c:pt>
                <c:pt idx="76">
                  <c:v>44347</c:v>
                </c:pt>
                <c:pt idx="77">
                  <c:v>44377</c:v>
                </c:pt>
                <c:pt idx="78">
                  <c:v>44408</c:v>
                </c:pt>
                <c:pt idx="79">
                  <c:v>44439</c:v>
                </c:pt>
                <c:pt idx="80">
                  <c:v>44469</c:v>
                </c:pt>
                <c:pt idx="81">
                  <c:v>44500</c:v>
                </c:pt>
                <c:pt idx="82">
                  <c:v>44530</c:v>
                </c:pt>
                <c:pt idx="83">
                  <c:v>44561</c:v>
                </c:pt>
                <c:pt idx="84">
                  <c:v>44592</c:v>
                </c:pt>
                <c:pt idx="85">
                  <c:v>44620</c:v>
                </c:pt>
                <c:pt idx="86">
                  <c:v>44651</c:v>
                </c:pt>
                <c:pt idx="87">
                  <c:v>44681</c:v>
                </c:pt>
                <c:pt idx="88">
                  <c:v>44712</c:v>
                </c:pt>
                <c:pt idx="89">
                  <c:v>44742</c:v>
                </c:pt>
                <c:pt idx="90">
                  <c:v>44773</c:v>
                </c:pt>
                <c:pt idx="91">
                  <c:v>44804</c:v>
                </c:pt>
                <c:pt idx="92">
                  <c:v>44834</c:v>
                </c:pt>
                <c:pt idx="93">
                  <c:v>44865</c:v>
                </c:pt>
                <c:pt idx="94">
                  <c:v>44895</c:v>
                </c:pt>
                <c:pt idx="95">
                  <c:v>44926</c:v>
                </c:pt>
                <c:pt idx="96">
                  <c:v>44957</c:v>
                </c:pt>
                <c:pt idx="97">
                  <c:v>44985</c:v>
                </c:pt>
                <c:pt idx="98">
                  <c:v>45016</c:v>
                </c:pt>
                <c:pt idx="99">
                  <c:v>45046</c:v>
                </c:pt>
                <c:pt idx="100">
                  <c:v>45077</c:v>
                </c:pt>
                <c:pt idx="101">
                  <c:v>45107</c:v>
                </c:pt>
                <c:pt idx="102">
                  <c:v>45138</c:v>
                </c:pt>
                <c:pt idx="103">
                  <c:v>45169</c:v>
                </c:pt>
                <c:pt idx="104">
                  <c:v>45199</c:v>
                </c:pt>
                <c:pt idx="105">
                  <c:v>45230</c:v>
                </c:pt>
                <c:pt idx="106">
                  <c:v>45260</c:v>
                </c:pt>
                <c:pt idx="107">
                  <c:v>45291</c:v>
                </c:pt>
                <c:pt idx="108">
                  <c:v>45322</c:v>
                </c:pt>
                <c:pt idx="109">
                  <c:v>45351</c:v>
                </c:pt>
                <c:pt idx="110">
                  <c:v>45382</c:v>
                </c:pt>
                <c:pt idx="111">
                  <c:v>45412</c:v>
                </c:pt>
                <c:pt idx="112">
                  <c:v>45443</c:v>
                </c:pt>
                <c:pt idx="113">
                  <c:v>45473</c:v>
                </c:pt>
                <c:pt idx="114">
                  <c:v>45504</c:v>
                </c:pt>
                <c:pt idx="115">
                  <c:v>45535</c:v>
                </c:pt>
                <c:pt idx="116">
                  <c:v>45565</c:v>
                </c:pt>
                <c:pt idx="117">
                  <c:v>45596</c:v>
                </c:pt>
                <c:pt idx="118">
                  <c:v>45626</c:v>
                </c:pt>
                <c:pt idx="119">
                  <c:v>45657</c:v>
                </c:pt>
                <c:pt idx="120">
                  <c:v>45688</c:v>
                </c:pt>
                <c:pt idx="121">
                  <c:v>45716</c:v>
                </c:pt>
                <c:pt idx="122">
                  <c:v>45747</c:v>
                </c:pt>
                <c:pt idx="123">
                  <c:v>45777</c:v>
                </c:pt>
                <c:pt idx="124">
                  <c:v>45808</c:v>
                </c:pt>
                <c:pt idx="125">
                  <c:v>45838</c:v>
                </c:pt>
                <c:pt idx="126">
                  <c:v>45869</c:v>
                </c:pt>
                <c:pt idx="127">
                  <c:v>45900</c:v>
                </c:pt>
                <c:pt idx="128">
                  <c:v>45930</c:v>
                </c:pt>
                <c:pt idx="129">
                  <c:v>45961</c:v>
                </c:pt>
                <c:pt idx="130">
                  <c:v>45991</c:v>
                </c:pt>
                <c:pt idx="131">
                  <c:v>46022</c:v>
                </c:pt>
                <c:pt idx="132">
                  <c:v>46053</c:v>
                </c:pt>
                <c:pt idx="133">
                  <c:v>46081</c:v>
                </c:pt>
                <c:pt idx="134">
                  <c:v>46112</c:v>
                </c:pt>
                <c:pt idx="135">
                  <c:v>46142</c:v>
                </c:pt>
                <c:pt idx="136">
                  <c:v>46173</c:v>
                </c:pt>
              </c:numCache>
            </c:numRef>
          </c:cat>
          <c:val>
            <c:numRef>
              <c:f>'איור 26א נתונים'!$B$4:$B$300</c:f>
              <c:numCache>
                <c:formatCode>General</c:formatCode>
                <c:ptCount val="297"/>
                <c:pt idx="0">
                  <c:v>8.9738106361128231</c:v>
                </c:pt>
                <c:pt idx="1">
                  <c:v>5.6022340177815355</c:v>
                </c:pt>
                <c:pt idx="2">
                  <c:v>9.1192863509016497</c:v>
                </c:pt>
                <c:pt idx="3">
                  <c:v>6.4155190721430122</c:v>
                </c:pt>
                <c:pt idx="4">
                  <c:v>3.7461583501994844</c:v>
                </c:pt>
                <c:pt idx="5">
                  <c:v>9.5568603986921499</c:v>
                </c:pt>
                <c:pt idx="6">
                  <c:v>7.8333417484015309</c:v>
                </c:pt>
                <c:pt idx="7">
                  <c:v>5.7583563203595975</c:v>
                </c:pt>
                <c:pt idx="8">
                  <c:v>6.6997031628967685</c:v>
                </c:pt>
                <c:pt idx="9">
                  <c:v>4.2957881783891505</c:v>
                </c:pt>
                <c:pt idx="10">
                  <c:v>5.2557436047109984</c:v>
                </c:pt>
                <c:pt idx="11">
                  <c:v>7.6870694881669612</c:v>
                </c:pt>
                <c:pt idx="12">
                  <c:v>10.468382368131037</c:v>
                </c:pt>
                <c:pt idx="13">
                  <c:v>8.2571913936120644</c:v>
                </c:pt>
                <c:pt idx="14">
                  <c:v>9.8161718783711294</c:v>
                </c:pt>
                <c:pt idx="15">
                  <c:v>11.713600414528198</c:v>
                </c:pt>
                <c:pt idx="16">
                  <c:v>8.7867799259232822</c:v>
                </c:pt>
                <c:pt idx="17">
                  <c:v>10.788081017678138</c:v>
                </c:pt>
                <c:pt idx="18">
                  <c:v>10.344398226768684</c:v>
                </c:pt>
                <c:pt idx="19">
                  <c:v>8.2795041189945415</c:v>
                </c:pt>
                <c:pt idx="20">
                  <c:v>9.2872225480356931</c:v>
                </c:pt>
                <c:pt idx="21">
                  <c:v>7.6790895148204541</c:v>
                </c:pt>
                <c:pt idx="22">
                  <c:v>9.5852130174664012</c:v>
                </c:pt>
                <c:pt idx="23">
                  <c:v>8.62069149868036</c:v>
                </c:pt>
                <c:pt idx="24">
                  <c:v>7.1576632916431642</c:v>
                </c:pt>
                <c:pt idx="25">
                  <c:v>8.5352647441632001</c:v>
                </c:pt>
                <c:pt idx="26">
                  <c:v>8.4442072266085901</c:v>
                </c:pt>
                <c:pt idx="27">
                  <c:v>8.7703963608236979</c:v>
                </c:pt>
                <c:pt idx="28">
                  <c:v>11.955813429103555</c:v>
                </c:pt>
                <c:pt idx="29">
                  <c:v>11.076084048697606</c:v>
                </c:pt>
                <c:pt idx="30">
                  <c:v>7.6235228427694599</c:v>
                </c:pt>
                <c:pt idx="31">
                  <c:v>8.5637967131908024</c:v>
                </c:pt>
                <c:pt idx="32">
                  <c:v>11.517490117919058</c:v>
                </c:pt>
                <c:pt idx="33">
                  <c:v>9.2118936030298926</c:v>
                </c:pt>
                <c:pt idx="34">
                  <c:v>9.8480895034893248</c:v>
                </c:pt>
                <c:pt idx="35">
                  <c:v>11.357064512486586</c:v>
                </c:pt>
                <c:pt idx="36">
                  <c:v>8.9918918514800126</c:v>
                </c:pt>
                <c:pt idx="37">
                  <c:v>7.9230509019825615</c:v>
                </c:pt>
                <c:pt idx="38">
                  <c:v>8.2491206325372115</c:v>
                </c:pt>
                <c:pt idx="39">
                  <c:v>8.9509623282937341</c:v>
                </c:pt>
                <c:pt idx="40">
                  <c:v>6.8261466718484121</c:v>
                </c:pt>
                <c:pt idx="41">
                  <c:v>8.074325390667223</c:v>
                </c:pt>
                <c:pt idx="42">
                  <c:v>8.1495261209095453</c:v>
                </c:pt>
                <c:pt idx="43">
                  <c:v>6.1264269256906196</c:v>
                </c:pt>
                <c:pt idx="44">
                  <c:v>7.3855564198838222</c:v>
                </c:pt>
                <c:pt idx="45">
                  <c:v>8.6901036150018083</c:v>
                </c:pt>
                <c:pt idx="46">
                  <c:v>6.8578658924464566</c:v>
                </c:pt>
                <c:pt idx="47">
                  <c:v>8.6847468285016536</c:v>
                </c:pt>
                <c:pt idx="48">
                  <c:v>9.5435973937461736</c:v>
                </c:pt>
                <c:pt idx="49">
                  <c:v>8.4316192122720555</c:v>
                </c:pt>
                <c:pt idx="50">
                  <c:v>7.3568873931126655</c:v>
                </c:pt>
                <c:pt idx="51">
                  <c:v>7.2807268735853983</c:v>
                </c:pt>
                <c:pt idx="52">
                  <c:v>12.025655068143541</c:v>
                </c:pt>
                <c:pt idx="53">
                  <c:v>8.252276161354958</c:v>
                </c:pt>
                <c:pt idx="54">
                  <c:v>8.8111514632993497</c:v>
                </c:pt>
                <c:pt idx="55">
                  <c:v>7.3513415889634217</c:v>
                </c:pt>
                <c:pt idx="56">
                  <c:v>10.639926532320004</c:v>
                </c:pt>
                <c:pt idx="57">
                  <c:v>12.801992049244113</c:v>
                </c:pt>
                <c:pt idx="58">
                  <c:v>12.281447649462349</c:v>
                </c:pt>
                <c:pt idx="59">
                  <c:v>15.204333891470485</c:v>
                </c:pt>
                <c:pt idx="60">
                  <c:v>11.748490378441804</c:v>
                </c:pt>
                <c:pt idx="61">
                  <c:v>9.7743238252446467</c:v>
                </c:pt>
                <c:pt idx="62">
                  <c:v>14.881740186601389</c:v>
                </c:pt>
                <c:pt idx="63">
                  <c:v>31.765055016249224</c:v>
                </c:pt>
                <c:pt idx="64">
                  <c:v>15.694902079558206</c:v>
                </c:pt>
                <c:pt idx="65">
                  <c:v>19.768172381386016</c:v>
                </c:pt>
                <c:pt idx="66">
                  <c:v>16.895180621190043</c:v>
                </c:pt>
                <c:pt idx="67">
                  <c:v>12.03584503627668</c:v>
                </c:pt>
                <c:pt idx="68">
                  <c:v>15.707467183436766</c:v>
                </c:pt>
                <c:pt idx="69">
                  <c:v>14.616885498195689</c:v>
                </c:pt>
                <c:pt idx="70">
                  <c:v>14.709932199655896</c:v>
                </c:pt>
                <c:pt idx="71">
                  <c:v>20.217007486473893</c:v>
                </c:pt>
                <c:pt idx="72">
                  <c:v>20.354775497954311</c:v>
                </c:pt>
                <c:pt idx="73">
                  <c:v>8.853778441772965</c:v>
                </c:pt>
                <c:pt idx="74">
                  <c:v>8.7147769549330896</c:v>
                </c:pt>
                <c:pt idx="75">
                  <c:v>16.788915866275744</c:v>
                </c:pt>
                <c:pt idx="76">
                  <c:v>12.302271838915647</c:v>
                </c:pt>
                <c:pt idx="77">
                  <c:v>9.394098893678235</c:v>
                </c:pt>
                <c:pt idx="78">
                  <c:v>12.097754733197883</c:v>
                </c:pt>
                <c:pt idx="79">
                  <c:v>10.13721109946842</c:v>
                </c:pt>
                <c:pt idx="80">
                  <c:v>10.478348118994887</c:v>
                </c:pt>
                <c:pt idx="81">
                  <c:v>12.952965285706853</c:v>
                </c:pt>
                <c:pt idx="82">
                  <c:v>13.173647271757055</c:v>
                </c:pt>
                <c:pt idx="83">
                  <c:v>10.426697455609979</c:v>
                </c:pt>
                <c:pt idx="84">
                  <c:v>12.744357050908235</c:v>
                </c:pt>
                <c:pt idx="85">
                  <c:v>8.3569566152926811</c:v>
                </c:pt>
                <c:pt idx="86">
                  <c:v>11.815345684031099</c:v>
                </c:pt>
                <c:pt idx="87">
                  <c:v>8.833151785760128</c:v>
                </c:pt>
                <c:pt idx="88">
                  <c:v>6.4779336518246122</c:v>
                </c:pt>
                <c:pt idx="89">
                  <c:v>9.8880547882418153</c:v>
                </c:pt>
                <c:pt idx="90">
                  <c:v>9.0022481211582548</c:v>
                </c:pt>
                <c:pt idx="91">
                  <c:v>8.5992380411377969</c:v>
                </c:pt>
                <c:pt idx="92">
                  <c:v>10.113259214735024</c:v>
                </c:pt>
                <c:pt idx="93">
                  <c:v>9.9688237038179732</c:v>
                </c:pt>
                <c:pt idx="94">
                  <c:v>8.5985435429640109</c:v>
                </c:pt>
                <c:pt idx="95">
                  <c:v>6.7875278837438202</c:v>
                </c:pt>
                <c:pt idx="96">
                  <c:v>10.632945592099526</c:v>
                </c:pt>
                <c:pt idx="97">
                  <c:v>7.0310883048147863</c:v>
                </c:pt>
                <c:pt idx="98">
                  <c:v>11.450678364651075</c:v>
                </c:pt>
                <c:pt idx="99">
                  <c:v>9.6760383995867176</c:v>
                </c:pt>
                <c:pt idx="100">
                  <c:v>10.069123761318796</c:v>
                </c:pt>
                <c:pt idx="101">
                  <c:v>7.8678414868095263</c:v>
                </c:pt>
                <c:pt idx="102">
                  <c:v>9.4977612487307752</c:v>
                </c:pt>
                <c:pt idx="103">
                  <c:v>12.27997271861474</c:v>
                </c:pt>
                <c:pt idx="104">
                  <c:v>11.670544603275209</c:v>
                </c:pt>
                <c:pt idx="105">
                  <c:v>13.014319492724749</c:v>
                </c:pt>
                <c:pt idx="106">
                  <c:v>16.959348390876002</c:v>
                </c:pt>
                <c:pt idx="107">
                  <c:v>16.160410325613519</c:v>
                </c:pt>
                <c:pt idx="108">
                  <c:v>11.743541392508451</c:v>
                </c:pt>
                <c:pt idx="109">
                  <c:v>11.253802860200516</c:v>
                </c:pt>
                <c:pt idx="110">
                  <c:v>14.048865470120667</c:v>
                </c:pt>
                <c:pt idx="111">
                  <c:v>10.848022035163426</c:v>
                </c:pt>
                <c:pt idx="112">
                  <c:v>12.065817670582717</c:v>
                </c:pt>
                <c:pt idx="113">
                  <c:v>11.600020170625411</c:v>
                </c:pt>
                <c:pt idx="114">
                  <c:v>12.013313683144517</c:v>
                </c:pt>
                <c:pt idx="115">
                  <c:v>9.4540738838856342</c:v>
                </c:pt>
                <c:pt idx="116">
                  <c:v>9.7945237447313804</c:v>
                </c:pt>
                <c:pt idx="117">
                  <c:v>10.080064449659528</c:v>
                </c:pt>
                <c:pt idx="118">
                  <c:v>9.4036328109816836</c:v>
                </c:pt>
                <c:pt idx="119">
                  <c:v>6.7187277744419305</c:v>
                </c:pt>
                <c:pt idx="120">
                  <c:v>5.8792038117270522</c:v>
                </c:pt>
                <c:pt idx="121">
                  <c:v>8.8977759317326672</c:v>
                </c:pt>
                <c:pt idx="122">
                  <c:v>7.1644272927878516</c:v>
                </c:pt>
                <c:pt idx="123">
                  <c:v>9.0134430835907153</c:v>
                </c:pt>
                <c:pt idx="124">
                  <c:v>8.5775029915531533</c:v>
                </c:pt>
                <c:pt idx="125">
                  <c:v>9.7863143574009825</c:v>
                </c:pt>
                <c:pt idx="126">
                  <c:v>8.7196967047661609</c:v>
                </c:pt>
                <c:pt idx="127">
                  <c:v>8.5631887012026802</c:v>
                </c:pt>
                <c:pt idx="128">
                  <c:v>8.4244525960340901</c:v>
                </c:pt>
                <c:pt idx="129">
                  <c:v>8.0466776123817301</c:v>
                </c:pt>
                <c:pt idx="130">
                  <c:v>6.7013072407343</c:v>
                </c:pt>
                <c:pt idx="131">
                  <c:v>8.2051937449858592</c:v>
                </c:pt>
                <c:pt idx="132">
                  <c:v>8.0642043418392095</c:v>
                </c:pt>
                <c:pt idx="133">
                  <c:v>5.4824997535786002</c:v>
                </c:pt>
                <c:pt idx="134">
                  <c:v>9.7354414484100094</c:v>
                </c:pt>
                <c:pt idx="135">
                  <c:v>11.0824394443092</c:v>
                </c:pt>
                <c:pt idx="136">
                  <c:v>6.4378606901329203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CC-4B2C-AE4A-4F156F9BB894}"/>
            </c:ext>
          </c:extLst>
        </c:ser>
        <c:ser>
          <c:idx val="1"/>
          <c:order val="1"/>
          <c:tx>
            <c:strRef>
              <c:f>'איור 26א נתונים'!$C$2</c:f>
              <c:strCache>
                <c:ptCount val="1"/>
                <c:pt idx="0">
                  <c:v>medium</c:v>
                </c:pt>
              </c:strCache>
            </c:strRef>
          </c:tx>
          <c:spPr>
            <a:ln w="22225" cap="rnd">
              <a:solidFill>
                <a:srgbClr val="DA8F32"/>
              </a:solidFill>
              <a:round/>
            </a:ln>
            <a:effectLst/>
          </c:spPr>
          <c:marker>
            <c:symbol val="none"/>
          </c:marker>
          <c:cat>
            <c:numRef>
              <c:f>'איור 26א נתונים'!$A$4:$A$300</c:f>
              <c:numCache>
                <c:formatCode>m/d/yyyy</c:formatCode>
                <c:ptCount val="297"/>
                <c:pt idx="0">
                  <c:v>42035</c:v>
                </c:pt>
                <c:pt idx="1">
                  <c:v>42063</c:v>
                </c:pt>
                <c:pt idx="2">
                  <c:v>42094</c:v>
                </c:pt>
                <c:pt idx="3">
                  <c:v>42124</c:v>
                </c:pt>
                <c:pt idx="4">
                  <c:v>42155</c:v>
                </c:pt>
                <c:pt idx="5">
                  <c:v>42185</c:v>
                </c:pt>
                <c:pt idx="6">
                  <c:v>42216</c:v>
                </c:pt>
                <c:pt idx="7">
                  <c:v>42247</c:v>
                </c:pt>
                <c:pt idx="8">
                  <c:v>42277</c:v>
                </c:pt>
                <c:pt idx="9">
                  <c:v>42308</c:v>
                </c:pt>
                <c:pt idx="10">
                  <c:v>42338</c:v>
                </c:pt>
                <c:pt idx="11">
                  <c:v>42369</c:v>
                </c:pt>
                <c:pt idx="12">
                  <c:v>42400</c:v>
                </c:pt>
                <c:pt idx="13">
                  <c:v>42429</c:v>
                </c:pt>
                <c:pt idx="14">
                  <c:v>42460</c:v>
                </c:pt>
                <c:pt idx="15">
                  <c:v>42490</c:v>
                </c:pt>
                <c:pt idx="16">
                  <c:v>42521</c:v>
                </c:pt>
                <c:pt idx="17">
                  <c:v>42551</c:v>
                </c:pt>
                <c:pt idx="18">
                  <c:v>42582</c:v>
                </c:pt>
                <c:pt idx="19">
                  <c:v>42613</c:v>
                </c:pt>
                <c:pt idx="20">
                  <c:v>42643</c:v>
                </c:pt>
                <c:pt idx="21">
                  <c:v>42674</c:v>
                </c:pt>
                <c:pt idx="22">
                  <c:v>42704</c:v>
                </c:pt>
                <c:pt idx="23">
                  <c:v>42735</c:v>
                </c:pt>
                <c:pt idx="24">
                  <c:v>42766</c:v>
                </c:pt>
                <c:pt idx="25">
                  <c:v>42794</c:v>
                </c:pt>
                <c:pt idx="26">
                  <c:v>42825</c:v>
                </c:pt>
                <c:pt idx="27">
                  <c:v>42855</c:v>
                </c:pt>
                <c:pt idx="28">
                  <c:v>42886</c:v>
                </c:pt>
                <c:pt idx="29">
                  <c:v>42916</c:v>
                </c:pt>
                <c:pt idx="30">
                  <c:v>42947</c:v>
                </c:pt>
                <c:pt idx="31">
                  <c:v>42978</c:v>
                </c:pt>
                <c:pt idx="32">
                  <c:v>43008</c:v>
                </c:pt>
                <c:pt idx="33">
                  <c:v>43039</c:v>
                </c:pt>
                <c:pt idx="34">
                  <c:v>43069</c:v>
                </c:pt>
                <c:pt idx="35">
                  <c:v>43100</c:v>
                </c:pt>
                <c:pt idx="36">
                  <c:v>43131</c:v>
                </c:pt>
                <c:pt idx="37">
                  <c:v>43159</c:v>
                </c:pt>
                <c:pt idx="38">
                  <c:v>43190</c:v>
                </c:pt>
                <c:pt idx="39">
                  <c:v>43220</c:v>
                </c:pt>
                <c:pt idx="40">
                  <c:v>43251</c:v>
                </c:pt>
                <c:pt idx="41">
                  <c:v>43281</c:v>
                </c:pt>
                <c:pt idx="42">
                  <c:v>43312</c:v>
                </c:pt>
                <c:pt idx="43">
                  <c:v>43343</c:v>
                </c:pt>
                <c:pt idx="44">
                  <c:v>43373</c:v>
                </c:pt>
                <c:pt idx="45">
                  <c:v>43404</c:v>
                </c:pt>
                <c:pt idx="46">
                  <c:v>43434</c:v>
                </c:pt>
                <c:pt idx="47">
                  <c:v>43465</c:v>
                </c:pt>
                <c:pt idx="48">
                  <c:v>43496</c:v>
                </c:pt>
                <c:pt idx="49">
                  <c:v>43524</c:v>
                </c:pt>
                <c:pt idx="50">
                  <c:v>43555</c:v>
                </c:pt>
                <c:pt idx="51">
                  <c:v>43585</c:v>
                </c:pt>
                <c:pt idx="52">
                  <c:v>43616</c:v>
                </c:pt>
                <c:pt idx="53">
                  <c:v>43646</c:v>
                </c:pt>
                <c:pt idx="54">
                  <c:v>43677</c:v>
                </c:pt>
                <c:pt idx="55">
                  <c:v>43708</c:v>
                </c:pt>
                <c:pt idx="56">
                  <c:v>43738</c:v>
                </c:pt>
                <c:pt idx="57">
                  <c:v>43769</c:v>
                </c:pt>
                <c:pt idx="58">
                  <c:v>43799</c:v>
                </c:pt>
                <c:pt idx="59">
                  <c:v>43830</c:v>
                </c:pt>
                <c:pt idx="60">
                  <c:v>43861</c:v>
                </c:pt>
                <c:pt idx="61">
                  <c:v>43890</c:v>
                </c:pt>
                <c:pt idx="62">
                  <c:v>43921</c:v>
                </c:pt>
                <c:pt idx="63">
                  <c:v>43951</c:v>
                </c:pt>
                <c:pt idx="64">
                  <c:v>43982</c:v>
                </c:pt>
                <c:pt idx="65">
                  <c:v>44012</c:v>
                </c:pt>
                <c:pt idx="66">
                  <c:v>44043</c:v>
                </c:pt>
                <c:pt idx="67">
                  <c:v>44074</c:v>
                </c:pt>
                <c:pt idx="68">
                  <c:v>44104</c:v>
                </c:pt>
                <c:pt idx="69">
                  <c:v>44135</c:v>
                </c:pt>
                <c:pt idx="70">
                  <c:v>44165</c:v>
                </c:pt>
                <c:pt idx="71">
                  <c:v>44196</c:v>
                </c:pt>
                <c:pt idx="72">
                  <c:v>44227</c:v>
                </c:pt>
                <c:pt idx="73">
                  <c:v>44255</c:v>
                </c:pt>
                <c:pt idx="74">
                  <c:v>44286</c:v>
                </c:pt>
                <c:pt idx="75">
                  <c:v>44316</c:v>
                </c:pt>
                <c:pt idx="76">
                  <c:v>44347</c:v>
                </c:pt>
                <c:pt idx="77">
                  <c:v>44377</c:v>
                </c:pt>
                <c:pt idx="78">
                  <c:v>44408</c:v>
                </c:pt>
                <c:pt idx="79">
                  <c:v>44439</c:v>
                </c:pt>
                <c:pt idx="80">
                  <c:v>44469</c:v>
                </c:pt>
                <c:pt idx="81">
                  <c:v>44500</c:v>
                </c:pt>
                <c:pt idx="82">
                  <c:v>44530</c:v>
                </c:pt>
                <c:pt idx="83">
                  <c:v>44561</c:v>
                </c:pt>
                <c:pt idx="84">
                  <c:v>44592</c:v>
                </c:pt>
                <c:pt idx="85">
                  <c:v>44620</c:v>
                </c:pt>
                <c:pt idx="86">
                  <c:v>44651</c:v>
                </c:pt>
                <c:pt idx="87">
                  <c:v>44681</c:v>
                </c:pt>
                <c:pt idx="88">
                  <c:v>44712</c:v>
                </c:pt>
                <c:pt idx="89">
                  <c:v>44742</c:v>
                </c:pt>
                <c:pt idx="90">
                  <c:v>44773</c:v>
                </c:pt>
                <c:pt idx="91">
                  <c:v>44804</c:v>
                </c:pt>
                <c:pt idx="92">
                  <c:v>44834</c:v>
                </c:pt>
                <c:pt idx="93">
                  <c:v>44865</c:v>
                </c:pt>
                <c:pt idx="94">
                  <c:v>44895</c:v>
                </c:pt>
                <c:pt idx="95">
                  <c:v>44926</c:v>
                </c:pt>
                <c:pt idx="96">
                  <c:v>44957</c:v>
                </c:pt>
                <c:pt idx="97">
                  <c:v>44985</c:v>
                </c:pt>
                <c:pt idx="98">
                  <c:v>45016</c:v>
                </c:pt>
                <c:pt idx="99">
                  <c:v>45046</c:v>
                </c:pt>
                <c:pt idx="100">
                  <c:v>45077</c:v>
                </c:pt>
                <c:pt idx="101">
                  <c:v>45107</c:v>
                </c:pt>
                <c:pt idx="102">
                  <c:v>45138</c:v>
                </c:pt>
                <c:pt idx="103">
                  <c:v>45169</c:v>
                </c:pt>
                <c:pt idx="104">
                  <c:v>45199</c:v>
                </c:pt>
                <c:pt idx="105">
                  <c:v>45230</c:v>
                </c:pt>
                <c:pt idx="106">
                  <c:v>45260</c:v>
                </c:pt>
                <c:pt idx="107">
                  <c:v>45291</c:v>
                </c:pt>
                <c:pt idx="108">
                  <c:v>45322</c:v>
                </c:pt>
                <c:pt idx="109">
                  <c:v>45351</c:v>
                </c:pt>
                <c:pt idx="110">
                  <c:v>45382</c:v>
                </c:pt>
                <c:pt idx="111">
                  <c:v>45412</c:v>
                </c:pt>
                <c:pt idx="112">
                  <c:v>45443</c:v>
                </c:pt>
                <c:pt idx="113">
                  <c:v>45473</c:v>
                </c:pt>
                <c:pt idx="114">
                  <c:v>45504</c:v>
                </c:pt>
                <c:pt idx="115">
                  <c:v>45535</c:v>
                </c:pt>
                <c:pt idx="116">
                  <c:v>45565</c:v>
                </c:pt>
                <c:pt idx="117">
                  <c:v>45596</c:v>
                </c:pt>
                <c:pt idx="118">
                  <c:v>45626</c:v>
                </c:pt>
                <c:pt idx="119">
                  <c:v>45657</c:v>
                </c:pt>
                <c:pt idx="120">
                  <c:v>45688</c:v>
                </c:pt>
                <c:pt idx="121">
                  <c:v>45716</c:v>
                </c:pt>
                <c:pt idx="122">
                  <c:v>45747</c:v>
                </c:pt>
                <c:pt idx="123">
                  <c:v>45777</c:v>
                </c:pt>
                <c:pt idx="124">
                  <c:v>45808</c:v>
                </c:pt>
                <c:pt idx="125">
                  <c:v>45838</c:v>
                </c:pt>
                <c:pt idx="126">
                  <c:v>45869</c:v>
                </c:pt>
                <c:pt idx="127">
                  <c:v>45900</c:v>
                </c:pt>
                <c:pt idx="128">
                  <c:v>45930</c:v>
                </c:pt>
                <c:pt idx="129">
                  <c:v>45961</c:v>
                </c:pt>
                <c:pt idx="130">
                  <c:v>45991</c:v>
                </c:pt>
                <c:pt idx="131">
                  <c:v>46022</c:v>
                </c:pt>
                <c:pt idx="132">
                  <c:v>46053</c:v>
                </c:pt>
                <c:pt idx="133">
                  <c:v>46081</c:v>
                </c:pt>
                <c:pt idx="134">
                  <c:v>46112</c:v>
                </c:pt>
                <c:pt idx="135">
                  <c:v>46142</c:v>
                </c:pt>
                <c:pt idx="136">
                  <c:v>46173</c:v>
                </c:pt>
              </c:numCache>
            </c:numRef>
          </c:cat>
          <c:val>
            <c:numRef>
              <c:f>'איור 26א נתונים'!$C$4:$C$300</c:f>
              <c:numCache>
                <c:formatCode>General</c:formatCode>
                <c:ptCount val="297"/>
                <c:pt idx="0">
                  <c:v>2.6374370922162411</c:v>
                </c:pt>
                <c:pt idx="1">
                  <c:v>5.1514534099236231</c:v>
                </c:pt>
                <c:pt idx="2">
                  <c:v>5.2644464123927532</c:v>
                </c:pt>
                <c:pt idx="3">
                  <c:v>9.4208037559803888</c:v>
                </c:pt>
                <c:pt idx="4">
                  <c:v>21.706340883216086</c:v>
                </c:pt>
                <c:pt idx="5">
                  <c:v>7.4979913264686511</c:v>
                </c:pt>
                <c:pt idx="6">
                  <c:v>6.5182248915368204</c:v>
                </c:pt>
                <c:pt idx="7">
                  <c:v>4.5285646663152113</c:v>
                </c:pt>
                <c:pt idx="8">
                  <c:v>3.3602581674178529</c:v>
                </c:pt>
                <c:pt idx="9">
                  <c:v>6.2150153502745455</c:v>
                </c:pt>
                <c:pt idx="10">
                  <c:v>16.475065311239693</c:v>
                </c:pt>
                <c:pt idx="11">
                  <c:v>16.430300523208068</c:v>
                </c:pt>
                <c:pt idx="12">
                  <c:v>9.1725901685308493</c:v>
                </c:pt>
                <c:pt idx="13">
                  <c:v>6.752329570456852</c:v>
                </c:pt>
                <c:pt idx="14">
                  <c:v>8.3017499778679813</c:v>
                </c:pt>
                <c:pt idx="15">
                  <c:v>3.846483200747683</c:v>
                </c:pt>
                <c:pt idx="16">
                  <c:v>9.1070266229205465</c:v>
                </c:pt>
                <c:pt idx="17">
                  <c:v>3.7865379425585681</c:v>
                </c:pt>
                <c:pt idx="18">
                  <c:v>5.7800855828326183</c:v>
                </c:pt>
                <c:pt idx="19">
                  <c:v>4.5777257788774444</c:v>
                </c:pt>
                <c:pt idx="20">
                  <c:v>4.6941156866985434</c:v>
                </c:pt>
                <c:pt idx="21">
                  <c:v>6.1588451609710537</c:v>
                </c:pt>
                <c:pt idx="22">
                  <c:v>5.4536673253364345</c:v>
                </c:pt>
                <c:pt idx="23">
                  <c:v>9.0134025606604613</c:v>
                </c:pt>
                <c:pt idx="24">
                  <c:v>6.73536797709765</c:v>
                </c:pt>
                <c:pt idx="25">
                  <c:v>4.7866006095832994</c:v>
                </c:pt>
                <c:pt idx="26">
                  <c:v>6.3454771911065917</c:v>
                </c:pt>
                <c:pt idx="27">
                  <c:v>4.7763422943545608</c:v>
                </c:pt>
                <c:pt idx="28">
                  <c:v>4.3724750125299048</c:v>
                </c:pt>
                <c:pt idx="29">
                  <c:v>7.8111629424039295</c:v>
                </c:pt>
                <c:pt idx="30">
                  <c:v>7.9490945850068968</c:v>
                </c:pt>
                <c:pt idx="31">
                  <c:v>7.1473275658562043</c:v>
                </c:pt>
                <c:pt idx="32">
                  <c:v>5.258828636342499</c:v>
                </c:pt>
                <c:pt idx="33">
                  <c:v>6.4757008100540485</c:v>
                </c:pt>
                <c:pt idx="34">
                  <c:v>3.4386624468163904</c:v>
                </c:pt>
                <c:pt idx="35">
                  <c:v>2.1489791688210684</c:v>
                </c:pt>
                <c:pt idx="36">
                  <c:v>3.1938734753460438</c:v>
                </c:pt>
                <c:pt idx="37">
                  <c:v>2.7791977238381551</c:v>
                </c:pt>
                <c:pt idx="38">
                  <c:v>6.2870369494240217</c:v>
                </c:pt>
                <c:pt idx="39">
                  <c:v>5.6543746925677532</c:v>
                </c:pt>
                <c:pt idx="40">
                  <c:v>6.0483474479864991</c:v>
                </c:pt>
                <c:pt idx="41">
                  <c:v>4.5128381399606825</c:v>
                </c:pt>
                <c:pt idx="42">
                  <c:v>4.9143675436373861</c:v>
                </c:pt>
                <c:pt idx="43">
                  <c:v>2.3535607013725155</c:v>
                </c:pt>
                <c:pt idx="44">
                  <c:v>3.9097950027103314</c:v>
                </c:pt>
                <c:pt idx="45">
                  <c:v>7.0099845156640113</c:v>
                </c:pt>
                <c:pt idx="46">
                  <c:v>7.4330482999801415</c:v>
                </c:pt>
                <c:pt idx="47">
                  <c:v>5.0376617588910326</c:v>
                </c:pt>
                <c:pt idx="48">
                  <c:v>2.5915365499429792</c:v>
                </c:pt>
                <c:pt idx="49">
                  <c:v>8.5087779451281929</c:v>
                </c:pt>
                <c:pt idx="50">
                  <c:v>10.672039983159893</c:v>
                </c:pt>
                <c:pt idx="51">
                  <c:v>6.896968670394247</c:v>
                </c:pt>
                <c:pt idx="52">
                  <c:v>6.7103058476017523</c:v>
                </c:pt>
                <c:pt idx="53">
                  <c:v>6.9452275600560611</c:v>
                </c:pt>
                <c:pt idx="54">
                  <c:v>8.2086604500924594</c:v>
                </c:pt>
                <c:pt idx="55">
                  <c:v>5.7264565033341555</c:v>
                </c:pt>
                <c:pt idx="56">
                  <c:v>7.3826445908152758</c:v>
                </c:pt>
                <c:pt idx="57">
                  <c:v>10.243106165665615</c:v>
                </c:pt>
                <c:pt idx="58">
                  <c:v>5.9894042549652644</c:v>
                </c:pt>
                <c:pt idx="59">
                  <c:v>8.404555866903868</c:v>
                </c:pt>
                <c:pt idx="60">
                  <c:v>8.5494697646911408</c:v>
                </c:pt>
                <c:pt idx="61">
                  <c:v>6.1323111413397902</c:v>
                </c:pt>
                <c:pt idx="62">
                  <c:v>11.845696836396565</c:v>
                </c:pt>
                <c:pt idx="63">
                  <c:v>17.365583000165948</c:v>
                </c:pt>
                <c:pt idx="64">
                  <c:v>20.49408138724684</c:v>
                </c:pt>
                <c:pt idx="65">
                  <c:v>15.351678874243028</c:v>
                </c:pt>
                <c:pt idx="66">
                  <c:v>16.107518459195159</c:v>
                </c:pt>
                <c:pt idx="67">
                  <c:v>16.364953155233998</c:v>
                </c:pt>
                <c:pt idx="68">
                  <c:v>15.453999674385329</c:v>
                </c:pt>
                <c:pt idx="69">
                  <c:v>9.1822346402457615</c:v>
                </c:pt>
                <c:pt idx="70">
                  <c:v>10.890901157574259</c:v>
                </c:pt>
                <c:pt idx="71">
                  <c:v>12.423261951586666</c:v>
                </c:pt>
                <c:pt idx="72">
                  <c:v>5.3234057725368995</c:v>
                </c:pt>
                <c:pt idx="73">
                  <c:v>8.2725076715017671</c:v>
                </c:pt>
                <c:pt idx="74">
                  <c:v>3.4677460716109221</c:v>
                </c:pt>
                <c:pt idx="75">
                  <c:v>4.3477030775221754</c:v>
                </c:pt>
                <c:pt idx="76">
                  <c:v>6.4515788621238679</c:v>
                </c:pt>
                <c:pt idx="77">
                  <c:v>6.4825761744230039</c:v>
                </c:pt>
                <c:pt idx="78">
                  <c:v>6.4849579744034918</c:v>
                </c:pt>
                <c:pt idx="79">
                  <c:v>4.4505326495005679</c:v>
                </c:pt>
                <c:pt idx="80">
                  <c:v>3.9377370876162092</c:v>
                </c:pt>
                <c:pt idx="81">
                  <c:v>7.1735226972056241</c:v>
                </c:pt>
                <c:pt idx="82">
                  <c:v>4.1693842415267879</c:v>
                </c:pt>
                <c:pt idx="83">
                  <c:v>6.603404393509285</c:v>
                </c:pt>
                <c:pt idx="84">
                  <c:v>6.3205944760127384</c:v>
                </c:pt>
                <c:pt idx="85">
                  <c:v>6.8512873191177217</c:v>
                </c:pt>
                <c:pt idx="86">
                  <c:v>6.901971367291142</c:v>
                </c:pt>
                <c:pt idx="87">
                  <c:v>2.815930935110337</c:v>
                </c:pt>
                <c:pt idx="88">
                  <c:v>3.7933370844236896</c:v>
                </c:pt>
                <c:pt idx="89">
                  <c:v>3.3443998313012675</c:v>
                </c:pt>
                <c:pt idx="90">
                  <c:v>6.0541463685190529</c:v>
                </c:pt>
                <c:pt idx="91">
                  <c:v>3.668565025360421</c:v>
                </c:pt>
                <c:pt idx="92">
                  <c:v>2.8261147950177063</c:v>
                </c:pt>
                <c:pt idx="93">
                  <c:v>6.5610902739821775</c:v>
                </c:pt>
                <c:pt idx="94">
                  <c:v>5.1200826310036858</c:v>
                </c:pt>
                <c:pt idx="95">
                  <c:v>8.932867865173959</c:v>
                </c:pt>
                <c:pt idx="96">
                  <c:v>3.5166580775577998</c:v>
                </c:pt>
                <c:pt idx="97">
                  <c:v>1.6542830149869081</c:v>
                </c:pt>
                <c:pt idx="98">
                  <c:v>8.5089872906743356</c:v>
                </c:pt>
                <c:pt idx="99">
                  <c:v>5.5782093017231054</c:v>
                </c:pt>
                <c:pt idx="100">
                  <c:v>4.7343953887380339</c:v>
                </c:pt>
                <c:pt idx="101">
                  <c:v>7.4971136882381177</c:v>
                </c:pt>
                <c:pt idx="102">
                  <c:v>5.9602651248167282</c:v>
                </c:pt>
                <c:pt idx="103">
                  <c:v>9.4051457886777072</c:v>
                </c:pt>
                <c:pt idx="104">
                  <c:v>4.8519432512248972</c:v>
                </c:pt>
                <c:pt idx="105">
                  <c:v>4.8801017070793744</c:v>
                </c:pt>
                <c:pt idx="106">
                  <c:v>6.5263179893965253</c:v>
                </c:pt>
                <c:pt idx="107">
                  <c:v>7.9742088999286391</c:v>
                </c:pt>
                <c:pt idx="108">
                  <c:v>4.2881994018255423</c:v>
                </c:pt>
                <c:pt idx="109">
                  <c:v>3.0140408406965409</c:v>
                </c:pt>
                <c:pt idx="110">
                  <c:v>3.3278290998520901</c:v>
                </c:pt>
                <c:pt idx="111">
                  <c:v>3.9119870120745208</c:v>
                </c:pt>
                <c:pt idx="112">
                  <c:v>3.7105439630641519</c:v>
                </c:pt>
                <c:pt idx="113">
                  <c:v>5.8647791542908632</c:v>
                </c:pt>
                <c:pt idx="114">
                  <c:v>5.2841801911302717</c:v>
                </c:pt>
                <c:pt idx="115">
                  <c:v>3.0408810718279007</c:v>
                </c:pt>
                <c:pt idx="116">
                  <c:v>5.9044779984606217</c:v>
                </c:pt>
                <c:pt idx="117">
                  <c:v>4.8841723666183654</c:v>
                </c:pt>
                <c:pt idx="118">
                  <c:v>6.0319508752403888</c:v>
                </c:pt>
                <c:pt idx="119">
                  <c:v>5.2091349410292818</c:v>
                </c:pt>
                <c:pt idx="120">
                  <c:v>3.4540019962033406</c:v>
                </c:pt>
                <c:pt idx="121">
                  <c:v>2.8342405662031438</c:v>
                </c:pt>
                <c:pt idx="122">
                  <c:v>3.3125270451114521</c:v>
                </c:pt>
                <c:pt idx="123">
                  <c:v>3.1459130561533191</c:v>
                </c:pt>
                <c:pt idx="124">
                  <c:v>2.730482847083759</c:v>
                </c:pt>
                <c:pt idx="125">
                  <c:v>4.040807377520828</c:v>
                </c:pt>
                <c:pt idx="126">
                  <c:v>4.0659293403163197</c:v>
                </c:pt>
                <c:pt idx="127">
                  <c:v>2.80114974049985</c:v>
                </c:pt>
                <c:pt idx="128">
                  <c:v>8.3046606570502508</c:v>
                </c:pt>
                <c:pt idx="129">
                  <c:v>3.6170681980467201</c:v>
                </c:pt>
                <c:pt idx="130">
                  <c:v>3.22891582455166</c:v>
                </c:pt>
                <c:pt idx="131">
                  <c:v>5.0614607401731897</c:v>
                </c:pt>
                <c:pt idx="132">
                  <c:v>8.8198575338831695</c:v>
                </c:pt>
                <c:pt idx="133">
                  <c:v>2.5139206891155199</c:v>
                </c:pt>
                <c:pt idx="134">
                  <c:v>7.6141639715204299</c:v>
                </c:pt>
                <c:pt idx="135">
                  <c:v>6.8045037179788901</c:v>
                </c:pt>
                <c:pt idx="136">
                  <c:v>6.8731567727908196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CC-4B2C-AE4A-4F156F9BB894}"/>
            </c:ext>
          </c:extLst>
        </c:ser>
        <c:ser>
          <c:idx val="2"/>
          <c:order val="2"/>
          <c:tx>
            <c:strRef>
              <c:f>'איור 26א נתונים'!$D$2</c:f>
              <c:strCache>
                <c:ptCount val="1"/>
                <c:pt idx="0">
                  <c:v>large</c:v>
                </c:pt>
              </c:strCache>
            </c:strRef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cat>
            <c:numRef>
              <c:f>'איור 26א נתונים'!$A$4:$A$300</c:f>
              <c:numCache>
                <c:formatCode>m/d/yyyy</c:formatCode>
                <c:ptCount val="297"/>
                <c:pt idx="0">
                  <c:v>42035</c:v>
                </c:pt>
                <c:pt idx="1">
                  <c:v>42063</c:v>
                </c:pt>
                <c:pt idx="2">
                  <c:v>42094</c:v>
                </c:pt>
                <c:pt idx="3">
                  <c:v>42124</c:v>
                </c:pt>
                <c:pt idx="4">
                  <c:v>42155</c:v>
                </c:pt>
                <c:pt idx="5">
                  <c:v>42185</c:v>
                </c:pt>
                <c:pt idx="6">
                  <c:v>42216</c:v>
                </c:pt>
                <c:pt idx="7">
                  <c:v>42247</c:v>
                </c:pt>
                <c:pt idx="8">
                  <c:v>42277</c:v>
                </c:pt>
                <c:pt idx="9">
                  <c:v>42308</c:v>
                </c:pt>
                <c:pt idx="10">
                  <c:v>42338</c:v>
                </c:pt>
                <c:pt idx="11">
                  <c:v>42369</c:v>
                </c:pt>
                <c:pt idx="12">
                  <c:v>42400</c:v>
                </c:pt>
                <c:pt idx="13">
                  <c:v>42429</c:v>
                </c:pt>
                <c:pt idx="14">
                  <c:v>42460</c:v>
                </c:pt>
                <c:pt idx="15">
                  <c:v>42490</c:v>
                </c:pt>
                <c:pt idx="16">
                  <c:v>42521</c:v>
                </c:pt>
                <c:pt idx="17">
                  <c:v>42551</c:v>
                </c:pt>
                <c:pt idx="18">
                  <c:v>42582</c:v>
                </c:pt>
                <c:pt idx="19">
                  <c:v>42613</c:v>
                </c:pt>
                <c:pt idx="20">
                  <c:v>42643</c:v>
                </c:pt>
                <c:pt idx="21">
                  <c:v>42674</c:v>
                </c:pt>
                <c:pt idx="22">
                  <c:v>42704</c:v>
                </c:pt>
                <c:pt idx="23">
                  <c:v>42735</c:v>
                </c:pt>
                <c:pt idx="24">
                  <c:v>42766</c:v>
                </c:pt>
                <c:pt idx="25">
                  <c:v>42794</c:v>
                </c:pt>
                <c:pt idx="26">
                  <c:v>42825</c:v>
                </c:pt>
                <c:pt idx="27">
                  <c:v>42855</c:v>
                </c:pt>
                <c:pt idx="28">
                  <c:v>42886</c:v>
                </c:pt>
                <c:pt idx="29">
                  <c:v>42916</c:v>
                </c:pt>
                <c:pt idx="30">
                  <c:v>42947</c:v>
                </c:pt>
                <c:pt idx="31">
                  <c:v>42978</c:v>
                </c:pt>
                <c:pt idx="32">
                  <c:v>43008</c:v>
                </c:pt>
                <c:pt idx="33">
                  <c:v>43039</c:v>
                </c:pt>
                <c:pt idx="34">
                  <c:v>43069</c:v>
                </c:pt>
                <c:pt idx="35">
                  <c:v>43100</c:v>
                </c:pt>
                <c:pt idx="36">
                  <c:v>43131</c:v>
                </c:pt>
                <c:pt idx="37">
                  <c:v>43159</c:v>
                </c:pt>
                <c:pt idx="38">
                  <c:v>43190</c:v>
                </c:pt>
                <c:pt idx="39">
                  <c:v>43220</c:v>
                </c:pt>
                <c:pt idx="40">
                  <c:v>43251</c:v>
                </c:pt>
                <c:pt idx="41">
                  <c:v>43281</c:v>
                </c:pt>
                <c:pt idx="42">
                  <c:v>43312</c:v>
                </c:pt>
                <c:pt idx="43">
                  <c:v>43343</c:v>
                </c:pt>
                <c:pt idx="44">
                  <c:v>43373</c:v>
                </c:pt>
                <c:pt idx="45">
                  <c:v>43404</c:v>
                </c:pt>
                <c:pt idx="46">
                  <c:v>43434</c:v>
                </c:pt>
                <c:pt idx="47">
                  <c:v>43465</c:v>
                </c:pt>
                <c:pt idx="48">
                  <c:v>43496</c:v>
                </c:pt>
                <c:pt idx="49">
                  <c:v>43524</c:v>
                </c:pt>
                <c:pt idx="50">
                  <c:v>43555</c:v>
                </c:pt>
                <c:pt idx="51">
                  <c:v>43585</c:v>
                </c:pt>
                <c:pt idx="52">
                  <c:v>43616</c:v>
                </c:pt>
                <c:pt idx="53">
                  <c:v>43646</c:v>
                </c:pt>
                <c:pt idx="54">
                  <c:v>43677</c:v>
                </c:pt>
                <c:pt idx="55">
                  <c:v>43708</c:v>
                </c:pt>
                <c:pt idx="56">
                  <c:v>43738</c:v>
                </c:pt>
                <c:pt idx="57">
                  <c:v>43769</c:v>
                </c:pt>
                <c:pt idx="58">
                  <c:v>43799</c:v>
                </c:pt>
                <c:pt idx="59">
                  <c:v>43830</c:v>
                </c:pt>
                <c:pt idx="60">
                  <c:v>43861</c:v>
                </c:pt>
                <c:pt idx="61">
                  <c:v>43890</c:v>
                </c:pt>
                <c:pt idx="62">
                  <c:v>43921</c:v>
                </c:pt>
                <c:pt idx="63">
                  <c:v>43951</c:v>
                </c:pt>
                <c:pt idx="64">
                  <c:v>43982</c:v>
                </c:pt>
                <c:pt idx="65">
                  <c:v>44012</c:v>
                </c:pt>
                <c:pt idx="66">
                  <c:v>44043</c:v>
                </c:pt>
                <c:pt idx="67">
                  <c:v>44074</c:v>
                </c:pt>
                <c:pt idx="68">
                  <c:v>44104</c:v>
                </c:pt>
                <c:pt idx="69">
                  <c:v>44135</c:v>
                </c:pt>
                <c:pt idx="70">
                  <c:v>44165</c:v>
                </c:pt>
                <c:pt idx="71">
                  <c:v>44196</c:v>
                </c:pt>
                <c:pt idx="72">
                  <c:v>44227</c:v>
                </c:pt>
                <c:pt idx="73">
                  <c:v>44255</c:v>
                </c:pt>
                <c:pt idx="74">
                  <c:v>44286</c:v>
                </c:pt>
                <c:pt idx="75">
                  <c:v>44316</c:v>
                </c:pt>
                <c:pt idx="76">
                  <c:v>44347</c:v>
                </c:pt>
                <c:pt idx="77">
                  <c:v>44377</c:v>
                </c:pt>
                <c:pt idx="78">
                  <c:v>44408</c:v>
                </c:pt>
                <c:pt idx="79">
                  <c:v>44439</c:v>
                </c:pt>
                <c:pt idx="80">
                  <c:v>44469</c:v>
                </c:pt>
                <c:pt idx="81">
                  <c:v>44500</c:v>
                </c:pt>
                <c:pt idx="82">
                  <c:v>44530</c:v>
                </c:pt>
                <c:pt idx="83">
                  <c:v>44561</c:v>
                </c:pt>
                <c:pt idx="84">
                  <c:v>44592</c:v>
                </c:pt>
                <c:pt idx="85">
                  <c:v>44620</c:v>
                </c:pt>
                <c:pt idx="86">
                  <c:v>44651</c:v>
                </c:pt>
                <c:pt idx="87">
                  <c:v>44681</c:v>
                </c:pt>
                <c:pt idx="88">
                  <c:v>44712</c:v>
                </c:pt>
                <c:pt idx="89">
                  <c:v>44742</c:v>
                </c:pt>
                <c:pt idx="90">
                  <c:v>44773</c:v>
                </c:pt>
                <c:pt idx="91">
                  <c:v>44804</c:v>
                </c:pt>
                <c:pt idx="92">
                  <c:v>44834</c:v>
                </c:pt>
                <c:pt idx="93">
                  <c:v>44865</c:v>
                </c:pt>
                <c:pt idx="94">
                  <c:v>44895</c:v>
                </c:pt>
                <c:pt idx="95">
                  <c:v>44926</c:v>
                </c:pt>
                <c:pt idx="96">
                  <c:v>44957</c:v>
                </c:pt>
                <c:pt idx="97">
                  <c:v>44985</c:v>
                </c:pt>
                <c:pt idx="98">
                  <c:v>45016</c:v>
                </c:pt>
                <c:pt idx="99">
                  <c:v>45046</c:v>
                </c:pt>
                <c:pt idx="100">
                  <c:v>45077</c:v>
                </c:pt>
                <c:pt idx="101">
                  <c:v>45107</c:v>
                </c:pt>
                <c:pt idx="102">
                  <c:v>45138</c:v>
                </c:pt>
                <c:pt idx="103">
                  <c:v>45169</c:v>
                </c:pt>
                <c:pt idx="104">
                  <c:v>45199</c:v>
                </c:pt>
                <c:pt idx="105">
                  <c:v>45230</c:v>
                </c:pt>
                <c:pt idx="106">
                  <c:v>45260</c:v>
                </c:pt>
                <c:pt idx="107">
                  <c:v>45291</c:v>
                </c:pt>
                <c:pt idx="108">
                  <c:v>45322</c:v>
                </c:pt>
                <c:pt idx="109">
                  <c:v>45351</c:v>
                </c:pt>
                <c:pt idx="110">
                  <c:v>45382</c:v>
                </c:pt>
                <c:pt idx="111">
                  <c:v>45412</c:v>
                </c:pt>
                <c:pt idx="112">
                  <c:v>45443</c:v>
                </c:pt>
                <c:pt idx="113">
                  <c:v>45473</c:v>
                </c:pt>
                <c:pt idx="114">
                  <c:v>45504</c:v>
                </c:pt>
                <c:pt idx="115">
                  <c:v>45535</c:v>
                </c:pt>
                <c:pt idx="116">
                  <c:v>45565</c:v>
                </c:pt>
                <c:pt idx="117">
                  <c:v>45596</c:v>
                </c:pt>
                <c:pt idx="118">
                  <c:v>45626</c:v>
                </c:pt>
                <c:pt idx="119">
                  <c:v>45657</c:v>
                </c:pt>
                <c:pt idx="120">
                  <c:v>45688</c:v>
                </c:pt>
                <c:pt idx="121">
                  <c:v>45716</c:v>
                </c:pt>
                <c:pt idx="122">
                  <c:v>45747</c:v>
                </c:pt>
                <c:pt idx="123">
                  <c:v>45777</c:v>
                </c:pt>
                <c:pt idx="124">
                  <c:v>45808</c:v>
                </c:pt>
                <c:pt idx="125">
                  <c:v>45838</c:v>
                </c:pt>
                <c:pt idx="126">
                  <c:v>45869</c:v>
                </c:pt>
                <c:pt idx="127">
                  <c:v>45900</c:v>
                </c:pt>
                <c:pt idx="128">
                  <c:v>45930</c:v>
                </c:pt>
                <c:pt idx="129">
                  <c:v>45961</c:v>
                </c:pt>
                <c:pt idx="130">
                  <c:v>45991</c:v>
                </c:pt>
                <c:pt idx="131">
                  <c:v>46022</c:v>
                </c:pt>
                <c:pt idx="132">
                  <c:v>46053</c:v>
                </c:pt>
                <c:pt idx="133">
                  <c:v>46081</c:v>
                </c:pt>
                <c:pt idx="134">
                  <c:v>46112</c:v>
                </c:pt>
                <c:pt idx="135">
                  <c:v>46142</c:v>
                </c:pt>
                <c:pt idx="136">
                  <c:v>46173</c:v>
                </c:pt>
              </c:numCache>
            </c:numRef>
          </c:cat>
          <c:val>
            <c:numRef>
              <c:f>'איור 26א נתונים'!$D$4:$D$300</c:f>
              <c:numCache>
                <c:formatCode>General</c:formatCode>
                <c:ptCount val="297"/>
                <c:pt idx="0">
                  <c:v>5.7837113498869899</c:v>
                </c:pt>
                <c:pt idx="1">
                  <c:v>4.6005148813249113</c:v>
                </c:pt>
                <c:pt idx="2">
                  <c:v>7.0600871453638971</c:v>
                </c:pt>
                <c:pt idx="3">
                  <c:v>2.8425329685843863</c:v>
                </c:pt>
                <c:pt idx="4">
                  <c:v>6.4053990131341116</c:v>
                </c:pt>
                <c:pt idx="5">
                  <c:v>5.4882488828437035</c:v>
                </c:pt>
                <c:pt idx="6">
                  <c:v>7.8942785870834342</c:v>
                </c:pt>
                <c:pt idx="7">
                  <c:v>3.360123647142486</c:v>
                </c:pt>
                <c:pt idx="8">
                  <c:v>9.3357056614086673</c:v>
                </c:pt>
                <c:pt idx="9">
                  <c:v>3.5068759525098128</c:v>
                </c:pt>
                <c:pt idx="10">
                  <c:v>6.441981633355808</c:v>
                </c:pt>
                <c:pt idx="11">
                  <c:v>6.019156160338456</c:v>
                </c:pt>
                <c:pt idx="12">
                  <c:v>5.0253891824689738</c:v>
                </c:pt>
                <c:pt idx="13">
                  <c:v>4.9044917158035251</c:v>
                </c:pt>
                <c:pt idx="14">
                  <c:v>4.4748250588389622</c:v>
                </c:pt>
                <c:pt idx="15">
                  <c:v>2.9899517353852652</c:v>
                </c:pt>
                <c:pt idx="16">
                  <c:v>3.5688968877413227</c:v>
                </c:pt>
                <c:pt idx="17">
                  <c:v>2.4812991234835806</c:v>
                </c:pt>
                <c:pt idx="18">
                  <c:v>5.0980768918493711</c:v>
                </c:pt>
                <c:pt idx="19">
                  <c:v>4.8481166507413613</c:v>
                </c:pt>
                <c:pt idx="20">
                  <c:v>5.2259465010260913</c:v>
                </c:pt>
                <c:pt idx="21">
                  <c:v>4.9994252188085868</c:v>
                </c:pt>
                <c:pt idx="22">
                  <c:v>4.5232202944354025</c:v>
                </c:pt>
                <c:pt idx="23">
                  <c:v>4.2438946669081412</c:v>
                </c:pt>
                <c:pt idx="24">
                  <c:v>4.6551633339399414</c:v>
                </c:pt>
                <c:pt idx="25">
                  <c:v>2.4845846133135447</c:v>
                </c:pt>
                <c:pt idx="26">
                  <c:v>5.3812497988799661</c:v>
                </c:pt>
                <c:pt idx="27">
                  <c:v>3.8752242406179676</c:v>
                </c:pt>
                <c:pt idx="28">
                  <c:v>5.5023353510181243</c:v>
                </c:pt>
                <c:pt idx="29">
                  <c:v>2.8799131193471652</c:v>
                </c:pt>
                <c:pt idx="30">
                  <c:v>3.9178384404096396</c:v>
                </c:pt>
                <c:pt idx="31">
                  <c:v>2.7849620420927934</c:v>
                </c:pt>
                <c:pt idx="32">
                  <c:v>4.0952707301844518</c:v>
                </c:pt>
                <c:pt idx="33">
                  <c:v>2.6526346303596151</c:v>
                </c:pt>
                <c:pt idx="34">
                  <c:v>5.5653029364778979</c:v>
                </c:pt>
                <c:pt idx="35">
                  <c:v>2.2572492582086228</c:v>
                </c:pt>
                <c:pt idx="36">
                  <c:v>2.941064162102045</c:v>
                </c:pt>
                <c:pt idx="37">
                  <c:v>3.7083571627576428</c:v>
                </c:pt>
                <c:pt idx="38">
                  <c:v>3.3344462269334452</c:v>
                </c:pt>
                <c:pt idx="39">
                  <c:v>3.2342616346886937</c:v>
                </c:pt>
                <c:pt idx="40">
                  <c:v>3.9258086196919861</c:v>
                </c:pt>
                <c:pt idx="41">
                  <c:v>2.6689013876892838</c:v>
                </c:pt>
                <c:pt idx="42">
                  <c:v>2.8776074268929666</c:v>
                </c:pt>
                <c:pt idx="43">
                  <c:v>2.1922534736194468</c:v>
                </c:pt>
                <c:pt idx="44">
                  <c:v>2.2802118449034805</c:v>
                </c:pt>
                <c:pt idx="45">
                  <c:v>2.3946459124109567</c:v>
                </c:pt>
                <c:pt idx="46">
                  <c:v>3.7976033579264548</c:v>
                </c:pt>
                <c:pt idx="47">
                  <c:v>4.7682057104018014</c:v>
                </c:pt>
                <c:pt idx="48">
                  <c:v>2.8083954599316927</c:v>
                </c:pt>
                <c:pt idx="49">
                  <c:v>3.2012311515222871</c:v>
                </c:pt>
                <c:pt idx="50">
                  <c:v>4.0576736090735404</c:v>
                </c:pt>
                <c:pt idx="51">
                  <c:v>2.6608252085702433</c:v>
                </c:pt>
                <c:pt idx="52">
                  <c:v>2.9435421964961086</c:v>
                </c:pt>
                <c:pt idx="53">
                  <c:v>2.6371293334886277</c:v>
                </c:pt>
                <c:pt idx="54">
                  <c:v>4.6655866678354405</c:v>
                </c:pt>
                <c:pt idx="55">
                  <c:v>4.5273794413263406</c:v>
                </c:pt>
                <c:pt idx="56">
                  <c:v>4.1384205126125018</c:v>
                </c:pt>
                <c:pt idx="57">
                  <c:v>4.7444670015404178</c:v>
                </c:pt>
                <c:pt idx="58">
                  <c:v>5.3462895855534613</c:v>
                </c:pt>
                <c:pt idx="59">
                  <c:v>5.8597404891952012</c:v>
                </c:pt>
                <c:pt idx="60">
                  <c:v>4.1045226937968664</c:v>
                </c:pt>
                <c:pt idx="61">
                  <c:v>3.6042043394474819</c:v>
                </c:pt>
                <c:pt idx="62">
                  <c:v>4.5618529805731924</c:v>
                </c:pt>
                <c:pt idx="63">
                  <c:v>10.51395069754188</c:v>
                </c:pt>
                <c:pt idx="64">
                  <c:v>7.4210729780497511</c:v>
                </c:pt>
                <c:pt idx="65">
                  <c:v>6.0306596637034398</c:v>
                </c:pt>
                <c:pt idx="66">
                  <c:v>5.9087317574133493</c:v>
                </c:pt>
                <c:pt idx="67">
                  <c:v>5.4087716722756323</c:v>
                </c:pt>
                <c:pt idx="68">
                  <c:v>5.3526885876365027</c:v>
                </c:pt>
                <c:pt idx="69">
                  <c:v>6.0640210618266481</c:v>
                </c:pt>
                <c:pt idx="70">
                  <c:v>6.3354499815229506</c:v>
                </c:pt>
                <c:pt idx="71">
                  <c:v>5.3621120471439063</c:v>
                </c:pt>
                <c:pt idx="72">
                  <c:v>5.7479617487248564</c:v>
                </c:pt>
                <c:pt idx="73">
                  <c:v>4.2864610307855848</c:v>
                </c:pt>
                <c:pt idx="74">
                  <c:v>5.093166801626551</c:v>
                </c:pt>
                <c:pt idx="75">
                  <c:v>3.6828034250830202</c:v>
                </c:pt>
                <c:pt idx="76">
                  <c:v>5.1678182824307468</c:v>
                </c:pt>
                <c:pt idx="77">
                  <c:v>4.8476585345628234</c:v>
                </c:pt>
                <c:pt idx="78">
                  <c:v>5.1604000619683532</c:v>
                </c:pt>
                <c:pt idx="79">
                  <c:v>2.8200701646662019</c:v>
                </c:pt>
                <c:pt idx="80">
                  <c:v>4.1072451582824518</c:v>
                </c:pt>
                <c:pt idx="81">
                  <c:v>3.2275366773772807</c:v>
                </c:pt>
                <c:pt idx="82">
                  <c:v>4.9612365512095362</c:v>
                </c:pt>
                <c:pt idx="83">
                  <c:v>3.32657497567928</c:v>
                </c:pt>
                <c:pt idx="84">
                  <c:v>1.1694326852302686</c:v>
                </c:pt>
                <c:pt idx="85">
                  <c:v>2.8357992474023188</c:v>
                </c:pt>
                <c:pt idx="86">
                  <c:v>2.4379914839895349</c:v>
                </c:pt>
                <c:pt idx="87">
                  <c:v>3.9370889585344866</c:v>
                </c:pt>
                <c:pt idx="88">
                  <c:v>2.2768224299442745</c:v>
                </c:pt>
                <c:pt idx="89">
                  <c:v>3.9819876845838618</c:v>
                </c:pt>
                <c:pt idx="90">
                  <c:v>3.1249023632898312</c:v>
                </c:pt>
                <c:pt idx="91">
                  <c:v>1.4497205774432682</c:v>
                </c:pt>
                <c:pt idx="92">
                  <c:v>3.058037115534737</c:v>
                </c:pt>
                <c:pt idx="93">
                  <c:v>2.5508563089805074</c:v>
                </c:pt>
                <c:pt idx="94">
                  <c:v>2.1412437059301062</c:v>
                </c:pt>
                <c:pt idx="95">
                  <c:v>2.6500466506294922</c:v>
                </c:pt>
                <c:pt idx="96">
                  <c:v>2.6376054334154846</c:v>
                </c:pt>
                <c:pt idx="97">
                  <c:v>2.1481942840247994</c:v>
                </c:pt>
                <c:pt idx="98">
                  <c:v>2.9981561751303571</c:v>
                </c:pt>
                <c:pt idx="99">
                  <c:v>2.1995199115539656</c:v>
                </c:pt>
                <c:pt idx="100">
                  <c:v>4.1964139559800708</c:v>
                </c:pt>
                <c:pt idx="101">
                  <c:v>3.3962281091658153</c:v>
                </c:pt>
                <c:pt idx="102">
                  <c:v>3.9393061283329649</c:v>
                </c:pt>
                <c:pt idx="103">
                  <c:v>1.9072687259926924</c:v>
                </c:pt>
                <c:pt idx="104">
                  <c:v>3.8760462210943838</c:v>
                </c:pt>
                <c:pt idx="105">
                  <c:v>1.9304279063255463</c:v>
                </c:pt>
                <c:pt idx="106">
                  <c:v>3.5783288521473904</c:v>
                </c:pt>
                <c:pt idx="107">
                  <c:v>3.4665812598686112</c:v>
                </c:pt>
                <c:pt idx="108">
                  <c:v>1.9785743316420454</c:v>
                </c:pt>
                <c:pt idx="109">
                  <c:v>3.0289701828529174</c:v>
                </c:pt>
                <c:pt idx="110">
                  <c:v>1.2177966223029619</c:v>
                </c:pt>
                <c:pt idx="111">
                  <c:v>3.5352632007177682</c:v>
                </c:pt>
                <c:pt idx="112">
                  <c:v>1.1753547993826423</c:v>
                </c:pt>
                <c:pt idx="113">
                  <c:v>1.9144147312358735</c:v>
                </c:pt>
                <c:pt idx="114">
                  <c:v>2.7501715767386807</c:v>
                </c:pt>
                <c:pt idx="115">
                  <c:v>0.71286428491779419</c:v>
                </c:pt>
                <c:pt idx="116">
                  <c:v>1.9535820495535388</c:v>
                </c:pt>
                <c:pt idx="117">
                  <c:v>2.1805558828260261</c:v>
                </c:pt>
                <c:pt idx="118">
                  <c:v>2.7138346379391529</c:v>
                </c:pt>
                <c:pt idx="119">
                  <c:v>2.1772617396621303</c:v>
                </c:pt>
                <c:pt idx="120">
                  <c:v>0.62052928871966384</c:v>
                </c:pt>
                <c:pt idx="121">
                  <c:v>0.64421437712983631</c:v>
                </c:pt>
                <c:pt idx="122">
                  <c:v>1.5101461209007323</c:v>
                </c:pt>
                <c:pt idx="123">
                  <c:v>0.73176797203732069</c:v>
                </c:pt>
                <c:pt idx="124">
                  <c:v>1.6268563510809035</c:v>
                </c:pt>
                <c:pt idx="125">
                  <c:v>0.8801340675377316</c:v>
                </c:pt>
                <c:pt idx="126">
                  <c:v>2.2481944978735799</c:v>
                </c:pt>
                <c:pt idx="127">
                  <c:v>0.49914270536142602</c:v>
                </c:pt>
                <c:pt idx="128">
                  <c:v>0.59184349907171896</c:v>
                </c:pt>
                <c:pt idx="129">
                  <c:v>1.8778401263673601</c:v>
                </c:pt>
                <c:pt idx="130">
                  <c:v>1.73289237504872</c:v>
                </c:pt>
                <c:pt idx="131">
                  <c:v>0.38691879513912197</c:v>
                </c:pt>
                <c:pt idx="132">
                  <c:v>1.0287669430864901</c:v>
                </c:pt>
                <c:pt idx="133">
                  <c:v>1.07979719215192</c:v>
                </c:pt>
                <c:pt idx="134">
                  <c:v>0.97180811201704698</c:v>
                </c:pt>
                <c:pt idx="135">
                  <c:v>1.90172230319993</c:v>
                </c:pt>
                <c:pt idx="136">
                  <c:v>1.23014468674955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6CC-4B2C-AE4A-4F156F9BB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5292640"/>
        <c:axId val="885292968"/>
      </c:lineChart>
      <c:dateAx>
        <c:axId val="885292640"/>
        <c:scaling>
          <c:orientation val="minMax"/>
          <c:max val="46173"/>
          <c:min val="45077"/>
        </c:scaling>
        <c:delete val="0"/>
        <c:axPos val="b"/>
        <c:numFmt formatCode="mmm\-yy" sourceLinked="0"/>
        <c:majorTickMark val="none"/>
        <c:minorTickMark val="none"/>
        <c:tickLblPos val="nextTo"/>
        <c:spPr>
          <a:noFill/>
          <a:ln w="9525" cap="flat" cmpd="sng" algn="ctr">
            <a:solidFill>
              <a:srgbClr val="AFABAB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885292968"/>
        <c:crosses val="autoZero"/>
        <c:auto val="1"/>
        <c:lblOffset val="100"/>
        <c:baseTimeUnit val="months"/>
      </c:dateAx>
      <c:valAx>
        <c:axId val="885292968"/>
        <c:scaling>
          <c:orientation val="minMax"/>
          <c:max val="2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885292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609810416481975"/>
          <c:y val="0.95553295649955983"/>
          <c:w val="0.70787664847932907"/>
          <c:h val="3.6973481763055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David" panose="020E0502060401010101" pitchFamily="34" charset="-79"/>
          <a:cs typeface="David" panose="020E0502060401010101" pitchFamily="34" charset="-79"/>
        </a:defRPr>
      </a:pPr>
      <a:endParaRPr lang="he-IL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en-US" sz="1400">
                <a:latin typeface="Segoe UI" panose="020B0502040204020203" pitchFamily="34" charset="0"/>
                <a:cs typeface="Segoe UI" panose="020B0502040204020203" pitchFamily="34" charset="0"/>
              </a:rPr>
              <a:t>Figure 22: The Major Global Equity Indices
</a:t>
            </a:r>
            <a:r>
              <a:rPr lang="en-US" sz="1200" b="0">
                <a:latin typeface="Segoe UI" panose="020B0502040204020203" pitchFamily="34" charset="0"/>
                <a:cs typeface="Segoe UI" panose="020B0502040204020203" pitchFamily="34" charset="0"/>
              </a:rPr>
              <a:t>July 2025 - July 2026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4.0797815576898641E-2"/>
          <c:y val="0.16272156670993149"/>
          <c:w val="0.93544062987872112"/>
          <c:h val="0.68698990170477314"/>
        </c:manualLayout>
      </c:layout>
      <c:lineChart>
        <c:grouping val="standard"/>
        <c:varyColors val="0"/>
        <c:ser>
          <c:idx val="1"/>
          <c:order val="0"/>
          <c:tx>
            <c:strRef>
              <c:f>'Figure 22 data'!$I$3</c:f>
              <c:strCache>
                <c:ptCount val="1"/>
                <c:pt idx="0">
                  <c:v>S&amp;P 500</c:v>
                </c:pt>
              </c:strCache>
            </c:strRef>
          </c:tx>
          <c:spPr>
            <a:ln w="22225">
              <a:solidFill>
                <a:srgbClr val="DA8F32"/>
              </a:solidFill>
              <a:prstDash val="solid"/>
            </a:ln>
          </c:spPr>
          <c:marker>
            <c:symbol val="none"/>
          </c:marker>
          <c:cat>
            <c:numRef>
              <c:f>'Figure 22 data'!$H$4:$H$4000</c:f>
              <c:numCache>
                <c:formatCode>m/d/yyyy</c:formatCode>
                <c:ptCount val="3997"/>
                <c:pt idx="0">
                  <c:v>45859</c:v>
                </c:pt>
                <c:pt idx="1">
                  <c:v>45860</c:v>
                </c:pt>
                <c:pt idx="2">
                  <c:v>45861</c:v>
                </c:pt>
                <c:pt idx="3">
                  <c:v>45862</c:v>
                </c:pt>
                <c:pt idx="4">
                  <c:v>45863</c:v>
                </c:pt>
                <c:pt idx="5">
                  <c:v>45864</c:v>
                </c:pt>
                <c:pt idx="6">
                  <c:v>45865</c:v>
                </c:pt>
                <c:pt idx="7">
                  <c:v>45866</c:v>
                </c:pt>
                <c:pt idx="8">
                  <c:v>45867</c:v>
                </c:pt>
                <c:pt idx="9">
                  <c:v>45868</c:v>
                </c:pt>
                <c:pt idx="10">
                  <c:v>45869</c:v>
                </c:pt>
                <c:pt idx="11">
                  <c:v>45870</c:v>
                </c:pt>
                <c:pt idx="12">
                  <c:v>45871</c:v>
                </c:pt>
                <c:pt idx="13">
                  <c:v>45872</c:v>
                </c:pt>
                <c:pt idx="14">
                  <c:v>45873</c:v>
                </c:pt>
                <c:pt idx="15">
                  <c:v>45874</c:v>
                </c:pt>
                <c:pt idx="16">
                  <c:v>45875</c:v>
                </c:pt>
                <c:pt idx="17">
                  <c:v>45876</c:v>
                </c:pt>
                <c:pt idx="18">
                  <c:v>45877</c:v>
                </c:pt>
                <c:pt idx="19">
                  <c:v>45878</c:v>
                </c:pt>
                <c:pt idx="20">
                  <c:v>45879</c:v>
                </c:pt>
                <c:pt idx="21">
                  <c:v>45880</c:v>
                </c:pt>
                <c:pt idx="22">
                  <c:v>45881</c:v>
                </c:pt>
                <c:pt idx="23">
                  <c:v>45882</c:v>
                </c:pt>
                <c:pt idx="24">
                  <c:v>45883</c:v>
                </c:pt>
                <c:pt idx="25">
                  <c:v>45884</c:v>
                </c:pt>
                <c:pt idx="26">
                  <c:v>45885</c:v>
                </c:pt>
                <c:pt idx="27">
                  <c:v>45886</c:v>
                </c:pt>
                <c:pt idx="28">
                  <c:v>45887</c:v>
                </c:pt>
                <c:pt idx="29">
                  <c:v>45888</c:v>
                </c:pt>
                <c:pt idx="30">
                  <c:v>45889</c:v>
                </c:pt>
                <c:pt idx="31">
                  <c:v>45890</c:v>
                </c:pt>
                <c:pt idx="32">
                  <c:v>45891</c:v>
                </c:pt>
                <c:pt idx="33">
                  <c:v>45892</c:v>
                </c:pt>
                <c:pt idx="34">
                  <c:v>45893</c:v>
                </c:pt>
                <c:pt idx="35">
                  <c:v>45894</c:v>
                </c:pt>
                <c:pt idx="36">
                  <c:v>45895</c:v>
                </c:pt>
                <c:pt idx="37">
                  <c:v>45896</c:v>
                </c:pt>
                <c:pt idx="38">
                  <c:v>45897</c:v>
                </c:pt>
                <c:pt idx="39">
                  <c:v>45898</c:v>
                </c:pt>
                <c:pt idx="40">
                  <c:v>45899</c:v>
                </c:pt>
                <c:pt idx="41">
                  <c:v>45900</c:v>
                </c:pt>
                <c:pt idx="42">
                  <c:v>45901</c:v>
                </c:pt>
                <c:pt idx="43">
                  <c:v>45902</c:v>
                </c:pt>
                <c:pt idx="44">
                  <c:v>45903</c:v>
                </c:pt>
                <c:pt idx="45">
                  <c:v>45904</c:v>
                </c:pt>
                <c:pt idx="46">
                  <c:v>45905</c:v>
                </c:pt>
                <c:pt idx="47">
                  <c:v>45906</c:v>
                </c:pt>
                <c:pt idx="48">
                  <c:v>45907</c:v>
                </c:pt>
                <c:pt idx="49">
                  <c:v>45908</c:v>
                </c:pt>
                <c:pt idx="50">
                  <c:v>45909</c:v>
                </c:pt>
                <c:pt idx="51">
                  <c:v>45910</c:v>
                </c:pt>
                <c:pt idx="52">
                  <c:v>45911</c:v>
                </c:pt>
                <c:pt idx="53">
                  <c:v>45912</c:v>
                </c:pt>
                <c:pt idx="54">
                  <c:v>45913</c:v>
                </c:pt>
                <c:pt idx="55">
                  <c:v>45914</c:v>
                </c:pt>
                <c:pt idx="56">
                  <c:v>45915</c:v>
                </c:pt>
                <c:pt idx="57">
                  <c:v>45916</c:v>
                </c:pt>
                <c:pt idx="58">
                  <c:v>45917</c:v>
                </c:pt>
                <c:pt idx="59">
                  <c:v>45918</c:v>
                </c:pt>
                <c:pt idx="60">
                  <c:v>45919</c:v>
                </c:pt>
                <c:pt idx="61">
                  <c:v>45920</c:v>
                </c:pt>
                <c:pt idx="62">
                  <c:v>45921</c:v>
                </c:pt>
                <c:pt idx="63">
                  <c:v>45922</c:v>
                </c:pt>
                <c:pt idx="64">
                  <c:v>45923</c:v>
                </c:pt>
                <c:pt idx="65">
                  <c:v>45924</c:v>
                </c:pt>
                <c:pt idx="66">
                  <c:v>45925</c:v>
                </c:pt>
                <c:pt idx="67">
                  <c:v>45926</c:v>
                </c:pt>
                <c:pt idx="68">
                  <c:v>45927</c:v>
                </c:pt>
                <c:pt idx="69">
                  <c:v>45928</c:v>
                </c:pt>
                <c:pt idx="70">
                  <c:v>45929</c:v>
                </c:pt>
                <c:pt idx="71">
                  <c:v>45930</c:v>
                </c:pt>
                <c:pt idx="72">
                  <c:v>45931</c:v>
                </c:pt>
                <c:pt idx="73">
                  <c:v>45932</c:v>
                </c:pt>
                <c:pt idx="74">
                  <c:v>45933</c:v>
                </c:pt>
                <c:pt idx="75">
                  <c:v>45934</c:v>
                </c:pt>
                <c:pt idx="76">
                  <c:v>45935</c:v>
                </c:pt>
                <c:pt idx="77">
                  <c:v>45936</c:v>
                </c:pt>
                <c:pt idx="78">
                  <c:v>45937</c:v>
                </c:pt>
                <c:pt idx="79">
                  <c:v>45938</c:v>
                </c:pt>
                <c:pt idx="80">
                  <c:v>45939</c:v>
                </c:pt>
                <c:pt idx="81">
                  <c:v>45940</c:v>
                </c:pt>
                <c:pt idx="82">
                  <c:v>45941</c:v>
                </c:pt>
                <c:pt idx="83">
                  <c:v>45942</c:v>
                </c:pt>
                <c:pt idx="84">
                  <c:v>45943</c:v>
                </c:pt>
                <c:pt idx="85">
                  <c:v>45944</c:v>
                </c:pt>
                <c:pt idx="86">
                  <c:v>45945</c:v>
                </c:pt>
                <c:pt idx="87">
                  <c:v>45946</c:v>
                </c:pt>
                <c:pt idx="88">
                  <c:v>45947</c:v>
                </c:pt>
                <c:pt idx="89">
                  <c:v>45948</c:v>
                </c:pt>
                <c:pt idx="90">
                  <c:v>45949</c:v>
                </c:pt>
                <c:pt idx="91">
                  <c:v>45950</c:v>
                </c:pt>
                <c:pt idx="92">
                  <c:v>45951</c:v>
                </c:pt>
                <c:pt idx="93">
                  <c:v>45952</c:v>
                </c:pt>
                <c:pt idx="94">
                  <c:v>45953</c:v>
                </c:pt>
                <c:pt idx="95">
                  <c:v>45954</c:v>
                </c:pt>
                <c:pt idx="96">
                  <c:v>45955</c:v>
                </c:pt>
                <c:pt idx="97">
                  <c:v>45956</c:v>
                </c:pt>
                <c:pt idx="98">
                  <c:v>45957</c:v>
                </c:pt>
                <c:pt idx="99">
                  <c:v>45958</c:v>
                </c:pt>
                <c:pt idx="100">
                  <c:v>45959</c:v>
                </c:pt>
                <c:pt idx="101">
                  <c:v>45960</c:v>
                </c:pt>
                <c:pt idx="102">
                  <c:v>45961</c:v>
                </c:pt>
                <c:pt idx="103">
                  <c:v>45962</c:v>
                </c:pt>
                <c:pt idx="104">
                  <c:v>45963</c:v>
                </c:pt>
                <c:pt idx="105">
                  <c:v>45964</c:v>
                </c:pt>
                <c:pt idx="106">
                  <c:v>45965</c:v>
                </c:pt>
                <c:pt idx="107">
                  <c:v>45966</c:v>
                </c:pt>
                <c:pt idx="108">
                  <c:v>45967</c:v>
                </c:pt>
                <c:pt idx="109">
                  <c:v>45968</c:v>
                </c:pt>
                <c:pt idx="110">
                  <c:v>45969</c:v>
                </c:pt>
                <c:pt idx="111">
                  <c:v>45970</c:v>
                </c:pt>
                <c:pt idx="112">
                  <c:v>45971</c:v>
                </c:pt>
                <c:pt idx="113">
                  <c:v>45972</c:v>
                </c:pt>
                <c:pt idx="114">
                  <c:v>45973</c:v>
                </c:pt>
                <c:pt idx="115">
                  <c:v>45974</c:v>
                </c:pt>
                <c:pt idx="116">
                  <c:v>45975</c:v>
                </c:pt>
                <c:pt idx="117">
                  <c:v>45976</c:v>
                </c:pt>
                <c:pt idx="118">
                  <c:v>45977</c:v>
                </c:pt>
                <c:pt idx="119">
                  <c:v>45978</c:v>
                </c:pt>
                <c:pt idx="120">
                  <c:v>45979</c:v>
                </c:pt>
                <c:pt idx="121">
                  <c:v>45980</c:v>
                </c:pt>
                <c:pt idx="122">
                  <c:v>45981</c:v>
                </c:pt>
                <c:pt idx="123">
                  <c:v>45982</c:v>
                </c:pt>
                <c:pt idx="124">
                  <c:v>45983</c:v>
                </c:pt>
                <c:pt idx="125">
                  <c:v>45984</c:v>
                </c:pt>
                <c:pt idx="126">
                  <c:v>45985</c:v>
                </c:pt>
                <c:pt idx="127">
                  <c:v>45986</c:v>
                </c:pt>
                <c:pt idx="128">
                  <c:v>45987</c:v>
                </c:pt>
                <c:pt idx="129">
                  <c:v>45988</c:v>
                </c:pt>
                <c:pt idx="130">
                  <c:v>45989</c:v>
                </c:pt>
                <c:pt idx="131">
                  <c:v>45990</c:v>
                </c:pt>
                <c:pt idx="132">
                  <c:v>45991</c:v>
                </c:pt>
                <c:pt idx="133">
                  <c:v>45992</c:v>
                </c:pt>
                <c:pt idx="134">
                  <c:v>45993</c:v>
                </c:pt>
                <c:pt idx="135">
                  <c:v>45994</c:v>
                </c:pt>
                <c:pt idx="136">
                  <c:v>45995</c:v>
                </c:pt>
                <c:pt idx="137">
                  <c:v>45996</c:v>
                </c:pt>
                <c:pt idx="138">
                  <c:v>45997</c:v>
                </c:pt>
                <c:pt idx="139">
                  <c:v>45998</c:v>
                </c:pt>
                <c:pt idx="140">
                  <c:v>45999</c:v>
                </c:pt>
                <c:pt idx="141">
                  <c:v>46000</c:v>
                </c:pt>
                <c:pt idx="142">
                  <c:v>46001</c:v>
                </c:pt>
                <c:pt idx="143">
                  <c:v>46002</c:v>
                </c:pt>
                <c:pt idx="144">
                  <c:v>46003</c:v>
                </c:pt>
                <c:pt idx="145">
                  <c:v>46004</c:v>
                </c:pt>
                <c:pt idx="146">
                  <c:v>46005</c:v>
                </c:pt>
                <c:pt idx="147">
                  <c:v>46006</c:v>
                </c:pt>
                <c:pt idx="148">
                  <c:v>46007</c:v>
                </c:pt>
                <c:pt idx="149">
                  <c:v>46008</c:v>
                </c:pt>
                <c:pt idx="150">
                  <c:v>46009</c:v>
                </c:pt>
                <c:pt idx="151">
                  <c:v>46010</c:v>
                </c:pt>
                <c:pt idx="152">
                  <c:v>46011</c:v>
                </c:pt>
                <c:pt idx="153">
                  <c:v>46012</c:v>
                </c:pt>
                <c:pt idx="154">
                  <c:v>46013</c:v>
                </c:pt>
                <c:pt idx="155">
                  <c:v>46014</c:v>
                </c:pt>
                <c:pt idx="156">
                  <c:v>46015</c:v>
                </c:pt>
                <c:pt idx="157">
                  <c:v>46016</c:v>
                </c:pt>
                <c:pt idx="158">
                  <c:v>46017</c:v>
                </c:pt>
                <c:pt idx="159">
                  <c:v>46018</c:v>
                </c:pt>
                <c:pt idx="160">
                  <c:v>46019</c:v>
                </c:pt>
                <c:pt idx="161">
                  <c:v>46020</c:v>
                </c:pt>
                <c:pt idx="162">
                  <c:v>46021</c:v>
                </c:pt>
                <c:pt idx="163">
                  <c:v>46022</c:v>
                </c:pt>
                <c:pt idx="164">
                  <c:v>46023</c:v>
                </c:pt>
                <c:pt idx="165">
                  <c:v>46024</c:v>
                </c:pt>
                <c:pt idx="166">
                  <c:v>46025</c:v>
                </c:pt>
                <c:pt idx="167">
                  <c:v>46026</c:v>
                </c:pt>
                <c:pt idx="168">
                  <c:v>46027</c:v>
                </c:pt>
                <c:pt idx="169">
                  <c:v>46028</c:v>
                </c:pt>
                <c:pt idx="170">
                  <c:v>46029</c:v>
                </c:pt>
                <c:pt idx="171">
                  <c:v>46030</c:v>
                </c:pt>
                <c:pt idx="172">
                  <c:v>46031</c:v>
                </c:pt>
                <c:pt idx="173">
                  <c:v>46032</c:v>
                </c:pt>
                <c:pt idx="174">
                  <c:v>46033</c:v>
                </c:pt>
                <c:pt idx="175">
                  <c:v>46034</c:v>
                </c:pt>
                <c:pt idx="176">
                  <c:v>46035</c:v>
                </c:pt>
                <c:pt idx="177">
                  <c:v>46036</c:v>
                </c:pt>
                <c:pt idx="178">
                  <c:v>46037</c:v>
                </c:pt>
                <c:pt idx="179">
                  <c:v>46038</c:v>
                </c:pt>
                <c:pt idx="180">
                  <c:v>46039</c:v>
                </c:pt>
                <c:pt idx="181">
                  <c:v>46040</c:v>
                </c:pt>
                <c:pt idx="182">
                  <c:v>46041</c:v>
                </c:pt>
                <c:pt idx="183">
                  <c:v>46042</c:v>
                </c:pt>
                <c:pt idx="184">
                  <c:v>46043</c:v>
                </c:pt>
                <c:pt idx="185">
                  <c:v>46044</c:v>
                </c:pt>
                <c:pt idx="186">
                  <c:v>46045</c:v>
                </c:pt>
                <c:pt idx="187">
                  <c:v>46046</c:v>
                </c:pt>
                <c:pt idx="188">
                  <c:v>46047</c:v>
                </c:pt>
                <c:pt idx="189">
                  <c:v>46048</c:v>
                </c:pt>
                <c:pt idx="190">
                  <c:v>46049</c:v>
                </c:pt>
                <c:pt idx="191">
                  <c:v>46050</c:v>
                </c:pt>
                <c:pt idx="192">
                  <c:v>46051</c:v>
                </c:pt>
                <c:pt idx="193">
                  <c:v>46052</c:v>
                </c:pt>
                <c:pt idx="194">
                  <c:v>46053</c:v>
                </c:pt>
                <c:pt idx="195">
                  <c:v>46054</c:v>
                </c:pt>
                <c:pt idx="196">
                  <c:v>46055</c:v>
                </c:pt>
                <c:pt idx="197">
                  <c:v>46056</c:v>
                </c:pt>
                <c:pt idx="198">
                  <c:v>46057</c:v>
                </c:pt>
                <c:pt idx="199">
                  <c:v>46058</c:v>
                </c:pt>
                <c:pt idx="200">
                  <c:v>46059</c:v>
                </c:pt>
                <c:pt idx="201">
                  <c:v>46060</c:v>
                </c:pt>
                <c:pt idx="202">
                  <c:v>46061</c:v>
                </c:pt>
                <c:pt idx="203">
                  <c:v>46062</c:v>
                </c:pt>
                <c:pt idx="204">
                  <c:v>46063</c:v>
                </c:pt>
                <c:pt idx="205">
                  <c:v>46064</c:v>
                </c:pt>
                <c:pt idx="206">
                  <c:v>46065</c:v>
                </c:pt>
                <c:pt idx="207">
                  <c:v>46066</c:v>
                </c:pt>
                <c:pt idx="208">
                  <c:v>46067</c:v>
                </c:pt>
                <c:pt idx="209">
                  <c:v>46068</c:v>
                </c:pt>
                <c:pt idx="210">
                  <c:v>46069</c:v>
                </c:pt>
                <c:pt idx="211">
                  <c:v>46070</c:v>
                </c:pt>
                <c:pt idx="212">
                  <c:v>46071</c:v>
                </c:pt>
                <c:pt idx="213">
                  <c:v>46072</c:v>
                </c:pt>
                <c:pt idx="214">
                  <c:v>46073</c:v>
                </c:pt>
                <c:pt idx="215">
                  <c:v>46074</c:v>
                </c:pt>
                <c:pt idx="216">
                  <c:v>46075</c:v>
                </c:pt>
                <c:pt idx="217">
                  <c:v>46076</c:v>
                </c:pt>
                <c:pt idx="218">
                  <c:v>46077</c:v>
                </c:pt>
                <c:pt idx="219">
                  <c:v>46078</c:v>
                </c:pt>
                <c:pt idx="220">
                  <c:v>46079</c:v>
                </c:pt>
                <c:pt idx="221">
                  <c:v>46080</c:v>
                </c:pt>
                <c:pt idx="222">
                  <c:v>46081</c:v>
                </c:pt>
                <c:pt idx="223">
                  <c:v>46082</c:v>
                </c:pt>
                <c:pt idx="224">
                  <c:v>46083</c:v>
                </c:pt>
                <c:pt idx="225">
                  <c:v>46084</c:v>
                </c:pt>
                <c:pt idx="226">
                  <c:v>46085</c:v>
                </c:pt>
                <c:pt idx="227">
                  <c:v>46086</c:v>
                </c:pt>
                <c:pt idx="228">
                  <c:v>46087</c:v>
                </c:pt>
                <c:pt idx="229">
                  <c:v>46088</c:v>
                </c:pt>
                <c:pt idx="230">
                  <c:v>46089</c:v>
                </c:pt>
                <c:pt idx="231">
                  <c:v>46090</c:v>
                </c:pt>
                <c:pt idx="232">
                  <c:v>46091</c:v>
                </c:pt>
                <c:pt idx="233">
                  <c:v>46092</c:v>
                </c:pt>
                <c:pt idx="234">
                  <c:v>46093</c:v>
                </c:pt>
                <c:pt idx="235">
                  <c:v>46094</c:v>
                </c:pt>
                <c:pt idx="236">
                  <c:v>46095</c:v>
                </c:pt>
                <c:pt idx="237">
                  <c:v>46096</c:v>
                </c:pt>
                <c:pt idx="238">
                  <c:v>46097</c:v>
                </c:pt>
                <c:pt idx="239">
                  <c:v>46098</c:v>
                </c:pt>
                <c:pt idx="240">
                  <c:v>46099</c:v>
                </c:pt>
                <c:pt idx="241">
                  <c:v>46100</c:v>
                </c:pt>
                <c:pt idx="242">
                  <c:v>46101</c:v>
                </c:pt>
                <c:pt idx="243">
                  <c:v>46102</c:v>
                </c:pt>
                <c:pt idx="244">
                  <c:v>46103</c:v>
                </c:pt>
                <c:pt idx="245">
                  <c:v>46104</c:v>
                </c:pt>
                <c:pt idx="246">
                  <c:v>46105</c:v>
                </c:pt>
                <c:pt idx="247">
                  <c:v>46106</c:v>
                </c:pt>
                <c:pt idx="248">
                  <c:v>46107</c:v>
                </c:pt>
                <c:pt idx="249">
                  <c:v>46108</c:v>
                </c:pt>
                <c:pt idx="250">
                  <c:v>46109</c:v>
                </c:pt>
                <c:pt idx="251">
                  <c:v>46110</c:v>
                </c:pt>
                <c:pt idx="252">
                  <c:v>46111</c:v>
                </c:pt>
                <c:pt idx="253">
                  <c:v>46112</c:v>
                </c:pt>
                <c:pt idx="254">
                  <c:v>46113</c:v>
                </c:pt>
                <c:pt idx="255">
                  <c:v>46114</c:v>
                </c:pt>
                <c:pt idx="256">
                  <c:v>46115</c:v>
                </c:pt>
                <c:pt idx="257">
                  <c:v>46116</c:v>
                </c:pt>
                <c:pt idx="258">
                  <c:v>46117</c:v>
                </c:pt>
                <c:pt idx="259">
                  <c:v>46118</c:v>
                </c:pt>
                <c:pt idx="260">
                  <c:v>46119</c:v>
                </c:pt>
                <c:pt idx="261">
                  <c:v>46120</c:v>
                </c:pt>
                <c:pt idx="262">
                  <c:v>46121</c:v>
                </c:pt>
                <c:pt idx="263">
                  <c:v>46122</c:v>
                </c:pt>
                <c:pt idx="264">
                  <c:v>46123</c:v>
                </c:pt>
                <c:pt idx="265">
                  <c:v>46124</c:v>
                </c:pt>
                <c:pt idx="266">
                  <c:v>46125</c:v>
                </c:pt>
                <c:pt idx="267">
                  <c:v>46126</c:v>
                </c:pt>
                <c:pt idx="268">
                  <c:v>46127</c:v>
                </c:pt>
                <c:pt idx="269">
                  <c:v>46128</c:v>
                </c:pt>
                <c:pt idx="270">
                  <c:v>46129</c:v>
                </c:pt>
                <c:pt idx="271">
                  <c:v>46130</c:v>
                </c:pt>
                <c:pt idx="272">
                  <c:v>46131</c:v>
                </c:pt>
                <c:pt idx="273">
                  <c:v>46132</c:v>
                </c:pt>
                <c:pt idx="274">
                  <c:v>46133</c:v>
                </c:pt>
                <c:pt idx="275">
                  <c:v>46134</c:v>
                </c:pt>
                <c:pt idx="276">
                  <c:v>46135</c:v>
                </c:pt>
                <c:pt idx="277">
                  <c:v>46136</c:v>
                </c:pt>
                <c:pt idx="278">
                  <c:v>46137</c:v>
                </c:pt>
                <c:pt idx="279">
                  <c:v>46138</c:v>
                </c:pt>
                <c:pt idx="280">
                  <c:v>46139</c:v>
                </c:pt>
                <c:pt idx="281">
                  <c:v>46140</c:v>
                </c:pt>
                <c:pt idx="282">
                  <c:v>46141</c:v>
                </c:pt>
                <c:pt idx="283">
                  <c:v>46142</c:v>
                </c:pt>
                <c:pt idx="284">
                  <c:v>46143</c:v>
                </c:pt>
                <c:pt idx="285">
                  <c:v>46144</c:v>
                </c:pt>
                <c:pt idx="286">
                  <c:v>46145</c:v>
                </c:pt>
                <c:pt idx="287">
                  <c:v>46146</c:v>
                </c:pt>
                <c:pt idx="288">
                  <c:v>46147</c:v>
                </c:pt>
                <c:pt idx="289">
                  <c:v>46148</c:v>
                </c:pt>
                <c:pt idx="290">
                  <c:v>46149</c:v>
                </c:pt>
                <c:pt idx="291">
                  <c:v>46150</c:v>
                </c:pt>
                <c:pt idx="292">
                  <c:v>46151</c:v>
                </c:pt>
                <c:pt idx="293">
                  <c:v>46152</c:v>
                </c:pt>
                <c:pt idx="294">
                  <c:v>46153</c:v>
                </c:pt>
                <c:pt idx="295">
                  <c:v>46154</c:v>
                </c:pt>
                <c:pt idx="296">
                  <c:v>46155</c:v>
                </c:pt>
                <c:pt idx="297">
                  <c:v>46156</c:v>
                </c:pt>
                <c:pt idx="298">
                  <c:v>46157</c:v>
                </c:pt>
                <c:pt idx="299">
                  <c:v>46158</c:v>
                </c:pt>
                <c:pt idx="300">
                  <c:v>46159</c:v>
                </c:pt>
                <c:pt idx="301">
                  <c:v>46160</c:v>
                </c:pt>
                <c:pt idx="302">
                  <c:v>46161</c:v>
                </c:pt>
                <c:pt idx="303">
                  <c:v>46162</c:v>
                </c:pt>
                <c:pt idx="304">
                  <c:v>46163</c:v>
                </c:pt>
                <c:pt idx="305">
                  <c:v>46164</c:v>
                </c:pt>
                <c:pt idx="306">
                  <c:v>46165</c:v>
                </c:pt>
                <c:pt idx="307">
                  <c:v>46166</c:v>
                </c:pt>
                <c:pt idx="308">
                  <c:v>46167</c:v>
                </c:pt>
                <c:pt idx="309">
                  <c:v>46168</c:v>
                </c:pt>
                <c:pt idx="310">
                  <c:v>46169</c:v>
                </c:pt>
                <c:pt idx="311">
                  <c:v>46170</c:v>
                </c:pt>
                <c:pt idx="312">
                  <c:v>46171</c:v>
                </c:pt>
                <c:pt idx="313">
                  <c:v>46172</c:v>
                </c:pt>
                <c:pt idx="314">
                  <c:v>46173</c:v>
                </c:pt>
                <c:pt idx="315">
                  <c:v>46174</c:v>
                </c:pt>
                <c:pt idx="316">
                  <c:v>46175</c:v>
                </c:pt>
                <c:pt idx="317">
                  <c:v>46176</c:v>
                </c:pt>
                <c:pt idx="318">
                  <c:v>46177</c:v>
                </c:pt>
                <c:pt idx="319">
                  <c:v>46178</c:v>
                </c:pt>
                <c:pt idx="320">
                  <c:v>46179</c:v>
                </c:pt>
                <c:pt idx="321">
                  <c:v>46180</c:v>
                </c:pt>
                <c:pt idx="322">
                  <c:v>46181</c:v>
                </c:pt>
                <c:pt idx="323">
                  <c:v>46182</c:v>
                </c:pt>
                <c:pt idx="324">
                  <c:v>46183</c:v>
                </c:pt>
                <c:pt idx="325">
                  <c:v>46184</c:v>
                </c:pt>
                <c:pt idx="326">
                  <c:v>46185</c:v>
                </c:pt>
                <c:pt idx="327">
                  <c:v>46186</c:v>
                </c:pt>
                <c:pt idx="328">
                  <c:v>46187</c:v>
                </c:pt>
                <c:pt idx="329">
                  <c:v>46188</c:v>
                </c:pt>
                <c:pt idx="330">
                  <c:v>46189</c:v>
                </c:pt>
                <c:pt idx="331">
                  <c:v>46190</c:v>
                </c:pt>
                <c:pt idx="332">
                  <c:v>46191</c:v>
                </c:pt>
                <c:pt idx="333">
                  <c:v>46192</c:v>
                </c:pt>
                <c:pt idx="334">
                  <c:v>46193</c:v>
                </c:pt>
                <c:pt idx="335">
                  <c:v>46194</c:v>
                </c:pt>
                <c:pt idx="336">
                  <c:v>46195</c:v>
                </c:pt>
                <c:pt idx="337">
                  <c:v>46196</c:v>
                </c:pt>
                <c:pt idx="338">
                  <c:v>46197</c:v>
                </c:pt>
                <c:pt idx="339">
                  <c:v>46198</c:v>
                </c:pt>
                <c:pt idx="340">
                  <c:v>46199</c:v>
                </c:pt>
                <c:pt idx="341">
                  <c:v>46200</c:v>
                </c:pt>
                <c:pt idx="342">
                  <c:v>46201</c:v>
                </c:pt>
                <c:pt idx="343">
                  <c:v>46202</c:v>
                </c:pt>
                <c:pt idx="344">
                  <c:v>46203</c:v>
                </c:pt>
                <c:pt idx="345">
                  <c:v>46204</c:v>
                </c:pt>
                <c:pt idx="346">
                  <c:v>46205</c:v>
                </c:pt>
                <c:pt idx="347">
                  <c:v>46206</c:v>
                </c:pt>
                <c:pt idx="366">
                  <c:v>1</c:v>
                </c:pt>
                <c:pt idx="367">
                  <c:v>2</c:v>
                </c:pt>
                <c:pt idx="368">
                  <c:v>3</c:v>
                </c:pt>
                <c:pt idx="369">
                  <c:v>4</c:v>
                </c:pt>
                <c:pt idx="370">
                  <c:v>5</c:v>
                </c:pt>
                <c:pt idx="371">
                  <c:v>6</c:v>
                </c:pt>
                <c:pt idx="372">
                  <c:v>7</c:v>
                </c:pt>
                <c:pt idx="373">
                  <c:v>8</c:v>
                </c:pt>
                <c:pt idx="374">
                  <c:v>9</c:v>
                </c:pt>
                <c:pt idx="375">
                  <c:v>10</c:v>
                </c:pt>
                <c:pt idx="376">
                  <c:v>11</c:v>
                </c:pt>
                <c:pt idx="377">
                  <c:v>12</c:v>
                </c:pt>
                <c:pt idx="378">
                  <c:v>13</c:v>
                </c:pt>
                <c:pt idx="379">
                  <c:v>14</c:v>
                </c:pt>
                <c:pt idx="380">
                  <c:v>15</c:v>
                </c:pt>
                <c:pt idx="381">
                  <c:v>16</c:v>
                </c:pt>
                <c:pt idx="382">
                  <c:v>17</c:v>
                </c:pt>
                <c:pt idx="383">
                  <c:v>18</c:v>
                </c:pt>
                <c:pt idx="384">
                  <c:v>19</c:v>
                </c:pt>
                <c:pt idx="385">
                  <c:v>20</c:v>
                </c:pt>
                <c:pt idx="386">
                  <c:v>21</c:v>
                </c:pt>
                <c:pt idx="387">
                  <c:v>22</c:v>
                </c:pt>
                <c:pt idx="388">
                  <c:v>23</c:v>
                </c:pt>
                <c:pt idx="389">
                  <c:v>24</c:v>
                </c:pt>
                <c:pt idx="390">
                  <c:v>25</c:v>
                </c:pt>
                <c:pt idx="391">
                  <c:v>26</c:v>
                </c:pt>
                <c:pt idx="392">
                  <c:v>27</c:v>
                </c:pt>
                <c:pt idx="393">
                  <c:v>28</c:v>
                </c:pt>
                <c:pt idx="394">
                  <c:v>29</c:v>
                </c:pt>
                <c:pt idx="395">
                  <c:v>30</c:v>
                </c:pt>
                <c:pt idx="396">
                  <c:v>31</c:v>
                </c:pt>
                <c:pt idx="397">
                  <c:v>32</c:v>
                </c:pt>
                <c:pt idx="398">
                  <c:v>33</c:v>
                </c:pt>
                <c:pt idx="399">
                  <c:v>34</c:v>
                </c:pt>
                <c:pt idx="400">
                  <c:v>35</c:v>
                </c:pt>
                <c:pt idx="401">
                  <c:v>36</c:v>
                </c:pt>
                <c:pt idx="402">
                  <c:v>37</c:v>
                </c:pt>
                <c:pt idx="403">
                  <c:v>38</c:v>
                </c:pt>
                <c:pt idx="404">
                  <c:v>39</c:v>
                </c:pt>
                <c:pt idx="405">
                  <c:v>40</c:v>
                </c:pt>
                <c:pt idx="406">
                  <c:v>41</c:v>
                </c:pt>
                <c:pt idx="407">
                  <c:v>42</c:v>
                </c:pt>
                <c:pt idx="408">
                  <c:v>43</c:v>
                </c:pt>
                <c:pt idx="409">
                  <c:v>44</c:v>
                </c:pt>
                <c:pt idx="410">
                  <c:v>45</c:v>
                </c:pt>
                <c:pt idx="411">
                  <c:v>46</c:v>
                </c:pt>
                <c:pt idx="412">
                  <c:v>47</c:v>
                </c:pt>
                <c:pt idx="413">
                  <c:v>48</c:v>
                </c:pt>
                <c:pt idx="414">
                  <c:v>49</c:v>
                </c:pt>
                <c:pt idx="415">
                  <c:v>50</c:v>
                </c:pt>
                <c:pt idx="416">
                  <c:v>51</c:v>
                </c:pt>
                <c:pt idx="417">
                  <c:v>52</c:v>
                </c:pt>
                <c:pt idx="418">
                  <c:v>53</c:v>
                </c:pt>
                <c:pt idx="419">
                  <c:v>54</c:v>
                </c:pt>
                <c:pt idx="420">
                  <c:v>55</c:v>
                </c:pt>
                <c:pt idx="421">
                  <c:v>56</c:v>
                </c:pt>
                <c:pt idx="422">
                  <c:v>57</c:v>
                </c:pt>
                <c:pt idx="423">
                  <c:v>58</c:v>
                </c:pt>
                <c:pt idx="424">
                  <c:v>59</c:v>
                </c:pt>
                <c:pt idx="425">
                  <c:v>60</c:v>
                </c:pt>
                <c:pt idx="426">
                  <c:v>61</c:v>
                </c:pt>
                <c:pt idx="427">
                  <c:v>62</c:v>
                </c:pt>
                <c:pt idx="428">
                  <c:v>63</c:v>
                </c:pt>
                <c:pt idx="429">
                  <c:v>64</c:v>
                </c:pt>
                <c:pt idx="430">
                  <c:v>65</c:v>
                </c:pt>
                <c:pt idx="431">
                  <c:v>66</c:v>
                </c:pt>
                <c:pt idx="432">
                  <c:v>67</c:v>
                </c:pt>
                <c:pt idx="433">
                  <c:v>68</c:v>
                </c:pt>
                <c:pt idx="434">
                  <c:v>69</c:v>
                </c:pt>
                <c:pt idx="435">
                  <c:v>70</c:v>
                </c:pt>
                <c:pt idx="436">
                  <c:v>71</c:v>
                </c:pt>
                <c:pt idx="437">
                  <c:v>72</c:v>
                </c:pt>
                <c:pt idx="438">
                  <c:v>73</c:v>
                </c:pt>
                <c:pt idx="439">
                  <c:v>74</c:v>
                </c:pt>
                <c:pt idx="440">
                  <c:v>75</c:v>
                </c:pt>
                <c:pt idx="441">
                  <c:v>76</c:v>
                </c:pt>
                <c:pt idx="442">
                  <c:v>77</c:v>
                </c:pt>
                <c:pt idx="443">
                  <c:v>78</c:v>
                </c:pt>
                <c:pt idx="444">
                  <c:v>79</c:v>
                </c:pt>
                <c:pt idx="445">
                  <c:v>80</c:v>
                </c:pt>
                <c:pt idx="446">
                  <c:v>81</c:v>
                </c:pt>
                <c:pt idx="447">
                  <c:v>82</c:v>
                </c:pt>
                <c:pt idx="448">
                  <c:v>83</c:v>
                </c:pt>
                <c:pt idx="449">
                  <c:v>84</c:v>
                </c:pt>
                <c:pt idx="450">
                  <c:v>85</c:v>
                </c:pt>
                <c:pt idx="451">
                  <c:v>86</c:v>
                </c:pt>
                <c:pt idx="452">
                  <c:v>87</c:v>
                </c:pt>
                <c:pt idx="453">
                  <c:v>88</c:v>
                </c:pt>
                <c:pt idx="454">
                  <c:v>89</c:v>
                </c:pt>
                <c:pt idx="455">
                  <c:v>90</c:v>
                </c:pt>
                <c:pt idx="456">
                  <c:v>91</c:v>
                </c:pt>
                <c:pt idx="457">
                  <c:v>92</c:v>
                </c:pt>
                <c:pt idx="458">
                  <c:v>93</c:v>
                </c:pt>
                <c:pt idx="459">
                  <c:v>94</c:v>
                </c:pt>
                <c:pt idx="460">
                  <c:v>95</c:v>
                </c:pt>
                <c:pt idx="461">
                  <c:v>96</c:v>
                </c:pt>
                <c:pt idx="462">
                  <c:v>97</c:v>
                </c:pt>
                <c:pt idx="463">
                  <c:v>98</c:v>
                </c:pt>
                <c:pt idx="464">
                  <c:v>99</c:v>
                </c:pt>
                <c:pt idx="465">
                  <c:v>100</c:v>
                </c:pt>
                <c:pt idx="466">
                  <c:v>101</c:v>
                </c:pt>
                <c:pt idx="467">
                  <c:v>102</c:v>
                </c:pt>
                <c:pt idx="468">
                  <c:v>103</c:v>
                </c:pt>
                <c:pt idx="469">
                  <c:v>104</c:v>
                </c:pt>
                <c:pt idx="470">
                  <c:v>105</c:v>
                </c:pt>
                <c:pt idx="471">
                  <c:v>106</c:v>
                </c:pt>
                <c:pt idx="472">
                  <c:v>107</c:v>
                </c:pt>
                <c:pt idx="473">
                  <c:v>108</c:v>
                </c:pt>
                <c:pt idx="474">
                  <c:v>109</c:v>
                </c:pt>
                <c:pt idx="475">
                  <c:v>110</c:v>
                </c:pt>
                <c:pt idx="476">
                  <c:v>111</c:v>
                </c:pt>
                <c:pt idx="477">
                  <c:v>112</c:v>
                </c:pt>
                <c:pt idx="478">
                  <c:v>113</c:v>
                </c:pt>
                <c:pt idx="479">
                  <c:v>114</c:v>
                </c:pt>
                <c:pt idx="480">
                  <c:v>115</c:v>
                </c:pt>
                <c:pt idx="481">
                  <c:v>116</c:v>
                </c:pt>
                <c:pt idx="482">
                  <c:v>117</c:v>
                </c:pt>
                <c:pt idx="483">
                  <c:v>118</c:v>
                </c:pt>
                <c:pt idx="484">
                  <c:v>119</c:v>
                </c:pt>
                <c:pt idx="485">
                  <c:v>120</c:v>
                </c:pt>
                <c:pt idx="486">
                  <c:v>121</c:v>
                </c:pt>
                <c:pt idx="487">
                  <c:v>122</c:v>
                </c:pt>
                <c:pt idx="488">
                  <c:v>123</c:v>
                </c:pt>
                <c:pt idx="489">
                  <c:v>124</c:v>
                </c:pt>
                <c:pt idx="490">
                  <c:v>125</c:v>
                </c:pt>
                <c:pt idx="491">
                  <c:v>126</c:v>
                </c:pt>
                <c:pt idx="492">
                  <c:v>127</c:v>
                </c:pt>
                <c:pt idx="493">
                  <c:v>128</c:v>
                </c:pt>
                <c:pt idx="494">
                  <c:v>129</c:v>
                </c:pt>
                <c:pt idx="495">
                  <c:v>130</c:v>
                </c:pt>
                <c:pt idx="496">
                  <c:v>131</c:v>
                </c:pt>
                <c:pt idx="497">
                  <c:v>132</c:v>
                </c:pt>
                <c:pt idx="498">
                  <c:v>133</c:v>
                </c:pt>
                <c:pt idx="499">
                  <c:v>134</c:v>
                </c:pt>
                <c:pt idx="500">
                  <c:v>135</c:v>
                </c:pt>
                <c:pt idx="501">
                  <c:v>136</c:v>
                </c:pt>
                <c:pt idx="502">
                  <c:v>137</c:v>
                </c:pt>
                <c:pt idx="503">
                  <c:v>138</c:v>
                </c:pt>
                <c:pt idx="504">
                  <c:v>139</c:v>
                </c:pt>
                <c:pt idx="505">
                  <c:v>140</c:v>
                </c:pt>
                <c:pt idx="506">
                  <c:v>141</c:v>
                </c:pt>
                <c:pt idx="507">
                  <c:v>142</c:v>
                </c:pt>
                <c:pt idx="508">
                  <c:v>143</c:v>
                </c:pt>
                <c:pt idx="509">
                  <c:v>144</c:v>
                </c:pt>
                <c:pt idx="510">
                  <c:v>145</c:v>
                </c:pt>
                <c:pt idx="511">
                  <c:v>146</c:v>
                </c:pt>
                <c:pt idx="512">
                  <c:v>147</c:v>
                </c:pt>
                <c:pt idx="513">
                  <c:v>148</c:v>
                </c:pt>
                <c:pt idx="514">
                  <c:v>149</c:v>
                </c:pt>
                <c:pt idx="515">
                  <c:v>150</c:v>
                </c:pt>
                <c:pt idx="516">
                  <c:v>151</c:v>
                </c:pt>
                <c:pt idx="517">
                  <c:v>152</c:v>
                </c:pt>
                <c:pt idx="518">
                  <c:v>153</c:v>
                </c:pt>
                <c:pt idx="519">
                  <c:v>154</c:v>
                </c:pt>
                <c:pt idx="520">
                  <c:v>155</c:v>
                </c:pt>
                <c:pt idx="521">
                  <c:v>156</c:v>
                </c:pt>
                <c:pt idx="522">
                  <c:v>157</c:v>
                </c:pt>
                <c:pt idx="523">
                  <c:v>158</c:v>
                </c:pt>
                <c:pt idx="524">
                  <c:v>159</c:v>
                </c:pt>
                <c:pt idx="525">
                  <c:v>160</c:v>
                </c:pt>
                <c:pt idx="526">
                  <c:v>161</c:v>
                </c:pt>
                <c:pt idx="527">
                  <c:v>162</c:v>
                </c:pt>
                <c:pt idx="528">
                  <c:v>163</c:v>
                </c:pt>
                <c:pt idx="529">
                  <c:v>164</c:v>
                </c:pt>
                <c:pt idx="530">
                  <c:v>165</c:v>
                </c:pt>
                <c:pt idx="531">
                  <c:v>166</c:v>
                </c:pt>
                <c:pt idx="532">
                  <c:v>167</c:v>
                </c:pt>
                <c:pt idx="533">
                  <c:v>168</c:v>
                </c:pt>
                <c:pt idx="534">
                  <c:v>169</c:v>
                </c:pt>
                <c:pt idx="535">
                  <c:v>170</c:v>
                </c:pt>
                <c:pt idx="536">
                  <c:v>171</c:v>
                </c:pt>
                <c:pt idx="537">
                  <c:v>172</c:v>
                </c:pt>
                <c:pt idx="538">
                  <c:v>173</c:v>
                </c:pt>
                <c:pt idx="539">
                  <c:v>174</c:v>
                </c:pt>
                <c:pt idx="540">
                  <c:v>175</c:v>
                </c:pt>
                <c:pt idx="541">
                  <c:v>176</c:v>
                </c:pt>
                <c:pt idx="542">
                  <c:v>177</c:v>
                </c:pt>
                <c:pt idx="543">
                  <c:v>178</c:v>
                </c:pt>
                <c:pt idx="544">
                  <c:v>179</c:v>
                </c:pt>
                <c:pt idx="545">
                  <c:v>180</c:v>
                </c:pt>
                <c:pt idx="546">
                  <c:v>181</c:v>
                </c:pt>
                <c:pt idx="547">
                  <c:v>182</c:v>
                </c:pt>
                <c:pt idx="548">
                  <c:v>183</c:v>
                </c:pt>
                <c:pt idx="549">
                  <c:v>184</c:v>
                </c:pt>
                <c:pt idx="550">
                  <c:v>185</c:v>
                </c:pt>
                <c:pt idx="551">
                  <c:v>186</c:v>
                </c:pt>
                <c:pt idx="552">
                  <c:v>187</c:v>
                </c:pt>
                <c:pt idx="553">
                  <c:v>188</c:v>
                </c:pt>
                <c:pt idx="554">
                  <c:v>189</c:v>
                </c:pt>
                <c:pt idx="555">
                  <c:v>190</c:v>
                </c:pt>
                <c:pt idx="556">
                  <c:v>191</c:v>
                </c:pt>
                <c:pt idx="557">
                  <c:v>192</c:v>
                </c:pt>
                <c:pt idx="558">
                  <c:v>193</c:v>
                </c:pt>
                <c:pt idx="559">
                  <c:v>194</c:v>
                </c:pt>
                <c:pt idx="560">
                  <c:v>195</c:v>
                </c:pt>
                <c:pt idx="561">
                  <c:v>196</c:v>
                </c:pt>
                <c:pt idx="562">
                  <c:v>197</c:v>
                </c:pt>
                <c:pt idx="563">
                  <c:v>198</c:v>
                </c:pt>
                <c:pt idx="564">
                  <c:v>199</c:v>
                </c:pt>
                <c:pt idx="565">
                  <c:v>200</c:v>
                </c:pt>
                <c:pt idx="566">
                  <c:v>201</c:v>
                </c:pt>
                <c:pt idx="567">
                  <c:v>202</c:v>
                </c:pt>
                <c:pt idx="568">
                  <c:v>203</c:v>
                </c:pt>
                <c:pt idx="569">
                  <c:v>204</c:v>
                </c:pt>
                <c:pt idx="570">
                  <c:v>205</c:v>
                </c:pt>
                <c:pt idx="571">
                  <c:v>206</c:v>
                </c:pt>
                <c:pt idx="572">
                  <c:v>207</c:v>
                </c:pt>
                <c:pt idx="573">
                  <c:v>208</c:v>
                </c:pt>
                <c:pt idx="574">
                  <c:v>209</c:v>
                </c:pt>
                <c:pt idx="575">
                  <c:v>210</c:v>
                </c:pt>
                <c:pt idx="576">
                  <c:v>211</c:v>
                </c:pt>
                <c:pt idx="577">
                  <c:v>212</c:v>
                </c:pt>
                <c:pt idx="578">
                  <c:v>213</c:v>
                </c:pt>
                <c:pt idx="579">
                  <c:v>214</c:v>
                </c:pt>
                <c:pt idx="580">
                  <c:v>215</c:v>
                </c:pt>
                <c:pt idx="581">
                  <c:v>216</c:v>
                </c:pt>
                <c:pt idx="582">
                  <c:v>217</c:v>
                </c:pt>
                <c:pt idx="583">
                  <c:v>218</c:v>
                </c:pt>
                <c:pt idx="584">
                  <c:v>219</c:v>
                </c:pt>
                <c:pt idx="585">
                  <c:v>220</c:v>
                </c:pt>
                <c:pt idx="586">
                  <c:v>221</c:v>
                </c:pt>
                <c:pt idx="587">
                  <c:v>222</c:v>
                </c:pt>
                <c:pt idx="588">
                  <c:v>223</c:v>
                </c:pt>
                <c:pt idx="589">
                  <c:v>224</c:v>
                </c:pt>
                <c:pt idx="590">
                  <c:v>225</c:v>
                </c:pt>
                <c:pt idx="591">
                  <c:v>226</c:v>
                </c:pt>
                <c:pt idx="592">
                  <c:v>227</c:v>
                </c:pt>
                <c:pt idx="593">
                  <c:v>228</c:v>
                </c:pt>
                <c:pt idx="594">
                  <c:v>229</c:v>
                </c:pt>
                <c:pt idx="595">
                  <c:v>230</c:v>
                </c:pt>
                <c:pt idx="596">
                  <c:v>231</c:v>
                </c:pt>
                <c:pt idx="597">
                  <c:v>232</c:v>
                </c:pt>
                <c:pt idx="598">
                  <c:v>233</c:v>
                </c:pt>
                <c:pt idx="599">
                  <c:v>234</c:v>
                </c:pt>
                <c:pt idx="600">
                  <c:v>235</c:v>
                </c:pt>
                <c:pt idx="601">
                  <c:v>236</c:v>
                </c:pt>
                <c:pt idx="602">
                  <c:v>237</c:v>
                </c:pt>
                <c:pt idx="603">
                  <c:v>238</c:v>
                </c:pt>
                <c:pt idx="604">
                  <c:v>239</c:v>
                </c:pt>
                <c:pt idx="605">
                  <c:v>240</c:v>
                </c:pt>
                <c:pt idx="606">
                  <c:v>241</c:v>
                </c:pt>
                <c:pt idx="607">
                  <c:v>242</c:v>
                </c:pt>
                <c:pt idx="608">
                  <c:v>243</c:v>
                </c:pt>
                <c:pt idx="609">
                  <c:v>244</c:v>
                </c:pt>
                <c:pt idx="610">
                  <c:v>245</c:v>
                </c:pt>
                <c:pt idx="611">
                  <c:v>246</c:v>
                </c:pt>
                <c:pt idx="612">
                  <c:v>247</c:v>
                </c:pt>
                <c:pt idx="613">
                  <c:v>248</c:v>
                </c:pt>
                <c:pt idx="614">
                  <c:v>249</c:v>
                </c:pt>
                <c:pt idx="615">
                  <c:v>250</c:v>
                </c:pt>
                <c:pt idx="616">
                  <c:v>251</c:v>
                </c:pt>
                <c:pt idx="617">
                  <c:v>252</c:v>
                </c:pt>
                <c:pt idx="618">
                  <c:v>253</c:v>
                </c:pt>
                <c:pt idx="619">
                  <c:v>254</c:v>
                </c:pt>
                <c:pt idx="620">
                  <c:v>255</c:v>
                </c:pt>
                <c:pt idx="621">
                  <c:v>256</c:v>
                </c:pt>
                <c:pt idx="622">
                  <c:v>257</c:v>
                </c:pt>
                <c:pt idx="623">
                  <c:v>258</c:v>
                </c:pt>
                <c:pt idx="624">
                  <c:v>259</c:v>
                </c:pt>
                <c:pt idx="625">
                  <c:v>260</c:v>
                </c:pt>
                <c:pt idx="626">
                  <c:v>261</c:v>
                </c:pt>
                <c:pt idx="627">
                  <c:v>262</c:v>
                </c:pt>
                <c:pt idx="628">
                  <c:v>263</c:v>
                </c:pt>
                <c:pt idx="629">
                  <c:v>264</c:v>
                </c:pt>
                <c:pt idx="630">
                  <c:v>265</c:v>
                </c:pt>
                <c:pt idx="631">
                  <c:v>266</c:v>
                </c:pt>
                <c:pt idx="632">
                  <c:v>267</c:v>
                </c:pt>
                <c:pt idx="633">
                  <c:v>268</c:v>
                </c:pt>
                <c:pt idx="634">
                  <c:v>269</c:v>
                </c:pt>
                <c:pt idx="635">
                  <c:v>270</c:v>
                </c:pt>
                <c:pt idx="636">
                  <c:v>271</c:v>
                </c:pt>
                <c:pt idx="637">
                  <c:v>272</c:v>
                </c:pt>
                <c:pt idx="638">
                  <c:v>273</c:v>
                </c:pt>
                <c:pt idx="639">
                  <c:v>274</c:v>
                </c:pt>
                <c:pt idx="640">
                  <c:v>275</c:v>
                </c:pt>
                <c:pt idx="641">
                  <c:v>276</c:v>
                </c:pt>
                <c:pt idx="642">
                  <c:v>277</c:v>
                </c:pt>
                <c:pt idx="643">
                  <c:v>278</c:v>
                </c:pt>
                <c:pt idx="644">
                  <c:v>279</c:v>
                </c:pt>
                <c:pt idx="645">
                  <c:v>280</c:v>
                </c:pt>
                <c:pt idx="646">
                  <c:v>281</c:v>
                </c:pt>
                <c:pt idx="647">
                  <c:v>282</c:v>
                </c:pt>
                <c:pt idx="648">
                  <c:v>283</c:v>
                </c:pt>
                <c:pt idx="649">
                  <c:v>284</c:v>
                </c:pt>
                <c:pt idx="650">
                  <c:v>285</c:v>
                </c:pt>
                <c:pt idx="651">
                  <c:v>286</c:v>
                </c:pt>
                <c:pt idx="652">
                  <c:v>287</c:v>
                </c:pt>
                <c:pt idx="653">
                  <c:v>288</c:v>
                </c:pt>
                <c:pt idx="654">
                  <c:v>289</c:v>
                </c:pt>
                <c:pt idx="655">
                  <c:v>290</c:v>
                </c:pt>
                <c:pt idx="656">
                  <c:v>291</c:v>
                </c:pt>
                <c:pt idx="657">
                  <c:v>292</c:v>
                </c:pt>
                <c:pt idx="658">
                  <c:v>293</c:v>
                </c:pt>
                <c:pt idx="659">
                  <c:v>294</c:v>
                </c:pt>
                <c:pt idx="660">
                  <c:v>295</c:v>
                </c:pt>
                <c:pt idx="661">
                  <c:v>296</c:v>
                </c:pt>
                <c:pt idx="662">
                  <c:v>297</c:v>
                </c:pt>
                <c:pt idx="663">
                  <c:v>298</c:v>
                </c:pt>
                <c:pt idx="664">
                  <c:v>299</c:v>
                </c:pt>
                <c:pt idx="665">
                  <c:v>300</c:v>
                </c:pt>
                <c:pt idx="666">
                  <c:v>301</c:v>
                </c:pt>
                <c:pt idx="667">
                  <c:v>302</c:v>
                </c:pt>
                <c:pt idx="668">
                  <c:v>303</c:v>
                </c:pt>
                <c:pt idx="669">
                  <c:v>304</c:v>
                </c:pt>
                <c:pt idx="670">
                  <c:v>305</c:v>
                </c:pt>
                <c:pt idx="671">
                  <c:v>306</c:v>
                </c:pt>
                <c:pt idx="672">
                  <c:v>307</c:v>
                </c:pt>
                <c:pt idx="673">
                  <c:v>308</c:v>
                </c:pt>
                <c:pt idx="674">
                  <c:v>309</c:v>
                </c:pt>
                <c:pt idx="675">
                  <c:v>310</c:v>
                </c:pt>
                <c:pt idx="676">
                  <c:v>311</c:v>
                </c:pt>
                <c:pt idx="677">
                  <c:v>312</c:v>
                </c:pt>
                <c:pt idx="678">
                  <c:v>313</c:v>
                </c:pt>
                <c:pt idx="679">
                  <c:v>314</c:v>
                </c:pt>
                <c:pt idx="680">
                  <c:v>315</c:v>
                </c:pt>
                <c:pt idx="681">
                  <c:v>316</c:v>
                </c:pt>
                <c:pt idx="682">
                  <c:v>317</c:v>
                </c:pt>
                <c:pt idx="683">
                  <c:v>318</c:v>
                </c:pt>
                <c:pt idx="684">
                  <c:v>319</c:v>
                </c:pt>
                <c:pt idx="685">
                  <c:v>320</c:v>
                </c:pt>
                <c:pt idx="686">
                  <c:v>321</c:v>
                </c:pt>
                <c:pt idx="687">
                  <c:v>322</c:v>
                </c:pt>
                <c:pt idx="688">
                  <c:v>323</c:v>
                </c:pt>
                <c:pt idx="689">
                  <c:v>324</c:v>
                </c:pt>
                <c:pt idx="690">
                  <c:v>325</c:v>
                </c:pt>
                <c:pt idx="691">
                  <c:v>326</c:v>
                </c:pt>
                <c:pt idx="692">
                  <c:v>327</c:v>
                </c:pt>
                <c:pt idx="693">
                  <c:v>328</c:v>
                </c:pt>
                <c:pt idx="694">
                  <c:v>329</c:v>
                </c:pt>
                <c:pt idx="695">
                  <c:v>330</c:v>
                </c:pt>
                <c:pt idx="696">
                  <c:v>331</c:v>
                </c:pt>
                <c:pt idx="697">
                  <c:v>332</c:v>
                </c:pt>
                <c:pt idx="698">
                  <c:v>333</c:v>
                </c:pt>
                <c:pt idx="699">
                  <c:v>334</c:v>
                </c:pt>
                <c:pt idx="700">
                  <c:v>335</c:v>
                </c:pt>
                <c:pt idx="701">
                  <c:v>336</c:v>
                </c:pt>
                <c:pt idx="702">
                  <c:v>337</c:v>
                </c:pt>
                <c:pt idx="703">
                  <c:v>338</c:v>
                </c:pt>
                <c:pt idx="704">
                  <c:v>339</c:v>
                </c:pt>
                <c:pt idx="705">
                  <c:v>340</c:v>
                </c:pt>
                <c:pt idx="706">
                  <c:v>341</c:v>
                </c:pt>
                <c:pt idx="707">
                  <c:v>342</c:v>
                </c:pt>
                <c:pt idx="708">
                  <c:v>343</c:v>
                </c:pt>
                <c:pt idx="709">
                  <c:v>344</c:v>
                </c:pt>
                <c:pt idx="710">
                  <c:v>345</c:v>
                </c:pt>
                <c:pt idx="711">
                  <c:v>346</c:v>
                </c:pt>
                <c:pt idx="712">
                  <c:v>347</c:v>
                </c:pt>
                <c:pt idx="713">
                  <c:v>348</c:v>
                </c:pt>
                <c:pt idx="714">
                  <c:v>349</c:v>
                </c:pt>
                <c:pt idx="715">
                  <c:v>350</c:v>
                </c:pt>
                <c:pt idx="716">
                  <c:v>351</c:v>
                </c:pt>
                <c:pt idx="717">
                  <c:v>352</c:v>
                </c:pt>
                <c:pt idx="718">
                  <c:v>353</c:v>
                </c:pt>
                <c:pt idx="719">
                  <c:v>354</c:v>
                </c:pt>
                <c:pt idx="720">
                  <c:v>355</c:v>
                </c:pt>
                <c:pt idx="721">
                  <c:v>356</c:v>
                </c:pt>
                <c:pt idx="722">
                  <c:v>357</c:v>
                </c:pt>
                <c:pt idx="723">
                  <c:v>358</c:v>
                </c:pt>
                <c:pt idx="724">
                  <c:v>359</c:v>
                </c:pt>
                <c:pt idx="725">
                  <c:v>360</c:v>
                </c:pt>
                <c:pt idx="726">
                  <c:v>361</c:v>
                </c:pt>
                <c:pt idx="727">
                  <c:v>362</c:v>
                </c:pt>
                <c:pt idx="728">
                  <c:v>363</c:v>
                </c:pt>
                <c:pt idx="729">
                  <c:v>364</c:v>
                </c:pt>
                <c:pt idx="730">
                  <c:v>365</c:v>
                </c:pt>
                <c:pt idx="731">
                  <c:v>366</c:v>
                </c:pt>
                <c:pt idx="732">
                  <c:v>367</c:v>
                </c:pt>
                <c:pt idx="733">
                  <c:v>368</c:v>
                </c:pt>
                <c:pt idx="734">
                  <c:v>369</c:v>
                </c:pt>
                <c:pt idx="735">
                  <c:v>370</c:v>
                </c:pt>
                <c:pt idx="736">
                  <c:v>371</c:v>
                </c:pt>
                <c:pt idx="737">
                  <c:v>372</c:v>
                </c:pt>
                <c:pt idx="738">
                  <c:v>373</c:v>
                </c:pt>
                <c:pt idx="739">
                  <c:v>374</c:v>
                </c:pt>
                <c:pt idx="740">
                  <c:v>375</c:v>
                </c:pt>
                <c:pt idx="741">
                  <c:v>376</c:v>
                </c:pt>
                <c:pt idx="742">
                  <c:v>377</c:v>
                </c:pt>
                <c:pt idx="743">
                  <c:v>378</c:v>
                </c:pt>
                <c:pt idx="744">
                  <c:v>379</c:v>
                </c:pt>
                <c:pt idx="745">
                  <c:v>380</c:v>
                </c:pt>
                <c:pt idx="746">
                  <c:v>381</c:v>
                </c:pt>
                <c:pt idx="747">
                  <c:v>382</c:v>
                </c:pt>
                <c:pt idx="748">
                  <c:v>383</c:v>
                </c:pt>
                <c:pt idx="749">
                  <c:v>384</c:v>
                </c:pt>
                <c:pt idx="750">
                  <c:v>385</c:v>
                </c:pt>
                <c:pt idx="751">
                  <c:v>386</c:v>
                </c:pt>
                <c:pt idx="752">
                  <c:v>387</c:v>
                </c:pt>
                <c:pt idx="753">
                  <c:v>388</c:v>
                </c:pt>
                <c:pt idx="754">
                  <c:v>389</c:v>
                </c:pt>
                <c:pt idx="755">
                  <c:v>390</c:v>
                </c:pt>
                <c:pt idx="756">
                  <c:v>391</c:v>
                </c:pt>
                <c:pt idx="757">
                  <c:v>392</c:v>
                </c:pt>
                <c:pt idx="758">
                  <c:v>393</c:v>
                </c:pt>
                <c:pt idx="759">
                  <c:v>394</c:v>
                </c:pt>
                <c:pt idx="760">
                  <c:v>395</c:v>
                </c:pt>
                <c:pt idx="761">
                  <c:v>396</c:v>
                </c:pt>
                <c:pt idx="762">
                  <c:v>397</c:v>
                </c:pt>
                <c:pt idx="763">
                  <c:v>398</c:v>
                </c:pt>
                <c:pt idx="764">
                  <c:v>399</c:v>
                </c:pt>
                <c:pt idx="765">
                  <c:v>400</c:v>
                </c:pt>
                <c:pt idx="766">
                  <c:v>401</c:v>
                </c:pt>
                <c:pt idx="767">
                  <c:v>402</c:v>
                </c:pt>
                <c:pt idx="768">
                  <c:v>403</c:v>
                </c:pt>
                <c:pt idx="769">
                  <c:v>404</c:v>
                </c:pt>
                <c:pt idx="770">
                  <c:v>405</c:v>
                </c:pt>
                <c:pt idx="771">
                  <c:v>406</c:v>
                </c:pt>
                <c:pt idx="772">
                  <c:v>407</c:v>
                </c:pt>
                <c:pt idx="773">
                  <c:v>408</c:v>
                </c:pt>
                <c:pt idx="774">
                  <c:v>409</c:v>
                </c:pt>
                <c:pt idx="775">
                  <c:v>410</c:v>
                </c:pt>
                <c:pt idx="776">
                  <c:v>411</c:v>
                </c:pt>
                <c:pt idx="777">
                  <c:v>412</c:v>
                </c:pt>
                <c:pt idx="778">
                  <c:v>413</c:v>
                </c:pt>
                <c:pt idx="779">
                  <c:v>414</c:v>
                </c:pt>
                <c:pt idx="780">
                  <c:v>415</c:v>
                </c:pt>
                <c:pt idx="781">
                  <c:v>416</c:v>
                </c:pt>
                <c:pt idx="782">
                  <c:v>417</c:v>
                </c:pt>
                <c:pt idx="783">
                  <c:v>418</c:v>
                </c:pt>
                <c:pt idx="784">
                  <c:v>419</c:v>
                </c:pt>
                <c:pt idx="785">
                  <c:v>420</c:v>
                </c:pt>
                <c:pt idx="786">
                  <c:v>421</c:v>
                </c:pt>
                <c:pt idx="787">
                  <c:v>422</c:v>
                </c:pt>
                <c:pt idx="788">
                  <c:v>423</c:v>
                </c:pt>
                <c:pt idx="789">
                  <c:v>424</c:v>
                </c:pt>
                <c:pt idx="790">
                  <c:v>425</c:v>
                </c:pt>
                <c:pt idx="791">
                  <c:v>426</c:v>
                </c:pt>
                <c:pt idx="792">
                  <c:v>427</c:v>
                </c:pt>
                <c:pt idx="793">
                  <c:v>428</c:v>
                </c:pt>
                <c:pt idx="794">
                  <c:v>429</c:v>
                </c:pt>
                <c:pt idx="795">
                  <c:v>430</c:v>
                </c:pt>
                <c:pt idx="796">
                  <c:v>431</c:v>
                </c:pt>
                <c:pt idx="797">
                  <c:v>432</c:v>
                </c:pt>
                <c:pt idx="798">
                  <c:v>433</c:v>
                </c:pt>
                <c:pt idx="799">
                  <c:v>434</c:v>
                </c:pt>
                <c:pt idx="800">
                  <c:v>435</c:v>
                </c:pt>
                <c:pt idx="801">
                  <c:v>436</c:v>
                </c:pt>
                <c:pt idx="802">
                  <c:v>437</c:v>
                </c:pt>
                <c:pt idx="803">
                  <c:v>438</c:v>
                </c:pt>
                <c:pt idx="804">
                  <c:v>439</c:v>
                </c:pt>
                <c:pt idx="805">
                  <c:v>440</c:v>
                </c:pt>
                <c:pt idx="806">
                  <c:v>441</c:v>
                </c:pt>
                <c:pt idx="807">
                  <c:v>442</c:v>
                </c:pt>
                <c:pt idx="808">
                  <c:v>443</c:v>
                </c:pt>
                <c:pt idx="809">
                  <c:v>444</c:v>
                </c:pt>
                <c:pt idx="810">
                  <c:v>445</c:v>
                </c:pt>
                <c:pt idx="811">
                  <c:v>446</c:v>
                </c:pt>
                <c:pt idx="812">
                  <c:v>447</c:v>
                </c:pt>
                <c:pt idx="813">
                  <c:v>448</c:v>
                </c:pt>
                <c:pt idx="814">
                  <c:v>449</c:v>
                </c:pt>
                <c:pt idx="815">
                  <c:v>450</c:v>
                </c:pt>
                <c:pt idx="816">
                  <c:v>451</c:v>
                </c:pt>
                <c:pt idx="817">
                  <c:v>452</c:v>
                </c:pt>
                <c:pt idx="818">
                  <c:v>453</c:v>
                </c:pt>
                <c:pt idx="819">
                  <c:v>454</c:v>
                </c:pt>
                <c:pt idx="820">
                  <c:v>455</c:v>
                </c:pt>
                <c:pt idx="821">
                  <c:v>456</c:v>
                </c:pt>
                <c:pt idx="822">
                  <c:v>457</c:v>
                </c:pt>
                <c:pt idx="823">
                  <c:v>458</c:v>
                </c:pt>
                <c:pt idx="824">
                  <c:v>459</c:v>
                </c:pt>
                <c:pt idx="825">
                  <c:v>460</c:v>
                </c:pt>
                <c:pt idx="826">
                  <c:v>461</c:v>
                </c:pt>
                <c:pt idx="827">
                  <c:v>462</c:v>
                </c:pt>
                <c:pt idx="828">
                  <c:v>463</c:v>
                </c:pt>
                <c:pt idx="829">
                  <c:v>464</c:v>
                </c:pt>
                <c:pt idx="830">
                  <c:v>465</c:v>
                </c:pt>
                <c:pt idx="831">
                  <c:v>466</c:v>
                </c:pt>
                <c:pt idx="832">
                  <c:v>467</c:v>
                </c:pt>
                <c:pt idx="833">
                  <c:v>468</c:v>
                </c:pt>
                <c:pt idx="834">
                  <c:v>469</c:v>
                </c:pt>
                <c:pt idx="835">
                  <c:v>470</c:v>
                </c:pt>
                <c:pt idx="836">
                  <c:v>471</c:v>
                </c:pt>
                <c:pt idx="837">
                  <c:v>472</c:v>
                </c:pt>
                <c:pt idx="838">
                  <c:v>473</c:v>
                </c:pt>
                <c:pt idx="839">
                  <c:v>474</c:v>
                </c:pt>
                <c:pt idx="840">
                  <c:v>475</c:v>
                </c:pt>
                <c:pt idx="841">
                  <c:v>476</c:v>
                </c:pt>
                <c:pt idx="842">
                  <c:v>477</c:v>
                </c:pt>
                <c:pt idx="843">
                  <c:v>478</c:v>
                </c:pt>
                <c:pt idx="844">
                  <c:v>479</c:v>
                </c:pt>
                <c:pt idx="845">
                  <c:v>480</c:v>
                </c:pt>
                <c:pt idx="846">
                  <c:v>481</c:v>
                </c:pt>
                <c:pt idx="847">
                  <c:v>482</c:v>
                </c:pt>
                <c:pt idx="848">
                  <c:v>483</c:v>
                </c:pt>
                <c:pt idx="849">
                  <c:v>484</c:v>
                </c:pt>
                <c:pt idx="850">
                  <c:v>485</c:v>
                </c:pt>
                <c:pt idx="851">
                  <c:v>486</c:v>
                </c:pt>
                <c:pt idx="852">
                  <c:v>487</c:v>
                </c:pt>
                <c:pt idx="853">
                  <c:v>488</c:v>
                </c:pt>
                <c:pt idx="854">
                  <c:v>489</c:v>
                </c:pt>
                <c:pt idx="855">
                  <c:v>490</c:v>
                </c:pt>
                <c:pt idx="856">
                  <c:v>491</c:v>
                </c:pt>
                <c:pt idx="857">
                  <c:v>492</c:v>
                </c:pt>
                <c:pt idx="858">
                  <c:v>493</c:v>
                </c:pt>
                <c:pt idx="859">
                  <c:v>494</c:v>
                </c:pt>
                <c:pt idx="860">
                  <c:v>495</c:v>
                </c:pt>
                <c:pt idx="861">
                  <c:v>496</c:v>
                </c:pt>
                <c:pt idx="862">
                  <c:v>497</c:v>
                </c:pt>
                <c:pt idx="863">
                  <c:v>498</c:v>
                </c:pt>
                <c:pt idx="864">
                  <c:v>499</c:v>
                </c:pt>
                <c:pt idx="865">
                  <c:v>500</c:v>
                </c:pt>
                <c:pt idx="866">
                  <c:v>501</c:v>
                </c:pt>
                <c:pt idx="867">
                  <c:v>502</c:v>
                </c:pt>
                <c:pt idx="868">
                  <c:v>503</c:v>
                </c:pt>
                <c:pt idx="869">
                  <c:v>504</c:v>
                </c:pt>
                <c:pt idx="870">
                  <c:v>505</c:v>
                </c:pt>
                <c:pt idx="871">
                  <c:v>506</c:v>
                </c:pt>
                <c:pt idx="872">
                  <c:v>507</c:v>
                </c:pt>
                <c:pt idx="873">
                  <c:v>508</c:v>
                </c:pt>
                <c:pt idx="874">
                  <c:v>509</c:v>
                </c:pt>
                <c:pt idx="875">
                  <c:v>510</c:v>
                </c:pt>
                <c:pt idx="876">
                  <c:v>511</c:v>
                </c:pt>
                <c:pt idx="877">
                  <c:v>512</c:v>
                </c:pt>
                <c:pt idx="878">
                  <c:v>513</c:v>
                </c:pt>
                <c:pt idx="879">
                  <c:v>514</c:v>
                </c:pt>
                <c:pt idx="880">
                  <c:v>515</c:v>
                </c:pt>
                <c:pt idx="881">
                  <c:v>516</c:v>
                </c:pt>
                <c:pt idx="882">
                  <c:v>517</c:v>
                </c:pt>
                <c:pt idx="883">
                  <c:v>518</c:v>
                </c:pt>
                <c:pt idx="884">
                  <c:v>519</c:v>
                </c:pt>
                <c:pt idx="885">
                  <c:v>520</c:v>
                </c:pt>
                <c:pt idx="886">
                  <c:v>521</c:v>
                </c:pt>
                <c:pt idx="887">
                  <c:v>522</c:v>
                </c:pt>
                <c:pt idx="888">
                  <c:v>523</c:v>
                </c:pt>
                <c:pt idx="889">
                  <c:v>524</c:v>
                </c:pt>
                <c:pt idx="890">
                  <c:v>525</c:v>
                </c:pt>
                <c:pt idx="891">
                  <c:v>526</c:v>
                </c:pt>
                <c:pt idx="892">
                  <c:v>527</c:v>
                </c:pt>
                <c:pt idx="893">
                  <c:v>528</c:v>
                </c:pt>
                <c:pt idx="894">
                  <c:v>529</c:v>
                </c:pt>
                <c:pt idx="895">
                  <c:v>530</c:v>
                </c:pt>
                <c:pt idx="896">
                  <c:v>531</c:v>
                </c:pt>
                <c:pt idx="897">
                  <c:v>532</c:v>
                </c:pt>
                <c:pt idx="898">
                  <c:v>533</c:v>
                </c:pt>
                <c:pt idx="899">
                  <c:v>534</c:v>
                </c:pt>
                <c:pt idx="900">
                  <c:v>535</c:v>
                </c:pt>
                <c:pt idx="901">
                  <c:v>536</c:v>
                </c:pt>
                <c:pt idx="902">
                  <c:v>537</c:v>
                </c:pt>
                <c:pt idx="903">
                  <c:v>538</c:v>
                </c:pt>
                <c:pt idx="904">
                  <c:v>539</c:v>
                </c:pt>
                <c:pt idx="905">
                  <c:v>540</c:v>
                </c:pt>
                <c:pt idx="906">
                  <c:v>541</c:v>
                </c:pt>
                <c:pt idx="907">
                  <c:v>542</c:v>
                </c:pt>
                <c:pt idx="908">
                  <c:v>543</c:v>
                </c:pt>
                <c:pt idx="909">
                  <c:v>544</c:v>
                </c:pt>
                <c:pt idx="910">
                  <c:v>545</c:v>
                </c:pt>
                <c:pt idx="911">
                  <c:v>546</c:v>
                </c:pt>
                <c:pt idx="912">
                  <c:v>547</c:v>
                </c:pt>
                <c:pt idx="913">
                  <c:v>548</c:v>
                </c:pt>
                <c:pt idx="914">
                  <c:v>549</c:v>
                </c:pt>
                <c:pt idx="915">
                  <c:v>550</c:v>
                </c:pt>
                <c:pt idx="916">
                  <c:v>551</c:v>
                </c:pt>
                <c:pt idx="917">
                  <c:v>552</c:v>
                </c:pt>
                <c:pt idx="918">
                  <c:v>553</c:v>
                </c:pt>
                <c:pt idx="919">
                  <c:v>554</c:v>
                </c:pt>
                <c:pt idx="920">
                  <c:v>555</c:v>
                </c:pt>
                <c:pt idx="921">
                  <c:v>556</c:v>
                </c:pt>
                <c:pt idx="922">
                  <c:v>557</c:v>
                </c:pt>
                <c:pt idx="923">
                  <c:v>558</c:v>
                </c:pt>
                <c:pt idx="924">
                  <c:v>559</c:v>
                </c:pt>
                <c:pt idx="925">
                  <c:v>560</c:v>
                </c:pt>
                <c:pt idx="926">
                  <c:v>561</c:v>
                </c:pt>
                <c:pt idx="927">
                  <c:v>562</c:v>
                </c:pt>
                <c:pt idx="928">
                  <c:v>563</c:v>
                </c:pt>
                <c:pt idx="929">
                  <c:v>564</c:v>
                </c:pt>
                <c:pt idx="930">
                  <c:v>565</c:v>
                </c:pt>
                <c:pt idx="931">
                  <c:v>566</c:v>
                </c:pt>
                <c:pt idx="932">
                  <c:v>567</c:v>
                </c:pt>
                <c:pt idx="933">
                  <c:v>568</c:v>
                </c:pt>
                <c:pt idx="934">
                  <c:v>569</c:v>
                </c:pt>
                <c:pt idx="935">
                  <c:v>570</c:v>
                </c:pt>
                <c:pt idx="936">
                  <c:v>571</c:v>
                </c:pt>
                <c:pt idx="937">
                  <c:v>572</c:v>
                </c:pt>
                <c:pt idx="938">
                  <c:v>573</c:v>
                </c:pt>
                <c:pt idx="939">
                  <c:v>574</c:v>
                </c:pt>
                <c:pt idx="940">
                  <c:v>575</c:v>
                </c:pt>
                <c:pt idx="941">
                  <c:v>576</c:v>
                </c:pt>
                <c:pt idx="942">
                  <c:v>577</c:v>
                </c:pt>
                <c:pt idx="943">
                  <c:v>578</c:v>
                </c:pt>
                <c:pt idx="944">
                  <c:v>579</c:v>
                </c:pt>
                <c:pt idx="945">
                  <c:v>580</c:v>
                </c:pt>
                <c:pt idx="946">
                  <c:v>581</c:v>
                </c:pt>
                <c:pt idx="947">
                  <c:v>582</c:v>
                </c:pt>
                <c:pt idx="948">
                  <c:v>583</c:v>
                </c:pt>
                <c:pt idx="949">
                  <c:v>584</c:v>
                </c:pt>
                <c:pt idx="950">
                  <c:v>585</c:v>
                </c:pt>
                <c:pt idx="951">
                  <c:v>586</c:v>
                </c:pt>
                <c:pt idx="952">
                  <c:v>587</c:v>
                </c:pt>
                <c:pt idx="953">
                  <c:v>588</c:v>
                </c:pt>
                <c:pt idx="954">
                  <c:v>589</c:v>
                </c:pt>
                <c:pt idx="955">
                  <c:v>590</c:v>
                </c:pt>
                <c:pt idx="956">
                  <c:v>591</c:v>
                </c:pt>
                <c:pt idx="957">
                  <c:v>592</c:v>
                </c:pt>
                <c:pt idx="958">
                  <c:v>593</c:v>
                </c:pt>
                <c:pt idx="959">
                  <c:v>594</c:v>
                </c:pt>
                <c:pt idx="960">
                  <c:v>595</c:v>
                </c:pt>
                <c:pt idx="961">
                  <c:v>596</c:v>
                </c:pt>
                <c:pt idx="962">
                  <c:v>597</c:v>
                </c:pt>
                <c:pt idx="963">
                  <c:v>598</c:v>
                </c:pt>
                <c:pt idx="964">
                  <c:v>599</c:v>
                </c:pt>
                <c:pt idx="965">
                  <c:v>600</c:v>
                </c:pt>
                <c:pt idx="966">
                  <c:v>601</c:v>
                </c:pt>
                <c:pt idx="967">
                  <c:v>602</c:v>
                </c:pt>
                <c:pt idx="968">
                  <c:v>603</c:v>
                </c:pt>
                <c:pt idx="969">
                  <c:v>604</c:v>
                </c:pt>
                <c:pt idx="970">
                  <c:v>605</c:v>
                </c:pt>
                <c:pt idx="971">
                  <c:v>606</c:v>
                </c:pt>
                <c:pt idx="972">
                  <c:v>607</c:v>
                </c:pt>
                <c:pt idx="973">
                  <c:v>608</c:v>
                </c:pt>
                <c:pt idx="974">
                  <c:v>609</c:v>
                </c:pt>
                <c:pt idx="975">
                  <c:v>610</c:v>
                </c:pt>
                <c:pt idx="976">
                  <c:v>611</c:v>
                </c:pt>
                <c:pt idx="977">
                  <c:v>612</c:v>
                </c:pt>
                <c:pt idx="978">
                  <c:v>613</c:v>
                </c:pt>
                <c:pt idx="979">
                  <c:v>614</c:v>
                </c:pt>
                <c:pt idx="980">
                  <c:v>615</c:v>
                </c:pt>
                <c:pt idx="981">
                  <c:v>616</c:v>
                </c:pt>
                <c:pt idx="982">
                  <c:v>617</c:v>
                </c:pt>
                <c:pt idx="983">
                  <c:v>618</c:v>
                </c:pt>
                <c:pt idx="984">
                  <c:v>619</c:v>
                </c:pt>
                <c:pt idx="985">
                  <c:v>620</c:v>
                </c:pt>
                <c:pt idx="986">
                  <c:v>621</c:v>
                </c:pt>
                <c:pt idx="987">
                  <c:v>622</c:v>
                </c:pt>
                <c:pt idx="988">
                  <c:v>623</c:v>
                </c:pt>
                <c:pt idx="989">
                  <c:v>624</c:v>
                </c:pt>
                <c:pt idx="990">
                  <c:v>625</c:v>
                </c:pt>
                <c:pt idx="991">
                  <c:v>626</c:v>
                </c:pt>
                <c:pt idx="992">
                  <c:v>627</c:v>
                </c:pt>
                <c:pt idx="993">
                  <c:v>628</c:v>
                </c:pt>
                <c:pt idx="994">
                  <c:v>629</c:v>
                </c:pt>
                <c:pt idx="995">
                  <c:v>630</c:v>
                </c:pt>
                <c:pt idx="996">
                  <c:v>631</c:v>
                </c:pt>
                <c:pt idx="997">
                  <c:v>632</c:v>
                </c:pt>
                <c:pt idx="998">
                  <c:v>633</c:v>
                </c:pt>
                <c:pt idx="999">
                  <c:v>634</c:v>
                </c:pt>
                <c:pt idx="1000">
                  <c:v>635</c:v>
                </c:pt>
                <c:pt idx="1001">
                  <c:v>636</c:v>
                </c:pt>
                <c:pt idx="1002">
                  <c:v>637</c:v>
                </c:pt>
                <c:pt idx="1003">
                  <c:v>638</c:v>
                </c:pt>
                <c:pt idx="1004">
                  <c:v>639</c:v>
                </c:pt>
                <c:pt idx="1005">
                  <c:v>640</c:v>
                </c:pt>
                <c:pt idx="1006">
                  <c:v>641</c:v>
                </c:pt>
                <c:pt idx="1007">
                  <c:v>642</c:v>
                </c:pt>
                <c:pt idx="1008">
                  <c:v>643</c:v>
                </c:pt>
                <c:pt idx="1009">
                  <c:v>644</c:v>
                </c:pt>
                <c:pt idx="1010">
                  <c:v>645</c:v>
                </c:pt>
                <c:pt idx="1011">
                  <c:v>646</c:v>
                </c:pt>
                <c:pt idx="1012">
                  <c:v>647</c:v>
                </c:pt>
                <c:pt idx="1013">
                  <c:v>648</c:v>
                </c:pt>
                <c:pt idx="1014">
                  <c:v>649</c:v>
                </c:pt>
                <c:pt idx="1015">
                  <c:v>650</c:v>
                </c:pt>
                <c:pt idx="1016">
                  <c:v>651</c:v>
                </c:pt>
                <c:pt idx="1017">
                  <c:v>652</c:v>
                </c:pt>
                <c:pt idx="1018">
                  <c:v>653</c:v>
                </c:pt>
                <c:pt idx="1019">
                  <c:v>654</c:v>
                </c:pt>
                <c:pt idx="1020">
                  <c:v>655</c:v>
                </c:pt>
                <c:pt idx="1021">
                  <c:v>656</c:v>
                </c:pt>
                <c:pt idx="1022">
                  <c:v>657</c:v>
                </c:pt>
                <c:pt idx="1023">
                  <c:v>658</c:v>
                </c:pt>
                <c:pt idx="1024">
                  <c:v>659</c:v>
                </c:pt>
                <c:pt idx="1025">
                  <c:v>660</c:v>
                </c:pt>
                <c:pt idx="1026">
                  <c:v>661</c:v>
                </c:pt>
                <c:pt idx="1027">
                  <c:v>662</c:v>
                </c:pt>
                <c:pt idx="1028">
                  <c:v>663</c:v>
                </c:pt>
                <c:pt idx="1029">
                  <c:v>664</c:v>
                </c:pt>
                <c:pt idx="1030">
                  <c:v>665</c:v>
                </c:pt>
                <c:pt idx="1031">
                  <c:v>666</c:v>
                </c:pt>
                <c:pt idx="1032">
                  <c:v>667</c:v>
                </c:pt>
                <c:pt idx="1033">
                  <c:v>668</c:v>
                </c:pt>
                <c:pt idx="1034">
                  <c:v>669</c:v>
                </c:pt>
                <c:pt idx="1035">
                  <c:v>670</c:v>
                </c:pt>
                <c:pt idx="1036">
                  <c:v>671</c:v>
                </c:pt>
                <c:pt idx="1037">
                  <c:v>672</c:v>
                </c:pt>
                <c:pt idx="1038">
                  <c:v>673</c:v>
                </c:pt>
                <c:pt idx="1039">
                  <c:v>674</c:v>
                </c:pt>
                <c:pt idx="1040">
                  <c:v>675</c:v>
                </c:pt>
                <c:pt idx="1041">
                  <c:v>676</c:v>
                </c:pt>
                <c:pt idx="1042">
                  <c:v>677</c:v>
                </c:pt>
                <c:pt idx="1043">
                  <c:v>678</c:v>
                </c:pt>
                <c:pt idx="1044">
                  <c:v>679</c:v>
                </c:pt>
                <c:pt idx="1045">
                  <c:v>680</c:v>
                </c:pt>
                <c:pt idx="1046">
                  <c:v>681</c:v>
                </c:pt>
                <c:pt idx="1047">
                  <c:v>682</c:v>
                </c:pt>
                <c:pt idx="1048">
                  <c:v>683</c:v>
                </c:pt>
                <c:pt idx="1049">
                  <c:v>684</c:v>
                </c:pt>
                <c:pt idx="1050">
                  <c:v>685</c:v>
                </c:pt>
                <c:pt idx="1051">
                  <c:v>686</c:v>
                </c:pt>
                <c:pt idx="1052">
                  <c:v>687</c:v>
                </c:pt>
                <c:pt idx="1053">
                  <c:v>688</c:v>
                </c:pt>
                <c:pt idx="1054">
                  <c:v>689</c:v>
                </c:pt>
                <c:pt idx="1055">
                  <c:v>690</c:v>
                </c:pt>
                <c:pt idx="1056">
                  <c:v>691</c:v>
                </c:pt>
                <c:pt idx="1057">
                  <c:v>692</c:v>
                </c:pt>
                <c:pt idx="1058">
                  <c:v>693</c:v>
                </c:pt>
                <c:pt idx="1059">
                  <c:v>694</c:v>
                </c:pt>
                <c:pt idx="1060">
                  <c:v>695</c:v>
                </c:pt>
                <c:pt idx="1061">
                  <c:v>696</c:v>
                </c:pt>
                <c:pt idx="1062">
                  <c:v>697</c:v>
                </c:pt>
                <c:pt idx="1063">
                  <c:v>698</c:v>
                </c:pt>
                <c:pt idx="1064">
                  <c:v>699</c:v>
                </c:pt>
                <c:pt idx="1065">
                  <c:v>700</c:v>
                </c:pt>
                <c:pt idx="1066">
                  <c:v>701</c:v>
                </c:pt>
                <c:pt idx="1067">
                  <c:v>702</c:v>
                </c:pt>
                <c:pt idx="1068">
                  <c:v>703</c:v>
                </c:pt>
                <c:pt idx="1069">
                  <c:v>704</c:v>
                </c:pt>
                <c:pt idx="1070">
                  <c:v>705</c:v>
                </c:pt>
                <c:pt idx="1071">
                  <c:v>706</c:v>
                </c:pt>
                <c:pt idx="1072">
                  <c:v>707</c:v>
                </c:pt>
                <c:pt idx="1073">
                  <c:v>708</c:v>
                </c:pt>
                <c:pt idx="1074">
                  <c:v>709</c:v>
                </c:pt>
                <c:pt idx="1075">
                  <c:v>710</c:v>
                </c:pt>
                <c:pt idx="1076">
                  <c:v>711</c:v>
                </c:pt>
                <c:pt idx="1077">
                  <c:v>712</c:v>
                </c:pt>
                <c:pt idx="1078">
                  <c:v>713</c:v>
                </c:pt>
                <c:pt idx="1079">
                  <c:v>714</c:v>
                </c:pt>
                <c:pt idx="1080">
                  <c:v>715</c:v>
                </c:pt>
                <c:pt idx="1081">
                  <c:v>716</c:v>
                </c:pt>
                <c:pt idx="1082">
                  <c:v>717</c:v>
                </c:pt>
                <c:pt idx="1083">
                  <c:v>718</c:v>
                </c:pt>
                <c:pt idx="1084">
                  <c:v>719</c:v>
                </c:pt>
                <c:pt idx="1085">
                  <c:v>720</c:v>
                </c:pt>
                <c:pt idx="1086">
                  <c:v>721</c:v>
                </c:pt>
                <c:pt idx="1087">
                  <c:v>722</c:v>
                </c:pt>
                <c:pt idx="1088">
                  <c:v>723</c:v>
                </c:pt>
                <c:pt idx="1089">
                  <c:v>724</c:v>
                </c:pt>
                <c:pt idx="1090">
                  <c:v>725</c:v>
                </c:pt>
                <c:pt idx="1091">
                  <c:v>726</c:v>
                </c:pt>
                <c:pt idx="1092">
                  <c:v>727</c:v>
                </c:pt>
                <c:pt idx="1093">
                  <c:v>728</c:v>
                </c:pt>
                <c:pt idx="1094">
                  <c:v>729</c:v>
                </c:pt>
                <c:pt idx="1095">
                  <c:v>730</c:v>
                </c:pt>
                <c:pt idx="1096">
                  <c:v>731</c:v>
                </c:pt>
                <c:pt idx="1097">
                  <c:v>732</c:v>
                </c:pt>
                <c:pt idx="1098">
                  <c:v>733</c:v>
                </c:pt>
                <c:pt idx="1099">
                  <c:v>734</c:v>
                </c:pt>
                <c:pt idx="1100">
                  <c:v>735</c:v>
                </c:pt>
                <c:pt idx="1101">
                  <c:v>736</c:v>
                </c:pt>
                <c:pt idx="1102">
                  <c:v>737</c:v>
                </c:pt>
                <c:pt idx="1103">
                  <c:v>738</c:v>
                </c:pt>
                <c:pt idx="1104">
                  <c:v>739</c:v>
                </c:pt>
                <c:pt idx="1105">
                  <c:v>740</c:v>
                </c:pt>
                <c:pt idx="1106">
                  <c:v>741</c:v>
                </c:pt>
                <c:pt idx="1107">
                  <c:v>742</c:v>
                </c:pt>
                <c:pt idx="1108">
                  <c:v>743</c:v>
                </c:pt>
                <c:pt idx="1109">
                  <c:v>744</c:v>
                </c:pt>
                <c:pt idx="1110">
                  <c:v>745</c:v>
                </c:pt>
                <c:pt idx="1111">
                  <c:v>746</c:v>
                </c:pt>
                <c:pt idx="1112">
                  <c:v>747</c:v>
                </c:pt>
                <c:pt idx="1113">
                  <c:v>748</c:v>
                </c:pt>
                <c:pt idx="1114">
                  <c:v>749</c:v>
                </c:pt>
                <c:pt idx="1115">
                  <c:v>750</c:v>
                </c:pt>
                <c:pt idx="1116">
                  <c:v>751</c:v>
                </c:pt>
                <c:pt idx="1117">
                  <c:v>752</c:v>
                </c:pt>
                <c:pt idx="1118">
                  <c:v>753</c:v>
                </c:pt>
                <c:pt idx="1119">
                  <c:v>754</c:v>
                </c:pt>
                <c:pt idx="1120">
                  <c:v>755</c:v>
                </c:pt>
                <c:pt idx="1121">
                  <c:v>756</c:v>
                </c:pt>
                <c:pt idx="1122">
                  <c:v>757</c:v>
                </c:pt>
                <c:pt idx="1123">
                  <c:v>758</c:v>
                </c:pt>
                <c:pt idx="1124">
                  <c:v>759</c:v>
                </c:pt>
                <c:pt idx="1125">
                  <c:v>760</c:v>
                </c:pt>
                <c:pt idx="1126">
                  <c:v>761</c:v>
                </c:pt>
                <c:pt idx="1127">
                  <c:v>762</c:v>
                </c:pt>
                <c:pt idx="1128">
                  <c:v>763</c:v>
                </c:pt>
                <c:pt idx="1129">
                  <c:v>764</c:v>
                </c:pt>
                <c:pt idx="1130">
                  <c:v>765</c:v>
                </c:pt>
                <c:pt idx="1131">
                  <c:v>766</c:v>
                </c:pt>
                <c:pt idx="1132">
                  <c:v>767</c:v>
                </c:pt>
                <c:pt idx="1133">
                  <c:v>768</c:v>
                </c:pt>
                <c:pt idx="1134">
                  <c:v>769</c:v>
                </c:pt>
                <c:pt idx="1135">
                  <c:v>770</c:v>
                </c:pt>
                <c:pt idx="1136">
                  <c:v>771</c:v>
                </c:pt>
                <c:pt idx="1137">
                  <c:v>772</c:v>
                </c:pt>
                <c:pt idx="1138">
                  <c:v>773</c:v>
                </c:pt>
                <c:pt idx="1139">
                  <c:v>774</c:v>
                </c:pt>
                <c:pt idx="1140">
                  <c:v>775</c:v>
                </c:pt>
                <c:pt idx="1141">
                  <c:v>776</c:v>
                </c:pt>
                <c:pt idx="1142">
                  <c:v>777</c:v>
                </c:pt>
                <c:pt idx="1143">
                  <c:v>778</c:v>
                </c:pt>
                <c:pt idx="1144">
                  <c:v>779</c:v>
                </c:pt>
                <c:pt idx="1145">
                  <c:v>780</c:v>
                </c:pt>
                <c:pt idx="1146">
                  <c:v>781</c:v>
                </c:pt>
                <c:pt idx="1147">
                  <c:v>782</c:v>
                </c:pt>
                <c:pt idx="1148">
                  <c:v>783</c:v>
                </c:pt>
                <c:pt idx="1149">
                  <c:v>784</c:v>
                </c:pt>
                <c:pt idx="1150">
                  <c:v>785</c:v>
                </c:pt>
                <c:pt idx="1151">
                  <c:v>786</c:v>
                </c:pt>
                <c:pt idx="1152">
                  <c:v>787</c:v>
                </c:pt>
                <c:pt idx="1153">
                  <c:v>788</c:v>
                </c:pt>
                <c:pt idx="1154">
                  <c:v>789</c:v>
                </c:pt>
                <c:pt idx="1155">
                  <c:v>790</c:v>
                </c:pt>
                <c:pt idx="1156">
                  <c:v>791</c:v>
                </c:pt>
                <c:pt idx="1157">
                  <c:v>792</c:v>
                </c:pt>
                <c:pt idx="1158">
                  <c:v>793</c:v>
                </c:pt>
                <c:pt idx="1159">
                  <c:v>794</c:v>
                </c:pt>
                <c:pt idx="1160">
                  <c:v>795</c:v>
                </c:pt>
                <c:pt idx="1161">
                  <c:v>796</c:v>
                </c:pt>
                <c:pt idx="1162">
                  <c:v>797</c:v>
                </c:pt>
                <c:pt idx="1163">
                  <c:v>798</c:v>
                </c:pt>
                <c:pt idx="1164">
                  <c:v>799</c:v>
                </c:pt>
                <c:pt idx="1165">
                  <c:v>800</c:v>
                </c:pt>
                <c:pt idx="1166">
                  <c:v>801</c:v>
                </c:pt>
                <c:pt idx="1167">
                  <c:v>802</c:v>
                </c:pt>
                <c:pt idx="1168">
                  <c:v>803</c:v>
                </c:pt>
                <c:pt idx="1169">
                  <c:v>804</c:v>
                </c:pt>
                <c:pt idx="1170">
                  <c:v>805</c:v>
                </c:pt>
                <c:pt idx="1171">
                  <c:v>806</c:v>
                </c:pt>
                <c:pt idx="1172">
                  <c:v>807</c:v>
                </c:pt>
                <c:pt idx="1173">
                  <c:v>808</c:v>
                </c:pt>
                <c:pt idx="1174">
                  <c:v>809</c:v>
                </c:pt>
                <c:pt idx="1175">
                  <c:v>810</c:v>
                </c:pt>
                <c:pt idx="1176">
                  <c:v>811</c:v>
                </c:pt>
                <c:pt idx="1177">
                  <c:v>812</c:v>
                </c:pt>
                <c:pt idx="1178">
                  <c:v>813</c:v>
                </c:pt>
                <c:pt idx="1179">
                  <c:v>814</c:v>
                </c:pt>
                <c:pt idx="1180">
                  <c:v>815</c:v>
                </c:pt>
                <c:pt idx="1181">
                  <c:v>816</c:v>
                </c:pt>
                <c:pt idx="1182">
                  <c:v>817</c:v>
                </c:pt>
                <c:pt idx="1183">
                  <c:v>818</c:v>
                </c:pt>
                <c:pt idx="1184">
                  <c:v>819</c:v>
                </c:pt>
                <c:pt idx="1185">
                  <c:v>820</c:v>
                </c:pt>
                <c:pt idx="1186">
                  <c:v>821</c:v>
                </c:pt>
                <c:pt idx="1187">
                  <c:v>822</c:v>
                </c:pt>
                <c:pt idx="1188">
                  <c:v>823</c:v>
                </c:pt>
                <c:pt idx="1189">
                  <c:v>824</c:v>
                </c:pt>
                <c:pt idx="1190">
                  <c:v>825</c:v>
                </c:pt>
                <c:pt idx="1191">
                  <c:v>826</c:v>
                </c:pt>
                <c:pt idx="1192">
                  <c:v>827</c:v>
                </c:pt>
                <c:pt idx="1193">
                  <c:v>828</c:v>
                </c:pt>
                <c:pt idx="1194">
                  <c:v>829</c:v>
                </c:pt>
                <c:pt idx="1195">
                  <c:v>830</c:v>
                </c:pt>
                <c:pt idx="1196">
                  <c:v>831</c:v>
                </c:pt>
                <c:pt idx="1197">
                  <c:v>832</c:v>
                </c:pt>
                <c:pt idx="1198">
                  <c:v>833</c:v>
                </c:pt>
                <c:pt idx="1199">
                  <c:v>834</c:v>
                </c:pt>
                <c:pt idx="1200">
                  <c:v>835</c:v>
                </c:pt>
                <c:pt idx="1201">
                  <c:v>836</c:v>
                </c:pt>
                <c:pt idx="1202">
                  <c:v>837</c:v>
                </c:pt>
                <c:pt idx="1203">
                  <c:v>838</c:v>
                </c:pt>
                <c:pt idx="1204">
                  <c:v>839</c:v>
                </c:pt>
                <c:pt idx="1205">
                  <c:v>840</c:v>
                </c:pt>
                <c:pt idx="1206">
                  <c:v>841</c:v>
                </c:pt>
                <c:pt idx="1207">
                  <c:v>842</c:v>
                </c:pt>
                <c:pt idx="1208">
                  <c:v>843</c:v>
                </c:pt>
                <c:pt idx="1209">
                  <c:v>844</c:v>
                </c:pt>
                <c:pt idx="1210">
                  <c:v>845</c:v>
                </c:pt>
                <c:pt idx="1211">
                  <c:v>846</c:v>
                </c:pt>
                <c:pt idx="1212">
                  <c:v>847</c:v>
                </c:pt>
                <c:pt idx="1213">
                  <c:v>848</c:v>
                </c:pt>
                <c:pt idx="1214">
                  <c:v>849</c:v>
                </c:pt>
                <c:pt idx="1215">
                  <c:v>850</c:v>
                </c:pt>
                <c:pt idx="1216">
                  <c:v>851</c:v>
                </c:pt>
                <c:pt idx="1217">
                  <c:v>852</c:v>
                </c:pt>
                <c:pt idx="1218">
                  <c:v>853</c:v>
                </c:pt>
                <c:pt idx="1219">
                  <c:v>854</c:v>
                </c:pt>
                <c:pt idx="1220">
                  <c:v>855</c:v>
                </c:pt>
                <c:pt idx="1221">
                  <c:v>856</c:v>
                </c:pt>
                <c:pt idx="1222">
                  <c:v>857</c:v>
                </c:pt>
                <c:pt idx="1223">
                  <c:v>858</c:v>
                </c:pt>
                <c:pt idx="1224">
                  <c:v>859</c:v>
                </c:pt>
                <c:pt idx="1225">
                  <c:v>860</c:v>
                </c:pt>
                <c:pt idx="1226">
                  <c:v>861</c:v>
                </c:pt>
                <c:pt idx="1227">
                  <c:v>862</c:v>
                </c:pt>
                <c:pt idx="1228">
                  <c:v>863</c:v>
                </c:pt>
                <c:pt idx="1229">
                  <c:v>864</c:v>
                </c:pt>
                <c:pt idx="1230">
                  <c:v>865</c:v>
                </c:pt>
                <c:pt idx="1231">
                  <c:v>866</c:v>
                </c:pt>
                <c:pt idx="1232">
                  <c:v>867</c:v>
                </c:pt>
                <c:pt idx="1233">
                  <c:v>868</c:v>
                </c:pt>
                <c:pt idx="1234">
                  <c:v>869</c:v>
                </c:pt>
                <c:pt idx="1235">
                  <c:v>870</c:v>
                </c:pt>
                <c:pt idx="1236">
                  <c:v>871</c:v>
                </c:pt>
                <c:pt idx="1237">
                  <c:v>872</c:v>
                </c:pt>
                <c:pt idx="1238">
                  <c:v>873</c:v>
                </c:pt>
                <c:pt idx="1239">
                  <c:v>874</c:v>
                </c:pt>
                <c:pt idx="1240">
                  <c:v>875</c:v>
                </c:pt>
                <c:pt idx="1241">
                  <c:v>876</c:v>
                </c:pt>
                <c:pt idx="1242">
                  <c:v>877</c:v>
                </c:pt>
                <c:pt idx="1243">
                  <c:v>878</c:v>
                </c:pt>
                <c:pt idx="1244">
                  <c:v>879</c:v>
                </c:pt>
                <c:pt idx="1245">
                  <c:v>880</c:v>
                </c:pt>
                <c:pt idx="1246">
                  <c:v>881</c:v>
                </c:pt>
                <c:pt idx="1247">
                  <c:v>882</c:v>
                </c:pt>
                <c:pt idx="1248">
                  <c:v>883</c:v>
                </c:pt>
                <c:pt idx="1249">
                  <c:v>884</c:v>
                </c:pt>
                <c:pt idx="1250">
                  <c:v>885</c:v>
                </c:pt>
                <c:pt idx="1251">
                  <c:v>886</c:v>
                </c:pt>
                <c:pt idx="1252">
                  <c:v>887</c:v>
                </c:pt>
                <c:pt idx="1253">
                  <c:v>888</c:v>
                </c:pt>
                <c:pt idx="1254">
                  <c:v>889</c:v>
                </c:pt>
                <c:pt idx="1255">
                  <c:v>890</c:v>
                </c:pt>
                <c:pt idx="1256">
                  <c:v>891</c:v>
                </c:pt>
                <c:pt idx="1257">
                  <c:v>892</c:v>
                </c:pt>
                <c:pt idx="1258">
                  <c:v>893</c:v>
                </c:pt>
                <c:pt idx="1259">
                  <c:v>894</c:v>
                </c:pt>
                <c:pt idx="1260">
                  <c:v>895</c:v>
                </c:pt>
                <c:pt idx="1261">
                  <c:v>896</c:v>
                </c:pt>
                <c:pt idx="1262">
                  <c:v>897</c:v>
                </c:pt>
                <c:pt idx="1263">
                  <c:v>898</c:v>
                </c:pt>
                <c:pt idx="1264">
                  <c:v>899</c:v>
                </c:pt>
                <c:pt idx="1265">
                  <c:v>900</c:v>
                </c:pt>
                <c:pt idx="1266">
                  <c:v>901</c:v>
                </c:pt>
                <c:pt idx="1267">
                  <c:v>902</c:v>
                </c:pt>
                <c:pt idx="1268">
                  <c:v>903</c:v>
                </c:pt>
                <c:pt idx="1269">
                  <c:v>904</c:v>
                </c:pt>
                <c:pt idx="1270">
                  <c:v>905</c:v>
                </c:pt>
                <c:pt idx="1271">
                  <c:v>906</c:v>
                </c:pt>
                <c:pt idx="1272">
                  <c:v>907</c:v>
                </c:pt>
                <c:pt idx="1273">
                  <c:v>908</c:v>
                </c:pt>
                <c:pt idx="1274">
                  <c:v>909</c:v>
                </c:pt>
                <c:pt idx="1275">
                  <c:v>910</c:v>
                </c:pt>
                <c:pt idx="1276">
                  <c:v>911</c:v>
                </c:pt>
                <c:pt idx="1277">
                  <c:v>912</c:v>
                </c:pt>
                <c:pt idx="1278">
                  <c:v>913</c:v>
                </c:pt>
                <c:pt idx="1279">
                  <c:v>914</c:v>
                </c:pt>
                <c:pt idx="1280">
                  <c:v>915</c:v>
                </c:pt>
                <c:pt idx="1281">
                  <c:v>916</c:v>
                </c:pt>
                <c:pt idx="1282">
                  <c:v>917</c:v>
                </c:pt>
                <c:pt idx="1283">
                  <c:v>918</c:v>
                </c:pt>
                <c:pt idx="1284">
                  <c:v>919</c:v>
                </c:pt>
                <c:pt idx="1285">
                  <c:v>920</c:v>
                </c:pt>
                <c:pt idx="1286">
                  <c:v>921</c:v>
                </c:pt>
                <c:pt idx="1287">
                  <c:v>922</c:v>
                </c:pt>
                <c:pt idx="1288">
                  <c:v>923</c:v>
                </c:pt>
                <c:pt idx="1289">
                  <c:v>924</c:v>
                </c:pt>
                <c:pt idx="1290">
                  <c:v>925</c:v>
                </c:pt>
                <c:pt idx="1291">
                  <c:v>926</c:v>
                </c:pt>
                <c:pt idx="1292">
                  <c:v>927</c:v>
                </c:pt>
                <c:pt idx="1293">
                  <c:v>928</c:v>
                </c:pt>
                <c:pt idx="1294">
                  <c:v>929</c:v>
                </c:pt>
                <c:pt idx="1295">
                  <c:v>930</c:v>
                </c:pt>
                <c:pt idx="1296">
                  <c:v>931</c:v>
                </c:pt>
                <c:pt idx="1297">
                  <c:v>932</c:v>
                </c:pt>
                <c:pt idx="1298">
                  <c:v>933</c:v>
                </c:pt>
                <c:pt idx="1299">
                  <c:v>934</c:v>
                </c:pt>
                <c:pt idx="1300">
                  <c:v>935</c:v>
                </c:pt>
                <c:pt idx="1301">
                  <c:v>936</c:v>
                </c:pt>
                <c:pt idx="1302">
                  <c:v>937</c:v>
                </c:pt>
                <c:pt idx="1303">
                  <c:v>938</c:v>
                </c:pt>
                <c:pt idx="1304">
                  <c:v>939</c:v>
                </c:pt>
                <c:pt idx="1305">
                  <c:v>940</c:v>
                </c:pt>
                <c:pt idx="1306">
                  <c:v>941</c:v>
                </c:pt>
                <c:pt idx="1307">
                  <c:v>942</c:v>
                </c:pt>
                <c:pt idx="1308">
                  <c:v>943</c:v>
                </c:pt>
                <c:pt idx="1309">
                  <c:v>944</c:v>
                </c:pt>
                <c:pt idx="1310">
                  <c:v>945</c:v>
                </c:pt>
                <c:pt idx="1311">
                  <c:v>946</c:v>
                </c:pt>
                <c:pt idx="1312">
                  <c:v>947</c:v>
                </c:pt>
                <c:pt idx="1313">
                  <c:v>948</c:v>
                </c:pt>
                <c:pt idx="1314">
                  <c:v>949</c:v>
                </c:pt>
                <c:pt idx="1315">
                  <c:v>950</c:v>
                </c:pt>
                <c:pt idx="1316">
                  <c:v>951</c:v>
                </c:pt>
                <c:pt idx="1317">
                  <c:v>952</c:v>
                </c:pt>
                <c:pt idx="1318">
                  <c:v>953</c:v>
                </c:pt>
                <c:pt idx="1319">
                  <c:v>954</c:v>
                </c:pt>
                <c:pt idx="1320">
                  <c:v>955</c:v>
                </c:pt>
                <c:pt idx="1321">
                  <c:v>956</c:v>
                </c:pt>
                <c:pt idx="1322">
                  <c:v>957</c:v>
                </c:pt>
                <c:pt idx="1323">
                  <c:v>958</c:v>
                </c:pt>
                <c:pt idx="1324">
                  <c:v>959</c:v>
                </c:pt>
                <c:pt idx="1325">
                  <c:v>960</c:v>
                </c:pt>
                <c:pt idx="1326">
                  <c:v>961</c:v>
                </c:pt>
                <c:pt idx="1327">
                  <c:v>962</c:v>
                </c:pt>
                <c:pt idx="1328">
                  <c:v>963</c:v>
                </c:pt>
                <c:pt idx="1329">
                  <c:v>964</c:v>
                </c:pt>
                <c:pt idx="1330">
                  <c:v>965</c:v>
                </c:pt>
                <c:pt idx="1331">
                  <c:v>966</c:v>
                </c:pt>
                <c:pt idx="1332">
                  <c:v>967</c:v>
                </c:pt>
                <c:pt idx="1333">
                  <c:v>968</c:v>
                </c:pt>
                <c:pt idx="1334">
                  <c:v>969</c:v>
                </c:pt>
                <c:pt idx="1335">
                  <c:v>970</c:v>
                </c:pt>
                <c:pt idx="1336">
                  <c:v>971</c:v>
                </c:pt>
                <c:pt idx="1337">
                  <c:v>972</c:v>
                </c:pt>
                <c:pt idx="1338">
                  <c:v>973</c:v>
                </c:pt>
                <c:pt idx="1339">
                  <c:v>974</c:v>
                </c:pt>
                <c:pt idx="1340">
                  <c:v>975</c:v>
                </c:pt>
                <c:pt idx="1341">
                  <c:v>976</c:v>
                </c:pt>
                <c:pt idx="1342">
                  <c:v>977</c:v>
                </c:pt>
                <c:pt idx="1343">
                  <c:v>978</c:v>
                </c:pt>
                <c:pt idx="1344">
                  <c:v>979</c:v>
                </c:pt>
                <c:pt idx="1345">
                  <c:v>980</c:v>
                </c:pt>
                <c:pt idx="1346">
                  <c:v>981</c:v>
                </c:pt>
                <c:pt idx="1347">
                  <c:v>982</c:v>
                </c:pt>
                <c:pt idx="1348">
                  <c:v>983</c:v>
                </c:pt>
                <c:pt idx="1349">
                  <c:v>984</c:v>
                </c:pt>
                <c:pt idx="1350">
                  <c:v>985</c:v>
                </c:pt>
                <c:pt idx="1351">
                  <c:v>986</c:v>
                </c:pt>
                <c:pt idx="1352">
                  <c:v>987</c:v>
                </c:pt>
                <c:pt idx="1353">
                  <c:v>988</c:v>
                </c:pt>
                <c:pt idx="1354">
                  <c:v>989</c:v>
                </c:pt>
                <c:pt idx="1355">
                  <c:v>990</c:v>
                </c:pt>
                <c:pt idx="1356">
                  <c:v>991</c:v>
                </c:pt>
                <c:pt idx="1357">
                  <c:v>992</c:v>
                </c:pt>
                <c:pt idx="1358">
                  <c:v>993</c:v>
                </c:pt>
                <c:pt idx="1359">
                  <c:v>994</c:v>
                </c:pt>
                <c:pt idx="1360">
                  <c:v>995</c:v>
                </c:pt>
                <c:pt idx="1361">
                  <c:v>996</c:v>
                </c:pt>
                <c:pt idx="1362">
                  <c:v>997</c:v>
                </c:pt>
                <c:pt idx="1363">
                  <c:v>998</c:v>
                </c:pt>
                <c:pt idx="1364">
                  <c:v>999</c:v>
                </c:pt>
                <c:pt idx="1365">
                  <c:v>1000</c:v>
                </c:pt>
                <c:pt idx="1366">
                  <c:v>1001</c:v>
                </c:pt>
                <c:pt idx="1367">
                  <c:v>1002</c:v>
                </c:pt>
                <c:pt idx="1368">
                  <c:v>1003</c:v>
                </c:pt>
                <c:pt idx="1369">
                  <c:v>1004</c:v>
                </c:pt>
                <c:pt idx="1370">
                  <c:v>1005</c:v>
                </c:pt>
                <c:pt idx="1371">
                  <c:v>1006</c:v>
                </c:pt>
                <c:pt idx="1372">
                  <c:v>1007</c:v>
                </c:pt>
                <c:pt idx="1373">
                  <c:v>1008</c:v>
                </c:pt>
                <c:pt idx="1374">
                  <c:v>1009</c:v>
                </c:pt>
                <c:pt idx="1375">
                  <c:v>1010</c:v>
                </c:pt>
                <c:pt idx="1376">
                  <c:v>1011</c:v>
                </c:pt>
                <c:pt idx="1377">
                  <c:v>1012</c:v>
                </c:pt>
                <c:pt idx="1378">
                  <c:v>1013</c:v>
                </c:pt>
                <c:pt idx="1379">
                  <c:v>1014</c:v>
                </c:pt>
                <c:pt idx="1380">
                  <c:v>1015</c:v>
                </c:pt>
                <c:pt idx="1381">
                  <c:v>1016</c:v>
                </c:pt>
                <c:pt idx="1382">
                  <c:v>1017</c:v>
                </c:pt>
                <c:pt idx="1383">
                  <c:v>1018</c:v>
                </c:pt>
                <c:pt idx="1384">
                  <c:v>1019</c:v>
                </c:pt>
                <c:pt idx="1385">
                  <c:v>1020</c:v>
                </c:pt>
                <c:pt idx="1386">
                  <c:v>1021</c:v>
                </c:pt>
                <c:pt idx="1387">
                  <c:v>1022</c:v>
                </c:pt>
                <c:pt idx="1388">
                  <c:v>1023</c:v>
                </c:pt>
                <c:pt idx="1389">
                  <c:v>1024</c:v>
                </c:pt>
                <c:pt idx="1390">
                  <c:v>1025</c:v>
                </c:pt>
                <c:pt idx="1391">
                  <c:v>1026</c:v>
                </c:pt>
                <c:pt idx="1392">
                  <c:v>1027</c:v>
                </c:pt>
                <c:pt idx="1393">
                  <c:v>1028</c:v>
                </c:pt>
                <c:pt idx="1394">
                  <c:v>1029</c:v>
                </c:pt>
                <c:pt idx="1395">
                  <c:v>1030</c:v>
                </c:pt>
                <c:pt idx="1396">
                  <c:v>1031</c:v>
                </c:pt>
                <c:pt idx="1397">
                  <c:v>1032</c:v>
                </c:pt>
                <c:pt idx="1398">
                  <c:v>1033</c:v>
                </c:pt>
                <c:pt idx="1399">
                  <c:v>1034</c:v>
                </c:pt>
                <c:pt idx="1400">
                  <c:v>1035</c:v>
                </c:pt>
                <c:pt idx="1401">
                  <c:v>1036</c:v>
                </c:pt>
                <c:pt idx="1402">
                  <c:v>1037</c:v>
                </c:pt>
                <c:pt idx="1403">
                  <c:v>1038</c:v>
                </c:pt>
                <c:pt idx="1404">
                  <c:v>1039</c:v>
                </c:pt>
                <c:pt idx="1405">
                  <c:v>1040</c:v>
                </c:pt>
                <c:pt idx="1406">
                  <c:v>1041</c:v>
                </c:pt>
                <c:pt idx="1407">
                  <c:v>1042</c:v>
                </c:pt>
                <c:pt idx="1408">
                  <c:v>1043</c:v>
                </c:pt>
                <c:pt idx="1409">
                  <c:v>1044</c:v>
                </c:pt>
                <c:pt idx="1410">
                  <c:v>1045</c:v>
                </c:pt>
                <c:pt idx="1411">
                  <c:v>1046</c:v>
                </c:pt>
                <c:pt idx="1412">
                  <c:v>1047</c:v>
                </c:pt>
                <c:pt idx="1413">
                  <c:v>1048</c:v>
                </c:pt>
                <c:pt idx="1414">
                  <c:v>1049</c:v>
                </c:pt>
                <c:pt idx="1415">
                  <c:v>1050</c:v>
                </c:pt>
                <c:pt idx="1416">
                  <c:v>1051</c:v>
                </c:pt>
                <c:pt idx="1417">
                  <c:v>1052</c:v>
                </c:pt>
                <c:pt idx="1418">
                  <c:v>1053</c:v>
                </c:pt>
                <c:pt idx="1419">
                  <c:v>1054</c:v>
                </c:pt>
                <c:pt idx="1420">
                  <c:v>1055</c:v>
                </c:pt>
                <c:pt idx="1421">
                  <c:v>1056</c:v>
                </c:pt>
                <c:pt idx="1422">
                  <c:v>1057</c:v>
                </c:pt>
                <c:pt idx="1423">
                  <c:v>1058</c:v>
                </c:pt>
                <c:pt idx="1424">
                  <c:v>1059</c:v>
                </c:pt>
                <c:pt idx="1425">
                  <c:v>1060</c:v>
                </c:pt>
                <c:pt idx="1426">
                  <c:v>1061</c:v>
                </c:pt>
                <c:pt idx="1427">
                  <c:v>1062</c:v>
                </c:pt>
                <c:pt idx="1428">
                  <c:v>1063</c:v>
                </c:pt>
                <c:pt idx="1429">
                  <c:v>1064</c:v>
                </c:pt>
                <c:pt idx="1430">
                  <c:v>1065</c:v>
                </c:pt>
                <c:pt idx="1431">
                  <c:v>1066</c:v>
                </c:pt>
                <c:pt idx="1432">
                  <c:v>1067</c:v>
                </c:pt>
                <c:pt idx="1433">
                  <c:v>1068</c:v>
                </c:pt>
                <c:pt idx="1434">
                  <c:v>1069</c:v>
                </c:pt>
                <c:pt idx="1435">
                  <c:v>1070</c:v>
                </c:pt>
                <c:pt idx="1436">
                  <c:v>1071</c:v>
                </c:pt>
                <c:pt idx="1437">
                  <c:v>1072</c:v>
                </c:pt>
                <c:pt idx="1438">
                  <c:v>1073</c:v>
                </c:pt>
                <c:pt idx="1439">
                  <c:v>1074</c:v>
                </c:pt>
                <c:pt idx="1440">
                  <c:v>1075</c:v>
                </c:pt>
                <c:pt idx="1441">
                  <c:v>1076</c:v>
                </c:pt>
                <c:pt idx="1442">
                  <c:v>1077</c:v>
                </c:pt>
                <c:pt idx="1443">
                  <c:v>1078</c:v>
                </c:pt>
                <c:pt idx="1444">
                  <c:v>1079</c:v>
                </c:pt>
                <c:pt idx="1445">
                  <c:v>1080</c:v>
                </c:pt>
                <c:pt idx="1446">
                  <c:v>1081</c:v>
                </c:pt>
                <c:pt idx="1447">
                  <c:v>1082</c:v>
                </c:pt>
                <c:pt idx="1448">
                  <c:v>1083</c:v>
                </c:pt>
                <c:pt idx="1449">
                  <c:v>1084</c:v>
                </c:pt>
                <c:pt idx="1450">
                  <c:v>1085</c:v>
                </c:pt>
                <c:pt idx="1451">
                  <c:v>1086</c:v>
                </c:pt>
                <c:pt idx="1452">
                  <c:v>1087</c:v>
                </c:pt>
                <c:pt idx="1453">
                  <c:v>1088</c:v>
                </c:pt>
                <c:pt idx="1454">
                  <c:v>1089</c:v>
                </c:pt>
                <c:pt idx="1455">
                  <c:v>1090</c:v>
                </c:pt>
                <c:pt idx="1456">
                  <c:v>1091</c:v>
                </c:pt>
                <c:pt idx="1457">
                  <c:v>1092</c:v>
                </c:pt>
                <c:pt idx="1458">
                  <c:v>1093</c:v>
                </c:pt>
                <c:pt idx="1459">
                  <c:v>1094</c:v>
                </c:pt>
                <c:pt idx="1460">
                  <c:v>1095</c:v>
                </c:pt>
                <c:pt idx="1461">
                  <c:v>1096</c:v>
                </c:pt>
                <c:pt idx="1462">
                  <c:v>1097</c:v>
                </c:pt>
                <c:pt idx="1463">
                  <c:v>1098</c:v>
                </c:pt>
                <c:pt idx="1464">
                  <c:v>1099</c:v>
                </c:pt>
                <c:pt idx="1465">
                  <c:v>1100</c:v>
                </c:pt>
                <c:pt idx="1466">
                  <c:v>1101</c:v>
                </c:pt>
                <c:pt idx="1467">
                  <c:v>1102</c:v>
                </c:pt>
                <c:pt idx="1468">
                  <c:v>1103</c:v>
                </c:pt>
                <c:pt idx="1469">
                  <c:v>1104</c:v>
                </c:pt>
                <c:pt idx="1470">
                  <c:v>1105</c:v>
                </c:pt>
                <c:pt idx="1471">
                  <c:v>1106</c:v>
                </c:pt>
                <c:pt idx="1472">
                  <c:v>1107</c:v>
                </c:pt>
                <c:pt idx="1473">
                  <c:v>1108</c:v>
                </c:pt>
                <c:pt idx="1474">
                  <c:v>1109</c:v>
                </c:pt>
                <c:pt idx="1475">
                  <c:v>1110</c:v>
                </c:pt>
                <c:pt idx="1476">
                  <c:v>1111</c:v>
                </c:pt>
                <c:pt idx="1477">
                  <c:v>1112</c:v>
                </c:pt>
                <c:pt idx="1478">
                  <c:v>1113</c:v>
                </c:pt>
                <c:pt idx="1479">
                  <c:v>1114</c:v>
                </c:pt>
                <c:pt idx="1480">
                  <c:v>1115</c:v>
                </c:pt>
                <c:pt idx="1481">
                  <c:v>1116</c:v>
                </c:pt>
                <c:pt idx="1482">
                  <c:v>1117</c:v>
                </c:pt>
                <c:pt idx="1483">
                  <c:v>1118</c:v>
                </c:pt>
                <c:pt idx="1484">
                  <c:v>1119</c:v>
                </c:pt>
                <c:pt idx="1485">
                  <c:v>1120</c:v>
                </c:pt>
                <c:pt idx="1486">
                  <c:v>1121</c:v>
                </c:pt>
                <c:pt idx="1487">
                  <c:v>1122</c:v>
                </c:pt>
                <c:pt idx="1488">
                  <c:v>1123</c:v>
                </c:pt>
                <c:pt idx="1489">
                  <c:v>1124</c:v>
                </c:pt>
                <c:pt idx="1490">
                  <c:v>1125</c:v>
                </c:pt>
                <c:pt idx="1491">
                  <c:v>1126</c:v>
                </c:pt>
                <c:pt idx="1492">
                  <c:v>1127</c:v>
                </c:pt>
                <c:pt idx="1493">
                  <c:v>1128</c:v>
                </c:pt>
                <c:pt idx="1494">
                  <c:v>1129</c:v>
                </c:pt>
                <c:pt idx="1495">
                  <c:v>1130</c:v>
                </c:pt>
                <c:pt idx="1496">
                  <c:v>1131</c:v>
                </c:pt>
                <c:pt idx="1497">
                  <c:v>1132</c:v>
                </c:pt>
                <c:pt idx="1498">
                  <c:v>1133</c:v>
                </c:pt>
                <c:pt idx="1499">
                  <c:v>1134</c:v>
                </c:pt>
                <c:pt idx="1500">
                  <c:v>1135</c:v>
                </c:pt>
                <c:pt idx="1501">
                  <c:v>1136</c:v>
                </c:pt>
                <c:pt idx="1502">
                  <c:v>1137</c:v>
                </c:pt>
                <c:pt idx="1503">
                  <c:v>1138</c:v>
                </c:pt>
                <c:pt idx="1504">
                  <c:v>1139</c:v>
                </c:pt>
                <c:pt idx="1505">
                  <c:v>1140</c:v>
                </c:pt>
                <c:pt idx="1506">
                  <c:v>1141</c:v>
                </c:pt>
                <c:pt idx="1507">
                  <c:v>1142</c:v>
                </c:pt>
                <c:pt idx="1508">
                  <c:v>1143</c:v>
                </c:pt>
                <c:pt idx="1509">
                  <c:v>1144</c:v>
                </c:pt>
                <c:pt idx="1510">
                  <c:v>1145</c:v>
                </c:pt>
                <c:pt idx="1511">
                  <c:v>1146</c:v>
                </c:pt>
                <c:pt idx="1512">
                  <c:v>1147</c:v>
                </c:pt>
                <c:pt idx="1513">
                  <c:v>1148</c:v>
                </c:pt>
                <c:pt idx="1514">
                  <c:v>1149</c:v>
                </c:pt>
                <c:pt idx="1515">
                  <c:v>1150</c:v>
                </c:pt>
                <c:pt idx="1516">
                  <c:v>1151</c:v>
                </c:pt>
                <c:pt idx="1517">
                  <c:v>1152</c:v>
                </c:pt>
                <c:pt idx="1518">
                  <c:v>1153</c:v>
                </c:pt>
                <c:pt idx="1519">
                  <c:v>1154</c:v>
                </c:pt>
                <c:pt idx="1520">
                  <c:v>1155</c:v>
                </c:pt>
                <c:pt idx="1521">
                  <c:v>1156</c:v>
                </c:pt>
                <c:pt idx="1522">
                  <c:v>1157</c:v>
                </c:pt>
                <c:pt idx="1523">
                  <c:v>1158</c:v>
                </c:pt>
                <c:pt idx="1524">
                  <c:v>1159</c:v>
                </c:pt>
                <c:pt idx="1525">
                  <c:v>1160</c:v>
                </c:pt>
                <c:pt idx="1526">
                  <c:v>1161</c:v>
                </c:pt>
                <c:pt idx="1527">
                  <c:v>1162</c:v>
                </c:pt>
                <c:pt idx="1528">
                  <c:v>1163</c:v>
                </c:pt>
                <c:pt idx="1529">
                  <c:v>1164</c:v>
                </c:pt>
                <c:pt idx="1530">
                  <c:v>1165</c:v>
                </c:pt>
                <c:pt idx="1531">
                  <c:v>1166</c:v>
                </c:pt>
                <c:pt idx="1532">
                  <c:v>1167</c:v>
                </c:pt>
                <c:pt idx="1533">
                  <c:v>1168</c:v>
                </c:pt>
                <c:pt idx="1534">
                  <c:v>1169</c:v>
                </c:pt>
                <c:pt idx="1535">
                  <c:v>1170</c:v>
                </c:pt>
                <c:pt idx="1536">
                  <c:v>1171</c:v>
                </c:pt>
                <c:pt idx="1537">
                  <c:v>1172</c:v>
                </c:pt>
                <c:pt idx="1538">
                  <c:v>1173</c:v>
                </c:pt>
                <c:pt idx="1539">
                  <c:v>1174</c:v>
                </c:pt>
                <c:pt idx="1540">
                  <c:v>1175</c:v>
                </c:pt>
                <c:pt idx="1541">
                  <c:v>1176</c:v>
                </c:pt>
                <c:pt idx="1542">
                  <c:v>1177</c:v>
                </c:pt>
                <c:pt idx="1543">
                  <c:v>1178</c:v>
                </c:pt>
                <c:pt idx="1544">
                  <c:v>1179</c:v>
                </c:pt>
                <c:pt idx="1545">
                  <c:v>1180</c:v>
                </c:pt>
                <c:pt idx="1546">
                  <c:v>1181</c:v>
                </c:pt>
                <c:pt idx="1547">
                  <c:v>1182</c:v>
                </c:pt>
                <c:pt idx="1548">
                  <c:v>1183</c:v>
                </c:pt>
                <c:pt idx="1549">
                  <c:v>1184</c:v>
                </c:pt>
                <c:pt idx="1550">
                  <c:v>1185</c:v>
                </c:pt>
                <c:pt idx="1551">
                  <c:v>1186</c:v>
                </c:pt>
                <c:pt idx="1552">
                  <c:v>1187</c:v>
                </c:pt>
                <c:pt idx="1553">
                  <c:v>1188</c:v>
                </c:pt>
                <c:pt idx="1554">
                  <c:v>1189</c:v>
                </c:pt>
                <c:pt idx="1555">
                  <c:v>1190</c:v>
                </c:pt>
                <c:pt idx="1556">
                  <c:v>1191</c:v>
                </c:pt>
                <c:pt idx="1557">
                  <c:v>1192</c:v>
                </c:pt>
                <c:pt idx="1558">
                  <c:v>1193</c:v>
                </c:pt>
                <c:pt idx="1559">
                  <c:v>1194</c:v>
                </c:pt>
                <c:pt idx="1560">
                  <c:v>1195</c:v>
                </c:pt>
                <c:pt idx="1561">
                  <c:v>1196</c:v>
                </c:pt>
                <c:pt idx="1562">
                  <c:v>1197</c:v>
                </c:pt>
                <c:pt idx="1563">
                  <c:v>1198</c:v>
                </c:pt>
                <c:pt idx="1564">
                  <c:v>1199</c:v>
                </c:pt>
                <c:pt idx="1565">
                  <c:v>1200</c:v>
                </c:pt>
                <c:pt idx="1566">
                  <c:v>1201</c:v>
                </c:pt>
                <c:pt idx="1567">
                  <c:v>1202</c:v>
                </c:pt>
                <c:pt idx="1568">
                  <c:v>1203</c:v>
                </c:pt>
                <c:pt idx="1569">
                  <c:v>1204</c:v>
                </c:pt>
                <c:pt idx="1570">
                  <c:v>1205</c:v>
                </c:pt>
                <c:pt idx="1571">
                  <c:v>1206</c:v>
                </c:pt>
                <c:pt idx="1572">
                  <c:v>1207</c:v>
                </c:pt>
                <c:pt idx="1573">
                  <c:v>1208</c:v>
                </c:pt>
                <c:pt idx="1574">
                  <c:v>1209</c:v>
                </c:pt>
                <c:pt idx="1575">
                  <c:v>1210</c:v>
                </c:pt>
                <c:pt idx="1576">
                  <c:v>1211</c:v>
                </c:pt>
                <c:pt idx="1577">
                  <c:v>1212</c:v>
                </c:pt>
                <c:pt idx="1578">
                  <c:v>1213</c:v>
                </c:pt>
                <c:pt idx="1579">
                  <c:v>1214</c:v>
                </c:pt>
                <c:pt idx="1580">
                  <c:v>1215</c:v>
                </c:pt>
                <c:pt idx="1581">
                  <c:v>1216</c:v>
                </c:pt>
                <c:pt idx="1582">
                  <c:v>1217</c:v>
                </c:pt>
                <c:pt idx="1583">
                  <c:v>1218</c:v>
                </c:pt>
                <c:pt idx="1584">
                  <c:v>1219</c:v>
                </c:pt>
                <c:pt idx="1585">
                  <c:v>1220</c:v>
                </c:pt>
                <c:pt idx="1586">
                  <c:v>1221</c:v>
                </c:pt>
                <c:pt idx="1587">
                  <c:v>1222</c:v>
                </c:pt>
                <c:pt idx="1588">
                  <c:v>1223</c:v>
                </c:pt>
                <c:pt idx="1589">
                  <c:v>1224</c:v>
                </c:pt>
                <c:pt idx="1590">
                  <c:v>1225</c:v>
                </c:pt>
                <c:pt idx="1591">
                  <c:v>1226</c:v>
                </c:pt>
                <c:pt idx="1592">
                  <c:v>1227</c:v>
                </c:pt>
                <c:pt idx="1593">
                  <c:v>1228</c:v>
                </c:pt>
                <c:pt idx="1594">
                  <c:v>1229</c:v>
                </c:pt>
                <c:pt idx="1595">
                  <c:v>1230</c:v>
                </c:pt>
                <c:pt idx="1596">
                  <c:v>1231</c:v>
                </c:pt>
                <c:pt idx="1597">
                  <c:v>1232</c:v>
                </c:pt>
                <c:pt idx="1598">
                  <c:v>1233</c:v>
                </c:pt>
                <c:pt idx="1599">
                  <c:v>1234</c:v>
                </c:pt>
                <c:pt idx="1600">
                  <c:v>1235</c:v>
                </c:pt>
                <c:pt idx="1601">
                  <c:v>1236</c:v>
                </c:pt>
                <c:pt idx="1602">
                  <c:v>1237</c:v>
                </c:pt>
                <c:pt idx="1603">
                  <c:v>1238</c:v>
                </c:pt>
                <c:pt idx="1604">
                  <c:v>1239</c:v>
                </c:pt>
                <c:pt idx="1605">
                  <c:v>1240</c:v>
                </c:pt>
                <c:pt idx="1606">
                  <c:v>1241</c:v>
                </c:pt>
                <c:pt idx="1607">
                  <c:v>1242</c:v>
                </c:pt>
                <c:pt idx="1608">
                  <c:v>1243</c:v>
                </c:pt>
                <c:pt idx="1609">
                  <c:v>1244</c:v>
                </c:pt>
                <c:pt idx="1610">
                  <c:v>1245</c:v>
                </c:pt>
                <c:pt idx="1611">
                  <c:v>1246</c:v>
                </c:pt>
                <c:pt idx="1612">
                  <c:v>1247</c:v>
                </c:pt>
                <c:pt idx="1613">
                  <c:v>1248</c:v>
                </c:pt>
                <c:pt idx="1614">
                  <c:v>1249</c:v>
                </c:pt>
                <c:pt idx="1615">
                  <c:v>1250</c:v>
                </c:pt>
                <c:pt idx="1616">
                  <c:v>1251</c:v>
                </c:pt>
                <c:pt idx="1617">
                  <c:v>1252</c:v>
                </c:pt>
                <c:pt idx="1618">
                  <c:v>1253</c:v>
                </c:pt>
                <c:pt idx="1619">
                  <c:v>1254</c:v>
                </c:pt>
                <c:pt idx="1620">
                  <c:v>1255</c:v>
                </c:pt>
                <c:pt idx="1621">
                  <c:v>1256</c:v>
                </c:pt>
                <c:pt idx="1622">
                  <c:v>1257</c:v>
                </c:pt>
                <c:pt idx="1623">
                  <c:v>1258</c:v>
                </c:pt>
                <c:pt idx="1624">
                  <c:v>1259</c:v>
                </c:pt>
                <c:pt idx="1625">
                  <c:v>1260</c:v>
                </c:pt>
                <c:pt idx="1626">
                  <c:v>1261</c:v>
                </c:pt>
                <c:pt idx="1627">
                  <c:v>1262</c:v>
                </c:pt>
                <c:pt idx="1628">
                  <c:v>1263</c:v>
                </c:pt>
                <c:pt idx="1629">
                  <c:v>1264</c:v>
                </c:pt>
                <c:pt idx="1630">
                  <c:v>1265</c:v>
                </c:pt>
                <c:pt idx="1631">
                  <c:v>1266</c:v>
                </c:pt>
                <c:pt idx="1632">
                  <c:v>1267</c:v>
                </c:pt>
                <c:pt idx="1633">
                  <c:v>1268</c:v>
                </c:pt>
                <c:pt idx="1634">
                  <c:v>1269</c:v>
                </c:pt>
                <c:pt idx="1635">
                  <c:v>1270</c:v>
                </c:pt>
                <c:pt idx="1636">
                  <c:v>1271</c:v>
                </c:pt>
                <c:pt idx="1637">
                  <c:v>1272</c:v>
                </c:pt>
                <c:pt idx="1638">
                  <c:v>1273</c:v>
                </c:pt>
                <c:pt idx="1639">
                  <c:v>1274</c:v>
                </c:pt>
                <c:pt idx="1640">
                  <c:v>1275</c:v>
                </c:pt>
                <c:pt idx="1641">
                  <c:v>1276</c:v>
                </c:pt>
                <c:pt idx="1642">
                  <c:v>1277</c:v>
                </c:pt>
                <c:pt idx="1643">
                  <c:v>1278</c:v>
                </c:pt>
                <c:pt idx="1644">
                  <c:v>1279</c:v>
                </c:pt>
                <c:pt idx="1645">
                  <c:v>1280</c:v>
                </c:pt>
                <c:pt idx="1646">
                  <c:v>1281</c:v>
                </c:pt>
                <c:pt idx="1647">
                  <c:v>1282</c:v>
                </c:pt>
                <c:pt idx="1648">
                  <c:v>1283</c:v>
                </c:pt>
                <c:pt idx="1649">
                  <c:v>1284</c:v>
                </c:pt>
                <c:pt idx="1650">
                  <c:v>1285</c:v>
                </c:pt>
                <c:pt idx="1651">
                  <c:v>1286</c:v>
                </c:pt>
                <c:pt idx="1652">
                  <c:v>1287</c:v>
                </c:pt>
                <c:pt idx="1653">
                  <c:v>1288</c:v>
                </c:pt>
                <c:pt idx="1654">
                  <c:v>1289</c:v>
                </c:pt>
                <c:pt idx="1655">
                  <c:v>1290</c:v>
                </c:pt>
                <c:pt idx="1656">
                  <c:v>1291</c:v>
                </c:pt>
                <c:pt idx="1657">
                  <c:v>1292</c:v>
                </c:pt>
                <c:pt idx="1658">
                  <c:v>1293</c:v>
                </c:pt>
                <c:pt idx="1659">
                  <c:v>1294</c:v>
                </c:pt>
                <c:pt idx="1660">
                  <c:v>1295</c:v>
                </c:pt>
                <c:pt idx="1661">
                  <c:v>1296</c:v>
                </c:pt>
                <c:pt idx="1662">
                  <c:v>1297</c:v>
                </c:pt>
                <c:pt idx="1663">
                  <c:v>1298</c:v>
                </c:pt>
                <c:pt idx="1664">
                  <c:v>1299</c:v>
                </c:pt>
                <c:pt idx="1665">
                  <c:v>1300</c:v>
                </c:pt>
                <c:pt idx="1666">
                  <c:v>1301</c:v>
                </c:pt>
                <c:pt idx="1667">
                  <c:v>1302</c:v>
                </c:pt>
                <c:pt idx="1668">
                  <c:v>1303</c:v>
                </c:pt>
                <c:pt idx="1669">
                  <c:v>1304</c:v>
                </c:pt>
                <c:pt idx="1670">
                  <c:v>1305</c:v>
                </c:pt>
                <c:pt idx="1671">
                  <c:v>1306</c:v>
                </c:pt>
                <c:pt idx="1672">
                  <c:v>1307</c:v>
                </c:pt>
                <c:pt idx="1673">
                  <c:v>1308</c:v>
                </c:pt>
                <c:pt idx="1674">
                  <c:v>1309</c:v>
                </c:pt>
                <c:pt idx="1675">
                  <c:v>1310</c:v>
                </c:pt>
                <c:pt idx="1676">
                  <c:v>1311</c:v>
                </c:pt>
                <c:pt idx="1677">
                  <c:v>1312</c:v>
                </c:pt>
                <c:pt idx="1678">
                  <c:v>1313</c:v>
                </c:pt>
                <c:pt idx="1679">
                  <c:v>1314</c:v>
                </c:pt>
                <c:pt idx="1680">
                  <c:v>1315</c:v>
                </c:pt>
                <c:pt idx="1681">
                  <c:v>1316</c:v>
                </c:pt>
                <c:pt idx="1682">
                  <c:v>1317</c:v>
                </c:pt>
                <c:pt idx="1683">
                  <c:v>1318</c:v>
                </c:pt>
                <c:pt idx="1684">
                  <c:v>1319</c:v>
                </c:pt>
                <c:pt idx="1685">
                  <c:v>1320</c:v>
                </c:pt>
                <c:pt idx="1686">
                  <c:v>1321</c:v>
                </c:pt>
                <c:pt idx="1687">
                  <c:v>1322</c:v>
                </c:pt>
                <c:pt idx="1688">
                  <c:v>1323</c:v>
                </c:pt>
                <c:pt idx="1689">
                  <c:v>1324</c:v>
                </c:pt>
                <c:pt idx="1690">
                  <c:v>1325</c:v>
                </c:pt>
                <c:pt idx="1691">
                  <c:v>1326</c:v>
                </c:pt>
                <c:pt idx="1692">
                  <c:v>1327</c:v>
                </c:pt>
                <c:pt idx="1693">
                  <c:v>1328</c:v>
                </c:pt>
                <c:pt idx="1694">
                  <c:v>1329</c:v>
                </c:pt>
                <c:pt idx="1695">
                  <c:v>1330</c:v>
                </c:pt>
                <c:pt idx="1696">
                  <c:v>1331</c:v>
                </c:pt>
                <c:pt idx="1697">
                  <c:v>1332</c:v>
                </c:pt>
                <c:pt idx="1698">
                  <c:v>1333</c:v>
                </c:pt>
                <c:pt idx="1699">
                  <c:v>1334</c:v>
                </c:pt>
                <c:pt idx="1700">
                  <c:v>1335</c:v>
                </c:pt>
                <c:pt idx="1701">
                  <c:v>1336</c:v>
                </c:pt>
                <c:pt idx="1702">
                  <c:v>1337</c:v>
                </c:pt>
                <c:pt idx="1703">
                  <c:v>1338</c:v>
                </c:pt>
                <c:pt idx="1704">
                  <c:v>1339</c:v>
                </c:pt>
                <c:pt idx="1705">
                  <c:v>1340</c:v>
                </c:pt>
                <c:pt idx="1706">
                  <c:v>1341</c:v>
                </c:pt>
                <c:pt idx="1707">
                  <c:v>1342</c:v>
                </c:pt>
                <c:pt idx="1708">
                  <c:v>1343</c:v>
                </c:pt>
                <c:pt idx="1709">
                  <c:v>1344</c:v>
                </c:pt>
                <c:pt idx="1710">
                  <c:v>1345</c:v>
                </c:pt>
                <c:pt idx="1711">
                  <c:v>1346</c:v>
                </c:pt>
                <c:pt idx="1712">
                  <c:v>1347</c:v>
                </c:pt>
                <c:pt idx="1713">
                  <c:v>1348</c:v>
                </c:pt>
                <c:pt idx="1714">
                  <c:v>1349</c:v>
                </c:pt>
                <c:pt idx="1715">
                  <c:v>1350</c:v>
                </c:pt>
                <c:pt idx="1716">
                  <c:v>1351</c:v>
                </c:pt>
                <c:pt idx="1717">
                  <c:v>1352</c:v>
                </c:pt>
                <c:pt idx="1718">
                  <c:v>1353</c:v>
                </c:pt>
                <c:pt idx="1719">
                  <c:v>1354</c:v>
                </c:pt>
                <c:pt idx="1720">
                  <c:v>1355</c:v>
                </c:pt>
                <c:pt idx="1721">
                  <c:v>1356</c:v>
                </c:pt>
                <c:pt idx="1722">
                  <c:v>1357</c:v>
                </c:pt>
                <c:pt idx="1723">
                  <c:v>1358</c:v>
                </c:pt>
                <c:pt idx="1724">
                  <c:v>1359</c:v>
                </c:pt>
                <c:pt idx="1725">
                  <c:v>1360</c:v>
                </c:pt>
                <c:pt idx="1726">
                  <c:v>1361</c:v>
                </c:pt>
                <c:pt idx="1727">
                  <c:v>1362</c:v>
                </c:pt>
                <c:pt idx="1728">
                  <c:v>1363</c:v>
                </c:pt>
                <c:pt idx="1729">
                  <c:v>1364</c:v>
                </c:pt>
                <c:pt idx="1730">
                  <c:v>1365</c:v>
                </c:pt>
                <c:pt idx="1731">
                  <c:v>1366</c:v>
                </c:pt>
                <c:pt idx="1732">
                  <c:v>1367</c:v>
                </c:pt>
                <c:pt idx="1733">
                  <c:v>1368</c:v>
                </c:pt>
                <c:pt idx="1734">
                  <c:v>1369</c:v>
                </c:pt>
                <c:pt idx="1735">
                  <c:v>1370</c:v>
                </c:pt>
                <c:pt idx="1736">
                  <c:v>1371</c:v>
                </c:pt>
                <c:pt idx="1737">
                  <c:v>1372</c:v>
                </c:pt>
                <c:pt idx="1738">
                  <c:v>1373</c:v>
                </c:pt>
                <c:pt idx="1739">
                  <c:v>1374</c:v>
                </c:pt>
                <c:pt idx="1740">
                  <c:v>1375</c:v>
                </c:pt>
                <c:pt idx="1741">
                  <c:v>1376</c:v>
                </c:pt>
                <c:pt idx="1742">
                  <c:v>1377</c:v>
                </c:pt>
                <c:pt idx="1743">
                  <c:v>1378</c:v>
                </c:pt>
                <c:pt idx="1744">
                  <c:v>1379</c:v>
                </c:pt>
                <c:pt idx="1745">
                  <c:v>1380</c:v>
                </c:pt>
                <c:pt idx="1746">
                  <c:v>1381</c:v>
                </c:pt>
                <c:pt idx="1747">
                  <c:v>1382</c:v>
                </c:pt>
                <c:pt idx="1748">
                  <c:v>1383</c:v>
                </c:pt>
                <c:pt idx="1749">
                  <c:v>1384</c:v>
                </c:pt>
                <c:pt idx="1750">
                  <c:v>1385</c:v>
                </c:pt>
                <c:pt idx="1751">
                  <c:v>1386</c:v>
                </c:pt>
                <c:pt idx="1752">
                  <c:v>1387</c:v>
                </c:pt>
                <c:pt idx="1753">
                  <c:v>1388</c:v>
                </c:pt>
                <c:pt idx="1754">
                  <c:v>1389</c:v>
                </c:pt>
                <c:pt idx="1755">
                  <c:v>1390</c:v>
                </c:pt>
                <c:pt idx="1756">
                  <c:v>1391</c:v>
                </c:pt>
                <c:pt idx="1757">
                  <c:v>1392</c:v>
                </c:pt>
                <c:pt idx="1758">
                  <c:v>1393</c:v>
                </c:pt>
                <c:pt idx="1759">
                  <c:v>1394</c:v>
                </c:pt>
                <c:pt idx="1760">
                  <c:v>1395</c:v>
                </c:pt>
                <c:pt idx="1761">
                  <c:v>1396</c:v>
                </c:pt>
                <c:pt idx="1762">
                  <c:v>1397</c:v>
                </c:pt>
                <c:pt idx="1763">
                  <c:v>1398</c:v>
                </c:pt>
                <c:pt idx="1764">
                  <c:v>1399</c:v>
                </c:pt>
                <c:pt idx="1765">
                  <c:v>1400</c:v>
                </c:pt>
                <c:pt idx="1766">
                  <c:v>1401</c:v>
                </c:pt>
                <c:pt idx="1767">
                  <c:v>1402</c:v>
                </c:pt>
                <c:pt idx="1768">
                  <c:v>1403</c:v>
                </c:pt>
                <c:pt idx="1769">
                  <c:v>1404</c:v>
                </c:pt>
                <c:pt idx="1770">
                  <c:v>1405</c:v>
                </c:pt>
                <c:pt idx="1771">
                  <c:v>1406</c:v>
                </c:pt>
                <c:pt idx="1772">
                  <c:v>1407</c:v>
                </c:pt>
                <c:pt idx="1773">
                  <c:v>1408</c:v>
                </c:pt>
                <c:pt idx="1774">
                  <c:v>1409</c:v>
                </c:pt>
                <c:pt idx="1775">
                  <c:v>1410</c:v>
                </c:pt>
                <c:pt idx="1776">
                  <c:v>1411</c:v>
                </c:pt>
                <c:pt idx="1777">
                  <c:v>1412</c:v>
                </c:pt>
                <c:pt idx="1778">
                  <c:v>1413</c:v>
                </c:pt>
                <c:pt idx="1779">
                  <c:v>1414</c:v>
                </c:pt>
                <c:pt idx="1780">
                  <c:v>1415</c:v>
                </c:pt>
                <c:pt idx="1781">
                  <c:v>1416</c:v>
                </c:pt>
                <c:pt idx="1782">
                  <c:v>1417</c:v>
                </c:pt>
                <c:pt idx="1783">
                  <c:v>1418</c:v>
                </c:pt>
                <c:pt idx="1784">
                  <c:v>1419</c:v>
                </c:pt>
                <c:pt idx="1785">
                  <c:v>1420</c:v>
                </c:pt>
                <c:pt idx="1786">
                  <c:v>1421</c:v>
                </c:pt>
                <c:pt idx="1787">
                  <c:v>1422</c:v>
                </c:pt>
                <c:pt idx="1788">
                  <c:v>1423</c:v>
                </c:pt>
                <c:pt idx="1789">
                  <c:v>1424</c:v>
                </c:pt>
                <c:pt idx="1790">
                  <c:v>1425</c:v>
                </c:pt>
                <c:pt idx="1791">
                  <c:v>1426</c:v>
                </c:pt>
                <c:pt idx="1792">
                  <c:v>1427</c:v>
                </c:pt>
                <c:pt idx="1793">
                  <c:v>1428</c:v>
                </c:pt>
                <c:pt idx="1794">
                  <c:v>1429</c:v>
                </c:pt>
                <c:pt idx="1795">
                  <c:v>1430</c:v>
                </c:pt>
                <c:pt idx="1796">
                  <c:v>1431</c:v>
                </c:pt>
                <c:pt idx="1797">
                  <c:v>1432</c:v>
                </c:pt>
                <c:pt idx="1798">
                  <c:v>1433</c:v>
                </c:pt>
                <c:pt idx="1799">
                  <c:v>1434</c:v>
                </c:pt>
                <c:pt idx="1800">
                  <c:v>1435</c:v>
                </c:pt>
                <c:pt idx="1801">
                  <c:v>1436</c:v>
                </c:pt>
                <c:pt idx="1802">
                  <c:v>1437</c:v>
                </c:pt>
                <c:pt idx="1803">
                  <c:v>1438</c:v>
                </c:pt>
                <c:pt idx="1804">
                  <c:v>1439</c:v>
                </c:pt>
                <c:pt idx="1805">
                  <c:v>1440</c:v>
                </c:pt>
                <c:pt idx="1806">
                  <c:v>1441</c:v>
                </c:pt>
                <c:pt idx="1807">
                  <c:v>1442</c:v>
                </c:pt>
                <c:pt idx="1808">
                  <c:v>1443</c:v>
                </c:pt>
                <c:pt idx="1809">
                  <c:v>1444</c:v>
                </c:pt>
                <c:pt idx="1810">
                  <c:v>1445</c:v>
                </c:pt>
                <c:pt idx="1811">
                  <c:v>1446</c:v>
                </c:pt>
                <c:pt idx="1812">
                  <c:v>1447</c:v>
                </c:pt>
                <c:pt idx="1813">
                  <c:v>1448</c:v>
                </c:pt>
                <c:pt idx="1814">
                  <c:v>1449</c:v>
                </c:pt>
                <c:pt idx="1815">
                  <c:v>1450</c:v>
                </c:pt>
                <c:pt idx="1816">
                  <c:v>1451</c:v>
                </c:pt>
                <c:pt idx="1817">
                  <c:v>1452</c:v>
                </c:pt>
                <c:pt idx="1818">
                  <c:v>1453</c:v>
                </c:pt>
                <c:pt idx="1819">
                  <c:v>1454</c:v>
                </c:pt>
                <c:pt idx="1820">
                  <c:v>1455</c:v>
                </c:pt>
                <c:pt idx="1821">
                  <c:v>1456</c:v>
                </c:pt>
                <c:pt idx="1822">
                  <c:v>1457</c:v>
                </c:pt>
                <c:pt idx="1823">
                  <c:v>1458</c:v>
                </c:pt>
                <c:pt idx="1824">
                  <c:v>1459</c:v>
                </c:pt>
                <c:pt idx="1825">
                  <c:v>1460</c:v>
                </c:pt>
                <c:pt idx="1826">
                  <c:v>1461</c:v>
                </c:pt>
                <c:pt idx="1827">
                  <c:v>1462</c:v>
                </c:pt>
                <c:pt idx="1828">
                  <c:v>1463</c:v>
                </c:pt>
                <c:pt idx="1829">
                  <c:v>1464</c:v>
                </c:pt>
                <c:pt idx="1830">
                  <c:v>1465</c:v>
                </c:pt>
                <c:pt idx="1831">
                  <c:v>1466</c:v>
                </c:pt>
                <c:pt idx="1832">
                  <c:v>1467</c:v>
                </c:pt>
                <c:pt idx="1833">
                  <c:v>1468</c:v>
                </c:pt>
                <c:pt idx="1834">
                  <c:v>1469</c:v>
                </c:pt>
                <c:pt idx="1835">
                  <c:v>1470</c:v>
                </c:pt>
                <c:pt idx="1836">
                  <c:v>1471</c:v>
                </c:pt>
                <c:pt idx="1837">
                  <c:v>1472</c:v>
                </c:pt>
                <c:pt idx="1838">
                  <c:v>1473</c:v>
                </c:pt>
                <c:pt idx="1839">
                  <c:v>1474</c:v>
                </c:pt>
                <c:pt idx="1840">
                  <c:v>1475</c:v>
                </c:pt>
                <c:pt idx="1841">
                  <c:v>1476</c:v>
                </c:pt>
                <c:pt idx="1842">
                  <c:v>1477</c:v>
                </c:pt>
                <c:pt idx="1843">
                  <c:v>1478</c:v>
                </c:pt>
                <c:pt idx="1844">
                  <c:v>1479</c:v>
                </c:pt>
                <c:pt idx="1845">
                  <c:v>1480</c:v>
                </c:pt>
                <c:pt idx="1846">
                  <c:v>1481</c:v>
                </c:pt>
                <c:pt idx="1847">
                  <c:v>1482</c:v>
                </c:pt>
                <c:pt idx="1848">
                  <c:v>1483</c:v>
                </c:pt>
                <c:pt idx="1849">
                  <c:v>1484</c:v>
                </c:pt>
                <c:pt idx="1850">
                  <c:v>1485</c:v>
                </c:pt>
                <c:pt idx="1851">
                  <c:v>1486</c:v>
                </c:pt>
                <c:pt idx="1852">
                  <c:v>1487</c:v>
                </c:pt>
                <c:pt idx="1853">
                  <c:v>1488</c:v>
                </c:pt>
                <c:pt idx="1854">
                  <c:v>1489</c:v>
                </c:pt>
                <c:pt idx="1855">
                  <c:v>1490</c:v>
                </c:pt>
                <c:pt idx="1856">
                  <c:v>1491</c:v>
                </c:pt>
                <c:pt idx="1857">
                  <c:v>1492</c:v>
                </c:pt>
                <c:pt idx="1858">
                  <c:v>1493</c:v>
                </c:pt>
                <c:pt idx="1859">
                  <c:v>1494</c:v>
                </c:pt>
                <c:pt idx="1860">
                  <c:v>1495</c:v>
                </c:pt>
                <c:pt idx="1861">
                  <c:v>1496</c:v>
                </c:pt>
                <c:pt idx="1862">
                  <c:v>1497</c:v>
                </c:pt>
                <c:pt idx="1863">
                  <c:v>1498</c:v>
                </c:pt>
                <c:pt idx="1864">
                  <c:v>1499</c:v>
                </c:pt>
                <c:pt idx="1865">
                  <c:v>1500</c:v>
                </c:pt>
                <c:pt idx="1866">
                  <c:v>1501</c:v>
                </c:pt>
                <c:pt idx="1867">
                  <c:v>1502</c:v>
                </c:pt>
                <c:pt idx="1868">
                  <c:v>1503</c:v>
                </c:pt>
                <c:pt idx="1869">
                  <c:v>1504</c:v>
                </c:pt>
                <c:pt idx="1870">
                  <c:v>1505</c:v>
                </c:pt>
                <c:pt idx="1871">
                  <c:v>1506</c:v>
                </c:pt>
                <c:pt idx="1872">
                  <c:v>1507</c:v>
                </c:pt>
                <c:pt idx="1873">
                  <c:v>1508</c:v>
                </c:pt>
                <c:pt idx="1874">
                  <c:v>1509</c:v>
                </c:pt>
                <c:pt idx="1875">
                  <c:v>1510</c:v>
                </c:pt>
                <c:pt idx="1876">
                  <c:v>1511</c:v>
                </c:pt>
                <c:pt idx="1877">
                  <c:v>1512</c:v>
                </c:pt>
                <c:pt idx="1878">
                  <c:v>1513</c:v>
                </c:pt>
                <c:pt idx="1879">
                  <c:v>1514</c:v>
                </c:pt>
                <c:pt idx="1880">
                  <c:v>1515</c:v>
                </c:pt>
                <c:pt idx="1881">
                  <c:v>1516</c:v>
                </c:pt>
                <c:pt idx="1882">
                  <c:v>1517</c:v>
                </c:pt>
                <c:pt idx="1883">
                  <c:v>1518</c:v>
                </c:pt>
                <c:pt idx="1884">
                  <c:v>1519</c:v>
                </c:pt>
                <c:pt idx="1885">
                  <c:v>1520</c:v>
                </c:pt>
                <c:pt idx="1886">
                  <c:v>1521</c:v>
                </c:pt>
                <c:pt idx="1887">
                  <c:v>1522</c:v>
                </c:pt>
                <c:pt idx="1888">
                  <c:v>1523</c:v>
                </c:pt>
                <c:pt idx="1889">
                  <c:v>1524</c:v>
                </c:pt>
                <c:pt idx="1890">
                  <c:v>1525</c:v>
                </c:pt>
                <c:pt idx="1891">
                  <c:v>1526</c:v>
                </c:pt>
                <c:pt idx="1892">
                  <c:v>1527</c:v>
                </c:pt>
                <c:pt idx="1893">
                  <c:v>1528</c:v>
                </c:pt>
                <c:pt idx="1894">
                  <c:v>1529</c:v>
                </c:pt>
                <c:pt idx="1895">
                  <c:v>1530</c:v>
                </c:pt>
                <c:pt idx="1896">
                  <c:v>1531</c:v>
                </c:pt>
                <c:pt idx="1897">
                  <c:v>1532</c:v>
                </c:pt>
                <c:pt idx="1898">
                  <c:v>1533</c:v>
                </c:pt>
                <c:pt idx="1899">
                  <c:v>1534</c:v>
                </c:pt>
                <c:pt idx="1900">
                  <c:v>1535</c:v>
                </c:pt>
                <c:pt idx="1901">
                  <c:v>1536</c:v>
                </c:pt>
                <c:pt idx="1902">
                  <c:v>1537</c:v>
                </c:pt>
                <c:pt idx="1903">
                  <c:v>1538</c:v>
                </c:pt>
                <c:pt idx="1904">
                  <c:v>1539</c:v>
                </c:pt>
                <c:pt idx="1905">
                  <c:v>1540</c:v>
                </c:pt>
                <c:pt idx="1906">
                  <c:v>1541</c:v>
                </c:pt>
                <c:pt idx="1907">
                  <c:v>1542</c:v>
                </c:pt>
                <c:pt idx="1908">
                  <c:v>1543</c:v>
                </c:pt>
                <c:pt idx="1909">
                  <c:v>1544</c:v>
                </c:pt>
                <c:pt idx="1910">
                  <c:v>1545</c:v>
                </c:pt>
                <c:pt idx="1911">
                  <c:v>1546</c:v>
                </c:pt>
                <c:pt idx="1912">
                  <c:v>1547</c:v>
                </c:pt>
                <c:pt idx="1913">
                  <c:v>1548</c:v>
                </c:pt>
                <c:pt idx="1914">
                  <c:v>1549</c:v>
                </c:pt>
                <c:pt idx="1915">
                  <c:v>1550</c:v>
                </c:pt>
                <c:pt idx="1916">
                  <c:v>1551</c:v>
                </c:pt>
                <c:pt idx="1917">
                  <c:v>1552</c:v>
                </c:pt>
                <c:pt idx="1918">
                  <c:v>1553</c:v>
                </c:pt>
                <c:pt idx="1919">
                  <c:v>1554</c:v>
                </c:pt>
                <c:pt idx="1920">
                  <c:v>1555</c:v>
                </c:pt>
                <c:pt idx="1921">
                  <c:v>1556</c:v>
                </c:pt>
                <c:pt idx="1922">
                  <c:v>1557</c:v>
                </c:pt>
                <c:pt idx="1923">
                  <c:v>1558</c:v>
                </c:pt>
                <c:pt idx="1924">
                  <c:v>1559</c:v>
                </c:pt>
                <c:pt idx="1925">
                  <c:v>1560</c:v>
                </c:pt>
                <c:pt idx="1926">
                  <c:v>1561</c:v>
                </c:pt>
                <c:pt idx="1927">
                  <c:v>1562</c:v>
                </c:pt>
                <c:pt idx="1928">
                  <c:v>1563</c:v>
                </c:pt>
                <c:pt idx="1929">
                  <c:v>1564</c:v>
                </c:pt>
                <c:pt idx="1930">
                  <c:v>1565</c:v>
                </c:pt>
                <c:pt idx="1931">
                  <c:v>1566</c:v>
                </c:pt>
                <c:pt idx="1932">
                  <c:v>1567</c:v>
                </c:pt>
                <c:pt idx="1933">
                  <c:v>1568</c:v>
                </c:pt>
                <c:pt idx="1934">
                  <c:v>1569</c:v>
                </c:pt>
                <c:pt idx="1935">
                  <c:v>1570</c:v>
                </c:pt>
                <c:pt idx="1936">
                  <c:v>1571</c:v>
                </c:pt>
                <c:pt idx="1937">
                  <c:v>1572</c:v>
                </c:pt>
                <c:pt idx="1938">
                  <c:v>1573</c:v>
                </c:pt>
                <c:pt idx="1939">
                  <c:v>1574</c:v>
                </c:pt>
                <c:pt idx="1940">
                  <c:v>1575</c:v>
                </c:pt>
                <c:pt idx="1941">
                  <c:v>1576</c:v>
                </c:pt>
                <c:pt idx="1942">
                  <c:v>1577</c:v>
                </c:pt>
                <c:pt idx="1943">
                  <c:v>1578</c:v>
                </c:pt>
                <c:pt idx="1944">
                  <c:v>1579</c:v>
                </c:pt>
                <c:pt idx="1945">
                  <c:v>1580</c:v>
                </c:pt>
                <c:pt idx="1946">
                  <c:v>1581</c:v>
                </c:pt>
                <c:pt idx="1947">
                  <c:v>1582</c:v>
                </c:pt>
                <c:pt idx="1948">
                  <c:v>1583</c:v>
                </c:pt>
                <c:pt idx="1949">
                  <c:v>1584</c:v>
                </c:pt>
                <c:pt idx="1950">
                  <c:v>1585</c:v>
                </c:pt>
                <c:pt idx="1951">
                  <c:v>1586</c:v>
                </c:pt>
                <c:pt idx="1952">
                  <c:v>1587</c:v>
                </c:pt>
                <c:pt idx="1953">
                  <c:v>1588</c:v>
                </c:pt>
                <c:pt idx="1954">
                  <c:v>1589</c:v>
                </c:pt>
                <c:pt idx="1955">
                  <c:v>1590</c:v>
                </c:pt>
                <c:pt idx="1956">
                  <c:v>1591</c:v>
                </c:pt>
                <c:pt idx="1957">
                  <c:v>1592</c:v>
                </c:pt>
                <c:pt idx="1958">
                  <c:v>1593</c:v>
                </c:pt>
                <c:pt idx="1959">
                  <c:v>1594</c:v>
                </c:pt>
                <c:pt idx="1960">
                  <c:v>1595</c:v>
                </c:pt>
                <c:pt idx="1961">
                  <c:v>1596</c:v>
                </c:pt>
                <c:pt idx="1962">
                  <c:v>1597</c:v>
                </c:pt>
                <c:pt idx="1963">
                  <c:v>1598</c:v>
                </c:pt>
                <c:pt idx="1964">
                  <c:v>1599</c:v>
                </c:pt>
                <c:pt idx="1965">
                  <c:v>1600</c:v>
                </c:pt>
                <c:pt idx="1966">
                  <c:v>1601</c:v>
                </c:pt>
                <c:pt idx="1967">
                  <c:v>1602</c:v>
                </c:pt>
                <c:pt idx="1968">
                  <c:v>1603</c:v>
                </c:pt>
                <c:pt idx="1969">
                  <c:v>1604</c:v>
                </c:pt>
                <c:pt idx="1970">
                  <c:v>1605</c:v>
                </c:pt>
                <c:pt idx="1971">
                  <c:v>1606</c:v>
                </c:pt>
                <c:pt idx="1972">
                  <c:v>1607</c:v>
                </c:pt>
                <c:pt idx="1973">
                  <c:v>1608</c:v>
                </c:pt>
                <c:pt idx="1974">
                  <c:v>1609</c:v>
                </c:pt>
                <c:pt idx="1975">
                  <c:v>1610</c:v>
                </c:pt>
                <c:pt idx="1976">
                  <c:v>1611</c:v>
                </c:pt>
                <c:pt idx="1977">
                  <c:v>1612</c:v>
                </c:pt>
                <c:pt idx="1978">
                  <c:v>1613</c:v>
                </c:pt>
                <c:pt idx="1979">
                  <c:v>1614</c:v>
                </c:pt>
                <c:pt idx="1980">
                  <c:v>1615</c:v>
                </c:pt>
                <c:pt idx="1981">
                  <c:v>1616</c:v>
                </c:pt>
                <c:pt idx="1982">
                  <c:v>1617</c:v>
                </c:pt>
                <c:pt idx="1983">
                  <c:v>1618</c:v>
                </c:pt>
                <c:pt idx="1984">
                  <c:v>1619</c:v>
                </c:pt>
                <c:pt idx="1985">
                  <c:v>1620</c:v>
                </c:pt>
                <c:pt idx="1986">
                  <c:v>1621</c:v>
                </c:pt>
                <c:pt idx="1987">
                  <c:v>1622</c:v>
                </c:pt>
                <c:pt idx="1988">
                  <c:v>1623</c:v>
                </c:pt>
                <c:pt idx="1989">
                  <c:v>1624</c:v>
                </c:pt>
                <c:pt idx="1990">
                  <c:v>1625</c:v>
                </c:pt>
                <c:pt idx="1991">
                  <c:v>1626</c:v>
                </c:pt>
                <c:pt idx="1992">
                  <c:v>1627</c:v>
                </c:pt>
                <c:pt idx="1993">
                  <c:v>1628</c:v>
                </c:pt>
                <c:pt idx="1994">
                  <c:v>1629</c:v>
                </c:pt>
                <c:pt idx="1995">
                  <c:v>1630</c:v>
                </c:pt>
                <c:pt idx="1996">
                  <c:v>1631</c:v>
                </c:pt>
                <c:pt idx="1997">
                  <c:v>1632</c:v>
                </c:pt>
                <c:pt idx="1998">
                  <c:v>1633</c:v>
                </c:pt>
                <c:pt idx="1999">
                  <c:v>1634</c:v>
                </c:pt>
                <c:pt idx="2000">
                  <c:v>1635</c:v>
                </c:pt>
                <c:pt idx="2001">
                  <c:v>1636</c:v>
                </c:pt>
                <c:pt idx="2002">
                  <c:v>1637</c:v>
                </c:pt>
                <c:pt idx="2003">
                  <c:v>1638</c:v>
                </c:pt>
                <c:pt idx="2004">
                  <c:v>1639</c:v>
                </c:pt>
                <c:pt idx="2005">
                  <c:v>1640</c:v>
                </c:pt>
                <c:pt idx="2006">
                  <c:v>1641</c:v>
                </c:pt>
                <c:pt idx="2007">
                  <c:v>1642</c:v>
                </c:pt>
                <c:pt idx="2008">
                  <c:v>1643</c:v>
                </c:pt>
                <c:pt idx="2009">
                  <c:v>1644</c:v>
                </c:pt>
                <c:pt idx="2010">
                  <c:v>1645</c:v>
                </c:pt>
                <c:pt idx="2011">
                  <c:v>1646</c:v>
                </c:pt>
                <c:pt idx="2012">
                  <c:v>1647</c:v>
                </c:pt>
                <c:pt idx="2013">
                  <c:v>1648</c:v>
                </c:pt>
                <c:pt idx="2014">
                  <c:v>1649</c:v>
                </c:pt>
                <c:pt idx="2015">
                  <c:v>1650</c:v>
                </c:pt>
                <c:pt idx="2016">
                  <c:v>1651</c:v>
                </c:pt>
                <c:pt idx="2017">
                  <c:v>1652</c:v>
                </c:pt>
                <c:pt idx="2018">
                  <c:v>1653</c:v>
                </c:pt>
                <c:pt idx="2019">
                  <c:v>1654</c:v>
                </c:pt>
                <c:pt idx="2020">
                  <c:v>1655</c:v>
                </c:pt>
                <c:pt idx="2021">
                  <c:v>1656</c:v>
                </c:pt>
                <c:pt idx="2022">
                  <c:v>1657</c:v>
                </c:pt>
                <c:pt idx="2023">
                  <c:v>1658</c:v>
                </c:pt>
                <c:pt idx="2024">
                  <c:v>1659</c:v>
                </c:pt>
                <c:pt idx="2025">
                  <c:v>1660</c:v>
                </c:pt>
                <c:pt idx="2026">
                  <c:v>1661</c:v>
                </c:pt>
                <c:pt idx="2027">
                  <c:v>1662</c:v>
                </c:pt>
                <c:pt idx="2028">
                  <c:v>1663</c:v>
                </c:pt>
                <c:pt idx="2029">
                  <c:v>1664</c:v>
                </c:pt>
                <c:pt idx="2030">
                  <c:v>1665</c:v>
                </c:pt>
                <c:pt idx="2031">
                  <c:v>1666</c:v>
                </c:pt>
                <c:pt idx="2032">
                  <c:v>1667</c:v>
                </c:pt>
                <c:pt idx="2033">
                  <c:v>1668</c:v>
                </c:pt>
                <c:pt idx="2034">
                  <c:v>1669</c:v>
                </c:pt>
                <c:pt idx="2035">
                  <c:v>1670</c:v>
                </c:pt>
                <c:pt idx="2036">
                  <c:v>1671</c:v>
                </c:pt>
                <c:pt idx="2037">
                  <c:v>1672</c:v>
                </c:pt>
                <c:pt idx="2038">
                  <c:v>1673</c:v>
                </c:pt>
                <c:pt idx="2039">
                  <c:v>1674</c:v>
                </c:pt>
                <c:pt idx="2040">
                  <c:v>1675</c:v>
                </c:pt>
                <c:pt idx="2041">
                  <c:v>1676</c:v>
                </c:pt>
                <c:pt idx="2042">
                  <c:v>1677</c:v>
                </c:pt>
                <c:pt idx="2043">
                  <c:v>1678</c:v>
                </c:pt>
                <c:pt idx="2044">
                  <c:v>1679</c:v>
                </c:pt>
                <c:pt idx="2045">
                  <c:v>1680</c:v>
                </c:pt>
                <c:pt idx="2046">
                  <c:v>1681</c:v>
                </c:pt>
                <c:pt idx="2047">
                  <c:v>1682</c:v>
                </c:pt>
                <c:pt idx="2048">
                  <c:v>1683</c:v>
                </c:pt>
                <c:pt idx="2049">
                  <c:v>1684</c:v>
                </c:pt>
                <c:pt idx="2050">
                  <c:v>1685</c:v>
                </c:pt>
                <c:pt idx="2051">
                  <c:v>1686</c:v>
                </c:pt>
                <c:pt idx="2052">
                  <c:v>1687</c:v>
                </c:pt>
                <c:pt idx="2053">
                  <c:v>1688</c:v>
                </c:pt>
                <c:pt idx="2054">
                  <c:v>1689</c:v>
                </c:pt>
                <c:pt idx="2055">
                  <c:v>1690</c:v>
                </c:pt>
                <c:pt idx="2056">
                  <c:v>1691</c:v>
                </c:pt>
                <c:pt idx="2057">
                  <c:v>1692</c:v>
                </c:pt>
                <c:pt idx="2058">
                  <c:v>1693</c:v>
                </c:pt>
                <c:pt idx="2059">
                  <c:v>1694</c:v>
                </c:pt>
                <c:pt idx="2060">
                  <c:v>1695</c:v>
                </c:pt>
                <c:pt idx="2061">
                  <c:v>1696</c:v>
                </c:pt>
                <c:pt idx="2062">
                  <c:v>1697</c:v>
                </c:pt>
                <c:pt idx="2063">
                  <c:v>1698</c:v>
                </c:pt>
                <c:pt idx="2064">
                  <c:v>1699</c:v>
                </c:pt>
                <c:pt idx="2065">
                  <c:v>1700</c:v>
                </c:pt>
                <c:pt idx="2066">
                  <c:v>1701</c:v>
                </c:pt>
                <c:pt idx="2067">
                  <c:v>1702</c:v>
                </c:pt>
                <c:pt idx="2068">
                  <c:v>1703</c:v>
                </c:pt>
                <c:pt idx="2069">
                  <c:v>1704</c:v>
                </c:pt>
                <c:pt idx="2070">
                  <c:v>1705</c:v>
                </c:pt>
                <c:pt idx="2071">
                  <c:v>1706</c:v>
                </c:pt>
                <c:pt idx="2072">
                  <c:v>1707</c:v>
                </c:pt>
                <c:pt idx="2073">
                  <c:v>1708</c:v>
                </c:pt>
                <c:pt idx="2074">
                  <c:v>1709</c:v>
                </c:pt>
                <c:pt idx="2075">
                  <c:v>1710</c:v>
                </c:pt>
                <c:pt idx="2076">
                  <c:v>1711</c:v>
                </c:pt>
                <c:pt idx="2077">
                  <c:v>1712</c:v>
                </c:pt>
                <c:pt idx="2078">
                  <c:v>1713</c:v>
                </c:pt>
                <c:pt idx="2079">
                  <c:v>1714</c:v>
                </c:pt>
                <c:pt idx="2080">
                  <c:v>1715</c:v>
                </c:pt>
                <c:pt idx="2081">
                  <c:v>1716</c:v>
                </c:pt>
                <c:pt idx="2082">
                  <c:v>1717</c:v>
                </c:pt>
                <c:pt idx="2083">
                  <c:v>1718</c:v>
                </c:pt>
                <c:pt idx="2084">
                  <c:v>1719</c:v>
                </c:pt>
                <c:pt idx="2085">
                  <c:v>1720</c:v>
                </c:pt>
                <c:pt idx="2086">
                  <c:v>1721</c:v>
                </c:pt>
                <c:pt idx="2087">
                  <c:v>1722</c:v>
                </c:pt>
                <c:pt idx="2088">
                  <c:v>1723</c:v>
                </c:pt>
                <c:pt idx="2089">
                  <c:v>1724</c:v>
                </c:pt>
                <c:pt idx="2090">
                  <c:v>1725</c:v>
                </c:pt>
                <c:pt idx="2091">
                  <c:v>1726</c:v>
                </c:pt>
                <c:pt idx="2092">
                  <c:v>1727</c:v>
                </c:pt>
                <c:pt idx="2093">
                  <c:v>1728</c:v>
                </c:pt>
                <c:pt idx="2094">
                  <c:v>1729</c:v>
                </c:pt>
                <c:pt idx="2095">
                  <c:v>1730</c:v>
                </c:pt>
                <c:pt idx="2096">
                  <c:v>1731</c:v>
                </c:pt>
                <c:pt idx="2097">
                  <c:v>1732</c:v>
                </c:pt>
                <c:pt idx="2098">
                  <c:v>1733</c:v>
                </c:pt>
                <c:pt idx="2099">
                  <c:v>1734</c:v>
                </c:pt>
                <c:pt idx="2100">
                  <c:v>1735</c:v>
                </c:pt>
                <c:pt idx="2101">
                  <c:v>1736</c:v>
                </c:pt>
                <c:pt idx="2102">
                  <c:v>1737</c:v>
                </c:pt>
                <c:pt idx="2103">
                  <c:v>1738</c:v>
                </c:pt>
                <c:pt idx="2104">
                  <c:v>1739</c:v>
                </c:pt>
                <c:pt idx="2105">
                  <c:v>1740</c:v>
                </c:pt>
                <c:pt idx="2106">
                  <c:v>1741</c:v>
                </c:pt>
                <c:pt idx="2107">
                  <c:v>1742</c:v>
                </c:pt>
                <c:pt idx="2108">
                  <c:v>1743</c:v>
                </c:pt>
                <c:pt idx="2109">
                  <c:v>1744</c:v>
                </c:pt>
                <c:pt idx="2110">
                  <c:v>1745</c:v>
                </c:pt>
                <c:pt idx="2111">
                  <c:v>1746</c:v>
                </c:pt>
                <c:pt idx="2112">
                  <c:v>1747</c:v>
                </c:pt>
                <c:pt idx="2113">
                  <c:v>1748</c:v>
                </c:pt>
                <c:pt idx="2114">
                  <c:v>1749</c:v>
                </c:pt>
                <c:pt idx="2115">
                  <c:v>1750</c:v>
                </c:pt>
                <c:pt idx="2116">
                  <c:v>1751</c:v>
                </c:pt>
                <c:pt idx="2117">
                  <c:v>1752</c:v>
                </c:pt>
                <c:pt idx="2118">
                  <c:v>1753</c:v>
                </c:pt>
                <c:pt idx="2119">
                  <c:v>1754</c:v>
                </c:pt>
                <c:pt idx="2120">
                  <c:v>1755</c:v>
                </c:pt>
                <c:pt idx="2121">
                  <c:v>1756</c:v>
                </c:pt>
                <c:pt idx="2122">
                  <c:v>1757</c:v>
                </c:pt>
                <c:pt idx="2123">
                  <c:v>1758</c:v>
                </c:pt>
                <c:pt idx="2124">
                  <c:v>1759</c:v>
                </c:pt>
                <c:pt idx="2125">
                  <c:v>1760</c:v>
                </c:pt>
                <c:pt idx="2126">
                  <c:v>1761</c:v>
                </c:pt>
                <c:pt idx="2127">
                  <c:v>1762</c:v>
                </c:pt>
                <c:pt idx="2128">
                  <c:v>1763</c:v>
                </c:pt>
                <c:pt idx="2129">
                  <c:v>1764</c:v>
                </c:pt>
                <c:pt idx="2130">
                  <c:v>1765</c:v>
                </c:pt>
                <c:pt idx="2131">
                  <c:v>1766</c:v>
                </c:pt>
                <c:pt idx="2132">
                  <c:v>1767</c:v>
                </c:pt>
                <c:pt idx="2133">
                  <c:v>1768</c:v>
                </c:pt>
                <c:pt idx="2134">
                  <c:v>1769</c:v>
                </c:pt>
                <c:pt idx="2135">
                  <c:v>1770</c:v>
                </c:pt>
                <c:pt idx="2136">
                  <c:v>1771</c:v>
                </c:pt>
                <c:pt idx="2137">
                  <c:v>1772</c:v>
                </c:pt>
                <c:pt idx="2138">
                  <c:v>1773</c:v>
                </c:pt>
                <c:pt idx="2139">
                  <c:v>1774</c:v>
                </c:pt>
                <c:pt idx="2140">
                  <c:v>1775</c:v>
                </c:pt>
                <c:pt idx="2141">
                  <c:v>1776</c:v>
                </c:pt>
                <c:pt idx="2142">
                  <c:v>1777</c:v>
                </c:pt>
                <c:pt idx="2143">
                  <c:v>1778</c:v>
                </c:pt>
                <c:pt idx="2144">
                  <c:v>1779</c:v>
                </c:pt>
                <c:pt idx="2145">
                  <c:v>1780</c:v>
                </c:pt>
                <c:pt idx="2146">
                  <c:v>1781</c:v>
                </c:pt>
                <c:pt idx="2147">
                  <c:v>1782</c:v>
                </c:pt>
                <c:pt idx="2148">
                  <c:v>1783</c:v>
                </c:pt>
                <c:pt idx="2149">
                  <c:v>1784</c:v>
                </c:pt>
                <c:pt idx="2150">
                  <c:v>1785</c:v>
                </c:pt>
                <c:pt idx="2151">
                  <c:v>1786</c:v>
                </c:pt>
                <c:pt idx="2152">
                  <c:v>1787</c:v>
                </c:pt>
                <c:pt idx="2153">
                  <c:v>1788</c:v>
                </c:pt>
                <c:pt idx="2154">
                  <c:v>1789</c:v>
                </c:pt>
                <c:pt idx="2155">
                  <c:v>1790</c:v>
                </c:pt>
                <c:pt idx="2156">
                  <c:v>1791</c:v>
                </c:pt>
                <c:pt idx="2157">
                  <c:v>1792</c:v>
                </c:pt>
                <c:pt idx="2158">
                  <c:v>1793</c:v>
                </c:pt>
                <c:pt idx="2159">
                  <c:v>1794</c:v>
                </c:pt>
                <c:pt idx="2160">
                  <c:v>1795</c:v>
                </c:pt>
                <c:pt idx="2161">
                  <c:v>1796</c:v>
                </c:pt>
                <c:pt idx="2162">
                  <c:v>1797</c:v>
                </c:pt>
                <c:pt idx="2163">
                  <c:v>1798</c:v>
                </c:pt>
                <c:pt idx="2164">
                  <c:v>1799</c:v>
                </c:pt>
                <c:pt idx="2165">
                  <c:v>1800</c:v>
                </c:pt>
                <c:pt idx="2166">
                  <c:v>1801</c:v>
                </c:pt>
                <c:pt idx="2167">
                  <c:v>1802</c:v>
                </c:pt>
                <c:pt idx="2168">
                  <c:v>1803</c:v>
                </c:pt>
                <c:pt idx="2169">
                  <c:v>1804</c:v>
                </c:pt>
                <c:pt idx="2170">
                  <c:v>1805</c:v>
                </c:pt>
                <c:pt idx="2171">
                  <c:v>1806</c:v>
                </c:pt>
                <c:pt idx="2172">
                  <c:v>1807</c:v>
                </c:pt>
                <c:pt idx="2173">
                  <c:v>1808</c:v>
                </c:pt>
                <c:pt idx="2174">
                  <c:v>1809</c:v>
                </c:pt>
                <c:pt idx="2175">
                  <c:v>1810</c:v>
                </c:pt>
                <c:pt idx="2176">
                  <c:v>1811</c:v>
                </c:pt>
                <c:pt idx="2177">
                  <c:v>1812</c:v>
                </c:pt>
                <c:pt idx="2178">
                  <c:v>1813</c:v>
                </c:pt>
                <c:pt idx="2179">
                  <c:v>1814</c:v>
                </c:pt>
                <c:pt idx="2180">
                  <c:v>1815</c:v>
                </c:pt>
                <c:pt idx="2181">
                  <c:v>1816</c:v>
                </c:pt>
                <c:pt idx="2182">
                  <c:v>1817</c:v>
                </c:pt>
                <c:pt idx="2183">
                  <c:v>1818</c:v>
                </c:pt>
                <c:pt idx="2184">
                  <c:v>1819</c:v>
                </c:pt>
                <c:pt idx="2185">
                  <c:v>1820</c:v>
                </c:pt>
                <c:pt idx="2186">
                  <c:v>1821</c:v>
                </c:pt>
                <c:pt idx="2187">
                  <c:v>1822</c:v>
                </c:pt>
                <c:pt idx="2188">
                  <c:v>1823</c:v>
                </c:pt>
                <c:pt idx="2189">
                  <c:v>1824</c:v>
                </c:pt>
                <c:pt idx="2190">
                  <c:v>1825</c:v>
                </c:pt>
                <c:pt idx="2191">
                  <c:v>1826</c:v>
                </c:pt>
                <c:pt idx="2192">
                  <c:v>1827</c:v>
                </c:pt>
                <c:pt idx="2193">
                  <c:v>1828</c:v>
                </c:pt>
                <c:pt idx="2194">
                  <c:v>1829</c:v>
                </c:pt>
                <c:pt idx="2195">
                  <c:v>1830</c:v>
                </c:pt>
                <c:pt idx="2196">
                  <c:v>1831</c:v>
                </c:pt>
                <c:pt idx="2197">
                  <c:v>1832</c:v>
                </c:pt>
                <c:pt idx="2198">
                  <c:v>1833</c:v>
                </c:pt>
                <c:pt idx="2199">
                  <c:v>1834</c:v>
                </c:pt>
                <c:pt idx="2200">
                  <c:v>1835</c:v>
                </c:pt>
                <c:pt idx="2201">
                  <c:v>1836</c:v>
                </c:pt>
                <c:pt idx="2202">
                  <c:v>1837</c:v>
                </c:pt>
                <c:pt idx="2203">
                  <c:v>1838</c:v>
                </c:pt>
                <c:pt idx="2204">
                  <c:v>1839</c:v>
                </c:pt>
                <c:pt idx="2205">
                  <c:v>1840</c:v>
                </c:pt>
                <c:pt idx="2206">
                  <c:v>1841</c:v>
                </c:pt>
                <c:pt idx="2207">
                  <c:v>1842</c:v>
                </c:pt>
                <c:pt idx="2208">
                  <c:v>1843</c:v>
                </c:pt>
                <c:pt idx="2209">
                  <c:v>1844</c:v>
                </c:pt>
                <c:pt idx="2210">
                  <c:v>1845</c:v>
                </c:pt>
                <c:pt idx="2211">
                  <c:v>1846</c:v>
                </c:pt>
                <c:pt idx="2212">
                  <c:v>1847</c:v>
                </c:pt>
                <c:pt idx="2213">
                  <c:v>1848</c:v>
                </c:pt>
                <c:pt idx="2214">
                  <c:v>1849</c:v>
                </c:pt>
                <c:pt idx="2215">
                  <c:v>1850</c:v>
                </c:pt>
                <c:pt idx="2216">
                  <c:v>1851</c:v>
                </c:pt>
                <c:pt idx="2217">
                  <c:v>1852</c:v>
                </c:pt>
                <c:pt idx="2218">
                  <c:v>1853</c:v>
                </c:pt>
                <c:pt idx="2219">
                  <c:v>1854</c:v>
                </c:pt>
                <c:pt idx="2220">
                  <c:v>1855</c:v>
                </c:pt>
                <c:pt idx="2221">
                  <c:v>1856</c:v>
                </c:pt>
                <c:pt idx="2222">
                  <c:v>1857</c:v>
                </c:pt>
                <c:pt idx="2223">
                  <c:v>1858</c:v>
                </c:pt>
                <c:pt idx="2224">
                  <c:v>1859</c:v>
                </c:pt>
                <c:pt idx="2225">
                  <c:v>1860</c:v>
                </c:pt>
                <c:pt idx="2226">
                  <c:v>1861</c:v>
                </c:pt>
                <c:pt idx="2227">
                  <c:v>1862</c:v>
                </c:pt>
                <c:pt idx="2228">
                  <c:v>1863</c:v>
                </c:pt>
                <c:pt idx="2229">
                  <c:v>1864</c:v>
                </c:pt>
                <c:pt idx="2230">
                  <c:v>1865</c:v>
                </c:pt>
                <c:pt idx="2231">
                  <c:v>1866</c:v>
                </c:pt>
                <c:pt idx="2232">
                  <c:v>1867</c:v>
                </c:pt>
                <c:pt idx="2233">
                  <c:v>1868</c:v>
                </c:pt>
                <c:pt idx="2234">
                  <c:v>1869</c:v>
                </c:pt>
                <c:pt idx="2235">
                  <c:v>1870</c:v>
                </c:pt>
                <c:pt idx="2236">
                  <c:v>1871</c:v>
                </c:pt>
                <c:pt idx="2237">
                  <c:v>1872</c:v>
                </c:pt>
                <c:pt idx="2238">
                  <c:v>1873</c:v>
                </c:pt>
                <c:pt idx="2239">
                  <c:v>1874</c:v>
                </c:pt>
                <c:pt idx="2240">
                  <c:v>1875</c:v>
                </c:pt>
                <c:pt idx="2241">
                  <c:v>1876</c:v>
                </c:pt>
                <c:pt idx="2242">
                  <c:v>1877</c:v>
                </c:pt>
                <c:pt idx="2243">
                  <c:v>1878</c:v>
                </c:pt>
                <c:pt idx="2244">
                  <c:v>1879</c:v>
                </c:pt>
                <c:pt idx="2245">
                  <c:v>1880</c:v>
                </c:pt>
                <c:pt idx="2246">
                  <c:v>1881</c:v>
                </c:pt>
                <c:pt idx="2247">
                  <c:v>1882</c:v>
                </c:pt>
                <c:pt idx="2248">
                  <c:v>1883</c:v>
                </c:pt>
                <c:pt idx="2249">
                  <c:v>1884</c:v>
                </c:pt>
                <c:pt idx="2250">
                  <c:v>1885</c:v>
                </c:pt>
                <c:pt idx="2251">
                  <c:v>1886</c:v>
                </c:pt>
                <c:pt idx="2252">
                  <c:v>1887</c:v>
                </c:pt>
                <c:pt idx="2253">
                  <c:v>1888</c:v>
                </c:pt>
                <c:pt idx="2254">
                  <c:v>1889</c:v>
                </c:pt>
                <c:pt idx="2255">
                  <c:v>1890</c:v>
                </c:pt>
                <c:pt idx="2256">
                  <c:v>1891</c:v>
                </c:pt>
                <c:pt idx="2257">
                  <c:v>1892</c:v>
                </c:pt>
                <c:pt idx="2258">
                  <c:v>1893</c:v>
                </c:pt>
                <c:pt idx="2259">
                  <c:v>1894</c:v>
                </c:pt>
                <c:pt idx="2260">
                  <c:v>1895</c:v>
                </c:pt>
                <c:pt idx="2261">
                  <c:v>1896</c:v>
                </c:pt>
                <c:pt idx="2262">
                  <c:v>1897</c:v>
                </c:pt>
                <c:pt idx="2263">
                  <c:v>1898</c:v>
                </c:pt>
                <c:pt idx="2264">
                  <c:v>1899</c:v>
                </c:pt>
                <c:pt idx="2265">
                  <c:v>1900</c:v>
                </c:pt>
                <c:pt idx="2266">
                  <c:v>1901</c:v>
                </c:pt>
                <c:pt idx="2267">
                  <c:v>1902</c:v>
                </c:pt>
                <c:pt idx="2268">
                  <c:v>1903</c:v>
                </c:pt>
                <c:pt idx="2269">
                  <c:v>1904</c:v>
                </c:pt>
                <c:pt idx="2270">
                  <c:v>1905</c:v>
                </c:pt>
                <c:pt idx="2271">
                  <c:v>1906</c:v>
                </c:pt>
                <c:pt idx="2272">
                  <c:v>1907</c:v>
                </c:pt>
                <c:pt idx="2273">
                  <c:v>1908</c:v>
                </c:pt>
                <c:pt idx="2274">
                  <c:v>1909</c:v>
                </c:pt>
                <c:pt idx="2275">
                  <c:v>1910</c:v>
                </c:pt>
                <c:pt idx="2276">
                  <c:v>1911</c:v>
                </c:pt>
                <c:pt idx="2277">
                  <c:v>1912</c:v>
                </c:pt>
                <c:pt idx="2278">
                  <c:v>1913</c:v>
                </c:pt>
                <c:pt idx="2279">
                  <c:v>1914</c:v>
                </c:pt>
                <c:pt idx="2280">
                  <c:v>1915</c:v>
                </c:pt>
                <c:pt idx="2281">
                  <c:v>1916</c:v>
                </c:pt>
                <c:pt idx="2282">
                  <c:v>1917</c:v>
                </c:pt>
                <c:pt idx="2283">
                  <c:v>1918</c:v>
                </c:pt>
                <c:pt idx="2284">
                  <c:v>1919</c:v>
                </c:pt>
                <c:pt idx="2285">
                  <c:v>1920</c:v>
                </c:pt>
                <c:pt idx="2286">
                  <c:v>1921</c:v>
                </c:pt>
                <c:pt idx="2287">
                  <c:v>1922</c:v>
                </c:pt>
                <c:pt idx="2288">
                  <c:v>1923</c:v>
                </c:pt>
                <c:pt idx="2289">
                  <c:v>1924</c:v>
                </c:pt>
                <c:pt idx="2290">
                  <c:v>1925</c:v>
                </c:pt>
                <c:pt idx="2291">
                  <c:v>1926</c:v>
                </c:pt>
                <c:pt idx="2292">
                  <c:v>1927</c:v>
                </c:pt>
                <c:pt idx="2293">
                  <c:v>1928</c:v>
                </c:pt>
                <c:pt idx="2294">
                  <c:v>1929</c:v>
                </c:pt>
                <c:pt idx="2295">
                  <c:v>1930</c:v>
                </c:pt>
                <c:pt idx="2296">
                  <c:v>1931</c:v>
                </c:pt>
                <c:pt idx="2297">
                  <c:v>1932</c:v>
                </c:pt>
                <c:pt idx="2298">
                  <c:v>1933</c:v>
                </c:pt>
                <c:pt idx="2299">
                  <c:v>1934</c:v>
                </c:pt>
                <c:pt idx="2300">
                  <c:v>1935</c:v>
                </c:pt>
                <c:pt idx="2301">
                  <c:v>1936</c:v>
                </c:pt>
                <c:pt idx="2302">
                  <c:v>1937</c:v>
                </c:pt>
                <c:pt idx="2303">
                  <c:v>1938</c:v>
                </c:pt>
                <c:pt idx="2304">
                  <c:v>1939</c:v>
                </c:pt>
                <c:pt idx="2305">
                  <c:v>1940</c:v>
                </c:pt>
                <c:pt idx="2306">
                  <c:v>1941</c:v>
                </c:pt>
                <c:pt idx="2307">
                  <c:v>1942</c:v>
                </c:pt>
                <c:pt idx="2308">
                  <c:v>1943</c:v>
                </c:pt>
                <c:pt idx="2309">
                  <c:v>1944</c:v>
                </c:pt>
                <c:pt idx="2310">
                  <c:v>1945</c:v>
                </c:pt>
                <c:pt idx="2311">
                  <c:v>1946</c:v>
                </c:pt>
                <c:pt idx="2312">
                  <c:v>1947</c:v>
                </c:pt>
                <c:pt idx="2313">
                  <c:v>1948</c:v>
                </c:pt>
                <c:pt idx="2314">
                  <c:v>1949</c:v>
                </c:pt>
                <c:pt idx="2315">
                  <c:v>1950</c:v>
                </c:pt>
                <c:pt idx="2316">
                  <c:v>1951</c:v>
                </c:pt>
                <c:pt idx="2317">
                  <c:v>1952</c:v>
                </c:pt>
                <c:pt idx="2318">
                  <c:v>1953</c:v>
                </c:pt>
                <c:pt idx="2319">
                  <c:v>1954</c:v>
                </c:pt>
                <c:pt idx="2320">
                  <c:v>1955</c:v>
                </c:pt>
                <c:pt idx="2321">
                  <c:v>1956</c:v>
                </c:pt>
                <c:pt idx="2322">
                  <c:v>1957</c:v>
                </c:pt>
                <c:pt idx="2323">
                  <c:v>1958</c:v>
                </c:pt>
                <c:pt idx="2324">
                  <c:v>1959</c:v>
                </c:pt>
                <c:pt idx="2325">
                  <c:v>1960</c:v>
                </c:pt>
                <c:pt idx="2326">
                  <c:v>1961</c:v>
                </c:pt>
                <c:pt idx="2327">
                  <c:v>1962</c:v>
                </c:pt>
                <c:pt idx="2328">
                  <c:v>1963</c:v>
                </c:pt>
                <c:pt idx="2329">
                  <c:v>1964</c:v>
                </c:pt>
                <c:pt idx="2330">
                  <c:v>1965</c:v>
                </c:pt>
                <c:pt idx="2331">
                  <c:v>1966</c:v>
                </c:pt>
                <c:pt idx="2332">
                  <c:v>1967</c:v>
                </c:pt>
                <c:pt idx="2333">
                  <c:v>1968</c:v>
                </c:pt>
                <c:pt idx="2334">
                  <c:v>1969</c:v>
                </c:pt>
                <c:pt idx="2335">
                  <c:v>1970</c:v>
                </c:pt>
                <c:pt idx="2336">
                  <c:v>1971</c:v>
                </c:pt>
                <c:pt idx="2337">
                  <c:v>1972</c:v>
                </c:pt>
                <c:pt idx="2338">
                  <c:v>1973</c:v>
                </c:pt>
                <c:pt idx="2339">
                  <c:v>1974</c:v>
                </c:pt>
                <c:pt idx="2340">
                  <c:v>1975</c:v>
                </c:pt>
                <c:pt idx="2341">
                  <c:v>1976</c:v>
                </c:pt>
                <c:pt idx="2342">
                  <c:v>1977</c:v>
                </c:pt>
                <c:pt idx="2343">
                  <c:v>1978</c:v>
                </c:pt>
                <c:pt idx="2344">
                  <c:v>1979</c:v>
                </c:pt>
                <c:pt idx="2345">
                  <c:v>1980</c:v>
                </c:pt>
                <c:pt idx="2346">
                  <c:v>1981</c:v>
                </c:pt>
                <c:pt idx="2347">
                  <c:v>1982</c:v>
                </c:pt>
                <c:pt idx="2348">
                  <c:v>1983</c:v>
                </c:pt>
                <c:pt idx="2349">
                  <c:v>1984</c:v>
                </c:pt>
                <c:pt idx="2350">
                  <c:v>1985</c:v>
                </c:pt>
                <c:pt idx="2351">
                  <c:v>1986</c:v>
                </c:pt>
                <c:pt idx="2352">
                  <c:v>1987</c:v>
                </c:pt>
                <c:pt idx="2353">
                  <c:v>1988</c:v>
                </c:pt>
                <c:pt idx="2354">
                  <c:v>1989</c:v>
                </c:pt>
                <c:pt idx="2355">
                  <c:v>1990</c:v>
                </c:pt>
                <c:pt idx="2356">
                  <c:v>1991</c:v>
                </c:pt>
                <c:pt idx="2357">
                  <c:v>1992</c:v>
                </c:pt>
                <c:pt idx="2358">
                  <c:v>1993</c:v>
                </c:pt>
                <c:pt idx="2359">
                  <c:v>1994</c:v>
                </c:pt>
                <c:pt idx="2360">
                  <c:v>1995</c:v>
                </c:pt>
                <c:pt idx="2361">
                  <c:v>1996</c:v>
                </c:pt>
                <c:pt idx="2362">
                  <c:v>1997</c:v>
                </c:pt>
                <c:pt idx="2363">
                  <c:v>1998</c:v>
                </c:pt>
                <c:pt idx="2364">
                  <c:v>1999</c:v>
                </c:pt>
                <c:pt idx="2365">
                  <c:v>2000</c:v>
                </c:pt>
                <c:pt idx="2366">
                  <c:v>2001</c:v>
                </c:pt>
                <c:pt idx="2367">
                  <c:v>2002</c:v>
                </c:pt>
                <c:pt idx="2368">
                  <c:v>2003</c:v>
                </c:pt>
                <c:pt idx="2369">
                  <c:v>2004</c:v>
                </c:pt>
                <c:pt idx="2370">
                  <c:v>2005</c:v>
                </c:pt>
                <c:pt idx="2371">
                  <c:v>2006</c:v>
                </c:pt>
                <c:pt idx="2372">
                  <c:v>2007</c:v>
                </c:pt>
                <c:pt idx="2373">
                  <c:v>2008</c:v>
                </c:pt>
                <c:pt idx="2374">
                  <c:v>2009</c:v>
                </c:pt>
                <c:pt idx="2375">
                  <c:v>2010</c:v>
                </c:pt>
                <c:pt idx="2376">
                  <c:v>2011</c:v>
                </c:pt>
                <c:pt idx="2377">
                  <c:v>2012</c:v>
                </c:pt>
                <c:pt idx="2378">
                  <c:v>2013</c:v>
                </c:pt>
                <c:pt idx="2379">
                  <c:v>2014</c:v>
                </c:pt>
                <c:pt idx="2380">
                  <c:v>2015</c:v>
                </c:pt>
                <c:pt idx="2381">
                  <c:v>2016</c:v>
                </c:pt>
                <c:pt idx="2382">
                  <c:v>2017</c:v>
                </c:pt>
                <c:pt idx="2383">
                  <c:v>2018</c:v>
                </c:pt>
                <c:pt idx="2384">
                  <c:v>2019</c:v>
                </c:pt>
                <c:pt idx="2385">
                  <c:v>2020</c:v>
                </c:pt>
                <c:pt idx="2386">
                  <c:v>2021</c:v>
                </c:pt>
                <c:pt idx="2387">
                  <c:v>2022</c:v>
                </c:pt>
                <c:pt idx="2388">
                  <c:v>2023</c:v>
                </c:pt>
                <c:pt idx="2389">
                  <c:v>2024</c:v>
                </c:pt>
                <c:pt idx="2390">
                  <c:v>2025</c:v>
                </c:pt>
                <c:pt idx="2391">
                  <c:v>2026</c:v>
                </c:pt>
                <c:pt idx="2392">
                  <c:v>2027</c:v>
                </c:pt>
                <c:pt idx="2393">
                  <c:v>2028</c:v>
                </c:pt>
                <c:pt idx="2394">
                  <c:v>2029</c:v>
                </c:pt>
                <c:pt idx="2395">
                  <c:v>2030</c:v>
                </c:pt>
                <c:pt idx="2396">
                  <c:v>2031</c:v>
                </c:pt>
                <c:pt idx="2397">
                  <c:v>2032</c:v>
                </c:pt>
                <c:pt idx="2398">
                  <c:v>2033</c:v>
                </c:pt>
                <c:pt idx="2399">
                  <c:v>2034</c:v>
                </c:pt>
                <c:pt idx="2400">
                  <c:v>2035</c:v>
                </c:pt>
                <c:pt idx="2401">
                  <c:v>2036</c:v>
                </c:pt>
                <c:pt idx="2402">
                  <c:v>2037</c:v>
                </c:pt>
                <c:pt idx="2403">
                  <c:v>2038</c:v>
                </c:pt>
                <c:pt idx="2404">
                  <c:v>2039</c:v>
                </c:pt>
                <c:pt idx="2405">
                  <c:v>2040</c:v>
                </c:pt>
                <c:pt idx="2406">
                  <c:v>2041</c:v>
                </c:pt>
                <c:pt idx="2407">
                  <c:v>2042</c:v>
                </c:pt>
                <c:pt idx="2408">
                  <c:v>2043</c:v>
                </c:pt>
                <c:pt idx="2409">
                  <c:v>2044</c:v>
                </c:pt>
                <c:pt idx="2410">
                  <c:v>2045</c:v>
                </c:pt>
                <c:pt idx="2411">
                  <c:v>2046</c:v>
                </c:pt>
                <c:pt idx="2412">
                  <c:v>2047</c:v>
                </c:pt>
                <c:pt idx="2413">
                  <c:v>2048</c:v>
                </c:pt>
                <c:pt idx="2414">
                  <c:v>2049</c:v>
                </c:pt>
                <c:pt idx="2415">
                  <c:v>2050</c:v>
                </c:pt>
                <c:pt idx="2416">
                  <c:v>2051</c:v>
                </c:pt>
                <c:pt idx="2417">
                  <c:v>2052</c:v>
                </c:pt>
                <c:pt idx="2418">
                  <c:v>2053</c:v>
                </c:pt>
                <c:pt idx="2419">
                  <c:v>2054</c:v>
                </c:pt>
                <c:pt idx="2420">
                  <c:v>2055</c:v>
                </c:pt>
                <c:pt idx="2421">
                  <c:v>2056</c:v>
                </c:pt>
                <c:pt idx="2422">
                  <c:v>2057</c:v>
                </c:pt>
                <c:pt idx="2423">
                  <c:v>2058</c:v>
                </c:pt>
                <c:pt idx="2424">
                  <c:v>2059</c:v>
                </c:pt>
                <c:pt idx="2425">
                  <c:v>2060</c:v>
                </c:pt>
                <c:pt idx="2426">
                  <c:v>2061</c:v>
                </c:pt>
                <c:pt idx="2427">
                  <c:v>2062</c:v>
                </c:pt>
                <c:pt idx="2428">
                  <c:v>2063</c:v>
                </c:pt>
                <c:pt idx="2429">
                  <c:v>2064</c:v>
                </c:pt>
                <c:pt idx="2430">
                  <c:v>2065</c:v>
                </c:pt>
                <c:pt idx="2431">
                  <c:v>2066</c:v>
                </c:pt>
                <c:pt idx="2432">
                  <c:v>2067</c:v>
                </c:pt>
                <c:pt idx="2433">
                  <c:v>2068</c:v>
                </c:pt>
                <c:pt idx="2434">
                  <c:v>2069</c:v>
                </c:pt>
                <c:pt idx="2435">
                  <c:v>2070</c:v>
                </c:pt>
                <c:pt idx="2436">
                  <c:v>2071</c:v>
                </c:pt>
                <c:pt idx="2437">
                  <c:v>2072</c:v>
                </c:pt>
                <c:pt idx="2438">
                  <c:v>2073</c:v>
                </c:pt>
                <c:pt idx="2439">
                  <c:v>2074</c:v>
                </c:pt>
                <c:pt idx="2440">
                  <c:v>2075</c:v>
                </c:pt>
                <c:pt idx="2441">
                  <c:v>2076</c:v>
                </c:pt>
                <c:pt idx="2442">
                  <c:v>2077</c:v>
                </c:pt>
                <c:pt idx="2443">
                  <c:v>2078</c:v>
                </c:pt>
                <c:pt idx="2444">
                  <c:v>2079</c:v>
                </c:pt>
                <c:pt idx="2445">
                  <c:v>2080</c:v>
                </c:pt>
                <c:pt idx="2446">
                  <c:v>2081</c:v>
                </c:pt>
                <c:pt idx="2447">
                  <c:v>2082</c:v>
                </c:pt>
                <c:pt idx="2448">
                  <c:v>2083</c:v>
                </c:pt>
                <c:pt idx="2449">
                  <c:v>2084</c:v>
                </c:pt>
                <c:pt idx="2450">
                  <c:v>2085</c:v>
                </c:pt>
                <c:pt idx="2451">
                  <c:v>2086</c:v>
                </c:pt>
                <c:pt idx="2452">
                  <c:v>2087</c:v>
                </c:pt>
                <c:pt idx="2453">
                  <c:v>2088</c:v>
                </c:pt>
                <c:pt idx="2454">
                  <c:v>2089</c:v>
                </c:pt>
                <c:pt idx="2455">
                  <c:v>2090</c:v>
                </c:pt>
                <c:pt idx="2456">
                  <c:v>2091</c:v>
                </c:pt>
                <c:pt idx="2457">
                  <c:v>2092</c:v>
                </c:pt>
                <c:pt idx="2458">
                  <c:v>2093</c:v>
                </c:pt>
                <c:pt idx="2459">
                  <c:v>2094</c:v>
                </c:pt>
                <c:pt idx="2460">
                  <c:v>2095</c:v>
                </c:pt>
                <c:pt idx="2461">
                  <c:v>2096</c:v>
                </c:pt>
                <c:pt idx="2462">
                  <c:v>2097</c:v>
                </c:pt>
                <c:pt idx="2463">
                  <c:v>2098</c:v>
                </c:pt>
                <c:pt idx="2464">
                  <c:v>2099</c:v>
                </c:pt>
                <c:pt idx="2465">
                  <c:v>2100</c:v>
                </c:pt>
                <c:pt idx="2466">
                  <c:v>2101</c:v>
                </c:pt>
                <c:pt idx="2467">
                  <c:v>2102</c:v>
                </c:pt>
                <c:pt idx="2468">
                  <c:v>2103</c:v>
                </c:pt>
                <c:pt idx="2469">
                  <c:v>2104</c:v>
                </c:pt>
                <c:pt idx="2470">
                  <c:v>2105</c:v>
                </c:pt>
                <c:pt idx="2471">
                  <c:v>2106</c:v>
                </c:pt>
                <c:pt idx="2472">
                  <c:v>2107</c:v>
                </c:pt>
                <c:pt idx="2473">
                  <c:v>2108</c:v>
                </c:pt>
                <c:pt idx="2474">
                  <c:v>2109</c:v>
                </c:pt>
                <c:pt idx="2475">
                  <c:v>2110</c:v>
                </c:pt>
                <c:pt idx="2476">
                  <c:v>2111</c:v>
                </c:pt>
                <c:pt idx="2477">
                  <c:v>2112</c:v>
                </c:pt>
                <c:pt idx="2478">
                  <c:v>2113</c:v>
                </c:pt>
                <c:pt idx="2479">
                  <c:v>2114</c:v>
                </c:pt>
                <c:pt idx="2480">
                  <c:v>2115</c:v>
                </c:pt>
                <c:pt idx="2481">
                  <c:v>2116</c:v>
                </c:pt>
                <c:pt idx="2482">
                  <c:v>2117</c:v>
                </c:pt>
                <c:pt idx="2483">
                  <c:v>2118</c:v>
                </c:pt>
                <c:pt idx="2484">
                  <c:v>2119</c:v>
                </c:pt>
                <c:pt idx="2485">
                  <c:v>2120</c:v>
                </c:pt>
                <c:pt idx="2486">
                  <c:v>2121</c:v>
                </c:pt>
                <c:pt idx="2487">
                  <c:v>2122</c:v>
                </c:pt>
                <c:pt idx="2488">
                  <c:v>2123</c:v>
                </c:pt>
                <c:pt idx="2489">
                  <c:v>2124</c:v>
                </c:pt>
                <c:pt idx="2490">
                  <c:v>2125</c:v>
                </c:pt>
                <c:pt idx="2491">
                  <c:v>2126</c:v>
                </c:pt>
                <c:pt idx="2492">
                  <c:v>2127</c:v>
                </c:pt>
                <c:pt idx="2493">
                  <c:v>2128</c:v>
                </c:pt>
                <c:pt idx="2494">
                  <c:v>2129</c:v>
                </c:pt>
                <c:pt idx="2495">
                  <c:v>2130</c:v>
                </c:pt>
                <c:pt idx="2496">
                  <c:v>2131</c:v>
                </c:pt>
                <c:pt idx="2497">
                  <c:v>2132</c:v>
                </c:pt>
                <c:pt idx="2498">
                  <c:v>2133</c:v>
                </c:pt>
                <c:pt idx="2499">
                  <c:v>2134</c:v>
                </c:pt>
                <c:pt idx="2500">
                  <c:v>2135</c:v>
                </c:pt>
                <c:pt idx="2501">
                  <c:v>2136</c:v>
                </c:pt>
                <c:pt idx="2502">
                  <c:v>2137</c:v>
                </c:pt>
                <c:pt idx="2503">
                  <c:v>2138</c:v>
                </c:pt>
                <c:pt idx="2504">
                  <c:v>2139</c:v>
                </c:pt>
                <c:pt idx="2505">
                  <c:v>2140</c:v>
                </c:pt>
                <c:pt idx="2506">
                  <c:v>2141</c:v>
                </c:pt>
                <c:pt idx="2507">
                  <c:v>2142</c:v>
                </c:pt>
                <c:pt idx="2508">
                  <c:v>2143</c:v>
                </c:pt>
                <c:pt idx="2509">
                  <c:v>2144</c:v>
                </c:pt>
                <c:pt idx="2510">
                  <c:v>2145</c:v>
                </c:pt>
                <c:pt idx="2511">
                  <c:v>2146</c:v>
                </c:pt>
                <c:pt idx="2512">
                  <c:v>2147</c:v>
                </c:pt>
                <c:pt idx="2513">
                  <c:v>2148</c:v>
                </c:pt>
                <c:pt idx="2514">
                  <c:v>2149</c:v>
                </c:pt>
                <c:pt idx="2515">
                  <c:v>2150</c:v>
                </c:pt>
                <c:pt idx="2516">
                  <c:v>2151</c:v>
                </c:pt>
                <c:pt idx="2517">
                  <c:v>2152</c:v>
                </c:pt>
                <c:pt idx="2518">
                  <c:v>2153</c:v>
                </c:pt>
                <c:pt idx="2519">
                  <c:v>2154</c:v>
                </c:pt>
                <c:pt idx="2520">
                  <c:v>2155</c:v>
                </c:pt>
                <c:pt idx="2521">
                  <c:v>2156</c:v>
                </c:pt>
                <c:pt idx="2522">
                  <c:v>2157</c:v>
                </c:pt>
                <c:pt idx="2523">
                  <c:v>2158</c:v>
                </c:pt>
                <c:pt idx="2524">
                  <c:v>2159</c:v>
                </c:pt>
                <c:pt idx="2525">
                  <c:v>2160</c:v>
                </c:pt>
                <c:pt idx="2526">
                  <c:v>2161</c:v>
                </c:pt>
                <c:pt idx="2527">
                  <c:v>2162</c:v>
                </c:pt>
                <c:pt idx="2528">
                  <c:v>2163</c:v>
                </c:pt>
                <c:pt idx="2529">
                  <c:v>2164</c:v>
                </c:pt>
                <c:pt idx="2530">
                  <c:v>2165</c:v>
                </c:pt>
                <c:pt idx="2531">
                  <c:v>2166</c:v>
                </c:pt>
                <c:pt idx="2532">
                  <c:v>2167</c:v>
                </c:pt>
                <c:pt idx="2533">
                  <c:v>2168</c:v>
                </c:pt>
                <c:pt idx="2534">
                  <c:v>2169</c:v>
                </c:pt>
                <c:pt idx="2535">
                  <c:v>2170</c:v>
                </c:pt>
                <c:pt idx="2536">
                  <c:v>2171</c:v>
                </c:pt>
                <c:pt idx="2537">
                  <c:v>2172</c:v>
                </c:pt>
                <c:pt idx="2538">
                  <c:v>2173</c:v>
                </c:pt>
                <c:pt idx="2539">
                  <c:v>2174</c:v>
                </c:pt>
                <c:pt idx="2540">
                  <c:v>2175</c:v>
                </c:pt>
                <c:pt idx="2541">
                  <c:v>2176</c:v>
                </c:pt>
                <c:pt idx="2542">
                  <c:v>2177</c:v>
                </c:pt>
                <c:pt idx="2543">
                  <c:v>2178</c:v>
                </c:pt>
                <c:pt idx="2544">
                  <c:v>2179</c:v>
                </c:pt>
                <c:pt idx="2545">
                  <c:v>2180</c:v>
                </c:pt>
                <c:pt idx="2546">
                  <c:v>2181</c:v>
                </c:pt>
                <c:pt idx="2547">
                  <c:v>2182</c:v>
                </c:pt>
                <c:pt idx="2548">
                  <c:v>2183</c:v>
                </c:pt>
                <c:pt idx="2549">
                  <c:v>2184</c:v>
                </c:pt>
                <c:pt idx="2550">
                  <c:v>2185</c:v>
                </c:pt>
                <c:pt idx="2551">
                  <c:v>2186</c:v>
                </c:pt>
                <c:pt idx="2552">
                  <c:v>2187</c:v>
                </c:pt>
                <c:pt idx="2553">
                  <c:v>2188</c:v>
                </c:pt>
                <c:pt idx="2554">
                  <c:v>2189</c:v>
                </c:pt>
                <c:pt idx="2555">
                  <c:v>2190</c:v>
                </c:pt>
                <c:pt idx="2556">
                  <c:v>2191</c:v>
                </c:pt>
                <c:pt idx="2557">
                  <c:v>2192</c:v>
                </c:pt>
                <c:pt idx="2558">
                  <c:v>2193</c:v>
                </c:pt>
                <c:pt idx="2559">
                  <c:v>2194</c:v>
                </c:pt>
                <c:pt idx="2560">
                  <c:v>2195</c:v>
                </c:pt>
                <c:pt idx="2561">
                  <c:v>2196</c:v>
                </c:pt>
                <c:pt idx="2562">
                  <c:v>2197</c:v>
                </c:pt>
                <c:pt idx="2563">
                  <c:v>2198</c:v>
                </c:pt>
                <c:pt idx="2564">
                  <c:v>2199</c:v>
                </c:pt>
                <c:pt idx="2565">
                  <c:v>2200</c:v>
                </c:pt>
                <c:pt idx="2566">
                  <c:v>2201</c:v>
                </c:pt>
                <c:pt idx="2567">
                  <c:v>2202</c:v>
                </c:pt>
                <c:pt idx="2568">
                  <c:v>2203</c:v>
                </c:pt>
                <c:pt idx="2569">
                  <c:v>2204</c:v>
                </c:pt>
                <c:pt idx="2570">
                  <c:v>2205</c:v>
                </c:pt>
                <c:pt idx="2571">
                  <c:v>2206</c:v>
                </c:pt>
                <c:pt idx="2572">
                  <c:v>2207</c:v>
                </c:pt>
                <c:pt idx="2573">
                  <c:v>2208</c:v>
                </c:pt>
                <c:pt idx="2574">
                  <c:v>2209</c:v>
                </c:pt>
                <c:pt idx="2575">
                  <c:v>2210</c:v>
                </c:pt>
                <c:pt idx="2576">
                  <c:v>2211</c:v>
                </c:pt>
                <c:pt idx="2577">
                  <c:v>2212</c:v>
                </c:pt>
                <c:pt idx="2578">
                  <c:v>2213</c:v>
                </c:pt>
                <c:pt idx="2579">
                  <c:v>2214</c:v>
                </c:pt>
                <c:pt idx="2580">
                  <c:v>2215</c:v>
                </c:pt>
                <c:pt idx="2581">
                  <c:v>2216</c:v>
                </c:pt>
                <c:pt idx="2582">
                  <c:v>2217</c:v>
                </c:pt>
                <c:pt idx="2583">
                  <c:v>2218</c:v>
                </c:pt>
                <c:pt idx="2584">
                  <c:v>2219</c:v>
                </c:pt>
                <c:pt idx="2585">
                  <c:v>2220</c:v>
                </c:pt>
                <c:pt idx="2586">
                  <c:v>2221</c:v>
                </c:pt>
                <c:pt idx="2587">
                  <c:v>2222</c:v>
                </c:pt>
                <c:pt idx="2588">
                  <c:v>2223</c:v>
                </c:pt>
                <c:pt idx="2589">
                  <c:v>2224</c:v>
                </c:pt>
                <c:pt idx="2590">
                  <c:v>2225</c:v>
                </c:pt>
                <c:pt idx="2591">
                  <c:v>2226</c:v>
                </c:pt>
                <c:pt idx="2592">
                  <c:v>2227</c:v>
                </c:pt>
                <c:pt idx="2593">
                  <c:v>2228</c:v>
                </c:pt>
                <c:pt idx="2594">
                  <c:v>2229</c:v>
                </c:pt>
                <c:pt idx="2595">
                  <c:v>2230</c:v>
                </c:pt>
                <c:pt idx="2596">
                  <c:v>2231</c:v>
                </c:pt>
                <c:pt idx="2597">
                  <c:v>2232</c:v>
                </c:pt>
                <c:pt idx="2598">
                  <c:v>2233</c:v>
                </c:pt>
                <c:pt idx="2599">
                  <c:v>2234</c:v>
                </c:pt>
                <c:pt idx="2600">
                  <c:v>2235</c:v>
                </c:pt>
                <c:pt idx="2601">
                  <c:v>2236</c:v>
                </c:pt>
                <c:pt idx="2602">
                  <c:v>2237</c:v>
                </c:pt>
                <c:pt idx="2603">
                  <c:v>2238</c:v>
                </c:pt>
                <c:pt idx="2604">
                  <c:v>2239</c:v>
                </c:pt>
                <c:pt idx="2605">
                  <c:v>2240</c:v>
                </c:pt>
                <c:pt idx="2606">
                  <c:v>2241</c:v>
                </c:pt>
                <c:pt idx="2607">
                  <c:v>2242</c:v>
                </c:pt>
                <c:pt idx="2608">
                  <c:v>2243</c:v>
                </c:pt>
                <c:pt idx="2609">
                  <c:v>2244</c:v>
                </c:pt>
                <c:pt idx="2610">
                  <c:v>2245</c:v>
                </c:pt>
                <c:pt idx="2611">
                  <c:v>2246</c:v>
                </c:pt>
                <c:pt idx="2612">
                  <c:v>2247</c:v>
                </c:pt>
                <c:pt idx="2613">
                  <c:v>2248</c:v>
                </c:pt>
                <c:pt idx="2614">
                  <c:v>2249</c:v>
                </c:pt>
                <c:pt idx="2615">
                  <c:v>2250</c:v>
                </c:pt>
                <c:pt idx="2616">
                  <c:v>2251</c:v>
                </c:pt>
                <c:pt idx="2617">
                  <c:v>2252</c:v>
                </c:pt>
                <c:pt idx="2618">
                  <c:v>2253</c:v>
                </c:pt>
                <c:pt idx="2619">
                  <c:v>2254</c:v>
                </c:pt>
                <c:pt idx="2620">
                  <c:v>2255</c:v>
                </c:pt>
                <c:pt idx="2621">
                  <c:v>2256</c:v>
                </c:pt>
                <c:pt idx="2622">
                  <c:v>2257</c:v>
                </c:pt>
                <c:pt idx="2623">
                  <c:v>2258</c:v>
                </c:pt>
                <c:pt idx="2624">
                  <c:v>2259</c:v>
                </c:pt>
                <c:pt idx="2625">
                  <c:v>2260</c:v>
                </c:pt>
                <c:pt idx="2626">
                  <c:v>2261</c:v>
                </c:pt>
                <c:pt idx="2627">
                  <c:v>2262</c:v>
                </c:pt>
                <c:pt idx="2628">
                  <c:v>2263</c:v>
                </c:pt>
                <c:pt idx="2629">
                  <c:v>2264</c:v>
                </c:pt>
                <c:pt idx="2630">
                  <c:v>2265</c:v>
                </c:pt>
                <c:pt idx="2631">
                  <c:v>2266</c:v>
                </c:pt>
                <c:pt idx="2632">
                  <c:v>2267</c:v>
                </c:pt>
                <c:pt idx="2633">
                  <c:v>2268</c:v>
                </c:pt>
                <c:pt idx="2634">
                  <c:v>2269</c:v>
                </c:pt>
                <c:pt idx="2635">
                  <c:v>2270</c:v>
                </c:pt>
                <c:pt idx="2636">
                  <c:v>2271</c:v>
                </c:pt>
                <c:pt idx="2637">
                  <c:v>2272</c:v>
                </c:pt>
                <c:pt idx="2638">
                  <c:v>2273</c:v>
                </c:pt>
                <c:pt idx="2639">
                  <c:v>2274</c:v>
                </c:pt>
                <c:pt idx="2640">
                  <c:v>2275</c:v>
                </c:pt>
                <c:pt idx="2641">
                  <c:v>2276</c:v>
                </c:pt>
                <c:pt idx="2642">
                  <c:v>2277</c:v>
                </c:pt>
                <c:pt idx="2643">
                  <c:v>2278</c:v>
                </c:pt>
                <c:pt idx="2644">
                  <c:v>2279</c:v>
                </c:pt>
                <c:pt idx="2645">
                  <c:v>2280</c:v>
                </c:pt>
                <c:pt idx="2646">
                  <c:v>2281</c:v>
                </c:pt>
                <c:pt idx="2647">
                  <c:v>2282</c:v>
                </c:pt>
                <c:pt idx="2648">
                  <c:v>2283</c:v>
                </c:pt>
                <c:pt idx="2649">
                  <c:v>2284</c:v>
                </c:pt>
                <c:pt idx="2650">
                  <c:v>2285</c:v>
                </c:pt>
                <c:pt idx="2651">
                  <c:v>2286</c:v>
                </c:pt>
                <c:pt idx="2652">
                  <c:v>2287</c:v>
                </c:pt>
                <c:pt idx="2653">
                  <c:v>2288</c:v>
                </c:pt>
                <c:pt idx="2654">
                  <c:v>2289</c:v>
                </c:pt>
                <c:pt idx="2655">
                  <c:v>2290</c:v>
                </c:pt>
                <c:pt idx="2656">
                  <c:v>2291</c:v>
                </c:pt>
                <c:pt idx="2657">
                  <c:v>2292</c:v>
                </c:pt>
                <c:pt idx="2658">
                  <c:v>2293</c:v>
                </c:pt>
                <c:pt idx="2659">
                  <c:v>2294</c:v>
                </c:pt>
                <c:pt idx="2660">
                  <c:v>2295</c:v>
                </c:pt>
                <c:pt idx="2661">
                  <c:v>2296</c:v>
                </c:pt>
                <c:pt idx="2662">
                  <c:v>2297</c:v>
                </c:pt>
                <c:pt idx="2663">
                  <c:v>2298</c:v>
                </c:pt>
                <c:pt idx="2664">
                  <c:v>2299</c:v>
                </c:pt>
                <c:pt idx="2665">
                  <c:v>2300</c:v>
                </c:pt>
                <c:pt idx="2666">
                  <c:v>2301</c:v>
                </c:pt>
                <c:pt idx="2667">
                  <c:v>2302</c:v>
                </c:pt>
                <c:pt idx="2668">
                  <c:v>2303</c:v>
                </c:pt>
                <c:pt idx="2669">
                  <c:v>2304</c:v>
                </c:pt>
                <c:pt idx="2670">
                  <c:v>2305</c:v>
                </c:pt>
                <c:pt idx="2671">
                  <c:v>2306</c:v>
                </c:pt>
                <c:pt idx="2672">
                  <c:v>2307</c:v>
                </c:pt>
                <c:pt idx="2673">
                  <c:v>2308</c:v>
                </c:pt>
                <c:pt idx="2674">
                  <c:v>2309</c:v>
                </c:pt>
                <c:pt idx="2675">
                  <c:v>2310</c:v>
                </c:pt>
                <c:pt idx="2676">
                  <c:v>2311</c:v>
                </c:pt>
                <c:pt idx="2677">
                  <c:v>2312</c:v>
                </c:pt>
                <c:pt idx="2678">
                  <c:v>2313</c:v>
                </c:pt>
                <c:pt idx="2679">
                  <c:v>2314</c:v>
                </c:pt>
                <c:pt idx="2680">
                  <c:v>2315</c:v>
                </c:pt>
                <c:pt idx="2681">
                  <c:v>2316</c:v>
                </c:pt>
                <c:pt idx="2682">
                  <c:v>2317</c:v>
                </c:pt>
                <c:pt idx="2683">
                  <c:v>2318</c:v>
                </c:pt>
                <c:pt idx="2684">
                  <c:v>2319</c:v>
                </c:pt>
                <c:pt idx="2685">
                  <c:v>2320</c:v>
                </c:pt>
                <c:pt idx="2686">
                  <c:v>2321</c:v>
                </c:pt>
                <c:pt idx="2687">
                  <c:v>2322</c:v>
                </c:pt>
                <c:pt idx="2688">
                  <c:v>2323</c:v>
                </c:pt>
                <c:pt idx="2689">
                  <c:v>2324</c:v>
                </c:pt>
                <c:pt idx="2690">
                  <c:v>2325</c:v>
                </c:pt>
                <c:pt idx="2691">
                  <c:v>2326</c:v>
                </c:pt>
                <c:pt idx="2692">
                  <c:v>2327</c:v>
                </c:pt>
                <c:pt idx="2693">
                  <c:v>2328</c:v>
                </c:pt>
                <c:pt idx="2694">
                  <c:v>2329</c:v>
                </c:pt>
                <c:pt idx="2695">
                  <c:v>2330</c:v>
                </c:pt>
                <c:pt idx="2696">
                  <c:v>2331</c:v>
                </c:pt>
                <c:pt idx="2697">
                  <c:v>2332</c:v>
                </c:pt>
                <c:pt idx="2698">
                  <c:v>2333</c:v>
                </c:pt>
                <c:pt idx="2699">
                  <c:v>2334</c:v>
                </c:pt>
                <c:pt idx="2700">
                  <c:v>2335</c:v>
                </c:pt>
                <c:pt idx="2701">
                  <c:v>2336</c:v>
                </c:pt>
                <c:pt idx="2702">
                  <c:v>2337</c:v>
                </c:pt>
                <c:pt idx="2703">
                  <c:v>2338</c:v>
                </c:pt>
                <c:pt idx="2704">
                  <c:v>2339</c:v>
                </c:pt>
                <c:pt idx="2705">
                  <c:v>2340</c:v>
                </c:pt>
                <c:pt idx="2706">
                  <c:v>2341</c:v>
                </c:pt>
                <c:pt idx="2707">
                  <c:v>2342</c:v>
                </c:pt>
                <c:pt idx="2708">
                  <c:v>2343</c:v>
                </c:pt>
                <c:pt idx="2709">
                  <c:v>2344</c:v>
                </c:pt>
                <c:pt idx="2710">
                  <c:v>2345</c:v>
                </c:pt>
                <c:pt idx="2711">
                  <c:v>2346</c:v>
                </c:pt>
                <c:pt idx="2712">
                  <c:v>2347</c:v>
                </c:pt>
                <c:pt idx="2713">
                  <c:v>2348</c:v>
                </c:pt>
                <c:pt idx="2714">
                  <c:v>2349</c:v>
                </c:pt>
                <c:pt idx="2715">
                  <c:v>2350</c:v>
                </c:pt>
                <c:pt idx="2716">
                  <c:v>2351</c:v>
                </c:pt>
                <c:pt idx="2717">
                  <c:v>2352</c:v>
                </c:pt>
                <c:pt idx="2718">
                  <c:v>2353</c:v>
                </c:pt>
                <c:pt idx="2719">
                  <c:v>2354</c:v>
                </c:pt>
                <c:pt idx="2720">
                  <c:v>2355</c:v>
                </c:pt>
                <c:pt idx="2721">
                  <c:v>2356</c:v>
                </c:pt>
                <c:pt idx="2722">
                  <c:v>2357</c:v>
                </c:pt>
                <c:pt idx="2723">
                  <c:v>2358</c:v>
                </c:pt>
                <c:pt idx="2724">
                  <c:v>2359</c:v>
                </c:pt>
                <c:pt idx="2725">
                  <c:v>2360</c:v>
                </c:pt>
                <c:pt idx="2726">
                  <c:v>2361</c:v>
                </c:pt>
                <c:pt idx="2727">
                  <c:v>2362</c:v>
                </c:pt>
                <c:pt idx="2728">
                  <c:v>2363</c:v>
                </c:pt>
                <c:pt idx="2729">
                  <c:v>2364</c:v>
                </c:pt>
                <c:pt idx="2730">
                  <c:v>2365</c:v>
                </c:pt>
                <c:pt idx="2731">
                  <c:v>2366</c:v>
                </c:pt>
                <c:pt idx="2732">
                  <c:v>2367</c:v>
                </c:pt>
                <c:pt idx="2733">
                  <c:v>2368</c:v>
                </c:pt>
                <c:pt idx="2734">
                  <c:v>2369</c:v>
                </c:pt>
                <c:pt idx="2735">
                  <c:v>2370</c:v>
                </c:pt>
                <c:pt idx="2736">
                  <c:v>2371</c:v>
                </c:pt>
                <c:pt idx="2737">
                  <c:v>2372</c:v>
                </c:pt>
                <c:pt idx="2738">
                  <c:v>2373</c:v>
                </c:pt>
                <c:pt idx="2739">
                  <c:v>2374</c:v>
                </c:pt>
                <c:pt idx="2740">
                  <c:v>2375</c:v>
                </c:pt>
                <c:pt idx="2741">
                  <c:v>2376</c:v>
                </c:pt>
                <c:pt idx="2742">
                  <c:v>2377</c:v>
                </c:pt>
                <c:pt idx="2743">
                  <c:v>2378</c:v>
                </c:pt>
                <c:pt idx="2744">
                  <c:v>2379</c:v>
                </c:pt>
                <c:pt idx="2745">
                  <c:v>2380</c:v>
                </c:pt>
                <c:pt idx="2746">
                  <c:v>2381</c:v>
                </c:pt>
                <c:pt idx="2747">
                  <c:v>2382</c:v>
                </c:pt>
                <c:pt idx="2748">
                  <c:v>2383</c:v>
                </c:pt>
                <c:pt idx="2749">
                  <c:v>2384</c:v>
                </c:pt>
                <c:pt idx="2750">
                  <c:v>2385</c:v>
                </c:pt>
                <c:pt idx="2751">
                  <c:v>2386</c:v>
                </c:pt>
                <c:pt idx="2752">
                  <c:v>2387</c:v>
                </c:pt>
                <c:pt idx="2753">
                  <c:v>2388</c:v>
                </c:pt>
                <c:pt idx="2754">
                  <c:v>2389</c:v>
                </c:pt>
                <c:pt idx="2755">
                  <c:v>2390</c:v>
                </c:pt>
                <c:pt idx="2756">
                  <c:v>2391</c:v>
                </c:pt>
                <c:pt idx="2757">
                  <c:v>2392</c:v>
                </c:pt>
                <c:pt idx="2758">
                  <c:v>2393</c:v>
                </c:pt>
                <c:pt idx="2759">
                  <c:v>2394</c:v>
                </c:pt>
                <c:pt idx="2760">
                  <c:v>2395</c:v>
                </c:pt>
                <c:pt idx="2761">
                  <c:v>2396</c:v>
                </c:pt>
                <c:pt idx="2762">
                  <c:v>2397</c:v>
                </c:pt>
                <c:pt idx="2763">
                  <c:v>2398</c:v>
                </c:pt>
                <c:pt idx="2764">
                  <c:v>2399</c:v>
                </c:pt>
                <c:pt idx="2765">
                  <c:v>2400</c:v>
                </c:pt>
                <c:pt idx="2766">
                  <c:v>2401</c:v>
                </c:pt>
                <c:pt idx="2767">
                  <c:v>2402</c:v>
                </c:pt>
                <c:pt idx="2768">
                  <c:v>2403</c:v>
                </c:pt>
                <c:pt idx="2769">
                  <c:v>2404</c:v>
                </c:pt>
                <c:pt idx="2770">
                  <c:v>2405</c:v>
                </c:pt>
                <c:pt idx="2771">
                  <c:v>2406</c:v>
                </c:pt>
                <c:pt idx="2772">
                  <c:v>2407</c:v>
                </c:pt>
                <c:pt idx="2773">
                  <c:v>2408</c:v>
                </c:pt>
                <c:pt idx="2774">
                  <c:v>2409</c:v>
                </c:pt>
                <c:pt idx="2775">
                  <c:v>2410</c:v>
                </c:pt>
                <c:pt idx="2776">
                  <c:v>2411</c:v>
                </c:pt>
                <c:pt idx="2777">
                  <c:v>2412</c:v>
                </c:pt>
                <c:pt idx="2778">
                  <c:v>2413</c:v>
                </c:pt>
                <c:pt idx="2779">
                  <c:v>2414</c:v>
                </c:pt>
                <c:pt idx="2780">
                  <c:v>2415</c:v>
                </c:pt>
                <c:pt idx="2781">
                  <c:v>2416</c:v>
                </c:pt>
                <c:pt idx="2782">
                  <c:v>2417</c:v>
                </c:pt>
                <c:pt idx="2783">
                  <c:v>2418</c:v>
                </c:pt>
                <c:pt idx="2784">
                  <c:v>2419</c:v>
                </c:pt>
                <c:pt idx="2785">
                  <c:v>2420</c:v>
                </c:pt>
                <c:pt idx="2786">
                  <c:v>2421</c:v>
                </c:pt>
                <c:pt idx="2787">
                  <c:v>2422</c:v>
                </c:pt>
                <c:pt idx="2788">
                  <c:v>2423</c:v>
                </c:pt>
                <c:pt idx="2789">
                  <c:v>2424</c:v>
                </c:pt>
                <c:pt idx="2790">
                  <c:v>2425</c:v>
                </c:pt>
                <c:pt idx="2791">
                  <c:v>2426</c:v>
                </c:pt>
                <c:pt idx="2792">
                  <c:v>2427</c:v>
                </c:pt>
                <c:pt idx="2793">
                  <c:v>2428</c:v>
                </c:pt>
                <c:pt idx="2794">
                  <c:v>2429</c:v>
                </c:pt>
                <c:pt idx="2795">
                  <c:v>2430</c:v>
                </c:pt>
                <c:pt idx="2796">
                  <c:v>2431</c:v>
                </c:pt>
                <c:pt idx="2797">
                  <c:v>2432</c:v>
                </c:pt>
                <c:pt idx="2798">
                  <c:v>2433</c:v>
                </c:pt>
                <c:pt idx="2799">
                  <c:v>2434</c:v>
                </c:pt>
                <c:pt idx="2800">
                  <c:v>2435</c:v>
                </c:pt>
                <c:pt idx="2801">
                  <c:v>2436</c:v>
                </c:pt>
                <c:pt idx="2802">
                  <c:v>2437</c:v>
                </c:pt>
                <c:pt idx="2803">
                  <c:v>2438</c:v>
                </c:pt>
                <c:pt idx="2804">
                  <c:v>2439</c:v>
                </c:pt>
                <c:pt idx="2805">
                  <c:v>2440</c:v>
                </c:pt>
                <c:pt idx="2806">
                  <c:v>2441</c:v>
                </c:pt>
                <c:pt idx="2807">
                  <c:v>2442</c:v>
                </c:pt>
                <c:pt idx="2808">
                  <c:v>2443</c:v>
                </c:pt>
                <c:pt idx="2809">
                  <c:v>2444</c:v>
                </c:pt>
                <c:pt idx="2810">
                  <c:v>2445</c:v>
                </c:pt>
                <c:pt idx="2811">
                  <c:v>2446</c:v>
                </c:pt>
                <c:pt idx="2812">
                  <c:v>2447</c:v>
                </c:pt>
                <c:pt idx="2813">
                  <c:v>2448</c:v>
                </c:pt>
                <c:pt idx="2814">
                  <c:v>2449</c:v>
                </c:pt>
                <c:pt idx="2815">
                  <c:v>2450</c:v>
                </c:pt>
                <c:pt idx="2816">
                  <c:v>2451</c:v>
                </c:pt>
                <c:pt idx="2817">
                  <c:v>2452</c:v>
                </c:pt>
                <c:pt idx="2818">
                  <c:v>2453</c:v>
                </c:pt>
                <c:pt idx="2819">
                  <c:v>2454</c:v>
                </c:pt>
                <c:pt idx="2820">
                  <c:v>2455</c:v>
                </c:pt>
                <c:pt idx="2821">
                  <c:v>2456</c:v>
                </c:pt>
                <c:pt idx="2822">
                  <c:v>2457</c:v>
                </c:pt>
                <c:pt idx="2823">
                  <c:v>2458</c:v>
                </c:pt>
                <c:pt idx="2824">
                  <c:v>2459</c:v>
                </c:pt>
                <c:pt idx="2825">
                  <c:v>2460</c:v>
                </c:pt>
                <c:pt idx="2826">
                  <c:v>2461</c:v>
                </c:pt>
                <c:pt idx="2827">
                  <c:v>2462</c:v>
                </c:pt>
                <c:pt idx="2828">
                  <c:v>2463</c:v>
                </c:pt>
                <c:pt idx="2829">
                  <c:v>2464</c:v>
                </c:pt>
                <c:pt idx="2830">
                  <c:v>2465</c:v>
                </c:pt>
                <c:pt idx="2831">
                  <c:v>2466</c:v>
                </c:pt>
                <c:pt idx="2832">
                  <c:v>2467</c:v>
                </c:pt>
                <c:pt idx="2833">
                  <c:v>2468</c:v>
                </c:pt>
                <c:pt idx="2834">
                  <c:v>2469</c:v>
                </c:pt>
                <c:pt idx="2835">
                  <c:v>2470</c:v>
                </c:pt>
                <c:pt idx="2836">
                  <c:v>2471</c:v>
                </c:pt>
                <c:pt idx="2837">
                  <c:v>2472</c:v>
                </c:pt>
                <c:pt idx="2838">
                  <c:v>2473</c:v>
                </c:pt>
                <c:pt idx="2839">
                  <c:v>2474</c:v>
                </c:pt>
                <c:pt idx="2840">
                  <c:v>2475</c:v>
                </c:pt>
                <c:pt idx="2841">
                  <c:v>2476</c:v>
                </c:pt>
                <c:pt idx="2842">
                  <c:v>2477</c:v>
                </c:pt>
                <c:pt idx="2843">
                  <c:v>2478</c:v>
                </c:pt>
                <c:pt idx="2844">
                  <c:v>2479</c:v>
                </c:pt>
                <c:pt idx="2845">
                  <c:v>2480</c:v>
                </c:pt>
                <c:pt idx="2846">
                  <c:v>2481</c:v>
                </c:pt>
                <c:pt idx="2847">
                  <c:v>2482</c:v>
                </c:pt>
                <c:pt idx="2848">
                  <c:v>2483</c:v>
                </c:pt>
                <c:pt idx="2849">
                  <c:v>2484</c:v>
                </c:pt>
                <c:pt idx="2850">
                  <c:v>2485</c:v>
                </c:pt>
                <c:pt idx="2851">
                  <c:v>2486</c:v>
                </c:pt>
                <c:pt idx="2852">
                  <c:v>2487</c:v>
                </c:pt>
                <c:pt idx="2853">
                  <c:v>2488</c:v>
                </c:pt>
                <c:pt idx="2854">
                  <c:v>2489</c:v>
                </c:pt>
                <c:pt idx="2855">
                  <c:v>2490</c:v>
                </c:pt>
                <c:pt idx="2856">
                  <c:v>2491</c:v>
                </c:pt>
                <c:pt idx="2857">
                  <c:v>2492</c:v>
                </c:pt>
                <c:pt idx="2858">
                  <c:v>2493</c:v>
                </c:pt>
                <c:pt idx="2859">
                  <c:v>2494</c:v>
                </c:pt>
                <c:pt idx="2860">
                  <c:v>2495</c:v>
                </c:pt>
                <c:pt idx="2861">
                  <c:v>2496</c:v>
                </c:pt>
                <c:pt idx="2862">
                  <c:v>2497</c:v>
                </c:pt>
                <c:pt idx="2863">
                  <c:v>2498</c:v>
                </c:pt>
                <c:pt idx="2864">
                  <c:v>2499</c:v>
                </c:pt>
                <c:pt idx="2865">
                  <c:v>2500</c:v>
                </c:pt>
                <c:pt idx="2866">
                  <c:v>2501</c:v>
                </c:pt>
                <c:pt idx="2867">
                  <c:v>2502</c:v>
                </c:pt>
                <c:pt idx="2868">
                  <c:v>2503</c:v>
                </c:pt>
                <c:pt idx="2869">
                  <c:v>2504</c:v>
                </c:pt>
                <c:pt idx="2870">
                  <c:v>2505</c:v>
                </c:pt>
                <c:pt idx="2871">
                  <c:v>2506</c:v>
                </c:pt>
                <c:pt idx="2872">
                  <c:v>2507</c:v>
                </c:pt>
                <c:pt idx="2873">
                  <c:v>2508</c:v>
                </c:pt>
                <c:pt idx="2874">
                  <c:v>2509</c:v>
                </c:pt>
                <c:pt idx="2875">
                  <c:v>2510</c:v>
                </c:pt>
                <c:pt idx="2876">
                  <c:v>2511</c:v>
                </c:pt>
                <c:pt idx="2877">
                  <c:v>2512</c:v>
                </c:pt>
                <c:pt idx="2878">
                  <c:v>2513</c:v>
                </c:pt>
                <c:pt idx="2879">
                  <c:v>2514</c:v>
                </c:pt>
                <c:pt idx="2880">
                  <c:v>2515</c:v>
                </c:pt>
                <c:pt idx="2881">
                  <c:v>2516</c:v>
                </c:pt>
                <c:pt idx="2882">
                  <c:v>2517</c:v>
                </c:pt>
                <c:pt idx="2883">
                  <c:v>2518</c:v>
                </c:pt>
                <c:pt idx="2884">
                  <c:v>2519</c:v>
                </c:pt>
                <c:pt idx="2885">
                  <c:v>2520</c:v>
                </c:pt>
                <c:pt idx="2886">
                  <c:v>2521</c:v>
                </c:pt>
                <c:pt idx="2887">
                  <c:v>2522</c:v>
                </c:pt>
                <c:pt idx="2888">
                  <c:v>2523</c:v>
                </c:pt>
                <c:pt idx="2889">
                  <c:v>2524</c:v>
                </c:pt>
                <c:pt idx="2890">
                  <c:v>2525</c:v>
                </c:pt>
                <c:pt idx="2891">
                  <c:v>2526</c:v>
                </c:pt>
                <c:pt idx="2892">
                  <c:v>2527</c:v>
                </c:pt>
                <c:pt idx="2893">
                  <c:v>2528</c:v>
                </c:pt>
                <c:pt idx="2894">
                  <c:v>2529</c:v>
                </c:pt>
                <c:pt idx="2895">
                  <c:v>2530</c:v>
                </c:pt>
                <c:pt idx="2896">
                  <c:v>2531</c:v>
                </c:pt>
                <c:pt idx="2897">
                  <c:v>2532</c:v>
                </c:pt>
                <c:pt idx="2898">
                  <c:v>2533</c:v>
                </c:pt>
                <c:pt idx="2899">
                  <c:v>2534</c:v>
                </c:pt>
                <c:pt idx="2900">
                  <c:v>2535</c:v>
                </c:pt>
                <c:pt idx="2901">
                  <c:v>2536</c:v>
                </c:pt>
                <c:pt idx="2902">
                  <c:v>2537</c:v>
                </c:pt>
                <c:pt idx="2903">
                  <c:v>2538</c:v>
                </c:pt>
                <c:pt idx="2904">
                  <c:v>2539</c:v>
                </c:pt>
                <c:pt idx="2905">
                  <c:v>2540</c:v>
                </c:pt>
                <c:pt idx="2906">
                  <c:v>2541</c:v>
                </c:pt>
                <c:pt idx="2907">
                  <c:v>2542</c:v>
                </c:pt>
                <c:pt idx="2908">
                  <c:v>2543</c:v>
                </c:pt>
                <c:pt idx="2909">
                  <c:v>2544</c:v>
                </c:pt>
                <c:pt idx="2910">
                  <c:v>2545</c:v>
                </c:pt>
                <c:pt idx="2911">
                  <c:v>2546</c:v>
                </c:pt>
                <c:pt idx="2912">
                  <c:v>2547</c:v>
                </c:pt>
                <c:pt idx="2913">
                  <c:v>2548</c:v>
                </c:pt>
                <c:pt idx="2914">
                  <c:v>2549</c:v>
                </c:pt>
                <c:pt idx="2915">
                  <c:v>2550</c:v>
                </c:pt>
                <c:pt idx="2916">
                  <c:v>2551</c:v>
                </c:pt>
                <c:pt idx="2917">
                  <c:v>2552</c:v>
                </c:pt>
                <c:pt idx="2918">
                  <c:v>2553</c:v>
                </c:pt>
                <c:pt idx="2919">
                  <c:v>2554</c:v>
                </c:pt>
                <c:pt idx="2920">
                  <c:v>2555</c:v>
                </c:pt>
                <c:pt idx="2921">
                  <c:v>2556</c:v>
                </c:pt>
                <c:pt idx="2922">
                  <c:v>2557</c:v>
                </c:pt>
                <c:pt idx="2923">
                  <c:v>2558</c:v>
                </c:pt>
                <c:pt idx="2924">
                  <c:v>2559</c:v>
                </c:pt>
                <c:pt idx="2925">
                  <c:v>2560</c:v>
                </c:pt>
                <c:pt idx="2926">
                  <c:v>2561</c:v>
                </c:pt>
                <c:pt idx="2927">
                  <c:v>2562</c:v>
                </c:pt>
                <c:pt idx="2928">
                  <c:v>2563</c:v>
                </c:pt>
                <c:pt idx="2929">
                  <c:v>2564</c:v>
                </c:pt>
                <c:pt idx="2930">
                  <c:v>2565</c:v>
                </c:pt>
                <c:pt idx="2931">
                  <c:v>2566</c:v>
                </c:pt>
                <c:pt idx="2932">
                  <c:v>2567</c:v>
                </c:pt>
                <c:pt idx="2933">
                  <c:v>2568</c:v>
                </c:pt>
                <c:pt idx="2934">
                  <c:v>2569</c:v>
                </c:pt>
                <c:pt idx="2935">
                  <c:v>2570</c:v>
                </c:pt>
                <c:pt idx="2936">
                  <c:v>2571</c:v>
                </c:pt>
                <c:pt idx="2937">
                  <c:v>2572</c:v>
                </c:pt>
                <c:pt idx="2938">
                  <c:v>2573</c:v>
                </c:pt>
                <c:pt idx="2939">
                  <c:v>2574</c:v>
                </c:pt>
                <c:pt idx="2940">
                  <c:v>2575</c:v>
                </c:pt>
                <c:pt idx="2941">
                  <c:v>2576</c:v>
                </c:pt>
                <c:pt idx="2942">
                  <c:v>2577</c:v>
                </c:pt>
                <c:pt idx="2943">
                  <c:v>2578</c:v>
                </c:pt>
                <c:pt idx="2944">
                  <c:v>2579</c:v>
                </c:pt>
                <c:pt idx="2945">
                  <c:v>2580</c:v>
                </c:pt>
                <c:pt idx="2946">
                  <c:v>2581</c:v>
                </c:pt>
                <c:pt idx="2947">
                  <c:v>2582</c:v>
                </c:pt>
                <c:pt idx="2948">
                  <c:v>2583</c:v>
                </c:pt>
                <c:pt idx="2949">
                  <c:v>2584</c:v>
                </c:pt>
                <c:pt idx="2950">
                  <c:v>2585</c:v>
                </c:pt>
                <c:pt idx="2951">
                  <c:v>2586</c:v>
                </c:pt>
                <c:pt idx="2952">
                  <c:v>2587</c:v>
                </c:pt>
                <c:pt idx="2953">
                  <c:v>2588</c:v>
                </c:pt>
                <c:pt idx="2954">
                  <c:v>2589</c:v>
                </c:pt>
                <c:pt idx="2955">
                  <c:v>2590</c:v>
                </c:pt>
                <c:pt idx="2956">
                  <c:v>2591</c:v>
                </c:pt>
                <c:pt idx="2957">
                  <c:v>2592</c:v>
                </c:pt>
                <c:pt idx="2958">
                  <c:v>2593</c:v>
                </c:pt>
                <c:pt idx="2959">
                  <c:v>2594</c:v>
                </c:pt>
                <c:pt idx="2960">
                  <c:v>2595</c:v>
                </c:pt>
                <c:pt idx="2961">
                  <c:v>2596</c:v>
                </c:pt>
                <c:pt idx="2962">
                  <c:v>2597</c:v>
                </c:pt>
                <c:pt idx="2963">
                  <c:v>2598</c:v>
                </c:pt>
                <c:pt idx="2964">
                  <c:v>2599</c:v>
                </c:pt>
                <c:pt idx="2965">
                  <c:v>2600</c:v>
                </c:pt>
                <c:pt idx="2966">
                  <c:v>2601</c:v>
                </c:pt>
                <c:pt idx="2967">
                  <c:v>2602</c:v>
                </c:pt>
                <c:pt idx="2968">
                  <c:v>2603</c:v>
                </c:pt>
                <c:pt idx="2969">
                  <c:v>2604</c:v>
                </c:pt>
                <c:pt idx="2970">
                  <c:v>2605</c:v>
                </c:pt>
                <c:pt idx="2971">
                  <c:v>2606</c:v>
                </c:pt>
                <c:pt idx="2972">
                  <c:v>2607</c:v>
                </c:pt>
                <c:pt idx="2973">
                  <c:v>2608</c:v>
                </c:pt>
                <c:pt idx="2974">
                  <c:v>2609</c:v>
                </c:pt>
                <c:pt idx="2975">
                  <c:v>2610</c:v>
                </c:pt>
                <c:pt idx="2976">
                  <c:v>2611</c:v>
                </c:pt>
                <c:pt idx="2977">
                  <c:v>2612</c:v>
                </c:pt>
                <c:pt idx="2978">
                  <c:v>2613</c:v>
                </c:pt>
                <c:pt idx="2979">
                  <c:v>2614</c:v>
                </c:pt>
                <c:pt idx="2980">
                  <c:v>2615</c:v>
                </c:pt>
                <c:pt idx="2981">
                  <c:v>2616</c:v>
                </c:pt>
                <c:pt idx="2982">
                  <c:v>2617</c:v>
                </c:pt>
                <c:pt idx="2983">
                  <c:v>2618</c:v>
                </c:pt>
                <c:pt idx="2984">
                  <c:v>2619</c:v>
                </c:pt>
                <c:pt idx="2985">
                  <c:v>2620</c:v>
                </c:pt>
                <c:pt idx="2986">
                  <c:v>2621</c:v>
                </c:pt>
                <c:pt idx="2987">
                  <c:v>2622</c:v>
                </c:pt>
                <c:pt idx="2988">
                  <c:v>2623</c:v>
                </c:pt>
                <c:pt idx="2989">
                  <c:v>2624</c:v>
                </c:pt>
                <c:pt idx="2990">
                  <c:v>2625</c:v>
                </c:pt>
                <c:pt idx="2991">
                  <c:v>2626</c:v>
                </c:pt>
                <c:pt idx="2992">
                  <c:v>2627</c:v>
                </c:pt>
                <c:pt idx="2993">
                  <c:v>2628</c:v>
                </c:pt>
                <c:pt idx="2994">
                  <c:v>2629</c:v>
                </c:pt>
                <c:pt idx="2995">
                  <c:v>2630</c:v>
                </c:pt>
                <c:pt idx="2996">
                  <c:v>2631</c:v>
                </c:pt>
                <c:pt idx="2997">
                  <c:v>2632</c:v>
                </c:pt>
                <c:pt idx="2998">
                  <c:v>2633</c:v>
                </c:pt>
                <c:pt idx="2999">
                  <c:v>2634</c:v>
                </c:pt>
                <c:pt idx="3000">
                  <c:v>2635</c:v>
                </c:pt>
                <c:pt idx="3001">
                  <c:v>2636</c:v>
                </c:pt>
                <c:pt idx="3002">
                  <c:v>2637</c:v>
                </c:pt>
                <c:pt idx="3003">
                  <c:v>2638</c:v>
                </c:pt>
                <c:pt idx="3004">
                  <c:v>2639</c:v>
                </c:pt>
                <c:pt idx="3005">
                  <c:v>2640</c:v>
                </c:pt>
                <c:pt idx="3006">
                  <c:v>2641</c:v>
                </c:pt>
                <c:pt idx="3007">
                  <c:v>2642</c:v>
                </c:pt>
                <c:pt idx="3008">
                  <c:v>2643</c:v>
                </c:pt>
                <c:pt idx="3009">
                  <c:v>2644</c:v>
                </c:pt>
                <c:pt idx="3010">
                  <c:v>2645</c:v>
                </c:pt>
                <c:pt idx="3011">
                  <c:v>2646</c:v>
                </c:pt>
                <c:pt idx="3012">
                  <c:v>2647</c:v>
                </c:pt>
                <c:pt idx="3013">
                  <c:v>2648</c:v>
                </c:pt>
                <c:pt idx="3014">
                  <c:v>2649</c:v>
                </c:pt>
                <c:pt idx="3015">
                  <c:v>2650</c:v>
                </c:pt>
                <c:pt idx="3016">
                  <c:v>2651</c:v>
                </c:pt>
                <c:pt idx="3017">
                  <c:v>2652</c:v>
                </c:pt>
                <c:pt idx="3018">
                  <c:v>2653</c:v>
                </c:pt>
                <c:pt idx="3019">
                  <c:v>2654</c:v>
                </c:pt>
                <c:pt idx="3020">
                  <c:v>2655</c:v>
                </c:pt>
                <c:pt idx="3021">
                  <c:v>2656</c:v>
                </c:pt>
                <c:pt idx="3022">
                  <c:v>2657</c:v>
                </c:pt>
                <c:pt idx="3023">
                  <c:v>2658</c:v>
                </c:pt>
                <c:pt idx="3024">
                  <c:v>2659</c:v>
                </c:pt>
                <c:pt idx="3025">
                  <c:v>2660</c:v>
                </c:pt>
                <c:pt idx="3026">
                  <c:v>2661</c:v>
                </c:pt>
                <c:pt idx="3027">
                  <c:v>2662</c:v>
                </c:pt>
                <c:pt idx="3028">
                  <c:v>2663</c:v>
                </c:pt>
                <c:pt idx="3029">
                  <c:v>2664</c:v>
                </c:pt>
                <c:pt idx="3030">
                  <c:v>2665</c:v>
                </c:pt>
                <c:pt idx="3031">
                  <c:v>2666</c:v>
                </c:pt>
                <c:pt idx="3032">
                  <c:v>2667</c:v>
                </c:pt>
                <c:pt idx="3033">
                  <c:v>2668</c:v>
                </c:pt>
                <c:pt idx="3034">
                  <c:v>2669</c:v>
                </c:pt>
                <c:pt idx="3035">
                  <c:v>2670</c:v>
                </c:pt>
                <c:pt idx="3036">
                  <c:v>2671</c:v>
                </c:pt>
                <c:pt idx="3037">
                  <c:v>2672</c:v>
                </c:pt>
                <c:pt idx="3038">
                  <c:v>2673</c:v>
                </c:pt>
                <c:pt idx="3039">
                  <c:v>2674</c:v>
                </c:pt>
                <c:pt idx="3040">
                  <c:v>2675</c:v>
                </c:pt>
                <c:pt idx="3041">
                  <c:v>2676</c:v>
                </c:pt>
                <c:pt idx="3042">
                  <c:v>2677</c:v>
                </c:pt>
                <c:pt idx="3043">
                  <c:v>2678</c:v>
                </c:pt>
                <c:pt idx="3044">
                  <c:v>2679</c:v>
                </c:pt>
                <c:pt idx="3045">
                  <c:v>2680</c:v>
                </c:pt>
                <c:pt idx="3046">
                  <c:v>2681</c:v>
                </c:pt>
                <c:pt idx="3047">
                  <c:v>2682</c:v>
                </c:pt>
                <c:pt idx="3048">
                  <c:v>2683</c:v>
                </c:pt>
                <c:pt idx="3049">
                  <c:v>2684</c:v>
                </c:pt>
                <c:pt idx="3050">
                  <c:v>2685</c:v>
                </c:pt>
                <c:pt idx="3051">
                  <c:v>2686</c:v>
                </c:pt>
                <c:pt idx="3052">
                  <c:v>2687</c:v>
                </c:pt>
                <c:pt idx="3053">
                  <c:v>2688</c:v>
                </c:pt>
                <c:pt idx="3054">
                  <c:v>2689</c:v>
                </c:pt>
                <c:pt idx="3055">
                  <c:v>2690</c:v>
                </c:pt>
                <c:pt idx="3056">
                  <c:v>2691</c:v>
                </c:pt>
                <c:pt idx="3057">
                  <c:v>2692</c:v>
                </c:pt>
                <c:pt idx="3058">
                  <c:v>2693</c:v>
                </c:pt>
                <c:pt idx="3059">
                  <c:v>2694</c:v>
                </c:pt>
                <c:pt idx="3060">
                  <c:v>2695</c:v>
                </c:pt>
                <c:pt idx="3061">
                  <c:v>2696</c:v>
                </c:pt>
                <c:pt idx="3062">
                  <c:v>2697</c:v>
                </c:pt>
                <c:pt idx="3063">
                  <c:v>2698</c:v>
                </c:pt>
                <c:pt idx="3064">
                  <c:v>2699</c:v>
                </c:pt>
                <c:pt idx="3065">
                  <c:v>2700</c:v>
                </c:pt>
                <c:pt idx="3066">
                  <c:v>2701</c:v>
                </c:pt>
                <c:pt idx="3067">
                  <c:v>2702</c:v>
                </c:pt>
                <c:pt idx="3068">
                  <c:v>2703</c:v>
                </c:pt>
                <c:pt idx="3069">
                  <c:v>2704</c:v>
                </c:pt>
                <c:pt idx="3070">
                  <c:v>2705</c:v>
                </c:pt>
                <c:pt idx="3071">
                  <c:v>2706</c:v>
                </c:pt>
                <c:pt idx="3072">
                  <c:v>2707</c:v>
                </c:pt>
                <c:pt idx="3073">
                  <c:v>2708</c:v>
                </c:pt>
                <c:pt idx="3074">
                  <c:v>2709</c:v>
                </c:pt>
                <c:pt idx="3075">
                  <c:v>2710</c:v>
                </c:pt>
                <c:pt idx="3076">
                  <c:v>2711</c:v>
                </c:pt>
                <c:pt idx="3077">
                  <c:v>2712</c:v>
                </c:pt>
                <c:pt idx="3078">
                  <c:v>2713</c:v>
                </c:pt>
                <c:pt idx="3079">
                  <c:v>2714</c:v>
                </c:pt>
                <c:pt idx="3080">
                  <c:v>2715</c:v>
                </c:pt>
                <c:pt idx="3081">
                  <c:v>2716</c:v>
                </c:pt>
                <c:pt idx="3082">
                  <c:v>2717</c:v>
                </c:pt>
                <c:pt idx="3083">
                  <c:v>2718</c:v>
                </c:pt>
                <c:pt idx="3084">
                  <c:v>2719</c:v>
                </c:pt>
                <c:pt idx="3085">
                  <c:v>2720</c:v>
                </c:pt>
                <c:pt idx="3086">
                  <c:v>2721</c:v>
                </c:pt>
                <c:pt idx="3087">
                  <c:v>2722</c:v>
                </c:pt>
                <c:pt idx="3088">
                  <c:v>2723</c:v>
                </c:pt>
                <c:pt idx="3089">
                  <c:v>2724</c:v>
                </c:pt>
                <c:pt idx="3090">
                  <c:v>2725</c:v>
                </c:pt>
                <c:pt idx="3091">
                  <c:v>2726</c:v>
                </c:pt>
                <c:pt idx="3092">
                  <c:v>2727</c:v>
                </c:pt>
                <c:pt idx="3093">
                  <c:v>2728</c:v>
                </c:pt>
                <c:pt idx="3094">
                  <c:v>2729</c:v>
                </c:pt>
                <c:pt idx="3095">
                  <c:v>2730</c:v>
                </c:pt>
                <c:pt idx="3096">
                  <c:v>2731</c:v>
                </c:pt>
                <c:pt idx="3097">
                  <c:v>2732</c:v>
                </c:pt>
                <c:pt idx="3098">
                  <c:v>2733</c:v>
                </c:pt>
                <c:pt idx="3099">
                  <c:v>2734</c:v>
                </c:pt>
                <c:pt idx="3100">
                  <c:v>2735</c:v>
                </c:pt>
                <c:pt idx="3101">
                  <c:v>2736</c:v>
                </c:pt>
                <c:pt idx="3102">
                  <c:v>2737</c:v>
                </c:pt>
                <c:pt idx="3103">
                  <c:v>2738</c:v>
                </c:pt>
                <c:pt idx="3104">
                  <c:v>2739</c:v>
                </c:pt>
                <c:pt idx="3105">
                  <c:v>2740</c:v>
                </c:pt>
                <c:pt idx="3106">
                  <c:v>2741</c:v>
                </c:pt>
                <c:pt idx="3107">
                  <c:v>2742</c:v>
                </c:pt>
                <c:pt idx="3108">
                  <c:v>2743</c:v>
                </c:pt>
                <c:pt idx="3109">
                  <c:v>2744</c:v>
                </c:pt>
                <c:pt idx="3110">
                  <c:v>2745</c:v>
                </c:pt>
                <c:pt idx="3111">
                  <c:v>2746</c:v>
                </c:pt>
                <c:pt idx="3112">
                  <c:v>2747</c:v>
                </c:pt>
                <c:pt idx="3113">
                  <c:v>2748</c:v>
                </c:pt>
                <c:pt idx="3114">
                  <c:v>2749</c:v>
                </c:pt>
                <c:pt idx="3115">
                  <c:v>2750</c:v>
                </c:pt>
                <c:pt idx="3116">
                  <c:v>2751</c:v>
                </c:pt>
                <c:pt idx="3117">
                  <c:v>2752</c:v>
                </c:pt>
                <c:pt idx="3118">
                  <c:v>2753</c:v>
                </c:pt>
                <c:pt idx="3119">
                  <c:v>2754</c:v>
                </c:pt>
                <c:pt idx="3120">
                  <c:v>2755</c:v>
                </c:pt>
                <c:pt idx="3121">
                  <c:v>2756</c:v>
                </c:pt>
                <c:pt idx="3122">
                  <c:v>2757</c:v>
                </c:pt>
                <c:pt idx="3123">
                  <c:v>2758</c:v>
                </c:pt>
                <c:pt idx="3124">
                  <c:v>2759</c:v>
                </c:pt>
                <c:pt idx="3125">
                  <c:v>2760</c:v>
                </c:pt>
                <c:pt idx="3126">
                  <c:v>2761</c:v>
                </c:pt>
                <c:pt idx="3127">
                  <c:v>2762</c:v>
                </c:pt>
                <c:pt idx="3128">
                  <c:v>2763</c:v>
                </c:pt>
                <c:pt idx="3129">
                  <c:v>2764</c:v>
                </c:pt>
                <c:pt idx="3130">
                  <c:v>2765</c:v>
                </c:pt>
                <c:pt idx="3131">
                  <c:v>2766</c:v>
                </c:pt>
                <c:pt idx="3132">
                  <c:v>2767</c:v>
                </c:pt>
                <c:pt idx="3133">
                  <c:v>2768</c:v>
                </c:pt>
                <c:pt idx="3134">
                  <c:v>2769</c:v>
                </c:pt>
                <c:pt idx="3135">
                  <c:v>2770</c:v>
                </c:pt>
                <c:pt idx="3136">
                  <c:v>2771</c:v>
                </c:pt>
                <c:pt idx="3137">
                  <c:v>2772</c:v>
                </c:pt>
                <c:pt idx="3138">
                  <c:v>2773</c:v>
                </c:pt>
                <c:pt idx="3139">
                  <c:v>2774</c:v>
                </c:pt>
                <c:pt idx="3140">
                  <c:v>2775</c:v>
                </c:pt>
                <c:pt idx="3141">
                  <c:v>2776</c:v>
                </c:pt>
                <c:pt idx="3142">
                  <c:v>2777</c:v>
                </c:pt>
                <c:pt idx="3143">
                  <c:v>2778</c:v>
                </c:pt>
                <c:pt idx="3144">
                  <c:v>2779</c:v>
                </c:pt>
                <c:pt idx="3145">
                  <c:v>2780</c:v>
                </c:pt>
                <c:pt idx="3146">
                  <c:v>2781</c:v>
                </c:pt>
                <c:pt idx="3147">
                  <c:v>2782</c:v>
                </c:pt>
                <c:pt idx="3148">
                  <c:v>2783</c:v>
                </c:pt>
                <c:pt idx="3149">
                  <c:v>2784</c:v>
                </c:pt>
                <c:pt idx="3150">
                  <c:v>2785</c:v>
                </c:pt>
                <c:pt idx="3151">
                  <c:v>2786</c:v>
                </c:pt>
                <c:pt idx="3152">
                  <c:v>2787</c:v>
                </c:pt>
                <c:pt idx="3153">
                  <c:v>2788</c:v>
                </c:pt>
                <c:pt idx="3154">
                  <c:v>2789</c:v>
                </c:pt>
                <c:pt idx="3155">
                  <c:v>2790</c:v>
                </c:pt>
                <c:pt idx="3156">
                  <c:v>2791</c:v>
                </c:pt>
                <c:pt idx="3157">
                  <c:v>2792</c:v>
                </c:pt>
                <c:pt idx="3158">
                  <c:v>2793</c:v>
                </c:pt>
                <c:pt idx="3159">
                  <c:v>2794</c:v>
                </c:pt>
                <c:pt idx="3160">
                  <c:v>2795</c:v>
                </c:pt>
                <c:pt idx="3161">
                  <c:v>2796</c:v>
                </c:pt>
                <c:pt idx="3162">
                  <c:v>2797</c:v>
                </c:pt>
                <c:pt idx="3163">
                  <c:v>2798</c:v>
                </c:pt>
                <c:pt idx="3164">
                  <c:v>2799</c:v>
                </c:pt>
                <c:pt idx="3165">
                  <c:v>2800</c:v>
                </c:pt>
                <c:pt idx="3166">
                  <c:v>2801</c:v>
                </c:pt>
                <c:pt idx="3167">
                  <c:v>2802</c:v>
                </c:pt>
                <c:pt idx="3168">
                  <c:v>2803</c:v>
                </c:pt>
                <c:pt idx="3169">
                  <c:v>2804</c:v>
                </c:pt>
                <c:pt idx="3170">
                  <c:v>2805</c:v>
                </c:pt>
                <c:pt idx="3171">
                  <c:v>2806</c:v>
                </c:pt>
                <c:pt idx="3172">
                  <c:v>2807</c:v>
                </c:pt>
                <c:pt idx="3173">
                  <c:v>2808</c:v>
                </c:pt>
                <c:pt idx="3174">
                  <c:v>2809</c:v>
                </c:pt>
                <c:pt idx="3175">
                  <c:v>2810</c:v>
                </c:pt>
                <c:pt idx="3176">
                  <c:v>2811</c:v>
                </c:pt>
                <c:pt idx="3177">
                  <c:v>2812</c:v>
                </c:pt>
                <c:pt idx="3178">
                  <c:v>2813</c:v>
                </c:pt>
                <c:pt idx="3179">
                  <c:v>2814</c:v>
                </c:pt>
                <c:pt idx="3180">
                  <c:v>2815</c:v>
                </c:pt>
                <c:pt idx="3181">
                  <c:v>2816</c:v>
                </c:pt>
                <c:pt idx="3182">
                  <c:v>2817</c:v>
                </c:pt>
                <c:pt idx="3183">
                  <c:v>2818</c:v>
                </c:pt>
                <c:pt idx="3184">
                  <c:v>2819</c:v>
                </c:pt>
                <c:pt idx="3185">
                  <c:v>2820</c:v>
                </c:pt>
                <c:pt idx="3186">
                  <c:v>2821</c:v>
                </c:pt>
                <c:pt idx="3187">
                  <c:v>2822</c:v>
                </c:pt>
                <c:pt idx="3188">
                  <c:v>2823</c:v>
                </c:pt>
                <c:pt idx="3189">
                  <c:v>2824</c:v>
                </c:pt>
                <c:pt idx="3190">
                  <c:v>2825</c:v>
                </c:pt>
                <c:pt idx="3191">
                  <c:v>2826</c:v>
                </c:pt>
                <c:pt idx="3192">
                  <c:v>2827</c:v>
                </c:pt>
                <c:pt idx="3193">
                  <c:v>2828</c:v>
                </c:pt>
                <c:pt idx="3194">
                  <c:v>2829</c:v>
                </c:pt>
                <c:pt idx="3195">
                  <c:v>2830</c:v>
                </c:pt>
                <c:pt idx="3196">
                  <c:v>2831</c:v>
                </c:pt>
                <c:pt idx="3197">
                  <c:v>2832</c:v>
                </c:pt>
                <c:pt idx="3198">
                  <c:v>2833</c:v>
                </c:pt>
                <c:pt idx="3199">
                  <c:v>2834</c:v>
                </c:pt>
                <c:pt idx="3200">
                  <c:v>2835</c:v>
                </c:pt>
                <c:pt idx="3201">
                  <c:v>2836</c:v>
                </c:pt>
                <c:pt idx="3202">
                  <c:v>2837</c:v>
                </c:pt>
                <c:pt idx="3203">
                  <c:v>2838</c:v>
                </c:pt>
                <c:pt idx="3204">
                  <c:v>2839</c:v>
                </c:pt>
                <c:pt idx="3205">
                  <c:v>2840</c:v>
                </c:pt>
                <c:pt idx="3206">
                  <c:v>2841</c:v>
                </c:pt>
                <c:pt idx="3207">
                  <c:v>2842</c:v>
                </c:pt>
                <c:pt idx="3208">
                  <c:v>2843</c:v>
                </c:pt>
                <c:pt idx="3209">
                  <c:v>2844</c:v>
                </c:pt>
                <c:pt idx="3210">
                  <c:v>2845</c:v>
                </c:pt>
                <c:pt idx="3211">
                  <c:v>2846</c:v>
                </c:pt>
                <c:pt idx="3212">
                  <c:v>2847</c:v>
                </c:pt>
                <c:pt idx="3213">
                  <c:v>2848</c:v>
                </c:pt>
                <c:pt idx="3214">
                  <c:v>2849</c:v>
                </c:pt>
                <c:pt idx="3215">
                  <c:v>2850</c:v>
                </c:pt>
                <c:pt idx="3216">
                  <c:v>2851</c:v>
                </c:pt>
                <c:pt idx="3217">
                  <c:v>2852</c:v>
                </c:pt>
                <c:pt idx="3218">
                  <c:v>2853</c:v>
                </c:pt>
                <c:pt idx="3219">
                  <c:v>2854</c:v>
                </c:pt>
                <c:pt idx="3220">
                  <c:v>2855</c:v>
                </c:pt>
                <c:pt idx="3221">
                  <c:v>2856</c:v>
                </c:pt>
                <c:pt idx="3222">
                  <c:v>2857</c:v>
                </c:pt>
                <c:pt idx="3223">
                  <c:v>2858</c:v>
                </c:pt>
                <c:pt idx="3224">
                  <c:v>2859</c:v>
                </c:pt>
                <c:pt idx="3225">
                  <c:v>2860</c:v>
                </c:pt>
                <c:pt idx="3226">
                  <c:v>2861</c:v>
                </c:pt>
                <c:pt idx="3227">
                  <c:v>2862</c:v>
                </c:pt>
                <c:pt idx="3228">
                  <c:v>2863</c:v>
                </c:pt>
                <c:pt idx="3229">
                  <c:v>2864</c:v>
                </c:pt>
                <c:pt idx="3230">
                  <c:v>2865</c:v>
                </c:pt>
                <c:pt idx="3231">
                  <c:v>2866</c:v>
                </c:pt>
                <c:pt idx="3232">
                  <c:v>2867</c:v>
                </c:pt>
                <c:pt idx="3233">
                  <c:v>2868</c:v>
                </c:pt>
                <c:pt idx="3234">
                  <c:v>2869</c:v>
                </c:pt>
                <c:pt idx="3235">
                  <c:v>2870</c:v>
                </c:pt>
                <c:pt idx="3236">
                  <c:v>2871</c:v>
                </c:pt>
                <c:pt idx="3237">
                  <c:v>2872</c:v>
                </c:pt>
                <c:pt idx="3238">
                  <c:v>2873</c:v>
                </c:pt>
                <c:pt idx="3239">
                  <c:v>2874</c:v>
                </c:pt>
                <c:pt idx="3240">
                  <c:v>2875</c:v>
                </c:pt>
                <c:pt idx="3241">
                  <c:v>2876</c:v>
                </c:pt>
                <c:pt idx="3242">
                  <c:v>2877</c:v>
                </c:pt>
                <c:pt idx="3243">
                  <c:v>2878</c:v>
                </c:pt>
                <c:pt idx="3244">
                  <c:v>2879</c:v>
                </c:pt>
                <c:pt idx="3245">
                  <c:v>2880</c:v>
                </c:pt>
                <c:pt idx="3246">
                  <c:v>2881</c:v>
                </c:pt>
                <c:pt idx="3247">
                  <c:v>2882</c:v>
                </c:pt>
                <c:pt idx="3248">
                  <c:v>2883</c:v>
                </c:pt>
                <c:pt idx="3249">
                  <c:v>2884</c:v>
                </c:pt>
                <c:pt idx="3250">
                  <c:v>2885</c:v>
                </c:pt>
                <c:pt idx="3251">
                  <c:v>2886</c:v>
                </c:pt>
                <c:pt idx="3252">
                  <c:v>2887</c:v>
                </c:pt>
                <c:pt idx="3253">
                  <c:v>2888</c:v>
                </c:pt>
                <c:pt idx="3254">
                  <c:v>2889</c:v>
                </c:pt>
                <c:pt idx="3255">
                  <c:v>2890</c:v>
                </c:pt>
                <c:pt idx="3256">
                  <c:v>2891</c:v>
                </c:pt>
                <c:pt idx="3257">
                  <c:v>2892</c:v>
                </c:pt>
                <c:pt idx="3258">
                  <c:v>2893</c:v>
                </c:pt>
                <c:pt idx="3259">
                  <c:v>2894</c:v>
                </c:pt>
                <c:pt idx="3260">
                  <c:v>2895</c:v>
                </c:pt>
                <c:pt idx="3261">
                  <c:v>2896</c:v>
                </c:pt>
                <c:pt idx="3262">
                  <c:v>2897</c:v>
                </c:pt>
                <c:pt idx="3263">
                  <c:v>2898</c:v>
                </c:pt>
                <c:pt idx="3264">
                  <c:v>2899</c:v>
                </c:pt>
                <c:pt idx="3265">
                  <c:v>2900</c:v>
                </c:pt>
                <c:pt idx="3266">
                  <c:v>2901</c:v>
                </c:pt>
                <c:pt idx="3267">
                  <c:v>2902</c:v>
                </c:pt>
                <c:pt idx="3268">
                  <c:v>2903</c:v>
                </c:pt>
                <c:pt idx="3269">
                  <c:v>2904</c:v>
                </c:pt>
                <c:pt idx="3270">
                  <c:v>2905</c:v>
                </c:pt>
                <c:pt idx="3271">
                  <c:v>2906</c:v>
                </c:pt>
                <c:pt idx="3272">
                  <c:v>2907</c:v>
                </c:pt>
                <c:pt idx="3273">
                  <c:v>2908</c:v>
                </c:pt>
                <c:pt idx="3274">
                  <c:v>2909</c:v>
                </c:pt>
                <c:pt idx="3275">
                  <c:v>2910</c:v>
                </c:pt>
                <c:pt idx="3276">
                  <c:v>2911</c:v>
                </c:pt>
                <c:pt idx="3277">
                  <c:v>2912</c:v>
                </c:pt>
                <c:pt idx="3278">
                  <c:v>2913</c:v>
                </c:pt>
                <c:pt idx="3279">
                  <c:v>2914</c:v>
                </c:pt>
                <c:pt idx="3280">
                  <c:v>2915</c:v>
                </c:pt>
                <c:pt idx="3281">
                  <c:v>2916</c:v>
                </c:pt>
                <c:pt idx="3282">
                  <c:v>2917</c:v>
                </c:pt>
                <c:pt idx="3283">
                  <c:v>2918</c:v>
                </c:pt>
                <c:pt idx="3284">
                  <c:v>2919</c:v>
                </c:pt>
                <c:pt idx="3285">
                  <c:v>2920</c:v>
                </c:pt>
                <c:pt idx="3286">
                  <c:v>2921</c:v>
                </c:pt>
                <c:pt idx="3287">
                  <c:v>2922</c:v>
                </c:pt>
                <c:pt idx="3288">
                  <c:v>2923</c:v>
                </c:pt>
                <c:pt idx="3289">
                  <c:v>2924</c:v>
                </c:pt>
                <c:pt idx="3290">
                  <c:v>2925</c:v>
                </c:pt>
                <c:pt idx="3291">
                  <c:v>2926</c:v>
                </c:pt>
                <c:pt idx="3292">
                  <c:v>2927</c:v>
                </c:pt>
                <c:pt idx="3293">
                  <c:v>2928</c:v>
                </c:pt>
                <c:pt idx="3294">
                  <c:v>2929</c:v>
                </c:pt>
                <c:pt idx="3295">
                  <c:v>2930</c:v>
                </c:pt>
                <c:pt idx="3296">
                  <c:v>2931</c:v>
                </c:pt>
                <c:pt idx="3297">
                  <c:v>2932</c:v>
                </c:pt>
                <c:pt idx="3298">
                  <c:v>2933</c:v>
                </c:pt>
                <c:pt idx="3299">
                  <c:v>2934</c:v>
                </c:pt>
                <c:pt idx="3300">
                  <c:v>2935</c:v>
                </c:pt>
                <c:pt idx="3301">
                  <c:v>2936</c:v>
                </c:pt>
                <c:pt idx="3302">
                  <c:v>2937</c:v>
                </c:pt>
                <c:pt idx="3303">
                  <c:v>2938</c:v>
                </c:pt>
                <c:pt idx="3304">
                  <c:v>2939</c:v>
                </c:pt>
                <c:pt idx="3305">
                  <c:v>2940</c:v>
                </c:pt>
                <c:pt idx="3306">
                  <c:v>2941</c:v>
                </c:pt>
                <c:pt idx="3307">
                  <c:v>2942</c:v>
                </c:pt>
                <c:pt idx="3308">
                  <c:v>2943</c:v>
                </c:pt>
                <c:pt idx="3309">
                  <c:v>2944</c:v>
                </c:pt>
                <c:pt idx="3310">
                  <c:v>2945</c:v>
                </c:pt>
                <c:pt idx="3311">
                  <c:v>2946</c:v>
                </c:pt>
                <c:pt idx="3312">
                  <c:v>2947</c:v>
                </c:pt>
                <c:pt idx="3313">
                  <c:v>2948</c:v>
                </c:pt>
                <c:pt idx="3314">
                  <c:v>2949</c:v>
                </c:pt>
                <c:pt idx="3315">
                  <c:v>2950</c:v>
                </c:pt>
                <c:pt idx="3316">
                  <c:v>2951</c:v>
                </c:pt>
                <c:pt idx="3317">
                  <c:v>2952</c:v>
                </c:pt>
                <c:pt idx="3318">
                  <c:v>2953</c:v>
                </c:pt>
                <c:pt idx="3319">
                  <c:v>2954</c:v>
                </c:pt>
                <c:pt idx="3320">
                  <c:v>2955</c:v>
                </c:pt>
                <c:pt idx="3321">
                  <c:v>2956</c:v>
                </c:pt>
                <c:pt idx="3322">
                  <c:v>2957</c:v>
                </c:pt>
                <c:pt idx="3323">
                  <c:v>2958</c:v>
                </c:pt>
                <c:pt idx="3324">
                  <c:v>2959</c:v>
                </c:pt>
                <c:pt idx="3325">
                  <c:v>2960</c:v>
                </c:pt>
                <c:pt idx="3326">
                  <c:v>2961</c:v>
                </c:pt>
                <c:pt idx="3327">
                  <c:v>2962</c:v>
                </c:pt>
                <c:pt idx="3328">
                  <c:v>2963</c:v>
                </c:pt>
                <c:pt idx="3329">
                  <c:v>2964</c:v>
                </c:pt>
                <c:pt idx="3330">
                  <c:v>2965</c:v>
                </c:pt>
                <c:pt idx="3331">
                  <c:v>2966</c:v>
                </c:pt>
                <c:pt idx="3332">
                  <c:v>2967</c:v>
                </c:pt>
                <c:pt idx="3333">
                  <c:v>2968</c:v>
                </c:pt>
                <c:pt idx="3334">
                  <c:v>2969</c:v>
                </c:pt>
                <c:pt idx="3335">
                  <c:v>2970</c:v>
                </c:pt>
                <c:pt idx="3336">
                  <c:v>2971</c:v>
                </c:pt>
                <c:pt idx="3337">
                  <c:v>2972</c:v>
                </c:pt>
                <c:pt idx="3338">
                  <c:v>2973</c:v>
                </c:pt>
                <c:pt idx="3339">
                  <c:v>2974</c:v>
                </c:pt>
                <c:pt idx="3340">
                  <c:v>2975</c:v>
                </c:pt>
                <c:pt idx="3341">
                  <c:v>2976</c:v>
                </c:pt>
                <c:pt idx="3342">
                  <c:v>2977</c:v>
                </c:pt>
                <c:pt idx="3343">
                  <c:v>2978</c:v>
                </c:pt>
                <c:pt idx="3344">
                  <c:v>2979</c:v>
                </c:pt>
                <c:pt idx="3345">
                  <c:v>2980</c:v>
                </c:pt>
                <c:pt idx="3346">
                  <c:v>2981</c:v>
                </c:pt>
                <c:pt idx="3347">
                  <c:v>2982</c:v>
                </c:pt>
                <c:pt idx="3348">
                  <c:v>2983</c:v>
                </c:pt>
                <c:pt idx="3349">
                  <c:v>2984</c:v>
                </c:pt>
                <c:pt idx="3350">
                  <c:v>2985</c:v>
                </c:pt>
                <c:pt idx="3351">
                  <c:v>2986</c:v>
                </c:pt>
                <c:pt idx="3352">
                  <c:v>2987</c:v>
                </c:pt>
                <c:pt idx="3353">
                  <c:v>2988</c:v>
                </c:pt>
                <c:pt idx="3354">
                  <c:v>2989</c:v>
                </c:pt>
                <c:pt idx="3355">
                  <c:v>2990</c:v>
                </c:pt>
                <c:pt idx="3356">
                  <c:v>2991</c:v>
                </c:pt>
                <c:pt idx="3357">
                  <c:v>2992</c:v>
                </c:pt>
                <c:pt idx="3358">
                  <c:v>2993</c:v>
                </c:pt>
                <c:pt idx="3359">
                  <c:v>2994</c:v>
                </c:pt>
                <c:pt idx="3360">
                  <c:v>2995</c:v>
                </c:pt>
                <c:pt idx="3361">
                  <c:v>2996</c:v>
                </c:pt>
                <c:pt idx="3362">
                  <c:v>2997</c:v>
                </c:pt>
                <c:pt idx="3363">
                  <c:v>2998</c:v>
                </c:pt>
                <c:pt idx="3364">
                  <c:v>2999</c:v>
                </c:pt>
                <c:pt idx="3365">
                  <c:v>3000</c:v>
                </c:pt>
                <c:pt idx="3366">
                  <c:v>3001</c:v>
                </c:pt>
                <c:pt idx="3367">
                  <c:v>3002</c:v>
                </c:pt>
                <c:pt idx="3368">
                  <c:v>3003</c:v>
                </c:pt>
                <c:pt idx="3369">
                  <c:v>3004</c:v>
                </c:pt>
                <c:pt idx="3370">
                  <c:v>3005</c:v>
                </c:pt>
                <c:pt idx="3371">
                  <c:v>3006</c:v>
                </c:pt>
                <c:pt idx="3372">
                  <c:v>3007</c:v>
                </c:pt>
                <c:pt idx="3373">
                  <c:v>3008</c:v>
                </c:pt>
                <c:pt idx="3374">
                  <c:v>3009</c:v>
                </c:pt>
                <c:pt idx="3375">
                  <c:v>3010</c:v>
                </c:pt>
                <c:pt idx="3376">
                  <c:v>3011</c:v>
                </c:pt>
                <c:pt idx="3377">
                  <c:v>3012</c:v>
                </c:pt>
                <c:pt idx="3378">
                  <c:v>3013</c:v>
                </c:pt>
                <c:pt idx="3379">
                  <c:v>3014</c:v>
                </c:pt>
                <c:pt idx="3380">
                  <c:v>3015</c:v>
                </c:pt>
                <c:pt idx="3381">
                  <c:v>3016</c:v>
                </c:pt>
                <c:pt idx="3382">
                  <c:v>3017</c:v>
                </c:pt>
                <c:pt idx="3383">
                  <c:v>3018</c:v>
                </c:pt>
                <c:pt idx="3384">
                  <c:v>3019</c:v>
                </c:pt>
                <c:pt idx="3385">
                  <c:v>3020</c:v>
                </c:pt>
                <c:pt idx="3386">
                  <c:v>3021</c:v>
                </c:pt>
                <c:pt idx="3387">
                  <c:v>3022</c:v>
                </c:pt>
                <c:pt idx="3388">
                  <c:v>3023</c:v>
                </c:pt>
                <c:pt idx="3389">
                  <c:v>3024</c:v>
                </c:pt>
                <c:pt idx="3390">
                  <c:v>3025</c:v>
                </c:pt>
                <c:pt idx="3391">
                  <c:v>3026</c:v>
                </c:pt>
                <c:pt idx="3392">
                  <c:v>3027</c:v>
                </c:pt>
                <c:pt idx="3393">
                  <c:v>3028</c:v>
                </c:pt>
                <c:pt idx="3394">
                  <c:v>3029</c:v>
                </c:pt>
                <c:pt idx="3395">
                  <c:v>3030</c:v>
                </c:pt>
                <c:pt idx="3396">
                  <c:v>3031</c:v>
                </c:pt>
                <c:pt idx="3397">
                  <c:v>3032</c:v>
                </c:pt>
                <c:pt idx="3398">
                  <c:v>3033</c:v>
                </c:pt>
                <c:pt idx="3399">
                  <c:v>3034</c:v>
                </c:pt>
                <c:pt idx="3400">
                  <c:v>3035</c:v>
                </c:pt>
                <c:pt idx="3401">
                  <c:v>3036</c:v>
                </c:pt>
                <c:pt idx="3402">
                  <c:v>3037</c:v>
                </c:pt>
                <c:pt idx="3403">
                  <c:v>3038</c:v>
                </c:pt>
                <c:pt idx="3404">
                  <c:v>3039</c:v>
                </c:pt>
                <c:pt idx="3405">
                  <c:v>3040</c:v>
                </c:pt>
                <c:pt idx="3406">
                  <c:v>3041</c:v>
                </c:pt>
                <c:pt idx="3407">
                  <c:v>3042</c:v>
                </c:pt>
                <c:pt idx="3408">
                  <c:v>3043</c:v>
                </c:pt>
                <c:pt idx="3409">
                  <c:v>3044</c:v>
                </c:pt>
                <c:pt idx="3410">
                  <c:v>3045</c:v>
                </c:pt>
                <c:pt idx="3411">
                  <c:v>3046</c:v>
                </c:pt>
                <c:pt idx="3412">
                  <c:v>3047</c:v>
                </c:pt>
                <c:pt idx="3413">
                  <c:v>3048</c:v>
                </c:pt>
                <c:pt idx="3414">
                  <c:v>3049</c:v>
                </c:pt>
                <c:pt idx="3415">
                  <c:v>3050</c:v>
                </c:pt>
                <c:pt idx="3416">
                  <c:v>3051</c:v>
                </c:pt>
                <c:pt idx="3417">
                  <c:v>3052</c:v>
                </c:pt>
                <c:pt idx="3418">
                  <c:v>3053</c:v>
                </c:pt>
                <c:pt idx="3419">
                  <c:v>3054</c:v>
                </c:pt>
                <c:pt idx="3420">
                  <c:v>3055</c:v>
                </c:pt>
                <c:pt idx="3421">
                  <c:v>3056</c:v>
                </c:pt>
                <c:pt idx="3422">
                  <c:v>3057</c:v>
                </c:pt>
                <c:pt idx="3423">
                  <c:v>3058</c:v>
                </c:pt>
                <c:pt idx="3424">
                  <c:v>3059</c:v>
                </c:pt>
                <c:pt idx="3425">
                  <c:v>3060</c:v>
                </c:pt>
                <c:pt idx="3426">
                  <c:v>3061</c:v>
                </c:pt>
                <c:pt idx="3427">
                  <c:v>3062</c:v>
                </c:pt>
                <c:pt idx="3428">
                  <c:v>3063</c:v>
                </c:pt>
                <c:pt idx="3429">
                  <c:v>3064</c:v>
                </c:pt>
                <c:pt idx="3430">
                  <c:v>3065</c:v>
                </c:pt>
                <c:pt idx="3431">
                  <c:v>3066</c:v>
                </c:pt>
                <c:pt idx="3432">
                  <c:v>3067</c:v>
                </c:pt>
                <c:pt idx="3433">
                  <c:v>3068</c:v>
                </c:pt>
                <c:pt idx="3434">
                  <c:v>3069</c:v>
                </c:pt>
                <c:pt idx="3435">
                  <c:v>3070</c:v>
                </c:pt>
                <c:pt idx="3436">
                  <c:v>3071</c:v>
                </c:pt>
                <c:pt idx="3437">
                  <c:v>3072</c:v>
                </c:pt>
                <c:pt idx="3438">
                  <c:v>3073</c:v>
                </c:pt>
                <c:pt idx="3439">
                  <c:v>3074</c:v>
                </c:pt>
                <c:pt idx="3440">
                  <c:v>3075</c:v>
                </c:pt>
                <c:pt idx="3441">
                  <c:v>3076</c:v>
                </c:pt>
                <c:pt idx="3442">
                  <c:v>3077</c:v>
                </c:pt>
                <c:pt idx="3443">
                  <c:v>3078</c:v>
                </c:pt>
                <c:pt idx="3444">
                  <c:v>3079</c:v>
                </c:pt>
                <c:pt idx="3445">
                  <c:v>3080</c:v>
                </c:pt>
                <c:pt idx="3446">
                  <c:v>3081</c:v>
                </c:pt>
                <c:pt idx="3447">
                  <c:v>3082</c:v>
                </c:pt>
                <c:pt idx="3448">
                  <c:v>3083</c:v>
                </c:pt>
                <c:pt idx="3449">
                  <c:v>3084</c:v>
                </c:pt>
                <c:pt idx="3450">
                  <c:v>3085</c:v>
                </c:pt>
                <c:pt idx="3451">
                  <c:v>3086</c:v>
                </c:pt>
                <c:pt idx="3452">
                  <c:v>3087</c:v>
                </c:pt>
                <c:pt idx="3453">
                  <c:v>3088</c:v>
                </c:pt>
                <c:pt idx="3454">
                  <c:v>3089</c:v>
                </c:pt>
                <c:pt idx="3455">
                  <c:v>3090</c:v>
                </c:pt>
                <c:pt idx="3456">
                  <c:v>3091</c:v>
                </c:pt>
                <c:pt idx="3457">
                  <c:v>3092</c:v>
                </c:pt>
                <c:pt idx="3458">
                  <c:v>3093</c:v>
                </c:pt>
                <c:pt idx="3459">
                  <c:v>3094</c:v>
                </c:pt>
                <c:pt idx="3460">
                  <c:v>3095</c:v>
                </c:pt>
                <c:pt idx="3461">
                  <c:v>3096</c:v>
                </c:pt>
                <c:pt idx="3462">
                  <c:v>3097</c:v>
                </c:pt>
                <c:pt idx="3463">
                  <c:v>3098</c:v>
                </c:pt>
                <c:pt idx="3464">
                  <c:v>3099</c:v>
                </c:pt>
                <c:pt idx="3465">
                  <c:v>3100</c:v>
                </c:pt>
                <c:pt idx="3466">
                  <c:v>3101</c:v>
                </c:pt>
                <c:pt idx="3467">
                  <c:v>3102</c:v>
                </c:pt>
                <c:pt idx="3468">
                  <c:v>3103</c:v>
                </c:pt>
                <c:pt idx="3469">
                  <c:v>3104</c:v>
                </c:pt>
                <c:pt idx="3470">
                  <c:v>3105</c:v>
                </c:pt>
                <c:pt idx="3471">
                  <c:v>3106</c:v>
                </c:pt>
                <c:pt idx="3472">
                  <c:v>3107</c:v>
                </c:pt>
                <c:pt idx="3473">
                  <c:v>3108</c:v>
                </c:pt>
                <c:pt idx="3474">
                  <c:v>3109</c:v>
                </c:pt>
                <c:pt idx="3475">
                  <c:v>3110</c:v>
                </c:pt>
                <c:pt idx="3476">
                  <c:v>3111</c:v>
                </c:pt>
                <c:pt idx="3477">
                  <c:v>3112</c:v>
                </c:pt>
                <c:pt idx="3478">
                  <c:v>3113</c:v>
                </c:pt>
                <c:pt idx="3479">
                  <c:v>3114</c:v>
                </c:pt>
                <c:pt idx="3480">
                  <c:v>3115</c:v>
                </c:pt>
                <c:pt idx="3481">
                  <c:v>3116</c:v>
                </c:pt>
                <c:pt idx="3482">
                  <c:v>3117</c:v>
                </c:pt>
                <c:pt idx="3483">
                  <c:v>3118</c:v>
                </c:pt>
                <c:pt idx="3484">
                  <c:v>3119</c:v>
                </c:pt>
                <c:pt idx="3485">
                  <c:v>3120</c:v>
                </c:pt>
                <c:pt idx="3486">
                  <c:v>3121</c:v>
                </c:pt>
                <c:pt idx="3487">
                  <c:v>3122</c:v>
                </c:pt>
                <c:pt idx="3488">
                  <c:v>3123</c:v>
                </c:pt>
                <c:pt idx="3489">
                  <c:v>3124</c:v>
                </c:pt>
                <c:pt idx="3490">
                  <c:v>3125</c:v>
                </c:pt>
                <c:pt idx="3491">
                  <c:v>3126</c:v>
                </c:pt>
                <c:pt idx="3492">
                  <c:v>3127</c:v>
                </c:pt>
                <c:pt idx="3493">
                  <c:v>3128</c:v>
                </c:pt>
                <c:pt idx="3494">
                  <c:v>3129</c:v>
                </c:pt>
                <c:pt idx="3495">
                  <c:v>3130</c:v>
                </c:pt>
                <c:pt idx="3496">
                  <c:v>3131</c:v>
                </c:pt>
                <c:pt idx="3497">
                  <c:v>3132</c:v>
                </c:pt>
                <c:pt idx="3498">
                  <c:v>3133</c:v>
                </c:pt>
                <c:pt idx="3499">
                  <c:v>3134</c:v>
                </c:pt>
                <c:pt idx="3500">
                  <c:v>3135</c:v>
                </c:pt>
                <c:pt idx="3501">
                  <c:v>3136</c:v>
                </c:pt>
                <c:pt idx="3502">
                  <c:v>3137</c:v>
                </c:pt>
                <c:pt idx="3503">
                  <c:v>3138</c:v>
                </c:pt>
                <c:pt idx="3504">
                  <c:v>3139</c:v>
                </c:pt>
                <c:pt idx="3505">
                  <c:v>3140</c:v>
                </c:pt>
                <c:pt idx="3506">
                  <c:v>3141</c:v>
                </c:pt>
                <c:pt idx="3507">
                  <c:v>3142</c:v>
                </c:pt>
                <c:pt idx="3508">
                  <c:v>3143</c:v>
                </c:pt>
                <c:pt idx="3509">
                  <c:v>3144</c:v>
                </c:pt>
                <c:pt idx="3510">
                  <c:v>3145</c:v>
                </c:pt>
                <c:pt idx="3511">
                  <c:v>3146</c:v>
                </c:pt>
                <c:pt idx="3512">
                  <c:v>3147</c:v>
                </c:pt>
                <c:pt idx="3513">
                  <c:v>3148</c:v>
                </c:pt>
                <c:pt idx="3514">
                  <c:v>3149</c:v>
                </c:pt>
                <c:pt idx="3515">
                  <c:v>3150</c:v>
                </c:pt>
                <c:pt idx="3516">
                  <c:v>3151</c:v>
                </c:pt>
                <c:pt idx="3517">
                  <c:v>3152</c:v>
                </c:pt>
                <c:pt idx="3518">
                  <c:v>3153</c:v>
                </c:pt>
                <c:pt idx="3519">
                  <c:v>3154</c:v>
                </c:pt>
                <c:pt idx="3520">
                  <c:v>3155</c:v>
                </c:pt>
                <c:pt idx="3521">
                  <c:v>3156</c:v>
                </c:pt>
                <c:pt idx="3522">
                  <c:v>3157</c:v>
                </c:pt>
                <c:pt idx="3523">
                  <c:v>3158</c:v>
                </c:pt>
                <c:pt idx="3524">
                  <c:v>3159</c:v>
                </c:pt>
                <c:pt idx="3525">
                  <c:v>3160</c:v>
                </c:pt>
                <c:pt idx="3526">
                  <c:v>3161</c:v>
                </c:pt>
                <c:pt idx="3527">
                  <c:v>3162</c:v>
                </c:pt>
                <c:pt idx="3528">
                  <c:v>3163</c:v>
                </c:pt>
                <c:pt idx="3529">
                  <c:v>3164</c:v>
                </c:pt>
                <c:pt idx="3530">
                  <c:v>3165</c:v>
                </c:pt>
                <c:pt idx="3531">
                  <c:v>3166</c:v>
                </c:pt>
                <c:pt idx="3532">
                  <c:v>3167</c:v>
                </c:pt>
                <c:pt idx="3533">
                  <c:v>3168</c:v>
                </c:pt>
                <c:pt idx="3534">
                  <c:v>3169</c:v>
                </c:pt>
                <c:pt idx="3535">
                  <c:v>3170</c:v>
                </c:pt>
                <c:pt idx="3536">
                  <c:v>3171</c:v>
                </c:pt>
                <c:pt idx="3537">
                  <c:v>3172</c:v>
                </c:pt>
                <c:pt idx="3538">
                  <c:v>3173</c:v>
                </c:pt>
                <c:pt idx="3539">
                  <c:v>3174</c:v>
                </c:pt>
                <c:pt idx="3540">
                  <c:v>3175</c:v>
                </c:pt>
                <c:pt idx="3541">
                  <c:v>3176</c:v>
                </c:pt>
                <c:pt idx="3542">
                  <c:v>3177</c:v>
                </c:pt>
                <c:pt idx="3543">
                  <c:v>3178</c:v>
                </c:pt>
                <c:pt idx="3544">
                  <c:v>3179</c:v>
                </c:pt>
                <c:pt idx="3545">
                  <c:v>3180</c:v>
                </c:pt>
                <c:pt idx="3546">
                  <c:v>3181</c:v>
                </c:pt>
                <c:pt idx="3547">
                  <c:v>3182</c:v>
                </c:pt>
                <c:pt idx="3548">
                  <c:v>3183</c:v>
                </c:pt>
                <c:pt idx="3549">
                  <c:v>3184</c:v>
                </c:pt>
                <c:pt idx="3550">
                  <c:v>3185</c:v>
                </c:pt>
                <c:pt idx="3551">
                  <c:v>3186</c:v>
                </c:pt>
                <c:pt idx="3552">
                  <c:v>3187</c:v>
                </c:pt>
                <c:pt idx="3553">
                  <c:v>3188</c:v>
                </c:pt>
                <c:pt idx="3554">
                  <c:v>3189</c:v>
                </c:pt>
                <c:pt idx="3555">
                  <c:v>3190</c:v>
                </c:pt>
                <c:pt idx="3556">
                  <c:v>3191</c:v>
                </c:pt>
                <c:pt idx="3557">
                  <c:v>3192</c:v>
                </c:pt>
                <c:pt idx="3558">
                  <c:v>3193</c:v>
                </c:pt>
                <c:pt idx="3559">
                  <c:v>3194</c:v>
                </c:pt>
                <c:pt idx="3560">
                  <c:v>3195</c:v>
                </c:pt>
                <c:pt idx="3561">
                  <c:v>3196</c:v>
                </c:pt>
                <c:pt idx="3562">
                  <c:v>3197</c:v>
                </c:pt>
                <c:pt idx="3563">
                  <c:v>3198</c:v>
                </c:pt>
                <c:pt idx="3564">
                  <c:v>3199</c:v>
                </c:pt>
                <c:pt idx="3565">
                  <c:v>3200</c:v>
                </c:pt>
                <c:pt idx="3566">
                  <c:v>3201</c:v>
                </c:pt>
                <c:pt idx="3567">
                  <c:v>3202</c:v>
                </c:pt>
                <c:pt idx="3568">
                  <c:v>3203</c:v>
                </c:pt>
                <c:pt idx="3569">
                  <c:v>3204</c:v>
                </c:pt>
                <c:pt idx="3570">
                  <c:v>3205</c:v>
                </c:pt>
                <c:pt idx="3571">
                  <c:v>3206</c:v>
                </c:pt>
                <c:pt idx="3572">
                  <c:v>3207</c:v>
                </c:pt>
                <c:pt idx="3573">
                  <c:v>3208</c:v>
                </c:pt>
                <c:pt idx="3574">
                  <c:v>3209</c:v>
                </c:pt>
                <c:pt idx="3575">
                  <c:v>3210</c:v>
                </c:pt>
                <c:pt idx="3576">
                  <c:v>3211</c:v>
                </c:pt>
                <c:pt idx="3577">
                  <c:v>3212</c:v>
                </c:pt>
                <c:pt idx="3578">
                  <c:v>3213</c:v>
                </c:pt>
                <c:pt idx="3579">
                  <c:v>3214</c:v>
                </c:pt>
                <c:pt idx="3580">
                  <c:v>3215</c:v>
                </c:pt>
                <c:pt idx="3581">
                  <c:v>3216</c:v>
                </c:pt>
                <c:pt idx="3582">
                  <c:v>3217</c:v>
                </c:pt>
                <c:pt idx="3583">
                  <c:v>3218</c:v>
                </c:pt>
                <c:pt idx="3584">
                  <c:v>3219</c:v>
                </c:pt>
                <c:pt idx="3585">
                  <c:v>3220</c:v>
                </c:pt>
                <c:pt idx="3586">
                  <c:v>3221</c:v>
                </c:pt>
                <c:pt idx="3587">
                  <c:v>3222</c:v>
                </c:pt>
                <c:pt idx="3588">
                  <c:v>3223</c:v>
                </c:pt>
                <c:pt idx="3589">
                  <c:v>3224</c:v>
                </c:pt>
                <c:pt idx="3590">
                  <c:v>3225</c:v>
                </c:pt>
                <c:pt idx="3591">
                  <c:v>3226</c:v>
                </c:pt>
                <c:pt idx="3592">
                  <c:v>3227</c:v>
                </c:pt>
                <c:pt idx="3593">
                  <c:v>3228</c:v>
                </c:pt>
                <c:pt idx="3594">
                  <c:v>3229</c:v>
                </c:pt>
                <c:pt idx="3595">
                  <c:v>3230</c:v>
                </c:pt>
                <c:pt idx="3596">
                  <c:v>3231</c:v>
                </c:pt>
                <c:pt idx="3597">
                  <c:v>3232</c:v>
                </c:pt>
                <c:pt idx="3598">
                  <c:v>3233</c:v>
                </c:pt>
                <c:pt idx="3599">
                  <c:v>3234</c:v>
                </c:pt>
                <c:pt idx="3600">
                  <c:v>3235</c:v>
                </c:pt>
                <c:pt idx="3601">
                  <c:v>3236</c:v>
                </c:pt>
                <c:pt idx="3602">
                  <c:v>3237</c:v>
                </c:pt>
                <c:pt idx="3603">
                  <c:v>3238</c:v>
                </c:pt>
                <c:pt idx="3604">
                  <c:v>3239</c:v>
                </c:pt>
                <c:pt idx="3605">
                  <c:v>3240</c:v>
                </c:pt>
                <c:pt idx="3606">
                  <c:v>3241</c:v>
                </c:pt>
                <c:pt idx="3607">
                  <c:v>3242</c:v>
                </c:pt>
                <c:pt idx="3608">
                  <c:v>3243</c:v>
                </c:pt>
                <c:pt idx="3609">
                  <c:v>3244</c:v>
                </c:pt>
                <c:pt idx="3610">
                  <c:v>3245</c:v>
                </c:pt>
                <c:pt idx="3611">
                  <c:v>3246</c:v>
                </c:pt>
                <c:pt idx="3612">
                  <c:v>3247</c:v>
                </c:pt>
                <c:pt idx="3613">
                  <c:v>3248</c:v>
                </c:pt>
                <c:pt idx="3614">
                  <c:v>3249</c:v>
                </c:pt>
                <c:pt idx="3615">
                  <c:v>3250</c:v>
                </c:pt>
                <c:pt idx="3616">
                  <c:v>3251</c:v>
                </c:pt>
                <c:pt idx="3617">
                  <c:v>3252</c:v>
                </c:pt>
                <c:pt idx="3618">
                  <c:v>3253</c:v>
                </c:pt>
                <c:pt idx="3619">
                  <c:v>3254</c:v>
                </c:pt>
                <c:pt idx="3620">
                  <c:v>3255</c:v>
                </c:pt>
                <c:pt idx="3621">
                  <c:v>3256</c:v>
                </c:pt>
                <c:pt idx="3622">
                  <c:v>3257</c:v>
                </c:pt>
                <c:pt idx="3623">
                  <c:v>3258</c:v>
                </c:pt>
                <c:pt idx="3624">
                  <c:v>3259</c:v>
                </c:pt>
                <c:pt idx="3625">
                  <c:v>3260</c:v>
                </c:pt>
                <c:pt idx="3626">
                  <c:v>3261</c:v>
                </c:pt>
                <c:pt idx="3627">
                  <c:v>3262</c:v>
                </c:pt>
                <c:pt idx="3628">
                  <c:v>3263</c:v>
                </c:pt>
                <c:pt idx="3629">
                  <c:v>3264</c:v>
                </c:pt>
                <c:pt idx="3630">
                  <c:v>3265</c:v>
                </c:pt>
                <c:pt idx="3631">
                  <c:v>3266</c:v>
                </c:pt>
                <c:pt idx="3632">
                  <c:v>3267</c:v>
                </c:pt>
                <c:pt idx="3633">
                  <c:v>3268</c:v>
                </c:pt>
                <c:pt idx="3634">
                  <c:v>3269</c:v>
                </c:pt>
                <c:pt idx="3635">
                  <c:v>3270</c:v>
                </c:pt>
                <c:pt idx="3636">
                  <c:v>3271</c:v>
                </c:pt>
                <c:pt idx="3637">
                  <c:v>3272</c:v>
                </c:pt>
                <c:pt idx="3638">
                  <c:v>3273</c:v>
                </c:pt>
                <c:pt idx="3639">
                  <c:v>3274</c:v>
                </c:pt>
                <c:pt idx="3640">
                  <c:v>3275</c:v>
                </c:pt>
                <c:pt idx="3641">
                  <c:v>3276</c:v>
                </c:pt>
                <c:pt idx="3642">
                  <c:v>3277</c:v>
                </c:pt>
                <c:pt idx="3643">
                  <c:v>3278</c:v>
                </c:pt>
                <c:pt idx="3644">
                  <c:v>3279</c:v>
                </c:pt>
                <c:pt idx="3645">
                  <c:v>3280</c:v>
                </c:pt>
                <c:pt idx="3646">
                  <c:v>3281</c:v>
                </c:pt>
                <c:pt idx="3647">
                  <c:v>3282</c:v>
                </c:pt>
                <c:pt idx="3648">
                  <c:v>3283</c:v>
                </c:pt>
                <c:pt idx="3649">
                  <c:v>3284</c:v>
                </c:pt>
                <c:pt idx="3650">
                  <c:v>3285</c:v>
                </c:pt>
                <c:pt idx="3651">
                  <c:v>3286</c:v>
                </c:pt>
                <c:pt idx="3652">
                  <c:v>3287</c:v>
                </c:pt>
                <c:pt idx="3653">
                  <c:v>3288</c:v>
                </c:pt>
                <c:pt idx="3654">
                  <c:v>3289</c:v>
                </c:pt>
                <c:pt idx="3655">
                  <c:v>3290</c:v>
                </c:pt>
                <c:pt idx="3656">
                  <c:v>3291</c:v>
                </c:pt>
                <c:pt idx="3657">
                  <c:v>3292</c:v>
                </c:pt>
                <c:pt idx="3658">
                  <c:v>3293</c:v>
                </c:pt>
                <c:pt idx="3659">
                  <c:v>3294</c:v>
                </c:pt>
                <c:pt idx="3660">
                  <c:v>3295</c:v>
                </c:pt>
                <c:pt idx="3661">
                  <c:v>3296</c:v>
                </c:pt>
                <c:pt idx="3662">
                  <c:v>3297</c:v>
                </c:pt>
                <c:pt idx="3663">
                  <c:v>3298</c:v>
                </c:pt>
                <c:pt idx="3664">
                  <c:v>3299</c:v>
                </c:pt>
                <c:pt idx="3665">
                  <c:v>3300</c:v>
                </c:pt>
                <c:pt idx="3666">
                  <c:v>3301</c:v>
                </c:pt>
                <c:pt idx="3667">
                  <c:v>3302</c:v>
                </c:pt>
                <c:pt idx="3668">
                  <c:v>3303</c:v>
                </c:pt>
                <c:pt idx="3669">
                  <c:v>3304</c:v>
                </c:pt>
                <c:pt idx="3670">
                  <c:v>3305</c:v>
                </c:pt>
                <c:pt idx="3671">
                  <c:v>3306</c:v>
                </c:pt>
                <c:pt idx="3672">
                  <c:v>3307</c:v>
                </c:pt>
                <c:pt idx="3673">
                  <c:v>3308</c:v>
                </c:pt>
                <c:pt idx="3674">
                  <c:v>3309</c:v>
                </c:pt>
                <c:pt idx="3675">
                  <c:v>3310</c:v>
                </c:pt>
                <c:pt idx="3676">
                  <c:v>3311</c:v>
                </c:pt>
                <c:pt idx="3677">
                  <c:v>3312</c:v>
                </c:pt>
                <c:pt idx="3678">
                  <c:v>3313</c:v>
                </c:pt>
                <c:pt idx="3679">
                  <c:v>3314</c:v>
                </c:pt>
                <c:pt idx="3680">
                  <c:v>3315</c:v>
                </c:pt>
                <c:pt idx="3681">
                  <c:v>3316</c:v>
                </c:pt>
                <c:pt idx="3682">
                  <c:v>3317</c:v>
                </c:pt>
                <c:pt idx="3683">
                  <c:v>3318</c:v>
                </c:pt>
                <c:pt idx="3684">
                  <c:v>3319</c:v>
                </c:pt>
                <c:pt idx="3685">
                  <c:v>3320</c:v>
                </c:pt>
                <c:pt idx="3686">
                  <c:v>3321</c:v>
                </c:pt>
                <c:pt idx="3687">
                  <c:v>3322</c:v>
                </c:pt>
                <c:pt idx="3688">
                  <c:v>3323</c:v>
                </c:pt>
                <c:pt idx="3689">
                  <c:v>3324</c:v>
                </c:pt>
                <c:pt idx="3690">
                  <c:v>3325</c:v>
                </c:pt>
                <c:pt idx="3691">
                  <c:v>3326</c:v>
                </c:pt>
                <c:pt idx="3692">
                  <c:v>3327</c:v>
                </c:pt>
                <c:pt idx="3693">
                  <c:v>3328</c:v>
                </c:pt>
                <c:pt idx="3694">
                  <c:v>3329</c:v>
                </c:pt>
                <c:pt idx="3695">
                  <c:v>3330</c:v>
                </c:pt>
                <c:pt idx="3696">
                  <c:v>3331</c:v>
                </c:pt>
                <c:pt idx="3697">
                  <c:v>3332</c:v>
                </c:pt>
                <c:pt idx="3698">
                  <c:v>3333</c:v>
                </c:pt>
                <c:pt idx="3699">
                  <c:v>3334</c:v>
                </c:pt>
                <c:pt idx="3700">
                  <c:v>3335</c:v>
                </c:pt>
                <c:pt idx="3701">
                  <c:v>3336</c:v>
                </c:pt>
                <c:pt idx="3702">
                  <c:v>3337</c:v>
                </c:pt>
                <c:pt idx="3703">
                  <c:v>3338</c:v>
                </c:pt>
                <c:pt idx="3704">
                  <c:v>3339</c:v>
                </c:pt>
                <c:pt idx="3705">
                  <c:v>3340</c:v>
                </c:pt>
                <c:pt idx="3706">
                  <c:v>3341</c:v>
                </c:pt>
                <c:pt idx="3707">
                  <c:v>3342</c:v>
                </c:pt>
                <c:pt idx="3708">
                  <c:v>3343</c:v>
                </c:pt>
                <c:pt idx="3709">
                  <c:v>3344</c:v>
                </c:pt>
                <c:pt idx="3710">
                  <c:v>3345</c:v>
                </c:pt>
                <c:pt idx="3711">
                  <c:v>3346</c:v>
                </c:pt>
                <c:pt idx="3712">
                  <c:v>3347</c:v>
                </c:pt>
                <c:pt idx="3713">
                  <c:v>3348</c:v>
                </c:pt>
                <c:pt idx="3714">
                  <c:v>3349</c:v>
                </c:pt>
                <c:pt idx="3715">
                  <c:v>3350</c:v>
                </c:pt>
                <c:pt idx="3716">
                  <c:v>3351</c:v>
                </c:pt>
                <c:pt idx="3717">
                  <c:v>3352</c:v>
                </c:pt>
                <c:pt idx="3718">
                  <c:v>3353</c:v>
                </c:pt>
                <c:pt idx="3719">
                  <c:v>3354</c:v>
                </c:pt>
                <c:pt idx="3720">
                  <c:v>3355</c:v>
                </c:pt>
                <c:pt idx="3721">
                  <c:v>3356</c:v>
                </c:pt>
                <c:pt idx="3722">
                  <c:v>3357</c:v>
                </c:pt>
                <c:pt idx="3723">
                  <c:v>3358</c:v>
                </c:pt>
                <c:pt idx="3724">
                  <c:v>3359</c:v>
                </c:pt>
                <c:pt idx="3725">
                  <c:v>3360</c:v>
                </c:pt>
                <c:pt idx="3726">
                  <c:v>3361</c:v>
                </c:pt>
                <c:pt idx="3727">
                  <c:v>3362</c:v>
                </c:pt>
                <c:pt idx="3728">
                  <c:v>3363</c:v>
                </c:pt>
                <c:pt idx="3729">
                  <c:v>3364</c:v>
                </c:pt>
                <c:pt idx="3730">
                  <c:v>3365</c:v>
                </c:pt>
                <c:pt idx="3731">
                  <c:v>3366</c:v>
                </c:pt>
                <c:pt idx="3732">
                  <c:v>3367</c:v>
                </c:pt>
                <c:pt idx="3733">
                  <c:v>3368</c:v>
                </c:pt>
                <c:pt idx="3734">
                  <c:v>3369</c:v>
                </c:pt>
                <c:pt idx="3735">
                  <c:v>3370</c:v>
                </c:pt>
                <c:pt idx="3736">
                  <c:v>3371</c:v>
                </c:pt>
                <c:pt idx="3737">
                  <c:v>3372</c:v>
                </c:pt>
                <c:pt idx="3738">
                  <c:v>3373</c:v>
                </c:pt>
                <c:pt idx="3739">
                  <c:v>3374</c:v>
                </c:pt>
                <c:pt idx="3740">
                  <c:v>3375</c:v>
                </c:pt>
                <c:pt idx="3741">
                  <c:v>3376</c:v>
                </c:pt>
                <c:pt idx="3742">
                  <c:v>3377</c:v>
                </c:pt>
                <c:pt idx="3743">
                  <c:v>3378</c:v>
                </c:pt>
                <c:pt idx="3744">
                  <c:v>3379</c:v>
                </c:pt>
                <c:pt idx="3745">
                  <c:v>3380</c:v>
                </c:pt>
                <c:pt idx="3746">
                  <c:v>3381</c:v>
                </c:pt>
                <c:pt idx="3747">
                  <c:v>3382</c:v>
                </c:pt>
                <c:pt idx="3748">
                  <c:v>3383</c:v>
                </c:pt>
                <c:pt idx="3749">
                  <c:v>3384</c:v>
                </c:pt>
                <c:pt idx="3750">
                  <c:v>3385</c:v>
                </c:pt>
                <c:pt idx="3751">
                  <c:v>3386</c:v>
                </c:pt>
                <c:pt idx="3752">
                  <c:v>3387</c:v>
                </c:pt>
                <c:pt idx="3753">
                  <c:v>3388</c:v>
                </c:pt>
                <c:pt idx="3754">
                  <c:v>3389</c:v>
                </c:pt>
                <c:pt idx="3755">
                  <c:v>3390</c:v>
                </c:pt>
                <c:pt idx="3756">
                  <c:v>3391</c:v>
                </c:pt>
                <c:pt idx="3757">
                  <c:v>3392</c:v>
                </c:pt>
                <c:pt idx="3758">
                  <c:v>3393</c:v>
                </c:pt>
                <c:pt idx="3759">
                  <c:v>3394</c:v>
                </c:pt>
                <c:pt idx="3760">
                  <c:v>3395</c:v>
                </c:pt>
                <c:pt idx="3761">
                  <c:v>3396</c:v>
                </c:pt>
                <c:pt idx="3762">
                  <c:v>3397</c:v>
                </c:pt>
                <c:pt idx="3763">
                  <c:v>3398</c:v>
                </c:pt>
                <c:pt idx="3764">
                  <c:v>3399</c:v>
                </c:pt>
                <c:pt idx="3765">
                  <c:v>3400</c:v>
                </c:pt>
                <c:pt idx="3766">
                  <c:v>3401</c:v>
                </c:pt>
                <c:pt idx="3767">
                  <c:v>3402</c:v>
                </c:pt>
                <c:pt idx="3768">
                  <c:v>3403</c:v>
                </c:pt>
                <c:pt idx="3769">
                  <c:v>3404</c:v>
                </c:pt>
                <c:pt idx="3770">
                  <c:v>3405</c:v>
                </c:pt>
                <c:pt idx="3771">
                  <c:v>3406</c:v>
                </c:pt>
                <c:pt idx="3772">
                  <c:v>3407</c:v>
                </c:pt>
                <c:pt idx="3773">
                  <c:v>3408</c:v>
                </c:pt>
                <c:pt idx="3774">
                  <c:v>3409</c:v>
                </c:pt>
                <c:pt idx="3775">
                  <c:v>3410</c:v>
                </c:pt>
                <c:pt idx="3776">
                  <c:v>3411</c:v>
                </c:pt>
                <c:pt idx="3777">
                  <c:v>3412</c:v>
                </c:pt>
                <c:pt idx="3778">
                  <c:v>3413</c:v>
                </c:pt>
                <c:pt idx="3779">
                  <c:v>3414</c:v>
                </c:pt>
                <c:pt idx="3780">
                  <c:v>3415</c:v>
                </c:pt>
                <c:pt idx="3781">
                  <c:v>3416</c:v>
                </c:pt>
                <c:pt idx="3782">
                  <c:v>3417</c:v>
                </c:pt>
                <c:pt idx="3783">
                  <c:v>3418</c:v>
                </c:pt>
                <c:pt idx="3784">
                  <c:v>3419</c:v>
                </c:pt>
                <c:pt idx="3785">
                  <c:v>3420</c:v>
                </c:pt>
                <c:pt idx="3786">
                  <c:v>3421</c:v>
                </c:pt>
                <c:pt idx="3787">
                  <c:v>3422</c:v>
                </c:pt>
                <c:pt idx="3788">
                  <c:v>3423</c:v>
                </c:pt>
                <c:pt idx="3789">
                  <c:v>3424</c:v>
                </c:pt>
                <c:pt idx="3790">
                  <c:v>3425</c:v>
                </c:pt>
                <c:pt idx="3791">
                  <c:v>3426</c:v>
                </c:pt>
                <c:pt idx="3792">
                  <c:v>3427</c:v>
                </c:pt>
                <c:pt idx="3793">
                  <c:v>3428</c:v>
                </c:pt>
                <c:pt idx="3794">
                  <c:v>3429</c:v>
                </c:pt>
                <c:pt idx="3795">
                  <c:v>3430</c:v>
                </c:pt>
                <c:pt idx="3796">
                  <c:v>3431</c:v>
                </c:pt>
                <c:pt idx="3797">
                  <c:v>3432</c:v>
                </c:pt>
                <c:pt idx="3798">
                  <c:v>3433</c:v>
                </c:pt>
                <c:pt idx="3799">
                  <c:v>3434</c:v>
                </c:pt>
                <c:pt idx="3800">
                  <c:v>3435</c:v>
                </c:pt>
                <c:pt idx="3801">
                  <c:v>3436</c:v>
                </c:pt>
                <c:pt idx="3802">
                  <c:v>3437</c:v>
                </c:pt>
                <c:pt idx="3803">
                  <c:v>3438</c:v>
                </c:pt>
                <c:pt idx="3804">
                  <c:v>3439</c:v>
                </c:pt>
                <c:pt idx="3805">
                  <c:v>3440</c:v>
                </c:pt>
                <c:pt idx="3806">
                  <c:v>3441</c:v>
                </c:pt>
                <c:pt idx="3807">
                  <c:v>3442</c:v>
                </c:pt>
                <c:pt idx="3808">
                  <c:v>3443</c:v>
                </c:pt>
                <c:pt idx="3809">
                  <c:v>3444</c:v>
                </c:pt>
                <c:pt idx="3810">
                  <c:v>3445</c:v>
                </c:pt>
                <c:pt idx="3811">
                  <c:v>3446</c:v>
                </c:pt>
                <c:pt idx="3812">
                  <c:v>3447</c:v>
                </c:pt>
                <c:pt idx="3813">
                  <c:v>3448</c:v>
                </c:pt>
                <c:pt idx="3814">
                  <c:v>3449</c:v>
                </c:pt>
                <c:pt idx="3815">
                  <c:v>3450</c:v>
                </c:pt>
                <c:pt idx="3816">
                  <c:v>3451</c:v>
                </c:pt>
                <c:pt idx="3817">
                  <c:v>3452</c:v>
                </c:pt>
                <c:pt idx="3818">
                  <c:v>3453</c:v>
                </c:pt>
                <c:pt idx="3819">
                  <c:v>3454</c:v>
                </c:pt>
                <c:pt idx="3820">
                  <c:v>3455</c:v>
                </c:pt>
                <c:pt idx="3821">
                  <c:v>3456</c:v>
                </c:pt>
                <c:pt idx="3822">
                  <c:v>3457</c:v>
                </c:pt>
                <c:pt idx="3823">
                  <c:v>3458</c:v>
                </c:pt>
                <c:pt idx="3824">
                  <c:v>3459</c:v>
                </c:pt>
                <c:pt idx="3825">
                  <c:v>3460</c:v>
                </c:pt>
                <c:pt idx="3826">
                  <c:v>3461</c:v>
                </c:pt>
                <c:pt idx="3827">
                  <c:v>3462</c:v>
                </c:pt>
                <c:pt idx="3828">
                  <c:v>3463</c:v>
                </c:pt>
                <c:pt idx="3829">
                  <c:v>3464</c:v>
                </c:pt>
                <c:pt idx="3830">
                  <c:v>3465</c:v>
                </c:pt>
                <c:pt idx="3831">
                  <c:v>3466</c:v>
                </c:pt>
                <c:pt idx="3832">
                  <c:v>3467</c:v>
                </c:pt>
                <c:pt idx="3833">
                  <c:v>3468</c:v>
                </c:pt>
                <c:pt idx="3834">
                  <c:v>3469</c:v>
                </c:pt>
                <c:pt idx="3835">
                  <c:v>3470</c:v>
                </c:pt>
                <c:pt idx="3836">
                  <c:v>3471</c:v>
                </c:pt>
                <c:pt idx="3837">
                  <c:v>3472</c:v>
                </c:pt>
                <c:pt idx="3838">
                  <c:v>3473</c:v>
                </c:pt>
                <c:pt idx="3839">
                  <c:v>3474</c:v>
                </c:pt>
                <c:pt idx="3840">
                  <c:v>3475</c:v>
                </c:pt>
                <c:pt idx="3841">
                  <c:v>3476</c:v>
                </c:pt>
                <c:pt idx="3842">
                  <c:v>3477</c:v>
                </c:pt>
                <c:pt idx="3843">
                  <c:v>3478</c:v>
                </c:pt>
                <c:pt idx="3844">
                  <c:v>3479</c:v>
                </c:pt>
                <c:pt idx="3845">
                  <c:v>3480</c:v>
                </c:pt>
                <c:pt idx="3846">
                  <c:v>3481</c:v>
                </c:pt>
                <c:pt idx="3847">
                  <c:v>3482</c:v>
                </c:pt>
                <c:pt idx="3848">
                  <c:v>3483</c:v>
                </c:pt>
                <c:pt idx="3849">
                  <c:v>3484</c:v>
                </c:pt>
                <c:pt idx="3850">
                  <c:v>3485</c:v>
                </c:pt>
                <c:pt idx="3851">
                  <c:v>3486</c:v>
                </c:pt>
                <c:pt idx="3852">
                  <c:v>3487</c:v>
                </c:pt>
                <c:pt idx="3853">
                  <c:v>3488</c:v>
                </c:pt>
                <c:pt idx="3854">
                  <c:v>3489</c:v>
                </c:pt>
                <c:pt idx="3855">
                  <c:v>3490</c:v>
                </c:pt>
                <c:pt idx="3856">
                  <c:v>3491</c:v>
                </c:pt>
                <c:pt idx="3857">
                  <c:v>3492</c:v>
                </c:pt>
                <c:pt idx="3858">
                  <c:v>3493</c:v>
                </c:pt>
                <c:pt idx="3859">
                  <c:v>3494</c:v>
                </c:pt>
                <c:pt idx="3860">
                  <c:v>3495</c:v>
                </c:pt>
                <c:pt idx="3861">
                  <c:v>3496</c:v>
                </c:pt>
                <c:pt idx="3862">
                  <c:v>3497</c:v>
                </c:pt>
                <c:pt idx="3863">
                  <c:v>3498</c:v>
                </c:pt>
                <c:pt idx="3864">
                  <c:v>3499</c:v>
                </c:pt>
                <c:pt idx="3865">
                  <c:v>3500</c:v>
                </c:pt>
                <c:pt idx="3866">
                  <c:v>3501</c:v>
                </c:pt>
                <c:pt idx="3867">
                  <c:v>3502</c:v>
                </c:pt>
                <c:pt idx="3868">
                  <c:v>3503</c:v>
                </c:pt>
                <c:pt idx="3869">
                  <c:v>3504</c:v>
                </c:pt>
                <c:pt idx="3870">
                  <c:v>3505</c:v>
                </c:pt>
                <c:pt idx="3871">
                  <c:v>3506</c:v>
                </c:pt>
                <c:pt idx="3872">
                  <c:v>3507</c:v>
                </c:pt>
                <c:pt idx="3873">
                  <c:v>3508</c:v>
                </c:pt>
                <c:pt idx="3874">
                  <c:v>3509</c:v>
                </c:pt>
                <c:pt idx="3875">
                  <c:v>3510</c:v>
                </c:pt>
                <c:pt idx="3876">
                  <c:v>3511</c:v>
                </c:pt>
                <c:pt idx="3877">
                  <c:v>3512</c:v>
                </c:pt>
                <c:pt idx="3878">
                  <c:v>3513</c:v>
                </c:pt>
                <c:pt idx="3879">
                  <c:v>3514</c:v>
                </c:pt>
                <c:pt idx="3880">
                  <c:v>3515</c:v>
                </c:pt>
                <c:pt idx="3881">
                  <c:v>3516</c:v>
                </c:pt>
                <c:pt idx="3882">
                  <c:v>3517</c:v>
                </c:pt>
                <c:pt idx="3883">
                  <c:v>3518</c:v>
                </c:pt>
                <c:pt idx="3884">
                  <c:v>3519</c:v>
                </c:pt>
                <c:pt idx="3885">
                  <c:v>3520</c:v>
                </c:pt>
                <c:pt idx="3886">
                  <c:v>3521</c:v>
                </c:pt>
                <c:pt idx="3887">
                  <c:v>3522</c:v>
                </c:pt>
                <c:pt idx="3888">
                  <c:v>3523</c:v>
                </c:pt>
                <c:pt idx="3889">
                  <c:v>3524</c:v>
                </c:pt>
                <c:pt idx="3890">
                  <c:v>3525</c:v>
                </c:pt>
                <c:pt idx="3891">
                  <c:v>3526</c:v>
                </c:pt>
                <c:pt idx="3892">
                  <c:v>3527</c:v>
                </c:pt>
                <c:pt idx="3893">
                  <c:v>3528</c:v>
                </c:pt>
                <c:pt idx="3894">
                  <c:v>3529</c:v>
                </c:pt>
                <c:pt idx="3895">
                  <c:v>3530</c:v>
                </c:pt>
                <c:pt idx="3896">
                  <c:v>3531</c:v>
                </c:pt>
                <c:pt idx="3897">
                  <c:v>3532</c:v>
                </c:pt>
                <c:pt idx="3898">
                  <c:v>3533</c:v>
                </c:pt>
                <c:pt idx="3899">
                  <c:v>3534</c:v>
                </c:pt>
                <c:pt idx="3900">
                  <c:v>3535</c:v>
                </c:pt>
                <c:pt idx="3901">
                  <c:v>3536</c:v>
                </c:pt>
                <c:pt idx="3902">
                  <c:v>3537</c:v>
                </c:pt>
                <c:pt idx="3903">
                  <c:v>3538</c:v>
                </c:pt>
                <c:pt idx="3904">
                  <c:v>3539</c:v>
                </c:pt>
                <c:pt idx="3905">
                  <c:v>3540</c:v>
                </c:pt>
                <c:pt idx="3906">
                  <c:v>3541</c:v>
                </c:pt>
                <c:pt idx="3907">
                  <c:v>3542</c:v>
                </c:pt>
                <c:pt idx="3908">
                  <c:v>3543</c:v>
                </c:pt>
                <c:pt idx="3909">
                  <c:v>3544</c:v>
                </c:pt>
                <c:pt idx="3910">
                  <c:v>3545</c:v>
                </c:pt>
                <c:pt idx="3911">
                  <c:v>3546</c:v>
                </c:pt>
                <c:pt idx="3912">
                  <c:v>3547</c:v>
                </c:pt>
                <c:pt idx="3913">
                  <c:v>3548</c:v>
                </c:pt>
                <c:pt idx="3914">
                  <c:v>3549</c:v>
                </c:pt>
                <c:pt idx="3915">
                  <c:v>3550</c:v>
                </c:pt>
                <c:pt idx="3916">
                  <c:v>3551</c:v>
                </c:pt>
                <c:pt idx="3917">
                  <c:v>3552</c:v>
                </c:pt>
                <c:pt idx="3918">
                  <c:v>3553</c:v>
                </c:pt>
                <c:pt idx="3919">
                  <c:v>3554</c:v>
                </c:pt>
                <c:pt idx="3920">
                  <c:v>3555</c:v>
                </c:pt>
                <c:pt idx="3921">
                  <c:v>3556</c:v>
                </c:pt>
                <c:pt idx="3922">
                  <c:v>3557</c:v>
                </c:pt>
                <c:pt idx="3923">
                  <c:v>3558</c:v>
                </c:pt>
                <c:pt idx="3924">
                  <c:v>3559</c:v>
                </c:pt>
                <c:pt idx="3925">
                  <c:v>3560</c:v>
                </c:pt>
                <c:pt idx="3926">
                  <c:v>3561</c:v>
                </c:pt>
                <c:pt idx="3927">
                  <c:v>3562</c:v>
                </c:pt>
                <c:pt idx="3928">
                  <c:v>3563</c:v>
                </c:pt>
                <c:pt idx="3929">
                  <c:v>3564</c:v>
                </c:pt>
                <c:pt idx="3930">
                  <c:v>3565</c:v>
                </c:pt>
                <c:pt idx="3931">
                  <c:v>3566</c:v>
                </c:pt>
                <c:pt idx="3932">
                  <c:v>3567</c:v>
                </c:pt>
                <c:pt idx="3933">
                  <c:v>3568</c:v>
                </c:pt>
                <c:pt idx="3934">
                  <c:v>3569</c:v>
                </c:pt>
                <c:pt idx="3935">
                  <c:v>3570</c:v>
                </c:pt>
                <c:pt idx="3936">
                  <c:v>3571</c:v>
                </c:pt>
                <c:pt idx="3937">
                  <c:v>3572</c:v>
                </c:pt>
                <c:pt idx="3938">
                  <c:v>3573</c:v>
                </c:pt>
                <c:pt idx="3939">
                  <c:v>3574</c:v>
                </c:pt>
                <c:pt idx="3940">
                  <c:v>3575</c:v>
                </c:pt>
                <c:pt idx="3941">
                  <c:v>3576</c:v>
                </c:pt>
                <c:pt idx="3942">
                  <c:v>3577</c:v>
                </c:pt>
                <c:pt idx="3943">
                  <c:v>3578</c:v>
                </c:pt>
                <c:pt idx="3944">
                  <c:v>3579</c:v>
                </c:pt>
                <c:pt idx="3945">
                  <c:v>3580</c:v>
                </c:pt>
                <c:pt idx="3946">
                  <c:v>3581</c:v>
                </c:pt>
                <c:pt idx="3947">
                  <c:v>3582</c:v>
                </c:pt>
                <c:pt idx="3948">
                  <c:v>3583</c:v>
                </c:pt>
                <c:pt idx="3949">
                  <c:v>3584</c:v>
                </c:pt>
                <c:pt idx="3950">
                  <c:v>3585</c:v>
                </c:pt>
                <c:pt idx="3951">
                  <c:v>3586</c:v>
                </c:pt>
                <c:pt idx="3952">
                  <c:v>3587</c:v>
                </c:pt>
                <c:pt idx="3953">
                  <c:v>3588</c:v>
                </c:pt>
                <c:pt idx="3954">
                  <c:v>3589</c:v>
                </c:pt>
                <c:pt idx="3955">
                  <c:v>3590</c:v>
                </c:pt>
                <c:pt idx="3956">
                  <c:v>3591</c:v>
                </c:pt>
                <c:pt idx="3957">
                  <c:v>3592</c:v>
                </c:pt>
                <c:pt idx="3958">
                  <c:v>3593</c:v>
                </c:pt>
                <c:pt idx="3959">
                  <c:v>3594</c:v>
                </c:pt>
                <c:pt idx="3960">
                  <c:v>3595</c:v>
                </c:pt>
                <c:pt idx="3961">
                  <c:v>3596</c:v>
                </c:pt>
                <c:pt idx="3962">
                  <c:v>3597</c:v>
                </c:pt>
                <c:pt idx="3963">
                  <c:v>3598</c:v>
                </c:pt>
                <c:pt idx="3964">
                  <c:v>3599</c:v>
                </c:pt>
                <c:pt idx="3965">
                  <c:v>3600</c:v>
                </c:pt>
                <c:pt idx="3966">
                  <c:v>3601</c:v>
                </c:pt>
                <c:pt idx="3967">
                  <c:v>3602</c:v>
                </c:pt>
                <c:pt idx="3968">
                  <c:v>3603</c:v>
                </c:pt>
                <c:pt idx="3969">
                  <c:v>3604</c:v>
                </c:pt>
                <c:pt idx="3970">
                  <c:v>3605</c:v>
                </c:pt>
                <c:pt idx="3971">
                  <c:v>3606</c:v>
                </c:pt>
                <c:pt idx="3972">
                  <c:v>3607</c:v>
                </c:pt>
                <c:pt idx="3973">
                  <c:v>3608</c:v>
                </c:pt>
                <c:pt idx="3974">
                  <c:v>3609</c:v>
                </c:pt>
                <c:pt idx="3975">
                  <c:v>3610</c:v>
                </c:pt>
                <c:pt idx="3976">
                  <c:v>3611</c:v>
                </c:pt>
                <c:pt idx="3977">
                  <c:v>3612</c:v>
                </c:pt>
                <c:pt idx="3978">
                  <c:v>3613</c:v>
                </c:pt>
                <c:pt idx="3979">
                  <c:v>3614</c:v>
                </c:pt>
                <c:pt idx="3980">
                  <c:v>3615</c:v>
                </c:pt>
                <c:pt idx="3981">
                  <c:v>3616</c:v>
                </c:pt>
                <c:pt idx="3982">
                  <c:v>3617</c:v>
                </c:pt>
                <c:pt idx="3983">
                  <c:v>3618</c:v>
                </c:pt>
                <c:pt idx="3984">
                  <c:v>3619</c:v>
                </c:pt>
                <c:pt idx="3985">
                  <c:v>3620</c:v>
                </c:pt>
                <c:pt idx="3986">
                  <c:v>3621</c:v>
                </c:pt>
                <c:pt idx="3987">
                  <c:v>3622</c:v>
                </c:pt>
                <c:pt idx="3988">
                  <c:v>3623</c:v>
                </c:pt>
                <c:pt idx="3989">
                  <c:v>3624</c:v>
                </c:pt>
                <c:pt idx="3990">
                  <c:v>3625</c:v>
                </c:pt>
                <c:pt idx="3991">
                  <c:v>3626</c:v>
                </c:pt>
                <c:pt idx="3992">
                  <c:v>3627</c:v>
                </c:pt>
                <c:pt idx="3993">
                  <c:v>3628</c:v>
                </c:pt>
                <c:pt idx="3994">
                  <c:v>3629</c:v>
                </c:pt>
                <c:pt idx="3995">
                  <c:v>3630</c:v>
                </c:pt>
                <c:pt idx="3996">
                  <c:v>3631</c:v>
                </c:pt>
              </c:numCache>
            </c:numRef>
          </c:cat>
          <c:val>
            <c:numRef>
              <c:f>'Figure 22 data'!$I$4:$I$4000</c:f>
              <c:numCache>
                <c:formatCode>0.00</c:formatCode>
                <c:ptCount val="3997"/>
                <c:pt idx="0">
                  <c:v>100</c:v>
                </c:pt>
                <c:pt idx="1">
                  <c:v>100.06375285460543</c:v>
                </c:pt>
                <c:pt idx="2">
                  <c:v>100.84543897487947</c:v>
                </c:pt>
                <c:pt idx="3">
                  <c:v>100.91585257548846</c:v>
                </c:pt>
                <c:pt idx="4">
                  <c:v>101.31692463841665</c:v>
                </c:pt>
                <c:pt idx="5">
                  <c:v>101.31692463841665</c:v>
                </c:pt>
                <c:pt idx="6">
                  <c:v>101.31692463841665</c:v>
                </c:pt>
                <c:pt idx="7">
                  <c:v>101.33484521695001</c:v>
                </c:pt>
                <c:pt idx="8">
                  <c:v>101.03495305759958</c:v>
                </c:pt>
                <c:pt idx="9">
                  <c:v>100.9087160619132</c:v>
                </c:pt>
                <c:pt idx="10">
                  <c:v>100.53587287490484</c:v>
                </c:pt>
                <c:pt idx="11">
                  <c:v>98.92809566099973</c:v>
                </c:pt>
                <c:pt idx="12">
                  <c:v>98.92809566099973</c:v>
                </c:pt>
                <c:pt idx="13">
                  <c:v>98.92809566099973</c:v>
                </c:pt>
                <c:pt idx="14">
                  <c:v>100.3860060898249</c:v>
                </c:pt>
                <c:pt idx="15">
                  <c:v>99.898344328850527</c:v>
                </c:pt>
                <c:pt idx="16">
                  <c:v>100.6257929459528</c:v>
                </c:pt>
                <c:pt idx="17">
                  <c:v>100.54554681552904</c:v>
                </c:pt>
                <c:pt idx="18">
                  <c:v>101.32977036285205</c:v>
                </c:pt>
                <c:pt idx="19">
                  <c:v>101.32977036285205</c:v>
                </c:pt>
                <c:pt idx="20">
                  <c:v>101.32977036285205</c:v>
                </c:pt>
                <c:pt idx="21">
                  <c:v>101.07602765795481</c:v>
                </c:pt>
                <c:pt idx="22">
                  <c:v>102.22278609489975</c:v>
                </c:pt>
                <c:pt idx="23">
                  <c:v>102.55296878964727</c:v>
                </c:pt>
                <c:pt idx="24">
                  <c:v>102.58405227099719</c:v>
                </c:pt>
                <c:pt idx="25">
                  <c:v>102.28685612788631</c:v>
                </c:pt>
                <c:pt idx="26">
                  <c:v>102.28685612788631</c:v>
                </c:pt>
                <c:pt idx="27">
                  <c:v>102.28685612788631</c:v>
                </c:pt>
                <c:pt idx="28">
                  <c:v>102.27654783049985</c:v>
                </c:pt>
                <c:pt idx="29">
                  <c:v>101.67739786856126</c:v>
                </c:pt>
                <c:pt idx="30">
                  <c:v>101.43015732047701</c:v>
                </c:pt>
                <c:pt idx="31">
                  <c:v>101.02401040345089</c:v>
                </c:pt>
                <c:pt idx="32">
                  <c:v>102.55820223293578</c:v>
                </c:pt>
                <c:pt idx="33">
                  <c:v>102.55820223293578</c:v>
                </c:pt>
                <c:pt idx="34">
                  <c:v>102.55820223293578</c:v>
                </c:pt>
                <c:pt idx="35">
                  <c:v>102.12065465617862</c:v>
                </c:pt>
                <c:pt idx="36">
                  <c:v>102.54281908145138</c:v>
                </c:pt>
                <c:pt idx="37">
                  <c:v>102.78799797005833</c:v>
                </c:pt>
                <c:pt idx="38">
                  <c:v>103.11247145394567</c:v>
                </c:pt>
                <c:pt idx="39">
                  <c:v>102.45274042121288</c:v>
                </c:pt>
                <c:pt idx="40">
                  <c:v>102.45274042121288</c:v>
                </c:pt>
                <c:pt idx="41">
                  <c:v>102.45274042121288</c:v>
                </c:pt>
                <c:pt idx="42">
                  <c:v>102.45274042121288</c:v>
                </c:pt>
                <c:pt idx="43">
                  <c:v>101.7435295610251</c:v>
                </c:pt>
                <c:pt idx="44">
                  <c:v>102.26243339253996</c:v>
                </c:pt>
                <c:pt idx="45">
                  <c:v>103.11596041613802</c:v>
                </c:pt>
                <c:pt idx="46">
                  <c:v>102.78958386196396</c:v>
                </c:pt>
                <c:pt idx="47">
                  <c:v>102.78958386196396</c:v>
                </c:pt>
                <c:pt idx="48">
                  <c:v>102.78958386196396</c:v>
                </c:pt>
                <c:pt idx="49">
                  <c:v>103.00605810707941</c:v>
                </c:pt>
                <c:pt idx="50">
                  <c:v>103.28295483379851</c:v>
                </c:pt>
                <c:pt idx="51">
                  <c:v>103.5910936310581</c:v>
                </c:pt>
                <c:pt idx="52">
                  <c:v>104.47015351433646</c:v>
                </c:pt>
                <c:pt idx="53">
                  <c:v>104.41972215173813</c:v>
                </c:pt>
                <c:pt idx="54">
                  <c:v>104.41972215173813</c:v>
                </c:pt>
                <c:pt idx="55">
                  <c:v>104.41972215173813</c:v>
                </c:pt>
                <c:pt idx="56">
                  <c:v>104.91119005328595</c:v>
                </c:pt>
                <c:pt idx="57">
                  <c:v>104.77607206292818</c:v>
                </c:pt>
                <c:pt idx="58">
                  <c:v>104.67441639177872</c:v>
                </c:pt>
                <c:pt idx="59">
                  <c:v>105.17571682314131</c:v>
                </c:pt>
                <c:pt idx="60">
                  <c:v>105.68954580055819</c:v>
                </c:pt>
                <c:pt idx="61">
                  <c:v>105.68954580055819</c:v>
                </c:pt>
                <c:pt idx="62">
                  <c:v>105.68954580055819</c:v>
                </c:pt>
                <c:pt idx="63">
                  <c:v>106.15563943161631</c:v>
                </c:pt>
                <c:pt idx="64">
                  <c:v>105.57155544278099</c:v>
                </c:pt>
                <c:pt idx="65">
                  <c:v>105.27102892666834</c:v>
                </c:pt>
                <c:pt idx="66">
                  <c:v>104.74371986805377</c:v>
                </c:pt>
                <c:pt idx="67">
                  <c:v>105.36190053285965</c:v>
                </c:pt>
                <c:pt idx="68">
                  <c:v>105.36190053285965</c:v>
                </c:pt>
                <c:pt idx="69">
                  <c:v>105.36190053285965</c:v>
                </c:pt>
                <c:pt idx="70">
                  <c:v>105.63959020553156</c:v>
                </c:pt>
                <c:pt idx="71">
                  <c:v>106.07174574980966</c:v>
                </c:pt>
                <c:pt idx="72">
                  <c:v>106.43237756914486</c:v>
                </c:pt>
                <c:pt idx="73">
                  <c:v>106.49819208322759</c:v>
                </c:pt>
                <c:pt idx="74">
                  <c:v>106.50517000761226</c:v>
                </c:pt>
                <c:pt idx="75">
                  <c:v>106.50517000761226</c:v>
                </c:pt>
                <c:pt idx="76">
                  <c:v>106.50517000761226</c:v>
                </c:pt>
                <c:pt idx="77">
                  <c:v>106.89355493529558</c:v>
                </c:pt>
                <c:pt idx="78">
                  <c:v>106.48613930474497</c:v>
                </c:pt>
                <c:pt idx="79">
                  <c:v>107.10669880740926</c:v>
                </c:pt>
                <c:pt idx="80">
                  <c:v>106.81156432377566</c:v>
                </c:pt>
                <c:pt idx="81">
                  <c:v>103.91572570413598</c:v>
                </c:pt>
                <c:pt idx="82">
                  <c:v>103.91572570413598</c:v>
                </c:pt>
                <c:pt idx="83">
                  <c:v>103.91572570413598</c:v>
                </c:pt>
                <c:pt idx="84">
                  <c:v>105.53666582085764</c:v>
                </c:pt>
                <c:pt idx="85">
                  <c:v>105.37157447348388</c:v>
                </c:pt>
                <c:pt idx="86">
                  <c:v>105.79580055823395</c:v>
                </c:pt>
                <c:pt idx="87">
                  <c:v>105.12988454706927</c:v>
                </c:pt>
                <c:pt idx="88">
                  <c:v>105.68399517888861</c:v>
                </c:pt>
                <c:pt idx="89">
                  <c:v>105.68399517888861</c:v>
                </c:pt>
                <c:pt idx="90">
                  <c:v>105.68399517888861</c:v>
                </c:pt>
                <c:pt idx="91">
                  <c:v>106.81188150215682</c:v>
                </c:pt>
                <c:pt idx="92">
                  <c:v>106.81537046434916</c:v>
                </c:pt>
                <c:pt idx="93">
                  <c:v>106.24524232428318</c:v>
                </c:pt>
                <c:pt idx="94">
                  <c:v>106.86437452423243</c:v>
                </c:pt>
                <c:pt idx="95">
                  <c:v>107.70886196396854</c:v>
                </c:pt>
                <c:pt idx="96">
                  <c:v>107.70886196396854</c:v>
                </c:pt>
                <c:pt idx="97">
                  <c:v>107.70886196396854</c:v>
                </c:pt>
                <c:pt idx="98">
                  <c:v>109.03260593757931</c:v>
                </c:pt>
                <c:pt idx="99">
                  <c:v>109.28206673433141</c:v>
                </c:pt>
                <c:pt idx="100">
                  <c:v>109.27730905861459</c:v>
                </c:pt>
                <c:pt idx="101">
                  <c:v>108.19493783303732</c:v>
                </c:pt>
                <c:pt idx="102">
                  <c:v>108.47817812737884</c:v>
                </c:pt>
                <c:pt idx="103">
                  <c:v>108.47817812737884</c:v>
                </c:pt>
                <c:pt idx="104">
                  <c:v>108.47817812737884</c:v>
                </c:pt>
                <c:pt idx="105">
                  <c:v>108.66483760466888</c:v>
                </c:pt>
                <c:pt idx="106">
                  <c:v>107.38946333417915</c:v>
                </c:pt>
                <c:pt idx="107">
                  <c:v>107.78181299162651</c:v>
                </c:pt>
                <c:pt idx="108">
                  <c:v>106.57701091093632</c:v>
                </c:pt>
                <c:pt idx="109">
                  <c:v>106.71149454453187</c:v>
                </c:pt>
                <c:pt idx="110">
                  <c:v>106.71149454453187</c:v>
                </c:pt>
                <c:pt idx="111">
                  <c:v>106.71149454453187</c:v>
                </c:pt>
                <c:pt idx="112">
                  <c:v>108.35495432631315</c:v>
                </c:pt>
                <c:pt idx="113">
                  <c:v>108.5798337985283</c:v>
                </c:pt>
                <c:pt idx="114">
                  <c:v>108.64818573965998</c:v>
                </c:pt>
                <c:pt idx="115">
                  <c:v>106.84930855112914</c:v>
                </c:pt>
                <c:pt idx="116">
                  <c:v>106.7957054047196</c:v>
                </c:pt>
                <c:pt idx="117">
                  <c:v>106.7957054047196</c:v>
                </c:pt>
                <c:pt idx="118">
                  <c:v>106.7957054047196</c:v>
                </c:pt>
                <c:pt idx="119">
                  <c:v>105.81721009895965</c:v>
                </c:pt>
                <c:pt idx="120">
                  <c:v>104.94354224816036</c:v>
                </c:pt>
                <c:pt idx="121">
                  <c:v>105.33747779751332</c:v>
                </c:pt>
                <c:pt idx="122">
                  <c:v>103.69766556711495</c:v>
                </c:pt>
                <c:pt idx="123">
                  <c:v>104.71628393808679</c:v>
                </c:pt>
                <c:pt idx="124">
                  <c:v>104.71628393808679</c:v>
                </c:pt>
                <c:pt idx="125">
                  <c:v>104.71628393808679</c:v>
                </c:pt>
                <c:pt idx="126">
                  <c:v>106.33595534128395</c:v>
                </c:pt>
                <c:pt idx="127">
                  <c:v>107.2995432631312</c:v>
                </c:pt>
                <c:pt idx="128">
                  <c:v>108.04063055062167</c:v>
                </c:pt>
                <c:pt idx="129">
                  <c:v>108.04063055062167</c:v>
                </c:pt>
                <c:pt idx="130">
                  <c:v>108.61916391778738</c:v>
                </c:pt>
                <c:pt idx="131">
                  <c:v>108.61916391778738</c:v>
                </c:pt>
                <c:pt idx="132">
                  <c:v>108.61916391778738</c:v>
                </c:pt>
                <c:pt idx="133">
                  <c:v>108.0409477290028</c:v>
                </c:pt>
                <c:pt idx="134">
                  <c:v>108.30642603400152</c:v>
                </c:pt>
                <c:pt idx="135">
                  <c:v>108.62915503679268</c:v>
                </c:pt>
                <c:pt idx="136">
                  <c:v>108.74651103780764</c:v>
                </c:pt>
                <c:pt idx="137">
                  <c:v>108.95711748287233</c:v>
                </c:pt>
                <c:pt idx="138">
                  <c:v>108.95711748287233</c:v>
                </c:pt>
                <c:pt idx="139">
                  <c:v>108.95711748287233</c:v>
                </c:pt>
                <c:pt idx="140">
                  <c:v>108.57824790662265</c:v>
                </c:pt>
                <c:pt idx="141">
                  <c:v>108.48309439228618</c:v>
                </c:pt>
                <c:pt idx="142">
                  <c:v>109.21530068510526</c:v>
                </c:pt>
                <c:pt idx="143">
                  <c:v>109.44240040598828</c:v>
                </c:pt>
                <c:pt idx="144">
                  <c:v>108.27534255265157</c:v>
                </c:pt>
                <c:pt idx="145">
                  <c:v>108.27534255265157</c:v>
                </c:pt>
                <c:pt idx="146">
                  <c:v>108.27534255265157</c:v>
                </c:pt>
                <c:pt idx="147">
                  <c:v>108.10248033494032</c:v>
                </c:pt>
                <c:pt idx="148">
                  <c:v>107.84477290027907</c:v>
                </c:pt>
                <c:pt idx="149">
                  <c:v>106.59461431108851</c:v>
                </c:pt>
                <c:pt idx="150">
                  <c:v>107.44037046434909</c:v>
                </c:pt>
                <c:pt idx="151">
                  <c:v>108.38778228875914</c:v>
                </c:pt>
                <c:pt idx="152">
                  <c:v>108.38778228875914</c:v>
                </c:pt>
                <c:pt idx="153">
                  <c:v>108.38778228875914</c:v>
                </c:pt>
                <c:pt idx="154">
                  <c:v>109.08541613803598</c:v>
                </c:pt>
                <c:pt idx="155">
                  <c:v>109.5818003044912</c:v>
                </c:pt>
                <c:pt idx="156">
                  <c:v>109.93481984267947</c:v>
                </c:pt>
                <c:pt idx="157">
                  <c:v>109.93481984267947</c:v>
                </c:pt>
                <c:pt idx="158">
                  <c:v>109.90135752347115</c:v>
                </c:pt>
                <c:pt idx="159">
                  <c:v>109.90135752347115</c:v>
                </c:pt>
                <c:pt idx="160">
                  <c:v>109.90135752347115</c:v>
                </c:pt>
                <c:pt idx="161">
                  <c:v>109.51757168231408</c:v>
                </c:pt>
                <c:pt idx="162">
                  <c:v>109.36691195128135</c:v>
                </c:pt>
                <c:pt idx="163">
                  <c:v>108.562230398376</c:v>
                </c:pt>
                <c:pt idx="164">
                  <c:v>108.562230398376</c:v>
                </c:pt>
                <c:pt idx="165">
                  <c:v>108.76792057853332</c:v>
                </c:pt>
                <c:pt idx="166">
                  <c:v>108.76792057853332</c:v>
                </c:pt>
                <c:pt idx="167">
                  <c:v>108.76792057853332</c:v>
                </c:pt>
                <c:pt idx="168">
                  <c:v>109.45905227099715</c:v>
                </c:pt>
                <c:pt idx="169">
                  <c:v>110.13733823902555</c:v>
                </c:pt>
                <c:pt idx="170">
                  <c:v>109.75846866277587</c:v>
                </c:pt>
                <c:pt idx="171">
                  <c:v>109.7668738898756</c:v>
                </c:pt>
                <c:pt idx="172">
                  <c:v>110.47767064196898</c:v>
                </c:pt>
                <c:pt idx="173">
                  <c:v>110.47767064196898</c:v>
                </c:pt>
                <c:pt idx="174">
                  <c:v>110.47767064196898</c:v>
                </c:pt>
                <c:pt idx="175">
                  <c:v>110.65196016239528</c:v>
                </c:pt>
                <c:pt idx="176">
                  <c:v>110.43738898756655</c:v>
                </c:pt>
                <c:pt idx="177">
                  <c:v>109.84838873382385</c:v>
                </c:pt>
                <c:pt idx="178">
                  <c:v>110.13178761735594</c:v>
                </c:pt>
                <c:pt idx="179">
                  <c:v>110.06105683836584</c:v>
                </c:pt>
                <c:pt idx="180">
                  <c:v>110.06105683836584</c:v>
                </c:pt>
                <c:pt idx="181">
                  <c:v>110.06105683836584</c:v>
                </c:pt>
                <c:pt idx="182">
                  <c:v>110.06105683836584</c:v>
                </c:pt>
                <c:pt idx="183">
                  <c:v>107.79085257548839</c:v>
                </c:pt>
                <c:pt idx="184">
                  <c:v>109.03990104034503</c:v>
                </c:pt>
                <c:pt idx="185">
                  <c:v>109.63825805633083</c:v>
                </c:pt>
                <c:pt idx="186">
                  <c:v>109.67409921339754</c:v>
                </c:pt>
                <c:pt idx="187">
                  <c:v>109.67409921339754</c:v>
                </c:pt>
                <c:pt idx="188">
                  <c:v>109.67409921339754</c:v>
                </c:pt>
                <c:pt idx="189">
                  <c:v>110.22313499111894</c:v>
                </c:pt>
                <c:pt idx="190">
                  <c:v>110.67305252473986</c:v>
                </c:pt>
                <c:pt idx="191">
                  <c:v>110.66401294087788</c:v>
                </c:pt>
                <c:pt idx="192">
                  <c:v>110.52096549099207</c:v>
                </c:pt>
                <c:pt idx="193">
                  <c:v>110.04551509769087</c:v>
                </c:pt>
                <c:pt idx="194">
                  <c:v>110.04551509769087</c:v>
                </c:pt>
                <c:pt idx="195">
                  <c:v>110.04551509769087</c:v>
                </c:pt>
                <c:pt idx="196">
                  <c:v>110.63879725957872</c:v>
                </c:pt>
                <c:pt idx="197">
                  <c:v>109.70898883532094</c:v>
                </c:pt>
                <c:pt idx="198">
                  <c:v>109.15249936564319</c:v>
                </c:pt>
                <c:pt idx="199">
                  <c:v>107.81527531083476</c:v>
                </c:pt>
                <c:pt idx="200">
                  <c:v>109.9387845724435</c:v>
                </c:pt>
                <c:pt idx="201">
                  <c:v>109.9387845724435</c:v>
                </c:pt>
                <c:pt idx="202">
                  <c:v>109.9387845724435</c:v>
                </c:pt>
                <c:pt idx="203">
                  <c:v>110.45451662014712</c:v>
                </c:pt>
                <c:pt idx="204">
                  <c:v>110.0896028926668</c:v>
                </c:pt>
                <c:pt idx="205">
                  <c:v>110.08421086018774</c:v>
                </c:pt>
                <c:pt idx="206">
                  <c:v>108.36018776960159</c:v>
                </c:pt>
                <c:pt idx="207">
                  <c:v>108.41426668358281</c:v>
                </c:pt>
                <c:pt idx="208">
                  <c:v>108.41426668358281</c:v>
                </c:pt>
                <c:pt idx="209">
                  <c:v>108.41426668358281</c:v>
                </c:pt>
                <c:pt idx="210">
                  <c:v>108.41426668358281</c:v>
                </c:pt>
                <c:pt idx="211">
                  <c:v>108.52607206292815</c:v>
                </c:pt>
                <c:pt idx="212">
                  <c:v>109.13013828977414</c:v>
                </c:pt>
                <c:pt idx="213">
                  <c:v>108.82215808170511</c:v>
                </c:pt>
                <c:pt idx="214">
                  <c:v>109.5773598071555</c:v>
                </c:pt>
                <c:pt idx="215">
                  <c:v>109.5773598071555</c:v>
                </c:pt>
                <c:pt idx="216">
                  <c:v>109.5773598071555</c:v>
                </c:pt>
                <c:pt idx="217">
                  <c:v>108.43932377569141</c:v>
                </c:pt>
                <c:pt idx="218">
                  <c:v>109.26906242070535</c:v>
                </c:pt>
                <c:pt idx="219">
                  <c:v>110.15811342298905</c:v>
                </c:pt>
                <c:pt idx="220">
                  <c:v>109.56705150976904</c:v>
                </c:pt>
                <c:pt idx="221">
                  <c:v>109.09160111646786</c:v>
                </c:pt>
                <c:pt idx="222">
                  <c:v>109.09160111646786</c:v>
                </c:pt>
                <c:pt idx="223">
                  <c:v>109.09160111646786</c:v>
                </c:pt>
                <c:pt idx="224">
                  <c:v>109.13505455468152</c:v>
                </c:pt>
                <c:pt idx="225">
                  <c:v>108.10438340522707</c:v>
                </c:pt>
                <c:pt idx="226">
                  <c:v>108.94284445572185</c:v>
                </c:pt>
                <c:pt idx="227">
                  <c:v>108.32767698553663</c:v>
                </c:pt>
                <c:pt idx="228">
                  <c:v>106.889431616341</c:v>
                </c:pt>
                <c:pt idx="229">
                  <c:v>106.889431616341</c:v>
                </c:pt>
                <c:pt idx="230">
                  <c:v>106.889431616341</c:v>
                </c:pt>
                <c:pt idx="231">
                  <c:v>107.77705531590962</c:v>
                </c:pt>
                <c:pt idx="232">
                  <c:v>107.54694240040594</c:v>
                </c:pt>
                <c:pt idx="233">
                  <c:v>107.45686374016744</c:v>
                </c:pt>
                <c:pt idx="234">
                  <c:v>105.82054047196139</c:v>
                </c:pt>
                <c:pt idx="235">
                  <c:v>105.1793643745242</c:v>
                </c:pt>
                <c:pt idx="236">
                  <c:v>105.1793643745242</c:v>
                </c:pt>
                <c:pt idx="237">
                  <c:v>105.1793643745242</c:v>
                </c:pt>
                <c:pt idx="238">
                  <c:v>106.24492514590202</c:v>
                </c:pt>
                <c:pt idx="239">
                  <c:v>106.50992768332907</c:v>
                </c:pt>
                <c:pt idx="240">
                  <c:v>105.06058107079417</c:v>
                </c:pt>
                <c:pt idx="241">
                  <c:v>104.77179015478301</c:v>
                </c:pt>
                <c:pt idx="242">
                  <c:v>103.18573965998473</c:v>
                </c:pt>
                <c:pt idx="243">
                  <c:v>103.18573965998473</c:v>
                </c:pt>
                <c:pt idx="244">
                  <c:v>103.18573965998473</c:v>
                </c:pt>
                <c:pt idx="245">
                  <c:v>104.36754630804361</c:v>
                </c:pt>
                <c:pt idx="246">
                  <c:v>103.97694113169244</c:v>
                </c:pt>
                <c:pt idx="247">
                  <c:v>104.54040852575486</c:v>
                </c:pt>
                <c:pt idx="248">
                  <c:v>102.72075615326057</c:v>
                </c:pt>
                <c:pt idx="249">
                  <c:v>101.00307663029686</c:v>
                </c:pt>
                <c:pt idx="250">
                  <c:v>101.00307663029686</c:v>
                </c:pt>
                <c:pt idx="251">
                  <c:v>101.00307663029686</c:v>
                </c:pt>
                <c:pt idx="252">
                  <c:v>100.60454199441764</c:v>
                </c:pt>
                <c:pt idx="253">
                  <c:v>103.5352702359807</c:v>
                </c:pt>
                <c:pt idx="254">
                  <c:v>104.2774676478051</c:v>
                </c:pt>
                <c:pt idx="255">
                  <c:v>104.39434788124838</c:v>
                </c:pt>
                <c:pt idx="256">
                  <c:v>104.39434788124838</c:v>
                </c:pt>
                <c:pt idx="257">
                  <c:v>104.39434788124838</c:v>
                </c:pt>
                <c:pt idx="258">
                  <c:v>104.39434788124838</c:v>
                </c:pt>
                <c:pt idx="259">
                  <c:v>104.85647678254249</c:v>
                </c:pt>
                <c:pt idx="260">
                  <c:v>104.936088556204</c:v>
                </c:pt>
                <c:pt idx="261">
                  <c:v>107.56803476275056</c:v>
                </c:pt>
                <c:pt idx="262">
                  <c:v>108.23173052524737</c:v>
                </c:pt>
                <c:pt idx="263">
                  <c:v>108.10850672418167</c:v>
                </c:pt>
                <c:pt idx="264">
                  <c:v>108.10850672418167</c:v>
                </c:pt>
                <c:pt idx="265">
                  <c:v>108.10850672418167</c:v>
                </c:pt>
                <c:pt idx="266">
                  <c:v>109.20832276072059</c:v>
                </c:pt>
                <c:pt idx="267">
                  <c:v>110.49511545293069</c:v>
                </c:pt>
                <c:pt idx="268">
                  <c:v>111.37639558487689</c:v>
                </c:pt>
                <c:pt idx="269">
                  <c:v>111.66708957117477</c:v>
                </c:pt>
                <c:pt idx="270">
                  <c:v>113.011608728749</c:v>
                </c:pt>
                <c:pt idx="271">
                  <c:v>113.011608728749</c:v>
                </c:pt>
                <c:pt idx="272">
                  <c:v>113.011608728749</c:v>
                </c:pt>
                <c:pt idx="273">
                  <c:v>112.74327581832017</c:v>
                </c:pt>
                <c:pt idx="274">
                  <c:v>112.02756280131941</c:v>
                </c:pt>
                <c:pt idx="275">
                  <c:v>113.19937833037292</c:v>
                </c:pt>
                <c:pt idx="276">
                  <c:v>112.73154021821864</c:v>
                </c:pt>
                <c:pt idx="277">
                  <c:v>113.63042375031709</c:v>
                </c:pt>
                <c:pt idx="278">
                  <c:v>113.63042375031709</c:v>
                </c:pt>
                <c:pt idx="279">
                  <c:v>113.63042375031709</c:v>
                </c:pt>
                <c:pt idx="280">
                  <c:v>113.77045800558224</c:v>
                </c:pt>
                <c:pt idx="281">
                  <c:v>113.21365135752337</c:v>
                </c:pt>
                <c:pt idx="282">
                  <c:v>113.16845343821355</c:v>
                </c:pt>
                <c:pt idx="283">
                  <c:v>114.32710606445053</c:v>
                </c:pt>
                <c:pt idx="284">
                  <c:v>114.66188784572432</c:v>
                </c:pt>
                <c:pt idx="285">
                  <c:v>114.66188784572432</c:v>
                </c:pt>
                <c:pt idx="286">
                  <c:v>114.66188784572432</c:v>
                </c:pt>
                <c:pt idx="287">
                  <c:v>114.19611139304733</c:v>
                </c:pt>
                <c:pt idx="288">
                  <c:v>115.12338239025617</c:v>
                </c:pt>
                <c:pt idx="289">
                  <c:v>116.80284191829473</c:v>
                </c:pt>
                <c:pt idx="290">
                  <c:v>116.358633595534</c:v>
                </c:pt>
                <c:pt idx="291">
                  <c:v>117.3390319715807</c:v>
                </c:pt>
                <c:pt idx="292">
                  <c:v>117.3390319715807</c:v>
                </c:pt>
                <c:pt idx="293">
                  <c:v>117.3390319715807</c:v>
                </c:pt>
                <c:pt idx="294">
                  <c:v>117.55962953565073</c:v>
                </c:pt>
                <c:pt idx="295">
                  <c:v>117.37122557726452</c:v>
                </c:pt>
                <c:pt idx="296">
                  <c:v>118.0577581832021</c:v>
                </c:pt>
                <c:pt idx="297">
                  <c:v>118.96155798020793</c:v>
                </c:pt>
                <c:pt idx="298">
                  <c:v>117.49080182694735</c:v>
                </c:pt>
                <c:pt idx="299">
                  <c:v>117.49080182694735</c:v>
                </c:pt>
                <c:pt idx="300">
                  <c:v>117.49080182694735</c:v>
                </c:pt>
                <c:pt idx="301">
                  <c:v>117.40437071809173</c:v>
                </c:pt>
                <c:pt idx="302">
                  <c:v>116.62030575995927</c:v>
                </c:pt>
                <c:pt idx="303">
                  <c:v>117.87886957624956</c:v>
                </c:pt>
                <c:pt idx="304">
                  <c:v>118.08107079421454</c:v>
                </c:pt>
                <c:pt idx="305">
                  <c:v>118.52115579802067</c:v>
                </c:pt>
                <c:pt idx="306">
                  <c:v>118.52115579802067</c:v>
                </c:pt>
                <c:pt idx="307">
                  <c:v>118.52115579802067</c:v>
                </c:pt>
                <c:pt idx="308">
                  <c:v>118.52115579802067</c:v>
                </c:pt>
                <c:pt idx="309">
                  <c:v>119.24511545293059</c:v>
                </c:pt>
                <c:pt idx="310">
                  <c:v>119.26478051256012</c:v>
                </c:pt>
                <c:pt idx="311">
                  <c:v>119.9509959401166</c:v>
                </c:pt>
                <c:pt idx="312">
                  <c:v>120.21155798020796</c:v>
                </c:pt>
                <c:pt idx="313">
                  <c:v>120.21155798020796</c:v>
                </c:pt>
                <c:pt idx="314">
                  <c:v>120.21155798020796</c:v>
                </c:pt>
                <c:pt idx="315">
                  <c:v>120.52715046942387</c:v>
                </c:pt>
                <c:pt idx="316">
                  <c:v>120.68288505455455</c:v>
                </c:pt>
                <c:pt idx="317">
                  <c:v>119.79319969550862</c:v>
                </c:pt>
                <c:pt idx="318">
                  <c:v>120.27895838619625</c:v>
                </c:pt>
                <c:pt idx="319">
                  <c:v>117.09813499111885</c:v>
                </c:pt>
                <c:pt idx="320">
                  <c:v>117.09813499111885</c:v>
                </c:pt>
                <c:pt idx="321">
                  <c:v>117.09813499111885</c:v>
                </c:pt>
                <c:pt idx="322">
                  <c:v>117.44687262116199</c:v>
                </c:pt>
                <c:pt idx="323">
                  <c:v>117.14428444557204</c:v>
                </c:pt>
                <c:pt idx="324">
                  <c:v>115.24660619132186</c:v>
                </c:pt>
                <c:pt idx="325">
                  <c:v>117.26560517635106</c:v>
                </c:pt>
                <c:pt idx="326">
                  <c:v>117.85492260847489</c:v>
                </c:pt>
                <c:pt idx="327">
                  <c:v>117.85492260847489</c:v>
                </c:pt>
                <c:pt idx="328">
                  <c:v>117.85492260847489</c:v>
                </c:pt>
                <c:pt idx="329">
                  <c:v>119.80287363613284</c:v>
                </c:pt>
                <c:pt idx="330">
                  <c:v>119.1218916518649</c:v>
                </c:pt>
                <c:pt idx="331">
                  <c:v>117.67476528799787</c:v>
                </c:pt>
                <c:pt idx="332">
                  <c:v>118.95109109363095</c:v>
                </c:pt>
                <c:pt idx="333">
                  <c:v>118.95109109363095</c:v>
                </c:pt>
                <c:pt idx="334">
                  <c:v>118.95109109363095</c:v>
                </c:pt>
                <c:pt idx="335">
                  <c:v>118.95109109363095</c:v>
                </c:pt>
                <c:pt idx="336">
                  <c:v>118.51037173306257</c:v>
                </c:pt>
                <c:pt idx="337">
                  <c:v>116.80823395077381</c:v>
                </c:pt>
                <c:pt idx="338">
                  <c:v>116.69341537680782</c:v>
                </c:pt>
                <c:pt idx="339">
                  <c:v>116.68183836589688</c:v>
                </c:pt>
                <c:pt idx="340">
                  <c:v>116.62680791677231</c:v>
                </c:pt>
                <c:pt idx="341">
                  <c:v>116.62680791677231</c:v>
                </c:pt>
                <c:pt idx="342">
                  <c:v>116.62680791677231</c:v>
                </c:pt>
                <c:pt idx="343">
                  <c:v>117.99717711240793</c:v>
                </c:pt>
                <c:pt idx="344">
                  <c:v>118.93174321238253</c:v>
                </c:pt>
                <c:pt idx="345">
                  <c:v>118.675938848008</c:v>
                </c:pt>
                <c:pt idx="346">
                  <c:v>118.67609743719855</c:v>
                </c:pt>
                <c:pt idx="347">
                  <c:v>118.67609743719855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40-43D0-81C8-3C9673444C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3108608"/>
        <c:axId val="233110144"/>
      </c:lineChart>
      <c:lineChart>
        <c:grouping val="standard"/>
        <c:varyColors val="0"/>
        <c:ser>
          <c:idx val="0"/>
          <c:order val="1"/>
          <c:tx>
            <c:strRef>
              <c:f>'Figure 22 data'!$J$3</c:f>
              <c:strCache>
                <c:ptCount val="1"/>
                <c:pt idx="0">
                  <c:v>Nikkei 225</c:v>
                </c:pt>
              </c:strCache>
            </c:strRef>
          </c:tx>
          <c:spPr>
            <a:ln w="22225">
              <a:solidFill>
                <a:srgbClr val="008DA3"/>
              </a:solidFill>
              <a:prstDash val="solid"/>
            </a:ln>
          </c:spPr>
          <c:marker>
            <c:symbol val="none"/>
          </c:marker>
          <c:cat>
            <c:numRef>
              <c:f>'Figure 22 data'!$H$4:$H$4000</c:f>
              <c:numCache>
                <c:formatCode>m/d/yyyy</c:formatCode>
                <c:ptCount val="3997"/>
                <c:pt idx="0">
                  <c:v>45859</c:v>
                </c:pt>
                <c:pt idx="1">
                  <c:v>45860</c:v>
                </c:pt>
                <c:pt idx="2">
                  <c:v>45861</c:v>
                </c:pt>
                <c:pt idx="3">
                  <c:v>45862</c:v>
                </c:pt>
                <c:pt idx="4">
                  <c:v>45863</c:v>
                </c:pt>
                <c:pt idx="5">
                  <c:v>45864</c:v>
                </c:pt>
                <c:pt idx="6">
                  <c:v>45865</c:v>
                </c:pt>
                <c:pt idx="7">
                  <c:v>45866</c:v>
                </c:pt>
                <c:pt idx="8">
                  <c:v>45867</c:v>
                </c:pt>
                <c:pt idx="9">
                  <c:v>45868</c:v>
                </c:pt>
                <c:pt idx="10">
                  <c:v>45869</c:v>
                </c:pt>
                <c:pt idx="11">
                  <c:v>45870</c:v>
                </c:pt>
                <c:pt idx="12">
                  <c:v>45871</c:v>
                </c:pt>
                <c:pt idx="13">
                  <c:v>45872</c:v>
                </c:pt>
                <c:pt idx="14">
                  <c:v>45873</c:v>
                </c:pt>
                <c:pt idx="15">
                  <c:v>45874</c:v>
                </c:pt>
                <c:pt idx="16">
                  <c:v>45875</c:v>
                </c:pt>
                <c:pt idx="17">
                  <c:v>45876</c:v>
                </c:pt>
                <c:pt idx="18">
                  <c:v>45877</c:v>
                </c:pt>
                <c:pt idx="19">
                  <c:v>45878</c:v>
                </c:pt>
                <c:pt idx="20">
                  <c:v>45879</c:v>
                </c:pt>
                <c:pt idx="21">
                  <c:v>45880</c:v>
                </c:pt>
                <c:pt idx="22">
                  <c:v>45881</c:v>
                </c:pt>
                <c:pt idx="23">
                  <c:v>45882</c:v>
                </c:pt>
                <c:pt idx="24">
                  <c:v>45883</c:v>
                </c:pt>
                <c:pt idx="25">
                  <c:v>45884</c:v>
                </c:pt>
                <c:pt idx="26">
                  <c:v>45885</c:v>
                </c:pt>
                <c:pt idx="27">
                  <c:v>45886</c:v>
                </c:pt>
                <c:pt idx="28">
                  <c:v>45887</c:v>
                </c:pt>
                <c:pt idx="29">
                  <c:v>45888</c:v>
                </c:pt>
                <c:pt idx="30">
                  <c:v>45889</c:v>
                </c:pt>
                <c:pt idx="31">
                  <c:v>45890</c:v>
                </c:pt>
                <c:pt idx="32">
                  <c:v>45891</c:v>
                </c:pt>
                <c:pt idx="33">
                  <c:v>45892</c:v>
                </c:pt>
                <c:pt idx="34">
                  <c:v>45893</c:v>
                </c:pt>
                <c:pt idx="35">
                  <c:v>45894</c:v>
                </c:pt>
                <c:pt idx="36">
                  <c:v>45895</c:v>
                </c:pt>
                <c:pt idx="37">
                  <c:v>45896</c:v>
                </c:pt>
                <c:pt idx="38">
                  <c:v>45897</c:v>
                </c:pt>
                <c:pt idx="39">
                  <c:v>45898</c:v>
                </c:pt>
                <c:pt idx="40">
                  <c:v>45899</c:v>
                </c:pt>
                <c:pt idx="41">
                  <c:v>45900</c:v>
                </c:pt>
                <c:pt idx="42">
                  <c:v>45901</c:v>
                </c:pt>
                <c:pt idx="43">
                  <c:v>45902</c:v>
                </c:pt>
                <c:pt idx="44">
                  <c:v>45903</c:v>
                </c:pt>
                <c:pt idx="45">
                  <c:v>45904</c:v>
                </c:pt>
                <c:pt idx="46">
                  <c:v>45905</c:v>
                </c:pt>
                <c:pt idx="47">
                  <c:v>45906</c:v>
                </c:pt>
                <c:pt idx="48">
                  <c:v>45907</c:v>
                </c:pt>
                <c:pt idx="49">
                  <c:v>45908</c:v>
                </c:pt>
                <c:pt idx="50">
                  <c:v>45909</c:v>
                </c:pt>
                <c:pt idx="51">
                  <c:v>45910</c:v>
                </c:pt>
                <c:pt idx="52">
                  <c:v>45911</c:v>
                </c:pt>
                <c:pt idx="53">
                  <c:v>45912</c:v>
                </c:pt>
                <c:pt idx="54">
                  <c:v>45913</c:v>
                </c:pt>
                <c:pt idx="55">
                  <c:v>45914</c:v>
                </c:pt>
                <c:pt idx="56">
                  <c:v>45915</c:v>
                </c:pt>
                <c:pt idx="57">
                  <c:v>45916</c:v>
                </c:pt>
                <c:pt idx="58">
                  <c:v>45917</c:v>
                </c:pt>
                <c:pt idx="59">
                  <c:v>45918</c:v>
                </c:pt>
                <c:pt idx="60">
                  <c:v>45919</c:v>
                </c:pt>
                <c:pt idx="61">
                  <c:v>45920</c:v>
                </c:pt>
                <c:pt idx="62">
                  <c:v>45921</c:v>
                </c:pt>
                <c:pt idx="63">
                  <c:v>45922</c:v>
                </c:pt>
                <c:pt idx="64">
                  <c:v>45923</c:v>
                </c:pt>
                <c:pt idx="65">
                  <c:v>45924</c:v>
                </c:pt>
                <c:pt idx="66">
                  <c:v>45925</c:v>
                </c:pt>
                <c:pt idx="67">
                  <c:v>45926</c:v>
                </c:pt>
                <c:pt idx="68">
                  <c:v>45927</c:v>
                </c:pt>
                <c:pt idx="69">
                  <c:v>45928</c:v>
                </c:pt>
                <c:pt idx="70">
                  <c:v>45929</c:v>
                </c:pt>
                <c:pt idx="71">
                  <c:v>45930</c:v>
                </c:pt>
                <c:pt idx="72">
                  <c:v>45931</c:v>
                </c:pt>
                <c:pt idx="73">
                  <c:v>45932</c:v>
                </c:pt>
                <c:pt idx="74">
                  <c:v>45933</c:v>
                </c:pt>
                <c:pt idx="75">
                  <c:v>45934</c:v>
                </c:pt>
                <c:pt idx="76">
                  <c:v>45935</c:v>
                </c:pt>
                <c:pt idx="77">
                  <c:v>45936</c:v>
                </c:pt>
                <c:pt idx="78">
                  <c:v>45937</c:v>
                </c:pt>
                <c:pt idx="79">
                  <c:v>45938</c:v>
                </c:pt>
                <c:pt idx="80">
                  <c:v>45939</c:v>
                </c:pt>
                <c:pt idx="81">
                  <c:v>45940</c:v>
                </c:pt>
                <c:pt idx="82">
                  <c:v>45941</c:v>
                </c:pt>
                <c:pt idx="83">
                  <c:v>45942</c:v>
                </c:pt>
                <c:pt idx="84">
                  <c:v>45943</c:v>
                </c:pt>
                <c:pt idx="85">
                  <c:v>45944</c:v>
                </c:pt>
                <c:pt idx="86">
                  <c:v>45945</c:v>
                </c:pt>
                <c:pt idx="87">
                  <c:v>45946</c:v>
                </c:pt>
                <c:pt idx="88">
                  <c:v>45947</c:v>
                </c:pt>
                <c:pt idx="89">
                  <c:v>45948</c:v>
                </c:pt>
                <c:pt idx="90">
                  <c:v>45949</c:v>
                </c:pt>
                <c:pt idx="91">
                  <c:v>45950</c:v>
                </c:pt>
                <c:pt idx="92">
                  <c:v>45951</c:v>
                </c:pt>
                <c:pt idx="93">
                  <c:v>45952</c:v>
                </c:pt>
                <c:pt idx="94">
                  <c:v>45953</c:v>
                </c:pt>
                <c:pt idx="95">
                  <c:v>45954</c:v>
                </c:pt>
                <c:pt idx="96">
                  <c:v>45955</c:v>
                </c:pt>
                <c:pt idx="97">
                  <c:v>45956</c:v>
                </c:pt>
                <c:pt idx="98">
                  <c:v>45957</c:v>
                </c:pt>
                <c:pt idx="99">
                  <c:v>45958</c:v>
                </c:pt>
                <c:pt idx="100">
                  <c:v>45959</c:v>
                </c:pt>
                <c:pt idx="101">
                  <c:v>45960</c:v>
                </c:pt>
                <c:pt idx="102">
                  <c:v>45961</c:v>
                </c:pt>
                <c:pt idx="103">
                  <c:v>45962</c:v>
                </c:pt>
                <c:pt idx="104">
                  <c:v>45963</c:v>
                </c:pt>
                <c:pt idx="105">
                  <c:v>45964</c:v>
                </c:pt>
                <c:pt idx="106">
                  <c:v>45965</c:v>
                </c:pt>
                <c:pt idx="107">
                  <c:v>45966</c:v>
                </c:pt>
                <c:pt idx="108">
                  <c:v>45967</c:v>
                </c:pt>
                <c:pt idx="109">
                  <c:v>45968</c:v>
                </c:pt>
                <c:pt idx="110">
                  <c:v>45969</c:v>
                </c:pt>
                <c:pt idx="111">
                  <c:v>45970</c:v>
                </c:pt>
                <c:pt idx="112">
                  <c:v>45971</c:v>
                </c:pt>
                <c:pt idx="113">
                  <c:v>45972</c:v>
                </c:pt>
                <c:pt idx="114">
                  <c:v>45973</c:v>
                </c:pt>
                <c:pt idx="115">
                  <c:v>45974</c:v>
                </c:pt>
                <c:pt idx="116">
                  <c:v>45975</c:v>
                </c:pt>
                <c:pt idx="117">
                  <c:v>45976</c:v>
                </c:pt>
                <c:pt idx="118">
                  <c:v>45977</c:v>
                </c:pt>
                <c:pt idx="119">
                  <c:v>45978</c:v>
                </c:pt>
                <c:pt idx="120">
                  <c:v>45979</c:v>
                </c:pt>
                <c:pt idx="121">
                  <c:v>45980</c:v>
                </c:pt>
                <c:pt idx="122">
                  <c:v>45981</c:v>
                </c:pt>
                <c:pt idx="123">
                  <c:v>45982</c:v>
                </c:pt>
                <c:pt idx="124">
                  <c:v>45983</c:v>
                </c:pt>
                <c:pt idx="125">
                  <c:v>45984</c:v>
                </c:pt>
                <c:pt idx="126">
                  <c:v>45985</c:v>
                </c:pt>
                <c:pt idx="127">
                  <c:v>45986</c:v>
                </c:pt>
                <c:pt idx="128">
                  <c:v>45987</c:v>
                </c:pt>
                <c:pt idx="129">
                  <c:v>45988</c:v>
                </c:pt>
                <c:pt idx="130">
                  <c:v>45989</c:v>
                </c:pt>
                <c:pt idx="131">
                  <c:v>45990</c:v>
                </c:pt>
                <c:pt idx="132">
                  <c:v>45991</c:v>
                </c:pt>
                <c:pt idx="133">
                  <c:v>45992</c:v>
                </c:pt>
                <c:pt idx="134">
                  <c:v>45993</c:v>
                </c:pt>
                <c:pt idx="135">
                  <c:v>45994</c:v>
                </c:pt>
                <c:pt idx="136">
                  <c:v>45995</c:v>
                </c:pt>
                <c:pt idx="137">
                  <c:v>45996</c:v>
                </c:pt>
                <c:pt idx="138">
                  <c:v>45997</c:v>
                </c:pt>
                <c:pt idx="139">
                  <c:v>45998</c:v>
                </c:pt>
                <c:pt idx="140">
                  <c:v>45999</c:v>
                </c:pt>
                <c:pt idx="141">
                  <c:v>46000</c:v>
                </c:pt>
                <c:pt idx="142">
                  <c:v>46001</c:v>
                </c:pt>
                <c:pt idx="143">
                  <c:v>46002</c:v>
                </c:pt>
                <c:pt idx="144">
                  <c:v>46003</c:v>
                </c:pt>
                <c:pt idx="145">
                  <c:v>46004</c:v>
                </c:pt>
                <c:pt idx="146">
                  <c:v>46005</c:v>
                </c:pt>
                <c:pt idx="147">
                  <c:v>46006</c:v>
                </c:pt>
                <c:pt idx="148">
                  <c:v>46007</c:v>
                </c:pt>
                <c:pt idx="149">
                  <c:v>46008</c:v>
                </c:pt>
                <c:pt idx="150">
                  <c:v>46009</c:v>
                </c:pt>
                <c:pt idx="151">
                  <c:v>46010</c:v>
                </c:pt>
                <c:pt idx="152">
                  <c:v>46011</c:v>
                </c:pt>
                <c:pt idx="153">
                  <c:v>46012</c:v>
                </c:pt>
                <c:pt idx="154">
                  <c:v>46013</c:v>
                </c:pt>
                <c:pt idx="155">
                  <c:v>46014</c:v>
                </c:pt>
                <c:pt idx="156">
                  <c:v>46015</c:v>
                </c:pt>
                <c:pt idx="157">
                  <c:v>46016</c:v>
                </c:pt>
                <c:pt idx="158">
                  <c:v>46017</c:v>
                </c:pt>
                <c:pt idx="159">
                  <c:v>46018</c:v>
                </c:pt>
                <c:pt idx="160">
                  <c:v>46019</c:v>
                </c:pt>
                <c:pt idx="161">
                  <c:v>46020</c:v>
                </c:pt>
                <c:pt idx="162">
                  <c:v>46021</c:v>
                </c:pt>
                <c:pt idx="163">
                  <c:v>46022</c:v>
                </c:pt>
                <c:pt idx="164">
                  <c:v>46023</c:v>
                </c:pt>
                <c:pt idx="165">
                  <c:v>46024</c:v>
                </c:pt>
                <c:pt idx="166">
                  <c:v>46025</c:v>
                </c:pt>
                <c:pt idx="167">
                  <c:v>46026</c:v>
                </c:pt>
                <c:pt idx="168">
                  <c:v>46027</c:v>
                </c:pt>
                <c:pt idx="169">
                  <c:v>46028</c:v>
                </c:pt>
                <c:pt idx="170">
                  <c:v>46029</c:v>
                </c:pt>
                <c:pt idx="171">
                  <c:v>46030</c:v>
                </c:pt>
                <c:pt idx="172">
                  <c:v>46031</c:v>
                </c:pt>
                <c:pt idx="173">
                  <c:v>46032</c:v>
                </c:pt>
                <c:pt idx="174">
                  <c:v>46033</c:v>
                </c:pt>
                <c:pt idx="175">
                  <c:v>46034</c:v>
                </c:pt>
                <c:pt idx="176">
                  <c:v>46035</c:v>
                </c:pt>
                <c:pt idx="177">
                  <c:v>46036</c:v>
                </c:pt>
                <c:pt idx="178">
                  <c:v>46037</c:v>
                </c:pt>
                <c:pt idx="179">
                  <c:v>46038</c:v>
                </c:pt>
                <c:pt idx="180">
                  <c:v>46039</c:v>
                </c:pt>
                <c:pt idx="181">
                  <c:v>46040</c:v>
                </c:pt>
                <c:pt idx="182">
                  <c:v>46041</c:v>
                </c:pt>
                <c:pt idx="183">
                  <c:v>46042</c:v>
                </c:pt>
                <c:pt idx="184">
                  <c:v>46043</c:v>
                </c:pt>
                <c:pt idx="185">
                  <c:v>46044</c:v>
                </c:pt>
                <c:pt idx="186">
                  <c:v>46045</c:v>
                </c:pt>
                <c:pt idx="187">
                  <c:v>46046</c:v>
                </c:pt>
                <c:pt idx="188">
                  <c:v>46047</c:v>
                </c:pt>
                <c:pt idx="189">
                  <c:v>46048</c:v>
                </c:pt>
                <c:pt idx="190">
                  <c:v>46049</c:v>
                </c:pt>
                <c:pt idx="191">
                  <c:v>46050</c:v>
                </c:pt>
                <c:pt idx="192">
                  <c:v>46051</c:v>
                </c:pt>
                <c:pt idx="193">
                  <c:v>46052</c:v>
                </c:pt>
                <c:pt idx="194">
                  <c:v>46053</c:v>
                </c:pt>
                <c:pt idx="195">
                  <c:v>46054</c:v>
                </c:pt>
                <c:pt idx="196">
                  <c:v>46055</c:v>
                </c:pt>
                <c:pt idx="197">
                  <c:v>46056</c:v>
                </c:pt>
                <c:pt idx="198">
                  <c:v>46057</c:v>
                </c:pt>
                <c:pt idx="199">
                  <c:v>46058</c:v>
                </c:pt>
                <c:pt idx="200">
                  <c:v>46059</c:v>
                </c:pt>
                <c:pt idx="201">
                  <c:v>46060</c:v>
                </c:pt>
                <c:pt idx="202">
                  <c:v>46061</c:v>
                </c:pt>
                <c:pt idx="203">
                  <c:v>46062</c:v>
                </c:pt>
                <c:pt idx="204">
                  <c:v>46063</c:v>
                </c:pt>
                <c:pt idx="205">
                  <c:v>46064</c:v>
                </c:pt>
                <c:pt idx="206">
                  <c:v>46065</c:v>
                </c:pt>
                <c:pt idx="207">
                  <c:v>46066</c:v>
                </c:pt>
                <c:pt idx="208">
                  <c:v>46067</c:v>
                </c:pt>
                <c:pt idx="209">
                  <c:v>46068</c:v>
                </c:pt>
                <c:pt idx="210">
                  <c:v>46069</c:v>
                </c:pt>
                <c:pt idx="211">
                  <c:v>46070</c:v>
                </c:pt>
                <c:pt idx="212">
                  <c:v>46071</c:v>
                </c:pt>
                <c:pt idx="213">
                  <c:v>46072</c:v>
                </c:pt>
                <c:pt idx="214">
                  <c:v>46073</c:v>
                </c:pt>
                <c:pt idx="215">
                  <c:v>46074</c:v>
                </c:pt>
                <c:pt idx="216">
                  <c:v>46075</c:v>
                </c:pt>
                <c:pt idx="217">
                  <c:v>46076</c:v>
                </c:pt>
                <c:pt idx="218">
                  <c:v>46077</c:v>
                </c:pt>
                <c:pt idx="219">
                  <c:v>46078</c:v>
                </c:pt>
                <c:pt idx="220">
                  <c:v>46079</c:v>
                </c:pt>
                <c:pt idx="221">
                  <c:v>46080</c:v>
                </c:pt>
                <c:pt idx="222">
                  <c:v>46081</c:v>
                </c:pt>
                <c:pt idx="223">
                  <c:v>46082</c:v>
                </c:pt>
                <c:pt idx="224">
                  <c:v>46083</c:v>
                </c:pt>
                <c:pt idx="225">
                  <c:v>46084</c:v>
                </c:pt>
                <c:pt idx="226">
                  <c:v>46085</c:v>
                </c:pt>
                <c:pt idx="227">
                  <c:v>46086</c:v>
                </c:pt>
                <c:pt idx="228">
                  <c:v>46087</c:v>
                </c:pt>
                <c:pt idx="229">
                  <c:v>46088</c:v>
                </c:pt>
                <c:pt idx="230">
                  <c:v>46089</c:v>
                </c:pt>
                <c:pt idx="231">
                  <c:v>46090</c:v>
                </c:pt>
                <c:pt idx="232">
                  <c:v>46091</c:v>
                </c:pt>
                <c:pt idx="233">
                  <c:v>46092</c:v>
                </c:pt>
                <c:pt idx="234">
                  <c:v>46093</c:v>
                </c:pt>
                <c:pt idx="235">
                  <c:v>46094</c:v>
                </c:pt>
                <c:pt idx="236">
                  <c:v>46095</c:v>
                </c:pt>
                <c:pt idx="237">
                  <c:v>46096</c:v>
                </c:pt>
                <c:pt idx="238">
                  <c:v>46097</c:v>
                </c:pt>
                <c:pt idx="239">
                  <c:v>46098</c:v>
                </c:pt>
                <c:pt idx="240">
                  <c:v>46099</c:v>
                </c:pt>
                <c:pt idx="241">
                  <c:v>46100</c:v>
                </c:pt>
                <c:pt idx="242">
                  <c:v>46101</c:v>
                </c:pt>
                <c:pt idx="243">
                  <c:v>46102</c:v>
                </c:pt>
                <c:pt idx="244">
                  <c:v>46103</c:v>
                </c:pt>
                <c:pt idx="245">
                  <c:v>46104</c:v>
                </c:pt>
                <c:pt idx="246">
                  <c:v>46105</c:v>
                </c:pt>
                <c:pt idx="247">
                  <c:v>46106</c:v>
                </c:pt>
                <c:pt idx="248">
                  <c:v>46107</c:v>
                </c:pt>
                <c:pt idx="249">
                  <c:v>46108</c:v>
                </c:pt>
                <c:pt idx="250">
                  <c:v>46109</c:v>
                </c:pt>
                <c:pt idx="251">
                  <c:v>46110</c:v>
                </c:pt>
                <c:pt idx="252">
                  <c:v>46111</c:v>
                </c:pt>
                <c:pt idx="253">
                  <c:v>46112</c:v>
                </c:pt>
                <c:pt idx="254">
                  <c:v>46113</c:v>
                </c:pt>
                <c:pt idx="255">
                  <c:v>46114</c:v>
                </c:pt>
                <c:pt idx="256">
                  <c:v>46115</c:v>
                </c:pt>
                <c:pt idx="257">
                  <c:v>46116</c:v>
                </c:pt>
                <c:pt idx="258">
                  <c:v>46117</c:v>
                </c:pt>
                <c:pt idx="259">
                  <c:v>46118</c:v>
                </c:pt>
                <c:pt idx="260">
                  <c:v>46119</c:v>
                </c:pt>
                <c:pt idx="261">
                  <c:v>46120</c:v>
                </c:pt>
                <c:pt idx="262">
                  <c:v>46121</c:v>
                </c:pt>
                <c:pt idx="263">
                  <c:v>46122</c:v>
                </c:pt>
                <c:pt idx="264">
                  <c:v>46123</c:v>
                </c:pt>
                <c:pt idx="265">
                  <c:v>46124</c:v>
                </c:pt>
                <c:pt idx="266">
                  <c:v>46125</c:v>
                </c:pt>
                <c:pt idx="267">
                  <c:v>46126</c:v>
                </c:pt>
                <c:pt idx="268">
                  <c:v>46127</c:v>
                </c:pt>
                <c:pt idx="269">
                  <c:v>46128</c:v>
                </c:pt>
                <c:pt idx="270">
                  <c:v>46129</c:v>
                </c:pt>
                <c:pt idx="271">
                  <c:v>46130</c:v>
                </c:pt>
                <c:pt idx="272">
                  <c:v>46131</c:v>
                </c:pt>
                <c:pt idx="273">
                  <c:v>46132</c:v>
                </c:pt>
                <c:pt idx="274">
                  <c:v>46133</c:v>
                </c:pt>
                <c:pt idx="275">
                  <c:v>46134</c:v>
                </c:pt>
                <c:pt idx="276">
                  <c:v>46135</c:v>
                </c:pt>
                <c:pt idx="277">
                  <c:v>46136</c:v>
                </c:pt>
                <c:pt idx="278">
                  <c:v>46137</c:v>
                </c:pt>
                <c:pt idx="279">
                  <c:v>46138</c:v>
                </c:pt>
                <c:pt idx="280">
                  <c:v>46139</c:v>
                </c:pt>
                <c:pt idx="281">
                  <c:v>46140</c:v>
                </c:pt>
                <c:pt idx="282">
                  <c:v>46141</c:v>
                </c:pt>
                <c:pt idx="283">
                  <c:v>46142</c:v>
                </c:pt>
                <c:pt idx="284">
                  <c:v>46143</c:v>
                </c:pt>
                <c:pt idx="285">
                  <c:v>46144</c:v>
                </c:pt>
                <c:pt idx="286">
                  <c:v>46145</c:v>
                </c:pt>
                <c:pt idx="287">
                  <c:v>46146</c:v>
                </c:pt>
                <c:pt idx="288">
                  <c:v>46147</c:v>
                </c:pt>
                <c:pt idx="289">
                  <c:v>46148</c:v>
                </c:pt>
                <c:pt idx="290">
                  <c:v>46149</c:v>
                </c:pt>
                <c:pt idx="291">
                  <c:v>46150</c:v>
                </c:pt>
                <c:pt idx="292">
                  <c:v>46151</c:v>
                </c:pt>
                <c:pt idx="293">
                  <c:v>46152</c:v>
                </c:pt>
                <c:pt idx="294">
                  <c:v>46153</c:v>
                </c:pt>
                <c:pt idx="295">
                  <c:v>46154</c:v>
                </c:pt>
                <c:pt idx="296">
                  <c:v>46155</c:v>
                </c:pt>
                <c:pt idx="297">
                  <c:v>46156</c:v>
                </c:pt>
                <c:pt idx="298">
                  <c:v>46157</c:v>
                </c:pt>
                <c:pt idx="299">
                  <c:v>46158</c:v>
                </c:pt>
                <c:pt idx="300">
                  <c:v>46159</c:v>
                </c:pt>
                <c:pt idx="301">
                  <c:v>46160</c:v>
                </c:pt>
                <c:pt idx="302">
                  <c:v>46161</c:v>
                </c:pt>
                <c:pt idx="303">
                  <c:v>46162</c:v>
                </c:pt>
                <c:pt idx="304">
                  <c:v>46163</c:v>
                </c:pt>
                <c:pt idx="305">
                  <c:v>46164</c:v>
                </c:pt>
                <c:pt idx="306">
                  <c:v>46165</c:v>
                </c:pt>
                <c:pt idx="307">
                  <c:v>46166</c:v>
                </c:pt>
                <c:pt idx="308">
                  <c:v>46167</c:v>
                </c:pt>
                <c:pt idx="309">
                  <c:v>46168</c:v>
                </c:pt>
                <c:pt idx="310">
                  <c:v>46169</c:v>
                </c:pt>
                <c:pt idx="311">
                  <c:v>46170</c:v>
                </c:pt>
                <c:pt idx="312">
                  <c:v>46171</c:v>
                </c:pt>
                <c:pt idx="313">
                  <c:v>46172</c:v>
                </c:pt>
                <c:pt idx="314">
                  <c:v>46173</c:v>
                </c:pt>
                <c:pt idx="315">
                  <c:v>46174</c:v>
                </c:pt>
                <c:pt idx="316">
                  <c:v>46175</c:v>
                </c:pt>
                <c:pt idx="317">
                  <c:v>46176</c:v>
                </c:pt>
                <c:pt idx="318">
                  <c:v>46177</c:v>
                </c:pt>
                <c:pt idx="319">
                  <c:v>46178</c:v>
                </c:pt>
                <c:pt idx="320">
                  <c:v>46179</c:v>
                </c:pt>
                <c:pt idx="321">
                  <c:v>46180</c:v>
                </c:pt>
                <c:pt idx="322">
                  <c:v>46181</c:v>
                </c:pt>
                <c:pt idx="323">
                  <c:v>46182</c:v>
                </c:pt>
                <c:pt idx="324">
                  <c:v>46183</c:v>
                </c:pt>
                <c:pt idx="325">
                  <c:v>46184</c:v>
                </c:pt>
                <c:pt idx="326">
                  <c:v>46185</c:v>
                </c:pt>
                <c:pt idx="327">
                  <c:v>46186</c:v>
                </c:pt>
                <c:pt idx="328">
                  <c:v>46187</c:v>
                </c:pt>
                <c:pt idx="329">
                  <c:v>46188</c:v>
                </c:pt>
                <c:pt idx="330">
                  <c:v>46189</c:v>
                </c:pt>
                <c:pt idx="331">
                  <c:v>46190</c:v>
                </c:pt>
                <c:pt idx="332">
                  <c:v>46191</c:v>
                </c:pt>
                <c:pt idx="333">
                  <c:v>46192</c:v>
                </c:pt>
                <c:pt idx="334">
                  <c:v>46193</c:v>
                </c:pt>
                <c:pt idx="335">
                  <c:v>46194</c:v>
                </c:pt>
                <c:pt idx="336">
                  <c:v>46195</c:v>
                </c:pt>
                <c:pt idx="337">
                  <c:v>46196</c:v>
                </c:pt>
                <c:pt idx="338">
                  <c:v>46197</c:v>
                </c:pt>
                <c:pt idx="339">
                  <c:v>46198</c:v>
                </c:pt>
                <c:pt idx="340">
                  <c:v>46199</c:v>
                </c:pt>
                <c:pt idx="341">
                  <c:v>46200</c:v>
                </c:pt>
                <c:pt idx="342">
                  <c:v>46201</c:v>
                </c:pt>
                <c:pt idx="343">
                  <c:v>46202</c:v>
                </c:pt>
                <c:pt idx="344">
                  <c:v>46203</c:v>
                </c:pt>
                <c:pt idx="345">
                  <c:v>46204</c:v>
                </c:pt>
                <c:pt idx="346">
                  <c:v>46205</c:v>
                </c:pt>
                <c:pt idx="347">
                  <c:v>46206</c:v>
                </c:pt>
                <c:pt idx="366">
                  <c:v>1</c:v>
                </c:pt>
                <c:pt idx="367">
                  <c:v>2</c:v>
                </c:pt>
                <c:pt idx="368">
                  <c:v>3</c:v>
                </c:pt>
                <c:pt idx="369">
                  <c:v>4</c:v>
                </c:pt>
                <c:pt idx="370">
                  <c:v>5</c:v>
                </c:pt>
                <c:pt idx="371">
                  <c:v>6</c:v>
                </c:pt>
                <c:pt idx="372">
                  <c:v>7</c:v>
                </c:pt>
                <c:pt idx="373">
                  <c:v>8</c:v>
                </c:pt>
                <c:pt idx="374">
                  <c:v>9</c:v>
                </c:pt>
                <c:pt idx="375">
                  <c:v>10</c:v>
                </c:pt>
                <c:pt idx="376">
                  <c:v>11</c:v>
                </c:pt>
                <c:pt idx="377">
                  <c:v>12</c:v>
                </c:pt>
                <c:pt idx="378">
                  <c:v>13</c:v>
                </c:pt>
                <c:pt idx="379">
                  <c:v>14</c:v>
                </c:pt>
                <c:pt idx="380">
                  <c:v>15</c:v>
                </c:pt>
                <c:pt idx="381">
                  <c:v>16</c:v>
                </c:pt>
                <c:pt idx="382">
                  <c:v>17</c:v>
                </c:pt>
                <c:pt idx="383">
                  <c:v>18</c:v>
                </c:pt>
                <c:pt idx="384">
                  <c:v>19</c:v>
                </c:pt>
                <c:pt idx="385">
                  <c:v>20</c:v>
                </c:pt>
                <c:pt idx="386">
                  <c:v>21</c:v>
                </c:pt>
                <c:pt idx="387">
                  <c:v>22</c:v>
                </c:pt>
                <c:pt idx="388">
                  <c:v>23</c:v>
                </c:pt>
                <c:pt idx="389">
                  <c:v>24</c:v>
                </c:pt>
                <c:pt idx="390">
                  <c:v>25</c:v>
                </c:pt>
                <c:pt idx="391">
                  <c:v>26</c:v>
                </c:pt>
                <c:pt idx="392">
                  <c:v>27</c:v>
                </c:pt>
                <c:pt idx="393">
                  <c:v>28</c:v>
                </c:pt>
                <c:pt idx="394">
                  <c:v>29</c:v>
                </c:pt>
                <c:pt idx="395">
                  <c:v>30</c:v>
                </c:pt>
                <c:pt idx="396">
                  <c:v>31</c:v>
                </c:pt>
                <c:pt idx="397">
                  <c:v>32</c:v>
                </c:pt>
                <c:pt idx="398">
                  <c:v>33</c:v>
                </c:pt>
                <c:pt idx="399">
                  <c:v>34</c:v>
                </c:pt>
                <c:pt idx="400">
                  <c:v>35</c:v>
                </c:pt>
                <c:pt idx="401">
                  <c:v>36</c:v>
                </c:pt>
                <c:pt idx="402">
                  <c:v>37</c:v>
                </c:pt>
                <c:pt idx="403">
                  <c:v>38</c:v>
                </c:pt>
                <c:pt idx="404">
                  <c:v>39</c:v>
                </c:pt>
                <c:pt idx="405">
                  <c:v>40</c:v>
                </c:pt>
                <c:pt idx="406">
                  <c:v>41</c:v>
                </c:pt>
                <c:pt idx="407">
                  <c:v>42</c:v>
                </c:pt>
                <c:pt idx="408">
                  <c:v>43</c:v>
                </c:pt>
                <c:pt idx="409">
                  <c:v>44</c:v>
                </c:pt>
                <c:pt idx="410">
                  <c:v>45</c:v>
                </c:pt>
                <c:pt idx="411">
                  <c:v>46</c:v>
                </c:pt>
                <c:pt idx="412">
                  <c:v>47</c:v>
                </c:pt>
                <c:pt idx="413">
                  <c:v>48</c:v>
                </c:pt>
                <c:pt idx="414">
                  <c:v>49</c:v>
                </c:pt>
                <c:pt idx="415">
                  <c:v>50</c:v>
                </c:pt>
                <c:pt idx="416">
                  <c:v>51</c:v>
                </c:pt>
                <c:pt idx="417">
                  <c:v>52</c:v>
                </c:pt>
                <c:pt idx="418">
                  <c:v>53</c:v>
                </c:pt>
                <c:pt idx="419">
                  <c:v>54</c:v>
                </c:pt>
                <c:pt idx="420">
                  <c:v>55</c:v>
                </c:pt>
                <c:pt idx="421">
                  <c:v>56</c:v>
                </c:pt>
                <c:pt idx="422">
                  <c:v>57</c:v>
                </c:pt>
                <c:pt idx="423">
                  <c:v>58</c:v>
                </c:pt>
                <c:pt idx="424">
                  <c:v>59</c:v>
                </c:pt>
                <c:pt idx="425">
                  <c:v>60</c:v>
                </c:pt>
                <c:pt idx="426">
                  <c:v>61</c:v>
                </c:pt>
                <c:pt idx="427">
                  <c:v>62</c:v>
                </c:pt>
                <c:pt idx="428">
                  <c:v>63</c:v>
                </c:pt>
                <c:pt idx="429">
                  <c:v>64</c:v>
                </c:pt>
                <c:pt idx="430">
                  <c:v>65</c:v>
                </c:pt>
                <c:pt idx="431">
                  <c:v>66</c:v>
                </c:pt>
                <c:pt idx="432">
                  <c:v>67</c:v>
                </c:pt>
                <c:pt idx="433">
                  <c:v>68</c:v>
                </c:pt>
                <c:pt idx="434">
                  <c:v>69</c:v>
                </c:pt>
                <c:pt idx="435">
                  <c:v>70</c:v>
                </c:pt>
                <c:pt idx="436">
                  <c:v>71</c:v>
                </c:pt>
                <c:pt idx="437">
                  <c:v>72</c:v>
                </c:pt>
                <c:pt idx="438">
                  <c:v>73</c:v>
                </c:pt>
                <c:pt idx="439">
                  <c:v>74</c:v>
                </c:pt>
                <c:pt idx="440">
                  <c:v>75</c:v>
                </c:pt>
                <c:pt idx="441">
                  <c:v>76</c:v>
                </c:pt>
                <c:pt idx="442">
                  <c:v>77</c:v>
                </c:pt>
                <c:pt idx="443">
                  <c:v>78</c:v>
                </c:pt>
                <c:pt idx="444">
                  <c:v>79</c:v>
                </c:pt>
                <c:pt idx="445">
                  <c:v>80</c:v>
                </c:pt>
                <c:pt idx="446">
                  <c:v>81</c:v>
                </c:pt>
                <c:pt idx="447">
                  <c:v>82</c:v>
                </c:pt>
                <c:pt idx="448">
                  <c:v>83</c:v>
                </c:pt>
                <c:pt idx="449">
                  <c:v>84</c:v>
                </c:pt>
                <c:pt idx="450">
                  <c:v>85</c:v>
                </c:pt>
                <c:pt idx="451">
                  <c:v>86</c:v>
                </c:pt>
                <c:pt idx="452">
                  <c:v>87</c:v>
                </c:pt>
                <c:pt idx="453">
                  <c:v>88</c:v>
                </c:pt>
                <c:pt idx="454">
                  <c:v>89</c:v>
                </c:pt>
                <c:pt idx="455">
                  <c:v>90</c:v>
                </c:pt>
                <c:pt idx="456">
                  <c:v>91</c:v>
                </c:pt>
                <c:pt idx="457">
                  <c:v>92</c:v>
                </c:pt>
                <c:pt idx="458">
                  <c:v>93</c:v>
                </c:pt>
                <c:pt idx="459">
                  <c:v>94</c:v>
                </c:pt>
                <c:pt idx="460">
                  <c:v>95</c:v>
                </c:pt>
                <c:pt idx="461">
                  <c:v>96</c:v>
                </c:pt>
                <c:pt idx="462">
                  <c:v>97</c:v>
                </c:pt>
                <c:pt idx="463">
                  <c:v>98</c:v>
                </c:pt>
                <c:pt idx="464">
                  <c:v>99</c:v>
                </c:pt>
                <c:pt idx="465">
                  <c:v>100</c:v>
                </c:pt>
                <c:pt idx="466">
                  <c:v>101</c:v>
                </c:pt>
                <c:pt idx="467">
                  <c:v>102</c:v>
                </c:pt>
                <c:pt idx="468">
                  <c:v>103</c:v>
                </c:pt>
                <c:pt idx="469">
                  <c:v>104</c:v>
                </c:pt>
                <c:pt idx="470">
                  <c:v>105</c:v>
                </c:pt>
                <c:pt idx="471">
                  <c:v>106</c:v>
                </c:pt>
                <c:pt idx="472">
                  <c:v>107</c:v>
                </c:pt>
                <c:pt idx="473">
                  <c:v>108</c:v>
                </c:pt>
                <c:pt idx="474">
                  <c:v>109</c:v>
                </c:pt>
                <c:pt idx="475">
                  <c:v>110</c:v>
                </c:pt>
                <c:pt idx="476">
                  <c:v>111</c:v>
                </c:pt>
                <c:pt idx="477">
                  <c:v>112</c:v>
                </c:pt>
                <c:pt idx="478">
                  <c:v>113</c:v>
                </c:pt>
                <c:pt idx="479">
                  <c:v>114</c:v>
                </c:pt>
                <c:pt idx="480">
                  <c:v>115</c:v>
                </c:pt>
                <c:pt idx="481">
                  <c:v>116</c:v>
                </c:pt>
                <c:pt idx="482">
                  <c:v>117</c:v>
                </c:pt>
                <c:pt idx="483">
                  <c:v>118</c:v>
                </c:pt>
                <c:pt idx="484">
                  <c:v>119</c:v>
                </c:pt>
                <c:pt idx="485">
                  <c:v>120</c:v>
                </c:pt>
                <c:pt idx="486">
                  <c:v>121</c:v>
                </c:pt>
                <c:pt idx="487">
                  <c:v>122</c:v>
                </c:pt>
                <c:pt idx="488">
                  <c:v>123</c:v>
                </c:pt>
                <c:pt idx="489">
                  <c:v>124</c:v>
                </c:pt>
                <c:pt idx="490">
                  <c:v>125</c:v>
                </c:pt>
                <c:pt idx="491">
                  <c:v>126</c:v>
                </c:pt>
                <c:pt idx="492">
                  <c:v>127</c:v>
                </c:pt>
                <c:pt idx="493">
                  <c:v>128</c:v>
                </c:pt>
                <c:pt idx="494">
                  <c:v>129</c:v>
                </c:pt>
                <c:pt idx="495">
                  <c:v>130</c:v>
                </c:pt>
                <c:pt idx="496">
                  <c:v>131</c:v>
                </c:pt>
                <c:pt idx="497">
                  <c:v>132</c:v>
                </c:pt>
                <c:pt idx="498">
                  <c:v>133</c:v>
                </c:pt>
                <c:pt idx="499">
                  <c:v>134</c:v>
                </c:pt>
                <c:pt idx="500">
                  <c:v>135</c:v>
                </c:pt>
                <c:pt idx="501">
                  <c:v>136</c:v>
                </c:pt>
                <c:pt idx="502">
                  <c:v>137</c:v>
                </c:pt>
                <c:pt idx="503">
                  <c:v>138</c:v>
                </c:pt>
                <c:pt idx="504">
                  <c:v>139</c:v>
                </c:pt>
                <c:pt idx="505">
                  <c:v>140</c:v>
                </c:pt>
                <c:pt idx="506">
                  <c:v>141</c:v>
                </c:pt>
                <c:pt idx="507">
                  <c:v>142</c:v>
                </c:pt>
                <c:pt idx="508">
                  <c:v>143</c:v>
                </c:pt>
                <c:pt idx="509">
                  <c:v>144</c:v>
                </c:pt>
                <c:pt idx="510">
                  <c:v>145</c:v>
                </c:pt>
                <c:pt idx="511">
                  <c:v>146</c:v>
                </c:pt>
                <c:pt idx="512">
                  <c:v>147</c:v>
                </c:pt>
                <c:pt idx="513">
                  <c:v>148</c:v>
                </c:pt>
                <c:pt idx="514">
                  <c:v>149</c:v>
                </c:pt>
                <c:pt idx="515">
                  <c:v>150</c:v>
                </c:pt>
                <c:pt idx="516">
                  <c:v>151</c:v>
                </c:pt>
                <c:pt idx="517">
                  <c:v>152</c:v>
                </c:pt>
                <c:pt idx="518">
                  <c:v>153</c:v>
                </c:pt>
                <c:pt idx="519">
                  <c:v>154</c:v>
                </c:pt>
                <c:pt idx="520">
                  <c:v>155</c:v>
                </c:pt>
                <c:pt idx="521">
                  <c:v>156</c:v>
                </c:pt>
                <c:pt idx="522">
                  <c:v>157</c:v>
                </c:pt>
                <c:pt idx="523">
                  <c:v>158</c:v>
                </c:pt>
                <c:pt idx="524">
                  <c:v>159</c:v>
                </c:pt>
                <c:pt idx="525">
                  <c:v>160</c:v>
                </c:pt>
                <c:pt idx="526">
                  <c:v>161</c:v>
                </c:pt>
                <c:pt idx="527">
                  <c:v>162</c:v>
                </c:pt>
                <c:pt idx="528">
                  <c:v>163</c:v>
                </c:pt>
                <c:pt idx="529">
                  <c:v>164</c:v>
                </c:pt>
                <c:pt idx="530">
                  <c:v>165</c:v>
                </c:pt>
                <c:pt idx="531">
                  <c:v>166</c:v>
                </c:pt>
                <c:pt idx="532">
                  <c:v>167</c:v>
                </c:pt>
                <c:pt idx="533">
                  <c:v>168</c:v>
                </c:pt>
                <c:pt idx="534">
                  <c:v>169</c:v>
                </c:pt>
                <c:pt idx="535">
                  <c:v>170</c:v>
                </c:pt>
                <c:pt idx="536">
                  <c:v>171</c:v>
                </c:pt>
                <c:pt idx="537">
                  <c:v>172</c:v>
                </c:pt>
                <c:pt idx="538">
                  <c:v>173</c:v>
                </c:pt>
                <c:pt idx="539">
                  <c:v>174</c:v>
                </c:pt>
                <c:pt idx="540">
                  <c:v>175</c:v>
                </c:pt>
                <c:pt idx="541">
                  <c:v>176</c:v>
                </c:pt>
                <c:pt idx="542">
                  <c:v>177</c:v>
                </c:pt>
                <c:pt idx="543">
                  <c:v>178</c:v>
                </c:pt>
                <c:pt idx="544">
                  <c:v>179</c:v>
                </c:pt>
                <c:pt idx="545">
                  <c:v>180</c:v>
                </c:pt>
                <c:pt idx="546">
                  <c:v>181</c:v>
                </c:pt>
                <c:pt idx="547">
                  <c:v>182</c:v>
                </c:pt>
                <c:pt idx="548">
                  <c:v>183</c:v>
                </c:pt>
                <c:pt idx="549">
                  <c:v>184</c:v>
                </c:pt>
                <c:pt idx="550">
                  <c:v>185</c:v>
                </c:pt>
                <c:pt idx="551">
                  <c:v>186</c:v>
                </c:pt>
                <c:pt idx="552">
                  <c:v>187</c:v>
                </c:pt>
                <c:pt idx="553">
                  <c:v>188</c:v>
                </c:pt>
                <c:pt idx="554">
                  <c:v>189</c:v>
                </c:pt>
                <c:pt idx="555">
                  <c:v>190</c:v>
                </c:pt>
                <c:pt idx="556">
                  <c:v>191</c:v>
                </c:pt>
                <c:pt idx="557">
                  <c:v>192</c:v>
                </c:pt>
                <c:pt idx="558">
                  <c:v>193</c:v>
                </c:pt>
                <c:pt idx="559">
                  <c:v>194</c:v>
                </c:pt>
                <c:pt idx="560">
                  <c:v>195</c:v>
                </c:pt>
                <c:pt idx="561">
                  <c:v>196</c:v>
                </c:pt>
                <c:pt idx="562">
                  <c:v>197</c:v>
                </c:pt>
                <c:pt idx="563">
                  <c:v>198</c:v>
                </c:pt>
                <c:pt idx="564">
                  <c:v>199</c:v>
                </c:pt>
                <c:pt idx="565">
                  <c:v>200</c:v>
                </c:pt>
                <c:pt idx="566">
                  <c:v>201</c:v>
                </c:pt>
                <c:pt idx="567">
                  <c:v>202</c:v>
                </c:pt>
                <c:pt idx="568">
                  <c:v>203</c:v>
                </c:pt>
                <c:pt idx="569">
                  <c:v>204</c:v>
                </c:pt>
                <c:pt idx="570">
                  <c:v>205</c:v>
                </c:pt>
                <c:pt idx="571">
                  <c:v>206</c:v>
                </c:pt>
                <c:pt idx="572">
                  <c:v>207</c:v>
                </c:pt>
                <c:pt idx="573">
                  <c:v>208</c:v>
                </c:pt>
                <c:pt idx="574">
                  <c:v>209</c:v>
                </c:pt>
                <c:pt idx="575">
                  <c:v>210</c:v>
                </c:pt>
                <c:pt idx="576">
                  <c:v>211</c:v>
                </c:pt>
                <c:pt idx="577">
                  <c:v>212</c:v>
                </c:pt>
                <c:pt idx="578">
                  <c:v>213</c:v>
                </c:pt>
                <c:pt idx="579">
                  <c:v>214</c:v>
                </c:pt>
                <c:pt idx="580">
                  <c:v>215</c:v>
                </c:pt>
                <c:pt idx="581">
                  <c:v>216</c:v>
                </c:pt>
                <c:pt idx="582">
                  <c:v>217</c:v>
                </c:pt>
                <c:pt idx="583">
                  <c:v>218</c:v>
                </c:pt>
                <c:pt idx="584">
                  <c:v>219</c:v>
                </c:pt>
                <c:pt idx="585">
                  <c:v>220</c:v>
                </c:pt>
                <c:pt idx="586">
                  <c:v>221</c:v>
                </c:pt>
                <c:pt idx="587">
                  <c:v>222</c:v>
                </c:pt>
                <c:pt idx="588">
                  <c:v>223</c:v>
                </c:pt>
                <c:pt idx="589">
                  <c:v>224</c:v>
                </c:pt>
                <c:pt idx="590">
                  <c:v>225</c:v>
                </c:pt>
                <c:pt idx="591">
                  <c:v>226</c:v>
                </c:pt>
                <c:pt idx="592">
                  <c:v>227</c:v>
                </c:pt>
                <c:pt idx="593">
                  <c:v>228</c:v>
                </c:pt>
                <c:pt idx="594">
                  <c:v>229</c:v>
                </c:pt>
                <c:pt idx="595">
                  <c:v>230</c:v>
                </c:pt>
                <c:pt idx="596">
                  <c:v>231</c:v>
                </c:pt>
                <c:pt idx="597">
                  <c:v>232</c:v>
                </c:pt>
                <c:pt idx="598">
                  <c:v>233</c:v>
                </c:pt>
                <c:pt idx="599">
                  <c:v>234</c:v>
                </c:pt>
                <c:pt idx="600">
                  <c:v>235</c:v>
                </c:pt>
                <c:pt idx="601">
                  <c:v>236</c:v>
                </c:pt>
                <c:pt idx="602">
                  <c:v>237</c:v>
                </c:pt>
                <c:pt idx="603">
                  <c:v>238</c:v>
                </c:pt>
                <c:pt idx="604">
                  <c:v>239</c:v>
                </c:pt>
                <c:pt idx="605">
                  <c:v>240</c:v>
                </c:pt>
                <c:pt idx="606">
                  <c:v>241</c:v>
                </c:pt>
                <c:pt idx="607">
                  <c:v>242</c:v>
                </c:pt>
                <c:pt idx="608">
                  <c:v>243</c:v>
                </c:pt>
                <c:pt idx="609">
                  <c:v>244</c:v>
                </c:pt>
                <c:pt idx="610">
                  <c:v>245</c:v>
                </c:pt>
                <c:pt idx="611">
                  <c:v>246</c:v>
                </c:pt>
                <c:pt idx="612">
                  <c:v>247</c:v>
                </c:pt>
                <c:pt idx="613">
                  <c:v>248</c:v>
                </c:pt>
                <c:pt idx="614">
                  <c:v>249</c:v>
                </c:pt>
                <c:pt idx="615">
                  <c:v>250</c:v>
                </c:pt>
                <c:pt idx="616">
                  <c:v>251</c:v>
                </c:pt>
                <c:pt idx="617">
                  <c:v>252</c:v>
                </c:pt>
                <c:pt idx="618">
                  <c:v>253</c:v>
                </c:pt>
                <c:pt idx="619">
                  <c:v>254</c:v>
                </c:pt>
                <c:pt idx="620">
                  <c:v>255</c:v>
                </c:pt>
                <c:pt idx="621">
                  <c:v>256</c:v>
                </c:pt>
                <c:pt idx="622">
                  <c:v>257</c:v>
                </c:pt>
                <c:pt idx="623">
                  <c:v>258</c:v>
                </c:pt>
                <c:pt idx="624">
                  <c:v>259</c:v>
                </c:pt>
                <c:pt idx="625">
                  <c:v>260</c:v>
                </c:pt>
                <c:pt idx="626">
                  <c:v>261</c:v>
                </c:pt>
                <c:pt idx="627">
                  <c:v>262</c:v>
                </c:pt>
                <c:pt idx="628">
                  <c:v>263</c:v>
                </c:pt>
                <c:pt idx="629">
                  <c:v>264</c:v>
                </c:pt>
                <c:pt idx="630">
                  <c:v>265</c:v>
                </c:pt>
                <c:pt idx="631">
                  <c:v>266</c:v>
                </c:pt>
                <c:pt idx="632">
                  <c:v>267</c:v>
                </c:pt>
                <c:pt idx="633">
                  <c:v>268</c:v>
                </c:pt>
                <c:pt idx="634">
                  <c:v>269</c:v>
                </c:pt>
                <c:pt idx="635">
                  <c:v>270</c:v>
                </c:pt>
                <c:pt idx="636">
                  <c:v>271</c:v>
                </c:pt>
                <c:pt idx="637">
                  <c:v>272</c:v>
                </c:pt>
                <c:pt idx="638">
                  <c:v>273</c:v>
                </c:pt>
                <c:pt idx="639">
                  <c:v>274</c:v>
                </c:pt>
                <c:pt idx="640">
                  <c:v>275</c:v>
                </c:pt>
                <c:pt idx="641">
                  <c:v>276</c:v>
                </c:pt>
                <c:pt idx="642">
                  <c:v>277</c:v>
                </c:pt>
                <c:pt idx="643">
                  <c:v>278</c:v>
                </c:pt>
                <c:pt idx="644">
                  <c:v>279</c:v>
                </c:pt>
                <c:pt idx="645">
                  <c:v>280</c:v>
                </c:pt>
                <c:pt idx="646">
                  <c:v>281</c:v>
                </c:pt>
                <c:pt idx="647">
                  <c:v>282</c:v>
                </c:pt>
                <c:pt idx="648">
                  <c:v>283</c:v>
                </c:pt>
                <c:pt idx="649">
                  <c:v>284</c:v>
                </c:pt>
                <c:pt idx="650">
                  <c:v>285</c:v>
                </c:pt>
                <c:pt idx="651">
                  <c:v>286</c:v>
                </c:pt>
                <c:pt idx="652">
                  <c:v>287</c:v>
                </c:pt>
                <c:pt idx="653">
                  <c:v>288</c:v>
                </c:pt>
                <c:pt idx="654">
                  <c:v>289</c:v>
                </c:pt>
                <c:pt idx="655">
                  <c:v>290</c:v>
                </c:pt>
                <c:pt idx="656">
                  <c:v>291</c:v>
                </c:pt>
                <c:pt idx="657">
                  <c:v>292</c:v>
                </c:pt>
                <c:pt idx="658">
                  <c:v>293</c:v>
                </c:pt>
                <c:pt idx="659">
                  <c:v>294</c:v>
                </c:pt>
                <c:pt idx="660">
                  <c:v>295</c:v>
                </c:pt>
                <c:pt idx="661">
                  <c:v>296</c:v>
                </c:pt>
                <c:pt idx="662">
                  <c:v>297</c:v>
                </c:pt>
                <c:pt idx="663">
                  <c:v>298</c:v>
                </c:pt>
                <c:pt idx="664">
                  <c:v>299</c:v>
                </c:pt>
                <c:pt idx="665">
                  <c:v>300</c:v>
                </c:pt>
                <c:pt idx="666">
                  <c:v>301</c:v>
                </c:pt>
                <c:pt idx="667">
                  <c:v>302</c:v>
                </c:pt>
                <c:pt idx="668">
                  <c:v>303</c:v>
                </c:pt>
                <c:pt idx="669">
                  <c:v>304</c:v>
                </c:pt>
                <c:pt idx="670">
                  <c:v>305</c:v>
                </c:pt>
                <c:pt idx="671">
                  <c:v>306</c:v>
                </c:pt>
                <c:pt idx="672">
                  <c:v>307</c:v>
                </c:pt>
                <c:pt idx="673">
                  <c:v>308</c:v>
                </c:pt>
                <c:pt idx="674">
                  <c:v>309</c:v>
                </c:pt>
                <c:pt idx="675">
                  <c:v>310</c:v>
                </c:pt>
                <c:pt idx="676">
                  <c:v>311</c:v>
                </c:pt>
                <c:pt idx="677">
                  <c:v>312</c:v>
                </c:pt>
                <c:pt idx="678">
                  <c:v>313</c:v>
                </c:pt>
                <c:pt idx="679">
                  <c:v>314</c:v>
                </c:pt>
                <c:pt idx="680">
                  <c:v>315</c:v>
                </c:pt>
                <c:pt idx="681">
                  <c:v>316</c:v>
                </c:pt>
                <c:pt idx="682">
                  <c:v>317</c:v>
                </c:pt>
                <c:pt idx="683">
                  <c:v>318</c:v>
                </c:pt>
                <c:pt idx="684">
                  <c:v>319</c:v>
                </c:pt>
                <c:pt idx="685">
                  <c:v>320</c:v>
                </c:pt>
                <c:pt idx="686">
                  <c:v>321</c:v>
                </c:pt>
                <c:pt idx="687">
                  <c:v>322</c:v>
                </c:pt>
                <c:pt idx="688">
                  <c:v>323</c:v>
                </c:pt>
                <c:pt idx="689">
                  <c:v>324</c:v>
                </c:pt>
                <c:pt idx="690">
                  <c:v>325</c:v>
                </c:pt>
                <c:pt idx="691">
                  <c:v>326</c:v>
                </c:pt>
                <c:pt idx="692">
                  <c:v>327</c:v>
                </c:pt>
                <c:pt idx="693">
                  <c:v>328</c:v>
                </c:pt>
                <c:pt idx="694">
                  <c:v>329</c:v>
                </c:pt>
                <c:pt idx="695">
                  <c:v>330</c:v>
                </c:pt>
                <c:pt idx="696">
                  <c:v>331</c:v>
                </c:pt>
                <c:pt idx="697">
                  <c:v>332</c:v>
                </c:pt>
                <c:pt idx="698">
                  <c:v>333</c:v>
                </c:pt>
                <c:pt idx="699">
                  <c:v>334</c:v>
                </c:pt>
                <c:pt idx="700">
                  <c:v>335</c:v>
                </c:pt>
                <c:pt idx="701">
                  <c:v>336</c:v>
                </c:pt>
                <c:pt idx="702">
                  <c:v>337</c:v>
                </c:pt>
                <c:pt idx="703">
                  <c:v>338</c:v>
                </c:pt>
                <c:pt idx="704">
                  <c:v>339</c:v>
                </c:pt>
                <c:pt idx="705">
                  <c:v>340</c:v>
                </c:pt>
                <c:pt idx="706">
                  <c:v>341</c:v>
                </c:pt>
                <c:pt idx="707">
                  <c:v>342</c:v>
                </c:pt>
                <c:pt idx="708">
                  <c:v>343</c:v>
                </c:pt>
                <c:pt idx="709">
                  <c:v>344</c:v>
                </c:pt>
                <c:pt idx="710">
                  <c:v>345</c:v>
                </c:pt>
                <c:pt idx="711">
                  <c:v>346</c:v>
                </c:pt>
                <c:pt idx="712">
                  <c:v>347</c:v>
                </c:pt>
                <c:pt idx="713">
                  <c:v>348</c:v>
                </c:pt>
                <c:pt idx="714">
                  <c:v>349</c:v>
                </c:pt>
                <c:pt idx="715">
                  <c:v>350</c:v>
                </c:pt>
                <c:pt idx="716">
                  <c:v>351</c:v>
                </c:pt>
                <c:pt idx="717">
                  <c:v>352</c:v>
                </c:pt>
                <c:pt idx="718">
                  <c:v>353</c:v>
                </c:pt>
                <c:pt idx="719">
                  <c:v>354</c:v>
                </c:pt>
                <c:pt idx="720">
                  <c:v>355</c:v>
                </c:pt>
                <c:pt idx="721">
                  <c:v>356</c:v>
                </c:pt>
                <c:pt idx="722">
                  <c:v>357</c:v>
                </c:pt>
                <c:pt idx="723">
                  <c:v>358</c:v>
                </c:pt>
                <c:pt idx="724">
                  <c:v>359</c:v>
                </c:pt>
                <c:pt idx="725">
                  <c:v>360</c:v>
                </c:pt>
                <c:pt idx="726">
                  <c:v>361</c:v>
                </c:pt>
                <c:pt idx="727">
                  <c:v>362</c:v>
                </c:pt>
                <c:pt idx="728">
                  <c:v>363</c:v>
                </c:pt>
                <c:pt idx="729">
                  <c:v>364</c:v>
                </c:pt>
                <c:pt idx="730">
                  <c:v>365</c:v>
                </c:pt>
                <c:pt idx="731">
                  <c:v>366</c:v>
                </c:pt>
                <c:pt idx="732">
                  <c:v>367</c:v>
                </c:pt>
                <c:pt idx="733">
                  <c:v>368</c:v>
                </c:pt>
                <c:pt idx="734">
                  <c:v>369</c:v>
                </c:pt>
                <c:pt idx="735">
                  <c:v>370</c:v>
                </c:pt>
                <c:pt idx="736">
                  <c:v>371</c:v>
                </c:pt>
                <c:pt idx="737">
                  <c:v>372</c:v>
                </c:pt>
                <c:pt idx="738">
                  <c:v>373</c:v>
                </c:pt>
                <c:pt idx="739">
                  <c:v>374</c:v>
                </c:pt>
                <c:pt idx="740">
                  <c:v>375</c:v>
                </c:pt>
                <c:pt idx="741">
                  <c:v>376</c:v>
                </c:pt>
                <c:pt idx="742">
                  <c:v>377</c:v>
                </c:pt>
                <c:pt idx="743">
                  <c:v>378</c:v>
                </c:pt>
                <c:pt idx="744">
                  <c:v>379</c:v>
                </c:pt>
                <c:pt idx="745">
                  <c:v>380</c:v>
                </c:pt>
                <c:pt idx="746">
                  <c:v>381</c:v>
                </c:pt>
                <c:pt idx="747">
                  <c:v>382</c:v>
                </c:pt>
                <c:pt idx="748">
                  <c:v>383</c:v>
                </c:pt>
                <c:pt idx="749">
                  <c:v>384</c:v>
                </c:pt>
                <c:pt idx="750">
                  <c:v>385</c:v>
                </c:pt>
                <c:pt idx="751">
                  <c:v>386</c:v>
                </c:pt>
                <c:pt idx="752">
                  <c:v>387</c:v>
                </c:pt>
                <c:pt idx="753">
                  <c:v>388</c:v>
                </c:pt>
                <c:pt idx="754">
                  <c:v>389</c:v>
                </c:pt>
                <c:pt idx="755">
                  <c:v>390</c:v>
                </c:pt>
                <c:pt idx="756">
                  <c:v>391</c:v>
                </c:pt>
                <c:pt idx="757">
                  <c:v>392</c:v>
                </c:pt>
                <c:pt idx="758">
                  <c:v>393</c:v>
                </c:pt>
                <c:pt idx="759">
                  <c:v>394</c:v>
                </c:pt>
                <c:pt idx="760">
                  <c:v>395</c:v>
                </c:pt>
                <c:pt idx="761">
                  <c:v>396</c:v>
                </c:pt>
                <c:pt idx="762">
                  <c:v>397</c:v>
                </c:pt>
                <c:pt idx="763">
                  <c:v>398</c:v>
                </c:pt>
                <c:pt idx="764">
                  <c:v>399</c:v>
                </c:pt>
                <c:pt idx="765">
                  <c:v>400</c:v>
                </c:pt>
                <c:pt idx="766">
                  <c:v>401</c:v>
                </c:pt>
                <c:pt idx="767">
                  <c:v>402</c:v>
                </c:pt>
                <c:pt idx="768">
                  <c:v>403</c:v>
                </c:pt>
                <c:pt idx="769">
                  <c:v>404</c:v>
                </c:pt>
                <c:pt idx="770">
                  <c:v>405</c:v>
                </c:pt>
                <c:pt idx="771">
                  <c:v>406</c:v>
                </c:pt>
                <c:pt idx="772">
                  <c:v>407</c:v>
                </c:pt>
                <c:pt idx="773">
                  <c:v>408</c:v>
                </c:pt>
                <c:pt idx="774">
                  <c:v>409</c:v>
                </c:pt>
                <c:pt idx="775">
                  <c:v>410</c:v>
                </c:pt>
                <c:pt idx="776">
                  <c:v>411</c:v>
                </c:pt>
                <c:pt idx="777">
                  <c:v>412</c:v>
                </c:pt>
                <c:pt idx="778">
                  <c:v>413</c:v>
                </c:pt>
                <c:pt idx="779">
                  <c:v>414</c:v>
                </c:pt>
                <c:pt idx="780">
                  <c:v>415</c:v>
                </c:pt>
                <c:pt idx="781">
                  <c:v>416</c:v>
                </c:pt>
                <c:pt idx="782">
                  <c:v>417</c:v>
                </c:pt>
                <c:pt idx="783">
                  <c:v>418</c:v>
                </c:pt>
                <c:pt idx="784">
                  <c:v>419</c:v>
                </c:pt>
                <c:pt idx="785">
                  <c:v>420</c:v>
                </c:pt>
                <c:pt idx="786">
                  <c:v>421</c:v>
                </c:pt>
                <c:pt idx="787">
                  <c:v>422</c:v>
                </c:pt>
                <c:pt idx="788">
                  <c:v>423</c:v>
                </c:pt>
                <c:pt idx="789">
                  <c:v>424</c:v>
                </c:pt>
                <c:pt idx="790">
                  <c:v>425</c:v>
                </c:pt>
                <c:pt idx="791">
                  <c:v>426</c:v>
                </c:pt>
                <c:pt idx="792">
                  <c:v>427</c:v>
                </c:pt>
                <c:pt idx="793">
                  <c:v>428</c:v>
                </c:pt>
                <c:pt idx="794">
                  <c:v>429</c:v>
                </c:pt>
                <c:pt idx="795">
                  <c:v>430</c:v>
                </c:pt>
                <c:pt idx="796">
                  <c:v>431</c:v>
                </c:pt>
                <c:pt idx="797">
                  <c:v>432</c:v>
                </c:pt>
                <c:pt idx="798">
                  <c:v>433</c:v>
                </c:pt>
                <c:pt idx="799">
                  <c:v>434</c:v>
                </c:pt>
                <c:pt idx="800">
                  <c:v>435</c:v>
                </c:pt>
                <c:pt idx="801">
                  <c:v>436</c:v>
                </c:pt>
                <c:pt idx="802">
                  <c:v>437</c:v>
                </c:pt>
                <c:pt idx="803">
                  <c:v>438</c:v>
                </c:pt>
                <c:pt idx="804">
                  <c:v>439</c:v>
                </c:pt>
                <c:pt idx="805">
                  <c:v>440</c:v>
                </c:pt>
                <c:pt idx="806">
                  <c:v>441</c:v>
                </c:pt>
                <c:pt idx="807">
                  <c:v>442</c:v>
                </c:pt>
                <c:pt idx="808">
                  <c:v>443</c:v>
                </c:pt>
                <c:pt idx="809">
                  <c:v>444</c:v>
                </c:pt>
                <c:pt idx="810">
                  <c:v>445</c:v>
                </c:pt>
                <c:pt idx="811">
                  <c:v>446</c:v>
                </c:pt>
                <c:pt idx="812">
                  <c:v>447</c:v>
                </c:pt>
                <c:pt idx="813">
                  <c:v>448</c:v>
                </c:pt>
                <c:pt idx="814">
                  <c:v>449</c:v>
                </c:pt>
                <c:pt idx="815">
                  <c:v>450</c:v>
                </c:pt>
                <c:pt idx="816">
                  <c:v>451</c:v>
                </c:pt>
                <c:pt idx="817">
                  <c:v>452</c:v>
                </c:pt>
                <c:pt idx="818">
                  <c:v>453</c:v>
                </c:pt>
                <c:pt idx="819">
                  <c:v>454</c:v>
                </c:pt>
                <c:pt idx="820">
                  <c:v>455</c:v>
                </c:pt>
                <c:pt idx="821">
                  <c:v>456</c:v>
                </c:pt>
                <c:pt idx="822">
                  <c:v>457</c:v>
                </c:pt>
                <c:pt idx="823">
                  <c:v>458</c:v>
                </c:pt>
                <c:pt idx="824">
                  <c:v>459</c:v>
                </c:pt>
                <c:pt idx="825">
                  <c:v>460</c:v>
                </c:pt>
                <c:pt idx="826">
                  <c:v>461</c:v>
                </c:pt>
                <c:pt idx="827">
                  <c:v>462</c:v>
                </c:pt>
                <c:pt idx="828">
                  <c:v>463</c:v>
                </c:pt>
                <c:pt idx="829">
                  <c:v>464</c:v>
                </c:pt>
                <c:pt idx="830">
                  <c:v>465</c:v>
                </c:pt>
                <c:pt idx="831">
                  <c:v>466</c:v>
                </c:pt>
                <c:pt idx="832">
                  <c:v>467</c:v>
                </c:pt>
                <c:pt idx="833">
                  <c:v>468</c:v>
                </c:pt>
                <c:pt idx="834">
                  <c:v>469</c:v>
                </c:pt>
                <c:pt idx="835">
                  <c:v>470</c:v>
                </c:pt>
                <c:pt idx="836">
                  <c:v>471</c:v>
                </c:pt>
                <c:pt idx="837">
                  <c:v>472</c:v>
                </c:pt>
                <c:pt idx="838">
                  <c:v>473</c:v>
                </c:pt>
                <c:pt idx="839">
                  <c:v>474</c:v>
                </c:pt>
                <c:pt idx="840">
                  <c:v>475</c:v>
                </c:pt>
                <c:pt idx="841">
                  <c:v>476</c:v>
                </c:pt>
                <c:pt idx="842">
                  <c:v>477</c:v>
                </c:pt>
                <c:pt idx="843">
                  <c:v>478</c:v>
                </c:pt>
                <c:pt idx="844">
                  <c:v>479</c:v>
                </c:pt>
                <c:pt idx="845">
                  <c:v>480</c:v>
                </c:pt>
                <c:pt idx="846">
                  <c:v>481</c:v>
                </c:pt>
                <c:pt idx="847">
                  <c:v>482</c:v>
                </c:pt>
                <c:pt idx="848">
                  <c:v>483</c:v>
                </c:pt>
                <c:pt idx="849">
                  <c:v>484</c:v>
                </c:pt>
                <c:pt idx="850">
                  <c:v>485</c:v>
                </c:pt>
                <c:pt idx="851">
                  <c:v>486</c:v>
                </c:pt>
                <c:pt idx="852">
                  <c:v>487</c:v>
                </c:pt>
                <c:pt idx="853">
                  <c:v>488</c:v>
                </c:pt>
                <c:pt idx="854">
                  <c:v>489</c:v>
                </c:pt>
                <c:pt idx="855">
                  <c:v>490</c:v>
                </c:pt>
                <c:pt idx="856">
                  <c:v>491</c:v>
                </c:pt>
                <c:pt idx="857">
                  <c:v>492</c:v>
                </c:pt>
                <c:pt idx="858">
                  <c:v>493</c:v>
                </c:pt>
                <c:pt idx="859">
                  <c:v>494</c:v>
                </c:pt>
                <c:pt idx="860">
                  <c:v>495</c:v>
                </c:pt>
                <c:pt idx="861">
                  <c:v>496</c:v>
                </c:pt>
                <c:pt idx="862">
                  <c:v>497</c:v>
                </c:pt>
                <c:pt idx="863">
                  <c:v>498</c:v>
                </c:pt>
                <c:pt idx="864">
                  <c:v>499</c:v>
                </c:pt>
                <c:pt idx="865">
                  <c:v>500</c:v>
                </c:pt>
                <c:pt idx="866">
                  <c:v>501</c:v>
                </c:pt>
                <c:pt idx="867">
                  <c:v>502</c:v>
                </c:pt>
                <c:pt idx="868">
                  <c:v>503</c:v>
                </c:pt>
                <c:pt idx="869">
                  <c:v>504</c:v>
                </c:pt>
                <c:pt idx="870">
                  <c:v>505</c:v>
                </c:pt>
                <c:pt idx="871">
                  <c:v>506</c:v>
                </c:pt>
                <c:pt idx="872">
                  <c:v>507</c:v>
                </c:pt>
                <c:pt idx="873">
                  <c:v>508</c:v>
                </c:pt>
                <c:pt idx="874">
                  <c:v>509</c:v>
                </c:pt>
                <c:pt idx="875">
                  <c:v>510</c:v>
                </c:pt>
                <c:pt idx="876">
                  <c:v>511</c:v>
                </c:pt>
                <c:pt idx="877">
                  <c:v>512</c:v>
                </c:pt>
                <c:pt idx="878">
                  <c:v>513</c:v>
                </c:pt>
                <c:pt idx="879">
                  <c:v>514</c:v>
                </c:pt>
                <c:pt idx="880">
                  <c:v>515</c:v>
                </c:pt>
                <c:pt idx="881">
                  <c:v>516</c:v>
                </c:pt>
                <c:pt idx="882">
                  <c:v>517</c:v>
                </c:pt>
                <c:pt idx="883">
                  <c:v>518</c:v>
                </c:pt>
                <c:pt idx="884">
                  <c:v>519</c:v>
                </c:pt>
                <c:pt idx="885">
                  <c:v>520</c:v>
                </c:pt>
                <c:pt idx="886">
                  <c:v>521</c:v>
                </c:pt>
                <c:pt idx="887">
                  <c:v>522</c:v>
                </c:pt>
                <c:pt idx="888">
                  <c:v>523</c:v>
                </c:pt>
                <c:pt idx="889">
                  <c:v>524</c:v>
                </c:pt>
                <c:pt idx="890">
                  <c:v>525</c:v>
                </c:pt>
                <c:pt idx="891">
                  <c:v>526</c:v>
                </c:pt>
                <c:pt idx="892">
                  <c:v>527</c:v>
                </c:pt>
                <c:pt idx="893">
                  <c:v>528</c:v>
                </c:pt>
                <c:pt idx="894">
                  <c:v>529</c:v>
                </c:pt>
                <c:pt idx="895">
                  <c:v>530</c:v>
                </c:pt>
                <c:pt idx="896">
                  <c:v>531</c:v>
                </c:pt>
                <c:pt idx="897">
                  <c:v>532</c:v>
                </c:pt>
                <c:pt idx="898">
                  <c:v>533</c:v>
                </c:pt>
                <c:pt idx="899">
                  <c:v>534</c:v>
                </c:pt>
                <c:pt idx="900">
                  <c:v>535</c:v>
                </c:pt>
                <c:pt idx="901">
                  <c:v>536</c:v>
                </c:pt>
                <c:pt idx="902">
                  <c:v>537</c:v>
                </c:pt>
                <c:pt idx="903">
                  <c:v>538</c:v>
                </c:pt>
                <c:pt idx="904">
                  <c:v>539</c:v>
                </c:pt>
                <c:pt idx="905">
                  <c:v>540</c:v>
                </c:pt>
                <c:pt idx="906">
                  <c:v>541</c:v>
                </c:pt>
                <c:pt idx="907">
                  <c:v>542</c:v>
                </c:pt>
                <c:pt idx="908">
                  <c:v>543</c:v>
                </c:pt>
                <c:pt idx="909">
                  <c:v>544</c:v>
                </c:pt>
                <c:pt idx="910">
                  <c:v>545</c:v>
                </c:pt>
                <c:pt idx="911">
                  <c:v>546</c:v>
                </c:pt>
                <c:pt idx="912">
                  <c:v>547</c:v>
                </c:pt>
                <c:pt idx="913">
                  <c:v>548</c:v>
                </c:pt>
                <c:pt idx="914">
                  <c:v>549</c:v>
                </c:pt>
                <c:pt idx="915">
                  <c:v>550</c:v>
                </c:pt>
                <c:pt idx="916">
                  <c:v>551</c:v>
                </c:pt>
                <c:pt idx="917">
                  <c:v>552</c:v>
                </c:pt>
                <c:pt idx="918">
                  <c:v>553</c:v>
                </c:pt>
                <c:pt idx="919">
                  <c:v>554</c:v>
                </c:pt>
                <c:pt idx="920">
                  <c:v>555</c:v>
                </c:pt>
                <c:pt idx="921">
                  <c:v>556</c:v>
                </c:pt>
                <c:pt idx="922">
                  <c:v>557</c:v>
                </c:pt>
                <c:pt idx="923">
                  <c:v>558</c:v>
                </c:pt>
                <c:pt idx="924">
                  <c:v>559</c:v>
                </c:pt>
                <c:pt idx="925">
                  <c:v>560</c:v>
                </c:pt>
                <c:pt idx="926">
                  <c:v>561</c:v>
                </c:pt>
                <c:pt idx="927">
                  <c:v>562</c:v>
                </c:pt>
                <c:pt idx="928">
                  <c:v>563</c:v>
                </c:pt>
                <c:pt idx="929">
                  <c:v>564</c:v>
                </c:pt>
                <c:pt idx="930">
                  <c:v>565</c:v>
                </c:pt>
                <c:pt idx="931">
                  <c:v>566</c:v>
                </c:pt>
                <c:pt idx="932">
                  <c:v>567</c:v>
                </c:pt>
                <c:pt idx="933">
                  <c:v>568</c:v>
                </c:pt>
                <c:pt idx="934">
                  <c:v>569</c:v>
                </c:pt>
                <c:pt idx="935">
                  <c:v>570</c:v>
                </c:pt>
                <c:pt idx="936">
                  <c:v>571</c:v>
                </c:pt>
                <c:pt idx="937">
                  <c:v>572</c:v>
                </c:pt>
                <c:pt idx="938">
                  <c:v>573</c:v>
                </c:pt>
                <c:pt idx="939">
                  <c:v>574</c:v>
                </c:pt>
                <c:pt idx="940">
                  <c:v>575</c:v>
                </c:pt>
                <c:pt idx="941">
                  <c:v>576</c:v>
                </c:pt>
                <c:pt idx="942">
                  <c:v>577</c:v>
                </c:pt>
                <c:pt idx="943">
                  <c:v>578</c:v>
                </c:pt>
                <c:pt idx="944">
                  <c:v>579</c:v>
                </c:pt>
                <c:pt idx="945">
                  <c:v>580</c:v>
                </c:pt>
                <c:pt idx="946">
                  <c:v>581</c:v>
                </c:pt>
                <c:pt idx="947">
                  <c:v>582</c:v>
                </c:pt>
                <c:pt idx="948">
                  <c:v>583</c:v>
                </c:pt>
                <c:pt idx="949">
                  <c:v>584</c:v>
                </c:pt>
                <c:pt idx="950">
                  <c:v>585</c:v>
                </c:pt>
                <c:pt idx="951">
                  <c:v>586</c:v>
                </c:pt>
                <c:pt idx="952">
                  <c:v>587</c:v>
                </c:pt>
                <c:pt idx="953">
                  <c:v>588</c:v>
                </c:pt>
                <c:pt idx="954">
                  <c:v>589</c:v>
                </c:pt>
                <c:pt idx="955">
                  <c:v>590</c:v>
                </c:pt>
                <c:pt idx="956">
                  <c:v>591</c:v>
                </c:pt>
                <c:pt idx="957">
                  <c:v>592</c:v>
                </c:pt>
                <c:pt idx="958">
                  <c:v>593</c:v>
                </c:pt>
                <c:pt idx="959">
                  <c:v>594</c:v>
                </c:pt>
                <c:pt idx="960">
                  <c:v>595</c:v>
                </c:pt>
                <c:pt idx="961">
                  <c:v>596</c:v>
                </c:pt>
                <c:pt idx="962">
                  <c:v>597</c:v>
                </c:pt>
                <c:pt idx="963">
                  <c:v>598</c:v>
                </c:pt>
                <c:pt idx="964">
                  <c:v>599</c:v>
                </c:pt>
                <c:pt idx="965">
                  <c:v>600</c:v>
                </c:pt>
                <c:pt idx="966">
                  <c:v>601</c:v>
                </c:pt>
                <c:pt idx="967">
                  <c:v>602</c:v>
                </c:pt>
                <c:pt idx="968">
                  <c:v>603</c:v>
                </c:pt>
                <c:pt idx="969">
                  <c:v>604</c:v>
                </c:pt>
                <c:pt idx="970">
                  <c:v>605</c:v>
                </c:pt>
                <c:pt idx="971">
                  <c:v>606</c:v>
                </c:pt>
                <c:pt idx="972">
                  <c:v>607</c:v>
                </c:pt>
                <c:pt idx="973">
                  <c:v>608</c:v>
                </c:pt>
                <c:pt idx="974">
                  <c:v>609</c:v>
                </c:pt>
                <c:pt idx="975">
                  <c:v>610</c:v>
                </c:pt>
                <c:pt idx="976">
                  <c:v>611</c:v>
                </c:pt>
                <c:pt idx="977">
                  <c:v>612</c:v>
                </c:pt>
                <c:pt idx="978">
                  <c:v>613</c:v>
                </c:pt>
                <c:pt idx="979">
                  <c:v>614</c:v>
                </c:pt>
                <c:pt idx="980">
                  <c:v>615</c:v>
                </c:pt>
                <c:pt idx="981">
                  <c:v>616</c:v>
                </c:pt>
                <c:pt idx="982">
                  <c:v>617</c:v>
                </c:pt>
                <c:pt idx="983">
                  <c:v>618</c:v>
                </c:pt>
                <c:pt idx="984">
                  <c:v>619</c:v>
                </c:pt>
                <c:pt idx="985">
                  <c:v>620</c:v>
                </c:pt>
                <c:pt idx="986">
                  <c:v>621</c:v>
                </c:pt>
                <c:pt idx="987">
                  <c:v>622</c:v>
                </c:pt>
                <c:pt idx="988">
                  <c:v>623</c:v>
                </c:pt>
                <c:pt idx="989">
                  <c:v>624</c:v>
                </c:pt>
                <c:pt idx="990">
                  <c:v>625</c:v>
                </c:pt>
                <c:pt idx="991">
                  <c:v>626</c:v>
                </c:pt>
                <c:pt idx="992">
                  <c:v>627</c:v>
                </c:pt>
                <c:pt idx="993">
                  <c:v>628</c:v>
                </c:pt>
                <c:pt idx="994">
                  <c:v>629</c:v>
                </c:pt>
                <c:pt idx="995">
                  <c:v>630</c:v>
                </c:pt>
                <c:pt idx="996">
                  <c:v>631</c:v>
                </c:pt>
                <c:pt idx="997">
                  <c:v>632</c:v>
                </c:pt>
                <c:pt idx="998">
                  <c:v>633</c:v>
                </c:pt>
                <c:pt idx="999">
                  <c:v>634</c:v>
                </c:pt>
                <c:pt idx="1000">
                  <c:v>635</c:v>
                </c:pt>
                <c:pt idx="1001">
                  <c:v>636</c:v>
                </c:pt>
                <c:pt idx="1002">
                  <c:v>637</c:v>
                </c:pt>
                <c:pt idx="1003">
                  <c:v>638</c:v>
                </c:pt>
                <c:pt idx="1004">
                  <c:v>639</c:v>
                </c:pt>
                <c:pt idx="1005">
                  <c:v>640</c:v>
                </c:pt>
                <c:pt idx="1006">
                  <c:v>641</c:v>
                </c:pt>
                <c:pt idx="1007">
                  <c:v>642</c:v>
                </c:pt>
                <c:pt idx="1008">
                  <c:v>643</c:v>
                </c:pt>
                <c:pt idx="1009">
                  <c:v>644</c:v>
                </c:pt>
                <c:pt idx="1010">
                  <c:v>645</c:v>
                </c:pt>
                <c:pt idx="1011">
                  <c:v>646</c:v>
                </c:pt>
                <c:pt idx="1012">
                  <c:v>647</c:v>
                </c:pt>
                <c:pt idx="1013">
                  <c:v>648</c:v>
                </c:pt>
                <c:pt idx="1014">
                  <c:v>649</c:v>
                </c:pt>
                <c:pt idx="1015">
                  <c:v>650</c:v>
                </c:pt>
                <c:pt idx="1016">
                  <c:v>651</c:v>
                </c:pt>
                <c:pt idx="1017">
                  <c:v>652</c:v>
                </c:pt>
                <c:pt idx="1018">
                  <c:v>653</c:v>
                </c:pt>
                <c:pt idx="1019">
                  <c:v>654</c:v>
                </c:pt>
                <c:pt idx="1020">
                  <c:v>655</c:v>
                </c:pt>
                <c:pt idx="1021">
                  <c:v>656</c:v>
                </c:pt>
                <c:pt idx="1022">
                  <c:v>657</c:v>
                </c:pt>
                <c:pt idx="1023">
                  <c:v>658</c:v>
                </c:pt>
                <c:pt idx="1024">
                  <c:v>659</c:v>
                </c:pt>
                <c:pt idx="1025">
                  <c:v>660</c:v>
                </c:pt>
                <c:pt idx="1026">
                  <c:v>661</c:v>
                </c:pt>
                <c:pt idx="1027">
                  <c:v>662</c:v>
                </c:pt>
                <c:pt idx="1028">
                  <c:v>663</c:v>
                </c:pt>
                <c:pt idx="1029">
                  <c:v>664</c:v>
                </c:pt>
                <c:pt idx="1030">
                  <c:v>665</c:v>
                </c:pt>
                <c:pt idx="1031">
                  <c:v>666</c:v>
                </c:pt>
                <c:pt idx="1032">
                  <c:v>667</c:v>
                </c:pt>
                <c:pt idx="1033">
                  <c:v>668</c:v>
                </c:pt>
                <c:pt idx="1034">
                  <c:v>669</c:v>
                </c:pt>
                <c:pt idx="1035">
                  <c:v>670</c:v>
                </c:pt>
                <c:pt idx="1036">
                  <c:v>671</c:v>
                </c:pt>
                <c:pt idx="1037">
                  <c:v>672</c:v>
                </c:pt>
                <c:pt idx="1038">
                  <c:v>673</c:v>
                </c:pt>
                <c:pt idx="1039">
                  <c:v>674</c:v>
                </c:pt>
                <c:pt idx="1040">
                  <c:v>675</c:v>
                </c:pt>
                <c:pt idx="1041">
                  <c:v>676</c:v>
                </c:pt>
                <c:pt idx="1042">
                  <c:v>677</c:v>
                </c:pt>
                <c:pt idx="1043">
                  <c:v>678</c:v>
                </c:pt>
                <c:pt idx="1044">
                  <c:v>679</c:v>
                </c:pt>
                <c:pt idx="1045">
                  <c:v>680</c:v>
                </c:pt>
                <c:pt idx="1046">
                  <c:v>681</c:v>
                </c:pt>
                <c:pt idx="1047">
                  <c:v>682</c:v>
                </c:pt>
                <c:pt idx="1048">
                  <c:v>683</c:v>
                </c:pt>
                <c:pt idx="1049">
                  <c:v>684</c:v>
                </c:pt>
                <c:pt idx="1050">
                  <c:v>685</c:v>
                </c:pt>
                <c:pt idx="1051">
                  <c:v>686</c:v>
                </c:pt>
                <c:pt idx="1052">
                  <c:v>687</c:v>
                </c:pt>
                <c:pt idx="1053">
                  <c:v>688</c:v>
                </c:pt>
                <c:pt idx="1054">
                  <c:v>689</c:v>
                </c:pt>
                <c:pt idx="1055">
                  <c:v>690</c:v>
                </c:pt>
                <c:pt idx="1056">
                  <c:v>691</c:v>
                </c:pt>
                <c:pt idx="1057">
                  <c:v>692</c:v>
                </c:pt>
                <c:pt idx="1058">
                  <c:v>693</c:v>
                </c:pt>
                <c:pt idx="1059">
                  <c:v>694</c:v>
                </c:pt>
                <c:pt idx="1060">
                  <c:v>695</c:v>
                </c:pt>
                <c:pt idx="1061">
                  <c:v>696</c:v>
                </c:pt>
                <c:pt idx="1062">
                  <c:v>697</c:v>
                </c:pt>
                <c:pt idx="1063">
                  <c:v>698</c:v>
                </c:pt>
                <c:pt idx="1064">
                  <c:v>699</c:v>
                </c:pt>
                <c:pt idx="1065">
                  <c:v>700</c:v>
                </c:pt>
                <c:pt idx="1066">
                  <c:v>701</c:v>
                </c:pt>
                <c:pt idx="1067">
                  <c:v>702</c:v>
                </c:pt>
                <c:pt idx="1068">
                  <c:v>703</c:v>
                </c:pt>
                <c:pt idx="1069">
                  <c:v>704</c:v>
                </c:pt>
                <c:pt idx="1070">
                  <c:v>705</c:v>
                </c:pt>
                <c:pt idx="1071">
                  <c:v>706</c:v>
                </c:pt>
                <c:pt idx="1072">
                  <c:v>707</c:v>
                </c:pt>
                <c:pt idx="1073">
                  <c:v>708</c:v>
                </c:pt>
                <c:pt idx="1074">
                  <c:v>709</c:v>
                </c:pt>
                <c:pt idx="1075">
                  <c:v>710</c:v>
                </c:pt>
                <c:pt idx="1076">
                  <c:v>711</c:v>
                </c:pt>
                <c:pt idx="1077">
                  <c:v>712</c:v>
                </c:pt>
                <c:pt idx="1078">
                  <c:v>713</c:v>
                </c:pt>
                <c:pt idx="1079">
                  <c:v>714</c:v>
                </c:pt>
                <c:pt idx="1080">
                  <c:v>715</c:v>
                </c:pt>
                <c:pt idx="1081">
                  <c:v>716</c:v>
                </c:pt>
                <c:pt idx="1082">
                  <c:v>717</c:v>
                </c:pt>
                <c:pt idx="1083">
                  <c:v>718</c:v>
                </c:pt>
                <c:pt idx="1084">
                  <c:v>719</c:v>
                </c:pt>
                <c:pt idx="1085">
                  <c:v>720</c:v>
                </c:pt>
                <c:pt idx="1086">
                  <c:v>721</c:v>
                </c:pt>
                <c:pt idx="1087">
                  <c:v>722</c:v>
                </c:pt>
                <c:pt idx="1088">
                  <c:v>723</c:v>
                </c:pt>
                <c:pt idx="1089">
                  <c:v>724</c:v>
                </c:pt>
                <c:pt idx="1090">
                  <c:v>725</c:v>
                </c:pt>
                <c:pt idx="1091">
                  <c:v>726</c:v>
                </c:pt>
                <c:pt idx="1092">
                  <c:v>727</c:v>
                </c:pt>
                <c:pt idx="1093">
                  <c:v>728</c:v>
                </c:pt>
                <c:pt idx="1094">
                  <c:v>729</c:v>
                </c:pt>
                <c:pt idx="1095">
                  <c:v>730</c:v>
                </c:pt>
                <c:pt idx="1096">
                  <c:v>731</c:v>
                </c:pt>
                <c:pt idx="1097">
                  <c:v>732</c:v>
                </c:pt>
                <c:pt idx="1098">
                  <c:v>733</c:v>
                </c:pt>
                <c:pt idx="1099">
                  <c:v>734</c:v>
                </c:pt>
                <c:pt idx="1100">
                  <c:v>735</c:v>
                </c:pt>
                <c:pt idx="1101">
                  <c:v>736</c:v>
                </c:pt>
                <c:pt idx="1102">
                  <c:v>737</c:v>
                </c:pt>
                <c:pt idx="1103">
                  <c:v>738</c:v>
                </c:pt>
                <c:pt idx="1104">
                  <c:v>739</c:v>
                </c:pt>
                <c:pt idx="1105">
                  <c:v>740</c:v>
                </c:pt>
                <c:pt idx="1106">
                  <c:v>741</c:v>
                </c:pt>
                <c:pt idx="1107">
                  <c:v>742</c:v>
                </c:pt>
                <c:pt idx="1108">
                  <c:v>743</c:v>
                </c:pt>
                <c:pt idx="1109">
                  <c:v>744</c:v>
                </c:pt>
                <c:pt idx="1110">
                  <c:v>745</c:v>
                </c:pt>
                <c:pt idx="1111">
                  <c:v>746</c:v>
                </c:pt>
                <c:pt idx="1112">
                  <c:v>747</c:v>
                </c:pt>
                <c:pt idx="1113">
                  <c:v>748</c:v>
                </c:pt>
                <c:pt idx="1114">
                  <c:v>749</c:v>
                </c:pt>
                <c:pt idx="1115">
                  <c:v>750</c:v>
                </c:pt>
                <c:pt idx="1116">
                  <c:v>751</c:v>
                </c:pt>
                <c:pt idx="1117">
                  <c:v>752</c:v>
                </c:pt>
                <c:pt idx="1118">
                  <c:v>753</c:v>
                </c:pt>
                <c:pt idx="1119">
                  <c:v>754</c:v>
                </c:pt>
                <c:pt idx="1120">
                  <c:v>755</c:v>
                </c:pt>
                <c:pt idx="1121">
                  <c:v>756</c:v>
                </c:pt>
                <c:pt idx="1122">
                  <c:v>757</c:v>
                </c:pt>
                <c:pt idx="1123">
                  <c:v>758</c:v>
                </c:pt>
                <c:pt idx="1124">
                  <c:v>759</c:v>
                </c:pt>
                <c:pt idx="1125">
                  <c:v>760</c:v>
                </c:pt>
                <c:pt idx="1126">
                  <c:v>761</c:v>
                </c:pt>
                <c:pt idx="1127">
                  <c:v>762</c:v>
                </c:pt>
                <c:pt idx="1128">
                  <c:v>763</c:v>
                </c:pt>
                <c:pt idx="1129">
                  <c:v>764</c:v>
                </c:pt>
                <c:pt idx="1130">
                  <c:v>765</c:v>
                </c:pt>
                <c:pt idx="1131">
                  <c:v>766</c:v>
                </c:pt>
                <c:pt idx="1132">
                  <c:v>767</c:v>
                </c:pt>
                <c:pt idx="1133">
                  <c:v>768</c:v>
                </c:pt>
                <c:pt idx="1134">
                  <c:v>769</c:v>
                </c:pt>
                <c:pt idx="1135">
                  <c:v>770</c:v>
                </c:pt>
                <c:pt idx="1136">
                  <c:v>771</c:v>
                </c:pt>
                <c:pt idx="1137">
                  <c:v>772</c:v>
                </c:pt>
                <c:pt idx="1138">
                  <c:v>773</c:v>
                </c:pt>
                <c:pt idx="1139">
                  <c:v>774</c:v>
                </c:pt>
                <c:pt idx="1140">
                  <c:v>775</c:v>
                </c:pt>
                <c:pt idx="1141">
                  <c:v>776</c:v>
                </c:pt>
                <c:pt idx="1142">
                  <c:v>777</c:v>
                </c:pt>
                <c:pt idx="1143">
                  <c:v>778</c:v>
                </c:pt>
                <c:pt idx="1144">
                  <c:v>779</c:v>
                </c:pt>
                <c:pt idx="1145">
                  <c:v>780</c:v>
                </c:pt>
                <c:pt idx="1146">
                  <c:v>781</c:v>
                </c:pt>
                <c:pt idx="1147">
                  <c:v>782</c:v>
                </c:pt>
                <c:pt idx="1148">
                  <c:v>783</c:v>
                </c:pt>
                <c:pt idx="1149">
                  <c:v>784</c:v>
                </c:pt>
                <c:pt idx="1150">
                  <c:v>785</c:v>
                </c:pt>
                <c:pt idx="1151">
                  <c:v>786</c:v>
                </c:pt>
                <c:pt idx="1152">
                  <c:v>787</c:v>
                </c:pt>
                <c:pt idx="1153">
                  <c:v>788</c:v>
                </c:pt>
                <c:pt idx="1154">
                  <c:v>789</c:v>
                </c:pt>
                <c:pt idx="1155">
                  <c:v>790</c:v>
                </c:pt>
                <c:pt idx="1156">
                  <c:v>791</c:v>
                </c:pt>
                <c:pt idx="1157">
                  <c:v>792</c:v>
                </c:pt>
                <c:pt idx="1158">
                  <c:v>793</c:v>
                </c:pt>
                <c:pt idx="1159">
                  <c:v>794</c:v>
                </c:pt>
                <c:pt idx="1160">
                  <c:v>795</c:v>
                </c:pt>
                <c:pt idx="1161">
                  <c:v>796</c:v>
                </c:pt>
                <c:pt idx="1162">
                  <c:v>797</c:v>
                </c:pt>
                <c:pt idx="1163">
                  <c:v>798</c:v>
                </c:pt>
                <c:pt idx="1164">
                  <c:v>799</c:v>
                </c:pt>
                <c:pt idx="1165">
                  <c:v>800</c:v>
                </c:pt>
                <c:pt idx="1166">
                  <c:v>801</c:v>
                </c:pt>
                <c:pt idx="1167">
                  <c:v>802</c:v>
                </c:pt>
                <c:pt idx="1168">
                  <c:v>803</c:v>
                </c:pt>
                <c:pt idx="1169">
                  <c:v>804</c:v>
                </c:pt>
                <c:pt idx="1170">
                  <c:v>805</c:v>
                </c:pt>
                <c:pt idx="1171">
                  <c:v>806</c:v>
                </c:pt>
                <c:pt idx="1172">
                  <c:v>807</c:v>
                </c:pt>
                <c:pt idx="1173">
                  <c:v>808</c:v>
                </c:pt>
                <c:pt idx="1174">
                  <c:v>809</c:v>
                </c:pt>
                <c:pt idx="1175">
                  <c:v>810</c:v>
                </c:pt>
                <c:pt idx="1176">
                  <c:v>811</c:v>
                </c:pt>
                <c:pt idx="1177">
                  <c:v>812</c:v>
                </c:pt>
                <c:pt idx="1178">
                  <c:v>813</c:v>
                </c:pt>
                <c:pt idx="1179">
                  <c:v>814</c:v>
                </c:pt>
                <c:pt idx="1180">
                  <c:v>815</c:v>
                </c:pt>
                <c:pt idx="1181">
                  <c:v>816</c:v>
                </c:pt>
                <c:pt idx="1182">
                  <c:v>817</c:v>
                </c:pt>
                <c:pt idx="1183">
                  <c:v>818</c:v>
                </c:pt>
                <c:pt idx="1184">
                  <c:v>819</c:v>
                </c:pt>
                <c:pt idx="1185">
                  <c:v>820</c:v>
                </c:pt>
                <c:pt idx="1186">
                  <c:v>821</c:v>
                </c:pt>
                <c:pt idx="1187">
                  <c:v>822</c:v>
                </c:pt>
                <c:pt idx="1188">
                  <c:v>823</c:v>
                </c:pt>
                <c:pt idx="1189">
                  <c:v>824</c:v>
                </c:pt>
                <c:pt idx="1190">
                  <c:v>825</c:v>
                </c:pt>
                <c:pt idx="1191">
                  <c:v>826</c:v>
                </c:pt>
                <c:pt idx="1192">
                  <c:v>827</c:v>
                </c:pt>
                <c:pt idx="1193">
                  <c:v>828</c:v>
                </c:pt>
                <c:pt idx="1194">
                  <c:v>829</c:v>
                </c:pt>
                <c:pt idx="1195">
                  <c:v>830</c:v>
                </c:pt>
                <c:pt idx="1196">
                  <c:v>831</c:v>
                </c:pt>
                <c:pt idx="1197">
                  <c:v>832</c:v>
                </c:pt>
                <c:pt idx="1198">
                  <c:v>833</c:v>
                </c:pt>
                <c:pt idx="1199">
                  <c:v>834</c:v>
                </c:pt>
                <c:pt idx="1200">
                  <c:v>835</c:v>
                </c:pt>
                <c:pt idx="1201">
                  <c:v>836</c:v>
                </c:pt>
                <c:pt idx="1202">
                  <c:v>837</c:v>
                </c:pt>
                <c:pt idx="1203">
                  <c:v>838</c:v>
                </c:pt>
                <c:pt idx="1204">
                  <c:v>839</c:v>
                </c:pt>
                <c:pt idx="1205">
                  <c:v>840</c:v>
                </c:pt>
                <c:pt idx="1206">
                  <c:v>841</c:v>
                </c:pt>
                <c:pt idx="1207">
                  <c:v>842</c:v>
                </c:pt>
                <c:pt idx="1208">
                  <c:v>843</c:v>
                </c:pt>
                <c:pt idx="1209">
                  <c:v>844</c:v>
                </c:pt>
                <c:pt idx="1210">
                  <c:v>845</c:v>
                </c:pt>
                <c:pt idx="1211">
                  <c:v>846</c:v>
                </c:pt>
                <c:pt idx="1212">
                  <c:v>847</c:v>
                </c:pt>
                <c:pt idx="1213">
                  <c:v>848</c:v>
                </c:pt>
                <c:pt idx="1214">
                  <c:v>849</c:v>
                </c:pt>
                <c:pt idx="1215">
                  <c:v>850</c:v>
                </c:pt>
                <c:pt idx="1216">
                  <c:v>851</c:v>
                </c:pt>
                <c:pt idx="1217">
                  <c:v>852</c:v>
                </c:pt>
                <c:pt idx="1218">
                  <c:v>853</c:v>
                </c:pt>
                <c:pt idx="1219">
                  <c:v>854</c:v>
                </c:pt>
                <c:pt idx="1220">
                  <c:v>855</c:v>
                </c:pt>
                <c:pt idx="1221">
                  <c:v>856</c:v>
                </c:pt>
                <c:pt idx="1222">
                  <c:v>857</c:v>
                </c:pt>
                <c:pt idx="1223">
                  <c:v>858</c:v>
                </c:pt>
                <c:pt idx="1224">
                  <c:v>859</c:v>
                </c:pt>
                <c:pt idx="1225">
                  <c:v>860</c:v>
                </c:pt>
                <c:pt idx="1226">
                  <c:v>861</c:v>
                </c:pt>
                <c:pt idx="1227">
                  <c:v>862</c:v>
                </c:pt>
                <c:pt idx="1228">
                  <c:v>863</c:v>
                </c:pt>
                <c:pt idx="1229">
                  <c:v>864</c:v>
                </c:pt>
                <c:pt idx="1230">
                  <c:v>865</c:v>
                </c:pt>
                <c:pt idx="1231">
                  <c:v>866</c:v>
                </c:pt>
                <c:pt idx="1232">
                  <c:v>867</c:v>
                </c:pt>
                <c:pt idx="1233">
                  <c:v>868</c:v>
                </c:pt>
                <c:pt idx="1234">
                  <c:v>869</c:v>
                </c:pt>
                <c:pt idx="1235">
                  <c:v>870</c:v>
                </c:pt>
                <c:pt idx="1236">
                  <c:v>871</c:v>
                </c:pt>
                <c:pt idx="1237">
                  <c:v>872</c:v>
                </c:pt>
                <c:pt idx="1238">
                  <c:v>873</c:v>
                </c:pt>
                <c:pt idx="1239">
                  <c:v>874</c:v>
                </c:pt>
                <c:pt idx="1240">
                  <c:v>875</c:v>
                </c:pt>
                <c:pt idx="1241">
                  <c:v>876</c:v>
                </c:pt>
                <c:pt idx="1242">
                  <c:v>877</c:v>
                </c:pt>
                <c:pt idx="1243">
                  <c:v>878</c:v>
                </c:pt>
                <c:pt idx="1244">
                  <c:v>879</c:v>
                </c:pt>
                <c:pt idx="1245">
                  <c:v>880</c:v>
                </c:pt>
                <c:pt idx="1246">
                  <c:v>881</c:v>
                </c:pt>
                <c:pt idx="1247">
                  <c:v>882</c:v>
                </c:pt>
                <c:pt idx="1248">
                  <c:v>883</c:v>
                </c:pt>
                <c:pt idx="1249">
                  <c:v>884</c:v>
                </c:pt>
                <c:pt idx="1250">
                  <c:v>885</c:v>
                </c:pt>
                <c:pt idx="1251">
                  <c:v>886</c:v>
                </c:pt>
                <c:pt idx="1252">
                  <c:v>887</c:v>
                </c:pt>
                <c:pt idx="1253">
                  <c:v>888</c:v>
                </c:pt>
                <c:pt idx="1254">
                  <c:v>889</c:v>
                </c:pt>
                <c:pt idx="1255">
                  <c:v>890</c:v>
                </c:pt>
                <c:pt idx="1256">
                  <c:v>891</c:v>
                </c:pt>
                <c:pt idx="1257">
                  <c:v>892</c:v>
                </c:pt>
                <c:pt idx="1258">
                  <c:v>893</c:v>
                </c:pt>
                <c:pt idx="1259">
                  <c:v>894</c:v>
                </c:pt>
                <c:pt idx="1260">
                  <c:v>895</c:v>
                </c:pt>
                <c:pt idx="1261">
                  <c:v>896</c:v>
                </c:pt>
                <c:pt idx="1262">
                  <c:v>897</c:v>
                </c:pt>
                <c:pt idx="1263">
                  <c:v>898</c:v>
                </c:pt>
                <c:pt idx="1264">
                  <c:v>899</c:v>
                </c:pt>
                <c:pt idx="1265">
                  <c:v>900</c:v>
                </c:pt>
                <c:pt idx="1266">
                  <c:v>901</c:v>
                </c:pt>
                <c:pt idx="1267">
                  <c:v>902</c:v>
                </c:pt>
                <c:pt idx="1268">
                  <c:v>903</c:v>
                </c:pt>
                <c:pt idx="1269">
                  <c:v>904</c:v>
                </c:pt>
                <c:pt idx="1270">
                  <c:v>905</c:v>
                </c:pt>
                <c:pt idx="1271">
                  <c:v>906</c:v>
                </c:pt>
                <c:pt idx="1272">
                  <c:v>907</c:v>
                </c:pt>
                <c:pt idx="1273">
                  <c:v>908</c:v>
                </c:pt>
                <c:pt idx="1274">
                  <c:v>909</c:v>
                </c:pt>
                <c:pt idx="1275">
                  <c:v>910</c:v>
                </c:pt>
                <c:pt idx="1276">
                  <c:v>911</c:v>
                </c:pt>
                <c:pt idx="1277">
                  <c:v>912</c:v>
                </c:pt>
                <c:pt idx="1278">
                  <c:v>913</c:v>
                </c:pt>
                <c:pt idx="1279">
                  <c:v>914</c:v>
                </c:pt>
                <c:pt idx="1280">
                  <c:v>915</c:v>
                </c:pt>
                <c:pt idx="1281">
                  <c:v>916</c:v>
                </c:pt>
                <c:pt idx="1282">
                  <c:v>917</c:v>
                </c:pt>
                <c:pt idx="1283">
                  <c:v>918</c:v>
                </c:pt>
                <c:pt idx="1284">
                  <c:v>919</c:v>
                </c:pt>
                <c:pt idx="1285">
                  <c:v>920</c:v>
                </c:pt>
                <c:pt idx="1286">
                  <c:v>921</c:v>
                </c:pt>
                <c:pt idx="1287">
                  <c:v>922</c:v>
                </c:pt>
                <c:pt idx="1288">
                  <c:v>923</c:v>
                </c:pt>
                <c:pt idx="1289">
                  <c:v>924</c:v>
                </c:pt>
                <c:pt idx="1290">
                  <c:v>925</c:v>
                </c:pt>
                <c:pt idx="1291">
                  <c:v>926</c:v>
                </c:pt>
                <c:pt idx="1292">
                  <c:v>927</c:v>
                </c:pt>
                <c:pt idx="1293">
                  <c:v>928</c:v>
                </c:pt>
                <c:pt idx="1294">
                  <c:v>929</c:v>
                </c:pt>
                <c:pt idx="1295">
                  <c:v>930</c:v>
                </c:pt>
                <c:pt idx="1296">
                  <c:v>931</c:v>
                </c:pt>
                <c:pt idx="1297">
                  <c:v>932</c:v>
                </c:pt>
                <c:pt idx="1298">
                  <c:v>933</c:v>
                </c:pt>
                <c:pt idx="1299">
                  <c:v>934</c:v>
                </c:pt>
                <c:pt idx="1300">
                  <c:v>935</c:v>
                </c:pt>
                <c:pt idx="1301">
                  <c:v>936</c:v>
                </c:pt>
                <c:pt idx="1302">
                  <c:v>937</c:v>
                </c:pt>
                <c:pt idx="1303">
                  <c:v>938</c:v>
                </c:pt>
                <c:pt idx="1304">
                  <c:v>939</c:v>
                </c:pt>
                <c:pt idx="1305">
                  <c:v>940</c:v>
                </c:pt>
                <c:pt idx="1306">
                  <c:v>941</c:v>
                </c:pt>
                <c:pt idx="1307">
                  <c:v>942</c:v>
                </c:pt>
                <c:pt idx="1308">
                  <c:v>943</c:v>
                </c:pt>
                <c:pt idx="1309">
                  <c:v>944</c:v>
                </c:pt>
                <c:pt idx="1310">
                  <c:v>945</c:v>
                </c:pt>
                <c:pt idx="1311">
                  <c:v>946</c:v>
                </c:pt>
                <c:pt idx="1312">
                  <c:v>947</c:v>
                </c:pt>
                <c:pt idx="1313">
                  <c:v>948</c:v>
                </c:pt>
                <c:pt idx="1314">
                  <c:v>949</c:v>
                </c:pt>
                <c:pt idx="1315">
                  <c:v>950</c:v>
                </c:pt>
                <c:pt idx="1316">
                  <c:v>951</c:v>
                </c:pt>
                <c:pt idx="1317">
                  <c:v>952</c:v>
                </c:pt>
                <c:pt idx="1318">
                  <c:v>953</c:v>
                </c:pt>
                <c:pt idx="1319">
                  <c:v>954</c:v>
                </c:pt>
                <c:pt idx="1320">
                  <c:v>955</c:v>
                </c:pt>
                <c:pt idx="1321">
                  <c:v>956</c:v>
                </c:pt>
                <c:pt idx="1322">
                  <c:v>957</c:v>
                </c:pt>
                <c:pt idx="1323">
                  <c:v>958</c:v>
                </c:pt>
                <c:pt idx="1324">
                  <c:v>959</c:v>
                </c:pt>
                <c:pt idx="1325">
                  <c:v>960</c:v>
                </c:pt>
                <c:pt idx="1326">
                  <c:v>961</c:v>
                </c:pt>
                <c:pt idx="1327">
                  <c:v>962</c:v>
                </c:pt>
                <c:pt idx="1328">
                  <c:v>963</c:v>
                </c:pt>
                <c:pt idx="1329">
                  <c:v>964</c:v>
                </c:pt>
                <c:pt idx="1330">
                  <c:v>965</c:v>
                </c:pt>
                <c:pt idx="1331">
                  <c:v>966</c:v>
                </c:pt>
                <c:pt idx="1332">
                  <c:v>967</c:v>
                </c:pt>
                <c:pt idx="1333">
                  <c:v>968</c:v>
                </c:pt>
                <c:pt idx="1334">
                  <c:v>969</c:v>
                </c:pt>
                <c:pt idx="1335">
                  <c:v>970</c:v>
                </c:pt>
                <c:pt idx="1336">
                  <c:v>971</c:v>
                </c:pt>
                <c:pt idx="1337">
                  <c:v>972</c:v>
                </c:pt>
                <c:pt idx="1338">
                  <c:v>973</c:v>
                </c:pt>
                <c:pt idx="1339">
                  <c:v>974</c:v>
                </c:pt>
                <c:pt idx="1340">
                  <c:v>975</c:v>
                </c:pt>
                <c:pt idx="1341">
                  <c:v>976</c:v>
                </c:pt>
                <c:pt idx="1342">
                  <c:v>977</c:v>
                </c:pt>
                <c:pt idx="1343">
                  <c:v>978</c:v>
                </c:pt>
                <c:pt idx="1344">
                  <c:v>979</c:v>
                </c:pt>
                <c:pt idx="1345">
                  <c:v>980</c:v>
                </c:pt>
                <c:pt idx="1346">
                  <c:v>981</c:v>
                </c:pt>
                <c:pt idx="1347">
                  <c:v>982</c:v>
                </c:pt>
                <c:pt idx="1348">
                  <c:v>983</c:v>
                </c:pt>
                <c:pt idx="1349">
                  <c:v>984</c:v>
                </c:pt>
                <c:pt idx="1350">
                  <c:v>985</c:v>
                </c:pt>
                <c:pt idx="1351">
                  <c:v>986</c:v>
                </c:pt>
                <c:pt idx="1352">
                  <c:v>987</c:v>
                </c:pt>
                <c:pt idx="1353">
                  <c:v>988</c:v>
                </c:pt>
                <c:pt idx="1354">
                  <c:v>989</c:v>
                </c:pt>
                <c:pt idx="1355">
                  <c:v>990</c:v>
                </c:pt>
                <c:pt idx="1356">
                  <c:v>991</c:v>
                </c:pt>
                <c:pt idx="1357">
                  <c:v>992</c:v>
                </c:pt>
                <c:pt idx="1358">
                  <c:v>993</c:v>
                </c:pt>
                <c:pt idx="1359">
                  <c:v>994</c:v>
                </c:pt>
                <c:pt idx="1360">
                  <c:v>995</c:v>
                </c:pt>
                <c:pt idx="1361">
                  <c:v>996</c:v>
                </c:pt>
                <c:pt idx="1362">
                  <c:v>997</c:v>
                </c:pt>
                <c:pt idx="1363">
                  <c:v>998</c:v>
                </c:pt>
                <c:pt idx="1364">
                  <c:v>999</c:v>
                </c:pt>
                <c:pt idx="1365">
                  <c:v>1000</c:v>
                </c:pt>
                <c:pt idx="1366">
                  <c:v>1001</c:v>
                </c:pt>
                <c:pt idx="1367">
                  <c:v>1002</c:v>
                </c:pt>
                <c:pt idx="1368">
                  <c:v>1003</c:v>
                </c:pt>
                <c:pt idx="1369">
                  <c:v>1004</c:v>
                </c:pt>
                <c:pt idx="1370">
                  <c:v>1005</c:v>
                </c:pt>
                <c:pt idx="1371">
                  <c:v>1006</c:v>
                </c:pt>
                <c:pt idx="1372">
                  <c:v>1007</c:v>
                </c:pt>
                <c:pt idx="1373">
                  <c:v>1008</c:v>
                </c:pt>
                <c:pt idx="1374">
                  <c:v>1009</c:v>
                </c:pt>
                <c:pt idx="1375">
                  <c:v>1010</c:v>
                </c:pt>
                <c:pt idx="1376">
                  <c:v>1011</c:v>
                </c:pt>
                <c:pt idx="1377">
                  <c:v>1012</c:v>
                </c:pt>
                <c:pt idx="1378">
                  <c:v>1013</c:v>
                </c:pt>
                <c:pt idx="1379">
                  <c:v>1014</c:v>
                </c:pt>
                <c:pt idx="1380">
                  <c:v>1015</c:v>
                </c:pt>
                <c:pt idx="1381">
                  <c:v>1016</c:v>
                </c:pt>
                <c:pt idx="1382">
                  <c:v>1017</c:v>
                </c:pt>
                <c:pt idx="1383">
                  <c:v>1018</c:v>
                </c:pt>
                <c:pt idx="1384">
                  <c:v>1019</c:v>
                </c:pt>
                <c:pt idx="1385">
                  <c:v>1020</c:v>
                </c:pt>
                <c:pt idx="1386">
                  <c:v>1021</c:v>
                </c:pt>
                <c:pt idx="1387">
                  <c:v>1022</c:v>
                </c:pt>
                <c:pt idx="1388">
                  <c:v>1023</c:v>
                </c:pt>
                <c:pt idx="1389">
                  <c:v>1024</c:v>
                </c:pt>
                <c:pt idx="1390">
                  <c:v>1025</c:v>
                </c:pt>
                <c:pt idx="1391">
                  <c:v>1026</c:v>
                </c:pt>
                <c:pt idx="1392">
                  <c:v>1027</c:v>
                </c:pt>
                <c:pt idx="1393">
                  <c:v>1028</c:v>
                </c:pt>
                <c:pt idx="1394">
                  <c:v>1029</c:v>
                </c:pt>
                <c:pt idx="1395">
                  <c:v>1030</c:v>
                </c:pt>
                <c:pt idx="1396">
                  <c:v>1031</c:v>
                </c:pt>
                <c:pt idx="1397">
                  <c:v>1032</c:v>
                </c:pt>
                <c:pt idx="1398">
                  <c:v>1033</c:v>
                </c:pt>
                <c:pt idx="1399">
                  <c:v>1034</c:v>
                </c:pt>
                <c:pt idx="1400">
                  <c:v>1035</c:v>
                </c:pt>
                <c:pt idx="1401">
                  <c:v>1036</c:v>
                </c:pt>
                <c:pt idx="1402">
                  <c:v>1037</c:v>
                </c:pt>
                <c:pt idx="1403">
                  <c:v>1038</c:v>
                </c:pt>
                <c:pt idx="1404">
                  <c:v>1039</c:v>
                </c:pt>
                <c:pt idx="1405">
                  <c:v>1040</c:v>
                </c:pt>
                <c:pt idx="1406">
                  <c:v>1041</c:v>
                </c:pt>
                <c:pt idx="1407">
                  <c:v>1042</c:v>
                </c:pt>
                <c:pt idx="1408">
                  <c:v>1043</c:v>
                </c:pt>
                <c:pt idx="1409">
                  <c:v>1044</c:v>
                </c:pt>
                <c:pt idx="1410">
                  <c:v>1045</c:v>
                </c:pt>
                <c:pt idx="1411">
                  <c:v>1046</c:v>
                </c:pt>
                <c:pt idx="1412">
                  <c:v>1047</c:v>
                </c:pt>
                <c:pt idx="1413">
                  <c:v>1048</c:v>
                </c:pt>
                <c:pt idx="1414">
                  <c:v>1049</c:v>
                </c:pt>
                <c:pt idx="1415">
                  <c:v>1050</c:v>
                </c:pt>
                <c:pt idx="1416">
                  <c:v>1051</c:v>
                </c:pt>
                <c:pt idx="1417">
                  <c:v>1052</c:v>
                </c:pt>
                <c:pt idx="1418">
                  <c:v>1053</c:v>
                </c:pt>
                <c:pt idx="1419">
                  <c:v>1054</c:v>
                </c:pt>
                <c:pt idx="1420">
                  <c:v>1055</c:v>
                </c:pt>
                <c:pt idx="1421">
                  <c:v>1056</c:v>
                </c:pt>
                <c:pt idx="1422">
                  <c:v>1057</c:v>
                </c:pt>
                <c:pt idx="1423">
                  <c:v>1058</c:v>
                </c:pt>
                <c:pt idx="1424">
                  <c:v>1059</c:v>
                </c:pt>
                <c:pt idx="1425">
                  <c:v>1060</c:v>
                </c:pt>
                <c:pt idx="1426">
                  <c:v>1061</c:v>
                </c:pt>
                <c:pt idx="1427">
                  <c:v>1062</c:v>
                </c:pt>
                <c:pt idx="1428">
                  <c:v>1063</c:v>
                </c:pt>
                <c:pt idx="1429">
                  <c:v>1064</c:v>
                </c:pt>
                <c:pt idx="1430">
                  <c:v>1065</c:v>
                </c:pt>
                <c:pt idx="1431">
                  <c:v>1066</c:v>
                </c:pt>
                <c:pt idx="1432">
                  <c:v>1067</c:v>
                </c:pt>
                <c:pt idx="1433">
                  <c:v>1068</c:v>
                </c:pt>
                <c:pt idx="1434">
                  <c:v>1069</c:v>
                </c:pt>
                <c:pt idx="1435">
                  <c:v>1070</c:v>
                </c:pt>
                <c:pt idx="1436">
                  <c:v>1071</c:v>
                </c:pt>
                <c:pt idx="1437">
                  <c:v>1072</c:v>
                </c:pt>
                <c:pt idx="1438">
                  <c:v>1073</c:v>
                </c:pt>
                <c:pt idx="1439">
                  <c:v>1074</c:v>
                </c:pt>
                <c:pt idx="1440">
                  <c:v>1075</c:v>
                </c:pt>
                <c:pt idx="1441">
                  <c:v>1076</c:v>
                </c:pt>
                <c:pt idx="1442">
                  <c:v>1077</c:v>
                </c:pt>
                <c:pt idx="1443">
                  <c:v>1078</c:v>
                </c:pt>
                <c:pt idx="1444">
                  <c:v>1079</c:v>
                </c:pt>
                <c:pt idx="1445">
                  <c:v>1080</c:v>
                </c:pt>
                <c:pt idx="1446">
                  <c:v>1081</c:v>
                </c:pt>
                <c:pt idx="1447">
                  <c:v>1082</c:v>
                </c:pt>
                <c:pt idx="1448">
                  <c:v>1083</c:v>
                </c:pt>
                <c:pt idx="1449">
                  <c:v>1084</c:v>
                </c:pt>
                <c:pt idx="1450">
                  <c:v>1085</c:v>
                </c:pt>
                <c:pt idx="1451">
                  <c:v>1086</c:v>
                </c:pt>
                <c:pt idx="1452">
                  <c:v>1087</c:v>
                </c:pt>
                <c:pt idx="1453">
                  <c:v>1088</c:v>
                </c:pt>
                <c:pt idx="1454">
                  <c:v>1089</c:v>
                </c:pt>
                <c:pt idx="1455">
                  <c:v>1090</c:v>
                </c:pt>
                <c:pt idx="1456">
                  <c:v>1091</c:v>
                </c:pt>
                <c:pt idx="1457">
                  <c:v>1092</c:v>
                </c:pt>
                <c:pt idx="1458">
                  <c:v>1093</c:v>
                </c:pt>
                <c:pt idx="1459">
                  <c:v>1094</c:v>
                </c:pt>
                <c:pt idx="1460">
                  <c:v>1095</c:v>
                </c:pt>
                <c:pt idx="1461">
                  <c:v>1096</c:v>
                </c:pt>
                <c:pt idx="1462">
                  <c:v>1097</c:v>
                </c:pt>
                <c:pt idx="1463">
                  <c:v>1098</c:v>
                </c:pt>
                <c:pt idx="1464">
                  <c:v>1099</c:v>
                </c:pt>
                <c:pt idx="1465">
                  <c:v>1100</c:v>
                </c:pt>
                <c:pt idx="1466">
                  <c:v>1101</c:v>
                </c:pt>
                <c:pt idx="1467">
                  <c:v>1102</c:v>
                </c:pt>
                <c:pt idx="1468">
                  <c:v>1103</c:v>
                </c:pt>
                <c:pt idx="1469">
                  <c:v>1104</c:v>
                </c:pt>
                <c:pt idx="1470">
                  <c:v>1105</c:v>
                </c:pt>
                <c:pt idx="1471">
                  <c:v>1106</c:v>
                </c:pt>
                <c:pt idx="1472">
                  <c:v>1107</c:v>
                </c:pt>
                <c:pt idx="1473">
                  <c:v>1108</c:v>
                </c:pt>
                <c:pt idx="1474">
                  <c:v>1109</c:v>
                </c:pt>
                <c:pt idx="1475">
                  <c:v>1110</c:v>
                </c:pt>
                <c:pt idx="1476">
                  <c:v>1111</c:v>
                </c:pt>
                <c:pt idx="1477">
                  <c:v>1112</c:v>
                </c:pt>
                <c:pt idx="1478">
                  <c:v>1113</c:v>
                </c:pt>
                <c:pt idx="1479">
                  <c:v>1114</c:v>
                </c:pt>
                <c:pt idx="1480">
                  <c:v>1115</c:v>
                </c:pt>
                <c:pt idx="1481">
                  <c:v>1116</c:v>
                </c:pt>
                <c:pt idx="1482">
                  <c:v>1117</c:v>
                </c:pt>
                <c:pt idx="1483">
                  <c:v>1118</c:v>
                </c:pt>
                <c:pt idx="1484">
                  <c:v>1119</c:v>
                </c:pt>
                <c:pt idx="1485">
                  <c:v>1120</c:v>
                </c:pt>
                <c:pt idx="1486">
                  <c:v>1121</c:v>
                </c:pt>
                <c:pt idx="1487">
                  <c:v>1122</c:v>
                </c:pt>
                <c:pt idx="1488">
                  <c:v>1123</c:v>
                </c:pt>
                <c:pt idx="1489">
                  <c:v>1124</c:v>
                </c:pt>
                <c:pt idx="1490">
                  <c:v>1125</c:v>
                </c:pt>
                <c:pt idx="1491">
                  <c:v>1126</c:v>
                </c:pt>
                <c:pt idx="1492">
                  <c:v>1127</c:v>
                </c:pt>
                <c:pt idx="1493">
                  <c:v>1128</c:v>
                </c:pt>
                <c:pt idx="1494">
                  <c:v>1129</c:v>
                </c:pt>
                <c:pt idx="1495">
                  <c:v>1130</c:v>
                </c:pt>
                <c:pt idx="1496">
                  <c:v>1131</c:v>
                </c:pt>
                <c:pt idx="1497">
                  <c:v>1132</c:v>
                </c:pt>
                <c:pt idx="1498">
                  <c:v>1133</c:v>
                </c:pt>
                <c:pt idx="1499">
                  <c:v>1134</c:v>
                </c:pt>
                <c:pt idx="1500">
                  <c:v>1135</c:v>
                </c:pt>
                <c:pt idx="1501">
                  <c:v>1136</c:v>
                </c:pt>
                <c:pt idx="1502">
                  <c:v>1137</c:v>
                </c:pt>
                <c:pt idx="1503">
                  <c:v>1138</c:v>
                </c:pt>
                <c:pt idx="1504">
                  <c:v>1139</c:v>
                </c:pt>
                <c:pt idx="1505">
                  <c:v>1140</c:v>
                </c:pt>
                <c:pt idx="1506">
                  <c:v>1141</c:v>
                </c:pt>
                <c:pt idx="1507">
                  <c:v>1142</c:v>
                </c:pt>
                <c:pt idx="1508">
                  <c:v>1143</c:v>
                </c:pt>
                <c:pt idx="1509">
                  <c:v>1144</c:v>
                </c:pt>
                <c:pt idx="1510">
                  <c:v>1145</c:v>
                </c:pt>
                <c:pt idx="1511">
                  <c:v>1146</c:v>
                </c:pt>
                <c:pt idx="1512">
                  <c:v>1147</c:v>
                </c:pt>
                <c:pt idx="1513">
                  <c:v>1148</c:v>
                </c:pt>
                <c:pt idx="1514">
                  <c:v>1149</c:v>
                </c:pt>
                <c:pt idx="1515">
                  <c:v>1150</c:v>
                </c:pt>
                <c:pt idx="1516">
                  <c:v>1151</c:v>
                </c:pt>
                <c:pt idx="1517">
                  <c:v>1152</c:v>
                </c:pt>
                <c:pt idx="1518">
                  <c:v>1153</c:v>
                </c:pt>
                <c:pt idx="1519">
                  <c:v>1154</c:v>
                </c:pt>
                <c:pt idx="1520">
                  <c:v>1155</c:v>
                </c:pt>
                <c:pt idx="1521">
                  <c:v>1156</c:v>
                </c:pt>
                <c:pt idx="1522">
                  <c:v>1157</c:v>
                </c:pt>
                <c:pt idx="1523">
                  <c:v>1158</c:v>
                </c:pt>
                <c:pt idx="1524">
                  <c:v>1159</c:v>
                </c:pt>
                <c:pt idx="1525">
                  <c:v>1160</c:v>
                </c:pt>
                <c:pt idx="1526">
                  <c:v>1161</c:v>
                </c:pt>
                <c:pt idx="1527">
                  <c:v>1162</c:v>
                </c:pt>
                <c:pt idx="1528">
                  <c:v>1163</c:v>
                </c:pt>
                <c:pt idx="1529">
                  <c:v>1164</c:v>
                </c:pt>
                <c:pt idx="1530">
                  <c:v>1165</c:v>
                </c:pt>
                <c:pt idx="1531">
                  <c:v>1166</c:v>
                </c:pt>
                <c:pt idx="1532">
                  <c:v>1167</c:v>
                </c:pt>
                <c:pt idx="1533">
                  <c:v>1168</c:v>
                </c:pt>
                <c:pt idx="1534">
                  <c:v>1169</c:v>
                </c:pt>
                <c:pt idx="1535">
                  <c:v>1170</c:v>
                </c:pt>
                <c:pt idx="1536">
                  <c:v>1171</c:v>
                </c:pt>
                <c:pt idx="1537">
                  <c:v>1172</c:v>
                </c:pt>
                <c:pt idx="1538">
                  <c:v>1173</c:v>
                </c:pt>
                <c:pt idx="1539">
                  <c:v>1174</c:v>
                </c:pt>
                <c:pt idx="1540">
                  <c:v>1175</c:v>
                </c:pt>
                <c:pt idx="1541">
                  <c:v>1176</c:v>
                </c:pt>
                <c:pt idx="1542">
                  <c:v>1177</c:v>
                </c:pt>
                <c:pt idx="1543">
                  <c:v>1178</c:v>
                </c:pt>
                <c:pt idx="1544">
                  <c:v>1179</c:v>
                </c:pt>
                <c:pt idx="1545">
                  <c:v>1180</c:v>
                </c:pt>
                <c:pt idx="1546">
                  <c:v>1181</c:v>
                </c:pt>
                <c:pt idx="1547">
                  <c:v>1182</c:v>
                </c:pt>
                <c:pt idx="1548">
                  <c:v>1183</c:v>
                </c:pt>
                <c:pt idx="1549">
                  <c:v>1184</c:v>
                </c:pt>
                <c:pt idx="1550">
                  <c:v>1185</c:v>
                </c:pt>
                <c:pt idx="1551">
                  <c:v>1186</c:v>
                </c:pt>
                <c:pt idx="1552">
                  <c:v>1187</c:v>
                </c:pt>
                <c:pt idx="1553">
                  <c:v>1188</c:v>
                </c:pt>
                <c:pt idx="1554">
                  <c:v>1189</c:v>
                </c:pt>
                <c:pt idx="1555">
                  <c:v>1190</c:v>
                </c:pt>
                <c:pt idx="1556">
                  <c:v>1191</c:v>
                </c:pt>
                <c:pt idx="1557">
                  <c:v>1192</c:v>
                </c:pt>
                <c:pt idx="1558">
                  <c:v>1193</c:v>
                </c:pt>
                <c:pt idx="1559">
                  <c:v>1194</c:v>
                </c:pt>
                <c:pt idx="1560">
                  <c:v>1195</c:v>
                </c:pt>
                <c:pt idx="1561">
                  <c:v>1196</c:v>
                </c:pt>
                <c:pt idx="1562">
                  <c:v>1197</c:v>
                </c:pt>
                <c:pt idx="1563">
                  <c:v>1198</c:v>
                </c:pt>
                <c:pt idx="1564">
                  <c:v>1199</c:v>
                </c:pt>
                <c:pt idx="1565">
                  <c:v>1200</c:v>
                </c:pt>
                <c:pt idx="1566">
                  <c:v>1201</c:v>
                </c:pt>
                <c:pt idx="1567">
                  <c:v>1202</c:v>
                </c:pt>
                <c:pt idx="1568">
                  <c:v>1203</c:v>
                </c:pt>
                <c:pt idx="1569">
                  <c:v>1204</c:v>
                </c:pt>
                <c:pt idx="1570">
                  <c:v>1205</c:v>
                </c:pt>
                <c:pt idx="1571">
                  <c:v>1206</c:v>
                </c:pt>
                <c:pt idx="1572">
                  <c:v>1207</c:v>
                </c:pt>
                <c:pt idx="1573">
                  <c:v>1208</c:v>
                </c:pt>
                <c:pt idx="1574">
                  <c:v>1209</c:v>
                </c:pt>
                <c:pt idx="1575">
                  <c:v>1210</c:v>
                </c:pt>
                <c:pt idx="1576">
                  <c:v>1211</c:v>
                </c:pt>
                <c:pt idx="1577">
                  <c:v>1212</c:v>
                </c:pt>
                <c:pt idx="1578">
                  <c:v>1213</c:v>
                </c:pt>
                <c:pt idx="1579">
                  <c:v>1214</c:v>
                </c:pt>
                <c:pt idx="1580">
                  <c:v>1215</c:v>
                </c:pt>
                <c:pt idx="1581">
                  <c:v>1216</c:v>
                </c:pt>
                <c:pt idx="1582">
                  <c:v>1217</c:v>
                </c:pt>
                <c:pt idx="1583">
                  <c:v>1218</c:v>
                </c:pt>
                <c:pt idx="1584">
                  <c:v>1219</c:v>
                </c:pt>
                <c:pt idx="1585">
                  <c:v>1220</c:v>
                </c:pt>
                <c:pt idx="1586">
                  <c:v>1221</c:v>
                </c:pt>
                <c:pt idx="1587">
                  <c:v>1222</c:v>
                </c:pt>
                <c:pt idx="1588">
                  <c:v>1223</c:v>
                </c:pt>
                <c:pt idx="1589">
                  <c:v>1224</c:v>
                </c:pt>
                <c:pt idx="1590">
                  <c:v>1225</c:v>
                </c:pt>
                <c:pt idx="1591">
                  <c:v>1226</c:v>
                </c:pt>
                <c:pt idx="1592">
                  <c:v>1227</c:v>
                </c:pt>
                <c:pt idx="1593">
                  <c:v>1228</c:v>
                </c:pt>
                <c:pt idx="1594">
                  <c:v>1229</c:v>
                </c:pt>
                <c:pt idx="1595">
                  <c:v>1230</c:v>
                </c:pt>
                <c:pt idx="1596">
                  <c:v>1231</c:v>
                </c:pt>
                <c:pt idx="1597">
                  <c:v>1232</c:v>
                </c:pt>
                <c:pt idx="1598">
                  <c:v>1233</c:v>
                </c:pt>
                <c:pt idx="1599">
                  <c:v>1234</c:v>
                </c:pt>
                <c:pt idx="1600">
                  <c:v>1235</c:v>
                </c:pt>
                <c:pt idx="1601">
                  <c:v>1236</c:v>
                </c:pt>
                <c:pt idx="1602">
                  <c:v>1237</c:v>
                </c:pt>
                <c:pt idx="1603">
                  <c:v>1238</c:v>
                </c:pt>
                <c:pt idx="1604">
                  <c:v>1239</c:v>
                </c:pt>
                <c:pt idx="1605">
                  <c:v>1240</c:v>
                </c:pt>
                <c:pt idx="1606">
                  <c:v>1241</c:v>
                </c:pt>
                <c:pt idx="1607">
                  <c:v>1242</c:v>
                </c:pt>
                <c:pt idx="1608">
                  <c:v>1243</c:v>
                </c:pt>
                <c:pt idx="1609">
                  <c:v>1244</c:v>
                </c:pt>
                <c:pt idx="1610">
                  <c:v>1245</c:v>
                </c:pt>
                <c:pt idx="1611">
                  <c:v>1246</c:v>
                </c:pt>
                <c:pt idx="1612">
                  <c:v>1247</c:v>
                </c:pt>
                <c:pt idx="1613">
                  <c:v>1248</c:v>
                </c:pt>
                <c:pt idx="1614">
                  <c:v>1249</c:v>
                </c:pt>
                <c:pt idx="1615">
                  <c:v>1250</c:v>
                </c:pt>
                <c:pt idx="1616">
                  <c:v>1251</c:v>
                </c:pt>
                <c:pt idx="1617">
                  <c:v>1252</c:v>
                </c:pt>
                <c:pt idx="1618">
                  <c:v>1253</c:v>
                </c:pt>
                <c:pt idx="1619">
                  <c:v>1254</c:v>
                </c:pt>
                <c:pt idx="1620">
                  <c:v>1255</c:v>
                </c:pt>
                <c:pt idx="1621">
                  <c:v>1256</c:v>
                </c:pt>
                <c:pt idx="1622">
                  <c:v>1257</c:v>
                </c:pt>
                <c:pt idx="1623">
                  <c:v>1258</c:v>
                </c:pt>
                <c:pt idx="1624">
                  <c:v>1259</c:v>
                </c:pt>
                <c:pt idx="1625">
                  <c:v>1260</c:v>
                </c:pt>
                <c:pt idx="1626">
                  <c:v>1261</c:v>
                </c:pt>
                <c:pt idx="1627">
                  <c:v>1262</c:v>
                </c:pt>
                <c:pt idx="1628">
                  <c:v>1263</c:v>
                </c:pt>
                <c:pt idx="1629">
                  <c:v>1264</c:v>
                </c:pt>
                <c:pt idx="1630">
                  <c:v>1265</c:v>
                </c:pt>
                <c:pt idx="1631">
                  <c:v>1266</c:v>
                </c:pt>
                <c:pt idx="1632">
                  <c:v>1267</c:v>
                </c:pt>
                <c:pt idx="1633">
                  <c:v>1268</c:v>
                </c:pt>
                <c:pt idx="1634">
                  <c:v>1269</c:v>
                </c:pt>
                <c:pt idx="1635">
                  <c:v>1270</c:v>
                </c:pt>
                <c:pt idx="1636">
                  <c:v>1271</c:v>
                </c:pt>
                <c:pt idx="1637">
                  <c:v>1272</c:v>
                </c:pt>
                <c:pt idx="1638">
                  <c:v>1273</c:v>
                </c:pt>
                <c:pt idx="1639">
                  <c:v>1274</c:v>
                </c:pt>
                <c:pt idx="1640">
                  <c:v>1275</c:v>
                </c:pt>
                <c:pt idx="1641">
                  <c:v>1276</c:v>
                </c:pt>
                <c:pt idx="1642">
                  <c:v>1277</c:v>
                </c:pt>
                <c:pt idx="1643">
                  <c:v>1278</c:v>
                </c:pt>
                <c:pt idx="1644">
                  <c:v>1279</c:v>
                </c:pt>
                <c:pt idx="1645">
                  <c:v>1280</c:v>
                </c:pt>
                <c:pt idx="1646">
                  <c:v>1281</c:v>
                </c:pt>
                <c:pt idx="1647">
                  <c:v>1282</c:v>
                </c:pt>
                <c:pt idx="1648">
                  <c:v>1283</c:v>
                </c:pt>
                <c:pt idx="1649">
                  <c:v>1284</c:v>
                </c:pt>
                <c:pt idx="1650">
                  <c:v>1285</c:v>
                </c:pt>
                <c:pt idx="1651">
                  <c:v>1286</c:v>
                </c:pt>
                <c:pt idx="1652">
                  <c:v>1287</c:v>
                </c:pt>
                <c:pt idx="1653">
                  <c:v>1288</c:v>
                </c:pt>
                <c:pt idx="1654">
                  <c:v>1289</c:v>
                </c:pt>
                <c:pt idx="1655">
                  <c:v>1290</c:v>
                </c:pt>
                <c:pt idx="1656">
                  <c:v>1291</c:v>
                </c:pt>
                <c:pt idx="1657">
                  <c:v>1292</c:v>
                </c:pt>
                <c:pt idx="1658">
                  <c:v>1293</c:v>
                </c:pt>
                <c:pt idx="1659">
                  <c:v>1294</c:v>
                </c:pt>
                <c:pt idx="1660">
                  <c:v>1295</c:v>
                </c:pt>
                <c:pt idx="1661">
                  <c:v>1296</c:v>
                </c:pt>
                <c:pt idx="1662">
                  <c:v>1297</c:v>
                </c:pt>
                <c:pt idx="1663">
                  <c:v>1298</c:v>
                </c:pt>
                <c:pt idx="1664">
                  <c:v>1299</c:v>
                </c:pt>
                <c:pt idx="1665">
                  <c:v>1300</c:v>
                </c:pt>
                <c:pt idx="1666">
                  <c:v>1301</c:v>
                </c:pt>
                <c:pt idx="1667">
                  <c:v>1302</c:v>
                </c:pt>
                <c:pt idx="1668">
                  <c:v>1303</c:v>
                </c:pt>
                <c:pt idx="1669">
                  <c:v>1304</c:v>
                </c:pt>
                <c:pt idx="1670">
                  <c:v>1305</c:v>
                </c:pt>
                <c:pt idx="1671">
                  <c:v>1306</c:v>
                </c:pt>
                <c:pt idx="1672">
                  <c:v>1307</c:v>
                </c:pt>
                <c:pt idx="1673">
                  <c:v>1308</c:v>
                </c:pt>
                <c:pt idx="1674">
                  <c:v>1309</c:v>
                </c:pt>
                <c:pt idx="1675">
                  <c:v>1310</c:v>
                </c:pt>
                <c:pt idx="1676">
                  <c:v>1311</c:v>
                </c:pt>
                <c:pt idx="1677">
                  <c:v>1312</c:v>
                </c:pt>
                <c:pt idx="1678">
                  <c:v>1313</c:v>
                </c:pt>
                <c:pt idx="1679">
                  <c:v>1314</c:v>
                </c:pt>
                <c:pt idx="1680">
                  <c:v>1315</c:v>
                </c:pt>
                <c:pt idx="1681">
                  <c:v>1316</c:v>
                </c:pt>
                <c:pt idx="1682">
                  <c:v>1317</c:v>
                </c:pt>
                <c:pt idx="1683">
                  <c:v>1318</c:v>
                </c:pt>
                <c:pt idx="1684">
                  <c:v>1319</c:v>
                </c:pt>
                <c:pt idx="1685">
                  <c:v>1320</c:v>
                </c:pt>
                <c:pt idx="1686">
                  <c:v>1321</c:v>
                </c:pt>
                <c:pt idx="1687">
                  <c:v>1322</c:v>
                </c:pt>
                <c:pt idx="1688">
                  <c:v>1323</c:v>
                </c:pt>
                <c:pt idx="1689">
                  <c:v>1324</c:v>
                </c:pt>
                <c:pt idx="1690">
                  <c:v>1325</c:v>
                </c:pt>
                <c:pt idx="1691">
                  <c:v>1326</c:v>
                </c:pt>
                <c:pt idx="1692">
                  <c:v>1327</c:v>
                </c:pt>
                <c:pt idx="1693">
                  <c:v>1328</c:v>
                </c:pt>
                <c:pt idx="1694">
                  <c:v>1329</c:v>
                </c:pt>
                <c:pt idx="1695">
                  <c:v>1330</c:v>
                </c:pt>
                <c:pt idx="1696">
                  <c:v>1331</c:v>
                </c:pt>
                <c:pt idx="1697">
                  <c:v>1332</c:v>
                </c:pt>
                <c:pt idx="1698">
                  <c:v>1333</c:v>
                </c:pt>
                <c:pt idx="1699">
                  <c:v>1334</c:v>
                </c:pt>
                <c:pt idx="1700">
                  <c:v>1335</c:v>
                </c:pt>
                <c:pt idx="1701">
                  <c:v>1336</c:v>
                </c:pt>
                <c:pt idx="1702">
                  <c:v>1337</c:v>
                </c:pt>
                <c:pt idx="1703">
                  <c:v>1338</c:v>
                </c:pt>
                <c:pt idx="1704">
                  <c:v>1339</c:v>
                </c:pt>
                <c:pt idx="1705">
                  <c:v>1340</c:v>
                </c:pt>
                <c:pt idx="1706">
                  <c:v>1341</c:v>
                </c:pt>
                <c:pt idx="1707">
                  <c:v>1342</c:v>
                </c:pt>
                <c:pt idx="1708">
                  <c:v>1343</c:v>
                </c:pt>
                <c:pt idx="1709">
                  <c:v>1344</c:v>
                </c:pt>
                <c:pt idx="1710">
                  <c:v>1345</c:v>
                </c:pt>
                <c:pt idx="1711">
                  <c:v>1346</c:v>
                </c:pt>
                <c:pt idx="1712">
                  <c:v>1347</c:v>
                </c:pt>
                <c:pt idx="1713">
                  <c:v>1348</c:v>
                </c:pt>
                <c:pt idx="1714">
                  <c:v>1349</c:v>
                </c:pt>
                <c:pt idx="1715">
                  <c:v>1350</c:v>
                </c:pt>
                <c:pt idx="1716">
                  <c:v>1351</c:v>
                </c:pt>
                <c:pt idx="1717">
                  <c:v>1352</c:v>
                </c:pt>
                <c:pt idx="1718">
                  <c:v>1353</c:v>
                </c:pt>
                <c:pt idx="1719">
                  <c:v>1354</c:v>
                </c:pt>
                <c:pt idx="1720">
                  <c:v>1355</c:v>
                </c:pt>
                <c:pt idx="1721">
                  <c:v>1356</c:v>
                </c:pt>
                <c:pt idx="1722">
                  <c:v>1357</c:v>
                </c:pt>
                <c:pt idx="1723">
                  <c:v>1358</c:v>
                </c:pt>
                <c:pt idx="1724">
                  <c:v>1359</c:v>
                </c:pt>
                <c:pt idx="1725">
                  <c:v>1360</c:v>
                </c:pt>
                <c:pt idx="1726">
                  <c:v>1361</c:v>
                </c:pt>
                <c:pt idx="1727">
                  <c:v>1362</c:v>
                </c:pt>
                <c:pt idx="1728">
                  <c:v>1363</c:v>
                </c:pt>
                <c:pt idx="1729">
                  <c:v>1364</c:v>
                </c:pt>
                <c:pt idx="1730">
                  <c:v>1365</c:v>
                </c:pt>
                <c:pt idx="1731">
                  <c:v>1366</c:v>
                </c:pt>
                <c:pt idx="1732">
                  <c:v>1367</c:v>
                </c:pt>
                <c:pt idx="1733">
                  <c:v>1368</c:v>
                </c:pt>
                <c:pt idx="1734">
                  <c:v>1369</c:v>
                </c:pt>
                <c:pt idx="1735">
                  <c:v>1370</c:v>
                </c:pt>
                <c:pt idx="1736">
                  <c:v>1371</c:v>
                </c:pt>
                <c:pt idx="1737">
                  <c:v>1372</c:v>
                </c:pt>
                <c:pt idx="1738">
                  <c:v>1373</c:v>
                </c:pt>
                <c:pt idx="1739">
                  <c:v>1374</c:v>
                </c:pt>
                <c:pt idx="1740">
                  <c:v>1375</c:v>
                </c:pt>
                <c:pt idx="1741">
                  <c:v>1376</c:v>
                </c:pt>
                <c:pt idx="1742">
                  <c:v>1377</c:v>
                </c:pt>
                <c:pt idx="1743">
                  <c:v>1378</c:v>
                </c:pt>
                <c:pt idx="1744">
                  <c:v>1379</c:v>
                </c:pt>
                <c:pt idx="1745">
                  <c:v>1380</c:v>
                </c:pt>
                <c:pt idx="1746">
                  <c:v>1381</c:v>
                </c:pt>
                <c:pt idx="1747">
                  <c:v>1382</c:v>
                </c:pt>
                <c:pt idx="1748">
                  <c:v>1383</c:v>
                </c:pt>
                <c:pt idx="1749">
                  <c:v>1384</c:v>
                </c:pt>
                <c:pt idx="1750">
                  <c:v>1385</c:v>
                </c:pt>
                <c:pt idx="1751">
                  <c:v>1386</c:v>
                </c:pt>
                <c:pt idx="1752">
                  <c:v>1387</c:v>
                </c:pt>
                <c:pt idx="1753">
                  <c:v>1388</c:v>
                </c:pt>
                <c:pt idx="1754">
                  <c:v>1389</c:v>
                </c:pt>
                <c:pt idx="1755">
                  <c:v>1390</c:v>
                </c:pt>
                <c:pt idx="1756">
                  <c:v>1391</c:v>
                </c:pt>
                <c:pt idx="1757">
                  <c:v>1392</c:v>
                </c:pt>
                <c:pt idx="1758">
                  <c:v>1393</c:v>
                </c:pt>
                <c:pt idx="1759">
                  <c:v>1394</c:v>
                </c:pt>
                <c:pt idx="1760">
                  <c:v>1395</c:v>
                </c:pt>
                <c:pt idx="1761">
                  <c:v>1396</c:v>
                </c:pt>
                <c:pt idx="1762">
                  <c:v>1397</c:v>
                </c:pt>
                <c:pt idx="1763">
                  <c:v>1398</c:v>
                </c:pt>
                <c:pt idx="1764">
                  <c:v>1399</c:v>
                </c:pt>
                <c:pt idx="1765">
                  <c:v>1400</c:v>
                </c:pt>
                <c:pt idx="1766">
                  <c:v>1401</c:v>
                </c:pt>
                <c:pt idx="1767">
                  <c:v>1402</c:v>
                </c:pt>
                <c:pt idx="1768">
                  <c:v>1403</c:v>
                </c:pt>
                <c:pt idx="1769">
                  <c:v>1404</c:v>
                </c:pt>
                <c:pt idx="1770">
                  <c:v>1405</c:v>
                </c:pt>
                <c:pt idx="1771">
                  <c:v>1406</c:v>
                </c:pt>
                <c:pt idx="1772">
                  <c:v>1407</c:v>
                </c:pt>
                <c:pt idx="1773">
                  <c:v>1408</c:v>
                </c:pt>
                <c:pt idx="1774">
                  <c:v>1409</c:v>
                </c:pt>
                <c:pt idx="1775">
                  <c:v>1410</c:v>
                </c:pt>
                <c:pt idx="1776">
                  <c:v>1411</c:v>
                </c:pt>
                <c:pt idx="1777">
                  <c:v>1412</c:v>
                </c:pt>
                <c:pt idx="1778">
                  <c:v>1413</c:v>
                </c:pt>
                <c:pt idx="1779">
                  <c:v>1414</c:v>
                </c:pt>
                <c:pt idx="1780">
                  <c:v>1415</c:v>
                </c:pt>
                <c:pt idx="1781">
                  <c:v>1416</c:v>
                </c:pt>
                <c:pt idx="1782">
                  <c:v>1417</c:v>
                </c:pt>
                <c:pt idx="1783">
                  <c:v>1418</c:v>
                </c:pt>
                <c:pt idx="1784">
                  <c:v>1419</c:v>
                </c:pt>
                <c:pt idx="1785">
                  <c:v>1420</c:v>
                </c:pt>
                <c:pt idx="1786">
                  <c:v>1421</c:v>
                </c:pt>
                <c:pt idx="1787">
                  <c:v>1422</c:v>
                </c:pt>
                <c:pt idx="1788">
                  <c:v>1423</c:v>
                </c:pt>
                <c:pt idx="1789">
                  <c:v>1424</c:v>
                </c:pt>
                <c:pt idx="1790">
                  <c:v>1425</c:v>
                </c:pt>
                <c:pt idx="1791">
                  <c:v>1426</c:v>
                </c:pt>
                <c:pt idx="1792">
                  <c:v>1427</c:v>
                </c:pt>
                <c:pt idx="1793">
                  <c:v>1428</c:v>
                </c:pt>
                <c:pt idx="1794">
                  <c:v>1429</c:v>
                </c:pt>
                <c:pt idx="1795">
                  <c:v>1430</c:v>
                </c:pt>
                <c:pt idx="1796">
                  <c:v>1431</c:v>
                </c:pt>
                <c:pt idx="1797">
                  <c:v>1432</c:v>
                </c:pt>
                <c:pt idx="1798">
                  <c:v>1433</c:v>
                </c:pt>
                <c:pt idx="1799">
                  <c:v>1434</c:v>
                </c:pt>
                <c:pt idx="1800">
                  <c:v>1435</c:v>
                </c:pt>
                <c:pt idx="1801">
                  <c:v>1436</c:v>
                </c:pt>
                <c:pt idx="1802">
                  <c:v>1437</c:v>
                </c:pt>
                <c:pt idx="1803">
                  <c:v>1438</c:v>
                </c:pt>
                <c:pt idx="1804">
                  <c:v>1439</c:v>
                </c:pt>
                <c:pt idx="1805">
                  <c:v>1440</c:v>
                </c:pt>
                <c:pt idx="1806">
                  <c:v>1441</c:v>
                </c:pt>
                <c:pt idx="1807">
                  <c:v>1442</c:v>
                </c:pt>
                <c:pt idx="1808">
                  <c:v>1443</c:v>
                </c:pt>
                <c:pt idx="1809">
                  <c:v>1444</c:v>
                </c:pt>
                <c:pt idx="1810">
                  <c:v>1445</c:v>
                </c:pt>
                <c:pt idx="1811">
                  <c:v>1446</c:v>
                </c:pt>
                <c:pt idx="1812">
                  <c:v>1447</c:v>
                </c:pt>
                <c:pt idx="1813">
                  <c:v>1448</c:v>
                </c:pt>
                <c:pt idx="1814">
                  <c:v>1449</c:v>
                </c:pt>
                <c:pt idx="1815">
                  <c:v>1450</c:v>
                </c:pt>
                <c:pt idx="1816">
                  <c:v>1451</c:v>
                </c:pt>
                <c:pt idx="1817">
                  <c:v>1452</c:v>
                </c:pt>
                <c:pt idx="1818">
                  <c:v>1453</c:v>
                </c:pt>
                <c:pt idx="1819">
                  <c:v>1454</c:v>
                </c:pt>
                <c:pt idx="1820">
                  <c:v>1455</c:v>
                </c:pt>
                <c:pt idx="1821">
                  <c:v>1456</c:v>
                </c:pt>
                <c:pt idx="1822">
                  <c:v>1457</c:v>
                </c:pt>
                <c:pt idx="1823">
                  <c:v>1458</c:v>
                </c:pt>
                <c:pt idx="1824">
                  <c:v>1459</c:v>
                </c:pt>
                <c:pt idx="1825">
                  <c:v>1460</c:v>
                </c:pt>
                <c:pt idx="1826">
                  <c:v>1461</c:v>
                </c:pt>
                <c:pt idx="1827">
                  <c:v>1462</c:v>
                </c:pt>
                <c:pt idx="1828">
                  <c:v>1463</c:v>
                </c:pt>
                <c:pt idx="1829">
                  <c:v>1464</c:v>
                </c:pt>
                <c:pt idx="1830">
                  <c:v>1465</c:v>
                </c:pt>
                <c:pt idx="1831">
                  <c:v>1466</c:v>
                </c:pt>
                <c:pt idx="1832">
                  <c:v>1467</c:v>
                </c:pt>
                <c:pt idx="1833">
                  <c:v>1468</c:v>
                </c:pt>
                <c:pt idx="1834">
                  <c:v>1469</c:v>
                </c:pt>
                <c:pt idx="1835">
                  <c:v>1470</c:v>
                </c:pt>
                <c:pt idx="1836">
                  <c:v>1471</c:v>
                </c:pt>
                <c:pt idx="1837">
                  <c:v>1472</c:v>
                </c:pt>
                <c:pt idx="1838">
                  <c:v>1473</c:v>
                </c:pt>
                <c:pt idx="1839">
                  <c:v>1474</c:v>
                </c:pt>
                <c:pt idx="1840">
                  <c:v>1475</c:v>
                </c:pt>
                <c:pt idx="1841">
                  <c:v>1476</c:v>
                </c:pt>
                <c:pt idx="1842">
                  <c:v>1477</c:v>
                </c:pt>
                <c:pt idx="1843">
                  <c:v>1478</c:v>
                </c:pt>
                <c:pt idx="1844">
                  <c:v>1479</c:v>
                </c:pt>
                <c:pt idx="1845">
                  <c:v>1480</c:v>
                </c:pt>
                <c:pt idx="1846">
                  <c:v>1481</c:v>
                </c:pt>
                <c:pt idx="1847">
                  <c:v>1482</c:v>
                </c:pt>
                <c:pt idx="1848">
                  <c:v>1483</c:v>
                </c:pt>
                <c:pt idx="1849">
                  <c:v>1484</c:v>
                </c:pt>
                <c:pt idx="1850">
                  <c:v>1485</c:v>
                </c:pt>
                <c:pt idx="1851">
                  <c:v>1486</c:v>
                </c:pt>
                <c:pt idx="1852">
                  <c:v>1487</c:v>
                </c:pt>
                <c:pt idx="1853">
                  <c:v>1488</c:v>
                </c:pt>
                <c:pt idx="1854">
                  <c:v>1489</c:v>
                </c:pt>
                <c:pt idx="1855">
                  <c:v>1490</c:v>
                </c:pt>
                <c:pt idx="1856">
                  <c:v>1491</c:v>
                </c:pt>
                <c:pt idx="1857">
                  <c:v>1492</c:v>
                </c:pt>
                <c:pt idx="1858">
                  <c:v>1493</c:v>
                </c:pt>
                <c:pt idx="1859">
                  <c:v>1494</c:v>
                </c:pt>
                <c:pt idx="1860">
                  <c:v>1495</c:v>
                </c:pt>
                <c:pt idx="1861">
                  <c:v>1496</c:v>
                </c:pt>
                <c:pt idx="1862">
                  <c:v>1497</c:v>
                </c:pt>
                <c:pt idx="1863">
                  <c:v>1498</c:v>
                </c:pt>
                <c:pt idx="1864">
                  <c:v>1499</c:v>
                </c:pt>
                <c:pt idx="1865">
                  <c:v>1500</c:v>
                </c:pt>
                <c:pt idx="1866">
                  <c:v>1501</c:v>
                </c:pt>
                <c:pt idx="1867">
                  <c:v>1502</c:v>
                </c:pt>
                <c:pt idx="1868">
                  <c:v>1503</c:v>
                </c:pt>
                <c:pt idx="1869">
                  <c:v>1504</c:v>
                </c:pt>
                <c:pt idx="1870">
                  <c:v>1505</c:v>
                </c:pt>
                <c:pt idx="1871">
                  <c:v>1506</c:v>
                </c:pt>
                <c:pt idx="1872">
                  <c:v>1507</c:v>
                </c:pt>
                <c:pt idx="1873">
                  <c:v>1508</c:v>
                </c:pt>
                <c:pt idx="1874">
                  <c:v>1509</c:v>
                </c:pt>
                <c:pt idx="1875">
                  <c:v>1510</c:v>
                </c:pt>
                <c:pt idx="1876">
                  <c:v>1511</c:v>
                </c:pt>
                <c:pt idx="1877">
                  <c:v>1512</c:v>
                </c:pt>
                <c:pt idx="1878">
                  <c:v>1513</c:v>
                </c:pt>
                <c:pt idx="1879">
                  <c:v>1514</c:v>
                </c:pt>
                <c:pt idx="1880">
                  <c:v>1515</c:v>
                </c:pt>
                <c:pt idx="1881">
                  <c:v>1516</c:v>
                </c:pt>
                <c:pt idx="1882">
                  <c:v>1517</c:v>
                </c:pt>
                <c:pt idx="1883">
                  <c:v>1518</c:v>
                </c:pt>
                <c:pt idx="1884">
                  <c:v>1519</c:v>
                </c:pt>
                <c:pt idx="1885">
                  <c:v>1520</c:v>
                </c:pt>
                <c:pt idx="1886">
                  <c:v>1521</c:v>
                </c:pt>
                <c:pt idx="1887">
                  <c:v>1522</c:v>
                </c:pt>
                <c:pt idx="1888">
                  <c:v>1523</c:v>
                </c:pt>
                <c:pt idx="1889">
                  <c:v>1524</c:v>
                </c:pt>
                <c:pt idx="1890">
                  <c:v>1525</c:v>
                </c:pt>
                <c:pt idx="1891">
                  <c:v>1526</c:v>
                </c:pt>
                <c:pt idx="1892">
                  <c:v>1527</c:v>
                </c:pt>
                <c:pt idx="1893">
                  <c:v>1528</c:v>
                </c:pt>
                <c:pt idx="1894">
                  <c:v>1529</c:v>
                </c:pt>
                <c:pt idx="1895">
                  <c:v>1530</c:v>
                </c:pt>
                <c:pt idx="1896">
                  <c:v>1531</c:v>
                </c:pt>
                <c:pt idx="1897">
                  <c:v>1532</c:v>
                </c:pt>
                <c:pt idx="1898">
                  <c:v>1533</c:v>
                </c:pt>
                <c:pt idx="1899">
                  <c:v>1534</c:v>
                </c:pt>
                <c:pt idx="1900">
                  <c:v>1535</c:v>
                </c:pt>
                <c:pt idx="1901">
                  <c:v>1536</c:v>
                </c:pt>
                <c:pt idx="1902">
                  <c:v>1537</c:v>
                </c:pt>
                <c:pt idx="1903">
                  <c:v>1538</c:v>
                </c:pt>
                <c:pt idx="1904">
                  <c:v>1539</c:v>
                </c:pt>
                <c:pt idx="1905">
                  <c:v>1540</c:v>
                </c:pt>
                <c:pt idx="1906">
                  <c:v>1541</c:v>
                </c:pt>
                <c:pt idx="1907">
                  <c:v>1542</c:v>
                </c:pt>
                <c:pt idx="1908">
                  <c:v>1543</c:v>
                </c:pt>
                <c:pt idx="1909">
                  <c:v>1544</c:v>
                </c:pt>
                <c:pt idx="1910">
                  <c:v>1545</c:v>
                </c:pt>
                <c:pt idx="1911">
                  <c:v>1546</c:v>
                </c:pt>
                <c:pt idx="1912">
                  <c:v>1547</c:v>
                </c:pt>
                <c:pt idx="1913">
                  <c:v>1548</c:v>
                </c:pt>
                <c:pt idx="1914">
                  <c:v>1549</c:v>
                </c:pt>
                <c:pt idx="1915">
                  <c:v>1550</c:v>
                </c:pt>
                <c:pt idx="1916">
                  <c:v>1551</c:v>
                </c:pt>
                <c:pt idx="1917">
                  <c:v>1552</c:v>
                </c:pt>
                <c:pt idx="1918">
                  <c:v>1553</c:v>
                </c:pt>
                <c:pt idx="1919">
                  <c:v>1554</c:v>
                </c:pt>
                <c:pt idx="1920">
                  <c:v>1555</c:v>
                </c:pt>
                <c:pt idx="1921">
                  <c:v>1556</c:v>
                </c:pt>
                <c:pt idx="1922">
                  <c:v>1557</c:v>
                </c:pt>
                <c:pt idx="1923">
                  <c:v>1558</c:v>
                </c:pt>
                <c:pt idx="1924">
                  <c:v>1559</c:v>
                </c:pt>
                <c:pt idx="1925">
                  <c:v>1560</c:v>
                </c:pt>
                <c:pt idx="1926">
                  <c:v>1561</c:v>
                </c:pt>
                <c:pt idx="1927">
                  <c:v>1562</c:v>
                </c:pt>
                <c:pt idx="1928">
                  <c:v>1563</c:v>
                </c:pt>
                <c:pt idx="1929">
                  <c:v>1564</c:v>
                </c:pt>
                <c:pt idx="1930">
                  <c:v>1565</c:v>
                </c:pt>
                <c:pt idx="1931">
                  <c:v>1566</c:v>
                </c:pt>
                <c:pt idx="1932">
                  <c:v>1567</c:v>
                </c:pt>
                <c:pt idx="1933">
                  <c:v>1568</c:v>
                </c:pt>
                <c:pt idx="1934">
                  <c:v>1569</c:v>
                </c:pt>
                <c:pt idx="1935">
                  <c:v>1570</c:v>
                </c:pt>
                <c:pt idx="1936">
                  <c:v>1571</c:v>
                </c:pt>
                <c:pt idx="1937">
                  <c:v>1572</c:v>
                </c:pt>
                <c:pt idx="1938">
                  <c:v>1573</c:v>
                </c:pt>
                <c:pt idx="1939">
                  <c:v>1574</c:v>
                </c:pt>
                <c:pt idx="1940">
                  <c:v>1575</c:v>
                </c:pt>
                <c:pt idx="1941">
                  <c:v>1576</c:v>
                </c:pt>
                <c:pt idx="1942">
                  <c:v>1577</c:v>
                </c:pt>
                <c:pt idx="1943">
                  <c:v>1578</c:v>
                </c:pt>
                <c:pt idx="1944">
                  <c:v>1579</c:v>
                </c:pt>
                <c:pt idx="1945">
                  <c:v>1580</c:v>
                </c:pt>
                <c:pt idx="1946">
                  <c:v>1581</c:v>
                </c:pt>
                <c:pt idx="1947">
                  <c:v>1582</c:v>
                </c:pt>
                <c:pt idx="1948">
                  <c:v>1583</c:v>
                </c:pt>
                <c:pt idx="1949">
                  <c:v>1584</c:v>
                </c:pt>
                <c:pt idx="1950">
                  <c:v>1585</c:v>
                </c:pt>
                <c:pt idx="1951">
                  <c:v>1586</c:v>
                </c:pt>
                <c:pt idx="1952">
                  <c:v>1587</c:v>
                </c:pt>
                <c:pt idx="1953">
                  <c:v>1588</c:v>
                </c:pt>
                <c:pt idx="1954">
                  <c:v>1589</c:v>
                </c:pt>
                <c:pt idx="1955">
                  <c:v>1590</c:v>
                </c:pt>
                <c:pt idx="1956">
                  <c:v>1591</c:v>
                </c:pt>
                <c:pt idx="1957">
                  <c:v>1592</c:v>
                </c:pt>
                <c:pt idx="1958">
                  <c:v>1593</c:v>
                </c:pt>
                <c:pt idx="1959">
                  <c:v>1594</c:v>
                </c:pt>
                <c:pt idx="1960">
                  <c:v>1595</c:v>
                </c:pt>
                <c:pt idx="1961">
                  <c:v>1596</c:v>
                </c:pt>
                <c:pt idx="1962">
                  <c:v>1597</c:v>
                </c:pt>
                <c:pt idx="1963">
                  <c:v>1598</c:v>
                </c:pt>
                <c:pt idx="1964">
                  <c:v>1599</c:v>
                </c:pt>
                <c:pt idx="1965">
                  <c:v>1600</c:v>
                </c:pt>
                <c:pt idx="1966">
                  <c:v>1601</c:v>
                </c:pt>
                <c:pt idx="1967">
                  <c:v>1602</c:v>
                </c:pt>
                <c:pt idx="1968">
                  <c:v>1603</c:v>
                </c:pt>
                <c:pt idx="1969">
                  <c:v>1604</c:v>
                </c:pt>
                <c:pt idx="1970">
                  <c:v>1605</c:v>
                </c:pt>
                <c:pt idx="1971">
                  <c:v>1606</c:v>
                </c:pt>
                <c:pt idx="1972">
                  <c:v>1607</c:v>
                </c:pt>
                <c:pt idx="1973">
                  <c:v>1608</c:v>
                </c:pt>
                <c:pt idx="1974">
                  <c:v>1609</c:v>
                </c:pt>
                <c:pt idx="1975">
                  <c:v>1610</c:v>
                </c:pt>
                <c:pt idx="1976">
                  <c:v>1611</c:v>
                </c:pt>
                <c:pt idx="1977">
                  <c:v>1612</c:v>
                </c:pt>
                <c:pt idx="1978">
                  <c:v>1613</c:v>
                </c:pt>
                <c:pt idx="1979">
                  <c:v>1614</c:v>
                </c:pt>
                <c:pt idx="1980">
                  <c:v>1615</c:v>
                </c:pt>
                <c:pt idx="1981">
                  <c:v>1616</c:v>
                </c:pt>
                <c:pt idx="1982">
                  <c:v>1617</c:v>
                </c:pt>
                <c:pt idx="1983">
                  <c:v>1618</c:v>
                </c:pt>
                <c:pt idx="1984">
                  <c:v>1619</c:v>
                </c:pt>
                <c:pt idx="1985">
                  <c:v>1620</c:v>
                </c:pt>
                <c:pt idx="1986">
                  <c:v>1621</c:v>
                </c:pt>
                <c:pt idx="1987">
                  <c:v>1622</c:v>
                </c:pt>
                <c:pt idx="1988">
                  <c:v>1623</c:v>
                </c:pt>
                <c:pt idx="1989">
                  <c:v>1624</c:v>
                </c:pt>
                <c:pt idx="1990">
                  <c:v>1625</c:v>
                </c:pt>
                <c:pt idx="1991">
                  <c:v>1626</c:v>
                </c:pt>
                <c:pt idx="1992">
                  <c:v>1627</c:v>
                </c:pt>
                <c:pt idx="1993">
                  <c:v>1628</c:v>
                </c:pt>
                <c:pt idx="1994">
                  <c:v>1629</c:v>
                </c:pt>
                <c:pt idx="1995">
                  <c:v>1630</c:v>
                </c:pt>
                <c:pt idx="1996">
                  <c:v>1631</c:v>
                </c:pt>
                <c:pt idx="1997">
                  <c:v>1632</c:v>
                </c:pt>
                <c:pt idx="1998">
                  <c:v>1633</c:v>
                </c:pt>
                <c:pt idx="1999">
                  <c:v>1634</c:v>
                </c:pt>
                <c:pt idx="2000">
                  <c:v>1635</c:v>
                </c:pt>
                <c:pt idx="2001">
                  <c:v>1636</c:v>
                </c:pt>
                <c:pt idx="2002">
                  <c:v>1637</c:v>
                </c:pt>
                <c:pt idx="2003">
                  <c:v>1638</c:v>
                </c:pt>
                <c:pt idx="2004">
                  <c:v>1639</c:v>
                </c:pt>
                <c:pt idx="2005">
                  <c:v>1640</c:v>
                </c:pt>
                <c:pt idx="2006">
                  <c:v>1641</c:v>
                </c:pt>
                <c:pt idx="2007">
                  <c:v>1642</c:v>
                </c:pt>
                <c:pt idx="2008">
                  <c:v>1643</c:v>
                </c:pt>
                <c:pt idx="2009">
                  <c:v>1644</c:v>
                </c:pt>
                <c:pt idx="2010">
                  <c:v>1645</c:v>
                </c:pt>
                <c:pt idx="2011">
                  <c:v>1646</c:v>
                </c:pt>
                <c:pt idx="2012">
                  <c:v>1647</c:v>
                </c:pt>
                <c:pt idx="2013">
                  <c:v>1648</c:v>
                </c:pt>
                <c:pt idx="2014">
                  <c:v>1649</c:v>
                </c:pt>
                <c:pt idx="2015">
                  <c:v>1650</c:v>
                </c:pt>
                <c:pt idx="2016">
                  <c:v>1651</c:v>
                </c:pt>
                <c:pt idx="2017">
                  <c:v>1652</c:v>
                </c:pt>
                <c:pt idx="2018">
                  <c:v>1653</c:v>
                </c:pt>
                <c:pt idx="2019">
                  <c:v>1654</c:v>
                </c:pt>
                <c:pt idx="2020">
                  <c:v>1655</c:v>
                </c:pt>
                <c:pt idx="2021">
                  <c:v>1656</c:v>
                </c:pt>
                <c:pt idx="2022">
                  <c:v>1657</c:v>
                </c:pt>
                <c:pt idx="2023">
                  <c:v>1658</c:v>
                </c:pt>
                <c:pt idx="2024">
                  <c:v>1659</c:v>
                </c:pt>
                <c:pt idx="2025">
                  <c:v>1660</c:v>
                </c:pt>
                <c:pt idx="2026">
                  <c:v>1661</c:v>
                </c:pt>
                <c:pt idx="2027">
                  <c:v>1662</c:v>
                </c:pt>
                <c:pt idx="2028">
                  <c:v>1663</c:v>
                </c:pt>
                <c:pt idx="2029">
                  <c:v>1664</c:v>
                </c:pt>
                <c:pt idx="2030">
                  <c:v>1665</c:v>
                </c:pt>
                <c:pt idx="2031">
                  <c:v>1666</c:v>
                </c:pt>
                <c:pt idx="2032">
                  <c:v>1667</c:v>
                </c:pt>
                <c:pt idx="2033">
                  <c:v>1668</c:v>
                </c:pt>
                <c:pt idx="2034">
                  <c:v>1669</c:v>
                </c:pt>
                <c:pt idx="2035">
                  <c:v>1670</c:v>
                </c:pt>
                <c:pt idx="2036">
                  <c:v>1671</c:v>
                </c:pt>
                <c:pt idx="2037">
                  <c:v>1672</c:v>
                </c:pt>
                <c:pt idx="2038">
                  <c:v>1673</c:v>
                </c:pt>
                <c:pt idx="2039">
                  <c:v>1674</c:v>
                </c:pt>
                <c:pt idx="2040">
                  <c:v>1675</c:v>
                </c:pt>
                <c:pt idx="2041">
                  <c:v>1676</c:v>
                </c:pt>
                <c:pt idx="2042">
                  <c:v>1677</c:v>
                </c:pt>
                <c:pt idx="2043">
                  <c:v>1678</c:v>
                </c:pt>
                <c:pt idx="2044">
                  <c:v>1679</c:v>
                </c:pt>
                <c:pt idx="2045">
                  <c:v>1680</c:v>
                </c:pt>
                <c:pt idx="2046">
                  <c:v>1681</c:v>
                </c:pt>
                <c:pt idx="2047">
                  <c:v>1682</c:v>
                </c:pt>
                <c:pt idx="2048">
                  <c:v>1683</c:v>
                </c:pt>
                <c:pt idx="2049">
                  <c:v>1684</c:v>
                </c:pt>
                <c:pt idx="2050">
                  <c:v>1685</c:v>
                </c:pt>
                <c:pt idx="2051">
                  <c:v>1686</c:v>
                </c:pt>
                <c:pt idx="2052">
                  <c:v>1687</c:v>
                </c:pt>
                <c:pt idx="2053">
                  <c:v>1688</c:v>
                </c:pt>
                <c:pt idx="2054">
                  <c:v>1689</c:v>
                </c:pt>
                <c:pt idx="2055">
                  <c:v>1690</c:v>
                </c:pt>
                <c:pt idx="2056">
                  <c:v>1691</c:v>
                </c:pt>
                <c:pt idx="2057">
                  <c:v>1692</c:v>
                </c:pt>
                <c:pt idx="2058">
                  <c:v>1693</c:v>
                </c:pt>
                <c:pt idx="2059">
                  <c:v>1694</c:v>
                </c:pt>
                <c:pt idx="2060">
                  <c:v>1695</c:v>
                </c:pt>
                <c:pt idx="2061">
                  <c:v>1696</c:v>
                </c:pt>
                <c:pt idx="2062">
                  <c:v>1697</c:v>
                </c:pt>
                <c:pt idx="2063">
                  <c:v>1698</c:v>
                </c:pt>
                <c:pt idx="2064">
                  <c:v>1699</c:v>
                </c:pt>
                <c:pt idx="2065">
                  <c:v>1700</c:v>
                </c:pt>
                <c:pt idx="2066">
                  <c:v>1701</c:v>
                </c:pt>
                <c:pt idx="2067">
                  <c:v>1702</c:v>
                </c:pt>
                <c:pt idx="2068">
                  <c:v>1703</c:v>
                </c:pt>
                <c:pt idx="2069">
                  <c:v>1704</c:v>
                </c:pt>
                <c:pt idx="2070">
                  <c:v>1705</c:v>
                </c:pt>
                <c:pt idx="2071">
                  <c:v>1706</c:v>
                </c:pt>
                <c:pt idx="2072">
                  <c:v>1707</c:v>
                </c:pt>
                <c:pt idx="2073">
                  <c:v>1708</c:v>
                </c:pt>
                <c:pt idx="2074">
                  <c:v>1709</c:v>
                </c:pt>
                <c:pt idx="2075">
                  <c:v>1710</c:v>
                </c:pt>
                <c:pt idx="2076">
                  <c:v>1711</c:v>
                </c:pt>
                <c:pt idx="2077">
                  <c:v>1712</c:v>
                </c:pt>
                <c:pt idx="2078">
                  <c:v>1713</c:v>
                </c:pt>
                <c:pt idx="2079">
                  <c:v>1714</c:v>
                </c:pt>
                <c:pt idx="2080">
                  <c:v>1715</c:v>
                </c:pt>
                <c:pt idx="2081">
                  <c:v>1716</c:v>
                </c:pt>
                <c:pt idx="2082">
                  <c:v>1717</c:v>
                </c:pt>
                <c:pt idx="2083">
                  <c:v>1718</c:v>
                </c:pt>
                <c:pt idx="2084">
                  <c:v>1719</c:v>
                </c:pt>
                <c:pt idx="2085">
                  <c:v>1720</c:v>
                </c:pt>
                <c:pt idx="2086">
                  <c:v>1721</c:v>
                </c:pt>
                <c:pt idx="2087">
                  <c:v>1722</c:v>
                </c:pt>
                <c:pt idx="2088">
                  <c:v>1723</c:v>
                </c:pt>
                <c:pt idx="2089">
                  <c:v>1724</c:v>
                </c:pt>
                <c:pt idx="2090">
                  <c:v>1725</c:v>
                </c:pt>
                <c:pt idx="2091">
                  <c:v>1726</c:v>
                </c:pt>
                <c:pt idx="2092">
                  <c:v>1727</c:v>
                </c:pt>
                <c:pt idx="2093">
                  <c:v>1728</c:v>
                </c:pt>
                <c:pt idx="2094">
                  <c:v>1729</c:v>
                </c:pt>
                <c:pt idx="2095">
                  <c:v>1730</c:v>
                </c:pt>
                <c:pt idx="2096">
                  <c:v>1731</c:v>
                </c:pt>
                <c:pt idx="2097">
                  <c:v>1732</c:v>
                </c:pt>
                <c:pt idx="2098">
                  <c:v>1733</c:v>
                </c:pt>
                <c:pt idx="2099">
                  <c:v>1734</c:v>
                </c:pt>
                <c:pt idx="2100">
                  <c:v>1735</c:v>
                </c:pt>
                <c:pt idx="2101">
                  <c:v>1736</c:v>
                </c:pt>
                <c:pt idx="2102">
                  <c:v>1737</c:v>
                </c:pt>
                <c:pt idx="2103">
                  <c:v>1738</c:v>
                </c:pt>
                <c:pt idx="2104">
                  <c:v>1739</c:v>
                </c:pt>
                <c:pt idx="2105">
                  <c:v>1740</c:v>
                </c:pt>
                <c:pt idx="2106">
                  <c:v>1741</c:v>
                </c:pt>
                <c:pt idx="2107">
                  <c:v>1742</c:v>
                </c:pt>
                <c:pt idx="2108">
                  <c:v>1743</c:v>
                </c:pt>
                <c:pt idx="2109">
                  <c:v>1744</c:v>
                </c:pt>
                <c:pt idx="2110">
                  <c:v>1745</c:v>
                </c:pt>
                <c:pt idx="2111">
                  <c:v>1746</c:v>
                </c:pt>
                <c:pt idx="2112">
                  <c:v>1747</c:v>
                </c:pt>
                <c:pt idx="2113">
                  <c:v>1748</c:v>
                </c:pt>
                <c:pt idx="2114">
                  <c:v>1749</c:v>
                </c:pt>
                <c:pt idx="2115">
                  <c:v>1750</c:v>
                </c:pt>
                <c:pt idx="2116">
                  <c:v>1751</c:v>
                </c:pt>
                <c:pt idx="2117">
                  <c:v>1752</c:v>
                </c:pt>
                <c:pt idx="2118">
                  <c:v>1753</c:v>
                </c:pt>
                <c:pt idx="2119">
                  <c:v>1754</c:v>
                </c:pt>
                <c:pt idx="2120">
                  <c:v>1755</c:v>
                </c:pt>
                <c:pt idx="2121">
                  <c:v>1756</c:v>
                </c:pt>
                <c:pt idx="2122">
                  <c:v>1757</c:v>
                </c:pt>
                <c:pt idx="2123">
                  <c:v>1758</c:v>
                </c:pt>
                <c:pt idx="2124">
                  <c:v>1759</c:v>
                </c:pt>
                <c:pt idx="2125">
                  <c:v>1760</c:v>
                </c:pt>
                <c:pt idx="2126">
                  <c:v>1761</c:v>
                </c:pt>
                <c:pt idx="2127">
                  <c:v>1762</c:v>
                </c:pt>
                <c:pt idx="2128">
                  <c:v>1763</c:v>
                </c:pt>
                <c:pt idx="2129">
                  <c:v>1764</c:v>
                </c:pt>
                <c:pt idx="2130">
                  <c:v>1765</c:v>
                </c:pt>
                <c:pt idx="2131">
                  <c:v>1766</c:v>
                </c:pt>
                <c:pt idx="2132">
                  <c:v>1767</c:v>
                </c:pt>
                <c:pt idx="2133">
                  <c:v>1768</c:v>
                </c:pt>
                <c:pt idx="2134">
                  <c:v>1769</c:v>
                </c:pt>
                <c:pt idx="2135">
                  <c:v>1770</c:v>
                </c:pt>
                <c:pt idx="2136">
                  <c:v>1771</c:v>
                </c:pt>
                <c:pt idx="2137">
                  <c:v>1772</c:v>
                </c:pt>
                <c:pt idx="2138">
                  <c:v>1773</c:v>
                </c:pt>
                <c:pt idx="2139">
                  <c:v>1774</c:v>
                </c:pt>
                <c:pt idx="2140">
                  <c:v>1775</c:v>
                </c:pt>
                <c:pt idx="2141">
                  <c:v>1776</c:v>
                </c:pt>
                <c:pt idx="2142">
                  <c:v>1777</c:v>
                </c:pt>
                <c:pt idx="2143">
                  <c:v>1778</c:v>
                </c:pt>
                <c:pt idx="2144">
                  <c:v>1779</c:v>
                </c:pt>
                <c:pt idx="2145">
                  <c:v>1780</c:v>
                </c:pt>
                <c:pt idx="2146">
                  <c:v>1781</c:v>
                </c:pt>
                <c:pt idx="2147">
                  <c:v>1782</c:v>
                </c:pt>
                <c:pt idx="2148">
                  <c:v>1783</c:v>
                </c:pt>
                <c:pt idx="2149">
                  <c:v>1784</c:v>
                </c:pt>
                <c:pt idx="2150">
                  <c:v>1785</c:v>
                </c:pt>
                <c:pt idx="2151">
                  <c:v>1786</c:v>
                </c:pt>
                <c:pt idx="2152">
                  <c:v>1787</c:v>
                </c:pt>
                <c:pt idx="2153">
                  <c:v>1788</c:v>
                </c:pt>
                <c:pt idx="2154">
                  <c:v>1789</c:v>
                </c:pt>
                <c:pt idx="2155">
                  <c:v>1790</c:v>
                </c:pt>
                <c:pt idx="2156">
                  <c:v>1791</c:v>
                </c:pt>
                <c:pt idx="2157">
                  <c:v>1792</c:v>
                </c:pt>
                <c:pt idx="2158">
                  <c:v>1793</c:v>
                </c:pt>
                <c:pt idx="2159">
                  <c:v>1794</c:v>
                </c:pt>
                <c:pt idx="2160">
                  <c:v>1795</c:v>
                </c:pt>
                <c:pt idx="2161">
                  <c:v>1796</c:v>
                </c:pt>
                <c:pt idx="2162">
                  <c:v>1797</c:v>
                </c:pt>
                <c:pt idx="2163">
                  <c:v>1798</c:v>
                </c:pt>
                <c:pt idx="2164">
                  <c:v>1799</c:v>
                </c:pt>
                <c:pt idx="2165">
                  <c:v>1800</c:v>
                </c:pt>
                <c:pt idx="2166">
                  <c:v>1801</c:v>
                </c:pt>
                <c:pt idx="2167">
                  <c:v>1802</c:v>
                </c:pt>
                <c:pt idx="2168">
                  <c:v>1803</c:v>
                </c:pt>
                <c:pt idx="2169">
                  <c:v>1804</c:v>
                </c:pt>
                <c:pt idx="2170">
                  <c:v>1805</c:v>
                </c:pt>
                <c:pt idx="2171">
                  <c:v>1806</c:v>
                </c:pt>
                <c:pt idx="2172">
                  <c:v>1807</c:v>
                </c:pt>
                <c:pt idx="2173">
                  <c:v>1808</c:v>
                </c:pt>
                <c:pt idx="2174">
                  <c:v>1809</c:v>
                </c:pt>
                <c:pt idx="2175">
                  <c:v>1810</c:v>
                </c:pt>
                <c:pt idx="2176">
                  <c:v>1811</c:v>
                </c:pt>
                <c:pt idx="2177">
                  <c:v>1812</c:v>
                </c:pt>
                <c:pt idx="2178">
                  <c:v>1813</c:v>
                </c:pt>
                <c:pt idx="2179">
                  <c:v>1814</c:v>
                </c:pt>
                <c:pt idx="2180">
                  <c:v>1815</c:v>
                </c:pt>
                <c:pt idx="2181">
                  <c:v>1816</c:v>
                </c:pt>
                <c:pt idx="2182">
                  <c:v>1817</c:v>
                </c:pt>
                <c:pt idx="2183">
                  <c:v>1818</c:v>
                </c:pt>
                <c:pt idx="2184">
                  <c:v>1819</c:v>
                </c:pt>
                <c:pt idx="2185">
                  <c:v>1820</c:v>
                </c:pt>
                <c:pt idx="2186">
                  <c:v>1821</c:v>
                </c:pt>
                <c:pt idx="2187">
                  <c:v>1822</c:v>
                </c:pt>
                <c:pt idx="2188">
                  <c:v>1823</c:v>
                </c:pt>
                <c:pt idx="2189">
                  <c:v>1824</c:v>
                </c:pt>
                <c:pt idx="2190">
                  <c:v>1825</c:v>
                </c:pt>
                <c:pt idx="2191">
                  <c:v>1826</c:v>
                </c:pt>
                <c:pt idx="2192">
                  <c:v>1827</c:v>
                </c:pt>
                <c:pt idx="2193">
                  <c:v>1828</c:v>
                </c:pt>
                <c:pt idx="2194">
                  <c:v>1829</c:v>
                </c:pt>
                <c:pt idx="2195">
                  <c:v>1830</c:v>
                </c:pt>
                <c:pt idx="2196">
                  <c:v>1831</c:v>
                </c:pt>
                <c:pt idx="2197">
                  <c:v>1832</c:v>
                </c:pt>
                <c:pt idx="2198">
                  <c:v>1833</c:v>
                </c:pt>
                <c:pt idx="2199">
                  <c:v>1834</c:v>
                </c:pt>
                <c:pt idx="2200">
                  <c:v>1835</c:v>
                </c:pt>
                <c:pt idx="2201">
                  <c:v>1836</c:v>
                </c:pt>
                <c:pt idx="2202">
                  <c:v>1837</c:v>
                </c:pt>
                <c:pt idx="2203">
                  <c:v>1838</c:v>
                </c:pt>
                <c:pt idx="2204">
                  <c:v>1839</c:v>
                </c:pt>
                <c:pt idx="2205">
                  <c:v>1840</c:v>
                </c:pt>
                <c:pt idx="2206">
                  <c:v>1841</c:v>
                </c:pt>
                <c:pt idx="2207">
                  <c:v>1842</c:v>
                </c:pt>
                <c:pt idx="2208">
                  <c:v>1843</c:v>
                </c:pt>
                <c:pt idx="2209">
                  <c:v>1844</c:v>
                </c:pt>
                <c:pt idx="2210">
                  <c:v>1845</c:v>
                </c:pt>
                <c:pt idx="2211">
                  <c:v>1846</c:v>
                </c:pt>
                <c:pt idx="2212">
                  <c:v>1847</c:v>
                </c:pt>
                <c:pt idx="2213">
                  <c:v>1848</c:v>
                </c:pt>
                <c:pt idx="2214">
                  <c:v>1849</c:v>
                </c:pt>
                <c:pt idx="2215">
                  <c:v>1850</c:v>
                </c:pt>
                <c:pt idx="2216">
                  <c:v>1851</c:v>
                </c:pt>
                <c:pt idx="2217">
                  <c:v>1852</c:v>
                </c:pt>
                <c:pt idx="2218">
                  <c:v>1853</c:v>
                </c:pt>
                <c:pt idx="2219">
                  <c:v>1854</c:v>
                </c:pt>
                <c:pt idx="2220">
                  <c:v>1855</c:v>
                </c:pt>
                <c:pt idx="2221">
                  <c:v>1856</c:v>
                </c:pt>
                <c:pt idx="2222">
                  <c:v>1857</c:v>
                </c:pt>
                <c:pt idx="2223">
                  <c:v>1858</c:v>
                </c:pt>
                <c:pt idx="2224">
                  <c:v>1859</c:v>
                </c:pt>
                <c:pt idx="2225">
                  <c:v>1860</c:v>
                </c:pt>
                <c:pt idx="2226">
                  <c:v>1861</c:v>
                </c:pt>
                <c:pt idx="2227">
                  <c:v>1862</c:v>
                </c:pt>
                <c:pt idx="2228">
                  <c:v>1863</c:v>
                </c:pt>
                <c:pt idx="2229">
                  <c:v>1864</c:v>
                </c:pt>
                <c:pt idx="2230">
                  <c:v>1865</c:v>
                </c:pt>
                <c:pt idx="2231">
                  <c:v>1866</c:v>
                </c:pt>
                <c:pt idx="2232">
                  <c:v>1867</c:v>
                </c:pt>
                <c:pt idx="2233">
                  <c:v>1868</c:v>
                </c:pt>
                <c:pt idx="2234">
                  <c:v>1869</c:v>
                </c:pt>
                <c:pt idx="2235">
                  <c:v>1870</c:v>
                </c:pt>
                <c:pt idx="2236">
                  <c:v>1871</c:v>
                </c:pt>
                <c:pt idx="2237">
                  <c:v>1872</c:v>
                </c:pt>
                <c:pt idx="2238">
                  <c:v>1873</c:v>
                </c:pt>
                <c:pt idx="2239">
                  <c:v>1874</c:v>
                </c:pt>
                <c:pt idx="2240">
                  <c:v>1875</c:v>
                </c:pt>
                <c:pt idx="2241">
                  <c:v>1876</c:v>
                </c:pt>
                <c:pt idx="2242">
                  <c:v>1877</c:v>
                </c:pt>
                <c:pt idx="2243">
                  <c:v>1878</c:v>
                </c:pt>
                <c:pt idx="2244">
                  <c:v>1879</c:v>
                </c:pt>
                <c:pt idx="2245">
                  <c:v>1880</c:v>
                </c:pt>
                <c:pt idx="2246">
                  <c:v>1881</c:v>
                </c:pt>
                <c:pt idx="2247">
                  <c:v>1882</c:v>
                </c:pt>
                <c:pt idx="2248">
                  <c:v>1883</c:v>
                </c:pt>
                <c:pt idx="2249">
                  <c:v>1884</c:v>
                </c:pt>
                <c:pt idx="2250">
                  <c:v>1885</c:v>
                </c:pt>
                <c:pt idx="2251">
                  <c:v>1886</c:v>
                </c:pt>
                <c:pt idx="2252">
                  <c:v>1887</c:v>
                </c:pt>
                <c:pt idx="2253">
                  <c:v>1888</c:v>
                </c:pt>
                <c:pt idx="2254">
                  <c:v>1889</c:v>
                </c:pt>
                <c:pt idx="2255">
                  <c:v>1890</c:v>
                </c:pt>
                <c:pt idx="2256">
                  <c:v>1891</c:v>
                </c:pt>
                <c:pt idx="2257">
                  <c:v>1892</c:v>
                </c:pt>
                <c:pt idx="2258">
                  <c:v>1893</c:v>
                </c:pt>
                <c:pt idx="2259">
                  <c:v>1894</c:v>
                </c:pt>
                <c:pt idx="2260">
                  <c:v>1895</c:v>
                </c:pt>
                <c:pt idx="2261">
                  <c:v>1896</c:v>
                </c:pt>
                <c:pt idx="2262">
                  <c:v>1897</c:v>
                </c:pt>
                <c:pt idx="2263">
                  <c:v>1898</c:v>
                </c:pt>
                <c:pt idx="2264">
                  <c:v>1899</c:v>
                </c:pt>
                <c:pt idx="2265">
                  <c:v>1900</c:v>
                </c:pt>
                <c:pt idx="2266">
                  <c:v>1901</c:v>
                </c:pt>
                <c:pt idx="2267">
                  <c:v>1902</c:v>
                </c:pt>
                <c:pt idx="2268">
                  <c:v>1903</c:v>
                </c:pt>
                <c:pt idx="2269">
                  <c:v>1904</c:v>
                </c:pt>
                <c:pt idx="2270">
                  <c:v>1905</c:v>
                </c:pt>
                <c:pt idx="2271">
                  <c:v>1906</c:v>
                </c:pt>
                <c:pt idx="2272">
                  <c:v>1907</c:v>
                </c:pt>
                <c:pt idx="2273">
                  <c:v>1908</c:v>
                </c:pt>
                <c:pt idx="2274">
                  <c:v>1909</c:v>
                </c:pt>
                <c:pt idx="2275">
                  <c:v>1910</c:v>
                </c:pt>
                <c:pt idx="2276">
                  <c:v>1911</c:v>
                </c:pt>
                <c:pt idx="2277">
                  <c:v>1912</c:v>
                </c:pt>
                <c:pt idx="2278">
                  <c:v>1913</c:v>
                </c:pt>
                <c:pt idx="2279">
                  <c:v>1914</c:v>
                </c:pt>
                <c:pt idx="2280">
                  <c:v>1915</c:v>
                </c:pt>
                <c:pt idx="2281">
                  <c:v>1916</c:v>
                </c:pt>
                <c:pt idx="2282">
                  <c:v>1917</c:v>
                </c:pt>
                <c:pt idx="2283">
                  <c:v>1918</c:v>
                </c:pt>
                <c:pt idx="2284">
                  <c:v>1919</c:v>
                </c:pt>
                <c:pt idx="2285">
                  <c:v>1920</c:v>
                </c:pt>
                <c:pt idx="2286">
                  <c:v>1921</c:v>
                </c:pt>
                <c:pt idx="2287">
                  <c:v>1922</c:v>
                </c:pt>
                <c:pt idx="2288">
                  <c:v>1923</c:v>
                </c:pt>
                <c:pt idx="2289">
                  <c:v>1924</c:v>
                </c:pt>
                <c:pt idx="2290">
                  <c:v>1925</c:v>
                </c:pt>
                <c:pt idx="2291">
                  <c:v>1926</c:v>
                </c:pt>
                <c:pt idx="2292">
                  <c:v>1927</c:v>
                </c:pt>
                <c:pt idx="2293">
                  <c:v>1928</c:v>
                </c:pt>
                <c:pt idx="2294">
                  <c:v>1929</c:v>
                </c:pt>
                <c:pt idx="2295">
                  <c:v>1930</c:v>
                </c:pt>
                <c:pt idx="2296">
                  <c:v>1931</c:v>
                </c:pt>
                <c:pt idx="2297">
                  <c:v>1932</c:v>
                </c:pt>
                <c:pt idx="2298">
                  <c:v>1933</c:v>
                </c:pt>
                <c:pt idx="2299">
                  <c:v>1934</c:v>
                </c:pt>
                <c:pt idx="2300">
                  <c:v>1935</c:v>
                </c:pt>
                <c:pt idx="2301">
                  <c:v>1936</c:v>
                </c:pt>
                <c:pt idx="2302">
                  <c:v>1937</c:v>
                </c:pt>
                <c:pt idx="2303">
                  <c:v>1938</c:v>
                </c:pt>
                <c:pt idx="2304">
                  <c:v>1939</c:v>
                </c:pt>
                <c:pt idx="2305">
                  <c:v>1940</c:v>
                </c:pt>
                <c:pt idx="2306">
                  <c:v>1941</c:v>
                </c:pt>
                <c:pt idx="2307">
                  <c:v>1942</c:v>
                </c:pt>
                <c:pt idx="2308">
                  <c:v>1943</c:v>
                </c:pt>
                <c:pt idx="2309">
                  <c:v>1944</c:v>
                </c:pt>
                <c:pt idx="2310">
                  <c:v>1945</c:v>
                </c:pt>
                <c:pt idx="2311">
                  <c:v>1946</c:v>
                </c:pt>
                <c:pt idx="2312">
                  <c:v>1947</c:v>
                </c:pt>
                <c:pt idx="2313">
                  <c:v>1948</c:v>
                </c:pt>
                <c:pt idx="2314">
                  <c:v>1949</c:v>
                </c:pt>
                <c:pt idx="2315">
                  <c:v>1950</c:v>
                </c:pt>
                <c:pt idx="2316">
                  <c:v>1951</c:v>
                </c:pt>
                <c:pt idx="2317">
                  <c:v>1952</c:v>
                </c:pt>
                <c:pt idx="2318">
                  <c:v>1953</c:v>
                </c:pt>
                <c:pt idx="2319">
                  <c:v>1954</c:v>
                </c:pt>
                <c:pt idx="2320">
                  <c:v>1955</c:v>
                </c:pt>
                <c:pt idx="2321">
                  <c:v>1956</c:v>
                </c:pt>
                <c:pt idx="2322">
                  <c:v>1957</c:v>
                </c:pt>
                <c:pt idx="2323">
                  <c:v>1958</c:v>
                </c:pt>
                <c:pt idx="2324">
                  <c:v>1959</c:v>
                </c:pt>
                <c:pt idx="2325">
                  <c:v>1960</c:v>
                </c:pt>
                <c:pt idx="2326">
                  <c:v>1961</c:v>
                </c:pt>
                <c:pt idx="2327">
                  <c:v>1962</c:v>
                </c:pt>
                <c:pt idx="2328">
                  <c:v>1963</c:v>
                </c:pt>
                <c:pt idx="2329">
                  <c:v>1964</c:v>
                </c:pt>
                <c:pt idx="2330">
                  <c:v>1965</c:v>
                </c:pt>
                <c:pt idx="2331">
                  <c:v>1966</c:v>
                </c:pt>
                <c:pt idx="2332">
                  <c:v>1967</c:v>
                </c:pt>
                <c:pt idx="2333">
                  <c:v>1968</c:v>
                </c:pt>
                <c:pt idx="2334">
                  <c:v>1969</c:v>
                </c:pt>
                <c:pt idx="2335">
                  <c:v>1970</c:v>
                </c:pt>
                <c:pt idx="2336">
                  <c:v>1971</c:v>
                </c:pt>
                <c:pt idx="2337">
                  <c:v>1972</c:v>
                </c:pt>
                <c:pt idx="2338">
                  <c:v>1973</c:v>
                </c:pt>
                <c:pt idx="2339">
                  <c:v>1974</c:v>
                </c:pt>
                <c:pt idx="2340">
                  <c:v>1975</c:v>
                </c:pt>
                <c:pt idx="2341">
                  <c:v>1976</c:v>
                </c:pt>
                <c:pt idx="2342">
                  <c:v>1977</c:v>
                </c:pt>
                <c:pt idx="2343">
                  <c:v>1978</c:v>
                </c:pt>
                <c:pt idx="2344">
                  <c:v>1979</c:v>
                </c:pt>
                <c:pt idx="2345">
                  <c:v>1980</c:v>
                </c:pt>
                <c:pt idx="2346">
                  <c:v>1981</c:v>
                </c:pt>
                <c:pt idx="2347">
                  <c:v>1982</c:v>
                </c:pt>
                <c:pt idx="2348">
                  <c:v>1983</c:v>
                </c:pt>
                <c:pt idx="2349">
                  <c:v>1984</c:v>
                </c:pt>
                <c:pt idx="2350">
                  <c:v>1985</c:v>
                </c:pt>
                <c:pt idx="2351">
                  <c:v>1986</c:v>
                </c:pt>
                <c:pt idx="2352">
                  <c:v>1987</c:v>
                </c:pt>
                <c:pt idx="2353">
                  <c:v>1988</c:v>
                </c:pt>
                <c:pt idx="2354">
                  <c:v>1989</c:v>
                </c:pt>
                <c:pt idx="2355">
                  <c:v>1990</c:v>
                </c:pt>
                <c:pt idx="2356">
                  <c:v>1991</c:v>
                </c:pt>
                <c:pt idx="2357">
                  <c:v>1992</c:v>
                </c:pt>
                <c:pt idx="2358">
                  <c:v>1993</c:v>
                </c:pt>
                <c:pt idx="2359">
                  <c:v>1994</c:v>
                </c:pt>
                <c:pt idx="2360">
                  <c:v>1995</c:v>
                </c:pt>
                <c:pt idx="2361">
                  <c:v>1996</c:v>
                </c:pt>
                <c:pt idx="2362">
                  <c:v>1997</c:v>
                </c:pt>
                <c:pt idx="2363">
                  <c:v>1998</c:v>
                </c:pt>
                <c:pt idx="2364">
                  <c:v>1999</c:v>
                </c:pt>
                <c:pt idx="2365">
                  <c:v>2000</c:v>
                </c:pt>
                <c:pt idx="2366">
                  <c:v>2001</c:v>
                </c:pt>
                <c:pt idx="2367">
                  <c:v>2002</c:v>
                </c:pt>
                <c:pt idx="2368">
                  <c:v>2003</c:v>
                </c:pt>
                <c:pt idx="2369">
                  <c:v>2004</c:v>
                </c:pt>
                <c:pt idx="2370">
                  <c:v>2005</c:v>
                </c:pt>
                <c:pt idx="2371">
                  <c:v>2006</c:v>
                </c:pt>
                <c:pt idx="2372">
                  <c:v>2007</c:v>
                </c:pt>
                <c:pt idx="2373">
                  <c:v>2008</c:v>
                </c:pt>
                <c:pt idx="2374">
                  <c:v>2009</c:v>
                </c:pt>
                <c:pt idx="2375">
                  <c:v>2010</c:v>
                </c:pt>
                <c:pt idx="2376">
                  <c:v>2011</c:v>
                </c:pt>
                <c:pt idx="2377">
                  <c:v>2012</c:v>
                </c:pt>
                <c:pt idx="2378">
                  <c:v>2013</c:v>
                </c:pt>
                <c:pt idx="2379">
                  <c:v>2014</c:v>
                </c:pt>
                <c:pt idx="2380">
                  <c:v>2015</c:v>
                </c:pt>
                <c:pt idx="2381">
                  <c:v>2016</c:v>
                </c:pt>
                <c:pt idx="2382">
                  <c:v>2017</c:v>
                </c:pt>
                <c:pt idx="2383">
                  <c:v>2018</c:v>
                </c:pt>
                <c:pt idx="2384">
                  <c:v>2019</c:v>
                </c:pt>
                <c:pt idx="2385">
                  <c:v>2020</c:v>
                </c:pt>
                <c:pt idx="2386">
                  <c:v>2021</c:v>
                </c:pt>
                <c:pt idx="2387">
                  <c:v>2022</c:v>
                </c:pt>
                <c:pt idx="2388">
                  <c:v>2023</c:v>
                </c:pt>
                <c:pt idx="2389">
                  <c:v>2024</c:v>
                </c:pt>
                <c:pt idx="2390">
                  <c:v>2025</c:v>
                </c:pt>
                <c:pt idx="2391">
                  <c:v>2026</c:v>
                </c:pt>
                <c:pt idx="2392">
                  <c:v>2027</c:v>
                </c:pt>
                <c:pt idx="2393">
                  <c:v>2028</c:v>
                </c:pt>
                <c:pt idx="2394">
                  <c:v>2029</c:v>
                </c:pt>
                <c:pt idx="2395">
                  <c:v>2030</c:v>
                </c:pt>
                <c:pt idx="2396">
                  <c:v>2031</c:v>
                </c:pt>
                <c:pt idx="2397">
                  <c:v>2032</c:v>
                </c:pt>
                <c:pt idx="2398">
                  <c:v>2033</c:v>
                </c:pt>
                <c:pt idx="2399">
                  <c:v>2034</c:v>
                </c:pt>
                <c:pt idx="2400">
                  <c:v>2035</c:v>
                </c:pt>
                <c:pt idx="2401">
                  <c:v>2036</c:v>
                </c:pt>
                <c:pt idx="2402">
                  <c:v>2037</c:v>
                </c:pt>
                <c:pt idx="2403">
                  <c:v>2038</c:v>
                </c:pt>
                <c:pt idx="2404">
                  <c:v>2039</c:v>
                </c:pt>
                <c:pt idx="2405">
                  <c:v>2040</c:v>
                </c:pt>
                <c:pt idx="2406">
                  <c:v>2041</c:v>
                </c:pt>
                <c:pt idx="2407">
                  <c:v>2042</c:v>
                </c:pt>
                <c:pt idx="2408">
                  <c:v>2043</c:v>
                </c:pt>
                <c:pt idx="2409">
                  <c:v>2044</c:v>
                </c:pt>
                <c:pt idx="2410">
                  <c:v>2045</c:v>
                </c:pt>
                <c:pt idx="2411">
                  <c:v>2046</c:v>
                </c:pt>
                <c:pt idx="2412">
                  <c:v>2047</c:v>
                </c:pt>
                <c:pt idx="2413">
                  <c:v>2048</c:v>
                </c:pt>
                <c:pt idx="2414">
                  <c:v>2049</c:v>
                </c:pt>
                <c:pt idx="2415">
                  <c:v>2050</c:v>
                </c:pt>
                <c:pt idx="2416">
                  <c:v>2051</c:v>
                </c:pt>
                <c:pt idx="2417">
                  <c:v>2052</c:v>
                </c:pt>
                <c:pt idx="2418">
                  <c:v>2053</c:v>
                </c:pt>
                <c:pt idx="2419">
                  <c:v>2054</c:v>
                </c:pt>
                <c:pt idx="2420">
                  <c:v>2055</c:v>
                </c:pt>
                <c:pt idx="2421">
                  <c:v>2056</c:v>
                </c:pt>
                <c:pt idx="2422">
                  <c:v>2057</c:v>
                </c:pt>
                <c:pt idx="2423">
                  <c:v>2058</c:v>
                </c:pt>
                <c:pt idx="2424">
                  <c:v>2059</c:v>
                </c:pt>
                <c:pt idx="2425">
                  <c:v>2060</c:v>
                </c:pt>
                <c:pt idx="2426">
                  <c:v>2061</c:v>
                </c:pt>
                <c:pt idx="2427">
                  <c:v>2062</c:v>
                </c:pt>
                <c:pt idx="2428">
                  <c:v>2063</c:v>
                </c:pt>
                <c:pt idx="2429">
                  <c:v>2064</c:v>
                </c:pt>
                <c:pt idx="2430">
                  <c:v>2065</c:v>
                </c:pt>
                <c:pt idx="2431">
                  <c:v>2066</c:v>
                </c:pt>
                <c:pt idx="2432">
                  <c:v>2067</c:v>
                </c:pt>
                <c:pt idx="2433">
                  <c:v>2068</c:v>
                </c:pt>
                <c:pt idx="2434">
                  <c:v>2069</c:v>
                </c:pt>
                <c:pt idx="2435">
                  <c:v>2070</c:v>
                </c:pt>
                <c:pt idx="2436">
                  <c:v>2071</c:v>
                </c:pt>
                <c:pt idx="2437">
                  <c:v>2072</c:v>
                </c:pt>
                <c:pt idx="2438">
                  <c:v>2073</c:v>
                </c:pt>
                <c:pt idx="2439">
                  <c:v>2074</c:v>
                </c:pt>
                <c:pt idx="2440">
                  <c:v>2075</c:v>
                </c:pt>
                <c:pt idx="2441">
                  <c:v>2076</c:v>
                </c:pt>
                <c:pt idx="2442">
                  <c:v>2077</c:v>
                </c:pt>
                <c:pt idx="2443">
                  <c:v>2078</c:v>
                </c:pt>
                <c:pt idx="2444">
                  <c:v>2079</c:v>
                </c:pt>
                <c:pt idx="2445">
                  <c:v>2080</c:v>
                </c:pt>
                <c:pt idx="2446">
                  <c:v>2081</c:v>
                </c:pt>
                <c:pt idx="2447">
                  <c:v>2082</c:v>
                </c:pt>
                <c:pt idx="2448">
                  <c:v>2083</c:v>
                </c:pt>
                <c:pt idx="2449">
                  <c:v>2084</c:v>
                </c:pt>
                <c:pt idx="2450">
                  <c:v>2085</c:v>
                </c:pt>
                <c:pt idx="2451">
                  <c:v>2086</c:v>
                </c:pt>
                <c:pt idx="2452">
                  <c:v>2087</c:v>
                </c:pt>
                <c:pt idx="2453">
                  <c:v>2088</c:v>
                </c:pt>
                <c:pt idx="2454">
                  <c:v>2089</c:v>
                </c:pt>
                <c:pt idx="2455">
                  <c:v>2090</c:v>
                </c:pt>
                <c:pt idx="2456">
                  <c:v>2091</c:v>
                </c:pt>
                <c:pt idx="2457">
                  <c:v>2092</c:v>
                </c:pt>
                <c:pt idx="2458">
                  <c:v>2093</c:v>
                </c:pt>
                <c:pt idx="2459">
                  <c:v>2094</c:v>
                </c:pt>
                <c:pt idx="2460">
                  <c:v>2095</c:v>
                </c:pt>
                <c:pt idx="2461">
                  <c:v>2096</c:v>
                </c:pt>
                <c:pt idx="2462">
                  <c:v>2097</c:v>
                </c:pt>
                <c:pt idx="2463">
                  <c:v>2098</c:v>
                </c:pt>
                <c:pt idx="2464">
                  <c:v>2099</c:v>
                </c:pt>
                <c:pt idx="2465">
                  <c:v>2100</c:v>
                </c:pt>
                <c:pt idx="2466">
                  <c:v>2101</c:v>
                </c:pt>
                <c:pt idx="2467">
                  <c:v>2102</c:v>
                </c:pt>
                <c:pt idx="2468">
                  <c:v>2103</c:v>
                </c:pt>
                <c:pt idx="2469">
                  <c:v>2104</c:v>
                </c:pt>
                <c:pt idx="2470">
                  <c:v>2105</c:v>
                </c:pt>
                <c:pt idx="2471">
                  <c:v>2106</c:v>
                </c:pt>
                <c:pt idx="2472">
                  <c:v>2107</c:v>
                </c:pt>
                <c:pt idx="2473">
                  <c:v>2108</c:v>
                </c:pt>
                <c:pt idx="2474">
                  <c:v>2109</c:v>
                </c:pt>
                <c:pt idx="2475">
                  <c:v>2110</c:v>
                </c:pt>
                <c:pt idx="2476">
                  <c:v>2111</c:v>
                </c:pt>
                <c:pt idx="2477">
                  <c:v>2112</c:v>
                </c:pt>
                <c:pt idx="2478">
                  <c:v>2113</c:v>
                </c:pt>
                <c:pt idx="2479">
                  <c:v>2114</c:v>
                </c:pt>
                <c:pt idx="2480">
                  <c:v>2115</c:v>
                </c:pt>
                <c:pt idx="2481">
                  <c:v>2116</c:v>
                </c:pt>
                <c:pt idx="2482">
                  <c:v>2117</c:v>
                </c:pt>
                <c:pt idx="2483">
                  <c:v>2118</c:v>
                </c:pt>
                <c:pt idx="2484">
                  <c:v>2119</c:v>
                </c:pt>
                <c:pt idx="2485">
                  <c:v>2120</c:v>
                </c:pt>
                <c:pt idx="2486">
                  <c:v>2121</c:v>
                </c:pt>
                <c:pt idx="2487">
                  <c:v>2122</c:v>
                </c:pt>
                <c:pt idx="2488">
                  <c:v>2123</c:v>
                </c:pt>
                <c:pt idx="2489">
                  <c:v>2124</c:v>
                </c:pt>
                <c:pt idx="2490">
                  <c:v>2125</c:v>
                </c:pt>
                <c:pt idx="2491">
                  <c:v>2126</c:v>
                </c:pt>
                <c:pt idx="2492">
                  <c:v>2127</c:v>
                </c:pt>
                <c:pt idx="2493">
                  <c:v>2128</c:v>
                </c:pt>
                <c:pt idx="2494">
                  <c:v>2129</c:v>
                </c:pt>
                <c:pt idx="2495">
                  <c:v>2130</c:v>
                </c:pt>
                <c:pt idx="2496">
                  <c:v>2131</c:v>
                </c:pt>
                <c:pt idx="2497">
                  <c:v>2132</c:v>
                </c:pt>
                <c:pt idx="2498">
                  <c:v>2133</c:v>
                </c:pt>
                <c:pt idx="2499">
                  <c:v>2134</c:v>
                </c:pt>
                <c:pt idx="2500">
                  <c:v>2135</c:v>
                </c:pt>
                <c:pt idx="2501">
                  <c:v>2136</c:v>
                </c:pt>
                <c:pt idx="2502">
                  <c:v>2137</c:v>
                </c:pt>
                <c:pt idx="2503">
                  <c:v>2138</c:v>
                </c:pt>
                <c:pt idx="2504">
                  <c:v>2139</c:v>
                </c:pt>
                <c:pt idx="2505">
                  <c:v>2140</c:v>
                </c:pt>
                <c:pt idx="2506">
                  <c:v>2141</c:v>
                </c:pt>
                <c:pt idx="2507">
                  <c:v>2142</c:v>
                </c:pt>
                <c:pt idx="2508">
                  <c:v>2143</c:v>
                </c:pt>
                <c:pt idx="2509">
                  <c:v>2144</c:v>
                </c:pt>
                <c:pt idx="2510">
                  <c:v>2145</c:v>
                </c:pt>
                <c:pt idx="2511">
                  <c:v>2146</c:v>
                </c:pt>
                <c:pt idx="2512">
                  <c:v>2147</c:v>
                </c:pt>
                <c:pt idx="2513">
                  <c:v>2148</c:v>
                </c:pt>
                <c:pt idx="2514">
                  <c:v>2149</c:v>
                </c:pt>
                <c:pt idx="2515">
                  <c:v>2150</c:v>
                </c:pt>
                <c:pt idx="2516">
                  <c:v>2151</c:v>
                </c:pt>
                <c:pt idx="2517">
                  <c:v>2152</c:v>
                </c:pt>
                <c:pt idx="2518">
                  <c:v>2153</c:v>
                </c:pt>
                <c:pt idx="2519">
                  <c:v>2154</c:v>
                </c:pt>
                <c:pt idx="2520">
                  <c:v>2155</c:v>
                </c:pt>
                <c:pt idx="2521">
                  <c:v>2156</c:v>
                </c:pt>
                <c:pt idx="2522">
                  <c:v>2157</c:v>
                </c:pt>
                <c:pt idx="2523">
                  <c:v>2158</c:v>
                </c:pt>
                <c:pt idx="2524">
                  <c:v>2159</c:v>
                </c:pt>
                <c:pt idx="2525">
                  <c:v>2160</c:v>
                </c:pt>
                <c:pt idx="2526">
                  <c:v>2161</c:v>
                </c:pt>
                <c:pt idx="2527">
                  <c:v>2162</c:v>
                </c:pt>
                <c:pt idx="2528">
                  <c:v>2163</c:v>
                </c:pt>
                <c:pt idx="2529">
                  <c:v>2164</c:v>
                </c:pt>
                <c:pt idx="2530">
                  <c:v>2165</c:v>
                </c:pt>
                <c:pt idx="2531">
                  <c:v>2166</c:v>
                </c:pt>
                <c:pt idx="2532">
                  <c:v>2167</c:v>
                </c:pt>
                <c:pt idx="2533">
                  <c:v>2168</c:v>
                </c:pt>
                <c:pt idx="2534">
                  <c:v>2169</c:v>
                </c:pt>
                <c:pt idx="2535">
                  <c:v>2170</c:v>
                </c:pt>
                <c:pt idx="2536">
                  <c:v>2171</c:v>
                </c:pt>
                <c:pt idx="2537">
                  <c:v>2172</c:v>
                </c:pt>
                <c:pt idx="2538">
                  <c:v>2173</c:v>
                </c:pt>
                <c:pt idx="2539">
                  <c:v>2174</c:v>
                </c:pt>
                <c:pt idx="2540">
                  <c:v>2175</c:v>
                </c:pt>
                <c:pt idx="2541">
                  <c:v>2176</c:v>
                </c:pt>
                <c:pt idx="2542">
                  <c:v>2177</c:v>
                </c:pt>
                <c:pt idx="2543">
                  <c:v>2178</c:v>
                </c:pt>
                <c:pt idx="2544">
                  <c:v>2179</c:v>
                </c:pt>
                <c:pt idx="2545">
                  <c:v>2180</c:v>
                </c:pt>
                <c:pt idx="2546">
                  <c:v>2181</c:v>
                </c:pt>
                <c:pt idx="2547">
                  <c:v>2182</c:v>
                </c:pt>
                <c:pt idx="2548">
                  <c:v>2183</c:v>
                </c:pt>
                <c:pt idx="2549">
                  <c:v>2184</c:v>
                </c:pt>
                <c:pt idx="2550">
                  <c:v>2185</c:v>
                </c:pt>
                <c:pt idx="2551">
                  <c:v>2186</c:v>
                </c:pt>
                <c:pt idx="2552">
                  <c:v>2187</c:v>
                </c:pt>
                <c:pt idx="2553">
                  <c:v>2188</c:v>
                </c:pt>
                <c:pt idx="2554">
                  <c:v>2189</c:v>
                </c:pt>
                <c:pt idx="2555">
                  <c:v>2190</c:v>
                </c:pt>
                <c:pt idx="2556">
                  <c:v>2191</c:v>
                </c:pt>
                <c:pt idx="2557">
                  <c:v>2192</c:v>
                </c:pt>
                <c:pt idx="2558">
                  <c:v>2193</c:v>
                </c:pt>
                <c:pt idx="2559">
                  <c:v>2194</c:v>
                </c:pt>
                <c:pt idx="2560">
                  <c:v>2195</c:v>
                </c:pt>
                <c:pt idx="2561">
                  <c:v>2196</c:v>
                </c:pt>
                <c:pt idx="2562">
                  <c:v>2197</c:v>
                </c:pt>
                <c:pt idx="2563">
                  <c:v>2198</c:v>
                </c:pt>
                <c:pt idx="2564">
                  <c:v>2199</c:v>
                </c:pt>
                <c:pt idx="2565">
                  <c:v>2200</c:v>
                </c:pt>
                <c:pt idx="2566">
                  <c:v>2201</c:v>
                </c:pt>
                <c:pt idx="2567">
                  <c:v>2202</c:v>
                </c:pt>
                <c:pt idx="2568">
                  <c:v>2203</c:v>
                </c:pt>
                <c:pt idx="2569">
                  <c:v>2204</c:v>
                </c:pt>
                <c:pt idx="2570">
                  <c:v>2205</c:v>
                </c:pt>
                <c:pt idx="2571">
                  <c:v>2206</c:v>
                </c:pt>
                <c:pt idx="2572">
                  <c:v>2207</c:v>
                </c:pt>
                <c:pt idx="2573">
                  <c:v>2208</c:v>
                </c:pt>
                <c:pt idx="2574">
                  <c:v>2209</c:v>
                </c:pt>
                <c:pt idx="2575">
                  <c:v>2210</c:v>
                </c:pt>
                <c:pt idx="2576">
                  <c:v>2211</c:v>
                </c:pt>
                <c:pt idx="2577">
                  <c:v>2212</c:v>
                </c:pt>
                <c:pt idx="2578">
                  <c:v>2213</c:v>
                </c:pt>
                <c:pt idx="2579">
                  <c:v>2214</c:v>
                </c:pt>
                <c:pt idx="2580">
                  <c:v>2215</c:v>
                </c:pt>
                <c:pt idx="2581">
                  <c:v>2216</c:v>
                </c:pt>
                <c:pt idx="2582">
                  <c:v>2217</c:v>
                </c:pt>
                <c:pt idx="2583">
                  <c:v>2218</c:v>
                </c:pt>
                <c:pt idx="2584">
                  <c:v>2219</c:v>
                </c:pt>
                <c:pt idx="2585">
                  <c:v>2220</c:v>
                </c:pt>
                <c:pt idx="2586">
                  <c:v>2221</c:v>
                </c:pt>
                <c:pt idx="2587">
                  <c:v>2222</c:v>
                </c:pt>
                <c:pt idx="2588">
                  <c:v>2223</c:v>
                </c:pt>
                <c:pt idx="2589">
                  <c:v>2224</c:v>
                </c:pt>
                <c:pt idx="2590">
                  <c:v>2225</c:v>
                </c:pt>
                <c:pt idx="2591">
                  <c:v>2226</c:v>
                </c:pt>
                <c:pt idx="2592">
                  <c:v>2227</c:v>
                </c:pt>
                <c:pt idx="2593">
                  <c:v>2228</c:v>
                </c:pt>
                <c:pt idx="2594">
                  <c:v>2229</c:v>
                </c:pt>
                <c:pt idx="2595">
                  <c:v>2230</c:v>
                </c:pt>
                <c:pt idx="2596">
                  <c:v>2231</c:v>
                </c:pt>
                <c:pt idx="2597">
                  <c:v>2232</c:v>
                </c:pt>
                <c:pt idx="2598">
                  <c:v>2233</c:v>
                </c:pt>
                <c:pt idx="2599">
                  <c:v>2234</c:v>
                </c:pt>
                <c:pt idx="2600">
                  <c:v>2235</c:v>
                </c:pt>
                <c:pt idx="2601">
                  <c:v>2236</c:v>
                </c:pt>
                <c:pt idx="2602">
                  <c:v>2237</c:v>
                </c:pt>
                <c:pt idx="2603">
                  <c:v>2238</c:v>
                </c:pt>
                <c:pt idx="2604">
                  <c:v>2239</c:v>
                </c:pt>
                <c:pt idx="2605">
                  <c:v>2240</c:v>
                </c:pt>
                <c:pt idx="2606">
                  <c:v>2241</c:v>
                </c:pt>
                <c:pt idx="2607">
                  <c:v>2242</c:v>
                </c:pt>
                <c:pt idx="2608">
                  <c:v>2243</c:v>
                </c:pt>
                <c:pt idx="2609">
                  <c:v>2244</c:v>
                </c:pt>
                <c:pt idx="2610">
                  <c:v>2245</c:v>
                </c:pt>
                <c:pt idx="2611">
                  <c:v>2246</c:v>
                </c:pt>
                <c:pt idx="2612">
                  <c:v>2247</c:v>
                </c:pt>
                <c:pt idx="2613">
                  <c:v>2248</c:v>
                </c:pt>
                <c:pt idx="2614">
                  <c:v>2249</c:v>
                </c:pt>
                <c:pt idx="2615">
                  <c:v>2250</c:v>
                </c:pt>
                <c:pt idx="2616">
                  <c:v>2251</c:v>
                </c:pt>
                <c:pt idx="2617">
                  <c:v>2252</c:v>
                </c:pt>
                <c:pt idx="2618">
                  <c:v>2253</c:v>
                </c:pt>
                <c:pt idx="2619">
                  <c:v>2254</c:v>
                </c:pt>
                <c:pt idx="2620">
                  <c:v>2255</c:v>
                </c:pt>
                <c:pt idx="2621">
                  <c:v>2256</c:v>
                </c:pt>
                <c:pt idx="2622">
                  <c:v>2257</c:v>
                </c:pt>
                <c:pt idx="2623">
                  <c:v>2258</c:v>
                </c:pt>
                <c:pt idx="2624">
                  <c:v>2259</c:v>
                </c:pt>
                <c:pt idx="2625">
                  <c:v>2260</c:v>
                </c:pt>
                <c:pt idx="2626">
                  <c:v>2261</c:v>
                </c:pt>
                <c:pt idx="2627">
                  <c:v>2262</c:v>
                </c:pt>
                <c:pt idx="2628">
                  <c:v>2263</c:v>
                </c:pt>
                <c:pt idx="2629">
                  <c:v>2264</c:v>
                </c:pt>
                <c:pt idx="2630">
                  <c:v>2265</c:v>
                </c:pt>
                <c:pt idx="2631">
                  <c:v>2266</c:v>
                </c:pt>
                <c:pt idx="2632">
                  <c:v>2267</c:v>
                </c:pt>
                <c:pt idx="2633">
                  <c:v>2268</c:v>
                </c:pt>
                <c:pt idx="2634">
                  <c:v>2269</c:v>
                </c:pt>
                <c:pt idx="2635">
                  <c:v>2270</c:v>
                </c:pt>
                <c:pt idx="2636">
                  <c:v>2271</c:v>
                </c:pt>
                <c:pt idx="2637">
                  <c:v>2272</c:v>
                </c:pt>
                <c:pt idx="2638">
                  <c:v>2273</c:v>
                </c:pt>
                <c:pt idx="2639">
                  <c:v>2274</c:v>
                </c:pt>
                <c:pt idx="2640">
                  <c:v>2275</c:v>
                </c:pt>
                <c:pt idx="2641">
                  <c:v>2276</c:v>
                </c:pt>
                <c:pt idx="2642">
                  <c:v>2277</c:v>
                </c:pt>
                <c:pt idx="2643">
                  <c:v>2278</c:v>
                </c:pt>
                <c:pt idx="2644">
                  <c:v>2279</c:v>
                </c:pt>
                <c:pt idx="2645">
                  <c:v>2280</c:v>
                </c:pt>
                <c:pt idx="2646">
                  <c:v>2281</c:v>
                </c:pt>
                <c:pt idx="2647">
                  <c:v>2282</c:v>
                </c:pt>
                <c:pt idx="2648">
                  <c:v>2283</c:v>
                </c:pt>
                <c:pt idx="2649">
                  <c:v>2284</c:v>
                </c:pt>
                <c:pt idx="2650">
                  <c:v>2285</c:v>
                </c:pt>
                <c:pt idx="2651">
                  <c:v>2286</c:v>
                </c:pt>
                <c:pt idx="2652">
                  <c:v>2287</c:v>
                </c:pt>
                <c:pt idx="2653">
                  <c:v>2288</c:v>
                </c:pt>
                <c:pt idx="2654">
                  <c:v>2289</c:v>
                </c:pt>
                <c:pt idx="2655">
                  <c:v>2290</c:v>
                </c:pt>
                <c:pt idx="2656">
                  <c:v>2291</c:v>
                </c:pt>
                <c:pt idx="2657">
                  <c:v>2292</c:v>
                </c:pt>
                <c:pt idx="2658">
                  <c:v>2293</c:v>
                </c:pt>
                <c:pt idx="2659">
                  <c:v>2294</c:v>
                </c:pt>
                <c:pt idx="2660">
                  <c:v>2295</c:v>
                </c:pt>
                <c:pt idx="2661">
                  <c:v>2296</c:v>
                </c:pt>
                <c:pt idx="2662">
                  <c:v>2297</c:v>
                </c:pt>
                <c:pt idx="2663">
                  <c:v>2298</c:v>
                </c:pt>
                <c:pt idx="2664">
                  <c:v>2299</c:v>
                </c:pt>
                <c:pt idx="2665">
                  <c:v>2300</c:v>
                </c:pt>
                <c:pt idx="2666">
                  <c:v>2301</c:v>
                </c:pt>
                <c:pt idx="2667">
                  <c:v>2302</c:v>
                </c:pt>
                <c:pt idx="2668">
                  <c:v>2303</c:v>
                </c:pt>
                <c:pt idx="2669">
                  <c:v>2304</c:v>
                </c:pt>
                <c:pt idx="2670">
                  <c:v>2305</c:v>
                </c:pt>
                <c:pt idx="2671">
                  <c:v>2306</c:v>
                </c:pt>
                <c:pt idx="2672">
                  <c:v>2307</c:v>
                </c:pt>
                <c:pt idx="2673">
                  <c:v>2308</c:v>
                </c:pt>
                <c:pt idx="2674">
                  <c:v>2309</c:v>
                </c:pt>
                <c:pt idx="2675">
                  <c:v>2310</c:v>
                </c:pt>
                <c:pt idx="2676">
                  <c:v>2311</c:v>
                </c:pt>
                <c:pt idx="2677">
                  <c:v>2312</c:v>
                </c:pt>
                <c:pt idx="2678">
                  <c:v>2313</c:v>
                </c:pt>
                <c:pt idx="2679">
                  <c:v>2314</c:v>
                </c:pt>
                <c:pt idx="2680">
                  <c:v>2315</c:v>
                </c:pt>
                <c:pt idx="2681">
                  <c:v>2316</c:v>
                </c:pt>
                <c:pt idx="2682">
                  <c:v>2317</c:v>
                </c:pt>
                <c:pt idx="2683">
                  <c:v>2318</c:v>
                </c:pt>
                <c:pt idx="2684">
                  <c:v>2319</c:v>
                </c:pt>
                <c:pt idx="2685">
                  <c:v>2320</c:v>
                </c:pt>
                <c:pt idx="2686">
                  <c:v>2321</c:v>
                </c:pt>
                <c:pt idx="2687">
                  <c:v>2322</c:v>
                </c:pt>
                <c:pt idx="2688">
                  <c:v>2323</c:v>
                </c:pt>
                <c:pt idx="2689">
                  <c:v>2324</c:v>
                </c:pt>
                <c:pt idx="2690">
                  <c:v>2325</c:v>
                </c:pt>
                <c:pt idx="2691">
                  <c:v>2326</c:v>
                </c:pt>
                <c:pt idx="2692">
                  <c:v>2327</c:v>
                </c:pt>
                <c:pt idx="2693">
                  <c:v>2328</c:v>
                </c:pt>
                <c:pt idx="2694">
                  <c:v>2329</c:v>
                </c:pt>
                <c:pt idx="2695">
                  <c:v>2330</c:v>
                </c:pt>
                <c:pt idx="2696">
                  <c:v>2331</c:v>
                </c:pt>
                <c:pt idx="2697">
                  <c:v>2332</c:v>
                </c:pt>
                <c:pt idx="2698">
                  <c:v>2333</c:v>
                </c:pt>
                <c:pt idx="2699">
                  <c:v>2334</c:v>
                </c:pt>
                <c:pt idx="2700">
                  <c:v>2335</c:v>
                </c:pt>
                <c:pt idx="2701">
                  <c:v>2336</c:v>
                </c:pt>
                <c:pt idx="2702">
                  <c:v>2337</c:v>
                </c:pt>
                <c:pt idx="2703">
                  <c:v>2338</c:v>
                </c:pt>
                <c:pt idx="2704">
                  <c:v>2339</c:v>
                </c:pt>
                <c:pt idx="2705">
                  <c:v>2340</c:v>
                </c:pt>
                <c:pt idx="2706">
                  <c:v>2341</c:v>
                </c:pt>
                <c:pt idx="2707">
                  <c:v>2342</c:v>
                </c:pt>
                <c:pt idx="2708">
                  <c:v>2343</c:v>
                </c:pt>
                <c:pt idx="2709">
                  <c:v>2344</c:v>
                </c:pt>
                <c:pt idx="2710">
                  <c:v>2345</c:v>
                </c:pt>
                <c:pt idx="2711">
                  <c:v>2346</c:v>
                </c:pt>
                <c:pt idx="2712">
                  <c:v>2347</c:v>
                </c:pt>
                <c:pt idx="2713">
                  <c:v>2348</c:v>
                </c:pt>
                <c:pt idx="2714">
                  <c:v>2349</c:v>
                </c:pt>
                <c:pt idx="2715">
                  <c:v>2350</c:v>
                </c:pt>
                <c:pt idx="2716">
                  <c:v>2351</c:v>
                </c:pt>
                <c:pt idx="2717">
                  <c:v>2352</c:v>
                </c:pt>
                <c:pt idx="2718">
                  <c:v>2353</c:v>
                </c:pt>
                <c:pt idx="2719">
                  <c:v>2354</c:v>
                </c:pt>
                <c:pt idx="2720">
                  <c:v>2355</c:v>
                </c:pt>
                <c:pt idx="2721">
                  <c:v>2356</c:v>
                </c:pt>
                <c:pt idx="2722">
                  <c:v>2357</c:v>
                </c:pt>
                <c:pt idx="2723">
                  <c:v>2358</c:v>
                </c:pt>
                <c:pt idx="2724">
                  <c:v>2359</c:v>
                </c:pt>
                <c:pt idx="2725">
                  <c:v>2360</c:v>
                </c:pt>
                <c:pt idx="2726">
                  <c:v>2361</c:v>
                </c:pt>
                <c:pt idx="2727">
                  <c:v>2362</c:v>
                </c:pt>
                <c:pt idx="2728">
                  <c:v>2363</c:v>
                </c:pt>
                <c:pt idx="2729">
                  <c:v>2364</c:v>
                </c:pt>
                <c:pt idx="2730">
                  <c:v>2365</c:v>
                </c:pt>
                <c:pt idx="2731">
                  <c:v>2366</c:v>
                </c:pt>
                <c:pt idx="2732">
                  <c:v>2367</c:v>
                </c:pt>
                <c:pt idx="2733">
                  <c:v>2368</c:v>
                </c:pt>
                <c:pt idx="2734">
                  <c:v>2369</c:v>
                </c:pt>
                <c:pt idx="2735">
                  <c:v>2370</c:v>
                </c:pt>
                <c:pt idx="2736">
                  <c:v>2371</c:v>
                </c:pt>
                <c:pt idx="2737">
                  <c:v>2372</c:v>
                </c:pt>
                <c:pt idx="2738">
                  <c:v>2373</c:v>
                </c:pt>
                <c:pt idx="2739">
                  <c:v>2374</c:v>
                </c:pt>
                <c:pt idx="2740">
                  <c:v>2375</c:v>
                </c:pt>
                <c:pt idx="2741">
                  <c:v>2376</c:v>
                </c:pt>
                <c:pt idx="2742">
                  <c:v>2377</c:v>
                </c:pt>
                <c:pt idx="2743">
                  <c:v>2378</c:v>
                </c:pt>
                <c:pt idx="2744">
                  <c:v>2379</c:v>
                </c:pt>
                <c:pt idx="2745">
                  <c:v>2380</c:v>
                </c:pt>
                <c:pt idx="2746">
                  <c:v>2381</c:v>
                </c:pt>
                <c:pt idx="2747">
                  <c:v>2382</c:v>
                </c:pt>
                <c:pt idx="2748">
                  <c:v>2383</c:v>
                </c:pt>
                <c:pt idx="2749">
                  <c:v>2384</c:v>
                </c:pt>
                <c:pt idx="2750">
                  <c:v>2385</c:v>
                </c:pt>
                <c:pt idx="2751">
                  <c:v>2386</c:v>
                </c:pt>
                <c:pt idx="2752">
                  <c:v>2387</c:v>
                </c:pt>
                <c:pt idx="2753">
                  <c:v>2388</c:v>
                </c:pt>
                <c:pt idx="2754">
                  <c:v>2389</c:v>
                </c:pt>
                <c:pt idx="2755">
                  <c:v>2390</c:v>
                </c:pt>
                <c:pt idx="2756">
                  <c:v>2391</c:v>
                </c:pt>
                <c:pt idx="2757">
                  <c:v>2392</c:v>
                </c:pt>
                <c:pt idx="2758">
                  <c:v>2393</c:v>
                </c:pt>
                <c:pt idx="2759">
                  <c:v>2394</c:v>
                </c:pt>
                <c:pt idx="2760">
                  <c:v>2395</c:v>
                </c:pt>
                <c:pt idx="2761">
                  <c:v>2396</c:v>
                </c:pt>
                <c:pt idx="2762">
                  <c:v>2397</c:v>
                </c:pt>
                <c:pt idx="2763">
                  <c:v>2398</c:v>
                </c:pt>
                <c:pt idx="2764">
                  <c:v>2399</c:v>
                </c:pt>
                <c:pt idx="2765">
                  <c:v>2400</c:v>
                </c:pt>
                <c:pt idx="2766">
                  <c:v>2401</c:v>
                </c:pt>
                <c:pt idx="2767">
                  <c:v>2402</c:v>
                </c:pt>
                <c:pt idx="2768">
                  <c:v>2403</c:v>
                </c:pt>
                <c:pt idx="2769">
                  <c:v>2404</c:v>
                </c:pt>
                <c:pt idx="2770">
                  <c:v>2405</c:v>
                </c:pt>
                <c:pt idx="2771">
                  <c:v>2406</c:v>
                </c:pt>
                <c:pt idx="2772">
                  <c:v>2407</c:v>
                </c:pt>
                <c:pt idx="2773">
                  <c:v>2408</c:v>
                </c:pt>
                <c:pt idx="2774">
                  <c:v>2409</c:v>
                </c:pt>
                <c:pt idx="2775">
                  <c:v>2410</c:v>
                </c:pt>
                <c:pt idx="2776">
                  <c:v>2411</c:v>
                </c:pt>
                <c:pt idx="2777">
                  <c:v>2412</c:v>
                </c:pt>
                <c:pt idx="2778">
                  <c:v>2413</c:v>
                </c:pt>
                <c:pt idx="2779">
                  <c:v>2414</c:v>
                </c:pt>
                <c:pt idx="2780">
                  <c:v>2415</c:v>
                </c:pt>
                <c:pt idx="2781">
                  <c:v>2416</c:v>
                </c:pt>
                <c:pt idx="2782">
                  <c:v>2417</c:v>
                </c:pt>
                <c:pt idx="2783">
                  <c:v>2418</c:v>
                </c:pt>
                <c:pt idx="2784">
                  <c:v>2419</c:v>
                </c:pt>
                <c:pt idx="2785">
                  <c:v>2420</c:v>
                </c:pt>
                <c:pt idx="2786">
                  <c:v>2421</c:v>
                </c:pt>
                <c:pt idx="2787">
                  <c:v>2422</c:v>
                </c:pt>
                <c:pt idx="2788">
                  <c:v>2423</c:v>
                </c:pt>
                <c:pt idx="2789">
                  <c:v>2424</c:v>
                </c:pt>
                <c:pt idx="2790">
                  <c:v>2425</c:v>
                </c:pt>
                <c:pt idx="2791">
                  <c:v>2426</c:v>
                </c:pt>
                <c:pt idx="2792">
                  <c:v>2427</c:v>
                </c:pt>
                <c:pt idx="2793">
                  <c:v>2428</c:v>
                </c:pt>
                <c:pt idx="2794">
                  <c:v>2429</c:v>
                </c:pt>
                <c:pt idx="2795">
                  <c:v>2430</c:v>
                </c:pt>
                <c:pt idx="2796">
                  <c:v>2431</c:v>
                </c:pt>
                <c:pt idx="2797">
                  <c:v>2432</c:v>
                </c:pt>
                <c:pt idx="2798">
                  <c:v>2433</c:v>
                </c:pt>
                <c:pt idx="2799">
                  <c:v>2434</c:v>
                </c:pt>
                <c:pt idx="2800">
                  <c:v>2435</c:v>
                </c:pt>
                <c:pt idx="2801">
                  <c:v>2436</c:v>
                </c:pt>
                <c:pt idx="2802">
                  <c:v>2437</c:v>
                </c:pt>
                <c:pt idx="2803">
                  <c:v>2438</c:v>
                </c:pt>
                <c:pt idx="2804">
                  <c:v>2439</c:v>
                </c:pt>
                <c:pt idx="2805">
                  <c:v>2440</c:v>
                </c:pt>
                <c:pt idx="2806">
                  <c:v>2441</c:v>
                </c:pt>
                <c:pt idx="2807">
                  <c:v>2442</c:v>
                </c:pt>
                <c:pt idx="2808">
                  <c:v>2443</c:v>
                </c:pt>
                <c:pt idx="2809">
                  <c:v>2444</c:v>
                </c:pt>
                <c:pt idx="2810">
                  <c:v>2445</c:v>
                </c:pt>
                <c:pt idx="2811">
                  <c:v>2446</c:v>
                </c:pt>
                <c:pt idx="2812">
                  <c:v>2447</c:v>
                </c:pt>
                <c:pt idx="2813">
                  <c:v>2448</c:v>
                </c:pt>
                <c:pt idx="2814">
                  <c:v>2449</c:v>
                </c:pt>
                <c:pt idx="2815">
                  <c:v>2450</c:v>
                </c:pt>
                <c:pt idx="2816">
                  <c:v>2451</c:v>
                </c:pt>
                <c:pt idx="2817">
                  <c:v>2452</c:v>
                </c:pt>
                <c:pt idx="2818">
                  <c:v>2453</c:v>
                </c:pt>
                <c:pt idx="2819">
                  <c:v>2454</c:v>
                </c:pt>
                <c:pt idx="2820">
                  <c:v>2455</c:v>
                </c:pt>
                <c:pt idx="2821">
                  <c:v>2456</c:v>
                </c:pt>
                <c:pt idx="2822">
                  <c:v>2457</c:v>
                </c:pt>
                <c:pt idx="2823">
                  <c:v>2458</c:v>
                </c:pt>
                <c:pt idx="2824">
                  <c:v>2459</c:v>
                </c:pt>
                <c:pt idx="2825">
                  <c:v>2460</c:v>
                </c:pt>
                <c:pt idx="2826">
                  <c:v>2461</c:v>
                </c:pt>
                <c:pt idx="2827">
                  <c:v>2462</c:v>
                </c:pt>
                <c:pt idx="2828">
                  <c:v>2463</c:v>
                </c:pt>
                <c:pt idx="2829">
                  <c:v>2464</c:v>
                </c:pt>
                <c:pt idx="2830">
                  <c:v>2465</c:v>
                </c:pt>
                <c:pt idx="2831">
                  <c:v>2466</c:v>
                </c:pt>
                <c:pt idx="2832">
                  <c:v>2467</c:v>
                </c:pt>
                <c:pt idx="2833">
                  <c:v>2468</c:v>
                </c:pt>
                <c:pt idx="2834">
                  <c:v>2469</c:v>
                </c:pt>
                <c:pt idx="2835">
                  <c:v>2470</c:v>
                </c:pt>
                <c:pt idx="2836">
                  <c:v>2471</c:v>
                </c:pt>
                <c:pt idx="2837">
                  <c:v>2472</c:v>
                </c:pt>
                <c:pt idx="2838">
                  <c:v>2473</c:v>
                </c:pt>
                <c:pt idx="2839">
                  <c:v>2474</c:v>
                </c:pt>
                <c:pt idx="2840">
                  <c:v>2475</c:v>
                </c:pt>
                <c:pt idx="2841">
                  <c:v>2476</c:v>
                </c:pt>
                <c:pt idx="2842">
                  <c:v>2477</c:v>
                </c:pt>
                <c:pt idx="2843">
                  <c:v>2478</c:v>
                </c:pt>
                <c:pt idx="2844">
                  <c:v>2479</c:v>
                </c:pt>
                <c:pt idx="2845">
                  <c:v>2480</c:v>
                </c:pt>
                <c:pt idx="2846">
                  <c:v>2481</c:v>
                </c:pt>
                <c:pt idx="2847">
                  <c:v>2482</c:v>
                </c:pt>
                <c:pt idx="2848">
                  <c:v>2483</c:v>
                </c:pt>
                <c:pt idx="2849">
                  <c:v>2484</c:v>
                </c:pt>
                <c:pt idx="2850">
                  <c:v>2485</c:v>
                </c:pt>
                <c:pt idx="2851">
                  <c:v>2486</c:v>
                </c:pt>
                <c:pt idx="2852">
                  <c:v>2487</c:v>
                </c:pt>
                <c:pt idx="2853">
                  <c:v>2488</c:v>
                </c:pt>
                <c:pt idx="2854">
                  <c:v>2489</c:v>
                </c:pt>
                <c:pt idx="2855">
                  <c:v>2490</c:v>
                </c:pt>
                <c:pt idx="2856">
                  <c:v>2491</c:v>
                </c:pt>
                <c:pt idx="2857">
                  <c:v>2492</c:v>
                </c:pt>
                <c:pt idx="2858">
                  <c:v>2493</c:v>
                </c:pt>
                <c:pt idx="2859">
                  <c:v>2494</c:v>
                </c:pt>
                <c:pt idx="2860">
                  <c:v>2495</c:v>
                </c:pt>
                <c:pt idx="2861">
                  <c:v>2496</c:v>
                </c:pt>
                <c:pt idx="2862">
                  <c:v>2497</c:v>
                </c:pt>
                <c:pt idx="2863">
                  <c:v>2498</c:v>
                </c:pt>
                <c:pt idx="2864">
                  <c:v>2499</c:v>
                </c:pt>
                <c:pt idx="2865">
                  <c:v>2500</c:v>
                </c:pt>
                <c:pt idx="2866">
                  <c:v>2501</c:v>
                </c:pt>
                <c:pt idx="2867">
                  <c:v>2502</c:v>
                </c:pt>
                <c:pt idx="2868">
                  <c:v>2503</c:v>
                </c:pt>
                <c:pt idx="2869">
                  <c:v>2504</c:v>
                </c:pt>
                <c:pt idx="2870">
                  <c:v>2505</c:v>
                </c:pt>
                <c:pt idx="2871">
                  <c:v>2506</c:v>
                </c:pt>
                <c:pt idx="2872">
                  <c:v>2507</c:v>
                </c:pt>
                <c:pt idx="2873">
                  <c:v>2508</c:v>
                </c:pt>
                <c:pt idx="2874">
                  <c:v>2509</c:v>
                </c:pt>
                <c:pt idx="2875">
                  <c:v>2510</c:v>
                </c:pt>
                <c:pt idx="2876">
                  <c:v>2511</c:v>
                </c:pt>
                <c:pt idx="2877">
                  <c:v>2512</c:v>
                </c:pt>
                <c:pt idx="2878">
                  <c:v>2513</c:v>
                </c:pt>
                <c:pt idx="2879">
                  <c:v>2514</c:v>
                </c:pt>
                <c:pt idx="2880">
                  <c:v>2515</c:v>
                </c:pt>
                <c:pt idx="2881">
                  <c:v>2516</c:v>
                </c:pt>
                <c:pt idx="2882">
                  <c:v>2517</c:v>
                </c:pt>
                <c:pt idx="2883">
                  <c:v>2518</c:v>
                </c:pt>
                <c:pt idx="2884">
                  <c:v>2519</c:v>
                </c:pt>
                <c:pt idx="2885">
                  <c:v>2520</c:v>
                </c:pt>
                <c:pt idx="2886">
                  <c:v>2521</c:v>
                </c:pt>
                <c:pt idx="2887">
                  <c:v>2522</c:v>
                </c:pt>
                <c:pt idx="2888">
                  <c:v>2523</c:v>
                </c:pt>
                <c:pt idx="2889">
                  <c:v>2524</c:v>
                </c:pt>
                <c:pt idx="2890">
                  <c:v>2525</c:v>
                </c:pt>
                <c:pt idx="2891">
                  <c:v>2526</c:v>
                </c:pt>
                <c:pt idx="2892">
                  <c:v>2527</c:v>
                </c:pt>
                <c:pt idx="2893">
                  <c:v>2528</c:v>
                </c:pt>
                <c:pt idx="2894">
                  <c:v>2529</c:v>
                </c:pt>
                <c:pt idx="2895">
                  <c:v>2530</c:v>
                </c:pt>
                <c:pt idx="2896">
                  <c:v>2531</c:v>
                </c:pt>
                <c:pt idx="2897">
                  <c:v>2532</c:v>
                </c:pt>
                <c:pt idx="2898">
                  <c:v>2533</c:v>
                </c:pt>
                <c:pt idx="2899">
                  <c:v>2534</c:v>
                </c:pt>
                <c:pt idx="2900">
                  <c:v>2535</c:v>
                </c:pt>
                <c:pt idx="2901">
                  <c:v>2536</c:v>
                </c:pt>
                <c:pt idx="2902">
                  <c:v>2537</c:v>
                </c:pt>
                <c:pt idx="2903">
                  <c:v>2538</c:v>
                </c:pt>
                <c:pt idx="2904">
                  <c:v>2539</c:v>
                </c:pt>
                <c:pt idx="2905">
                  <c:v>2540</c:v>
                </c:pt>
                <c:pt idx="2906">
                  <c:v>2541</c:v>
                </c:pt>
                <c:pt idx="2907">
                  <c:v>2542</c:v>
                </c:pt>
                <c:pt idx="2908">
                  <c:v>2543</c:v>
                </c:pt>
                <c:pt idx="2909">
                  <c:v>2544</c:v>
                </c:pt>
                <c:pt idx="2910">
                  <c:v>2545</c:v>
                </c:pt>
                <c:pt idx="2911">
                  <c:v>2546</c:v>
                </c:pt>
                <c:pt idx="2912">
                  <c:v>2547</c:v>
                </c:pt>
                <c:pt idx="2913">
                  <c:v>2548</c:v>
                </c:pt>
                <c:pt idx="2914">
                  <c:v>2549</c:v>
                </c:pt>
                <c:pt idx="2915">
                  <c:v>2550</c:v>
                </c:pt>
                <c:pt idx="2916">
                  <c:v>2551</c:v>
                </c:pt>
                <c:pt idx="2917">
                  <c:v>2552</c:v>
                </c:pt>
                <c:pt idx="2918">
                  <c:v>2553</c:v>
                </c:pt>
                <c:pt idx="2919">
                  <c:v>2554</c:v>
                </c:pt>
                <c:pt idx="2920">
                  <c:v>2555</c:v>
                </c:pt>
                <c:pt idx="2921">
                  <c:v>2556</c:v>
                </c:pt>
                <c:pt idx="2922">
                  <c:v>2557</c:v>
                </c:pt>
                <c:pt idx="2923">
                  <c:v>2558</c:v>
                </c:pt>
                <c:pt idx="2924">
                  <c:v>2559</c:v>
                </c:pt>
                <c:pt idx="2925">
                  <c:v>2560</c:v>
                </c:pt>
                <c:pt idx="2926">
                  <c:v>2561</c:v>
                </c:pt>
                <c:pt idx="2927">
                  <c:v>2562</c:v>
                </c:pt>
                <c:pt idx="2928">
                  <c:v>2563</c:v>
                </c:pt>
                <c:pt idx="2929">
                  <c:v>2564</c:v>
                </c:pt>
                <c:pt idx="2930">
                  <c:v>2565</c:v>
                </c:pt>
                <c:pt idx="2931">
                  <c:v>2566</c:v>
                </c:pt>
                <c:pt idx="2932">
                  <c:v>2567</c:v>
                </c:pt>
                <c:pt idx="2933">
                  <c:v>2568</c:v>
                </c:pt>
                <c:pt idx="2934">
                  <c:v>2569</c:v>
                </c:pt>
                <c:pt idx="2935">
                  <c:v>2570</c:v>
                </c:pt>
                <c:pt idx="2936">
                  <c:v>2571</c:v>
                </c:pt>
                <c:pt idx="2937">
                  <c:v>2572</c:v>
                </c:pt>
                <c:pt idx="2938">
                  <c:v>2573</c:v>
                </c:pt>
                <c:pt idx="2939">
                  <c:v>2574</c:v>
                </c:pt>
                <c:pt idx="2940">
                  <c:v>2575</c:v>
                </c:pt>
                <c:pt idx="2941">
                  <c:v>2576</c:v>
                </c:pt>
                <c:pt idx="2942">
                  <c:v>2577</c:v>
                </c:pt>
                <c:pt idx="2943">
                  <c:v>2578</c:v>
                </c:pt>
                <c:pt idx="2944">
                  <c:v>2579</c:v>
                </c:pt>
                <c:pt idx="2945">
                  <c:v>2580</c:v>
                </c:pt>
                <c:pt idx="2946">
                  <c:v>2581</c:v>
                </c:pt>
                <c:pt idx="2947">
                  <c:v>2582</c:v>
                </c:pt>
                <c:pt idx="2948">
                  <c:v>2583</c:v>
                </c:pt>
                <c:pt idx="2949">
                  <c:v>2584</c:v>
                </c:pt>
                <c:pt idx="2950">
                  <c:v>2585</c:v>
                </c:pt>
                <c:pt idx="2951">
                  <c:v>2586</c:v>
                </c:pt>
                <c:pt idx="2952">
                  <c:v>2587</c:v>
                </c:pt>
                <c:pt idx="2953">
                  <c:v>2588</c:v>
                </c:pt>
                <c:pt idx="2954">
                  <c:v>2589</c:v>
                </c:pt>
                <c:pt idx="2955">
                  <c:v>2590</c:v>
                </c:pt>
                <c:pt idx="2956">
                  <c:v>2591</c:v>
                </c:pt>
                <c:pt idx="2957">
                  <c:v>2592</c:v>
                </c:pt>
                <c:pt idx="2958">
                  <c:v>2593</c:v>
                </c:pt>
                <c:pt idx="2959">
                  <c:v>2594</c:v>
                </c:pt>
                <c:pt idx="2960">
                  <c:v>2595</c:v>
                </c:pt>
                <c:pt idx="2961">
                  <c:v>2596</c:v>
                </c:pt>
                <c:pt idx="2962">
                  <c:v>2597</c:v>
                </c:pt>
                <c:pt idx="2963">
                  <c:v>2598</c:v>
                </c:pt>
                <c:pt idx="2964">
                  <c:v>2599</c:v>
                </c:pt>
                <c:pt idx="2965">
                  <c:v>2600</c:v>
                </c:pt>
                <c:pt idx="2966">
                  <c:v>2601</c:v>
                </c:pt>
                <c:pt idx="2967">
                  <c:v>2602</c:v>
                </c:pt>
                <c:pt idx="2968">
                  <c:v>2603</c:v>
                </c:pt>
                <c:pt idx="2969">
                  <c:v>2604</c:v>
                </c:pt>
                <c:pt idx="2970">
                  <c:v>2605</c:v>
                </c:pt>
                <c:pt idx="2971">
                  <c:v>2606</c:v>
                </c:pt>
                <c:pt idx="2972">
                  <c:v>2607</c:v>
                </c:pt>
                <c:pt idx="2973">
                  <c:v>2608</c:v>
                </c:pt>
                <c:pt idx="2974">
                  <c:v>2609</c:v>
                </c:pt>
                <c:pt idx="2975">
                  <c:v>2610</c:v>
                </c:pt>
                <c:pt idx="2976">
                  <c:v>2611</c:v>
                </c:pt>
                <c:pt idx="2977">
                  <c:v>2612</c:v>
                </c:pt>
                <c:pt idx="2978">
                  <c:v>2613</c:v>
                </c:pt>
                <c:pt idx="2979">
                  <c:v>2614</c:v>
                </c:pt>
                <c:pt idx="2980">
                  <c:v>2615</c:v>
                </c:pt>
                <c:pt idx="2981">
                  <c:v>2616</c:v>
                </c:pt>
                <c:pt idx="2982">
                  <c:v>2617</c:v>
                </c:pt>
                <c:pt idx="2983">
                  <c:v>2618</c:v>
                </c:pt>
                <c:pt idx="2984">
                  <c:v>2619</c:v>
                </c:pt>
                <c:pt idx="2985">
                  <c:v>2620</c:v>
                </c:pt>
                <c:pt idx="2986">
                  <c:v>2621</c:v>
                </c:pt>
                <c:pt idx="2987">
                  <c:v>2622</c:v>
                </c:pt>
                <c:pt idx="2988">
                  <c:v>2623</c:v>
                </c:pt>
                <c:pt idx="2989">
                  <c:v>2624</c:v>
                </c:pt>
                <c:pt idx="2990">
                  <c:v>2625</c:v>
                </c:pt>
                <c:pt idx="2991">
                  <c:v>2626</c:v>
                </c:pt>
                <c:pt idx="2992">
                  <c:v>2627</c:v>
                </c:pt>
                <c:pt idx="2993">
                  <c:v>2628</c:v>
                </c:pt>
                <c:pt idx="2994">
                  <c:v>2629</c:v>
                </c:pt>
                <c:pt idx="2995">
                  <c:v>2630</c:v>
                </c:pt>
                <c:pt idx="2996">
                  <c:v>2631</c:v>
                </c:pt>
                <c:pt idx="2997">
                  <c:v>2632</c:v>
                </c:pt>
                <c:pt idx="2998">
                  <c:v>2633</c:v>
                </c:pt>
                <c:pt idx="2999">
                  <c:v>2634</c:v>
                </c:pt>
                <c:pt idx="3000">
                  <c:v>2635</c:v>
                </c:pt>
                <c:pt idx="3001">
                  <c:v>2636</c:v>
                </c:pt>
                <c:pt idx="3002">
                  <c:v>2637</c:v>
                </c:pt>
                <c:pt idx="3003">
                  <c:v>2638</c:v>
                </c:pt>
                <c:pt idx="3004">
                  <c:v>2639</c:v>
                </c:pt>
                <c:pt idx="3005">
                  <c:v>2640</c:v>
                </c:pt>
                <c:pt idx="3006">
                  <c:v>2641</c:v>
                </c:pt>
                <c:pt idx="3007">
                  <c:v>2642</c:v>
                </c:pt>
                <c:pt idx="3008">
                  <c:v>2643</c:v>
                </c:pt>
                <c:pt idx="3009">
                  <c:v>2644</c:v>
                </c:pt>
                <c:pt idx="3010">
                  <c:v>2645</c:v>
                </c:pt>
                <c:pt idx="3011">
                  <c:v>2646</c:v>
                </c:pt>
                <c:pt idx="3012">
                  <c:v>2647</c:v>
                </c:pt>
                <c:pt idx="3013">
                  <c:v>2648</c:v>
                </c:pt>
                <c:pt idx="3014">
                  <c:v>2649</c:v>
                </c:pt>
                <c:pt idx="3015">
                  <c:v>2650</c:v>
                </c:pt>
                <c:pt idx="3016">
                  <c:v>2651</c:v>
                </c:pt>
                <c:pt idx="3017">
                  <c:v>2652</c:v>
                </c:pt>
                <c:pt idx="3018">
                  <c:v>2653</c:v>
                </c:pt>
                <c:pt idx="3019">
                  <c:v>2654</c:v>
                </c:pt>
                <c:pt idx="3020">
                  <c:v>2655</c:v>
                </c:pt>
                <c:pt idx="3021">
                  <c:v>2656</c:v>
                </c:pt>
                <c:pt idx="3022">
                  <c:v>2657</c:v>
                </c:pt>
                <c:pt idx="3023">
                  <c:v>2658</c:v>
                </c:pt>
                <c:pt idx="3024">
                  <c:v>2659</c:v>
                </c:pt>
                <c:pt idx="3025">
                  <c:v>2660</c:v>
                </c:pt>
                <c:pt idx="3026">
                  <c:v>2661</c:v>
                </c:pt>
                <c:pt idx="3027">
                  <c:v>2662</c:v>
                </c:pt>
                <c:pt idx="3028">
                  <c:v>2663</c:v>
                </c:pt>
                <c:pt idx="3029">
                  <c:v>2664</c:v>
                </c:pt>
                <c:pt idx="3030">
                  <c:v>2665</c:v>
                </c:pt>
                <c:pt idx="3031">
                  <c:v>2666</c:v>
                </c:pt>
                <c:pt idx="3032">
                  <c:v>2667</c:v>
                </c:pt>
                <c:pt idx="3033">
                  <c:v>2668</c:v>
                </c:pt>
                <c:pt idx="3034">
                  <c:v>2669</c:v>
                </c:pt>
                <c:pt idx="3035">
                  <c:v>2670</c:v>
                </c:pt>
                <c:pt idx="3036">
                  <c:v>2671</c:v>
                </c:pt>
                <c:pt idx="3037">
                  <c:v>2672</c:v>
                </c:pt>
                <c:pt idx="3038">
                  <c:v>2673</c:v>
                </c:pt>
                <c:pt idx="3039">
                  <c:v>2674</c:v>
                </c:pt>
                <c:pt idx="3040">
                  <c:v>2675</c:v>
                </c:pt>
                <c:pt idx="3041">
                  <c:v>2676</c:v>
                </c:pt>
                <c:pt idx="3042">
                  <c:v>2677</c:v>
                </c:pt>
                <c:pt idx="3043">
                  <c:v>2678</c:v>
                </c:pt>
                <c:pt idx="3044">
                  <c:v>2679</c:v>
                </c:pt>
                <c:pt idx="3045">
                  <c:v>2680</c:v>
                </c:pt>
                <c:pt idx="3046">
                  <c:v>2681</c:v>
                </c:pt>
                <c:pt idx="3047">
                  <c:v>2682</c:v>
                </c:pt>
                <c:pt idx="3048">
                  <c:v>2683</c:v>
                </c:pt>
                <c:pt idx="3049">
                  <c:v>2684</c:v>
                </c:pt>
                <c:pt idx="3050">
                  <c:v>2685</c:v>
                </c:pt>
                <c:pt idx="3051">
                  <c:v>2686</c:v>
                </c:pt>
                <c:pt idx="3052">
                  <c:v>2687</c:v>
                </c:pt>
                <c:pt idx="3053">
                  <c:v>2688</c:v>
                </c:pt>
                <c:pt idx="3054">
                  <c:v>2689</c:v>
                </c:pt>
                <c:pt idx="3055">
                  <c:v>2690</c:v>
                </c:pt>
                <c:pt idx="3056">
                  <c:v>2691</c:v>
                </c:pt>
                <c:pt idx="3057">
                  <c:v>2692</c:v>
                </c:pt>
                <c:pt idx="3058">
                  <c:v>2693</c:v>
                </c:pt>
                <c:pt idx="3059">
                  <c:v>2694</c:v>
                </c:pt>
                <c:pt idx="3060">
                  <c:v>2695</c:v>
                </c:pt>
                <c:pt idx="3061">
                  <c:v>2696</c:v>
                </c:pt>
                <c:pt idx="3062">
                  <c:v>2697</c:v>
                </c:pt>
                <c:pt idx="3063">
                  <c:v>2698</c:v>
                </c:pt>
                <c:pt idx="3064">
                  <c:v>2699</c:v>
                </c:pt>
                <c:pt idx="3065">
                  <c:v>2700</c:v>
                </c:pt>
                <c:pt idx="3066">
                  <c:v>2701</c:v>
                </c:pt>
                <c:pt idx="3067">
                  <c:v>2702</c:v>
                </c:pt>
                <c:pt idx="3068">
                  <c:v>2703</c:v>
                </c:pt>
                <c:pt idx="3069">
                  <c:v>2704</c:v>
                </c:pt>
                <c:pt idx="3070">
                  <c:v>2705</c:v>
                </c:pt>
                <c:pt idx="3071">
                  <c:v>2706</c:v>
                </c:pt>
                <c:pt idx="3072">
                  <c:v>2707</c:v>
                </c:pt>
                <c:pt idx="3073">
                  <c:v>2708</c:v>
                </c:pt>
                <c:pt idx="3074">
                  <c:v>2709</c:v>
                </c:pt>
                <c:pt idx="3075">
                  <c:v>2710</c:v>
                </c:pt>
                <c:pt idx="3076">
                  <c:v>2711</c:v>
                </c:pt>
                <c:pt idx="3077">
                  <c:v>2712</c:v>
                </c:pt>
                <c:pt idx="3078">
                  <c:v>2713</c:v>
                </c:pt>
                <c:pt idx="3079">
                  <c:v>2714</c:v>
                </c:pt>
                <c:pt idx="3080">
                  <c:v>2715</c:v>
                </c:pt>
                <c:pt idx="3081">
                  <c:v>2716</c:v>
                </c:pt>
                <c:pt idx="3082">
                  <c:v>2717</c:v>
                </c:pt>
                <c:pt idx="3083">
                  <c:v>2718</c:v>
                </c:pt>
                <c:pt idx="3084">
                  <c:v>2719</c:v>
                </c:pt>
                <c:pt idx="3085">
                  <c:v>2720</c:v>
                </c:pt>
                <c:pt idx="3086">
                  <c:v>2721</c:v>
                </c:pt>
                <c:pt idx="3087">
                  <c:v>2722</c:v>
                </c:pt>
                <c:pt idx="3088">
                  <c:v>2723</c:v>
                </c:pt>
                <c:pt idx="3089">
                  <c:v>2724</c:v>
                </c:pt>
                <c:pt idx="3090">
                  <c:v>2725</c:v>
                </c:pt>
                <c:pt idx="3091">
                  <c:v>2726</c:v>
                </c:pt>
                <c:pt idx="3092">
                  <c:v>2727</c:v>
                </c:pt>
                <c:pt idx="3093">
                  <c:v>2728</c:v>
                </c:pt>
                <c:pt idx="3094">
                  <c:v>2729</c:v>
                </c:pt>
                <c:pt idx="3095">
                  <c:v>2730</c:v>
                </c:pt>
                <c:pt idx="3096">
                  <c:v>2731</c:v>
                </c:pt>
                <c:pt idx="3097">
                  <c:v>2732</c:v>
                </c:pt>
                <c:pt idx="3098">
                  <c:v>2733</c:v>
                </c:pt>
                <c:pt idx="3099">
                  <c:v>2734</c:v>
                </c:pt>
                <c:pt idx="3100">
                  <c:v>2735</c:v>
                </c:pt>
                <c:pt idx="3101">
                  <c:v>2736</c:v>
                </c:pt>
                <c:pt idx="3102">
                  <c:v>2737</c:v>
                </c:pt>
                <c:pt idx="3103">
                  <c:v>2738</c:v>
                </c:pt>
                <c:pt idx="3104">
                  <c:v>2739</c:v>
                </c:pt>
                <c:pt idx="3105">
                  <c:v>2740</c:v>
                </c:pt>
                <c:pt idx="3106">
                  <c:v>2741</c:v>
                </c:pt>
                <c:pt idx="3107">
                  <c:v>2742</c:v>
                </c:pt>
                <c:pt idx="3108">
                  <c:v>2743</c:v>
                </c:pt>
                <c:pt idx="3109">
                  <c:v>2744</c:v>
                </c:pt>
                <c:pt idx="3110">
                  <c:v>2745</c:v>
                </c:pt>
                <c:pt idx="3111">
                  <c:v>2746</c:v>
                </c:pt>
                <c:pt idx="3112">
                  <c:v>2747</c:v>
                </c:pt>
                <c:pt idx="3113">
                  <c:v>2748</c:v>
                </c:pt>
                <c:pt idx="3114">
                  <c:v>2749</c:v>
                </c:pt>
                <c:pt idx="3115">
                  <c:v>2750</c:v>
                </c:pt>
                <c:pt idx="3116">
                  <c:v>2751</c:v>
                </c:pt>
                <c:pt idx="3117">
                  <c:v>2752</c:v>
                </c:pt>
                <c:pt idx="3118">
                  <c:v>2753</c:v>
                </c:pt>
                <c:pt idx="3119">
                  <c:v>2754</c:v>
                </c:pt>
                <c:pt idx="3120">
                  <c:v>2755</c:v>
                </c:pt>
                <c:pt idx="3121">
                  <c:v>2756</c:v>
                </c:pt>
                <c:pt idx="3122">
                  <c:v>2757</c:v>
                </c:pt>
                <c:pt idx="3123">
                  <c:v>2758</c:v>
                </c:pt>
                <c:pt idx="3124">
                  <c:v>2759</c:v>
                </c:pt>
                <c:pt idx="3125">
                  <c:v>2760</c:v>
                </c:pt>
                <c:pt idx="3126">
                  <c:v>2761</c:v>
                </c:pt>
                <c:pt idx="3127">
                  <c:v>2762</c:v>
                </c:pt>
                <c:pt idx="3128">
                  <c:v>2763</c:v>
                </c:pt>
                <c:pt idx="3129">
                  <c:v>2764</c:v>
                </c:pt>
                <c:pt idx="3130">
                  <c:v>2765</c:v>
                </c:pt>
                <c:pt idx="3131">
                  <c:v>2766</c:v>
                </c:pt>
                <c:pt idx="3132">
                  <c:v>2767</c:v>
                </c:pt>
                <c:pt idx="3133">
                  <c:v>2768</c:v>
                </c:pt>
                <c:pt idx="3134">
                  <c:v>2769</c:v>
                </c:pt>
                <c:pt idx="3135">
                  <c:v>2770</c:v>
                </c:pt>
                <c:pt idx="3136">
                  <c:v>2771</c:v>
                </c:pt>
                <c:pt idx="3137">
                  <c:v>2772</c:v>
                </c:pt>
                <c:pt idx="3138">
                  <c:v>2773</c:v>
                </c:pt>
                <c:pt idx="3139">
                  <c:v>2774</c:v>
                </c:pt>
                <c:pt idx="3140">
                  <c:v>2775</c:v>
                </c:pt>
                <c:pt idx="3141">
                  <c:v>2776</c:v>
                </c:pt>
                <c:pt idx="3142">
                  <c:v>2777</c:v>
                </c:pt>
                <c:pt idx="3143">
                  <c:v>2778</c:v>
                </c:pt>
                <c:pt idx="3144">
                  <c:v>2779</c:v>
                </c:pt>
                <c:pt idx="3145">
                  <c:v>2780</c:v>
                </c:pt>
                <c:pt idx="3146">
                  <c:v>2781</c:v>
                </c:pt>
                <c:pt idx="3147">
                  <c:v>2782</c:v>
                </c:pt>
                <c:pt idx="3148">
                  <c:v>2783</c:v>
                </c:pt>
                <c:pt idx="3149">
                  <c:v>2784</c:v>
                </c:pt>
                <c:pt idx="3150">
                  <c:v>2785</c:v>
                </c:pt>
                <c:pt idx="3151">
                  <c:v>2786</c:v>
                </c:pt>
                <c:pt idx="3152">
                  <c:v>2787</c:v>
                </c:pt>
                <c:pt idx="3153">
                  <c:v>2788</c:v>
                </c:pt>
                <c:pt idx="3154">
                  <c:v>2789</c:v>
                </c:pt>
                <c:pt idx="3155">
                  <c:v>2790</c:v>
                </c:pt>
                <c:pt idx="3156">
                  <c:v>2791</c:v>
                </c:pt>
                <c:pt idx="3157">
                  <c:v>2792</c:v>
                </c:pt>
                <c:pt idx="3158">
                  <c:v>2793</c:v>
                </c:pt>
                <c:pt idx="3159">
                  <c:v>2794</c:v>
                </c:pt>
                <c:pt idx="3160">
                  <c:v>2795</c:v>
                </c:pt>
                <c:pt idx="3161">
                  <c:v>2796</c:v>
                </c:pt>
                <c:pt idx="3162">
                  <c:v>2797</c:v>
                </c:pt>
                <c:pt idx="3163">
                  <c:v>2798</c:v>
                </c:pt>
                <c:pt idx="3164">
                  <c:v>2799</c:v>
                </c:pt>
                <c:pt idx="3165">
                  <c:v>2800</c:v>
                </c:pt>
                <c:pt idx="3166">
                  <c:v>2801</c:v>
                </c:pt>
                <c:pt idx="3167">
                  <c:v>2802</c:v>
                </c:pt>
                <c:pt idx="3168">
                  <c:v>2803</c:v>
                </c:pt>
                <c:pt idx="3169">
                  <c:v>2804</c:v>
                </c:pt>
                <c:pt idx="3170">
                  <c:v>2805</c:v>
                </c:pt>
                <c:pt idx="3171">
                  <c:v>2806</c:v>
                </c:pt>
                <c:pt idx="3172">
                  <c:v>2807</c:v>
                </c:pt>
                <c:pt idx="3173">
                  <c:v>2808</c:v>
                </c:pt>
                <c:pt idx="3174">
                  <c:v>2809</c:v>
                </c:pt>
                <c:pt idx="3175">
                  <c:v>2810</c:v>
                </c:pt>
                <c:pt idx="3176">
                  <c:v>2811</c:v>
                </c:pt>
                <c:pt idx="3177">
                  <c:v>2812</c:v>
                </c:pt>
                <c:pt idx="3178">
                  <c:v>2813</c:v>
                </c:pt>
                <c:pt idx="3179">
                  <c:v>2814</c:v>
                </c:pt>
                <c:pt idx="3180">
                  <c:v>2815</c:v>
                </c:pt>
                <c:pt idx="3181">
                  <c:v>2816</c:v>
                </c:pt>
                <c:pt idx="3182">
                  <c:v>2817</c:v>
                </c:pt>
                <c:pt idx="3183">
                  <c:v>2818</c:v>
                </c:pt>
                <c:pt idx="3184">
                  <c:v>2819</c:v>
                </c:pt>
                <c:pt idx="3185">
                  <c:v>2820</c:v>
                </c:pt>
                <c:pt idx="3186">
                  <c:v>2821</c:v>
                </c:pt>
                <c:pt idx="3187">
                  <c:v>2822</c:v>
                </c:pt>
                <c:pt idx="3188">
                  <c:v>2823</c:v>
                </c:pt>
                <c:pt idx="3189">
                  <c:v>2824</c:v>
                </c:pt>
                <c:pt idx="3190">
                  <c:v>2825</c:v>
                </c:pt>
                <c:pt idx="3191">
                  <c:v>2826</c:v>
                </c:pt>
                <c:pt idx="3192">
                  <c:v>2827</c:v>
                </c:pt>
                <c:pt idx="3193">
                  <c:v>2828</c:v>
                </c:pt>
                <c:pt idx="3194">
                  <c:v>2829</c:v>
                </c:pt>
                <c:pt idx="3195">
                  <c:v>2830</c:v>
                </c:pt>
                <c:pt idx="3196">
                  <c:v>2831</c:v>
                </c:pt>
                <c:pt idx="3197">
                  <c:v>2832</c:v>
                </c:pt>
                <c:pt idx="3198">
                  <c:v>2833</c:v>
                </c:pt>
                <c:pt idx="3199">
                  <c:v>2834</c:v>
                </c:pt>
                <c:pt idx="3200">
                  <c:v>2835</c:v>
                </c:pt>
                <c:pt idx="3201">
                  <c:v>2836</c:v>
                </c:pt>
                <c:pt idx="3202">
                  <c:v>2837</c:v>
                </c:pt>
                <c:pt idx="3203">
                  <c:v>2838</c:v>
                </c:pt>
                <c:pt idx="3204">
                  <c:v>2839</c:v>
                </c:pt>
                <c:pt idx="3205">
                  <c:v>2840</c:v>
                </c:pt>
                <c:pt idx="3206">
                  <c:v>2841</c:v>
                </c:pt>
                <c:pt idx="3207">
                  <c:v>2842</c:v>
                </c:pt>
                <c:pt idx="3208">
                  <c:v>2843</c:v>
                </c:pt>
                <c:pt idx="3209">
                  <c:v>2844</c:v>
                </c:pt>
                <c:pt idx="3210">
                  <c:v>2845</c:v>
                </c:pt>
                <c:pt idx="3211">
                  <c:v>2846</c:v>
                </c:pt>
                <c:pt idx="3212">
                  <c:v>2847</c:v>
                </c:pt>
                <c:pt idx="3213">
                  <c:v>2848</c:v>
                </c:pt>
                <c:pt idx="3214">
                  <c:v>2849</c:v>
                </c:pt>
                <c:pt idx="3215">
                  <c:v>2850</c:v>
                </c:pt>
                <c:pt idx="3216">
                  <c:v>2851</c:v>
                </c:pt>
                <c:pt idx="3217">
                  <c:v>2852</c:v>
                </c:pt>
                <c:pt idx="3218">
                  <c:v>2853</c:v>
                </c:pt>
                <c:pt idx="3219">
                  <c:v>2854</c:v>
                </c:pt>
                <c:pt idx="3220">
                  <c:v>2855</c:v>
                </c:pt>
                <c:pt idx="3221">
                  <c:v>2856</c:v>
                </c:pt>
                <c:pt idx="3222">
                  <c:v>2857</c:v>
                </c:pt>
                <c:pt idx="3223">
                  <c:v>2858</c:v>
                </c:pt>
                <c:pt idx="3224">
                  <c:v>2859</c:v>
                </c:pt>
                <c:pt idx="3225">
                  <c:v>2860</c:v>
                </c:pt>
                <c:pt idx="3226">
                  <c:v>2861</c:v>
                </c:pt>
                <c:pt idx="3227">
                  <c:v>2862</c:v>
                </c:pt>
                <c:pt idx="3228">
                  <c:v>2863</c:v>
                </c:pt>
                <c:pt idx="3229">
                  <c:v>2864</c:v>
                </c:pt>
                <c:pt idx="3230">
                  <c:v>2865</c:v>
                </c:pt>
                <c:pt idx="3231">
                  <c:v>2866</c:v>
                </c:pt>
                <c:pt idx="3232">
                  <c:v>2867</c:v>
                </c:pt>
                <c:pt idx="3233">
                  <c:v>2868</c:v>
                </c:pt>
                <c:pt idx="3234">
                  <c:v>2869</c:v>
                </c:pt>
                <c:pt idx="3235">
                  <c:v>2870</c:v>
                </c:pt>
                <c:pt idx="3236">
                  <c:v>2871</c:v>
                </c:pt>
                <c:pt idx="3237">
                  <c:v>2872</c:v>
                </c:pt>
                <c:pt idx="3238">
                  <c:v>2873</c:v>
                </c:pt>
                <c:pt idx="3239">
                  <c:v>2874</c:v>
                </c:pt>
                <c:pt idx="3240">
                  <c:v>2875</c:v>
                </c:pt>
                <c:pt idx="3241">
                  <c:v>2876</c:v>
                </c:pt>
                <c:pt idx="3242">
                  <c:v>2877</c:v>
                </c:pt>
                <c:pt idx="3243">
                  <c:v>2878</c:v>
                </c:pt>
                <c:pt idx="3244">
                  <c:v>2879</c:v>
                </c:pt>
                <c:pt idx="3245">
                  <c:v>2880</c:v>
                </c:pt>
                <c:pt idx="3246">
                  <c:v>2881</c:v>
                </c:pt>
                <c:pt idx="3247">
                  <c:v>2882</c:v>
                </c:pt>
                <c:pt idx="3248">
                  <c:v>2883</c:v>
                </c:pt>
                <c:pt idx="3249">
                  <c:v>2884</c:v>
                </c:pt>
                <c:pt idx="3250">
                  <c:v>2885</c:v>
                </c:pt>
                <c:pt idx="3251">
                  <c:v>2886</c:v>
                </c:pt>
                <c:pt idx="3252">
                  <c:v>2887</c:v>
                </c:pt>
                <c:pt idx="3253">
                  <c:v>2888</c:v>
                </c:pt>
                <c:pt idx="3254">
                  <c:v>2889</c:v>
                </c:pt>
                <c:pt idx="3255">
                  <c:v>2890</c:v>
                </c:pt>
                <c:pt idx="3256">
                  <c:v>2891</c:v>
                </c:pt>
                <c:pt idx="3257">
                  <c:v>2892</c:v>
                </c:pt>
                <c:pt idx="3258">
                  <c:v>2893</c:v>
                </c:pt>
                <c:pt idx="3259">
                  <c:v>2894</c:v>
                </c:pt>
                <c:pt idx="3260">
                  <c:v>2895</c:v>
                </c:pt>
                <c:pt idx="3261">
                  <c:v>2896</c:v>
                </c:pt>
                <c:pt idx="3262">
                  <c:v>2897</c:v>
                </c:pt>
                <c:pt idx="3263">
                  <c:v>2898</c:v>
                </c:pt>
                <c:pt idx="3264">
                  <c:v>2899</c:v>
                </c:pt>
                <c:pt idx="3265">
                  <c:v>2900</c:v>
                </c:pt>
                <c:pt idx="3266">
                  <c:v>2901</c:v>
                </c:pt>
                <c:pt idx="3267">
                  <c:v>2902</c:v>
                </c:pt>
                <c:pt idx="3268">
                  <c:v>2903</c:v>
                </c:pt>
                <c:pt idx="3269">
                  <c:v>2904</c:v>
                </c:pt>
                <c:pt idx="3270">
                  <c:v>2905</c:v>
                </c:pt>
                <c:pt idx="3271">
                  <c:v>2906</c:v>
                </c:pt>
                <c:pt idx="3272">
                  <c:v>2907</c:v>
                </c:pt>
                <c:pt idx="3273">
                  <c:v>2908</c:v>
                </c:pt>
                <c:pt idx="3274">
                  <c:v>2909</c:v>
                </c:pt>
                <c:pt idx="3275">
                  <c:v>2910</c:v>
                </c:pt>
                <c:pt idx="3276">
                  <c:v>2911</c:v>
                </c:pt>
                <c:pt idx="3277">
                  <c:v>2912</c:v>
                </c:pt>
                <c:pt idx="3278">
                  <c:v>2913</c:v>
                </c:pt>
                <c:pt idx="3279">
                  <c:v>2914</c:v>
                </c:pt>
                <c:pt idx="3280">
                  <c:v>2915</c:v>
                </c:pt>
                <c:pt idx="3281">
                  <c:v>2916</c:v>
                </c:pt>
                <c:pt idx="3282">
                  <c:v>2917</c:v>
                </c:pt>
                <c:pt idx="3283">
                  <c:v>2918</c:v>
                </c:pt>
                <c:pt idx="3284">
                  <c:v>2919</c:v>
                </c:pt>
                <c:pt idx="3285">
                  <c:v>2920</c:v>
                </c:pt>
                <c:pt idx="3286">
                  <c:v>2921</c:v>
                </c:pt>
                <c:pt idx="3287">
                  <c:v>2922</c:v>
                </c:pt>
                <c:pt idx="3288">
                  <c:v>2923</c:v>
                </c:pt>
                <c:pt idx="3289">
                  <c:v>2924</c:v>
                </c:pt>
                <c:pt idx="3290">
                  <c:v>2925</c:v>
                </c:pt>
                <c:pt idx="3291">
                  <c:v>2926</c:v>
                </c:pt>
                <c:pt idx="3292">
                  <c:v>2927</c:v>
                </c:pt>
                <c:pt idx="3293">
                  <c:v>2928</c:v>
                </c:pt>
                <c:pt idx="3294">
                  <c:v>2929</c:v>
                </c:pt>
                <c:pt idx="3295">
                  <c:v>2930</c:v>
                </c:pt>
                <c:pt idx="3296">
                  <c:v>2931</c:v>
                </c:pt>
                <c:pt idx="3297">
                  <c:v>2932</c:v>
                </c:pt>
                <c:pt idx="3298">
                  <c:v>2933</c:v>
                </c:pt>
                <c:pt idx="3299">
                  <c:v>2934</c:v>
                </c:pt>
                <c:pt idx="3300">
                  <c:v>2935</c:v>
                </c:pt>
                <c:pt idx="3301">
                  <c:v>2936</c:v>
                </c:pt>
                <c:pt idx="3302">
                  <c:v>2937</c:v>
                </c:pt>
                <c:pt idx="3303">
                  <c:v>2938</c:v>
                </c:pt>
                <c:pt idx="3304">
                  <c:v>2939</c:v>
                </c:pt>
                <c:pt idx="3305">
                  <c:v>2940</c:v>
                </c:pt>
                <c:pt idx="3306">
                  <c:v>2941</c:v>
                </c:pt>
                <c:pt idx="3307">
                  <c:v>2942</c:v>
                </c:pt>
                <c:pt idx="3308">
                  <c:v>2943</c:v>
                </c:pt>
                <c:pt idx="3309">
                  <c:v>2944</c:v>
                </c:pt>
                <c:pt idx="3310">
                  <c:v>2945</c:v>
                </c:pt>
                <c:pt idx="3311">
                  <c:v>2946</c:v>
                </c:pt>
                <c:pt idx="3312">
                  <c:v>2947</c:v>
                </c:pt>
                <c:pt idx="3313">
                  <c:v>2948</c:v>
                </c:pt>
                <c:pt idx="3314">
                  <c:v>2949</c:v>
                </c:pt>
                <c:pt idx="3315">
                  <c:v>2950</c:v>
                </c:pt>
                <c:pt idx="3316">
                  <c:v>2951</c:v>
                </c:pt>
                <c:pt idx="3317">
                  <c:v>2952</c:v>
                </c:pt>
                <c:pt idx="3318">
                  <c:v>2953</c:v>
                </c:pt>
                <c:pt idx="3319">
                  <c:v>2954</c:v>
                </c:pt>
                <c:pt idx="3320">
                  <c:v>2955</c:v>
                </c:pt>
                <c:pt idx="3321">
                  <c:v>2956</c:v>
                </c:pt>
                <c:pt idx="3322">
                  <c:v>2957</c:v>
                </c:pt>
                <c:pt idx="3323">
                  <c:v>2958</c:v>
                </c:pt>
                <c:pt idx="3324">
                  <c:v>2959</c:v>
                </c:pt>
                <c:pt idx="3325">
                  <c:v>2960</c:v>
                </c:pt>
                <c:pt idx="3326">
                  <c:v>2961</c:v>
                </c:pt>
                <c:pt idx="3327">
                  <c:v>2962</c:v>
                </c:pt>
                <c:pt idx="3328">
                  <c:v>2963</c:v>
                </c:pt>
                <c:pt idx="3329">
                  <c:v>2964</c:v>
                </c:pt>
                <c:pt idx="3330">
                  <c:v>2965</c:v>
                </c:pt>
                <c:pt idx="3331">
                  <c:v>2966</c:v>
                </c:pt>
                <c:pt idx="3332">
                  <c:v>2967</c:v>
                </c:pt>
                <c:pt idx="3333">
                  <c:v>2968</c:v>
                </c:pt>
                <c:pt idx="3334">
                  <c:v>2969</c:v>
                </c:pt>
                <c:pt idx="3335">
                  <c:v>2970</c:v>
                </c:pt>
                <c:pt idx="3336">
                  <c:v>2971</c:v>
                </c:pt>
                <c:pt idx="3337">
                  <c:v>2972</c:v>
                </c:pt>
                <c:pt idx="3338">
                  <c:v>2973</c:v>
                </c:pt>
                <c:pt idx="3339">
                  <c:v>2974</c:v>
                </c:pt>
                <c:pt idx="3340">
                  <c:v>2975</c:v>
                </c:pt>
                <c:pt idx="3341">
                  <c:v>2976</c:v>
                </c:pt>
                <c:pt idx="3342">
                  <c:v>2977</c:v>
                </c:pt>
                <c:pt idx="3343">
                  <c:v>2978</c:v>
                </c:pt>
                <c:pt idx="3344">
                  <c:v>2979</c:v>
                </c:pt>
                <c:pt idx="3345">
                  <c:v>2980</c:v>
                </c:pt>
                <c:pt idx="3346">
                  <c:v>2981</c:v>
                </c:pt>
                <c:pt idx="3347">
                  <c:v>2982</c:v>
                </c:pt>
                <c:pt idx="3348">
                  <c:v>2983</c:v>
                </c:pt>
                <c:pt idx="3349">
                  <c:v>2984</c:v>
                </c:pt>
                <c:pt idx="3350">
                  <c:v>2985</c:v>
                </c:pt>
                <c:pt idx="3351">
                  <c:v>2986</c:v>
                </c:pt>
                <c:pt idx="3352">
                  <c:v>2987</c:v>
                </c:pt>
                <c:pt idx="3353">
                  <c:v>2988</c:v>
                </c:pt>
                <c:pt idx="3354">
                  <c:v>2989</c:v>
                </c:pt>
                <c:pt idx="3355">
                  <c:v>2990</c:v>
                </c:pt>
                <c:pt idx="3356">
                  <c:v>2991</c:v>
                </c:pt>
                <c:pt idx="3357">
                  <c:v>2992</c:v>
                </c:pt>
                <c:pt idx="3358">
                  <c:v>2993</c:v>
                </c:pt>
                <c:pt idx="3359">
                  <c:v>2994</c:v>
                </c:pt>
                <c:pt idx="3360">
                  <c:v>2995</c:v>
                </c:pt>
                <c:pt idx="3361">
                  <c:v>2996</c:v>
                </c:pt>
                <c:pt idx="3362">
                  <c:v>2997</c:v>
                </c:pt>
                <c:pt idx="3363">
                  <c:v>2998</c:v>
                </c:pt>
                <c:pt idx="3364">
                  <c:v>2999</c:v>
                </c:pt>
                <c:pt idx="3365">
                  <c:v>3000</c:v>
                </c:pt>
                <c:pt idx="3366">
                  <c:v>3001</c:v>
                </c:pt>
                <c:pt idx="3367">
                  <c:v>3002</c:v>
                </c:pt>
                <c:pt idx="3368">
                  <c:v>3003</c:v>
                </c:pt>
                <c:pt idx="3369">
                  <c:v>3004</c:v>
                </c:pt>
                <c:pt idx="3370">
                  <c:v>3005</c:v>
                </c:pt>
                <c:pt idx="3371">
                  <c:v>3006</c:v>
                </c:pt>
                <c:pt idx="3372">
                  <c:v>3007</c:v>
                </c:pt>
                <c:pt idx="3373">
                  <c:v>3008</c:v>
                </c:pt>
                <c:pt idx="3374">
                  <c:v>3009</c:v>
                </c:pt>
                <c:pt idx="3375">
                  <c:v>3010</c:v>
                </c:pt>
                <c:pt idx="3376">
                  <c:v>3011</c:v>
                </c:pt>
                <c:pt idx="3377">
                  <c:v>3012</c:v>
                </c:pt>
                <c:pt idx="3378">
                  <c:v>3013</c:v>
                </c:pt>
                <c:pt idx="3379">
                  <c:v>3014</c:v>
                </c:pt>
                <c:pt idx="3380">
                  <c:v>3015</c:v>
                </c:pt>
                <c:pt idx="3381">
                  <c:v>3016</c:v>
                </c:pt>
                <c:pt idx="3382">
                  <c:v>3017</c:v>
                </c:pt>
                <c:pt idx="3383">
                  <c:v>3018</c:v>
                </c:pt>
                <c:pt idx="3384">
                  <c:v>3019</c:v>
                </c:pt>
                <c:pt idx="3385">
                  <c:v>3020</c:v>
                </c:pt>
                <c:pt idx="3386">
                  <c:v>3021</c:v>
                </c:pt>
                <c:pt idx="3387">
                  <c:v>3022</c:v>
                </c:pt>
                <c:pt idx="3388">
                  <c:v>3023</c:v>
                </c:pt>
                <c:pt idx="3389">
                  <c:v>3024</c:v>
                </c:pt>
                <c:pt idx="3390">
                  <c:v>3025</c:v>
                </c:pt>
                <c:pt idx="3391">
                  <c:v>3026</c:v>
                </c:pt>
                <c:pt idx="3392">
                  <c:v>3027</c:v>
                </c:pt>
                <c:pt idx="3393">
                  <c:v>3028</c:v>
                </c:pt>
                <c:pt idx="3394">
                  <c:v>3029</c:v>
                </c:pt>
                <c:pt idx="3395">
                  <c:v>3030</c:v>
                </c:pt>
                <c:pt idx="3396">
                  <c:v>3031</c:v>
                </c:pt>
                <c:pt idx="3397">
                  <c:v>3032</c:v>
                </c:pt>
                <c:pt idx="3398">
                  <c:v>3033</c:v>
                </c:pt>
                <c:pt idx="3399">
                  <c:v>3034</c:v>
                </c:pt>
                <c:pt idx="3400">
                  <c:v>3035</c:v>
                </c:pt>
                <c:pt idx="3401">
                  <c:v>3036</c:v>
                </c:pt>
                <c:pt idx="3402">
                  <c:v>3037</c:v>
                </c:pt>
                <c:pt idx="3403">
                  <c:v>3038</c:v>
                </c:pt>
                <c:pt idx="3404">
                  <c:v>3039</c:v>
                </c:pt>
                <c:pt idx="3405">
                  <c:v>3040</c:v>
                </c:pt>
                <c:pt idx="3406">
                  <c:v>3041</c:v>
                </c:pt>
                <c:pt idx="3407">
                  <c:v>3042</c:v>
                </c:pt>
                <c:pt idx="3408">
                  <c:v>3043</c:v>
                </c:pt>
                <c:pt idx="3409">
                  <c:v>3044</c:v>
                </c:pt>
                <c:pt idx="3410">
                  <c:v>3045</c:v>
                </c:pt>
                <c:pt idx="3411">
                  <c:v>3046</c:v>
                </c:pt>
                <c:pt idx="3412">
                  <c:v>3047</c:v>
                </c:pt>
                <c:pt idx="3413">
                  <c:v>3048</c:v>
                </c:pt>
                <c:pt idx="3414">
                  <c:v>3049</c:v>
                </c:pt>
                <c:pt idx="3415">
                  <c:v>3050</c:v>
                </c:pt>
                <c:pt idx="3416">
                  <c:v>3051</c:v>
                </c:pt>
                <c:pt idx="3417">
                  <c:v>3052</c:v>
                </c:pt>
                <c:pt idx="3418">
                  <c:v>3053</c:v>
                </c:pt>
                <c:pt idx="3419">
                  <c:v>3054</c:v>
                </c:pt>
                <c:pt idx="3420">
                  <c:v>3055</c:v>
                </c:pt>
                <c:pt idx="3421">
                  <c:v>3056</c:v>
                </c:pt>
                <c:pt idx="3422">
                  <c:v>3057</c:v>
                </c:pt>
                <c:pt idx="3423">
                  <c:v>3058</c:v>
                </c:pt>
                <c:pt idx="3424">
                  <c:v>3059</c:v>
                </c:pt>
                <c:pt idx="3425">
                  <c:v>3060</c:v>
                </c:pt>
                <c:pt idx="3426">
                  <c:v>3061</c:v>
                </c:pt>
                <c:pt idx="3427">
                  <c:v>3062</c:v>
                </c:pt>
                <c:pt idx="3428">
                  <c:v>3063</c:v>
                </c:pt>
                <c:pt idx="3429">
                  <c:v>3064</c:v>
                </c:pt>
                <c:pt idx="3430">
                  <c:v>3065</c:v>
                </c:pt>
                <c:pt idx="3431">
                  <c:v>3066</c:v>
                </c:pt>
                <c:pt idx="3432">
                  <c:v>3067</c:v>
                </c:pt>
                <c:pt idx="3433">
                  <c:v>3068</c:v>
                </c:pt>
                <c:pt idx="3434">
                  <c:v>3069</c:v>
                </c:pt>
                <c:pt idx="3435">
                  <c:v>3070</c:v>
                </c:pt>
                <c:pt idx="3436">
                  <c:v>3071</c:v>
                </c:pt>
                <c:pt idx="3437">
                  <c:v>3072</c:v>
                </c:pt>
                <c:pt idx="3438">
                  <c:v>3073</c:v>
                </c:pt>
                <c:pt idx="3439">
                  <c:v>3074</c:v>
                </c:pt>
                <c:pt idx="3440">
                  <c:v>3075</c:v>
                </c:pt>
                <c:pt idx="3441">
                  <c:v>3076</c:v>
                </c:pt>
                <c:pt idx="3442">
                  <c:v>3077</c:v>
                </c:pt>
                <c:pt idx="3443">
                  <c:v>3078</c:v>
                </c:pt>
                <c:pt idx="3444">
                  <c:v>3079</c:v>
                </c:pt>
                <c:pt idx="3445">
                  <c:v>3080</c:v>
                </c:pt>
                <c:pt idx="3446">
                  <c:v>3081</c:v>
                </c:pt>
                <c:pt idx="3447">
                  <c:v>3082</c:v>
                </c:pt>
                <c:pt idx="3448">
                  <c:v>3083</c:v>
                </c:pt>
                <c:pt idx="3449">
                  <c:v>3084</c:v>
                </c:pt>
                <c:pt idx="3450">
                  <c:v>3085</c:v>
                </c:pt>
                <c:pt idx="3451">
                  <c:v>3086</c:v>
                </c:pt>
                <c:pt idx="3452">
                  <c:v>3087</c:v>
                </c:pt>
                <c:pt idx="3453">
                  <c:v>3088</c:v>
                </c:pt>
                <c:pt idx="3454">
                  <c:v>3089</c:v>
                </c:pt>
                <c:pt idx="3455">
                  <c:v>3090</c:v>
                </c:pt>
                <c:pt idx="3456">
                  <c:v>3091</c:v>
                </c:pt>
                <c:pt idx="3457">
                  <c:v>3092</c:v>
                </c:pt>
                <c:pt idx="3458">
                  <c:v>3093</c:v>
                </c:pt>
                <c:pt idx="3459">
                  <c:v>3094</c:v>
                </c:pt>
                <c:pt idx="3460">
                  <c:v>3095</c:v>
                </c:pt>
                <c:pt idx="3461">
                  <c:v>3096</c:v>
                </c:pt>
                <c:pt idx="3462">
                  <c:v>3097</c:v>
                </c:pt>
                <c:pt idx="3463">
                  <c:v>3098</c:v>
                </c:pt>
                <c:pt idx="3464">
                  <c:v>3099</c:v>
                </c:pt>
                <c:pt idx="3465">
                  <c:v>3100</c:v>
                </c:pt>
                <c:pt idx="3466">
                  <c:v>3101</c:v>
                </c:pt>
                <c:pt idx="3467">
                  <c:v>3102</c:v>
                </c:pt>
                <c:pt idx="3468">
                  <c:v>3103</c:v>
                </c:pt>
                <c:pt idx="3469">
                  <c:v>3104</c:v>
                </c:pt>
                <c:pt idx="3470">
                  <c:v>3105</c:v>
                </c:pt>
                <c:pt idx="3471">
                  <c:v>3106</c:v>
                </c:pt>
                <c:pt idx="3472">
                  <c:v>3107</c:v>
                </c:pt>
                <c:pt idx="3473">
                  <c:v>3108</c:v>
                </c:pt>
                <c:pt idx="3474">
                  <c:v>3109</c:v>
                </c:pt>
                <c:pt idx="3475">
                  <c:v>3110</c:v>
                </c:pt>
                <c:pt idx="3476">
                  <c:v>3111</c:v>
                </c:pt>
                <c:pt idx="3477">
                  <c:v>3112</c:v>
                </c:pt>
                <c:pt idx="3478">
                  <c:v>3113</c:v>
                </c:pt>
                <c:pt idx="3479">
                  <c:v>3114</c:v>
                </c:pt>
                <c:pt idx="3480">
                  <c:v>3115</c:v>
                </c:pt>
                <c:pt idx="3481">
                  <c:v>3116</c:v>
                </c:pt>
                <c:pt idx="3482">
                  <c:v>3117</c:v>
                </c:pt>
                <c:pt idx="3483">
                  <c:v>3118</c:v>
                </c:pt>
                <c:pt idx="3484">
                  <c:v>3119</c:v>
                </c:pt>
                <c:pt idx="3485">
                  <c:v>3120</c:v>
                </c:pt>
                <c:pt idx="3486">
                  <c:v>3121</c:v>
                </c:pt>
                <c:pt idx="3487">
                  <c:v>3122</c:v>
                </c:pt>
                <c:pt idx="3488">
                  <c:v>3123</c:v>
                </c:pt>
                <c:pt idx="3489">
                  <c:v>3124</c:v>
                </c:pt>
                <c:pt idx="3490">
                  <c:v>3125</c:v>
                </c:pt>
                <c:pt idx="3491">
                  <c:v>3126</c:v>
                </c:pt>
                <c:pt idx="3492">
                  <c:v>3127</c:v>
                </c:pt>
                <c:pt idx="3493">
                  <c:v>3128</c:v>
                </c:pt>
                <c:pt idx="3494">
                  <c:v>3129</c:v>
                </c:pt>
                <c:pt idx="3495">
                  <c:v>3130</c:v>
                </c:pt>
                <c:pt idx="3496">
                  <c:v>3131</c:v>
                </c:pt>
                <c:pt idx="3497">
                  <c:v>3132</c:v>
                </c:pt>
                <c:pt idx="3498">
                  <c:v>3133</c:v>
                </c:pt>
                <c:pt idx="3499">
                  <c:v>3134</c:v>
                </c:pt>
                <c:pt idx="3500">
                  <c:v>3135</c:v>
                </c:pt>
                <c:pt idx="3501">
                  <c:v>3136</c:v>
                </c:pt>
                <c:pt idx="3502">
                  <c:v>3137</c:v>
                </c:pt>
                <c:pt idx="3503">
                  <c:v>3138</c:v>
                </c:pt>
                <c:pt idx="3504">
                  <c:v>3139</c:v>
                </c:pt>
                <c:pt idx="3505">
                  <c:v>3140</c:v>
                </c:pt>
                <c:pt idx="3506">
                  <c:v>3141</c:v>
                </c:pt>
                <c:pt idx="3507">
                  <c:v>3142</c:v>
                </c:pt>
                <c:pt idx="3508">
                  <c:v>3143</c:v>
                </c:pt>
                <c:pt idx="3509">
                  <c:v>3144</c:v>
                </c:pt>
                <c:pt idx="3510">
                  <c:v>3145</c:v>
                </c:pt>
                <c:pt idx="3511">
                  <c:v>3146</c:v>
                </c:pt>
                <c:pt idx="3512">
                  <c:v>3147</c:v>
                </c:pt>
                <c:pt idx="3513">
                  <c:v>3148</c:v>
                </c:pt>
                <c:pt idx="3514">
                  <c:v>3149</c:v>
                </c:pt>
                <c:pt idx="3515">
                  <c:v>3150</c:v>
                </c:pt>
                <c:pt idx="3516">
                  <c:v>3151</c:v>
                </c:pt>
                <c:pt idx="3517">
                  <c:v>3152</c:v>
                </c:pt>
                <c:pt idx="3518">
                  <c:v>3153</c:v>
                </c:pt>
                <c:pt idx="3519">
                  <c:v>3154</c:v>
                </c:pt>
                <c:pt idx="3520">
                  <c:v>3155</c:v>
                </c:pt>
                <c:pt idx="3521">
                  <c:v>3156</c:v>
                </c:pt>
                <c:pt idx="3522">
                  <c:v>3157</c:v>
                </c:pt>
                <c:pt idx="3523">
                  <c:v>3158</c:v>
                </c:pt>
                <c:pt idx="3524">
                  <c:v>3159</c:v>
                </c:pt>
                <c:pt idx="3525">
                  <c:v>3160</c:v>
                </c:pt>
                <c:pt idx="3526">
                  <c:v>3161</c:v>
                </c:pt>
                <c:pt idx="3527">
                  <c:v>3162</c:v>
                </c:pt>
                <c:pt idx="3528">
                  <c:v>3163</c:v>
                </c:pt>
                <c:pt idx="3529">
                  <c:v>3164</c:v>
                </c:pt>
                <c:pt idx="3530">
                  <c:v>3165</c:v>
                </c:pt>
                <c:pt idx="3531">
                  <c:v>3166</c:v>
                </c:pt>
                <c:pt idx="3532">
                  <c:v>3167</c:v>
                </c:pt>
                <c:pt idx="3533">
                  <c:v>3168</c:v>
                </c:pt>
                <c:pt idx="3534">
                  <c:v>3169</c:v>
                </c:pt>
                <c:pt idx="3535">
                  <c:v>3170</c:v>
                </c:pt>
                <c:pt idx="3536">
                  <c:v>3171</c:v>
                </c:pt>
                <c:pt idx="3537">
                  <c:v>3172</c:v>
                </c:pt>
                <c:pt idx="3538">
                  <c:v>3173</c:v>
                </c:pt>
                <c:pt idx="3539">
                  <c:v>3174</c:v>
                </c:pt>
                <c:pt idx="3540">
                  <c:v>3175</c:v>
                </c:pt>
                <c:pt idx="3541">
                  <c:v>3176</c:v>
                </c:pt>
                <c:pt idx="3542">
                  <c:v>3177</c:v>
                </c:pt>
                <c:pt idx="3543">
                  <c:v>3178</c:v>
                </c:pt>
                <c:pt idx="3544">
                  <c:v>3179</c:v>
                </c:pt>
                <c:pt idx="3545">
                  <c:v>3180</c:v>
                </c:pt>
                <c:pt idx="3546">
                  <c:v>3181</c:v>
                </c:pt>
                <c:pt idx="3547">
                  <c:v>3182</c:v>
                </c:pt>
                <c:pt idx="3548">
                  <c:v>3183</c:v>
                </c:pt>
                <c:pt idx="3549">
                  <c:v>3184</c:v>
                </c:pt>
                <c:pt idx="3550">
                  <c:v>3185</c:v>
                </c:pt>
                <c:pt idx="3551">
                  <c:v>3186</c:v>
                </c:pt>
                <c:pt idx="3552">
                  <c:v>3187</c:v>
                </c:pt>
                <c:pt idx="3553">
                  <c:v>3188</c:v>
                </c:pt>
                <c:pt idx="3554">
                  <c:v>3189</c:v>
                </c:pt>
                <c:pt idx="3555">
                  <c:v>3190</c:v>
                </c:pt>
                <c:pt idx="3556">
                  <c:v>3191</c:v>
                </c:pt>
                <c:pt idx="3557">
                  <c:v>3192</c:v>
                </c:pt>
                <c:pt idx="3558">
                  <c:v>3193</c:v>
                </c:pt>
                <c:pt idx="3559">
                  <c:v>3194</c:v>
                </c:pt>
                <c:pt idx="3560">
                  <c:v>3195</c:v>
                </c:pt>
                <c:pt idx="3561">
                  <c:v>3196</c:v>
                </c:pt>
                <c:pt idx="3562">
                  <c:v>3197</c:v>
                </c:pt>
                <c:pt idx="3563">
                  <c:v>3198</c:v>
                </c:pt>
                <c:pt idx="3564">
                  <c:v>3199</c:v>
                </c:pt>
                <c:pt idx="3565">
                  <c:v>3200</c:v>
                </c:pt>
                <c:pt idx="3566">
                  <c:v>3201</c:v>
                </c:pt>
                <c:pt idx="3567">
                  <c:v>3202</c:v>
                </c:pt>
                <c:pt idx="3568">
                  <c:v>3203</c:v>
                </c:pt>
                <c:pt idx="3569">
                  <c:v>3204</c:v>
                </c:pt>
                <c:pt idx="3570">
                  <c:v>3205</c:v>
                </c:pt>
                <c:pt idx="3571">
                  <c:v>3206</c:v>
                </c:pt>
                <c:pt idx="3572">
                  <c:v>3207</c:v>
                </c:pt>
                <c:pt idx="3573">
                  <c:v>3208</c:v>
                </c:pt>
                <c:pt idx="3574">
                  <c:v>3209</c:v>
                </c:pt>
                <c:pt idx="3575">
                  <c:v>3210</c:v>
                </c:pt>
                <c:pt idx="3576">
                  <c:v>3211</c:v>
                </c:pt>
                <c:pt idx="3577">
                  <c:v>3212</c:v>
                </c:pt>
                <c:pt idx="3578">
                  <c:v>3213</c:v>
                </c:pt>
                <c:pt idx="3579">
                  <c:v>3214</c:v>
                </c:pt>
                <c:pt idx="3580">
                  <c:v>3215</c:v>
                </c:pt>
                <c:pt idx="3581">
                  <c:v>3216</c:v>
                </c:pt>
                <c:pt idx="3582">
                  <c:v>3217</c:v>
                </c:pt>
                <c:pt idx="3583">
                  <c:v>3218</c:v>
                </c:pt>
                <c:pt idx="3584">
                  <c:v>3219</c:v>
                </c:pt>
                <c:pt idx="3585">
                  <c:v>3220</c:v>
                </c:pt>
                <c:pt idx="3586">
                  <c:v>3221</c:v>
                </c:pt>
                <c:pt idx="3587">
                  <c:v>3222</c:v>
                </c:pt>
                <c:pt idx="3588">
                  <c:v>3223</c:v>
                </c:pt>
                <c:pt idx="3589">
                  <c:v>3224</c:v>
                </c:pt>
                <c:pt idx="3590">
                  <c:v>3225</c:v>
                </c:pt>
                <c:pt idx="3591">
                  <c:v>3226</c:v>
                </c:pt>
                <c:pt idx="3592">
                  <c:v>3227</c:v>
                </c:pt>
                <c:pt idx="3593">
                  <c:v>3228</c:v>
                </c:pt>
                <c:pt idx="3594">
                  <c:v>3229</c:v>
                </c:pt>
                <c:pt idx="3595">
                  <c:v>3230</c:v>
                </c:pt>
                <c:pt idx="3596">
                  <c:v>3231</c:v>
                </c:pt>
                <c:pt idx="3597">
                  <c:v>3232</c:v>
                </c:pt>
                <c:pt idx="3598">
                  <c:v>3233</c:v>
                </c:pt>
                <c:pt idx="3599">
                  <c:v>3234</c:v>
                </c:pt>
                <c:pt idx="3600">
                  <c:v>3235</c:v>
                </c:pt>
                <c:pt idx="3601">
                  <c:v>3236</c:v>
                </c:pt>
                <c:pt idx="3602">
                  <c:v>3237</c:v>
                </c:pt>
                <c:pt idx="3603">
                  <c:v>3238</c:v>
                </c:pt>
                <c:pt idx="3604">
                  <c:v>3239</c:v>
                </c:pt>
                <c:pt idx="3605">
                  <c:v>3240</c:v>
                </c:pt>
                <c:pt idx="3606">
                  <c:v>3241</c:v>
                </c:pt>
                <c:pt idx="3607">
                  <c:v>3242</c:v>
                </c:pt>
                <c:pt idx="3608">
                  <c:v>3243</c:v>
                </c:pt>
                <c:pt idx="3609">
                  <c:v>3244</c:v>
                </c:pt>
                <c:pt idx="3610">
                  <c:v>3245</c:v>
                </c:pt>
                <c:pt idx="3611">
                  <c:v>3246</c:v>
                </c:pt>
                <c:pt idx="3612">
                  <c:v>3247</c:v>
                </c:pt>
                <c:pt idx="3613">
                  <c:v>3248</c:v>
                </c:pt>
                <c:pt idx="3614">
                  <c:v>3249</c:v>
                </c:pt>
                <c:pt idx="3615">
                  <c:v>3250</c:v>
                </c:pt>
                <c:pt idx="3616">
                  <c:v>3251</c:v>
                </c:pt>
                <c:pt idx="3617">
                  <c:v>3252</c:v>
                </c:pt>
                <c:pt idx="3618">
                  <c:v>3253</c:v>
                </c:pt>
                <c:pt idx="3619">
                  <c:v>3254</c:v>
                </c:pt>
                <c:pt idx="3620">
                  <c:v>3255</c:v>
                </c:pt>
                <c:pt idx="3621">
                  <c:v>3256</c:v>
                </c:pt>
                <c:pt idx="3622">
                  <c:v>3257</c:v>
                </c:pt>
                <c:pt idx="3623">
                  <c:v>3258</c:v>
                </c:pt>
                <c:pt idx="3624">
                  <c:v>3259</c:v>
                </c:pt>
                <c:pt idx="3625">
                  <c:v>3260</c:v>
                </c:pt>
                <c:pt idx="3626">
                  <c:v>3261</c:v>
                </c:pt>
                <c:pt idx="3627">
                  <c:v>3262</c:v>
                </c:pt>
                <c:pt idx="3628">
                  <c:v>3263</c:v>
                </c:pt>
                <c:pt idx="3629">
                  <c:v>3264</c:v>
                </c:pt>
                <c:pt idx="3630">
                  <c:v>3265</c:v>
                </c:pt>
                <c:pt idx="3631">
                  <c:v>3266</c:v>
                </c:pt>
                <c:pt idx="3632">
                  <c:v>3267</c:v>
                </c:pt>
                <c:pt idx="3633">
                  <c:v>3268</c:v>
                </c:pt>
                <c:pt idx="3634">
                  <c:v>3269</c:v>
                </c:pt>
                <c:pt idx="3635">
                  <c:v>3270</c:v>
                </c:pt>
                <c:pt idx="3636">
                  <c:v>3271</c:v>
                </c:pt>
                <c:pt idx="3637">
                  <c:v>3272</c:v>
                </c:pt>
                <c:pt idx="3638">
                  <c:v>3273</c:v>
                </c:pt>
                <c:pt idx="3639">
                  <c:v>3274</c:v>
                </c:pt>
                <c:pt idx="3640">
                  <c:v>3275</c:v>
                </c:pt>
                <c:pt idx="3641">
                  <c:v>3276</c:v>
                </c:pt>
                <c:pt idx="3642">
                  <c:v>3277</c:v>
                </c:pt>
                <c:pt idx="3643">
                  <c:v>3278</c:v>
                </c:pt>
                <c:pt idx="3644">
                  <c:v>3279</c:v>
                </c:pt>
                <c:pt idx="3645">
                  <c:v>3280</c:v>
                </c:pt>
                <c:pt idx="3646">
                  <c:v>3281</c:v>
                </c:pt>
                <c:pt idx="3647">
                  <c:v>3282</c:v>
                </c:pt>
                <c:pt idx="3648">
                  <c:v>3283</c:v>
                </c:pt>
                <c:pt idx="3649">
                  <c:v>3284</c:v>
                </c:pt>
                <c:pt idx="3650">
                  <c:v>3285</c:v>
                </c:pt>
                <c:pt idx="3651">
                  <c:v>3286</c:v>
                </c:pt>
                <c:pt idx="3652">
                  <c:v>3287</c:v>
                </c:pt>
                <c:pt idx="3653">
                  <c:v>3288</c:v>
                </c:pt>
                <c:pt idx="3654">
                  <c:v>3289</c:v>
                </c:pt>
                <c:pt idx="3655">
                  <c:v>3290</c:v>
                </c:pt>
                <c:pt idx="3656">
                  <c:v>3291</c:v>
                </c:pt>
                <c:pt idx="3657">
                  <c:v>3292</c:v>
                </c:pt>
                <c:pt idx="3658">
                  <c:v>3293</c:v>
                </c:pt>
                <c:pt idx="3659">
                  <c:v>3294</c:v>
                </c:pt>
                <c:pt idx="3660">
                  <c:v>3295</c:v>
                </c:pt>
                <c:pt idx="3661">
                  <c:v>3296</c:v>
                </c:pt>
                <c:pt idx="3662">
                  <c:v>3297</c:v>
                </c:pt>
                <c:pt idx="3663">
                  <c:v>3298</c:v>
                </c:pt>
                <c:pt idx="3664">
                  <c:v>3299</c:v>
                </c:pt>
                <c:pt idx="3665">
                  <c:v>3300</c:v>
                </c:pt>
                <c:pt idx="3666">
                  <c:v>3301</c:v>
                </c:pt>
                <c:pt idx="3667">
                  <c:v>3302</c:v>
                </c:pt>
                <c:pt idx="3668">
                  <c:v>3303</c:v>
                </c:pt>
                <c:pt idx="3669">
                  <c:v>3304</c:v>
                </c:pt>
                <c:pt idx="3670">
                  <c:v>3305</c:v>
                </c:pt>
                <c:pt idx="3671">
                  <c:v>3306</c:v>
                </c:pt>
                <c:pt idx="3672">
                  <c:v>3307</c:v>
                </c:pt>
                <c:pt idx="3673">
                  <c:v>3308</c:v>
                </c:pt>
                <c:pt idx="3674">
                  <c:v>3309</c:v>
                </c:pt>
                <c:pt idx="3675">
                  <c:v>3310</c:v>
                </c:pt>
                <c:pt idx="3676">
                  <c:v>3311</c:v>
                </c:pt>
                <c:pt idx="3677">
                  <c:v>3312</c:v>
                </c:pt>
                <c:pt idx="3678">
                  <c:v>3313</c:v>
                </c:pt>
                <c:pt idx="3679">
                  <c:v>3314</c:v>
                </c:pt>
                <c:pt idx="3680">
                  <c:v>3315</c:v>
                </c:pt>
                <c:pt idx="3681">
                  <c:v>3316</c:v>
                </c:pt>
                <c:pt idx="3682">
                  <c:v>3317</c:v>
                </c:pt>
                <c:pt idx="3683">
                  <c:v>3318</c:v>
                </c:pt>
                <c:pt idx="3684">
                  <c:v>3319</c:v>
                </c:pt>
                <c:pt idx="3685">
                  <c:v>3320</c:v>
                </c:pt>
                <c:pt idx="3686">
                  <c:v>3321</c:v>
                </c:pt>
                <c:pt idx="3687">
                  <c:v>3322</c:v>
                </c:pt>
                <c:pt idx="3688">
                  <c:v>3323</c:v>
                </c:pt>
                <c:pt idx="3689">
                  <c:v>3324</c:v>
                </c:pt>
                <c:pt idx="3690">
                  <c:v>3325</c:v>
                </c:pt>
                <c:pt idx="3691">
                  <c:v>3326</c:v>
                </c:pt>
                <c:pt idx="3692">
                  <c:v>3327</c:v>
                </c:pt>
                <c:pt idx="3693">
                  <c:v>3328</c:v>
                </c:pt>
                <c:pt idx="3694">
                  <c:v>3329</c:v>
                </c:pt>
                <c:pt idx="3695">
                  <c:v>3330</c:v>
                </c:pt>
                <c:pt idx="3696">
                  <c:v>3331</c:v>
                </c:pt>
                <c:pt idx="3697">
                  <c:v>3332</c:v>
                </c:pt>
                <c:pt idx="3698">
                  <c:v>3333</c:v>
                </c:pt>
                <c:pt idx="3699">
                  <c:v>3334</c:v>
                </c:pt>
                <c:pt idx="3700">
                  <c:v>3335</c:v>
                </c:pt>
                <c:pt idx="3701">
                  <c:v>3336</c:v>
                </c:pt>
                <c:pt idx="3702">
                  <c:v>3337</c:v>
                </c:pt>
                <c:pt idx="3703">
                  <c:v>3338</c:v>
                </c:pt>
                <c:pt idx="3704">
                  <c:v>3339</c:v>
                </c:pt>
                <c:pt idx="3705">
                  <c:v>3340</c:v>
                </c:pt>
                <c:pt idx="3706">
                  <c:v>3341</c:v>
                </c:pt>
                <c:pt idx="3707">
                  <c:v>3342</c:v>
                </c:pt>
                <c:pt idx="3708">
                  <c:v>3343</c:v>
                </c:pt>
                <c:pt idx="3709">
                  <c:v>3344</c:v>
                </c:pt>
                <c:pt idx="3710">
                  <c:v>3345</c:v>
                </c:pt>
                <c:pt idx="3711">
                  <c:v>3346</c:v>
                </c:pt>
                <c:pt idx="3712">
                  <c:v>3347</c:v>
                </c:pt>
                <c:pt idx="3713">
                  <c:v>3348</c:v>
                </c:pt>
                <c:pt idx="3714">
                  <c:v>3349</c:v>
                </c:pt>
                <c:pt idx="3715">
                  <c:v>3350</c:v>
                </c:pt>
                <c:pt idx="3716">
                  <c:v>3351</c:v>
                </c:pt>
                <c:pt idx="3717">
                  <c:v>3352</c:v>
                </c:pt>
                <c:pt idx="3718">
                  <c:v>3353</c:v>
                </c:pt>
                <c:pt idx="3719">
                  <c:v>3354</c:v>
                </c:pt>
                <c:pt idx="3720">
                  <c:v>3355</c:v>
                </c:pt>
                <c:pt idx="3721">
                  <c:v>3356</c:v>
                </c:pt>
                <c:pt idx="3722">
                  <c:v>3357</c:v>
                </c:pt>
                <c:pt idx="3723">
                  <c:v>3358</c:v>
                </c:pt>
                <c:pt idx="3724">
                  <c:v>3359</c:v>
                </c:pt>
                <c:pt idx="3725">
                  <c:v>3360</c:v>
                </c:pt>
                <c:pt idx="3726">
                  <c:v>3361</c:v>
                </c:pt>
                <c:pt idx="3727">
                  <c:v>3362</c:v>
                </c:pt>
                <c:pt idx="3728">
                  <c:v>3363</c:v>
                </c:pt>
                <c:pt idx="3729">
                  <c:v>3364</c:v>
                </c:pt>
                <c:pt idx="3730">
                  <c:v>3365</c:v>
                </c:pt>
                <c:pt idx="3731">
                  <c:v>3366</c:v>
                </c:pt>
                <c:pt idx="3732">
                  <c:v>3367</c:v>
                </c:pt>
                <c:pt idx="3733">
                  <c:v>3368</c:v>
                </c:pt>
                <c:pt idx="3734">
                  <c:v>3369</c:v>
                </c:pt>
                <c:pt idx="3735">
                  <c:v>3370</c:v>
                </c:pt>
                <c:pt idx="3736">
                  <c:v>3371</c:v>
                </c:pt>
                <c:pt idx="3737">
                  <c:v>3372</c:v>
                </c:pt>
                <c:pt idx="3738">
                  <c:v>3373</c:v>
                </c:pt>
                <c:pt idx="3739">
                  <c:v>3374</c:v>
                </c:pt>
                <c:pt idx="3740">
                  <c:v>3375</c:v>
                </c:pt>
                <c:pt idx="3741">
                  <c:v>3376</c:v>
                </c:pt>
                <c:pt idx="3742">
                  <c:v>3377</c:v>
                </c:pt>
                <c:pt idx="3743">
                  <c:v>3378</c:v>
                </c:pt>
                <c:pt idx="3744">
                  <c:v>3379</c:v>
                </c:pt>
                <c:pt idx="3745">
                  <c:v>3380</c:v>
                </c:pt>
                <c:pt idx="3746">
                  <c:v>3381</c:v>
                </c:pt>
                <c:pt idx="3747">
                  <c:v>3382</c:v>
                </c:pt>
                <c:pt idx="3748">
                  <c:v>3383</c:v>
                </c:pt>
                <c:pt idx="3749">
                  <c:v>3384</c:v>
                </c:pt>
                <c:pt idx="3750">
                  <c:v>3385</c:v>
                </c:pt>
                <c:pt idx="3751">
                  <c:v>3386</c:v>
                </c:pt>
                <c:pt idx="3752">
                  <c:v>3387</c:v>
                </c:pt>
                <c:pt idx="3753">
                  <c:v>3388</c:v>
                </c:pt>
                <c:pt idx="3754">
                  <c:v>3389</c:v>
                </c:pt>
                <c:pt idx="3755">
                  <c:v>3390</c:v>
                </c:pt>
                <c:pt idx="3756">
                  <c:v>3391</c:v>
                </c:pt>
                <c:pt idx="3757">
                  <c:v>3392</c:v>
                </c:pt>
                <c:pt idx="3758">
                  <c:v>3393</c:v>
                </c:pt>
                <c:pt idx="3759">
                  <c:v>3394</c:v>
                </c:pt>
                <c:pt idx="3760">
                  <c:v>3395</c:v>
                </c:pt>
                <c:pt idx="3761">
                  <c:v>3396</c:v>
                </c:pt>
                <c:pt idx="3762">
                  <c:v>3397</c:v>
                </c:pt>
                <c:pt idx="3763">
                  <c:v>3398</c:v>
                </c:pt>
                <c:pt idx="3764">
                  <c:v>3399</c:v>
                </c:pt>
                <c:pt idx="3765">
                  <c:v>3400</c:v>
                </c:pt>
                <c:pt idx="3766">
                  <c:v>3401</c:v>
                </c:pt>
                <c:pt idx="3767">
                  <c:v>3402</c:v>
                </c:pt>
                <c:pt idx="3768">
                  <c:v>3403</c:v>
                </c:pt>
                <c:pt idx="3769">
                  <c:v>3404</c:v>
                </c:pt>
                <c:pt idx="3770">
                  <c:v>3405</c:v>
                </c:pt>
                <c:pt idx="3771">
                  <c:v>3406</c:v>
                </c:pt>
                <c:pt idx="3772">
                  <c:v>3407</c:v>
                </c:pt>
                <c:pt idx="3773">
                  <c:v>3408</c:v>
                </c:pt>
                <c:pt idx="3774">
                  <c:v>3409</c:v>
                </c:pt>
                <c:pt idx="3775">
                  <c:v>3410</c:v>
                </c:pt>
                <c:pt idx="3776">
                  <c:v>3411</c:v>
                </c:pt>
                <c:pt idx="3777">
                  <c:v>3412</c:v>
                </c:pt>
                <c:pt idx="3778">
                  <c:v>3413</c:v>
                </c:pt>
                <c:pt idx="3779">
                  <c:v>3414</c:v>
                </c:pt>
                <c:pt idx="3780">
                  <c:v>3415</c:v>
                </c:pt>
                <c:pt idx="3781">
                  <c:v>3416</c:v>
                </c:pt>
                <c:pt idx="3782">
                  <c:v>3417</c:v>
                </c:pt>
                <c:pt idx="3783">
                  <c:v>3418</c:v>
                </c:pt>
                <c:pt idx="3784">
                  <c:v>3419</c:v>
                </c:pt>
                <c:pt idx="3785">
                  <c:v>3420</c:v>
                </c:pt>
                <c:pt idx="3786">
                  <c:v>3421</c:v>
                </c:pt>
                <c:pt idx="3787">
                  <c:v>3422</c:v>
                </c:pt>
                <c:pt idx="3788">
                  <c:v>3423</c:v>
                </c:pt>
                <c:pt idx="3789">
                  <c:v>3424</c:v>
                </c:pt>
                <c:pt idx="3790">
                  <c:v>3425</c:v>
                </c:pt>
                <c:pt idx="3791">
                  <c:v>3426</c:v>
                </c:pt>
                <c:pt idx="3792">
                  <c:v>3427</c:v>
                </c:pt>
                <c:pt idx="3793">
                  <c:v>3428</c:v>
                </c:pt>
                <c:pt idx="3794">
                  <c:v>3429</c:v>
                </c:pt>
                <c:pt idx="3795">
                  <c:v>3430</c:v>
                </c:pt>
                <c:pt idx="3796">
                  <c:v>3431</c:v>
                </c:pt>
                <c:pt idx="3797">
                  <c:v>3432</c:v>
                </c:pt>
                <c:pt idx="3798">
                  <c:v>3433</c:v>
                </c:pt>
                <c:pt idx="3799">
                  <c:v>3434</c:v>
                </c:pt>
                <c:pt idx="3800">
                  <c:v>3435</c:v>
                </c:pt>
                <c:pt idx="3801">
                  <c:v>3436</c:v>
                </c:pt>
                <c:pt idx="3802">
                  <c:v>3437</c:v>
                </c:pt>
                <c:pt idx="3803">
                  <c:v>3438</c:v>
                </c:pt>
                <c:pt idx="3804">
                  <c:v>3439</c:v>
                </c:pt>
                <c:pt idx="3805">
                  <c:v>3440</c:v>
                </c:pt>
                <c:pt idx="3806">
                  <c:v>3441</c:v>
                </c:pt>
                <c:pt idx="3807">
                  <c:v>3442</c:v>
                </c:pt>
                <c:pt idx="3808">
                  <c:v>3443</c:v>
                </c:pt>
                <c:pt idx="3809">
                  <c:v>3444</c:v>
                </c:pt>
                <c:pt idx="3810">
                  <c:v>3445</c:v>
                </c:pt>
                <c:pt idx="3811">
                  <c:v>3446</c:v>
                </c:pt>
                <c:pt idx="3812">
                  <c:v>3447</c:v>
                </c:pt>
                <c:pt idx="3813">
                  <c:v>3448</c:v>
                </c:pt>
                <c:pt idx="3814">
                  <c:v>3449</c:v>
                </c:pt>
                <c:pt idx="3815">
                  <c:v>3450</c:v>
                </c:pt>
                <c:pt idx="3816">
                  <c:v>3451</c:v>
                </c:pt>
                <c:pt idx="3817">
                  <c:v>3452</c:v>
                </c:pt>
                <c:pt idx="3818">
                  <c:v>3453</c:v>
                </c:pt>
                <c:pt idx="3819">
                  <c:v>3454</c:v>
                </c:pt>
                <c:pt idx="3820">
                  <c:v>3455</c:v>
                </c:pt>
                <c:pt idx="3821">
                  <c:v>3456</c:v>
                </c:pt>
                <c:pt idx="3822">
                  <c:v>3457</c:v>
                </c:pt>
                <c:pt idx="3823">
                  <c:v>3458</c:v>
                </c:pt>
                <c:pt idx="3824">
                  <c:v>3459</c:v>
                </c:pt>
                <c:pt idx="3825">
                  <c:v>3460</c:v>
                </c:pt>
                <c:pt idx="3826">
                  <c:v>3461</c:v>
                </c:pt>
                <c:pt idx="3827">
                  <c:v>3462</c:v>
                </c:pt>
                <c:pt idx="3828">
                  <c:v>3463</c:v>
                </c:pt>
                <c:pt idx="3829">
                  <c:v>3464</c:v>
                </c:pt>
                <c:pt idx="3830">
                  <c:v>3465</c:v>
                </c:pt>
                <c:pt idx="3831">
                  <c:v>3466</c:v>
                </c:pt>
                <c:pt idx="3832">
                  <c:v>3467</c:v>
                </c:pt>
                <c:pt idx="3833">
                  <c:v>3468</c:v>
                </c:pt>
                <c:pt idx="3834">
                  <c:v>3469</c:v>
                </c:pt>
                <c:pt idx="3835">
                  <c:v>3470</c:v>
                </c:pt>
                <c:pt idx="3836">
                  <c:v>3471</c:v>
                </c:pt>
                <c:pt idx="3837">
                  <c:v>3472</c:v>
                </c:pt>
                <c:pt idx="3838">
                  <c:v>3473</c:v>
                </c:pt>
                <c:pt idx="3839">
                  <c:v>3474</c:v>
                </c:pt>
                <c:pt idx="3840">
                  <c:v>3475</c:v>
                </c:pt>
                <c:pt idx="3841">
                  <c:v>3476</c:v>
                </c:pt>
                <c:pt idx="3842">
                  <c:v>3477</c:v>
                </c:pt>
                <c:pt idx="3843">
                  <c:v>3478</c:v>
                </c:pt>
                <c:pt idx="3844">
                  <c:v>3479</c:v>
                </c:pt>
                <c:pt idx="3845">
                  <c:v>3480</c:v>
                </c:pt>
                <c:pt idx="3846">
                  <c:v>3481</c:v>
                </c:pt>
                <c:pt idx="3847">
                  <c:v>3482</c:v>
                </c:pt>
                <c:pt idx="3848">
                  <c:v>3483</c:v>
                </c:pt>
                <c:pt idx="3849">
                  <c:v>3484</c:v>
                </c:pt>
                <c:pt idx="3850">
                  <c:v>3485</c:v>
                </c:pt>
                <c:pt idx="3851">
                  <c:v>3486</c:v>
                </c:pt>
                <c:pt idx="3852">
                  <c:v>3487</c:v>
                </c:pt>
                <c:pt idx="3853">
                  <c:v>3488</c:v>
                </c:pt>
                <c:pt idx="3854">
                  <c:v>3489</c:v>
                </c:pt>
                <c:pt idx="3855">
                  <c:v>3490</c:v>
                </c:pt>
                <c:pt idx="3856">
                  <c:v>3491</c:v>
                </c:pt>
                <c:pt idx="3857">
                  <c:v>3492</c:v>
                </c:pt>
                <c:pt idx="3858">
                  <c:v>3493</c:v>
                </c:pt>
                <c:pt idx="3859">
                  <c:v>3494</c:v>
                </c:pt>
                <c:pt idx="3860">
                  <c:v>3495</c:v>
                </c:pt>
                <c:pt idx="3861">
                  <c:v>3496</c:v>
                </c:pt>
                <c:pt idx="3862">
                  <c:v>3497</c:v>
                </c:pt>
                <c:pt idx="3863">
                  <c:v>3498</c:v>
                </c:pt>
                <c:pt idx="3864">
                  <c:v>3499</c:v>
                </c:pt>
                <c:pt idx="3865">
                  <c:v>3500</c:v>
                </c:pt>
                <c:pt idx="3866">
                  <c:v>3501</c:v>
                </c:pt>
                <c:pt idx="3867">
                  <c:v>3502</c:v>
                </c:pt>
                <c:pt idx="3868">
                  <c:v>3503</c:v>
                </c:pt>
                <c:pt idx="3869">
                  <c:v>3504</c:v>
                </c:pt>
                <c:pt idx="3870">
                  <c:v>3505</c:v>
                </c:pt>
                <c:pt idx="3871">
                  <c:v>3506</c:v>
                </c:pt>
                <c:pt idx="3872">
                  <c:v>3507</c:v>
                </c:pt>
                <c:pt idx="3873">
                  <c:v>3508</c:v>
                </c:pt>
                <c:pt idx="3874">
                  <c:v>3509</c:v>
                </c:pt>
                <c:pt idx="3875">
                  <c:v>3510</c:v>
                </c:pt>
                <c:pt idx="3876">
                  <c:v>3511</c:v>
                </c:pt>
                <c:pt idx="3877">
                  <c:v>3512</c:v>
                </c:pt>
                <c:pt idx="3878">
                  <c:v>3513</c:v>
                </c:pt>
                <c:pt idx="3879">
                  <c:v>3514</c:v>
                </c:pt>
                <c:pt idx="3880">
                  <c:v>3515</c:v>
                </c:pt>
                <c:pt idx="3881">
                  <c:v>3516</c:v>
                </c:pt>
                <c:pt idx="3882">
                  <c:v>3517</c:v>
                </c:pt>
                <c:pt idx="3883">
                  <c:v>3518</c:v>
                </c:pt>
                <c:pt idx="3884">
                  <c:v>3519</c:v>
                </c:pt>
                <c:pt idx="3885">
                  <c:v>3520</c:v>
                </c:pt>
                <c:pt idx="3886">
                  <c:v>3521</c:v>
                </c:pt>
                <c:pt idx="3887">
                  <c:v>3522</c:v>
                </c:pt>
                <c:pt idx="3888">
                  <c:v>3523</c:v>
                </c:pt>
                <c:pt idx="3889">
                  <c:v>3524</c:v>
                </c:pt>
                <c:pt idx="3890">
                  <c:v>3525</c:v>
                </c:pt>
                <c:pt idx="3891">
                  <c:v>3526</c:v>
                </c:pt>
                <c:pt idx="3892">
                  <c:v>3527</c:v>
                </c:pt>
                <c:pt idx="3893">
                  <c:v>3528</c:v>
                </c:pt>
                <c:pt idx="3894">
                  <c:v>3529</c:v>
                </c:pt>
                <c:pt idx="3895">
                  <c:v>3530</c:v>
                </c:pt>
                <c:pt idx="3896">
                  <c:v>3531</c:v>
                </c:pt>
                <c:pt idx="3897">
                  <c:v>3532</c:v>
                </c:pt>
                <c:pt idx="3898">
                  <c:v>3533</c:v>
                </c:pt>
                <c:pt idx="3899">
                  <c:v>3534</c:v>
                </c:pt>
                <c:pt idx="3900">
                  <c:v>3535</c:v>
                </c:pt>
                <c:pt idx="3901">
                  <c:v>3536</c:v>
                </c:pt>
                <c:pt idx="3902">
                  <c:v>3537</c:v>
                </c:pt>
                <c:pt idx="3903">
                  <c:v>3538</c:v>
                </c:pt>
                <c:pt idx="3904">
                  <c:v>3539</c:v>
                </c:pt>
                <c:pt idx="3905">
                  <c:v>3540</c:v>
                </c:pt>
                <c:pt idx="3906">
                  <c:v>3541</c:v>
                </c:pt>
                <c:pt idx="3907">
                  <c:v>3542</c:v>
                </c:pt>
                <c:pt idx="3908">
                  <c:v>3543</c:v>
                </c:pt>
                <c:pt idx="3909">
                  <c:v>3544</c:v>
                </c:pt>
                <c:pt idx="3910">
                  <c:v>3545</c:v>
                </c:pt>
                <c:pt idx="3911">
                  <c:v>3546</c:v>
                </c:pt>
                <c:pt idx="3912">
                  <c:v>3547</c:v>
                </c:pt>
                <c:pt idx="3913">
                  <c:v>3548</c:v>
                </c:pt>
                <c:pt idx="3914">
                  <c:v>3549</c:v>
                </c:pt>
                <c:pt idx="3915">
                  <c:v>3550</c:v>
                </c:pt>
                <c:pt idx="3916">
                  <c:v>3551</c:v>
                </c:pt>
                <c:pt idx="3917">
                  <c:v>3552</c:v>
                </c:pt>
                <c:pt idx="3918">
                  <c:v>3553</c:v>
                </c:pt>
                <c:pt idx="3919">
                  <c:v>3554</c:v>
                </c:pt>
                <c:pt idx="3920">
                  <c:v>3555</c:v>
                </c:pt>
                <c:pt idx="3921">
                  <c:v>3556</c:v>
                </c:pt>
                <c:pt idx="3922">
                  <c:v>3557</c:v>
                </c:pt>
                <c:pt idx="3923">
                  <c:v>3558</c:v>
                </c:pt>
                <c:pt idx="3924">
                  <c:v>3559</c:v>
                </c:pt>
                <c:pt idx="3925">
                  <c:v>3560</c:v>
                </c:pt>
                <c:pt idx="3926">
                  <c:v>3561</c:v>
                </c:pt>
                <c:pt idx="3927">
                  <c:v>3562</c:v>
                </c:pt>
                <c:pt idx="3928">
                  <c:v>3563</c:v>
                </c:pt>
                <c:pt idx="3929">
                  <c:v>3564</c:v>
                </c:pt>
                <c:pt idx="3930">
                  <c:v>3565</c:v>
                </c:pt>
                <c:pt idx="3931">
                  <c:v>3566</c:v>
                </c:pt>
                <c:pt idx="3932">
                  <c:v>3567</c:v>
                </c:pt>
                <c:pt idx="3933">
                  <c:v>3568</c:v>
                </c:pt>
                <c:pt idx="3934">
                  <c:v>3569</c:v>
                </c:pt>
                <c:pt idx="3935">
                  <c:v>3570</c:v>
                </c:pt>
                <c:pt idx="3936">
                  <c:v>3571</c:v>
                </c:pt>
                <c:pt idx="3937">
                  <c:v>3572</c:v>
                </c:pt>
                <c:pt idx="3938">
                  <c:v>3573</c:v>
                </c:pt>
                <c:pt idx="3939">
                  <c:v>3574</c:v>
                </c:pt>
                <c:pt idx="3940">
                  <c:v>3575</c:v>
                </c:pt>
                <c:pt idx="3941">
                  <c:v>3576</c:v>
                </c:pt>
                <c:pt idx="3942">
                  <c:v>3577</c:v>
                </c:pt>
                <c:pt idx="3943">
                  <c:v>3578</c:v>
                </c:pt>
                <c:pt idx="3944">
                  <c:v>3579</c:v>
                </c:pt>
                <c:pt idx="3945">
                  <c:v>3580</c:v>
                </c:pt>
                <c:pt idx="3946">
                  <c:v>3581</c:v>
                </c:pt>
                <c:pt idx="3947">
                  <c:v>3582</c:v>
                </c:pt>
                <c:pt idx="3948">
                  <c:v>3583</c:v>
                </c:pt>
                <c:pt idx="3949">
                  <c:v>3584</c:v>
                </c:pt>
                <c:pt idx="3950">
                  <c:v>3585</c:v>
                </c:pt>
                <c:pt idx="3951">
                  <c:v>3586</c:v>
                </c:pt>
                <c:pt idx="3952">
                  <c:v>3587</c:v>
                </c:pt>
                <c:pt idx="3953">
                  <c:v>3588</c:v>
                </c:pt>
                <c:pt idx="3954">
                  <c:v>3589</c:v>
                </c:pt>
                <c:pt idx="3955">
                  <c:v>3590</c:v>
                </c:pt>
                <c:pt idx="3956">
                  <c:v>3591</c:v>
                </c:pt>
                <c:pt idx="3957">
                  <c:v>3592</c:v>
                </c:pt>
                <c:pt idx="3958">
                  <c:v>3593</c:v>
                </c:pt>
                <c:pt idx="3959">
                  <c:v>3594</c:v>
                </c:pt>
                <c:pt idx="3960">
                  <c:v>3595</c:v>
                </c:pt>
                <c:pt idx="3961">
                  <c:v>3596</c:v>
                </c:pt>
                <c:pt idx="3962">
                  <c:v>3597</c:v>
                </c:pt>
                <c:pt idx="3963">
                  <c:v>3598</c:v>
                </c:pt>
                <c:pt idx="3964">
                  <c:v>3599</c:v>
                </c:pt>
                <c:pt idx="3965">
                  <c:v>3600</c:v>
                </c:pt>
                <c:pt idx="3966">
                  <c:v>3601</c:v>
                </c:pt>
                <c:pt idx="3967">
                  <c:v>3602</c:v>
                </c:pt>
                <c:pt idx="3968">
                  <c:v>3603</c:v>
                </c:pt>
                <c:pt idx="3969">
                  <c:v>3604</c:v>
                </c:pt>
                <c:pt idx="3970">
                  <c:v>3605</c:v>
                </c:pt>
                <c:pt idx="3971">
                  <c:v>3606</c:v>
                </c:pt>
                <c:pt idx="3972">
                  <c:v>3607</c:v>
                </c:pt>
                <c:pt idx="3973">
                  <c:v>3608</c:v>
                </c:pt>
                <c:pt idx="3974">
                  <c:v>3609</c:v>
                </c:pt>
                <c:pt idx="3975">
                  <c:v>3610</c:v>
                </c:pt>
                <c:pt idx="3976">
                  <c:v>3611</c:v>
                </c:pt>
                <c:pt idx="3977">
                  <c:v>3612</c:v>
                </c:pt>
                <c:pt idx="3978">
                  <c:v>3613</c:v>
                </c:pt>
                <c:pt idx="3979">
                  <c:v>3614</c:v>
                </c:pt>
                <c:pt idx="3980">
                  <c:v>3615</c:v>
                </c:pt>
                <c:pt idx="3981">
                  <c:v>3616</c:v>
                </c:pt>
                <c:pt idx="3982">
                  <c:v>3617</c:v>
                </c:pt>
                <c:pt idx="3983">
                  <c:v>3618</c:v>
                </c:pt>
                <c:pt idx="3984">
                  <c:v>3619</c:v>
                </c:pt>
                <c:pt idx="3985">
                  <c:v>3620</c:v>
                </c:pt>
                <c:pt idx="3986">
                  <c:v>3621</c:v>
                </c:pt>
                <c:pt idx="3987">
                  <c:v>3622</c:v>
                </c:pt>
                <c:pt idx="3988">
                  <c:v>3623</c:v>
                </c:pt>
                <c:pt idx="3989">
                  <c:v>3624</c:v>
                </c:pt>
                <c:pt idx="3990">
                  <c:v>3625</c:v>
                </c:pt>
                <c:pt idx="3991">
                  <c:v>3626</c:v>
                </c:pt>
                <c:pt idx="3992">
                  <c:v>3627</c:v>
                </c:pt>
                <c:pt idx="3993">
                  <c:v>3628</c:v>
                </c:pt>
                <c:pt idx="3994">
                  <c:v>3629</c:v>
                </c:pt>
                <c:pt idx="3995">
                  <c:v>3630</c:v>
                </c:pt>
                <c:pt idx="3996">
                  <c:v>3631</c:v>
                </c:pt>
              </c:numCache>
            </c:numRef>
          </c:cat>
          <c:val>
            <c:numRef>
              <c:f>'Figure 22 data'!$J$4:$J$4000</c:f>
              <c:numCache>
                <c:formatCode>0.00</c:formatCode>
                <c:ptCount val="3997"/>
                <c:pt idx="0">
                  <c:v>100</c:v>
                </c:pt>
                <c:pt idx="1">
                  <c:v>99.889023134871664</c:v>
                </c:pt>
                <c:pt idx="2">
                  <c:v>103.39588202749884</c:v>
                </c:pt>
                <c:pt idx="3">
                  <c:v>105.04087107923804</c:v>
                </c:pt>
                <c:pt idx="4">
                  <c:v>104.11139274584488</c:v>
                </c:pt>
                <c:pt idx="5">
                  <c:v>104.11139274584488</c:v>
                </c:pt>
                <c:pt idx="6">
                  <c:v>104.11139274584488</c:v>
                </c:pt>
                <c:pt idx="7">
                  <c:v>102.96129170139662</c:v>
                </c:pt>
                <c:pt idx="8">
                  <c:v>102.14831521849685</c:v>
                </c:pt>
                <c:pt idx="9">
                  <c:v>102.09846478236203</c:v>
                </c:pt>
                <c:pt idx="10">
                  <c:v>103.14097929361053</c:v>
                </c:pt>
                <c:pt idx="11">
                  <c:v>102.46236040936124</c:v>
                </c:pt>
                <c:pt idx="12">
                  <c:v>102.46236040936124</c:v>
                </c:pt>
                <c:pt idx="13">
                  <c:v>102.46236040936124</c:v>
                </c:pt>
                <c:pt idx="14">
                  <c:v>101.18433084014183</c:v>
                </c:pt>
                <c:pt idx="15">
                  <c:v>101.83437048191183</c:v>
                </c:pt>
                <c:pt idx="16">
                  <c:v>102.45045657725652</c:v>
                </c:pt>
                <c:pt idx="17">
                  <c:v>103.11418311458999</c:v>
                </c:pt>
                <c:pt idx="18">
                  <c:v>105.02615452731116</c:v>
                </c:pt>
                <c:pt idx="19">
                  <c:v>105.02615452731116</c:v>
                </c:pt>
                <c:pt idx="20">
                  <c:v>105.02615452731116</c:v>
                </c:pt>
                <c:pt idx="21">
                  <c:v>105.02615452731116</c:v>
                </c:pt>
                <c:pt idx="22">
                  <c:v>107.28057457838712</c:v>
                </c:pt>
                <c:pt idx="23">
                  <c:v>108.67814474005071</c:v>
                </c:pt>
                <c:pt idx="24">
                  <c:v>107.10751696861134</c:v>
                </c:pt>
                <c:pt idx="25">
                  <c:v>108.93842177788507</c:v>
                </c:pt>
                <c:pt idx="26">
                  <c:v>108.93842177788507</c:v>
                </c:pt>
                <c:pt idx="27">
                  <c:v>108.93842177788507</c:v>
                </c:pt>
                <c:pt idx="28">
                  <c:v>109.78223772454987</c:v>
                </c:pt>
                <c:pt idx="29">
                  <c:v>109.3602795240778</c:v>
                </c:pt>
                <c:pt idx="30">
                  <c:v>107.70845958134177</c:v>
                </c:pt>
                <c:pt idx="31">
                  <c:v>107.00934802410202</c:v>
                </c:pt>
                <c:pt idx="32">
                  <c:v>107.06741059757492</c:v>
                </c:pt>
                <c:pt idx="33">
                  <c:v>107.06741059757492</c:v>
                </c:pt>
                <c:pt idx="34">
                  <c:v>107.06741059757492</c:v>
                </c:pt>
                <c:pt idx="35">
                  <c:v>107.50571773201364</c:v>
                </c:pt>
                <c:pt idx="36">
                  <c:v>106.46747252763817</c:v>
                </c:pt>
                <c:pt idx="37">
                  <c:v>106.78357703122953</c:v>
                </c:pt>
                <c:pt idx="38">
                  <c:v>107.55838088797069</c:v>
                </c:pt>
                <c:pt idx="39">
                  <c:v>107.28132798548241</c:v>
                </c:pt>
                <c:pt idx="40">
                  <c:v>107.28132798548241</c:v>
                </c:pt>
                <c:pt idx="41">
                  <c:v>107.28132798548241</c:v>
                </c:pt>
                <c:pt idx="42">
                  <c:v>105.95111241813295</c:v>
                </c:pt>
                <c:pt idx="43">
                  <c:v>106.25674456310053</c:v>
                </c:pt>
                <c:pt idx="44">
                  <c:v>105.32352430780101</c:v>
                </c:pt>
                <c:pt idx="45">
                  <c:v>106.93425845027681</c:v>
                </c:pt>
                <c:pt idx="46">
                  <c:v>108.0354382606744</c:v>
                </c:pt>
                <c:pt idx="47">
                  <c:v>108.0354382606744</c:v>
                </c:pt>
                <c:pt idx="48">
                  <c:v>108.0354382606744</c:v>
                </c:pt>
                <c:pt idx="49">
                  <c:v>109.60518705716933</c:v>
                </c:pt>
                <c:pt idx="50">
                  <c:v>109.14179146645925</c:v>
                </c:pt>
                <c:pt idx="51">
                  <c:v>110.09203872211113</c:v>
                </c:pt>
                <c:pt idx="52">
                  <c:v>111.43518777792882</c:v>
                </c:pt>
                <c:pt idx="53">
                  <c:v>112.42873082798695</c:v>
                </c:pt>
                <c:pt idx="54">
                  <c:v>112.42873082798695</c:v>
                </c:pt>
                <c:pt idx="55">
                  <c:v>112.42873082798695</c:v>
                </c:pt>
                <c:pt idx="56">
                  <c:v>112.42873082798695</c:v>
                </c:pt>
                <c:pt idx="57">
                  <c:v>112.76562936740685</c:v>
                </c:pt>
                <c:pt idx="58">
                  <c:v>112.4846336344535</c:v>
                </c:pt>
                <c:pt idx="59">
                  <c:v>113.77308533515702</c:v>
                </c:pt>
                <c:pt idx="60">
                  <c:v>113.12610954890765</c:v>
                </c:pt>
                <c:pt idx="61">
                  <c:v>113.12610954890765</c:v>
                </c:pt>
                <c:pt idx="62">
                  <c:v>113.12610954890765</c:v>
                </c:pt>
                <c:pt idx="63">
                  <c:v>114.25082077424645</c:v>
                </c:pt>
                <c:pt idx="64">
                  <c:v>114.25082077424645</c:v>
                </c:pt>
                <c:pt idx="65">
                  <c:v>114.59399770612663</c:v>
                </c:pt>
                <c:pt idx="66">
                  <c:v>114.90696301348785</c:v>
                </c:pt>
                <c:pt idx="67">
                  <c:v>113.90257090125831</c:v>
                </c:pt>
                <c:pt idx="68">
                  <c:v>113.90257090125831</c:v>
                </c:pt>
                <c:pt idx="69">
                  <c:v>113.90257090125831</c:v>
                </c:pt>
                <c:pt idx="70">
                  <c:v>113.12093615352036</c:v>
                </c:pt>
                <c:pt idx="71">
                  <c:v>112.84187416544478</c:v>
                </c:pt>
                <c:pt idx="72">
                  <c:v>111.88308829604689</c:v>
                </c:pt>
                <c:pt idx="73">
                  <c:v>112.85217072907969</c:v>
                </c:pt>
                <c:pt idx="74">
                  <c:v>114.9435534847465</c:v>
                </c:pt>
                <c:pt idx="75">
                  <c:v>114.9435534847465</c:v>
                </c:pt>
                <c:pt idx="76">
                  <c:v>114.9435534847465</c:v>
                </c:pt>
                <c:pt idx="77">
                  <c:v>120.40640787802651</c:v>
                </c:pt>
                <c:pt idx="78">
                  <c:v>120.42177738276933</c:v>
                </c:pt>
                <c:pt idx="79">
                  <c:v>119.87960052346736</c:v>
                </c:pt>
                <c:pt idx="80">
                  <c:v>122.00282728569286</c:v>
                </c:pt>
                <c:pt idx="81">
                  <c:v>120.7681437380194</c:v>
                </c:pt>
                <c:pt idx="82">
                  <c:v>120.7681437380194</c:v>
                </c:pt>
                <c:pt idx="83">
                  <c:v>120.7681437380194</c:v>
                </c:pt>
                <c:pt idx="84">
                  <c:v>120.7681437380194</c:v>
                </c:pt>
                <c:pt idx="85">
                  <c:v>117.6503442693723</c:v>
                </c:pt>
                <c:pt idx="86">
                  <c:v>119.72309275621693</c:v>
                </c:pt>
                <c:pt idx="87">
                  <c:v>121.24263952659931</c:v>
                </c:pt>
                <c:pt idx="88">
                  <c:v>119.49576472201429</c:v>
                </c:pt>
                <c:pt idx="89">
                  <c:v>119.49576472201429</c:v>
                </c:pt>
                <c:pt idx="90">
                  <c:v>119.49576472201429</c:v>
                </c:pt>
                <c:pt idx="91">
                  <c:v>123.5223489425054</c:v>
                </c:pt>
                <c:pt idx="92">
                  <c:v>123.85023171035229</c:v>
                </c:pt>
                <c:pt idx="93">
                  <c:v>123.82946278809362</c:v>
                </c:pt>
                <c:pt idx="94">
                  <c:v>122.15644699241159</c:v>
                </c:pt>
                <c:pt idx="95">
                  <c:v>123.80902034224287</c:v>
                </c:pt>
                <c:pt idx="96">
                  <c:v>123.80902034224287</c:v>
                </c:pt>
                <c:pt idx="97">
                  <c:v>123.80902034224287</c:v>
                </c:pt>
                <c:pt idx="98">
                  <c:v>126.85446761617742</c:v>
                </c:pt>
                <c:pt idx="99">
                  <c:v>126.11828842985206</c:v>
                </c:pt>
                <c:pt idx="100">
                  <c:v>128.85182516635874</c:v>
                </c:pt>
                <c:pt idx="101">
                  <c:v>128.89692913779356</c:v>
                </c:pt>
                <c:pt idx="102">
                  <c:v>131.62358475616372</c:v>
                </c:pt>
                <c:pt idx="103">
                  <c:v>131.62358475616372</c:v>
                </c:pt>
                <c:pt idx="104">
                  <c:v>131.62358475616372</c:v>
                </c:pt>
                <c:pt idx="105">
                  <c:v>131.62358475616372</c:v>
                </c:pt>
                <c:pt idx="106">
                  <c:v>129.32785288269895</c:v>
                </c:pt>
                <c:pt idx="107">
                  <c:v>126.10093495309177</c:v>
                </c:pt>
                <c:pt idx="108">
                  <c:v>127.78708514580076</c:v>
                </c:pt>
                <c:pt idx="109">
                  <c:v>126.26191293577396</c:v>
                </c:pt>
                <c:pt idx="110">
                  <c:v>126.26191293577396</c:v>
                </c:pt>
                <c:pt idx="111">
                  <c:v>126.26191293577396</c:v>
                </c:pt>
                <c:pt idx="112">
                  <c:v>127.8576040499149</c:v>
                </c:pt>
                <c:pt idx="113">
                  <c:v>127.68474734869783</c:v>
                </c:pt>
                <c:pt idx="114">
                  <c:v>128.23820020085853</c:v>
                </c:pt>
                <c:pt idx="115">
                  <c:v>128.78698192902877</c:v>
                </c:pt>
                <c:pt idx="116">
                  <c:v>126.51345045130361</c:v>
                </c:pt>
                <c:pt idx="117">
                  <c:v>126.51345045130361</c:v>
                </c:pt>
                <c:pt idx="118">
                  <c:v>126.51345045130361</c:v>
                </c:pt>
                <c:pt idx="119">
                  <c:v>126.38130284679914</c:v>
                </c:pt>
                <c:pt idx="120">
                  <c:v>122.31056897052716</c:v>
                </c:pt>
                <c:pt idx="121">
                  <c:v>121.89549188819156</c:v>
                </c:pt>
                <c:pt idx="122">
                  <c:v>125.12569969544795</c:v>
                </c:pt>
                <c:pt idx="123">
                  <c:v>122.11694334705139</c:v>
                </c:pt>
                <c:pt idx="124">
                  <c:v>122.11694334705139</c:v>
                </c:pt>
                <c:pt idx="125">
                  <c:v>122.11694334705139</c:v>
                </c:pt>
                <c:pt idx="126">
                  <c:v>122.11694334705139</c:v>
                </c:pt>
                <c:pt idx="127">
                  <c:v>122.20142539599723</c:v>
                </c:pt>
                <c:pt idx="128">
                  <c:v>124.46051657106369</c:v>
                </c:pt>
                <c:pt idx="129">
                  <c:v>125.98749695811905</c:v>
                </c:pt>
                <c:pt idx="130">
                  <c:v>126.20550785791065</c:v>
                </c:pt>
                <c:pt idx="131">
                  <c:v>126.20550785791065</c:v>
                </c:pt>
                <c:pt idx="132">
                  <c:v>126.20550785791065</c:v>
                </c:pt>
                <c:pt idx="133">
                  <c:v>123.81813656809527</c:v>
                </c:pt>
                <c:pt idx="134">
                  <c:v>123.81856349878257</c:v>
                </c:pt>
                <c:pt idx="135">
                  <c:v>125.22801237898105</c:v>
                </c:pt>
                <c:pt idx="136">
                  <c:v>128.15057895568253</c:v>
                </c:pt>
                <c:pt idx="137">
                  <c:v>126.80311036585219</c:v>
                </c:pt>
                <c:pt idx="138">
                  <c:v>126.80311036585219</c:v>
                </c:pt>
                <c:pt idx="139">
                  <c:v>126.80311036585219</c:v>
                </c:pt>
                <c:pt idx="140">
                  <c:v>127.02930828941201</c:v>
                </c:pt>
                <c:pt idx="141">
                  <c:v>127.21303916637034</c:v>
                </c:pt>
                <c:pt idx="142">
                  <c:v>127.0816951961008</c:v>
                </c:pt>
                <c:pt idx="143">
                  <c:v>125.94158935244933</c:v>
                </c:pt>
                <c:pt idx="144">
                  <c:v>127.66872489113919</c:v>
                </c:pt>
                <c:pt idx="145">
                  <c:v>127.66872489113919</c:v>
                </c:pt>
                <c:pt idx="146">
                  <c:v>127.66872489113919</c:v>
                </c:pt>
                <c:pt idx="147">
                  <c:v>125.99003342867304</c:v>
                </c:pt>
                <c:pt idx="148">
                  <c:v>124.01907024039485</c:v>
                </c:pt>
                <c:pt idx="149">
                  <c:v>124.34301017777666</c:v>
                </c:pt>
                <c:pt idx="150">
                  <c:v>123.06025925742712</c:v>
                </c:pt>
                <c:pt idx="151">
                  <c:v>124.33027759786717</c:v>
                </c:pt>
                <c:pt idx="152">
                  <c:v>124.33027759786717</c:v>
                </c:pt>
                <c:pt idx="153">
                  <c:v>124.33027759786717</c:v>
                </c:pt>
                <c:pt idx="154">
                  <c:v>126.57839414291301</c:v>
                </c:pt>
                <c:pt idx="155">
                  <c:v>126.60471316410661</c:v>
                </c:pt>
                <c:pt idx="156">
                  <c:v>126.43200714430857</c:v>
                </c:pt>
                <c:pt idx="157">
                  <c:v>126.59195547062727</c:v>
                </c:pt>
                <c:pt idx="158">
                  <c:v>127.45234637338729</c:v>
                </c:pt>
                <c:pt idx="159">
                  <c:v>127.45234637338729</c:v>
                </c:pt>
                <c:pt idx="160">
                  <c:v>127.45234637338729</c:v>
                </c:pt>
                <c:pt idx="161">
                  <c:v>126.89113342814566</c:v>
                </c:pt>
                <c:pt idx="162">
                  <c:v>126.42040467504195</c:v>
                </c:pt>
                <c:pt idx="163">
                  <c:v>126.42040467504195</c:v>
                </c:pt>
                <c:pt idx="164">
                  <c:v>126.42040467504195</c:v>
                </c:pt>
                <c:pt idx="165">
                  <c:v>126.42040467504195</c:v>
                </c:pt>
                <c:pt idx="166">
                  <c:v>126.42040467504195</c:v>
                </c:pt>
                <c:pt idx="167">
                  <c:v>126.42040467504195</c:v>
                </c:pt>
                <c:pt idx="168">
                  <c:v>130.1706642865702</c:v>
                </c:pt>
                <c:pt idx="169">
                  <c:v>131.89164700064893</c:v>
                </c:pt>
                <c:pt idx="170">
                  <c:v>130.49508138177899</c:v>
                </c:pt>
                <c:pt idx="171">
                  <c:v>128.37368791015192</c:v>
                </c:pt>
                <c:pt idx="172">
                  <c:v>130.43960550599974</c:v>
                </c:pt>
                <c:pt idx="173">
                  <c:v>130.43960550599974</c:v>
                </c:pt>
                <c:pt idx="174">
                  <c:v>130.43960550599974</c:v>
                </c:pt>
                <c:pt idx="175">
                  <c:v>130.43960550599974</c:v>
                </c:pt>
                <c:pt idx="176">
                  <c:v>134.48105695983685</c:v>
                </c:pt>
                <c:pt idx="177">
                  <c:v>136.47022748624991</c:v>
                </c:pt>
                <c:pt idx="178">
                  <c:v>135.89078208930357</c:v>
                </c:pt>
                <c:pt idx="179">
                  <c:v>135.45297722626168</c:v>
                </c:pt>
                <c:pt idx="180">
                  <c:v>135.45297722626168</c:v>
                </c:pt>
                <c:pt idx="181">
                  <c:v>135.45297722626168</c:v>
                </c:pt>
                <c:pt idx="182">
                  <c:v>134.56747275366047</c:v>
                </c:pt>
                <c:pt idx="183">
                  <c:v>133.07956908127804</c:v>
                </c:pt>
                <c:pt idx="184">
                  <c:v>132.53596074849511</c:v>
                </c:pt>
                <c:pt idx="185">
                  <c:v>134.83196887122816</c:v>
                </c:pt>
                <c:pt idx="186">
                  <c:v>135.22871304757965</c:v>
                </c:pt>
                <c:pt idx="187">
                  <c:v>135.22871304757965</c:v>
                </c:pt>
                <c:pt idx="188">
                  <c:v>135.22871304757965</c:v>
                </c:pt>
                <c:pt idx="189">
                  <c:v>132.81374194450876</c:v>
                </c:pt>
                <c:pt idx="190">
                  <c:v>133.93955816692056</c:v>
                </c:pt>
                <c:pt idx="191">
                  <c:v>134.00276902221088</c:v>
                </c:pt>
                <c:pt idx="192">
                  <c:v>134.04518584167269</c:v>
                </c:pt>
                <c:pt idx="193">
                  <c:v>133.91271176076029</c:v>
                </c:pt>
                <c:pt idx="194">
                  <c:v>133.91271176076029</c:v>
                </c:pt>
                <c:pt idx="195">
                  <c:v>133.91271176076029</c:v>
                </c:pt>
                <c:pt idx="196">
                  <c:v>132.23595404317192</c:v>
                </c:pt>
                <c:pt idx="197">
                  <c:v>137.42311166673508</c:v>
                </c:pt>
                <c:pt idx="198">
                  <c:v>136.35000882741997</c:v>
                </c:pt>
                <c:pt idx="199">
                  <c:v>135.15631062572737</c:v>
                </c:pt>
                <c:pt idx="200">
                  <c:v>136.25035818229006</c:v>
                </c:pt>
                <c:pt idx="201">
                  <c:v>136.25035818229006</c:v>
                </c:pt>
                <c:pt idx="202">
                  <c:v>136.25035818229006</c:v>
                </c:pt>
                <c:pt idx="203">
                  <c:v>141.54997437160219</c:v>
                </c:pt>
                <c:pt idx="204">
                  <c:v>144.78108626737284</c:v>
                </c:pt>
                <c:pt idx="205">
                  <c:v>144.78108626737284</c:v>
                </c:pt>
                <c:pt idx="206">
                  <c:v>144.75421474764275</c:v>
                </c:pt>
                <c:pt idx="207">
                  <c:v>143.00161404913393</c:v>
                </c:pt>
                <c:pt idx="208">
                  <c:v>143.00161404913393</c:v>
                </c:pt>
                <c:pt idx="209">
                  <c:v>143.00161404913393</c:v>
                </c:pt>
                <c:pt idx="210">
                  <c:v>142.66117449636644</c:v>
                </c:pt>
                <c:pt idx="211">
                  <c:v>142.05864972873601</c:v>
                </c:pt>
                <c:pt idx="212">
                  <c:v>143.50858168351854</c:v>
                </c:pt>
                <c:pt idx="213">
                  <c:v>144.32223623280407</c:v>
                </c:pt>
                <c:pt idx="214">
                  <c:v>142.70961857259016</c:v>
                </c:pt>
                <c:pt idx="215">
                  <c:v>142.70961857259016</c:v>
                </c:pt>
                <c:pt idx="216">
                  <c:v>142.70961857259016</c:v>
                </c:pt>
                <c:pt idx="217">
                  <c:v>142.70961857259016</c:v>
                </c:pt>
                <c:pt idx="218">
                  <c:v>143.95371970895408</c:v>
                </c:pt>
                <c:pt idx="219">
                  <c:v>147.12312756362491</c:v>
                </c:pt>
                <c:pt idx="220">
                  <c:v>147.55073631731125</c:v>
                </c:pt>
                <c:pt idx="221">
                  <c:v>147.79403658193291</c:v>
                </c:pt>
                <c:pt idx="222">
                  <c:v>147.79403658193291</c:v>
                </c:pt>
                <c:pt idx="223">
                  <c:v>147.79403658193291</c:v>
                </c:pt>
                <c:pt idx="224">
                  <c:v>145.8024551528151</c:v>
                </c:pt>
                <c:pt idx="225">
                  <c:v>141.3367852772202</c:v>
                </c:pt>
                <c:pt idx="226">
                  <c:v>136.22991573643938</c:v>
                </c:pt>
                <c:pt idx="227">
                  <c:v>138.82294204968446</c:v>
                </c:pt>
                <c:pt idx="228">
                  <c:v>139.6837849967016</c:v>
                </c:pt>
                <c:pt idx="229">
                  <c:v>139.6837849967016</c:v>
                </c:pt>
                <c:pt idx="230">
                  <c:v>139.6837849967016</c:v>
                </c:pt>
                <c:pt idx="231">
                  <c:v>132.42063923578431</c:v>
                </c:pt>
                <c:pt idx="232">
                  <c:v>136.23707310384412</c:v>
                </c:pt>
                <c:pt idx="233">
                  <c:v>138.1883472533668</c:v>
                </c:pt>
                <c:pt idx="234">
                  <c:v>136.75082140208585</c:v>
                </c:pt>
                <c:pt idx="235">
                  <c:v>135.16025345619255</c:v>
                </c:pt>
                <c:pt idx="236">
                  <c:v>135.16025345619255</c:v>
                </c:pt>
                <c:pt idx="237">
                  <c:v>135.16025345619255</c:v>
                </c:pt>
                <c:pt idx="238">
                  <c:v>134.9883259570596</c:v>
                </c:pt>
                <c:pt idx="239">
                  <c:v>134.86084947654558</c:v>
                </c:pt>
                <c:pt idx="240">
                  <c:v>138.72585298867833</c:v>
                </c:pt>
                <c:pt idx="241">
                  <c:v>134.03747597573152</c:v>
                </c:pt>
                <c:pt idx="242">
                  <c:v>134.03747597573152</c:v>
                </c:pt>
                <c:pt idx="243">
                  <c:v>134.03747597573152</c:v>
                </c:pt>
                <c:pt idx="244">
                  <c:v>134.03747597573152</c:v>
                </c:pt>
                <c:pt idx="245">
                  <c:v>129.37378560193864</c:v>
                </c:pt>
                <c:pt idx="246">
                  <c:v>131.22412831426948</c:v>
                </c:pt>
                <c:pt idx="247">
                  <c:v>134.9844835808739</c:v>
                </c:pt>
                <c:pt idx="248">
                  <c:v>134.6179008019017</c:v>
                </c:pt>
                <c:pt idx="249">
                  <c:v>134.03883210850299</c:v>
                </c:pt>
                <c:pt idx="250">
                  <c:v>134.03883210850299</c:v>
                </c:pt>
                <c:pt idx="251">
                  <c:v>134.03883210850299</c:v>
                </c:pt>
                <c:pt idx="252">
                  <c:v>130.30389177457789</c:v>
                </c:pt>
                <c:pt idx="253">
                  <c:v>128.23922985722214</c:v>
                </c:pt>
                <c:pt idx="254">
                  <c:v>134.95952069245178</c:v>
                </c:pt>
                <c:pt idx="255">
                  <c:v>131.7539995243493</c:v>
                </c:pt>
                <c:pt idx="256">
                  <c:v>133.41204763240597</c:v>
                </c:pt>
                <c:pt idx="257">
                  <c:v>133.41204763240597</c:v>
                </c:pt>
                <c:pt idx="258">
                  <c:v>133.41204763240597</c:v>
                </c:pt>
                <c:pt idx="259">
                  <c:v>134.14081831562817</c:v>
                </c:pt>
                <c:pt idx="260">
                  <c:v>134.18069866453601</c:v>
                </c:pt>
                <c:pt idx="261">
                  <c:v>141.41054383184388</c:v>
                </c:pt>
                <c:pt idx="262">
                  <c:v>140.37310226170331</c:v>
                </c:pt>
                <c:pt idx="263">
                  <c:v>142.95676121339761</c:v>
                </c:pt>
                <c:pt idx="264">
                  <c:v>142.95676121339761</c:v>
                </c:pt>
                <c:pt idx="265">
                  <c:v>142.95676121339761</c:v>
                </c:pt>
                <c:pt idx="266">
                  <c:v>141.89862606170786</c:v>
                </c:pt>
                <c:pt idx="267">
                  <c:v>145.35078759922089</c:v>
                </c:pt>
                <c:pt idx="268">
                  <c:v>145.99582964059249</c:v>
                </c:pt>
                <c:pt idx="269">
                  <c:v>149.471798842315</c:v>
                </c:pt>
                <c:pt idx="270">
                  <c:v>146.85385986778743</c:v>
                </c:pt>
                <c:pt idx="271">
                  <c:v>146.85385986778743</c:v>
                </c:pt>
                <c:pt idx="272">
                  <c:v>146.85385986778743</c:v>
                </c:pt>
                <c:pt idx="273">
                  <c:v>147.73029834167599</c:v>
                </c:pt>
                <c:pt idx="274">
                  <c:v>149.04695258131119</c:v>
                </c:pt>
                <c:pt idx="275">
                  <c:v>149.64136566588289</c:v>
                </c:pt>
                <c:pt idx="276">
                  <c:v>148.52222965304887</c:v>
                </c:pt>
                <c:pt idx="277">
                  <c:v>149.96864570805363</c:v>
                </c:pt>
                <c:pt idx="278">
                  <c:v>149.96864570805363</c:v>
                </c:pt>
                <c:pt idx="279">
                  <c:v>149.96864570805363</c:v>
                </c:pt>
                <c:pt idx="280">
                  <c:v>152.03092183627447</c:v>
                </c:pt>
                <c:pt idx="281">
                  <c:v>150.47413164181759</c:v>
                </c:pt>
                <c:pt idx="282">
                  <c:v>150.47413164181759</c:v>
                </c:pt>
                <c:pt idx="283">
                  <c:v>148.88559789508142</c:v>
                </c:pt>
                <c:pt idx="284">
                  <c:v>149.45868955885797</c:v>
                </c:pt>
                <c:pt idx="285">
                  <c:v>149.45868955885797</c:v>
                </c:pt>
                <c:pt idx="286">
                  <c:v>149.45868955885797</c:v>
                </c:pt>
                <c:pt idx="287">
                  <c:v>149.45868955885797</c:v>
                </c:pt>
                <c:pt idx="288">
                  <c:v>149.45868955885797</c:v>
                </c:pt>
                <c:pt idx="289">
                  <c:v>149.45868955885797</c:v>
                </c:pt>
                <c:pt idx="290">
                  <c:v>157.79820292316973</c:v>
                </c:pt>
                <c:pt idx="291">
                  <c:v>157.49636292724819</c:v>
                </c:pt>
                <c:pt idx="292">
                  <c:v>157.49636292724819</c:v>
                </c:pt>
                <c:pt idx="293">
                  <c:v>157.49636292724819</c:v>
                </c:pt>
                <c:pt idx="294">
                  <c:v>156.75357887205456</c:v>
                </c:pt>
                <c:pt idx="295">
                  <c:v>157.56899137122895</c:v>
                </c:pt>
                <c:pt idx="296">
                  <c:v>158.89885534860062</c:v>
                </c:pt>
                <c:pt idx="297">
                  <c:v>157.34668605099452</c:v>
                </c:pt>
                <c:pt idx="298">
                  <c:v>154.22064933143949</c:v>
                </c:pt>
                <c:pt idx="299">
                  <c:v>154.22064933143949</c:v>
                </c:pt>
                <c:pt idx="300">
                  <c:v>154.22064933143949</c:v>
                </c:pt>
                <c:pt idx="301">
                  <c:v>152.73056077848088</c:v>
                </c:pt>
                <c:pt idx="302">
                  <c:v>152.06414708917441</c:v>
                </c:pt>
                <c:pt idx="303">
                  <c:v>150.1902227347627</c:v>
                </c:pt>
                <c:pt idx="304">
                  <c:v>154.9108957985253</c:v>
                </c:pt>
                <c:pt idx="305">
                  <c:v>159.06701581225741</c:v>
                </c:pt>
                <c:pt idx="306">
                  <c:v>159.06701581225741</c:v>
                </c:pt>
                <c:pt idx="307">
                  <c:v>159.06701581225741</c:v>
                </c:pt>
                <c:pt idx="308">
                  <c:v>163.63547552921241</c:v>
                </c:pt>
                <c:pt idx="309">
                  <c:v>163.22838456208629</c:v>
                </c:pt>
                <c:pt idx="310">
                  <c:v>163.23672226727359</c:v>
                </c:pt>
                <c:pt idx="311">
                  <c:v>162.46751873660705</c:v>
                </c:pt>
                <c:pt idx="312">
                  <c:v>166.57705307828371</c:v>
                </c:pt>
                <c:pt idx="313">
                  <c:v>166.57705307828371</c:v>
                </c:pt>
                <c:pt idx="314">
                  <c:v>166.57705307828371</c:v>
                </c:pt>
                <c:pt idx="315">
                  <c:v>168.0959971229899</c:v>
                </c:pt>
                <c:pt idx="316">
                  <c:v>167.59349970403704</c:v>
                </c:pt>
                <c:pt idx="317">
                  <c:v>171.78216690428337</c:v>
                </c:pt>
                <c:pt idx="318">
                  <c:v>169.44298855499326</c:v>
                </c:pt>
                <c:pt idx="319">
                  <c:v>167.22654022151718</c:v>
                </c:pt>
                <c:pt idx="320">
                  <c:v>167.22654022151718</c:v>
                </c:pt>
                <c:pt idx="321">
                  <c:v>167.22654022151718</c:v>
                </c:pt>
                <c:pt idx="322">
                  <c:v>160.78862636558219</c:v>
                </c:pt>
                <c:pt idx="323">
                  <c:v>164.28451062818877</c:v>
                </c:pt>
                <c:pt idx="324">
                  <c:v>161.17705795031625</c:v>
                </c:pt>
                <c:pt idx="325">
                  <c:v>161.27248951571286</c:v>
                </c:pt>
                <c:pt idx="326">
                  <c:v>165.7998885459775</c:v>
                </c:pt>
                <c:pt idx="327">
                  <c:v>165.7998885459775</c:v>
                </c:pt>
                <c:pt idx="328">
                  <c:v>165.7998885459775</c:v>
                </c:pt>
                <c:pt idx="329">
                  <c:v>174.08098774683862</c:v>
                </c:pt>
                <c:pt idx="330">
                  <c:v>174.29947580445716</c:v>
                </c:pt>
                <c:pt idx="331">
                  <c:v>175.54950374330363</c:v>
                </c:pt>
                <c:pt idx="332">
                  <c:v>178.44067835770363</c:v>
                </c:pt>
                <c:pt idx="333">
                  <c:v>178.93433580007235</c:v>
                </c:pt>
                <c:pt idx="334">
                  <c:v>178.93433580007235</c:v>
                </c:pt>
                <c:pt idx="335">
                  <c:v>178.93433580007235</c:v>
                </c:pt>
                <c:pt idx="336">
                  <c:v>181.70662277484405</c:v>
                </c:pt>
                <c:pt idx="337">
                  <c:v>175.26353552352174</c:v>
                </c:pt>
                <c:pt idx="338">
                  <c:v>173.7230440358918</c:v>
                </c:pt>
                <c:pt idx="339">
                  <c:v>181.73771337430745</c:v>
                </c:pt>
                <c:pt idx="340">
                  <c:v>174.18993041280982</c:v>
                </c:pt>
                <c:pt idx="341">
                  <c:v>174.18993041280982</c:v>
                </c:pt>
                <c:pt idx="342">
                  <c:v>174.18993041280982</c:v>
                </c:pt>
                <c:pt idx="343">
                  <c:v>174.45922322221713</c:v>
                </c:pt>
                <c:pt idx="344">
                  <c:v>175.95149665575198</c:v>
                </c:pt>
                <c:pt idx="345">
                  <c:v>176.98778300167987</c:v>
                </c:pt>
                <c:pt idx="346">
                  <c:v>172.61347629316725</c:v>
                </c:pt>
                <c:pt idx="347">
                  <c:v>175.15225729555536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40-43D0-81C8-3C9673444C17}"/>
            </c:ext>
          </c:extLst>
        </c:ser>
        <c:ser>
          <c:idx val="3"/>
          <c:order val="2"/>
          <c:tx>
            <c:strRef>
              <c:f>'Figure 22 data'!$K$3</c:f>
              <c:strCache>
                <c:ptCount val="1"/>
                <c:pt idx="0">
                  <c:v>MSCI EM</c:v>
                </c:pt>
              </c:strCache>
            </c:strRef>
          </c:tx>
          <c:spPr>
            <a:ln w="22225">
              <a:solidFill>
                <a:srgbClr val="D87585"/>
              </a:solidFill>
            </a:ln>
          </c:spPr>
          <c:marker>
            <c:symbol val="none"/>
          </c:marker>
          <c:cat>
            <c:numRef>
              <c:f>'Figure 22 data'!$H$4:$H$4000</c:f>
              <c:numCache>
                <c:formatCode>m/d/yyyy</c:formatCode>
                <c:ptCount val="3997"/>
                <c:pt idx="0">
                  <c:v>45859</c:v>
                </c:pt>
                <c:pt idx="1">
                  <c:v>45860</c:v>
                </c:pt>
                <c:pt idx="2">
                  <c:v>45861</c:v>
                </c:pt>
                <c:pt idx="3">
                  <c:v>45862</c:v>
                </c:pt>
                <c:pt idx="4">
                  <c:v>45863</c:v>
                </c:pt>
                <c:pt idx="5">
                  <c:v>45864</c:v>
                </c:pt>
                <c:pt idx="6">
                  <c:v>45865</c:v>
                </c:pt>
                <c:pt idx="7">
                  <c:v>45866</c:v>
                </c:pt>
                <c:pt idx="8">
                  <c:v>45867</c:v>
                </c:pt>
                <c:pt idx="9">
                  <c:v>45868</c:v>
                </c:pt>
                <c:pt idx="10">
                  <c:v>45869</c:v>
                </c:pt>
                <c:pt idx="11">
                  <c:v>45870</c:v>
                </c:pt>
                <c:pt idx="12">
                  <c:v>45871</c:v>
                </c:pt>
                <c:pt idx="13">
                  <c:v>45872</c:v>
                </c:pt>
                <c:pt idx="14">
                  <c:v>45873</c:v>
                </c:pt>
                <c:pt idx="15">
                  <c:v>45874</c:v>
                </c:pt>
                <c:pt idx="16">
                  <c:v>45875</c:v>
                </c:pt>
                <c:pt idx="17">
                  <c:v>45876</c:v>
                </c:pt>
                <c:pt idx="18">
                  <c:v>45877</c:v>
                </c:pt>
                <c:pt idx="19">
                  <c:v>45878</c:v>
                </c:pt>
                <c:pt idx="20">
                  <c:v>45879</c:v>
                </c:pt>
                <c:pt idx="21">
                  <c:v>45880</c:v>
                </c:pt>
                <c:pt idx="22">
                  <c:v>45881</c:v>
                </c:pt>
                <c:pt idx="23">
                  <c:v>45882</c:v>
                </c:pt>
                <c:pt idx="24">
                  <c:v>45883</c:v>
                </c:pt>
                <c:pt idx="25">
                  <c:v>45884</c:v>
                </c:pt>
                <c:pt idx="26">
                  <c:v>45885</c:v>
                </c:pt>
                <c:pt idx="27">
                  <c:v>45886</c:v>
                </c:pt>
                <c:pt idx="28">
                  <c:v>45887</c:v>
                </c:pt>
                <c:pt idx="29">
                  <c:v>45888</c:v>
                </c:pt>
                <c:pt idx="30">
                  <c:v>45889</c:v>
                </c:pt>
                <c:pt idx="31">
                  <c:v>45890</c:v>
                </c:pt>
                <c:pt idx="32">
                  <c:v>45891</c:v>
                </c:pt>
                <c:pt idx="33">
                  <c:v>45892</c:v>
                </c:pt>
                <c:pt idx="34">
                  <c:v>45893</c:v>
                </c:pt>
                <c:pt idx="35">
                  <c:v>45894</c:v>
                </c:pt>
                <c:pt idx="36">
                  <c:v>45895</c:v>
                </c:pt>
                <c:pt idx="37">
                  <c:v>45896</c:v>
                </c:pt>
                <c:pt idx="38">
                  <c:v>45897</c:v>
                </c:pt>
                <c:pt idx="39">
                  <c:v>45898</c:v>
                </c:pt>
                <c:pt idx="40">
                  <c:v>45899</c:v>
                </c:pt>
                <c:pt idx="41">
                  <c:v>45900</c:v>
                </c:pt>
                <c:pt idx="42">
                  <c:v>45901</c:v>
                </c:pt>
                <c:pt idx="43">
                  <c:v>45902</c:v>
                </c:pt>
                <c:pt idx="44">
                  <c:v>45903</c:v>
                </c:pt>
                <c:pt idx="45">
                  <c:v>45904</c:v>
                </c:pt>
                <c:pt idx="46">
                  <c:v>45905</c:v>
                </c:pt>
                <c:pt idx="47">
                  <c:v>45906</c:v>
                </c:pt>
                <c:pt idx="48">
                  <c:v>45907</c:v>
                </c:pt>
                <c:pt idx="49">
                  <c:v>45908</c:v>
                </c:pt>
                <c:pt idx="50">
                  <c:v>45909</c:v>
                </c:pt>
                <c:pt idx="51">
                  <c:v>45910</c:v>
                </c:pt>
                <c:pt idx="52">
                  <c:v>45911</c:v>
                </c:pt>
                <c:pt idx="53">
                  <c:v>45912</c:v>
                </c:pt>
                <c:pt idx="54">
                  <c:v>45913</c:v>
                </c:pt>
                <c:pt idx="55">
                  <c:v>45914</c:v>
                </c:pt>
                <c:pt idx="56">
                  <c:v>45915</c:v>
                </c:pt>
                <c:pt idx="57">
                  <c:v>45916</c:v>
                </c:pt>
                <c:pt idx="58">
                  <c:v>45917</c:v>
                </c:pt>
                <c:pt idx="59">
                  <c:v>45918</c:v>
                </c:pt>
                <c:pt idx="60">
                  <c:v>45919</c:v>
                </c:pt>
                <c:pt idx="61">
                  <c:v>45920</c:v>
                </c:pt>
                <c:pt idx="62">
                  <c:v>45921</c:v>
                </c:pt>
                <c:pt idx="63">
                  <c:v>45922</c:v>
                </c:pt>
                <c:pt idx="64">
                  <c:v>45923</c:v>
                </c:pt>
                <c:pt idx="65">
                  <c:v>45924</c:v>
                </c:pt>
                <c:pt idx="66">
                  <c:v>45925</c:v>
                </c:pt>
                <c:pt idx="67">
                  <c:v>45926</c:v>
                </c:pt>
                <c:pt idx="68">
                  <c:v>45927</c:v>
                </c:pt>
                <c:pt idx="69">
                  <c:v>45928</c:v>
                </c:pt>
                <c:pt idx="70">
                  <c:v>45929</c:v>
                </c:pt>
                <c:pt idx="71">
                  <c:v>45930</c:v>
                </c:pt>
                <c:pt idx="72">
                  <c:v>45931</c:v>
                </c:pt>
                <c:pt idx="73">
                  <c:v>45932</c:v>
                </c:pt>
                <c:pt idx="74">
                  <c:v>45933</c:v>
                </c:pt>
                <c:pt idx="75">
                  <c:v>45934</c:v>
                </c:pt>
                <c:pt idx="76">
                  <c:v>45935</c:v>
                </c:pt>
                <c:pt idx="77">
                  <c:v>45936</c:v>
                </c:pt>
                <c:pt idx="78">
                  <c:v>45937</c:v>
                </c:pt>
                <c:pt idx="79">
                  <c:v>45938</c:v>
                </c:pt>
                <c:pt idx="80">
                  <c:v>45939</c:v>
                </c:pt>
                <c:pt idx="81">
                  <c:v>45940</c:v>
                </c:pt>
                <c:pt idx="82">
                  <c:v>45941</c:v>
                </c:pt>
                <c:pt idx="83">
                  <c:v>45942</c:v>
                </c:pt>
                <c:pt idx="84">
                  <c:v>45943</c:v>
                </c:pt>
                <c:pt idx="85">
                  <c:v>45944</c:v>
                </c:pt>
                <c:pt idx="86">
                  <c:v>45945</c:v>
                </c:pt>
                <c:pt idx="87">
                  <c:v>45946</c:v>
                </c:pt>
                <c:pt idx="88">
                  <c:v>45947</c:v>
                </c:pt>
                <c:pt idx="89">
                  <c:v>45948</c:v>
                </c:pt>
                <c:pt idx="90">
                  <c:v>45949</c:v>
                </c:pt>
                <c:pt idx="91">
                  <c:v>45950</c:v>
                </c:pt>
                <c:pt idx="92">
                  <c:v>45951</c:v>
                </c:pt>
                <c:pt idx="93">
                  <c:v>45952</c:v>
                </c:pt>
                <c:pt idx="94">
                  <c:v>45953</c:v>
                </c:pt>
                <c:pt idx="95">
                  <c:v>45954</c:v>
                </c:pt>
                <c:pt idx="96">
                  <c:v>45955</c:v>
                </c:pt>
                <c:pt idx="97">
                  <c:v>45956</c:v>
                </c:pt>
                <c:pt idx="98">
                  <c:v>45957</c:v>
                </c:pt>
                <c:pt idx="99">
                  <c:v>45958</c:v>
                </c:pt>
                <c:pt idx="100">
                  <c:v>45959</c:v>
                </c:pt>
                <c:pt idx="101">
                  <c:v>45960</c:v>
                </c:pt>
                <c:pt idx="102">
                  <c:v>45961</c:v>
                </c:pt>
                <c:pt idx="103">
                  <c:v>45962</c:v>
                </c:pt>
                <c:pt idx="104">
                  <c:v>45963</c:v>
                </c:pt>
                <c:pt idx="105">
                  <c:v>45964</c:v>
                </c:pt>
                <c:pt idx="106">
                  <c:v>45965</c:v>
                </c:pt>
                <c:pt idx="107">
                  <c:v>45966</c:v>
                </c:pt>
                <c:pt idx="108">
                  <c:v>45967</c:v>
                </c:pt>
                <c:pt idx="109">
                  <c:v>45968</c:v>
                </c:pt>
                <c:pt idx="110">
                  <c:v>45969</c:v>
                </c:pt>
                <c:pt idx="111">
                  <c:v>45970</c:v>
                </c:pt>
                <c:pt idx="112">
                  <c:v>45971</c:v>
                </c:pt>
                <c:pt idx="113">
                  <c:v>45972</c:v>
                </c:pt>
                <c:pt idx="114">
                  <c:v>45973</c:v>
                </c:pt>
                <c:pt idx="115">
                  <c:v>45974</c:v>
                </c:pt>
                <c:pt idx="116">
                  <c:v>45975</c:v>
                </c:pt>
                <c:pt idx="117">
                  <c:v>45976</c:v>
                </c:pt>
                <c:pt idx="118">
                  <c:v>45977</c:v>
                </c:pt>
                <c:pt idx="119">
                  <c:v>45978</c:v>
                </c:pt>
                <c:pt idx="120">
                  <c:v>45979</c:v>
                </c:pt>
                <c:pt idx="121">
                  <c:v>45980</c:v>
                </c:pt>
                <c:pt idx="122">
                  <c:v>45981</c:v>
                </c:pt>
                <c:pt idx="123">
                  <c:v>45982</c:v>
                </c:pt>
                <c:pt idx="124">
                  <c:v>45983</c:v>
                </c:pt>
                <c:pt idx="125">
                  <c:v>45984</c:v>
                </c:pt>
                <c:pt idx="126">
                  <c:v>45985</c:v>
                </c:pt>
                <c:pt idx="127">
                  <c:v>45986</c:v>
                </c:pt>
                <c:pt idx="128">
                  <c:v>45987</c:v>
                </c:pt>
                <c:pt idx="129">
                  <c:v>45988</c:v>
                </c:pt>
                <c:pt idx="130">
                  <c:v>45989</c:v>
                </c:pt>
                <c:pt idx="131">
                  <c:v>45990</c:v>
                </c:pt>
                <c:pt idx="132">
                  <c:v>45991</c:v>
                </c:pt>
                <c:pt idx="133">
                  <c:v>45992</c:v>
                </c:pt>
                <c:pt idx="134">
                  <c:v>45993</c:v>
                </c:pt>
                <c:pt idx="135">
                  <c:v>45994</c:v>
                </c:pt>
                <c:pt idx="136">
                  <c:v>45995</c:v>
                </c:pt>
                <c:pt idx="137">
                  <c:v>45996</c:v>
                </c:pt>
                <c:pt idx="138">
                  <c:v>45997</c:v>
                </c:pt>
                <c:pt idx="139">
                  <c:v>45998</c:v>
                </c:pt>
                <c:pt idx="140">
                  <c:v>45999</c:v>
                </c:pt>
                <c:pt idx="141">
                  <c:v>46000</c:v>
                </c:pt>
                <c:pt idx="142">
                  <c:v>46001</c:v>
                </c:pt>
                <c:pt idx="143">
                  <c:v>46002</c:v>
                </c:pt>
                <c:pt idx="144">
                  <c:v>46003</c:v>
                </c:pt>
                <c:pt idx="145">
                  <c:v>46004</c:v>
                </c:pt>
                <c:pt idx="146">
                  <c:v>46005</c:v>
                </c:pt>
                <c:pt idx="147">
                  <c:v>46006</c:v>
                </c:pt>
                <c:pt idx="148">
                  <c:v>46007</c:v>
                </c:pt>
                <c:pt idx="149">
                  <c:v>46008</c:v>
                </c:pt>
                <c:pt idx="150">
                  <c:v>46009</c:v>
                </c:pt>
                <c:pt idx="151">
                  <c:v>46010</c:v>
                </c:pt>
                <c:pt idx="152">
                  <c:v>46011</c:v>
                </c:pt>
                <c:pt idx="153">
                  <c:v>46012</c:v>
                </c:pt>
                <c:pt idx="154">
                  <c:v>46013</c:v>
                </c:pt>
                <c:pt idx="155">
                  <c:v>46014</c:v>
                </c:pt>
                <c:pt idx="156">
                  <c:v>46015</c:v>
                </c:pt>
                <c:pt idx="157">
                  <c:v>46016</c:v>
                </c:pt>
                <c:pt idx="158">
                  <c:v>46017</c:v>
                </c:pt>
                <c:pt idx="159">
                  <c:v>46018</c:v>
                </c:pt>
                <c:pt idx="160">
                  <c:v>46019</c:v>
                </c:pt>
                <c:pt idx="161">
                  <c:v>46020</c:v>
                </c:pt>
                <c:pt idx="162">
                  <c:v>46021</c:v>
                </c:pt>
                <c:pt idx="163">
                  <c:v>46022</c:v>
                </c:pt>
                <c:pt idx="164">
                  <c:v>46023</c:v>
                </c:pt>
                <c:pt idx="165">
                  <c:v>46024</c:v>
                </c:pt>
                <c:pt idx="166">
                  <c:v>46025</c:v>
                </c:pt>
                <c:pt idx="167">
                  <c:v>46026</c:v>
                </c:pt>
                <c:pt idx="168">
                  <c:v>46027</c:v>
                </c:pt>
                <c:pt idx="169">
                  <c:v>46028</c:v>
                </c:pt>
                <c:pt idx="170">
                  <c:v>46029</c:v>
                </c:pt>
                <c:pt idx="171">
                  <c:v>46030</c:v>
                </c:pt>
                <c:pt idx="172">
                  <c:v>46031</c:v>
                </c:pt>
                <c:pt idx="173">
                  <c:v>46032</c:v>
                </c:pt>
                <c:pt idx="174">
                  <c:v>46033</c:v>
                </c:pt>
                <c:pt idx="175">
                  <c:v>46034</c:v>
                </c:pt>
                <c:pt idx="176">
                  <c:v>46035</c:v>
                </c:pt>
                <c:pt idx="177">
                  <c:v>46036</c:v>
                </c:pt>
                <c:pt idx="178">
                  <c:v>46037</c:v>
                </c:pt>
                <c:pt idx="179">
                  <c:v>46038</c:v>
                </c:pt>
                <c:pt idx="180">
                  <c:v>46039</c:v>
                </c:pt>
                <c:pt idx="181">
                  <c:v>46040</c:v>
                </c:pt>
                <c:pt idx="182">
                  <c:v>46041</c:v>
                </c:pt>
                <c:pt idx="183">
                  <c:v>46042</c:v>
                </c:pt>
                <c:pt idx="184">
                  <c:v>46043</c:v>
                </c:pt>
                <c:pt idx="185">
                  <c:v>46044</c:v>
                </c:pt>
                <c:pt idx="186">
                  <c:v>46045</c:v>
                </c:pt>
                <c:pt idx="187">
                  <c:v>46046</c:v>
                </c:pt>
                <c:pt idx="188">
                  <c:v>46047</c:v>
                </c:pt>
                <c:pt idx="189">
                  <c:v>46048</c:v>
                </c:pt>
                <c:pt idx="190">
                  <c:v>46049</c:v>
                </c:pt>
                <c:pt idx="191">
                  <c:v>46050</c:v>
                </c:pt>
                <c:pt idx="192">
                  <c:v>46051</c:v>
                </c:pt>
                <c:pt idx="193">
                  <c:v>46052</c:v>
                </c:pt>
                <c:pt idx="194">
                  <c:v>46053</c:v>
                </c:pt>
                <c:pt idx="195">
                  <c:v>46054</c:v>
                </c:pt>
                <c:pt idx="196">
                  <c:v>46055</c:v>
                </c:pt>
                <c:pt idx="197">
                  <c:v>46056</c:v>
                </c:pt>
                <c:pt idx="198">
                  <c:v>46057</c:v>
                </c:pt>
                <c:pt idx="199">
                  <c:v>46058</c:v>
                </c:pt>
                <c:pt idx="200">
                  <c:v>46059</c:v>
                </c:pt>
                <c:pt idx="201">
                  <c:v>46060</c:v>
                </c:pt>
                <c:pt idx="202">
                  <c:v>46061</c:v>
                </c:pt>
                <c:pt idx="203">
                  <c:v>46062</c:v>
                </c:pt>
                <c:pt idx="204">
                  <c:v>46063</c:v>
                </c:pt>
                <c:pt idx="205">
                  <c:v>46064</c:v>
                </c:pt>
                <c:pt idx="206">
                  <c:v>46065</c:v>
                </c:pt>
                <c:pt idx="207">
                  <c:v>46066</c:v>
                </c:pt>
                <c:pt idx="208">
                  <c:v>46067</c:v>
                </c:pt>
                <c:pt idx="209">
                  <c:v>46068</c:v>
                </c:pt>
                <c:pt idx="210">
                  <c:v>46069</c:v>
                </c:pt>
                <c:pt idx="211">
                  <c:v>46070</c:v>
                </c:pt>
                <c:pt idx="212">
                  <c:v>46071</c:v>
                </c:pt>
                <c:pt idx="213">
                  <c:v>46072</c:v>
                </c:pt>
                <c:pt idx="214">
                  <c:v>46073</c:v>
                </c:pt>
                <c:pt idx="215">
                  <c:v>46074</c:v>
                </c:pt>
                <c:pt idx="216">
                  <c:v>46075</c:v>
                </c:pt>
                <c:pt idx="217">
                  <c:v>46076</c:v>
                </c:pt>
                <c:pt idx="218">
                  <c:v>46077</c:v>
                </c:pt>
                <c:pt idx="219">
                  <c:v>46078</c:v>
                </c:pt>
                <c:pt idx="220">
                  <c:v>46079</c:v>
                </c:pt>
                <c:pt idx="221">
                  <c:v>46080</c:v>
                </c:pt>
                <c:pt idx="222">
                  <c:v>46081</c:v>
                </c:pt>
                <c:pt idx="223">
                  <c:v>46082</c:v>
                </c:pt>
                <c:pt idx="224">
                  <c:v>46083</c:v>
                </c:pt>
                <c:pt idx="225">
                  <c:v>46084</c:v>
                </c:pt>
                <c:pt idx="226">
                  <c:v>46085</c:v>
                </c:pt>
                <c:pt idx="227">
                  <c:v>46086</c:v>
                </c:pt>
                <c:pt idx="228">
                  <c:v>46087</c:v>
                </c:pt>
                <c:pt idx="229">
                  <c:v>46088</c:v>
                </c:pt>
                <c:pt idx="230">
                  <c:v>46089</c:v>
                </c:pt>
                <c:pt idx="231">
                  <c:v>46090</c:v>
                </c:pt>
                <c:pt idx="232">
                  <c:v>46091</c:v>
                </c:pt>
                <c:pt idx="233">
                  <c:v>46092</c:v>
                </c:pt>
                <c:pt idx="234">
                  <c:v>46093</c:v>
                </c:pt>
                <c:pt idx="235">
                  <c:v>46094</c:v>
                </c:pt>
                <c:pt idx="236">
                  <c:v>46095</c:v>
                </c:pt>
                <c:pt idx="237">
                  <c:v>46096</c:v>
                </c:pt>
                <c:pt idx="238">
                  <c:v>46097</c:v>
                </c:pt>
                <c:pt idx="239">
                  <c:v>46098</c:v>
                </c:pt>
                <c:pt idx="240">
                  <c:v>46099</c:v>
                </c:pt>
                <c:pt idx="241">
                  <c:v>46100</c:v>
                </c:pt>
                <c:pt idx="242">
                  <c:v>46101</c:v>
                </c:pt>
                <c:pt idx="243">
                  <c:v>46102</c:v>
                </c:pt>
                <c:pt idx="244">
                  <c:v>46103</c:v>
                </c:pt>
                <c:pt idx="245">
                  <c:v>46104</c:v>
                </c:pt>
                <c:pt idx="246">
                  <c:v>46105</c:v>
                </c:pt>
                <c:pt idx="247">
                  <c:v>46106</c:v>
                </c:pt>
                <c:pt idx="248">
                  <c:v>46107</c:v>
                </c:pt>
                <c:pt idx="249">
                  <c:v>46108</c:v>
                </c:pt>
                <c:pt idx="250">
                  <c:v>46109</c:v>
                </c:pt>
                <c:pt idx="251">
                  <c:v>46110</c:v>
                </c:pt>
                <c:pt idx="252">
                  <c:v>46111</c:v>
                </c:pt>
                <c:pt idx="253">
                  <c:v>46112</c:v>
                </c:pt>
                <c:pt idx="254">
                  <c:v>46113</c:v>
                </c:pt>
                <c:pt idx="255">
                  <c:v>46114</c:v>
                </c:pt>
                <c:pt idx="256">
                  <c:v>46115</c:v>
                </c:pt>
                <c:pt idx="257">
                  <c:v>46116</c:v>
                </c:pt>
                <c:pt idx="258">
                  <c:v>46117</c:v>
                </c:pt>
                <c:pt idx="259">
                  <c:v>46118</c:v>
                </c:pt>
                <c:pt idx="260">
                  <c:v>46119</c:v>
                </c:pt>
                <c:pt idx="261">
                  <c:v>46120</c:v>
                </c:pt>
                <c:pt idx="262">
                  <c:v>46121</c:v>
                </c:pt>
                <c:pt idx="263">
                  <c:v>46122</c:v>
                </c:pt>
                <c:pt idx="264">
                  <c:v>46123</c:v>
                </c:pt>
                <c:pt idx="265">
                  <c:v>46124</c:v>
                </c:pt>
                <c:pt idx="266">
                  <c:v>46125</c:v>
                </c:pt>
                <c:pt idx="267">
                  <c:v>46126</c:v>
                </c:pt>
                <c:pt idx="268">
                  <c:v>46127</c:v>
                </c:pt>
                <c:pt idx="269">
                  <c:v>46128</c:v>
                </c:pt>
                <c:pt idx="270">
                  <c:v>46129</c:v>
                </c:pt>
                <c:pt idx="271">
                  <c:v>46130</c:v>
                </c:pt>
                <c:pt idx="272">
                  <c:v>46131</c:v>
                </c:pt>
                <c:pt idx="273">
                  <c:v>46132</c:v>
                </c:pt>
                <c:pt idx="274">
                  <c:v>46133</c:v>
                </c:pt>
                <c:pt idx="275">
                  <c:v>46134</c:v>
                </c:pt>
                <c:pt idx="276">
                  <c:v>46135</c:v>
                </c:pt>
                <c:pt idx="277">
                  <c:v>46136</c:v>
                </c:pt>
                <c:pt idx="278">
                  <c:v>46137</c:v>
                </c:pt>
                <c:pt idx="279">
                  <c:v>46138</c:v>
                </c:pt>
                <c:pt idx="280">
                  <c:v>46139</c:v>
                </c:pt>
                <c:pt idx="281">
                  <c:v>46140</c:v>
                </c:pt>
                <c:pt idx="282">
                  <c:v>46141</c:v>
                </c:pt>
                <c:pt idx="283">
                  <c:v>46142</c:v>
                </c:pt>
                <c:pt idx="284">
                  <c:v>46143</c:v>
                </c:pt>
                <c:pt idx="285">
                  <c:v>46144</c:v>
                </c:pt>
                <c:pt idx="286">
                  <c:v>46145</c:v>
                </c:pt>
                <c:pt idx="287">
                  <c:v>46146</c:v>
                </c:pt>
                <c:pt idx="288">
                  <c:v>46147</c:v>
                </c:pt>
                <c:pt idx="289">
                  <c:v>46148</c:v>
                </c:pt>
                <c:pt idx="290">
                  <c:v>46149</c:v>
                </c:pt>
                <c:pt idx="291">
                  <c:v>46150</c:v>
                </c:pt>
                <c:pt idx="292">
                  <c:v>46151</c:v>
                </c:pt>
                <c:pt idx="293">
                  <c:v>46152</c:v>
                </c:pt>
                <c:pt idx="294">
                  <c:v>46153</c:v>
                </c:pt>
                <c:pt idx="295">
                  <c:v>46154</c:v>
                </c:pt>
                <c:pt idx="296">
                  <c:v>46155</c:v>
                </c:pt>
                <c:pt idx="297">
                  <c:v>46156</c:v>
                </c:pt>
                <c:pt idx="298">
                  <c:v>46157</c:v>
                </c:pt>
                <c:pt idx="299">
                  <c:v>46158</c:v>
                </c:pt>
                <c:pt idx="300">
                  <c:v>46159</c:v>
                </c:pt>
                <c:pt idx="301">
                  <c:v>46160</c:v>
                </c:pt>
                <c:pt idx="302">
                  <c:v>46161</c:v>
                </c:pt>
                <c:pt idx="303">
                  <c:v>46162</c:v>
                </c:pt>
                <c:pt idx="304">
                  <c:v>46163</c:v>
                </c:pt>
                <c:pt idx="305">
                  <c:v>46164</c:v>
                </c:pt>
                <c:pt idx="306">
                  <c:v>46165</c:v>
                </c:pt>
                <c:pt idx="307">
                  <c:v>46166</c:v>
                </c:pt>
                <c:pt idx="308">
                  <c:v>46167</c:v>
                </c:pt>
                <c:pt idx="309">
                  <c:v>46168</c:v>
                </c:pt>
                <c:pt idx="310">
                  <c:v>46169</c:v>
                </c:pt>
                <c:pt idx="311">
                  <c:v>46170</c:v>
                </c:pt>
                <c:pt idx="312">
                  <c:v>46171</c:v>
                </c:pt>
                <c:pt idx="313">
                  <c:v>46172</c:v>
                </c:pt>
                <c:pt idx="314">
                  <c:v>46173</c:v>
                </c:pt>
                <c:pt idx="315">
                  <c:v>46174</c:v>
                </c:pt>
                <c:pt idx="316">
                  <c:v>46175</c:v>
                </c:pt>
                <c:pt idx="317">
                  <c:v>46176</c:v>
                </c:pt>
                <c:pt idx="318">
                  <c:v>46177</c:v>
                </c:pt>
                <c:pt idx="319">
                  <c:v>46178</c:v>
                </c:pt>
                <c:pt idx="320">
                  <c:v>46179</c:v>
                </c:pt>
                <c:pt idx="321">
                  <c:v>46180</c:v>
                </c:pt>
                <c:pt idx="322">
                  <c:v>46181</c:v>
                </c:pt>
                <c:pt idx="323">
                  <c:v>46182</c:v>
                </c:pt>
                <c:pt idx="324">
                  <c:v>46183</c:v>
                </c:pt>
                <c:pt idx="325">
                  <c:v>46184</c:v>
                </c:pt>
                <c:pt idx="326">
                  <c:v>46185</c:v>
                </c:pt>
                <c:pt idx="327">
                  <c:v>46186</c:v>
                </c:pt>
                <c:pt idx="328">
                  <c:v>46187</c:v>
                </c:pt>
                <c:pt idx="329">
                  <c:v>46188</c:v>
                </c:pt>
                <c:pt idx="330">
                  <c:v>46189</c:v>
                </c:pt>
                <c:pt idx="331">
                  <c:v>46190</c:v>
                </c:pt>
                <c:pt idx="332">
                  <c:v>46191</c:v>
                </c:pt>
                <c:pt idx="333">
                  <c:v>46192</c:v>
                </c:pt>
                <c:pt idx="334">
                  <c:v>46193</c:v>
                </c:pt>
                <c:pt idx="335">
                  <c:v>46194</c:v>
                </c:pt>
                <c:pt idx="336">
                  <c:v>46195</c:v>
                </c:pt>
                <c:pt idx="337">
                  <c:v>46196</c:v>
                </c:pt>
                <c:pt idx="338">
                  <c:v>46197</c:v>
                </c:pt>
                <c:pt idx="339">
                  <c:v>46198</c:v>
                </c:pt>
                <c:pt idx="340">
                  <c:v>46199</c:v>
                </c:pt>
                <c:pt idx="341">
                  <c:v>46200</c:v>
                </c:pt>
                <c:pt idx="342">
                  <c:v>46201</c:v>
                </c:pt>
                <c:pt idx="343">
                  <c:v>46202</c:v>
                </c:pt>
                <c:pt idx="344">
                  <c:v>46203</c:v>
                </c:pt>
                <c:pt idx="345">
                  <c:v>46204</c:v>
                </c:pt>
                <c:pt idx="346">
                  <c:v>46205</c:v>
                </c:pt>
                <c:pt idx="347">
                  <c:v>46206</c:v>
                </c:pt>
                <c:pt idx="366">
                  <c:v>1</c:v>
                </c:pt>
                <c:pt idx="367">
                  <c:v>2</c:v>
                </c:pt>
                <c:pt idx="368">
                  <c:v>3</c:v>
                </c:pt>
                <c:pt idx="369">
                  <c:v>4</c:v>
                </c:pt>
                <c:pt idx="370">
                  <c:v>5</c:v>
                </c:pt>
                <c:pt idx="371">
                  <c:v>6</c:v>
                </c:pt>
                <c:pt idx="372">
                  <c:v>7</c:v>
                </c:pt>
                <c:pt idx="373">
                  <c:v>8</c:v>
                </c:pt>
                <c:pt idx="374">
                  <c:v>9</c:v>
                </c:pt>
                <c:pt idx="375">
                  <c:v>10</c:v>
                </c:pt>
                <c:pt idx="376">
                  <c:v>11</c:v>
                </c:pt>
                <c:pt idx="377">
                  <c:v>12</c:v>
                </c:pt>
                <c:pt idx="378">
                  <c:v>13</c:v>
                </c:pt>
                <c:pt idx="379">
                  <c:v>14</c:v>
                </c:pt>
                <c:pt idx="380">
                  <c:v>15</c:v>
                </c:pt>
                <c:pt idx="381">
                  <c:v>16</c:v>
                </c:pt>
                <c:pt idx="382">
                  <c:v>17</c:v>
                </c:pt>
                <c:pt idx="383">
                  <c:v>18</c:v>
                </c:pt>
                <c:pt idx="384">
                  <c:v>19</c:v>
                </c:pt>
                <c:pt idx="385">
                  <c:v>20</c:v>
                </c:pt>
                <c:pt idx="386">
                  <c:v>21</c:v>
                </c:pt>
                <c:pt idx="387">
                  <c:v>22</c:v>
                </c:pt>
                <c:pt idx="388">
                  <c:v>23</c:v>
                </c:pt>
                <c:pt idx="389">
                  <c:v>24</c:v>
                </c:pt>
                <c:pt idx="390">
                  <c:v>25</c:v>
                </c:pt>
                <c:pt idx="391">
                  <c:v>26</c:v>
                </c:pt>
                <c:pt idx="392">
                  <c:v>27</c:v>
                </c:pt>
                <c:pt idx="393">
                  <c:v>28</c:v>
                </c:pt>
                <c:pt idx="394">
                  <c:v>29</c:v>
                </c:pt>
                <c:pt idx="395">
                  <c:v>30</c:v>
                </c:pt>
                <c:pt idx="396">
                  <c:v>31</c:v>
                </c:pt>
                <c:pt idx="397">
                  <c:v>32</c:v>
                </c:pt>
                <c:pt idx="398">
                  <c:v>33</c:v>
                </c:pt>
                <c:pt idx="399">
                  <c:v>34</c:v>
                </c:pt>
                <c:pt idx="400">
                  <c:v>35</c:v>
                </c:pt>
                <c:pt idx="401">
                  <c:v>36</c:v>
                </c:pt>
                <c:pt idx="402">
                  <c:v>37</c:v>
                </c:pt>
                <c:pt idx="403">
                  <c:v>38</c:v>
                </c:pt>
                <c:pt idx="404">
                  <c:v>39</c:v>
                </c:pt>
                <c:pt idx="405">
                  <c:v>40</c:v>
                </c:pt>
                <c:pt idx="406">
                  <c:v>41</c:v>
                </c:pt>
                <c:pt idx="407">
                  <c:v>42</c:v>
                </c:pt>
                <c:pt idx="408">
                  <c:v>43</c:v>
                </c:pt>
                <c:pt idx="409">
                  <c:v>44</c:v>
                </c:pt>
                <c:pt idx="410">
                  <c:v>45</c:v>
                </c:pt>
                <c:pt idx="411">
                  <c:v>46</c:v>
                </c:pt>
                <c:pt idx="412">
                  <c:v>47</c:v>
                </c:pt>
                <c:pt idx="413">
                  <c:v>48</c:v>
                </c:pt>
                <c:pt idx="414">
                  <c:v>49</c:v>
                </c:pt>
                <c:pt idx="415">
                  <c:v>50</c:v>
                </c:pt>
                <c:pt idx="416">
                  <c:v>51</c:v>
                </c:pt>
                <c:pt idx="417">
                  <c:v>52</c:v>
                </c:pt>
                <c:pt idx="418">
                  <c:v>53</c:v>
                </c:pt>
                <c:pt idx="419">
                  <c:v>54</c:v>
                </c:pt>
                <c:pt idx="420">
                  <c:v>55</c:v>
                </c:pt>
                <c:pt idx="421">
                  <c:v>56</c:v>
                </c:pt>
                <c:pt idx="422">
                  <c:v>57</c:v>
                </c:pt>
                <c:pt idx="423">
                  <c:v>58</c:v>
                </c:pt>
                <c:pt idx="424">
                  <c:v>59</c:v>
                </c:pt>
                <c:pt idx="425">
                  <c:v>60</c:v>
                </c:pt>
                <c:pt idx="426">
                  <c:v>61</c:v>
                </c:pt>
                <c:pt idx="427">
                  <c:v>62</c:v>
                </c:pt>
                <c:pt idx="428">
                  <c:v>63</c:v>
                </c:pt>
                <c:pt idx="429">
                  <c:v>64</c:v>
                </c:pt>
                <c:pt idx="430">
                  <c:v>65</c:v>
                </c:pt>
                <c:pt idx="431">
                  <c:v>66</c:v>
                </c:pt>
                <c:pt idx="432">
                  <c:v>67</c:v>
                </c:pt>
                <c:pt idx="433">
                  <c:v>68</c:v>
                </c:pt>
                <c:pt idx="434">
                  <c:v>69</c:v>
                </c:pt>
                <c:pt idx="435">
                  <c:v>70</c:v>
                </c:pt>
                <c:pt idx="436">
                  <c:v>71</c:v>
                </c:pt>
                <c:pt idx="437">
                  <c:v>72</c:v>
                </c:pt>
                <c:pt idx="438">
                  <c:v>73</c:v>
                </c:pt>
                <c:pt idx="439">
                  <c:v>74</c:v>
                </c:pt>
                <c:pt idx="440">
                  <c:v>75</c:v>
                </c:pt>
                <c:pt idx="441">
                  <c:v>76</c:v>
                </c:pt>
                <c:pt idx="442">
                  <c:v>77</c:v>
                </c:pt>
                <c:pt idx="443">
                  <c:v>78</c:v>
                </c:pt>
                <c:pt idx="444">
                  <c:v>79</c:v>
                </c:pt>
                <c:pt idx="445">
                  <c:v>80</c:v>
                </c:pt>
                <c:pt idx="446">
                  <c:v>81</c:v>
                </c:pt>
                <c:pt idx="447">
                  <c:v>82</c:v>
                </c:pt>
                <c:pt idx="448">
                  <c:v>83</c:v>
                </c:pt>
                <c:pt idx="449">
                  <c:v>84</c:v>
                </c:pt>
                <c:pt idx="450">
                  <c:v>85</c:v>
                </c:pt>
                <c:pt idx="451">
                  <c:v>86</c:v>
                </c:pt>
                <c:pt idx="452">
                  <c:v>87</c:v>
                </c:pt>
                <c:pt idx="453">
                  <c:v>88</c:v>
                </c:pt>
                <c:pt idx="454">
                  <c:v>89</c:v>
                </c:pt>
                <c:pt idx="455">
                  <c:v>90</c:v>
                </c:pt>
                <c:pt idx="456">
                  <c:v>91</c:v>
                </c:pt>
                <c:pt idx="457">
                  <c:v>92</c:v>
                </c:pt>
                <c:pt idx="458">
                  <c:v>93</c:v>
                </c:pt>
                <c:pt idx="459">
                  <c:v>94</c:v>
                </c:pt>
                <c:pt idx="460">
                  <c:v>95</c:v>
                </c:pt>
                <c:pt idx="461">
                  <c:v>96</c:v>
                </c:pt>
                <c:pt idx="462">
                  <c:v>97</c:v>
                </c:pt>
                <c:pt idx="463">
                  <c:v>98</c:v>
                </c:pt>
                <c:pt idx="464">
                  <c:v>99</c:v>
                </c:pt>
                <c:pt idx="465">
                  <c:v>100</c:v>
                </c:pt>
                <c:pt idx="466">
                  <c:v>101</c:v>
                </c:pt>
                <c:pt idx="467">
                  <c:v>102</c:v>
                </c:pt>
                <c:pt idx="468">
                  <c:v>103</c:v>
                </c:pt>
                <c:pt idx="469">
                  <c:v>104</c:v>
                </c:pt>
                <c:pt idx="470">
                  <c:v>105</c:v>
                </c:pt>
                <c:pt idx="471">
                  <c:v>106</c:v>
                </c:pt>
                <c:pt idx="472">
                  <c:v>107</c:v>
                </c:pt>
                <c:pt idx="473">
                  <c:v>108</c:v>
                </c:pt>
                <c:pt idx="474">
                  <c:v>109</c:v>
                </c:pt>
                <c:pt idx="475">
                  <c:v>110</c:v>
                </c:pt>
                <c:pt idx="476">
                  <c:v>111</c:v>
                </c:pt>
                <c:pt idx="477">
                  <c:v>112</c:v>
                </c:pt>
                <c:pt idx="478">
                  <c:v>113</c:v>
                </c:pt>
                <c:pt idx="479">
                  <c:v>114</c:v>
                </c:pt>
                <c:pt idx="480">
                  <c:v>115</c:v>
                </c:pt>
                <c:pt idx="481">
                  <c:v>116</c:v>
                </c:pt>
                <c:pt idx="482">
                  <c:v>117</c:v>
                </c:pt>
                <c:pt idx="483">
                  <c:v>118</c:v>
                </c:pt>
                <c:pt idx="484">
                  <c:v>119</c:v>
                </c:pt>
                <c:pt idx="485">
                  <c:v>120</c:v>
                </c:pt>
                <c:pt idx="486">
                  <c:v>121</c:v>
                </c:pt>
                <c:pt idx="487">
                  <c:v>122</c:v>
                </c:pt>
                <c:pt idx="488">
                  <c:v>123</c:v>
                </c:pt>
                <c:pt idx="489">
                  <c:v>124</c:v>
                </c:pt>
                <c:pt idx="490">
                  <c:v>125</c:v>
                </c:pt>
                <c:pt idx="491">
                  <c:v>126</c:v>
                </c:pt>
                <c:pt idx="492">
                  <c:v>127</c:v>
                </c:pt>
                <c:pt idx="493">
                  <c:v>128</c:v>
                </c:pt>
                <c:pt idx="494">
                  <c:v>129</c:v>
                </c:pt>
                <c:pt idx="495">
                  <c:v>130</c:v>
                </c:pt>
                <c:pt idx="496">
                  <c:v>131</c:v>
                </c:pt>
                <c:pt idx="497">
                  <c:v>132</c:v>
                </c:pt>
                <c:pt idx="498">
                  <c:v>133</c:v>
                </c:pt>
                <c:pt idx="499">
                  <c:v>134</c:v>
                </c:pt>
                <c:pt idx="500">
                  <c:v>135</c:v>
                </c:pt>
                <c:pt idx="501">
                  <c:v>136</c:v>
                </c:pt>
                <c:pt idx="502">
                  <c:v>137</c:v>
                </c:pt>
                <c:pt idx="503">
                  <c:v>138</c:v>
                </c:pt>
                <c:pt idx="504">
                  <c:v>139</c:v>
                </c:pt>
                <c:pt idx="505">
                  <c:v>140</c:v>
                </c:pt>
                <c:pt idx="506">
                  <c:v>141</c:v>
                </c:pt>
                <c:pt idx="507">
                  <c:v>142</c:v>
                </c:pt>
                <c:pt idx="508">
                  <c:v>143</c:v>
                </c:pt>
                <c:pt idx="509">
                  <c:v>144</c:v>
                </c:pt>
                <c:pt idx="510">
                  <c:v>145</c:v>
                </c:pt>
                <c:pt idx="511">
                  <c:v>146</c:v>
                </c:pt>
                <c:pt idx="512">
                  <c:v>147</c:v>
                </c:pt>
                <c:pt idx="513">
                  <c:v>148</c:v>
                </c:pt>
                <c:pt idx="514">
                  <c:v>149</c:v>
                </c:pt>
                <c:pt idx="515">
                  <c:v>150</c:v>
                </c:pt>
                <c:pt idx="516">
                  <c:v>151</c:v>
                </c:pt>
                <c:pt idx="517">
                  <c:v>152</c:v>
                </c:pt>
                <c:pt idx="518">
                  <c:v>153</c:v>
                </c:pt>
                <c:pt idx="519">
                  <c:v>154</c:v>
                </c:pt>
                <c:pt idx="520">
                  <c:v>155</c:v>
                </c:pt>
                <c:pt idx="521">
                  <c:v>156</c:v>
                </c:pt>
                <c:pt idx="522">
                  <c:v>157</c:v>
                </c:pt>
                <c:pt idx="523">
                  <c:v>158</c:v>
                </c:pt>
                <c:pt idx="524">
                  <c:v>159</c:v>
                </c:pt>
                <c:pt idx="525">
                  <c:v>160</c:v>
                </c:pt>
                <c:pt idx="526">
                  <c:v>161</c:v>
                </c:pt>
                <c:pt idx="527">
                  <c:v>162</c:v>
                </c:pt>
                <c:pt idx="528">
                  <c:v>163</c:v>
                </c:pt>
                <c:pt idx="529">
                  <c:v>164</c:v>
                </c:pt>
                <c:pt idx="530">
                  <c:v>165</c:v>
                </c:pt>
                <c:pt idx="531">
                  <c:v>166</c:v>
                </c:pt>
                <c:pt idx="532">
                  <c:v>167</c:v>
                </c:pt>
                <c:pt idx="533">
                  <c:v>168</c:v>
                </c:pt>
                <c:pt idx="534">
                  <c:v>169</c:v>
                </c:pt>
                <c:pt idx="535">
                  <c:v>170</c:v>
                </c:pt>
                <c:pt idx="536">
                  <c:v>171</c:v>
                </c:pt>
                <c:pt idx="537">
                  <c:v>172</c:v>
                </c:pt>
                <c:pt idx="538">
                  <c:v>173</c:v>
                </c:pt>
                <c:pt idx="539">
                  <c:v>174</c:v>
                </c:pt>
                <c:pt idx="540">
                  <c:v>175</c:v>
                </c:pt>
                <c:pt idx="541">
                  <c:v>176</c:v>
                </c:pt>
                <c:pt idx="542">
                  <c:v>177</c:v>
                </c:pt>
                <c:pt idx="543">
                  <c:v>178</c:v>
                </c:pt>
                <c:pt idx="544">
                  <c:v>179</c:v>
                </c:pt>
                <c:pt idx="545">
                  <c:v>180</c:v>
                </c:pt>
                <c:pt idx="546">
                  <c:v>181</c:v>
                </c:pt>
                <c:pt idx="547">
                  <c:v>182</c:v>
                </c:pt>
                <c:pt idx="548">
                  <c:v>183</c:v>
                </c:pt>
                <c:pt idx="549">
                  <c:v>184</c:v>
                </c:pt>
                <c:pt idx="550">
                  <c:v>185</c:v>
                </c:pt>
                <c:pt idx="551">
                  <c:v>186</c:v>
                </c:pt>
                <c:pt idx="552">
                  <c:v>187</c:v>
                </c:pt>
                <c:pt idx="553">
                  <c:v>188</c:v>
                </c:pt>
                <c:pt idx="554">
                  <c:v>189</c:v>
                </c:pt>
                <c:pt idx="555">
                  <c:v>190</c:v>
                </c:pt>
                <c:pt idx="556">
                  <c:v>191</c:v>
                </c:pt>
                <c:pt idx="557">
                  <c:v>192</c:v>
                </c:pt>
                <c:pt idx="558">
                  <c:v>193</c:v>
                </c:pt>
                <c:pt idx="559">
                  <c:v>194</c:v>
                </c:pt>
                <c:pt idx="560">
                  <c:v>195</c:v>
                </c:pt>
                <c:pt idx="561">
                  <c:v>196</c:v>
                </c:pt>
                <c:pt idx="562">
                  <c:v>197</c:v>
                </c:pt>
                <c:pt idx="563">
                  <c:v>198</c:v>
                </c:pt>
                <c:pt idx="564">
                  <c:v>199</c:v>
                </c:pt>
                <c:pt idx="565">
                  <c:v>200</c:v>
                </c:pt>
                <c:pt idx="566">
                  <c:v>201</c:v>
                </c:pt>
                <c:pt idx="567">
                  <c:v>202</c:v>
                </c:pt>
                <c:pt idx="568">
                  <c:v>203</c:v>
                </c:pt>
                <c:pt idx="569">
                  <c:v>204</c:v>
                </c:pt>
                <c:pt idx="570">
                  <c:v>205</c:v>
                </c:pt>
                <c:pt idx="571">
                  <c:v>206</c:v>
                </c:pt>
                <c:pt idx="572">
                  <c:v>207</c:v>
                </c:pt>
                <c:pt idx="573">
                  <c:v>208</c:v>
                </c:pt>
                <c:pt idx="574">
                  <c:v>209</c:v>
                </c:pt>
                <c:pt idx="575">
                  <c:v>210</c:v>
                </c:pt>
                <c:pt idx="576">
                  <c:v>211</c:v>
                </c:pt>
                <c:pt idx="577">
                  <c:v>212</c:v>
                </c:pt>
                <c:pt idx="578">
                  <c:v>213</c:v>
                </c:pt>
                <c:pt idx="579">
                  <c:v>214</c:v>
                </c:pt>
                <c:pt idx="580">
                  <c:v>215</c:v>
                </c:pt>
                <c:pt idx="581">
                  <c:v>216</c:v>
                </c:pt>
                <c:pt idx="582">
                  <c:v>217</c:v>
                </c:pt>
                <c:pt idx="583">
                  <c:v>218</c:v>
                </c:pt>
                <c:pt idx="584">
                  <c:v>219</c:v>
                </c:pt>
                <c:pt idx="585">
                  <c:v>220</c:v>
                </c:pt>
                <c:pt idx="586">
                  <c:v>221</c:v>
                </c:pt>
                <c:pt idx="587">
                  <c:v>222</c:v>
                </c:pt>
                <c:pt idx="588">
                  <c:v>223</c:v>
                </c:pt>
                <c:pt idx="589">
                  <c:v>224</c:v>
                </c:pt>
                <c:pt idx="590">
                  <c:v>225</c:v>
                </c:pt>
                <c:pt idx="591">
                  <c:v>226</c:v>
                </c:pt>
                <c:pt idx="592">
                  <c:v>227</c:v>
                </c:pt>
                <c:pt idx="593">
                  <c:v>228</c:v>
                </c:pt>
                <c:pt idx="594">
                  <c:v>229</c:v>
                </c:pt>
                <c:pt idx="595">
                  <c:v>230</c:v>
                </c:pt>
                <c:pt idx="596">
                  <c:v>231</c:v>
                </c:pt>
                <c:pt idx="597">
                  <c:v>232</c:v>
                </c:pt>
                <c:pt idx="598">
                  <c:v>233</c:v>
                </c:pt>
                <c:pt idx="599">
                  <c:v>234</c:v>
                </c:pt>
                <c:pt idx="600">
                  <c:v>235</c:v>
                </c:pt>
                <c:pt idx="601">
                  <c:v>236</c:v>
                </c:pt>
                <c:pt idx="602">
                  <c:v>237</c:v>
                </c:pt>
                <c:pt idx="603">
                  <c:v>238</c:v>
                </c:pt>
                <c:pt idx="604">
                  <c:v>239</c:v>
                </c:pt>
                <c:pt idx="605">
                  <c:v>240</c:v>
                </c:pt>
                <c:pt idx="606">
                  <c:v>241</c:v>
                </c:pt>
                <c:pt idx="607">
                  <c:v>242</c:v>
                </c:pt>
                <c:pt idx="608">
                  <c:v>243</c:v>
                </c:pt>
                <c:pt idx="609">
                  <c:v>244</c:v>
                </c:pt>
                <c:pt idx="610">
                  <c:v>245</c:v>
                </c:pt>
                <c:pt idx="611">
                  <c:v>246</c:v>
                </c:pt>
                <c:pt idx="612">
                  <c:v>247</c:v>
                </c:pt>
                <c:pt idx="613">
                  <c:v>248</c:v>
                </c:pt>
                <c:pt idx="614">
                  <c:v>249</c:v>
                </c:pt>
                <c:pt idx="615">
                  <c:v>250</c:v>
                </c:pt>
                <c:pt idx="616">
                  <c:v>251</c:v>
                </c:pt>
                <c:pt idx="617">
                  <c:v>252</c:v>
                </c:pt>
                <c:pt idx="618">
                  <c:v>253</c:v>
                </c:pt>
                <c:pt idx="619">
                  <c:v>254</c:v>
                </c:pt>
                <c:pt idx="620">
                  <c:v>255</c:v>
                </c:pt>
                <c:pt idx="621">
                  <c:v>256</c:v>
                </c:pt>
                <c:pt idx="622">
                  <c:v>257</c:v>
                </c:pt>
                <c:pt idx="623">
                  <c:v>258</c:v>
                </c:pt>
                <c:pt idx="624">
                  <c:v>259</c:v>
                </c:pt>
                <c:pt idx="625">
                  <c:v>260</c:v>
                </c:pt>
                <c:pt idx="626">
                  <c:v>261</c:v>
                </c:pt>
                <c:pt idx="627">
                  <c:v>262</c:v>
                </c:pt>
                <c:pt idx="628">
                  <c:v>263</c:v>
                </c:pt>
                <c:pt idx="629">
                  <c:v>264</c:v>
                </c:pt>
                <c:pt idx="630">
                  <c:v>265</c:v>
                </c:pt>
                <c:pt idx="631">
                  <c:v>266</c:v>
                </c:pt>
                <c:pt idx="632">
                  <c:v>267</c:v>
                </c:pt>
                <c:pt idx="633">
                  <c:v>268</c:v>
                </c:pt>
                <c:pt idx="634">
                  <c:v>269</c:v>
                </c:pt>
                <c:pt idx="635">
                  <c:v>270</c:v>
                </c:pt>
                <c:pt idx="636">
                  <c:v>271</c:v>
                </c:pt>
                <c:pt idx="637">
                  <c:v>272</c:v>
                </c:pt>
                <c:pt idx="638">
                  <c:v>273</c:v>
                </c:pt>
                <c:pt idx="639">
                  <c:v>274</c:v>
                </c:pt>
                <c:pt idx="640">
                  <c:v>275</c:v>
                </c:pt>
                <c:pt idx="641">
                  <c:v>276</c:v>
                </c:pt>
                <c:pt idx="642">
                  <c:v>277</c:v>
                </c:pt>
                <c:pt idx="643">
                  <c:v>278</c:v>
                </c:pt>
                <c:pt idx="644">
                  <c:v>279</c:v>
                </c:pt>
                <c:pt idx="645">
                  <c:v>280</c:v>
                </c:pt>
                <c:pt idx="646">
                  <c:v>281</c:v>
                </c:pt>
                <c:pt idx="647">
                  <c:v>282</c:v>
                </c:pt>
                <c:pt idx="648">
                  <c:v>283</c:v>
                </c:pt>
                <c:pt idx="649">
                  <c:v>284</c:v>
                </c:pt>
                <c:pt idx="650">
                  <c:v>285</c:v>
                </c:pt>
                <c:pt idx="651">
                  <c:v>286</c:v>
                </c:pt>
                <c:pt idx="652">
                  <c:v>287</c:v>
                </c:pt>
                <c:pt idx="653">
                  <c:v>288</c:v>
                </c:pt>
                <c:pt idx="654">
                  <c:v>289</c:v>
                </c:pt>
                <c:pt idx="655">
                  <c:v>290</c:v>
                </c:pt>
                <c:pt idx="656">
                  <c:v>291</c:v>
                </c:pt>
                <c:pt idx="657">
                  <c:v>292</c:v>
                </c:pt>
                <c:pt idx="658">
                  <c:v>293</c:v>
                </c:pt>
                <c:pt idx="659">
                  <c:v>294</c:v>
                </c:pt>
                <c:pt idx="660">
                  <c:v>295</c:v>
                </c:pt>
                <c:pt idx="661">
                  <c:v>296</c:v>
                </c:pt>
                <c:pt idx="662">
                  <c:v>297</c:v>
                </c:pt>
                <c:pt idx="663">
                  <c:v>298</c:v>
                </c:pt>
                <c:pt idx="664">
                  <c:v>299</c:v>
                </c:pt>
                <c:pt idx="665">
                  <c:v>300</c:v>
                </c:pt>
                <c:pt idx="666">
                  <c:v>301</c:v>
                </c:pt>
                <c:pt idx="667">
                  <c:v>302</c:v>
                </c:pt>
                <c:pt idx="668">
                  <c:v>303</c:v>
                </c:pt>
                <c:pt idx="669">
                  <c:v>304</c:v>
                </c:pt>
                <c:pt idx="670">
                  <c:v>305</c:v>
                </c:pt>
                <c:pt idx="671">
                  <c:v>306</c:v>
                </c:pt>
                <c:pt idx="672">
                  <c:v>307</c:v>
                </c:pt>
                <c:pt idx="673">
                  <c:v>308</c:v>
                </c:pt>
                <c:pt idx="674">
                  <c:v>309</c:v>
                </c:pt>
                <c:pt idx="675">
                  <c:v>310</c:v>
                </c:pt>
                <c:pt idx="676">
                  <c:v>311</c:v>
                </c:pt>
                <c:pt idx="677">
                  <c:v>312</c:v>
                </c:pt>
                <c:pt idx="678">
                  <c:v>313</c:v>
                </c:pt>
                <c:pt idx="679">
                  <c:v>314</c:v>
                </c:pt>
                <c:pt idx="680">
                  <c:v>315</c:v>
                </c:pt>
                <c:pt idx="681">
                  <c:v>316</c:v>
                </c:pt>
                <c:pt idx="682">
                  <c:v>317</c:v>
                </c:pt>
                <c:pt idx="683">
                  <c:v>318</c:v>
                </c:pt>
                <c:pt idx="684">
                  <c:v>319</c:v>
                </c:pt>
                <c:pt idx="685">
                  <c:v>320</c:v>
                </c:pt>
                <c:pt idx="686">
                  <c:v>321</c:v>
                </c:pt>
                <c:pt idx="687">
                  <c:v>322</c:v>
                </c:pt>
                <c:pt idx="688">
                  <c:v>323</c:v>
                </c:pt>
                <c:pt idx="689">
                  <c:v>324</c:v>
                </c:pt>
                <c:pt idx="690">
                  <c:v>325</c:v>
                </c:pt>
                <c:pt idx="691">
                  <c:v>326</c:v>
                </c:pt>
                <c:pt idx="692">
                  <c:v>327</c:v>
                </c:pt>
                <c:pt idx="693">
                  <c:v>328</c:v>
                </c:pt>
                <c:pt idx="694">
                  <c:v>329</c:v>
                </c:pt>
                <c:pt idx="695">
                  <c:v>330</c:v>
                </c:pt>
                <c:pt idx="696">
                  <c:v>331</c:v>
                </c:pt>
                <c:pt idx="697">
                  <c:v>332</c:v>
                </c:pt>
                <c:pt idx="698">
                  <c:v>333</c:v>
                </c:pt>
                <c:pt idx="699">
                  <c:v>334</c:v>
                </c:pt>
                <c:pt idx="700">
                  <c:v>335</c:v>
                </c:pt>
                <c:pt idx="701">
                  <c:v>336</c:v>
                </c:pt>
                <c:pt idx="702">
                  <c:v>337</c:v>
                </c:pt>
                <c:pt idx="703">
                  <c:v>338</c:v>
                </c:pt>
                <c:pt idx="704">
                  <c:v>339</c:v>
                </c:pt>
                <c:pt idx="705">
                  <c:v>340</c:v>
                </c:pt>
                <c:pt idx="706">
                  <c:v>341</c:v>
                </c:pt>
                <c:pt idx="707">
                  <c:v>342</c:v>
                </c:pt>
                <c:pt idx="708">
                  <c:v>343</c:v>
                </c:pt>
                <c:pt idx="709">
                  <c:v>344</c:v>
                </c:pt>
                <c:pt idx="710">
                  <c:v>345</c:v>
                </c:pt>
                <c:pt idx="711">
                  <c:v>346</c:v>
                </c:pt>
                <c:pt idx="712">
                  <c:v>347</c:v>
                </c:pt>
                <c:pt idx="713">
                  <c:v>348</c:v>
                </c:pt>
                <c:pt idx="714">
                  <c:v>349</c:v>
                </c:pt>
                <c:pt idx="715">
                  <c:v>350</c:v>
                </c:pt>
                <c:pt idx="716">
                  <c:v>351</c:v>
                </c:pt>
                <c:pt idx="717">
                  <c:v>352</c:v>
                </c:pt>
                <c:pt idx="718">
                  <c:v>353</c:v>
                </c:pt>
                <c:pt idx="719">
                  <c:v>354</c:v>
                </c:pt>
                <c:pt idx="720">
                  <c:v>355</c:v>
                </c:pt>
                <c:pt idx="721">
                  <c:v>356</c:v>
                </c:pt>
                <c:pt idx="722">
                  <c:v>357</c:v>
                </c:pt>
                <c:pt idx="723">
                  <c:v>358</c:v>
                </c:pt>
                <c:pt idx="724">
                  <c:v>359</c:v>
                </c:pt>
                <c:pt idx="725">
                  <c:v>360</c:v>
                </c:pt>
                <c:pt idx="726">
                  <c:v>361</c:v>
                </c:pt>
                <c:pt idx="727">
                  <c:v>362</c:v>
                </c:pt>
                <c:pt idx="728">
                  <c:v>363</c:v>
                </c:pt>
                <c:pt idx="729">
                  <c:v>364</c:v>
                </c:pt>
                <c:pt idx="730">
                  <c:v>365</c:v>
                </c:pt>
                <c:pt idx="731">
                  <c:v>366</c:v>
                </c:pt>
                <c:pt idx="732">
                  <c:v>367</c:v>
                </c:pt>
                <c:pt idx="733">
                  <c:v>368</c:v>
                </c:pt>
                <c:pt idx="734">
                  <c:v>369</c:v>
                </c:pt>
                <c:pt idx="735">
                  <c:v>370</c:v>
                </c:pt>
                <c:pt idx="736">
                  <c:v>371</c:v>
                </c:pt>
                <c:pt idx="737">
                  <c:v>372</c:v>
                </c:pt>
                <c:pt idx="738">
                  <c:v>373</c:v>
                </c:pt>
                <c:pt idx="739">
                  <c:v>374</c:v>
                </c:pt>
                <c:pt idx="740">
                  <c:v>375</c:v>
                </c:pt>
                <c:pt idx="741">
                  <c:v>376</c:v>
                </c:pt>
                <c:pt idx="742">
                  <c:v>377</c:v>
                </c:pt>
                <c:pt idx="743">
                  <c:v>378</c:v>
                </c:pt>
                <c:pt idx="744">
                  <c:v>379</c:v>
                </c:pt>
                <c:pt idx="745">
                  <c:v>380</c:v>
                </c:pt>
                <c:pt idx="746">
                  <c:v>381</c:v>
                </c:pt>
                <c:pt idx="747">
                  <c:v>382</c:v>
                </c:pt>
                <c:pt idx="748">
                  <c:v>383</c:v>
                </c:pt>
                <c:pt idx="749">
                  <c:v>384</c:v>
                </c:pt>
                <c:pt idx="750">
                  <c:v>385</c:v>
                </c:pt>
                <c:pt idx="751">
                  <c:v>386</c:v>
                </c:pt>
                <c:pt idx="752">
                  <c:v>387</c:v>
                </c:pt>
                <c:pt idx="753">
                  <c:v>388</c:v>
                </c:pt>
                <c:pt idx="754">
                  <c:v>389</c:v>
                </c:pt>
                <c:pt idx="755">
                  <c:v>390</c:v>
                </c:pt>
                <c:pt idx="756">
                  <c:v>391</c:v>
                </c:pt>
                <c:pt idx="757">
                  <c:v>392</c:v>
                </c:pt>
                <c:pt idx="758">
                  <c:v>393</c:v>
                </c:pt>
                <c:pt idx="759">
                  <c:v>394</c:v>
                </c:pt>
                <c:pt idx="760">
                  <c:v>395</c:v>
                </c:pt>
                <c:pt idx="761">
                  <c:v>396</c:v>
                </c:pt>
                <c:pt idx="762">
                  <c:v>397</c:v>
                </c:pt>
                <c:pt idx="763">
                  <c:v>398</c:v>
                </c:pt>
                <c:pt idx="764">
                  <c:v>399</c:v>
                </c:pt>
                <c:pt idx="765">
                  <c:v>400</c:v>
                </c:pt>
                <c:pt idx="766">
                  <c:v>401</c:v>
                </c:pt>
                <c:pt idx="767">
                  <c:v>402</c:v>
                </c:pt>
                <c:pt idx="768">
                  <c:v>403</c:v>
                </c:pt>
                <c:pt idx="769">
                  <c:v>404</c:v>
                </c:pt>
                <c:pt idx="770">
                  <c:v>405</c:v>
                </c:pt>
                <c:pt idx="771">
                  <c:v>406</c:v>
                </c:pt>
                <c:pt idx="772">
                  <c:v>407</c:v>
                </c:pt>
                <c:pt idx="773">
                  <c:v>408</c:v>
                </c:pt>
                <c:pt idx="774">
                  <c:v>409</c:v>
                </c:pt>
                <c:pt idx="775">
                  <c:v>410</c:v>
                </c:pt>
                <c:pt idx="776">
                  <c:v>411</c:v>
                </c:pt>
                <c:pt idx="777">
                  <c:v>412</c:v>
                </c:pt>
                <c:pt idx="778">
                  <c:v>413</c:v>
                </c:pt>
                <c:pt idx="779">
                  <c:v>414</c:v>
                </c:pt>
                <c:pt idx="780">
                  <c:v>415</c:v>
                </c:pt>
                <c:pt idx="781">
                  <c:v>416</c:v>
                </c:pt>
                <c:pt idx="782">
                  <c:v>417</c:v>
                </c:pt>
                <c:pt idx="783">
                  <c:v>418</c:v>
                </c:pt>
                <c:pt idx="784">
                  <c:v>419</c:v>
                </c:pt>
                <c:pt idx="785">
                  <c:v>420</c:v>
                </c:pt>
                <c:pt idx="786">
                  <c:v>421</c:v>
                </c:pt>
                <c:pt idx="787">
                  <c:v>422</c:v>
                </c:pt>
                <c:pt idx="788">
                  <c:v>423</c:v>
                </c:pt>
                <c:pt idx="789">
                  <c:v>424</c:v>
                </c:pt>
                <c:pt idx="790">
                  <c:v>425</c:v>
                </c:pt>
                <c:pt idx="791">
                  <c:v>426</c:v>
                </c:pt>
                <c:pt idx="792">
                  <c:v>427</c:v>
                </c:pt>
                <c:pt idx="793">
                  <c:v>428</c:v>
                </c:pt>
                <c:pt idx="794">
                  <c:v>429</c:v>
                </c:pt>
                <c:pt idx="795">
                  <c:v>430</c:v>
                </c:pt>
                <c:pt idx="796">
                  <c:v>431</c:v>
                </c:pt>
                <c:pt idx="797">
                  <c:v>432</c:v>
                </c:pt>
                <c:pt idx="798">
                  <c:v>433</c:v>
                </c:pt>
                <c:pt idx="799">
                  <c:v>434</c:v>
                </c:pt>
                <c:pt idx="800">
                  <c:v>435</c:v>
                </c:pt>
                <c:pt idx="801">
                  <c:v>436</c:v>
                </c:pt>
                <c:pt idx="802">
                  <c:v>437</c:v>
                </c:pt>
                <c:pt idx="803">
                  <c:v>438</c:v>
                </c:pt>
                <c:pt idx="804">
                  <c:v>439</c:v>
                </c:pt>
                <c:pt idx="805">
                  <c:v>440</c:v>
                </c:pt>
                <c:pt idx="806">
                  <c:v>441</c:v>
                </c:pt>
                <c:pt idx="807">
                  <c:v>442</c:v>
                </c:pt>
                <c:pt idx="808">
                  <c:v>443</c:v>
                </c:pt>
                <c:pt idx="809">
                  <c:v>444</c:v>
                </c:pt>
                <c:pt idx="810">
                  <c:v>445</c:v>
                </c:pt>
                <c:pt idx="811">
                  <c:v>446</c:v>
                </c:pt>
                <c:pt idx="812">
                  <c:v>447</c:v>
                </c:pt>
                <c:pt idx="813">
                  <c:v>448</c:v>
                </c:pt>
                <c:pt idx="814">
                  <c:v>449</c:v>
                </c:pt>
                <c:pt idx="815">
                  <c:v>450</c:v>
                </c:pt>
                <c:pt idx="816">
                  <c:v>451</c:v>
                </c:pt>
                <c:pt idx="817">
                  <c:v>452</c:v>
                </c:pt>
                <c:pt idx="818">
                  <c:v>453</c:v>
                </c:pt>
                <c:pt idx="819">
                  <c:v>454</c:v>
                </c:pt>
                <c:pt idx="820">
                  <c:v>455</c:v>
                </c:pt>
                <c:pt idx="821">
                  <c:v>456</c:v>
                </c:pt>
                <c:pt idx="822">
                  <c:v>457</c:v>
                </c:pt>
                <c:pt idx="823">
                  <c:v>458</c:v>
                </c:pt>
                <c:pt idx="824">
                  <c:v>459</c:v>
                </c:pt>
                <c:pt idx="825">
                  <c:v>460</c:v>
                </c:pt>
                <c:pt idx="826">
                  <c:v>461</c:v>
                </c:pt>
                <c:pt idx="827">
                  <c:v>462</c:v>
                </c:pt>
                <c:pt idx="828">
                  <c:v>463</c:v>
                </c:pt>
                <c:pt idx="829">
                  <c:v>464</c:v>
                </c:pt>
                <c:pt idx="830">
                  <c:v>465</c:v>
                </c:pt>
                <c:pt idx="831">
                  <c:v>466</c:v>
                </c:pt>
                <c:pt idx="832">
                  <c:v>467</c:v>
                </c:pt>
                <c:pt idx="833">
                  <c:v>468</c:v>
                </c:pt>
                <c:pt idx="834">
                  <c:v>469</c:v>
                </c:pt>
                <c:pt idx="835">
                  <c:v>470</c:v>
                </c:pt>
                <c:pt idx="836">
                  <c:v>471</c:v>
                </c:pt>
                <c:pt idx="837">
                  <c:v>472</c:v>
                </c:pt>
                <c:pt idx="838">
                  <c:v>473</c:v>
                </c:pt>
                <c:pt idx="839">
                  <c:v>474</c:v>
                </c:pt>
                <c:pt idx="840">
                  <c:v>475</c:v>
                </c:pt>
                <c:pt idx="841">
                  <c:v>476</c:v>
                </c:pt>
                <c:pt idx="842">
                  <c:v>477</c:v>
                </c:pt>
                <c:pt idx="843">
                  <c:v>478</c:v>
                </c:pt>
                <c:pt idx="844">
                  <c:v>479</c:v>
                </c:pt>
                <c:pt idx="845">
                  <c:v>480</c:v>
                </c:pt>
                <c:pt idx="846">
                  <c:v>481</c:v>
                </c:pt>
                <c:pt idx="847">
                  <c:v>482</c:v>
                </c:pt>
                <c:pt idx="848">
                  <c:v>483</c:v>
                </c:pt>
                <c:pt idx="849">
                  <c:v>484</c:v>
                </c:pt>
                <c:pt idx="850">
                  <c:v>485</c:v>
                </c:pt>
                <c:pt idx="851">
                  <c:v>486</c:v>
                </c:pt>
                <c:pt idx="852">
                  <c:v>487</c:v>
                </c:pt>
                <c:pt idx="853">
                  <c:v>488</c:v>
                </c:pt>
                <c:pt idx="854">
                  <c:v>489</c:v>
                </c:pt>
                <c:pt idx="855">
                  <c:v>490</c:v>
                </c:pt>
                <c:pt idx="856">
                  <c:v>491</c:v>
                </c:pt>
                <c:pt idx="857">
                  <c:v>492</c:v>
                </c:pt>
                <c:pt idx="858">
                  <c:v>493</c:v>
                </c:pt>
                <c:pt idx="859">
                  <c:v>494</c:v>
                </c:pt>
                <c:pt idx="860">
                  <c:v>495</c:v>
                </c:pt>
                <c:pt idx="861">
                  <c:v>496</c:v>
                </c:pt>
                <c:pt idx="862">
                  <c:v>497</c:v>
                </c:pt>
                <c:pt idx="863">
                  <c:v>498</c:v>
                </c:pt>
                <c:pt idx="864">
                  <c:v>499</c:v>
                </c:pt>
                <c:pt idx="865">
                  <c:v>500</c:v>
                </c:pt>
                <c:pt idx="866">
                  <c:v>501</c:v>
                </c:pt>
                <c:pt idx="867">
                  <c:v>502</c:v>
                </c:pt>
                <c:pt idx="868">
                  <c:v>503</c:v>
                </c:pt>
                <c:pt idx="869">
                  <c:v>504</c:v>
                </c:pt>
                <c:pt idx="870">
                  <c:v>505</c:v>
                </c:pt>
                <c:pt idx="871">
                  <c:v>506</c:v>
                </c:pt>
                <c:pt idx="872">
                  <c:v>507</c:v>
                </c:pt>
                <c:pt idx="873">
                  <c:v>508</c:v>
                </c:pt>
                <c:pt idx="874">
                  <c:v>509</c:v>
                </c:pt>
                <c:pt idx="875">
                  <c:v>510</c:v>
                </c:pt>
                <c:pt idx="876">
                  <c:v>511</c:v>
                </c:pt>
                <c:pt idx="877">
                  <c:v>512</c:v>
                </c:pt>
                <c:pt idx="878">
                  <c:v>513</c:v>
                </c:pt>
                <c:pt idx="879">
                  <c:v>514</c:v>
                </c:pt>
                <c:pt idx="880">
                  <c:v>515</c:v>
                </c:pt>
                <c:pt idx="881">
                  <c:v>516</c:v>
                </c:pt>
                <c:pt idx="882">
                  <c:v>517</c:v>
                </c:pt>
                <c:pt idx="883">
                  <c:v>518</c:v>
                </c:pt>
                <c:pt idx="884">
                  <c:v>519</c:v>
                </c:pt>
                <c:pt idx="885">
                  <c:v>520</c:v>
                </c:pt>
                <c:pt idx="886">
                  <c:v>521</c:v>
                </c:pt>
                <c:pt idx="887">
                  <c:v>522</c:v>
                </c:pt>
                <c:pt idx="888">
                  <c:v>523</c:v>
                </c:pt>
                <c:pt idx="889">
                  <c:v>524</c:v>
                </c:pt>
                <c:pt idx="890">
                  <c:v>525</c:v>
                </c:pt>
                <c:pt idx="891">
                  <c:v>526</c:v>
                </c:pt>
                <c:pt idx="892">
                  <c:v>527</c:v>
                </c:pt>
                <c:pt idx="893">
                  <c:v>528</c:v>
                </c:pt>
                <c:pt idx="894">
                  <c:v>529</c:v>
                </c:pt>
                <c:pt idx="895">
                  <c:v>530</c:v>
                </c:pt>
                <c:pt idx="896">
                  <c:v>531</c:v>
                </c:pt>
                <c:pt idx="897">
                  <c:v>532</c:v>
                </c:pt>
                <c:pt idx="898">
                  <c:v>533</c:v>
                </c:pt>
                <c:pt idx="899">
                  <c:v>534</c:v>
                </c:pt>
                <c:pt idx="900">
                  <c:v>535</c:v>
                </c:pt>
                <c:pt idx="901">
                  <c:v>536</c:v>
                </c:pt>
                <c:pt idx="902">
                  <c:v>537</c:v>
                </c:pt>
                <c:pt idx="903">
                  <c:v>538</c:v>
                </c:pt>
                <c:pt idx="904">
                  <c:v>539</c:v>
                </c:pt>
                <c:pt idx="905">
                  <c:v>540</c:v>
                </c:pt>
                <c:pt idx="906">
                  <c:v>541</c:v>
                </c:pt>
                <c:pt idx="907">
                  <c:v>542</c:v>
                </c:pt>
                <c:pt idx="908">
                  <c:v>543</c:v>
                </c:pt>
                <c:pt idx="909">
                  <c:v>544</c:v>
                </c:pt>
                <c:pt idx="910">
                  <c:v>545</c:v>
                </c:pt>
                <c:pt idx="911">
                  <c:v>546</c:v>
                </c:pt>
                <c:pt idx="912">
                  <c:v>547</c:v>
                </c:pt>
                <c:pt idx="913">
                  <c:v>548</c:v>
                </c:pt>
                <c:pt idx="914">
                  <c:v>549</c:v>
                </c:pt>
                <c:pt idx="915">
                  <c:v>550</c:v>
                </c:pt>
                <c:pt idx="916">
                  <c:v>551</c:v>
                </c:pt>
                <c:pt idx="917">
                  <c:v>552</c:v>
                </c:pt>
                <c:pt idx="918">
                  <c:v>553</c:v>
                </c:pt>
                <c:pt idx="919">
                  <c:v>554</c:v>
                </c:pt>
                <c:pt idx="920">
                  <c:v>555</c:v>
                </c:pt>
                <c:pt idx="921">
                  <c:v>556</c:v>
                </c:pt>
                <c:pt idx="922">
                  <c:v>557</c:v>
                </c:pt>
                <c:pt idx="923">
                  <c:v>558</c:v>
                </c:pt>
                <c:pt idx="924">
                  <c:v>559</c:v>
                </c:pt>
                <c:pt idx="925">
                  <c:v>560</c:v>
                </c:pt>
                <c:pt idx="926">
                  <c:v>561</c:v>
                </c:pt>
                <c:pt idx="927">
                  <c:v>562</c:v>
                </c:pt>
                <c:pt idx="928">
                  <c:v>563</c:v>
                </c:pt>
                <c:pt idx="929">
                  <c:v>564</c:v>
                </c:pt>
                <c:pt idx="930">
                  <c:v>565</c:v>
                </c:pt>
                <c:pt idx="931">
                  <c:v>566</c:v>
                </c:pt>
                <c:pt idx="932">
                  <c:v>567</c:v>
                </c:pt>
                <c:pt idx="933">
                  <c:v>568</c:v>
                </c:pt>
                <c:pt idx="934">
                  <c:v>569</c:v>
                </c:pt>
                <c:pt idx="935">
                  <c:v>570</c:v>
                </c:pt>
                <c:pt idx="936">
                  <c:v>571</c:v>
                </c:pt>
                <c:pt idx="937">
                  <c:v>572</c:v>
                </c:pt>
                <c:pt idx="938">
                  <c:v>573</c:v>
                </c:pt>
                <c:pt idx="939">
                  <c:v>574</c:v>
                </c:pt>
                <c:pt idx="940">
                  <c:v>575</c:v>
                </c:pt>
                <c:pt idx="941">
                  <c:v>576</c:v>
                </c:pt>
                <c:pt idx="942">
                  <c:v>577</c:v>
                </c:pt>
                <c:pt idx="943">
                  <c:v>578</c:v>
                </c:pt>
                <c:pt idx="944">
                  <c:v>579</c:v>
                </c:pt>
                <c:pt idx="945">
                  <c:v>580</c:v>
                </c:pt>
                <c:pt idx="946">
                  <c:v>581</c:v>
                </c:pt>
                <c:pt idx="947">
                  <c:v>582</c:v>
                </c:pt>
                <c:pt idx="948">
                  <c:v>583</c:v>
                </c:pt>
                <c:pt idx="949">
                  <c:v>584</c:v>
                </c:pt>
                <c:pt idx="950">
                  <c:v>585</c:v>
                </c:pt>
                <c:pt idx="951">
                  <c:v>586</c:v>
                </c:pt>
                <c:pt idx="952">
                  <c:v>587</c:v>
                </c:pt>
                <c:pt idx="953">
                  <c:v>588</c:v>
                </c:pt>
                <c:pt idx="954">
                  <c:v>589</c:v>
                </c:pt>
                <c:pt idx="955">
                  <c:v>590</c:v>
                </c:pt>
                <c:pt idx="956">
                  <c:v>591</c:v>
                </c:pt>
                <c:pt idx="957">
                  <c:v>592</c:v>
                </c:pt>
                <c:pt idx="958">
                  <c:v>593</c:v>
                </c:pt>
                <c:pt idx="959">
                  <c:v>594</c:v>
                </c:pt>
                <c:pt idx="960">
                  <c:v>595</c:v>
                </c:pt>
                <c:pt idx="961">
                  <c:v>596</c:v>
                </c:pt>
                <c:pt idx="962">
                  <c:v>597</c:v>
                </c:pt>
                <c:pt idx="963">
                  <c:v>598</c:v>
                </c:pt>
                <c:pt idx="964">
                  <c:v>599</c:v>
                </c:pt>
                <c:pt idx="965">
                  <c:v>600</c:v>
                </c:pt>
                <c:pt idx="966">
                  <c:v>601</c:v>
                </c:pt>
                <c:pt idx="967">
                  <c:v>602</c:v>
                </c:pt>
                <c:pt idx="968">
                  <c:v>603</c:v>
                </c:pt>
                <c:pt idx="969">
                  <c:v>604</c:v>
                </c:pt>
                <c:pt idx="970">
                  <c:v>605</c:v>
                </c:pt>
                <c:pt idx="971">
                  <c:v>606</c:v>
                </c:pt>
                <c:pt idx="972">
                  <c:v>607</c:v>
                </c:pt>
                <c:pt idx="973">
                  <c:v>608</c:v>
                </c:pt>
                <c:pt idx="974">
                  <c:v>609</c:v>
                </c:pt>
                <c:pt idx="975">
                  <c:v>610</c:v>
                </c:pt>
                <c:pt idx="976">
                  <c:v>611</c:v>
                </c:pt>
                <c:pt idx="977">
                  <c:v>612</c:v>
                </c:pt>
                <c:pt idx="978">
                  <c:v>613</c:v>
                </c:pt>
                <c:pt idx="979">
                  <c:v>614</c:v>
                </c:pt>
                <c:pt idx="980">
                  <c:v>615</c:v>
                </c:pt>
                <c:pt idx="981">
                  <c:v>616</c:v>
                </c:pt>
                <c:pt idx="982">
                  <c:v>617</c:v>
                </c:pt>
                <c:pt idx="983">
                  <c:v>618</c:v>
                </c:pt>
                <c:pt idx="984">
                  <c:v>619</c:v>
                </c:pt>
                <c:pt idx="985">
                  <c:v>620</c:v>
                </c:pt>
                <c:pt idx="986">
                  <c:v>621</c:v>
                </c:pt>
                <c:pt idx="987">
                  <c:v>622</c:v>
                </c:pt>
                <c:pt idx="988">
                  <c:v>623</c:v>
                </c:pt>
                <c:pt idx="989">
                  <c:v>624</c:v>
                </c:pt>
                <c:pt idx="990">
                  <c:v>625</c:v>
                </c:pt>
                <c:pt idx="991">
                  <c:v>626</c:v>
                </c:pt>
                <c:pt idx="992">
                  <c:v>627</c:v>
                </c:pt>
                <c:pt idx="993">
                  <c:v>628</c:v>
                </c:pt>
                <c:pt idx="994">
                  <c:v>629</c:v>
                </c:pt>
                <c:pt idx="995">
                  <c:v>630</c:v>
                </c:pt>
                <c:pt idx="996">
                  <c:v>631</c:v>
                </c:pt>
                <c:pt idx="997">
                  <c:v>632</c:v>
                </c:pt>
                <c:pt idx="998">
                  <c:v>633</c:v>
                </c:pt>
                <c:pt idx="999">
                  <c:v>634</c:v>
                </c:pt>
                <c:pt idx="1000">
                  <c:v>635</c:v>
                </c:pt>
                <c:pt idx="1001">
                  <c:v>636</c:v>
                </c:pt>
                <c:pt idx="1002">
                  <c:v>637</c:v>
                </c:pt>
                <c:pt idx="1003">
                  <c:v>638</c:v>
                </c:pt>
                <c:pt idx="1004">
                  <c:v>639</c:v>
                </c:pt>
                <c:pt idx="1005">
                  <c:v>640</c:v>
                </c:pt>
                <c:pt idx="1006">
                  <c:v>641</c:v>
                </c:pt>
                <c:pt idx="1007">
                  <c:v>642</c:v>
                </c:pt>
                <c:pt idx="1008">
                  <c:v>643</c:v>
                </c:pt>
                <c:pt idx="1009">
                  <c:v>644</c:v>
                </c:pt>
                <c:pt idx="1010">
                  <c:v>645</c:v>
                </c:pt>
                <c:pt idx="1011">
                  <c:v>646</c:v>
                </c:pt>
                <c:pt idx="1012">
                  <c:v>647</c:v>
                </c:pt>
                <c:pt idx="1013">
                  <c:v>648</c:v>
                </c:pt>
                <c:pt idx="1014">
                  <c:v>649</c:v>
                </c:pt>
                <c:pt idx="1015">
                  <c:v>650</c:v>
                </c:pt>
                <c:pt idx="1016">
                  <c:v>651</c:v>
                </c:pt>
                <c:pt idx="1017">
                  <c:v>652</c:v>
                </c:pt>
                <c:pt idx="1018">
                  <c:v>653</c:v>
                </c:pt>
                <c:pt idx="1019">
                  <c:v>654</c:v>
                </c:pt>
                <c:pt idx="1020">
                  <c:v>655</c:v>
                </c:pt>
                <c:pt idx="1021">
                  <c:v>656</c:v>
                </c:pt>
                <c:pt idx="1022">
                  <c:v>657</c:v>
                </c:pt>
                <c:pt idx="1023">
                  <c:v>658</c:v>
                </c:pt>
                <c:pt idx="1024">
                  <c:v>659</c:v>
                </c:pt>
                <c:pt idx="1025">
                  <c:v>660</c:v>
                </c:pt>
                <c:pt idx="1026">
                  <c:v>661</c:v>
                </c:pt>
                <c:pt idx="1027">
                  <c:v>662</c:v>
                </c:pt>
                <c:pt idx="1028">
                  <c:v>663</c:v>
                </c:pt>
                <c:pt idx="1029">
                  <c:v>664</c:v>
                </c:pt>
                <c:pt idx="1030">
                  <c:v>665</c:v>
                </c:pt>
                <c:pt idx="1031">
                  <c:v>666</c:v>
                </c:pt>
                <c:pt idx="1032">
                  <c:v>667</c:v>
                </c:pt>
                <c:pt idx="1033">
                  <c:v>668</c:v>
                </c:pt>
                <c:pt idx="1034">
                  <c:v>669</c:v>
                </c:pt>
                <c:pt idx="1035">
                  <c:v>670</c:v>
                </c:pt>
                <c:pt idx="1036">
                  <c:v>671</c:v>
                </c:pt>
                <c:pt idx="1037">
                  <c:v>672</c:v>
                </c:pt>
                <c:pt idx="1038">
                  <c:v>673</c:v>
                </c:pt>
                <c:pt idx="1039">
                  <c:v>674</c:v>
                </c:pt>
                <c:pt idx="1040">
                  <c:v>675</c:v>
                </c:pt>
                <c:pt idx="1041">
                  <c:v>676</c:v>
                </c:pt>
                <c:pt idx="1042">
                  <c:v>677</c:v>
                </c:pt>
                <c:pt idx="1043">
                  <c:v>678</c:v>
                </c:pt>
                <c:pt idx="1044">
                  <c:v>679</c:v>
                </c:pt>
                <c:pt idx="1045">
                  <c:v>680</c:v>
                </c:pt>
                <c:pt idx="1046">
                  <c:v>681</c:v>
                </c:pt>
                <c:pt idx="1047">
                  <c:v>682</c:v>
                </c:pt>
                <c:pt idx="1048">
                  <c:v>683</c:v>
                </c:pt>
                <c:pt idx="1049">
                  <c:v>684</c:v>
                </c:pt>
                <c:pt idx="1050">
                  <c:v>685</c:v>
                </c:pt>
                <c:pt idx="1051">
                  <c:v>686</c:v>
                </c:pt>
                <c:pt idx="1052">
                  <c:v>687</c:v>
                </c:pt>
                <c:pt idx="1053">
                  <c:v>688</c:v>
                </c:pt>
                <c:pt idx="1054">
                  <c:v>689</c:v>
                </c:pt>
                <c:pt idx="1055">
                  <c:v>690</c:v>
                </c:pt>
                <c:pt idx="1056">
                  <c:v>691</c:v>
                </c:pt>
                <c:pt idx="1057">
                  <c:v>692</c:v>
                </c:pt>
                <c:pt idx="1058">
                  <c:v>693</c:v>
                </c:pt>
                <c:pt idx="1059">
                  <c:v>694</c:v>
                </c:pt>
                <c:pt idx="1060">
                  <c:v>695</c:v>
                </c:pt>
                <c:pt idx="1061">
                  <c:v>696</c:v>
                </c:pt>
                <c:pt idx="1062">
                  <c:v>697</c:v>
                </c:pt>
                <c:pt idx="1063">
                  <c:v>698</c:v>
                </c:pt>
                <c:pt idx="1064">
                  <c:v>699</c:v>
                </c:pt>
                <c:pt idx="1065">
                  <c:v>700</c:v>
                </c:pt>
                <c:pt idx="1066">
                  <c:v>701</c:v>
                </c:pt>
                <c:pt idx="1067">
                  <c:v>702</c:v>
                </c:pt>
                <c:pt idx="1068">
                  <c:v>703</c:v>
                </c:pt>
                <c:pt idx="1069">
                  <c:v>704</c:v>
                </c:pt>
                <c:pt idx="1070">
                  <c:v>705</c:v>
                </c:pt>
                <c:pt idx="1071">
                  <c:v>706</c:v>
                </c:pt>
                <c:pt idx="1072">
                  <c:v>707</c:v>
                </c:pt>
                <c:pt idx="1073">
                  <c:v>708</c:v>
                </c:pt>
                <c:pt idx="1074">
                  <c:v>709</c:v>
                </c:pt>
                <c:pt idx="1075">
                  <c:v>710</c:v>
                </c:pt>
                <c:pt idx="1076">
                  <c:v>711</c:v>
                </c:pt>
                <c:pt idx="1077">
                  <c:v>712</c:v>
                </c:pt>
                <c:pt idx="1078">
                  <c:v>713</c:v>
                </c:pt>
                <c:pt idx="1079">
                  <c:v>714</c:v>
                </c:pt>
                <c:pt idx="1080">
                  <c:v>715</c:v>
                </c:pt>
                <c:pt idx="1081">
                  <c:v>716</c:v>
                </c:pt>
                <c:pt idx="1082">
                  <c:v>717</c:v>
                </c:pt>
                <c:pt idx="1083">
                  <c:v>718</c:v>
                </c:pt>
                <c:pt idx="1084">
                  <c:v>719</c:v>
                </c:pt>
                <c:pt idx="1085">
                  <c:v>720</c:v>
                </c:pt>
                <c:pt idx="1086">
                  <c:v>721</c:v>
                </c:pt>
                <c:pt idx="1087">
                  <c:v>722</c:v>
                </c:pt>
                <c:pt idx="1088">
                  <c:v>723</c:v>
                </c:pt>
                <c:pt idx="1089">
                  <c:v>724</c:v>
                </c:pt>
                <c:pt idx="1090">
                  <c:v>725</c:v>
                </c:pt>
                <c:pt idx="1091">
                  <c:v>726</c:v>
                </c:pt>
                <c:pt idx="1092">
                  <c:v>727</c:v>
                </c:pt>
                <c:pt idx="1093">
                  <c:v>728</c:v>
                </c:pt>
                <c:pt idx="1094">
                  <c:v>729</c:v>
                </c:pt>
                <c:pt idx="1095">
                  <c:v>730</c:v>
                </c:pt>
                <c:pt idx="1096">
                  <c:v>731</c:v>
                </c:pt>
                <c:pt idx="1097">
                  <c:v>732</c:v>
                </c:pt>
                <c:pt idx="1098">
                  <c:v>733</c:v>
                </c:pt>
                <c:pt idx="1099">
                  <c:v>734</c:v>
                </c:pt>
                <c:pt idx="1100">
                  <c:v>735</c:v>
                </c:pt>
                <c:pt idx="1101">
                  <c:v>736</c:v>
                </c:pt>
                <c:pt idx="1102">
                  <c:v>737</c:v>
                </c:pt>
                <c:pt idx="1103">
                  <c:v>738</c:v>
                </c:pt>
                <c:pt idx="1104">
                  <c:v>739</c:v>
                </c:pt>
                <c:pt idx="1105">
                  <c:v>740</c:v>
                </c:pt>
                <c:pt idx="1106">
                  <c:v>741</c:v>
                </c:pt>
                <c:pt idx="1107">
                  <c:v>742</c:v>
                </c:pt>
                <c:pt idx="1108">
                  <c:v>743</c:v>
                </c:pt>
                <c:pt idx="1109">
                  <c:v>744</c:v>
                </c:pt>
                <c:pt idx="1110">
                  <c:v>745</c:v>
                </c:pt>
                <c:pt idx="1111">
                  <c:v>746</c:v>
                </c:pt>
                <c:pt idx="1112">
                  <c:v>747</c:v>
                </c:pt>
                <c:pt idx="1113">
                  <c:v>748</c:v>
                </c:pt>
                <c:pt idx="1114">
                  <c:v>749</c:v>
                </c:pt>
                <c:pt idx="1115">
                  <c:v>750</c:v>
                </c:pt>
                <c:pt idx="1116">
                  <c:v>751</c:v>
                </c:pt>
                <c:pt idx="1117">
                  <c:v>752</c:v>
                </c:pt>
                <c:pt idx="1118">
                  <c:v>753</c:v>
                </c:pt>
                <c:pt idx="1119">
                  <c:v>754</c:v>
                </c:pt>
                <c:pt idx="1120">
                  <c:v>755</c:v>
                </c:pt>
                <c:pt idx="1121">
                  <c:v>756</c:v>
                </c:pt>
                <c:pt idx="1122">
                  <c:v>757</c:v>
                </c:pt>
                <c:pt idx="1123">
                  <c:v>758</c:v>
                </c:pt>
                <c:pt idx="1124">
                  <c:v>759</c:v>
                </c:pt>
                <c:pt idx="1125">
                  <c:v>760</c:v>
                </c:pt>
                <c:pt idx="1126">
                  <c:v>761</c:v>
                </c:pt>
                <c:pt idx="1127">
                  <c:v>762</c:v>
                </c:pt>
                <c:pt idx="1128">
                  <c:v>763</c:v>
                </c:pt>
                <c:pt idx="1129">
                  <c:v>764</c:v>
                </c:pt>
                <c:pt idx="1130">
                  <c:v>765</c:v>
                </c:pt>
                <c:pt idx="1131">
                  <c:v>766</c:v>
                </c:pt>
                <c:pt idx="1132">
                  <c:v>767</c:v>
                </c:pt>
                <c:pt idx="1133">
                  <c:v>768</c:v>
                </c:pt>
                <c:pt idx="1134">
                  <c:v>769</c:v>
                </c:pt>
                <c:pt idx="1135">
                  <c:v>770</c:v>
                </c:pt>
                <c:pt idx="1136">
                  <c:v>771</c:v>
                </c:pt>
                <c:pt idx="1137">
                  <c:v>772</c:v>
                </c:pt>
                <c:pt idx="1138">
                  <c:v>773</c:v>
                </c:pt>
                <c:pt idx="1139">
                  <c:v>774</c:v>
                </c:pt>
                <c:pt idx="1140">
                  <c:v>775</c:v>
                </c:pt>
                <c:pt idx="1141">
                  <c:v>776</c:v>
                </c:pt>
                <c:pt idx="1142">
                  <c:v>777</c:v>
                </c:pt>
                <c:pt idx="1143">
                  <c:v>778</c:v>
                </c:pt>
                <c:pt idx="1144">
                  <c:v>779</c:v>
                </c:pt>
                <c:pt idx="1145">
                  <c:v>780</c:v>
                </c:pt>
                <c:pt idx="1146">
                  <c:v>781</c:v>
                </c:pt>
                <c:pt idx="1147">
                  <c:v>782</c:v>
                </c:pt>
                <c:pt idx="1148">
                  <c:v>783</c:v>
                </c:pt>
                <c:pt idx="1149">
                  <c:v>784</c:v>
                </c:pt>
                <c:pt idx="1150">
                  <c:v>785</c:v>
                </c:pt>
                <c:pt idx="1151">
                  <c:v>786</c:v>
                </c:pt>
                <c:pt idx="1152">
                  <c:v>787</c:v>
                </c:pt>
                <c:pt idx="1153">
                  <c:v>788</c:v>
                </c:pt>
                <c:pt idx="1154">
                  <c:v>789</c:v>
                </c:pt>
                <c:pt idx="1155">
                  <c:v>790</c:v>
                </c:pt>
                <c:pt idx="1156">
                  <c:v>791</c:v>
                </c:pt>
                <c:pt idx="1157">
                  <c:v>792</c:v>
                </c:pt>
                <c:pt idx="1158">
                  <c:v>793</c:v>
                </c:pt>
                <c:pt idx="1159">
                  <c:v>794</c:v>
                </c:pt>
                <c:pt idx="1160">
                  <c:v>795</c:v>
                </c:pt>
                <c:pt idx="1161">
                  <c:v>796</c:v>
                </c:pt>
                <c:pt idx="1162">
                  <c:v>797</c:v>
                </c:pt>
                <c:pt idx="1163">
                  <c:v>798</c:v>
                </c:pt>
                <c:pt idx="1164">
                  <c:v>799</c:v>
                </c:pt>
                <c:pt idx="1165">
                  <c:v>800</c:v>
                </c:pt>
                <c:pt idx="1166">
                  <c:v>801</c:v>
                </c:pt>
                <c:pt idx="1167">
                  <c:v>802</c:v>
                </c:pt>
                <c:pt idx="1168">
                  <c:v>803</c:v>
                </c:pt>
                <c:pt idx="1169">
                  <c:v>804</c:v>
                </c:pt>
                <c:pt idx="1170">
                  <c:v>805</c:v>
                </c:pt>
                <c:pt idx="1171">
                  <c:v>806</c:v>
                </c:pt>
                <c:pt idx="1172">
                  <c:v>807</c:v>
                </c:pt>
                <c:pt idx="1173">
                  <c:v>808</c:v>
                </c:pt>
                <c:pt idx="1174">
                  <c:v>809</c:v>
                </c:pt>
                <c:pt idx="1175">
                  <c:v>810</c:v>
                </c:pt>
                <c:pt idx="1176">
                  <c:v>811</c:v>
                </c:pt>
                <c:pt idx="1177">
                  <c:v>812</c:v>
                </c:pt>
                <c:pt idx="1178">
                  <c:v>813</c:v>
                </c:pt>
                <c:pt idx="1179">
                  <c:v>814</c:v>
                </c:pt>
                <c:pt idx="1180">
                  <c:v>815</c:v>
                </c:pt>
                <c:pt idx="1181">
                  <c:v>816</c:v>
                </c:pt>
                <c:pt idx="1182">
                  <c:v>817</c:v>
                </c:pt>
                <c:pt idx="1183">
                  <c:v>818</c:v>
                </c:pt>
                <c:pt idx="1184">
                  <c:v>819</c:v>
                </c:pt>
                <c:pt idx="1185">
                  <c:v>820</c:v>
                </c:pt>
                <c:pt idx="1186">
                  <c:v>821</c:v>
                </c:pt>
                <c:pt idx="1187">
                  <c:v>822</c:v>
                </c:pt>
                <c:pt idx="1188">
                  <c:v>823</c:v>
                </c:pt>
                <c:pt idx="1189">
                  <c:v>824</c:v>
                </c:pt>
                <c:pt idx="1190">
                  <c:v>825</c:v>
                </c:pt>
                <c:pt idx="1191">
                  <c:v>826</c:v>
                </c:pt>
                <c:pt idx="1192">
                  <c:v>827</c:v>
                </c:pt>
                <c:pt idx="1193">
                  <c:v>828</c:v>
                </c:pt>
                <c:pt idx="1194">
                  <c:v>829</c:v>
                </c:pt>
                <c:pt idx="1195">
                  <c:v>830</c:v>
                </c:pt>
                <c:pt idx="1196">
                  <c:v>831</c:v>
                </c:pt>
                <c:pt idx="1197">
                  <c:v>832</c:v>
                </c:pt>
                <c:pt idx="1198">
                  <c:v>833</c:v>
                </c:pt>
                <c:pt idx="1199">
                  <c:v>834</c:v>
                </c:pt>
                <c:pt idx="1200">
                  <c:v>835</c:v>
                </c:pt>
                <c:pt idx="1201">
                  <c:v>836</c:v>
                </c:pt>
                <c:pt idx="1202">
                  <c:v>837</c:v>
                </c:pt>
                <c:pt idx="1203">
                  <c:v>838</c:v>
                </c:pt>
                <c:pt idx="1204">
                  <c:v>839</c:v>
                </c:pt>
                <c:pt idx="1205">
                  <c:v>840</c:v>
                </c:pt>
                <c:pt idx="1206">
                  <c:v>841</c:v>
                </c:pt>
                <c:pt idx="1207">
                  <c:v>842</c:v>
                </c:pt>
                <c:pt idx="1208">
                  <c:v>843</c:v>
                </c:pt>
                <c:pt idx="1209">
                  <c:v>844</c:v>
                </c:pt>
                <c:pt idx="1210">
                  <c:v>845</c:v>
                </c:pt>
                <c:pt idx="1211">
                  <c:v>846</c:v>
                </c:pt>
                <c:pt idx="1212">
                  <c:v>847</c:v>
                </c:pt>
                <c:pt idx="1213">
                  <c:v>848</c:v>
                </c:pt>
                <c:pt idx="1214">
                  <c:v>849</c:v>
                </c:pt>
                <c:pt idx="1215">
                  <c:v>850</c:v>
                </c:pt>
                <c:pt idx="1216">
                  <c:v>851</c:v>
                </c:pt>
                <c:pt idx="1217">
                  <c:v>852</c:v>
                </c:pt>
                <c:pt idx="1218">
                  <c:v>853</c:v>
                </c:pt>
                <c:pt idx="1219">
                  <c:v>854</c:v>
                </c:pt>
                <c:pt idx="1220">
                  <c:v>855</c:v>
                </c:pt>
                <c:pt idx="1221">
                  <c:v>856</c:v>
                </c:pt>
                <c:pt idx="1222">
                  <c:v>857</c:v>
                </c:pt>
                <c:pt idx="1223">
                  <c:v>858</c:v>
                </c:pt>
                <c:pt idx="1224">
                  <c:v>859</c:v>
                </c:pt>
                <c:pt idx="1225">
                  <c:v>860</c:v>
                </c:pt>
                <c:pt idx="1226">
                  <c:v>861</c:v>
                </c:pt>
                <c:pt idx="1227">
                  <c:v>862</c:v>
                </c:pt>
                <c:pt idx="1228">
                  <c:v>863</c:v>
                </c:pt>
                <c:pt idx="1229">
                  <c:v>864</c:v>
                </c:pt>
                <c:pt idx="1230">
                  <c:v>865</c:v>
                </c:pt>
                <c:pt idx="1231">
                  <c:v>866</c:v>
                </c:pt>
                <c:pt idx="1232">
                  <c:v>867</c:v>
                </c:pt>
                <c:pt idx="1233">
                  <c:v>868</c:v>
                </c:pt>
                <c:pt idx="1234">
                  <c:v>869</c:v>
                </c:pt>
                <c:pt idx="1235">
                  <c:v>870</c:v>
                </c:pt>
                <c:pt idx="1236">
                  <c:v>871</c:v>
                </c:pt>
                <c:pt idx="1237">
                  <c:v>872</c:v>
                </c:pt>
                <c:pt idx="1238">
                  <c:v>873</c:v>
                </c:pt>
                <c:pt idx="1239">
                  <c:v>874</c:v>
                </c:pt>
                <c:pt idx="1240">
                  <c:v>875</c:v>
                </c:pt>
                <c:pt idx="1241">
                  <c:v>876</c:v>
                </c:pt>
                <c:pt idx="1242">
                  <c:v>877</c:v>
                </c:pt>
                <c:pt idx="1243">
                  <c:v>878</c:v>
                </c:pt>
                <c:pt idx="1244">
                  <c:v>879</c:v>
                </c:pt>
                <c:pt idx="1245">
                  <c:v>880</c:v>
                </c:pt>
                <c:pt idx="1246">
                  <c:v>881</c:v>
                </c:pt>
                <c:pt idx="1247">
                  <c:v>882</c:v>
                </c:pt>
                <c:pt idx="1248">
                  <c:v>883</c:v>
                </c:pt>
                <c:pt idx="1249">
                  <c:v>884</c:v>
                </c:pt>
                <c:pt idx="1250">
                  <c:v>885</c:v>
                </c:pt>
                <c:pt idx="1251">
                  <c:v>886</c:v>
                </c:pt>
                <c:pt idx="1252">
                  <c:v>887</c:v>
                </c:pt>
                <c:pt idx="1253">
                  <c:v>888</c:v>
                </c:pt>
                <c:pt idx="1254">
                  <c:v>889</c:v>
                </c:pt>
                <c:pt idx="1255">
                  <c:v>890</c:v>
                </c:pt>
                <c:pt idx="1256">
                  <c:v>891</c:v>
                </c:pt>
                <c:pt idx="1257">
                  <c:v>892</c:v>
                </c:pt>
                <c:pt idx="1258">
                  <c:v>893</c:v>
                </c:pt>
                <c:pt idx="1259">
                  <c:v>894</c:v>
                </c:pt>
                <c:pt idx="1260">
                  <c:v>895</c:v>
                </c:pt>
                <c:pt idx="1261">
                  <c:v>896</c:v>
                </c:pt>
                <c:pt idx="1262">
                  <c:v>897</c:v>
                </c:pt>
                <c:pt idx="1263">
                  <c:v>898</c:v>
                </c:pt>
                <c:pt idx="1264">
                  <c:v>899</c:v>
                </c:pt>
                <c:pt idx="1265">
                  <c:v>900</c:v>
                </c:pt>
                <c:pt idx="1266">
                  <c:v>901</c:v>
                </c:pt>
                <c:pt idx="1267">
                  <c:v>902</c:v>
                </c:pt>
                <c:pt idx="1268">
                  <c:v>903</c:v>
                </c:pt>
                <c:pt idx="1269">
                  <c:v>904</c:v>
                </c:pt>
                <c:pt idx="1270">
                  <c:v>905</c:v>
                </c:pt>
                <c:pt idx="1271">
                  <c:v>906</c:v>
                </c:pt>
                <c:pt idx="1272">
                  <c:v>907</c:v>
                </c:pt>
                <c:pt idx="1273">
                  <c:v>908</c:v>
                </c:pt>
                <c:pt idx="1274">
                  <c:v>909</c:v>
                </c:pt>
                <c:pt idx="1275">
                  <c:v>910</c:v>
                </c:pt>
                <c:pt idx="1276">
                  <c:v>911</c:v>
                </c:pt>
                <c:pt idx="1277">
                  <c:v>912</c:v>
                </c:pt>
                <c:pt idx="1278">
                  <c:v>913</c:v>
                </c:pt>
                <c:pt idx="1279">
                  <c:v>914</c:v>
                </c:pt>
                <c:pt idx="1280">
                  <c:v>915</c:v>
                </c:pt>
                <c:pt idx="1281">
                  <c:v>916</c:v>
                </c:pt>
                <c:pt idx="1282">
                  <c:v>917</c:v>
                </c:pt>
                <c:pt idx="1283">
                  <c:v>918</c:v>
                </c:pt>
                <c:pt idx="1284">
                  <c:v>919</c:v>
                </c:pt>
                <c:pt idx="1285">
                  <c:v>920</c:v>
                </c:pt>
                <c:pt idx="1286">
                  <c:v>921</c:v>
                </c:pt>
                <c:pt idx="1287">
                  <c:v>922</c:v>
                </c:pt>
                <c:pt idx="1288">
                  <c:v>923</c:v>
                </c:pt>
                <c:pt idx="1289">
                  <c:v>924</c:v>
                </c:pt>
                <c:pt idx="1290">
                  <c:v>925</c:v>
                </c:pt>
                <c:pt idx="1291">
                  <c:v>926</c:v>
                </c:pt>
                <c:pt idx="1292">
                  <c:v>927</c:v>
                </c:pt>
                <c:pt idx="1293">
                  <c:v>928</c:v>
                </c:pt>
                <c:pt idx="1294">
                  <c:v>929</c:v>
                </c:pt>
                <c:pt idx="1295">
                  <c:v>930</c:v>
                </c:pt>
                <c:pt idx="1296">
                  <c:v>931</c:v>
                </c:pt>
                <c:pt idx="1297">
                  <c:v>932</c:v>
                </c:pt>
                <c:pt idx="1298">
                  <c:v>933</c:v>
                </c:pt>
                <c:pt idx="1299">
                  <c:v>934</c:v>
                </c:pt>
                <c:pt idx="1300">
                  <c:v>935</c:v>
                </c:pt>
                <c:pt idx="1301">
                  <c:v>936</c:v>
                </c:pt>
                <c:pt idx="1302">
                  <c:v>937</c:v>
                </c:pt>
                <c:pt idx="1303">
                  <c:v>938</c:v>
                </c:pt>
                <c:pt idx="1304">
                  <c:v>939</c:v>
                </c:pt>
                <c:pt idx="1305">
                  <c:v>940</c:v>
                </c:pt>
                <c:pt idx="1306">
                  <c:v>941</c:v>
                </c:pt>
                <c:pt idx="1307">
                  <c:v>942</c:v>
                </c:pt>
                <c:pt idx="1308">
                  <c:v>943</c:v>
                </c:pt>
                <c:pt idx="1309">
                  <c:v>944</c:v>
                </c:pt>
                <c:pt idx="1310">
                  <c:v>945</c:v>
                </c:pt>
                <c:pt idx="1311">
                  <c:v>946</c:v>
                </c:pt>
                <c:pt idx="1312">
                  <c:v>947</c:v>
                </c:pt>
                <c:pt idx="1313">
                  <c:v>948</c:v>
                </c:pt>
                <c:pt idx="1314">
                  <c:v>949</c:v>
                </c:pt>
                <c:pt idx="1315">
                  <c:v>950</c:v>
                </c:pt>
                <c:pt idx="1316">
                  <c:v>951</c:v>
                </c:pt>
                <c:pt idx="1317">
                  <c:v>952</c:v>
                </c:pt>
                <c:pt idx="1318">
                  <c:v>953</c:v>
                </c:pt>
                <c:pt idx="1319">
                  <c:v>954</c:v>
                </c:pt>
                <c:pt idx="1320">
                  <c:v>955</c:v>
                </c:pt>
                <c:pt idx="1321">
                  <c:v>956</c:v>
                </c:pt>
                <c:pt idx="1322">
                  <c:v>957</c:v>
                </c:pt>
                <c:pt idx="1323">
                  <c:v>958</c:v>
                </c:pt>
                <c:pt idx="1324">
                  <c:v>959</c:v>
                </c:pt>
                <c:pt idx="1325">
                  <c:v>960</c:v>
                </c:pt>
                <c:pt idx="1326">
                  <c:v>961</c:v>
                </c:pt>
                <c:pt idx="1327">
                  <c:v>962</c:v>
                </c:pt>
                <c:pt idx="1328">
                  <c:v>963</c:v>
                </c:pt>
                <c:pt idx="1329">
                  <c:v>964</c:v>
                </c:pt>
                <c:pt idx="1330">
                  <c:v>965</c:v>
                </c:pt>
                <c:pt idx="1331">
                  <c:v>966</c:v>
                </c:pt>
                <c:pt idx="1332">
                  <c:v>967</c:v>
                </c:pt>
                <c:pt idx="1333">
                  <c:v>968</c:v>
                </c:pt>
                <c:pt idx="1334">
                  <c:v>969</c:v>
                </c:pt>
                <c:pt idx="1335">
                  <c:v>970</c:v>
                </c:pt>
                <c:pt idx="1336">
                  <c:v>971</c:v>
                </c:pt>
                <c:pt idx="1337">
                  <c:v>972</c:v>
                </c:pt>
                <c:pt idx="1338">
                  <c:v>973</c:v>
                </c:pt>
                <c:pt idx="1339">
                  <c:v>974</c:v>
                </c:pt>
                <c:pt idx="1340">
                  <c:v>975</c:v>
                </c:pt>
                <c:pt idx="1341">
                  <c:v>976</c:v>
                </c:pt>
                <c:pt idx="1342">
                  <c:v>977</c:v>
                </c:pt>
                <c:pt idx="1343">
                  <c:v>978</c:v>
                </c:pt>
                <c:pt idx="1344">
                  <c:v>979</c:v>
                </c:pt>
                <c:pt idx="1345">
                  <c:v>980</c:v>
                </c:pt>
                <c:pt idx="1346">
                  <c:v>981</c:v>
                </c:pt>
                <c:pt idx="1347">
                  <c:v>982</c:v>
                </c:pt>
                <c:pt idx="1348">
                  <c:v>983</c:v>
                </c:pt>
                <c:pt idx="1349">
                  <c:v>984</c:v>
                </c:pt>
                <c:pt idx="1350">
                  <c:v>985</c:v>
                </c:pt>
                <c:pt idx="1351">
                  <c:v>986</c:v>
                </c:pt>
                <c:pt idx="1352">
                  <c:v>987</c:v>
                </c:pt>
                <c:pt idx="1353">
                  <c:v>988</c:v>
                </c:pt>
                <c:pt idx="1354">
                  <c:v>989</c:v>
                </c:pt>
                <c:pt idx="1355">
                  <c:v>990</c:v>
                </c:pt>
                <c:pt idx="1356">
                  <c:v>991</c:v>
                </c:pt>
                <c:pt idx="1357">
                  <c:v>992</c:v>
                </c:pt>
                <c:pt idx="1358">
                  <c:v>993</c:v>
                </c:pt>
                <c:pt idx="1359">
                  <c:v>994</c:v>
                </c:pt>
                <c:pt idx="1360">
                  <c:v>995</c:v>
                </c:pt>
                <c:pt idx="1361">
                  <c:v>996</c:v>
                </c:pt>
                <c:pt idx="1362">
                  <c:v>997</c:v>
                </c:pt>
                <c:pt idx="1363">
                  <c:v>998</c:v>
                </c:pt>
                <c:pt idx="1364">
                  <c:v>999</c:v>
                </c:pt>
                <c:pt idx="1365">
                  <c:v>1000</c:v>
                </c:pt>
                <c:pt idx="1366">
                  <c:v>1001</c:v>
                </c:pt>
                <c:pt idx="1367">
                  <c:v>1002</c:v>
                </c:pt>
                <c:pt idx="1368">
                  <c:v>1003</c:v>
                </c:pt>
                <c:pt idx="1369">
                  <c:v>1004</c:v>
                </c:pt>
                <c:pt idx="1370">
                  <c:v>1005</c:v>
                </c:pt>
                <c:pt idx="1371">
                  <c:v>1006</c:v>
                </c:pt>
                <c:pt idx="1372">
                  <c:v>1007</c:v>
                </c:pt>
                <c:pt idx="1373">
                  <c:v>1008</c:v>
                </c:pt>
                <c:pt idx="1374">
                  <c:v>1009</c:v>
                </c:pt>
                <c:pt idx="1375">
                  <c:v>1010</c:v>
                </c:pt>
                <c:pt idx="1376">
                  <c:v>1011</c:v>
                </c:pt>
                <c:pt idx="1377">
                  <c:v>1012</c:v>
                </c:pt>
                <c:pt idx="1378">
                  <c:v>1013</c:v>
                </c:pt>
                <c:pt idx="1379">
                  <c:v>1014</c:v>
                </c:pt>
                <c:pt idx="1380">
                  <c:v>1015</c:v>
                </c:pt>
                <c:pt idx="1381">
                  <c:v>1016</c:v>
                </c:pt>
                <c:pt idx="1382">
                  <c:v>1017</c:v>
                </c:pt>
                <c:pt idx="1383">
                  <c:v>1018</c:v>
                </c:pt>
                <c:pt idx="1384">
                  <c:v>1019</c:v>
                </c:pt>
                <c:pt idx="1385">
                  <c:v>1020</c:v>
                </c:pt>
                <c:pt idx="1386">
                  <c:v>1021</c:v>
                </c:pt>
                <c:pt idx="1387">
                  <c:v>1022</c:v>
                </c:pt>
                <c:pt idx="1388">
                  <c:v>1023</c:v>
                </c:pt>
                <c:pt idx="1389">
                  <c:v>1024</c:v>
                </c:pt>
                <c:pt idx="1390">
                  <c:v>1025</c:v>
                </c:pt>
                <c:pt idx="1391">
                  <c:v>1026</c:v>
                </c:pt>
                <c:pt idx="1392">
                  <c:v>1027</c:v>
                </c:pt>
                <c:pt idx="1393">
                  <c:v>1028</c:v>
                </c:pt>
                <c:pt idx="1394">
                  <c:v>1029</c:v>
                </c:pt>
                <c:pt idx="1395">
                  <c:v>1030</c:v>
                </c:pt>
                <c:pt idx="1396">
                  <c:v>1031</c:v>
                </c:pt>
                <c:pt idx="1397">
                  <c:v>1032</c:v>
                </c:pt>
                <c:pt idx="1398">
                  <c:v>1033</c:v>
                </c:pt>
                <c:pt idx="1399">
                  <c:v>1034</c:v>
                </c:pt>
                <c:pt idx="1400">
                  <c:v>1035</c:v>
                </c:pt>
                <c:pt idx="1401">
                  <c:v>1036</c:v>
                </c:pt>
                <c:pt idx="1402">
                  <c:v>1037</c:v>
                </c:pt>
                <c:pt idx="1403">
                  <c:v>1038</c:v>
                </c:pt>
                <c:pt idx="1404">
                  <c:v>1039</c:v>
                </c:pt>
                <c:pt idx="1405">
                  <c:v>1040</c:v>
                </c:pt>
                <c:pt idx="1406">
                  <c:v>1041</c:v>
                </c:pt>
                <c:pt idx="1407">
                  <c:v>1042</c:v>
                </c:pt>
                <c:pt idx="1408">
                  <c:v>1043</c:v>
                </c:pt>
                <c:pt idx="1409">
                  <c:v>1044</c:v>
                </c:pt>
                <c:pt idx="1410">
                  <c:v>1045</c:v>
                </c:pt>
                <c:pt idx="1411">
                  <c:v>1046</c:v>
                </c:pt>
                <c:pt idx="1412">
                  <c:v>1047</c:v>
                </c:pt>
                <c:pt idx="1413">
                  <c:v>1048</c:v>
                </c:pt>
                <c:pt idx="1414">
                  <c:v>1049</c:v>
                </c:pt>
                <c:pt idx="1415">
                  <c:v>1050</c:v>
                </c:pt>
                <c:pt idx="1416">
                  <c:v>1051</c:v>
                </c:pt>
                <c:pt idx="1417">
                  <c:v>1052</c:v>
                </c:pt>
                <c:pt idx="1418">
                  <c:v>1053</c:v>
                </c:pt>
                <c:pt idx="1419">
                  <c:v>1054</c:v>
                </c:pt>
                <c:pt idx="1420">
                  <c:v>1055</c:v>
                </c:pt>
                <c:pt idx="1421">
                  <c:v>1056</c:v>
                </c:pt>
                <c:pt idx="1422">
                  <c:v>1057</c:v>
                </c:pt>
                <c:pt idx="1423">
                  <c:v>1058</c:v>
                </c:pt>
                <c:pt idx="1424">
                  <c:v>1059</c:v>
                </c:pt>
                <c:pt idx="1425">
                  <c:v>1060</c:v>
                </c:pt>
                <c:pt idx="1426">
                  <c:v>1061</c:v>
                </c:pt>
                <c:pt idx="1427">
                  <c:v>1062</c:v>
                </c:pt>
                <c:pt idx="1428">
                  <c:v>1063</c:v>
                </c:pt>
                <c:pt idx="1429">
                  <c:v>1064</c:v>
                </c:pt>
                <c:pt idx="1430">
                  <c:v>1065</c:v>
                </c:pt>
                <c:pt idx="1431">
                  <c:v>1066</c:v>
                </c:pt>
                <c:pt idx="1432">
                  <c:v>1067</c:v>
                </c:pt>
                <c:pt idx="1433">
                  <c:v>1068</c:v>
                </c:pt>
                <c:pt idx="1434">
                  <c:v>1069</c:v>
                </c:pt>
                <c:pt idx="1435">
                  <c:v>1070</c:v>
                </c:pt>
                <c:pt idx="1436">
                  <c:v>1071</c:v>
                </c:pt>
                <c:pt idx="1437">
                  <c:v>1072</c:v>
                </c:pt>
                <c:pt idx="1438">
                  <c:v>1073</c:v>
                </c:pt>
                <c:pt idx="1439">
                  <c:v>1074</c:v>
                </c:pt>
                <c:pt idx="1440">
                  <c:v>1075</c:v>
                </c:pt>
                <c:pt idx="1441">
                  <c:v>1076</c:v>
                </c:pt>
                <c:pt idx="1442">
                  <c:v>1077</c:v>
                </c:pt>
                <c:pt idx="1443">
                  <c:v>1078</c:v>
                </c:pt>
                <c:pt idx="1444">
                  <c:v>1079</c:v>
                </c:pt>
                <c:pt idx="1445">
                  <c:v>1080</c:v>
                </c:pt>
                <c:pt idx="1446">
                  <c:v>1081</c:v>
                </c:pt>
                <c:pt idx="1447">
                  <c:v>1082</c:v>
                </c:pt>
                <c:pt idx="1448">
                  <c:v>1083</c:v>
                </c:pt>
                <c:pt idx="1449">
                  <c:v>1084</c:v>
                </c:pt>
                <c:pt idx="1450">
                  <c:v>1085</c:v>
                </c:pt>
                <c:pt idx="1451">
                  <c:v>1086</c:v>
                </c:pt>
                <c:pt idx="1452">
                  <c:v>1087</c:v>
                </c:pt>
                <c:pt idx="1453">
                  <c:v>1088</c:v>
                </c:pt>
                <c:pt idx="1454">
                  <c:v>1089</c:v>
                </c:pt>
                <c:pt idx="1455">
                  <c:v>1090</c:v>
                </c:pt>
                <c:pt idx="1456">
                  <c:v>1091</c:v>
                </c:pt>
                <c:pt idx="1457">
                  <c:v>1092</c:v>
                </c:pt>
                <c:pt idx="1458">
                  <c:v>1093</c:v>
                </c:pt>
                <c:pt idx="1459">
                  <c:v>1094</c:v>
                </c:pt>
                <c:pt idx="1460">
                  <c:v>1095</c:v>
                </c:pt>
                <c:pt idx="1461">
                  <c:v>1096</c:v>
                </c:pt>
                <c:pt idx="1462">
                  <c:v>1097</c:v>
                </c:pt>
                <c:pt idx="1463">
                  <c:v>1098</c:v>
                </c:pt>
                <c:pt idx="1464">
                  <c:v>1099</c:v>
                </c:pt>
                <c:pt idx="1465">
                  <c:v>1100</c:v>
                </c:pt>
                <c:pt idx="1466">
                  <c:v>1101</c:v>
                </c:pt>
                <c:pt idx="1467">
                  <c:v>1102</c:v>
                </c:pt>
                <c:pt idx="1468">
                  <c:v>1103</c:v>
                </c:pt>
                <c:pt idx="1469">
                  <c:v>1104</c:v>
                </c:pt>
                <c:pt idx="1470">
                  <c:v>1105</c:v>
                </c:pt>
                <c:pt idx="1471">
                  <c:v>1106</c:v>
                </c:pt>
                <c:pt idx="1472">
                  <c:v>1107</c:v>
                </c:pt>
                <c:pt idx="1473">
                  <c:v>1108</c:v>
                </c:pt>
                <c:pt idx="1474">
                  <c:v>1109</c:v>
                </c:pt>
                <c:pt idx="1475">
                  <c:v>1110</c:v>
                </c:pt>
                <c:pt idx="1476">
                  <c:v>1111</c:v>
                </c:pt>
                <c:pt idx="1477">
                  <c:v>1112</c:v>
                </c:pt>
                <c:pt idx="1478">
                  <c:v>1113</c:v>
                </c:pt>
                <c:pt idx="1479">
                  <c:v>1114</c:v>
                </c:pt>
                <c:pt idx="1480">
                  <c:v>1115</c:v>
                </c:pt>
                <c:pt idx="1481">
                  <c:v>1116</c:v>
                </c:pt>
                <c:pt idx="1482">
                  <c:v>1117</c:v>
                </c:pt>
                <c:pt idx="1483">
                  <c:v>1118</c:v>
                </c:pt>
                <c:pt idx="1484">
                  <c:v>1119</c:v>
                </c:pt>
                <c:pt idx="1485">
                  <c:v>1120</c:v>
                </c:pt>
                <c:pt idx="1486">
                  <c:v>1121</c:v>
                </c:pt>
                <c:pt idx="1487">
                  <c:v>1122</c:v>
                </c:pt>
                <c:pt idx="1488">
                  <c:v>1123</c:v>
                </c:pt>
                <c:pt idx="1489">
                  <c:v>1124</c:v>
                </c:pt>
                <c:pt idx="1490">
                  <c:v>1125</c:v>
                </c:pt>
                <c:pt idx="1491">
                  <c:v>1126</c:v>
                </c:pt>
                <c:pt idx="1492">
                  <c:v>1127</c:v>
                </c:pt>
                <c:pt idx="1493">
                  <c:v>1128</c:v>
                </c:pt>
                <c:pt idx="1494">
                  <c:v>1129</c:v>
                </c:pt>
                <c:pt idx="1495">
                  <c:v>1130</c:v>
                </c:pt>
                <c:pt idx="1496">
                  <c:v>1131</c:v>
                </c:pt>
                <c:pt idx="1497">
                  <c:v>1132</c:v>
                </c:pt>
                <c:pt idx="1498">
                  <c:v>1133</c:v>
                </c:pt>
                <c:pt idx="1499">
                  <c:v>1134</c:v>
                </c:pt>
                <c:pt idx="1500">
                  <c:v>1135</c:v>
                </c:pt>
                <c:pt idx="1501">
                  <c:v>1136</c:v>
                </c:pt>
                <c:pt idx="1502">
                  <c:v>1137</c:v>
                </c:pt>
                <c:pt idx="1503">
                  <c:v>1138</c:v>
                </c:pt>
                <c:pt idx="1504">
                  <c:v>1139</c:v>
                </c:pt>
                <c:pt idx="1505">
                  <c:v>1140</c:v>
                </c:pt>
                <c:pt idx="1506">
                  <c:v>1141</c:v>
                </c:pt>
                <c:pt idx="1507">
                  <c:v>1142</c:v>
                </c:pt>
                <c:pt idx="1508">
                  <c:v>1143</c:v>
                </c:pt>
                <c:pt idx="1509">
                  <c:v>1144</c:v>
                </c:pt>
                <c:pt idx="1510">
                  <c:v>1145</c:v>
                </c:pt>
                <c:pt idx="1511">
                  <c:v>1146</c:v>
                </c:pt>
                <c:pt idx="1512">
                  <c:v>1147</c:v>
                </c:pt>
                <c:pt idx="1513">
                  <c:v>1148</c:v>
                </c:pt>
                <c:pt idx="1514">
                  <c:v>1149</c:v>
                </c:pt>
                <c:pt idx="1515">
                  <c:v>1150</c:v>
                </c:pt>
                <c:pt idx="1516">
                  <c:v>1151</c:v>
                </c:pt>
                <c:pt idx="1517">
                  <c:v>1152</c:v>
                </c:pt>
                <c:pt idx="1518">
                  <c:v>1153</c:v>
                </c:pt>
                <c:pt idx="1519">
                  <c:v>1154</c:v>
                </c:pt>
                <c:pt idx="1520">
                  <c:v>1155</c:v>
                </c:pt>
                <c:pt idx="1521">
                  <c:v>1156</c:v>
                </c:pt>
                <c:pt idx="1522">
                  <c:v>1157</c:v>
                </c:pt>
                <c:pt idx="1523">
                  <c:v>1158</c:v>
                </c:pt>
                <c:pt idx="1524">
                  <c:v>1159</c:v>
                </c:pt>
                <c:pt idx="1525">
                  <c:v>1160</c:v>
                </c:pt>
                <c:pt idx="1526">
                  <c:v>1161</c:v>
                </c:pt>
                <c:pt idx="1527">
                  <c:v>1162</c:v>
                </c:pt>
                <c:pt idx="1528">
                  <c:v>1163</c:v>
                </c:pt>
                <c:pt idx="1529">
                  <c:v>1164</c:v>
                </c:pt>
                <c:pt idx="1530">
                  <c:v>1165</c:v>
                </c:pt>
                <c:pt idx="1531">
                  <c:v>1166</c:v>
                </c:pt>
                <c:pt idx="1532">
                  <c:v>1167</c:v>
                </c:pt>
                <c:pt idx="1533">
                  <c:v>1168</c:v>
                </c:pt>
                <c:pt idx="1534">
                  <c:v>1169</c:v>
                </c:pt>
                <c:pt idx="1535">
                  <c:v>1170</c:v>
                </c:pt>
                <c:pt idx="1536">
                  <c:v>1171</c:v>
                </c:pt>
                <c:pt idx="1537">
                  <c:v>1172</c:v>
                </c:pt>
                <c:pt idx="1538">
                  <c:v>1173</c:v>
                </c:pt>
                <c:pt idx="1539">
                  <c:v>1174</c:v>
                </c:pt>
                <c:pt idx="1540">
                  <c:v>1175</c:v>
                </c:pt>
                <c:pt idx="1541">
                  <c:v>1176</c:v>
                </c:pt>
                <c:pt idx="1542">
                  <c:v>1177</c:v>
                </c:pt>
                <c:pt idx="1543">
                  <c:v>1178</c:v>
                </c:pt>
                <c:pt idx="1544">
                  <c:v>1179</c:v>
                </c:pt>
                <c:pt idx="1545">
                  <c:v>1180</c:v>
                </c:pt>
                <c:pt idx="1546">
                  <c:v>1181</c:v>
                </c:pt>
                <c:pt idx="1547">
                  <c:v>1182</c:v>
                </c:pt>
                <c:pt idx="1548">
                  <c:v>1183</c:v>
                </c:pt>
                <c:pt idx="1549">
                  <c:v>1184</c:v>
                </c:pt>
                <c:pt idx="1550">
                  <c:v>1185</c:v>
                </c:pt>
                <c:pt idx="1551">
                  <c:v>1186</c:v>
                </c:pt>
                <c:pt idx="1552">
                  <c:v>1187</c:v>
                </c:pt>
                <c:pt idx="1553">
                  <c:v>1188</c:v>
                </c:pt>
                <c:pt idx="1554">
                  <c:v>1189</c:v>
                </c:pt>
                <c:pt idx="1555">
                  <c:v>1190</c:v>
                </c:pt>
                <c:pt idx="1556">
                  <c:v>1191</c:v>
                </c:pt>
                <c:pt idx="1557">
                  <c:v>1192</c:v>
                </c:pt>
                <c:pt idx="1558">
                  <c:v>1193</c:v>
                </c:pt>
                <c:pt idx="1559">
                  <c:v>1194</c:v>
                </c:pt>
                <c:pt idx="1560">
                  <c:v>1195</c:v>
                </c:pt>
                <c:pt idx="1561">
                  <c:v>1196</c:v>
                </c:pt>
                <c:pt idx="1562">
                  <c:v>1197</c:v>
                </c:pt>
                <c:pt idx="1563">
                  <c:v>1198</c:v>
                </c:pt>
                <c:pt idx="1564">
                  <c:v>1199</c:v>
                </c:pt>
                <c:pt idx="1565">
                  <c:v>1200</c:v>
                </c:pt>
                <c:pt idx="1566">
                  <c:v>1201</c:v>
                </c:pt>
                <c:pt idx="1567">
                  <c:v>1202</c:v>
                </c:pt>
                <c:pt idx="1568">
                  <c:v>1203</c:v>
                </c:pt>
                <c:pt idx="1569">
                  <c:v>1204</c:v>
                </c:pt>
                <c:pt idx="1570">
                  <c:v>1205</c:v>
                </c:pt>
                <c:pt idx="1571">
                  <c:v>1206</c:v>
                </c:pt>
                <c:pt idx="1572">
                  <c:v>1207</c:v>
                </c:pt>
                <c:pt idx="1573">
                  <c:v>1208</c:v>
                </c:pt>
                <c:pt idx="1574">
                  <c:v>1209</c:v>
                </c:pt>
                <c:pt idx="1575">
                  <c:v>1210</c:v>
                </c:pt>
                <c:pt idx="1576">
                  <c:v>1211</c:v>
                </c:pt>
                <c:pt idx="1577">
                  <c:v>1212</c:v>
                </c:pt>
                <c:pt idx="1578">
                  <c:v>1213</c:v>
                </c:pt>
                <c:pt idx="1579">
                  <c:v>1214</c:v>
                </c:pt>
                <c:pt idx="1580">
                  <c:v>1215</c:v>
                </c:pt>
                <c:pt idx="1581">
                  <c:v>1216</c:v>
                </c:pt>
                <c:pt idx="1582">
                  <c:v>1217</c:v>
                </c:pt>
                <c:pt idx="1583">
                  <c:v>1218</c:v>
                </c:pt>
                <c:pt idx="1584">
                  <c:v>1219</c:v>
                </c:pt>
                <c:pt idx="1585">
                  <c:v>1220</c:v>
                </c:pt>
                <c:pt idx="1586">
                  <c:v>1221</c:v>
                </c:pt>
                <c:pt idx="1587">
                  <c:v>1222</c:v>
                </c:pt>
                <c:pt idx="1588">
                  <c:v>1223</c:v>
                </c:pt>
                <c:pt idx="1589">
                  <c:v>1224</c:v>
                </c:pt>
                <c:pt idx="1590">
                  <c:v>1225</c:v>
                </c:pt>
                <c:pt idx="1591">
                  <c:v>1226</c:v>
                </c:pt>
                <c:pt idx="1592">
                  <c:v>1227</c:v>
                </c:pt>
                <c:pt idx="1593">
                  <c:v>1228</c:v>
                </c:pt>
                <c:pt idx="1594">
                  <c:v>1229</c:v>
                </c:pt>
                <c:pt idx="1595">
                  <c:v>1230</c:v>
                </c:pt>
                <c:pt idx="1596">
                  <c:v>1231</c:v>
                </c:pt>
                <c:pt idx="1597">
                  <c:v>1232</c:v>
                </c:pt>
                <c:pt idx="1598">
                  <c:v>1233</c:v>
                </c:pt>
                <c:pt idx="1599">
                  <c:v>1234</c:v>
                </c:pt>
                <c:pt idx="1600">
                  <c:v>1235</c:v>
                </c:pt>
                <c:pt idx="1601">
                  <c:v>1236</c:v>
                </c:pt>
                <c:pt idx="1602">
                  <c:v>1237</c:v>
                </c:pt>
                <c:pt idx="1603">
                  <c:v>1238</c:v>
                </c:pt>
                <c:pt idx="1604">
                  <c:v>1239</c:v>
                </c:pt>
                <c:pt idx="1605">
                  <c:v>1240</c:v>
                </c:pt>
                <c:pt idx="1606">
                  <c:v>1241</c:v>
                </c:pt>
                <c:pt idx="1607">
                  <c:v>1242</c:v>
                </c:pt>
                <c:pt idx="1608">
                  <c:v>1243</c:v>
                </c:pt>
                <c:pt idx="1609">
                  <c:v>1244</c:v>
                </c:pt>
                <c:pt idx="1610">
                  <c:v>1245</c:v>
                </c:pt>
                <c:pt idx="1611">
                  <c:v>1246</c:v>
                </c:pt>
                <c:pt idx="1612">
                  <c:v>1247</c:v>
                </c:pt>
                <c:pt idx="1613">
                  <c:v>1248</c:v>
                </c:pt>
                <c:pt idx="1614">
                  <c:v>1249</c:v>
                </c:pt>
                <c:pt idx="1615">
                  <c:v>1250</c:v>
                </c:pt>
                <c:pt idx="1616">
                  <c:v>1251</c:v>
                </c:pt>
                <c:pt idx="1617">
                  <c:v>1252</c:v>
                </c:pt>
                <c:pt idx="1618">
                  <c:v>1253</c:v>
                </c:pt>
                <c:pt idx="1619">
                  <c:v>1254</c:v>
                </c:pt>
                <c:pt idx="1620">
                  <c:v>1255</c:v>
                </c:pt>
                <c:pt idx="1621">
                  <c:v>1256</c:v>
                </c:pt>
                <c:pt idx="1622">
                  <c:v>1257</c:v>
                </c:pt>
                <c:pt idx="1623">
                  <c:v>1258</c:v>
                </c:pt>
                <c:pt idx="1624">
                  <c:v>1259</c:v>
                </c:pt>
                <c:pt idx="1625">
                  <c:v>1260</c:v>
                </c:pt>
                <c:pt idx="1626">
                  <c:v>1261</c:v>
                </c:pt>
                <c:pt idx="1627">
                  <c:v>1262</c:v>
                </c:pt>
                <c:pt idx="1628">
                  <c:v>1263</c:v>
                </c:pt>
                <c:pt idx="1629">
                  <c:v>1264</c:v>
                </c:pt>
                <c:pt idx="1630">
                  <c:v>1265</c:v>
                </c:pt>
                <c:pt idx="1631">
                  <c:v>1266</c:v>
                </c:pt>
                <c:pt idx="1632">
                  <c:v>1267</c:v>
                </c:pt>
                <c:pt idx="1633">
                  <c:v>1268</c:v>
                </c:pt>
                <c:pt idx="1634">
                  <c:v>1269</c:v>
                </c:pt>
                <c:pt idx="1635">
                  <c:v>1270</c:v>
                </c:pt>
                <c:pt idx="1636">
                  <c:v>1271</c:v>
                </c:pt>
                <c:pt idx="1637">
                  <c:v>1272</c:v>
                </c:pt>
                <c:pt idx="1638">
                  <c:v>1273</c:v>
                </c:pt>
                <c:pt idx="1639">
                  <c:v>1274</c:v>
                </c:pt>
                <c:pt idx="1640">
                  <c:v>1275</c:v>
                </c:pt>
                <c:pt idx="1641">
                  <c:v>1276</c:v>
                </c:pt>
                <c:pt idx="1642">
                  <c:v>1277</c:v>
                </c:pt>
                <c:pt idx="1643">
                  <c:v>1278</c:v>
                </c:pt>
                <c:pt idx="1644">
                  <c:v>1279</c:v>
                </c:pt>
                <c:pt idx="1645">
                  <c:v>1280</c:v>
                </c:pt>
                <c:pt idx="1646">
                  <c:v>1281</c:v>
                </c:pt>
                <c:pt idx="1647">
                  <c:v>1282</c:v>
                </c:pt>
                <c:pt idx="1648">
                  <c:v>1283</c:v>
                </c:pt>
                <c:pt idx="1649">
                  <c:v>1284</c:v>
                </c:pt>
                <c:pt idx="1650">
                  <c:v>1285</c:v>
                </c:pt>
                <c:pt idx="1651">
                  <c:v>1286</c:v>
                </c:pt>
                <c:pt idx="1652">
                  <c:v>1287</c:v>
                </c:pt>
                <c:pt idx="1653">
                  <c:v>1288</c:v>
                </c:pt>
                <c:pt idx="1654">
                  <c:v>1289</c:v>
                </c:pt>
                <c:pt idx="1655">
                  <c:v>1290</c:v>
                </c:pt>
                <c:pt idx="1656">
                  <c:v>1291</c:v>
                </c:pt>
                <c:pt idx="1657">
                  <c:v>1292</c:v>
                </c:pt>
                <c:pt idx="1658">
                  <c:v>1293</c:v>
                </c:pt>
                <c:pt idx="1659">
                  <c:v>1294</c:v>
                </c:pt>
                <c:pt idx="1660">
                  <c:v>1295</c:v>
                </c:pt>
                <c:pt idx="1661">
                  <c:v>1296</c:v>
                </c:pt>
                <c:pt idx="1662">
                  <c:v>1297</c:v>
                </c:pt>
                <c:pt idx="1663">
                  <c:v>1298</c:v>
                </c:pt>
                <c:pt idx="1664">
                  <c:v>1299</c:v>
                </c:pt>
                <c:pt idx="1665">
                  <c:v>1300</c:v>
                </c:pt>
                <c:pt idx="1666">
                  <c:v>1301</c:v>
                </c:pt>
                <c:pt idx="1667">
                  <c:v>1302</c:v>
                </c:pt>
                <c:pt idx="1668">
                  <c:v>1303</c:v>
                </c:pt>
                <c:pt idx="1669">
                  <c:v>1304</c:v>
                </c:pt>
                <c:pt idx="1670">
                  <c:v>1305</c:v>
                </c:pt>
                <c:pt idx="1671">
                  <c:v>1306</c:v>
                </c:pt>
                <c:pt idx="1672">
                  <c:v>1307</c:v>
                </c:pt>
                <c:pt idx="1673">
                  <c:v>1308</c:v>
                </c:pt>
                <c:pt idx="1674">
                  <c:v>1309</c:v>
                </c:pt>
                <c:pt idx="1675">
                  <c:v>1310</c:v>
                </c:pt>
                <c:pt idx="1676">
                  <c:v>1311</c:v>
                </c:pt>
                <c:pt idx="1677">
                  <c:v>1312</c:v>
                </c:pt>
                <c:pt idx="1678">
                  <c:v>1313</c:v>
                </c:pt>
                <c:pt idx="1679">
                  <c:v>1314</c:v>
                </c:pt>
                <c:pt idx="1680">
                  <c:v>1315</c:v>
                </c:pt>
                <c:pt idx="1681">
                  <c:v>1316</c:v>
                </c:pt>
                <c:pt idx="1682">
                  <c:v>1317</c:v>
                </c:pt>
                <c:pt idx="1683">
                  <c:v>1318</c:v>
                </c:pt>
                <c:pt idx="1684">
                  <c:v>1319</c:v>
                </c:pt>
                <c:pt idx="1685">
                  <c:v>1320</c:v>
                </c:pt>
                <c:pt idx="1686">
                  <c:v>1321</c:v>
                </c:pt>
                <c:pt idx="1687">
                  <c:v>1322</c:v>
                </c:pt>
                <c:pt idx="1688">
                  <c:v>1323</c:v>
                </c:pt>
                <c:pt idx="1689">
                  <c:v>1324</c:v>
                </c:pt>
                <c:pt idx="1690">
                  <c:v>1325</c:v>
                </c:pt>
                <c:pt idx="1691">
                  <c:v>1326</c:v>
                </c:pt>
                <c:pt idx="1692">
                  <c:v>1327</c:v>
                </c:pt>
                <c:pt idx="1693">
                  <c:v>1328</c:v>
                </c:pt>
                <c:pt idx="1694">
                  <c:v>1329</c:v>
                </c:pt>
                <c:pt idx="1695">
                  <c:v>1330</c:v>
                </c:pt>
                <c:pt idx="1696">
                  <c:v>1331</c:v>
                </c:pt>
                <c:pt idx="1697">
                  <c:v>1332</c:v>
                </c:pt>
                <c:pt idx="1698">
                  <c:v>1333</c:v>
                </c:pt>
                <c:pt idx="1699">
                  <c:v>1334</c:v>
                </c:pt>
                <c:pt idx="1700">
                  <c:v>1335</c:v>
                </c:pt>
                <c:pt idx="1701">
                  <c:v>1336</c:v>
                </c:pt>
                <c:pt idx="1702">
                  <c:v>1337</c:v>
                </c:pt>
                <c:pt idx="1703">
                  <c:v>1338</c:v>
                </c:pt>
                <c:pt idx="1704">
                  <c:v>1339</c:v>
                </c:pt>
                <c:pt idx="1705">
                  <c:v>1340</c:v>
                </c:pt>
                <c:pt idx="1706">
                  <c:v>1341</c:v>
                </c:pt>
                <c:pt idx="1707">
                  <c:v>1342</c:v>
                </c:pt>
                <c:pt idx="1708">
                  <c:v>1343</c:v>
                </c:pt>
                <c:pt idx="1709">
                  <c:v>1344</c:v>
                </c:pt>
                <c:pt idx="1710">
                  <c:v>1345</c:v>
                </c:pt>
                <c:pt idx="1711">
                  <c:v>1346</c:v>
                </c:pt>
                <c:pt idx="1712">
                  <c:v>1347</c:v>
                </c:pt>
                <c:pt idx="1713">
                  <c:v>1348</c:v>
                </c:pt>
                <c:pt idx="1714">
                  <c:v>1349</c:v>
                </c:pt>
                <c:pt idx="1715">
                  <c:v>1350</c:v>
                </c:pt>
                <c:pt idx="1716">
                  <c:v>1351</c:v>
                </c:pt>
                <c:pt idx="1717">
                  <c:v>1352</c:v>
                </c:pt>
                <c:pt idx="1718">
                  <c:v>1353</c:v>
                </c:pt>
                <c:pt idx="1719">
                  <c:v>1354</c:v>
                </c:pt>
                <c:pt idx="1720">
                  <c:v>1355</c:v>
                </c:pt>
                <c:pt idx="1721">
                  <c:v>1356</c:v>
                </c:pt>
                <c:pt idx="1722">
                  <c:v>1357</c:v>
                </c:pt>
                <c:pt idx="1723">
                  <c:v>1358</c:v>
                </c:pt>
                <c:pt idx="1724">
                  <c:v>1359</c:v>
                </c:pt>
                <c:pt idx="1725">
                  <c:v>1360</c:v>
                </c:pt>
                <c:pt idx="1726">
                  <c:v>1361</c:v>
                </c:pt>
                <c:pt idx="1727">
                  <c:v>1362</c:v>
                </c:pt>
                <c:pt idx="1728">
                  <c:v>1363</c:v>
                </c:pt>
                <c:pt idx="1729">
                  <c:v>1364</c:v>
                </c:pt>
                <c:pt idx="1730">
                  <c:v>1365</c:v>
                </c:pt>
                <c:pt idx="1731">
                  <c:v>1366</c:v>
                </c:pt>
                <c:pt idx="1732">
                  <c:v>1367</c:v>
                </c:pt>
                <c:pt idx="1733">
                  <c:v>1368</c:v>
                </c:pt>
                <c:pt idx="1734">
                  <c:v>1369</c:v>
                </c:pt>
                <c:pt idx="1735">
                  <c:v>1370</c:v>
                </c:pt>
                <c:pt idx="1736">
                  <c:v>1371</c:v>
                </c:pt>
                <c:pt idx="1737">
                  <c:v>1372</c:v>
                </c:pt>
                <c:pt idx="1738">
                  <c:v>1373</c:v>
                </c:pt>
                <c:pt idx="1739">
                  <c:v>1374</c:v>
                </c:pt>
                <c:pt idx="1740">
                  <c:v>1375</c:v>
                </c:pt>
                <c:pt idx="1741">
                  <c:v>1376</c:v>
                </c:pt>
                <c:pt idx="1742">
                  <c:v>1377</c:v>
                </c:pt>
                <c:pt idx="1743">
                  <c:v>1378</c:v>
                </c:pt>
                <c:pt idx="1744">
                  <c:v>1379</c:v>
                </c:pt>
                <c:pt idx="1745">
                  <c:v>1380</c:v>
                </c:pt>
                <c:pt idx="1746">
                  <c:v>1381</c:v>
                </c:pt>
                <c:pt idx="1747">
                  <c:v>1382</c:v>
                </c:pt>
                <c:pt idx="1748">
                  <c:v>1383</c:v>
                </c:pt>
                <c:pt idx="1749">
                  <c:v>1384</c:v>
                </c:pt>
                <c:pt idx="1750">
                  <c:v>1385</c:v>
                </c:pt>
                <c:pt idx="1751">
                  <c:v>1386</c:v>
                </c:pt>
                <c:pt idx="1752">
                  <c:v>1387</c:v>
                </c:pt>
                <c:pt idx="1753">
                  <c:v>1388</c:v>
                </c:pt>
                <c:pt idx="1754">
                  <c:v>1389</c:v>
                </c:pt>
                <c:pt idx="1755">
                  <c:v>1390</c:v>
                </c:pt>
                <c:pt idx="1756">
                  <c:v>1391</c:v>
                </c:pt>
                <c:pt idx="1757">
                  <c:v>1392</c:v>
                </c:pt>
                <c:pt idx="1758">
                  <c:v>1393</c:v>
                </c:pt>
                <c:pt idx="1759">
                  <c:v>1394</c:v>
                </c:pt>
                <c:pt idx="1760">
                  <c:v>1395</c:v>
                </c:pt>
                <c:pt idx="1761">
                  <c:v>1396</c:v>
                </c:pt>
                <c:pt idx="1762">
                  <c:v>1397</c:v>
                </c:pt>
                <c:pt idx="1763">
                  <c:v>1398</c:v>
                </c:pt>
                <c:pt idx="1764">
                  <c:v>1399</c:v>
                </c:pt>
                <c:pt idx="1765">
                  <c:v>1400</c:v>
                </c:pt>
                <c:pt idx="1766">
                  <c:v>1401</c:v>
                </c:pt>
                <c:pt idx="1767">
                  <c:v>1402</c:v>
                </c:pt>
                <c:pt idx="1768">
                  <c:v>1403</c:v>
                </c:pt>
                <c:pt idx="1769">
                  <c:v>1404</c:v>
                </c:pt>
                <c:pt idx="1770">
                  <c:v>1405</c:v>
                </c:pt>
                <c:pt idx="1771">
                  <c:v>1406</c:v>
                </c:pt>
                <c:pt idx="1772">
                  <c:v>1407</c:v>
                </c:pt>
                <c:pt idx="1773">
                  <c:v>1408</c:v>
                </c:pt>
                <c:pt idx="1774">
                  <c:v>1409</c:v>
                </c:pt>
                <c:pt idx="1775">
                  <c:v>1410</c:v>
                </c:pt>
                <c:pt idx="1776">
                  <c:v>1411</c:v>
                </c:pt>
                <c:pt idx="1777">
                  <c:v>1412</c:v>
                </c:pt>
                <c:pt idx="1778">
                  <c:v>1413</c:v>
                </c:pt>
                <c:pt idx="1779">
                  <c:v>1414</c:v>
                </c:pt>
                <c:pt idx="1780">
                  <c:v>1415</c:v>
                </c:pt>
                <c:pt idx="1781">
                  <c:v>1416</c:v>
                </c:pt>
                <c:pt idx="1782">
                  <c:v>1417</c:v>
                </c:pt>
                <c:pt idx="1783">
                  <c:v>1418</c:v>
                </c:pt>
                <c:pt idx="1784">
                  <c:v>1419</c:v>
                </c:pt>
                <c:pt idx="1785">
                  <c:v>1420</c:v>
                </c:pt>
                <c:pt idx="1786">
                  <c:v>1421</c:v>
                </c:pt>
                <c:pt idx="1787">
                  <c:v>1422</c:v>
                </c:pt>
                <c:pt idx="1788">
                  <c:v>1423</c:v>
                </c:pt>
                <c:pt idx="1789">
                  <c:v>1424</c:v>
                </c:pt>
                <c:pt idx="1790">
                  <c:v>1425</c:v>
                </c:pt>
                <c:pt idx="1791">
                  <c:v>1426</c:v>
                </c:pt>
                <c:pt idx="1792">
                  <c:v>1427</c:v>
                </c:pt>
                <c:pt idx="1793">
                  <c:v>1428</c:v>
                </c:pt>
                <c:pt idx="1794">
                  <c:v>1429</c:v>
                </c:pt>
                <c:pt idx="1795">
                  <c:v>1430</c:v>
                </c:pt>
                <c:pt idx="1796">
                  <c:v>1431</c:v>
                </c:pt>
                <c:pt idx="1797">
                  <c:v>1432</c:v>
                </c:pt>
                <c:pt idx="1798">
                  <c:v>1433</c:v>
                </c:pt>
                <c:pt idx="1799">
                  <c:v>1434</c:v>
                </c:pt>
                <c:pt idx="1800">
                  <c:v>1435</c:v>
                </c:pt>
                <c:pt idx="1801">
                  <c:v>1436</c:v>
                </c:pt>
                <c:pt idx="1802">
                  <c:v>1437</c:v>
                </c:pt>
                <c:pt idx="1803">
                  <c:v>1438</c:v>
                </c:pt>
                <c:pt idx="1804">
                  <c:v>1439</c:v>
                </c:pt>
                <c:pt idx="1805">
                  <c:v>1440</c:v>
                </c:pt>
                <c:pt idx="1806">
                  <c:v>1441</c:v>
                </c:pt>
                <c:pt idx="1807">
                  <c:v>1442</c:v>
                </c:pt>
                <c:pt idx="1808">
                  <c:v>1443</c:v>
                </c:pt>
                <c:pt idx="1809">
                  <c:v>1444</c:v>
                </c:pt>
                <c:pt idx="1810">
                  <c:v>1445</c:v>
                </c:pt>
                <c:pt idx="1811">
                  <c:v>1446</c:v>
                </c:pt>
                <c:pt idx="1812">
                  <c:v>1447</c:v>
                </c:pt>
                <c:pt idx="1813">
                  <c:v>1448</c:v>
                </c:pt>
                <c:pt idx="1814">
                  <c:v>1449</c:v>
                </c:pt>
                <c:pt idx="1815">
                  <c:v>1450</c:v>
                </c:pt>
                <c:pt idx="1816">
                  <c:v>1451</c:v>
                </c:pt>
                <c:pt idx="1817">
                  <c:v>1452</c:v>
                </c:pt>
                <c:pt idx="1818">
                  <c:v>1453</c:v>
                </c:pt>
                <c:pt idx="1819">
                  <c:v>1454</c:v>
                </c:pt>
                <c:pt idx="1820">
                  <c:v>1455</c:v>
                </c:pt>
                <c:pt idx="1821">
                  <c:v>1456</c:v>
                </c:pt>
                <c:pt idx="1822">
                  <c:v>1457</c:v>
                </c:pt>
                <c:pt idx="1823">
                  <c:v>1458</c:v>
                </c:pt>
                <c:pt idx="1824">
                  <c:v>1459</c:v>
                </c:pt>
                <c:pt idx="1825">
                  <c:v>1460</c:v>
                </c:pt>
                <c:pt idx="1826">
                  <c:v>1461</c:v>
                </c:pt>
                <c:pt idx="1827">
                  <c:v>1462</c:v>
                </c:pt>
                <c:pt idx="1828">
                  <c:v>1463</c:v>
                </c:pt>
                <c:pt idx="1829">
                  <c:v>1464</c:v>
                </c:pt>
                <c:pt idx="1830">
                  <c:v>1465</c:v>
                </c:pt>
                <c:pt idx="1831">
                  <c:v>1466</c:v>
                </c:pt>
                <c:pt idx="1832">
                  <c:v>1467</c:v>
                </c:pt>
                <c:pt idx="1833">
                  <c:v>1468</c:v>
                </c:pt>
                <c:pt idx="1834">
                  <c:v>1469</c:v>
                </c:pt>
                <c:pt idx="1835">
                  <c:v>1470</c:v>
                </c:pt>
                <c:pt idx="1836">
                  <c:v>1471</c:v>
                </c:pt>
                <c:pt idx="1837">
                  <c:v>1472</c:v>
                </c:pt>
                <c:pt idx="1838">
                  <c:v>1473</c:v>
                </c:pt>
                <c:pt idx="1839">
                  <c:v>1474</c:v>
                </c:pt>
                <c:pt idx="1840">
                  <c:v>1475</c:v>
                </c:pt>
                <c:pt idx="1841">
                  <c:v>1476</c:v>
                </c:pt>
                <c:pt idx="1842">
                  <c:v>1477</c:v>
                </c:pt>
                <c:pt idx="1843">
                  <c:v>1478</c:v>
                </c:pt>
                <c:pt idx="1844">
                  <c:v>1479</c:v>
                </c:pt>
                <c:pt idx="1845">
                  <c:v>1480</c:v>
                </c:pt>
                <c:pt idx="1846">
                  <c:v>1481</c:v>
                </c:pt>
                <c:pt idx="1847">
                  <c:v>1482</c:v>
                </c:pt>
                <c:pt idx="1848">
                  <c:v>1483</c:v>
                </c:pt>
                <c:pt idx="1849">
                  <c:v>1484</c:v>
                </c:pt>
                <c:pt idx="1850">
                  <c:v>1485</c:v>
                </c:pt>
                <c:pt idx="1851">
                  <c:v>1486</c:v>
                </c:pt>
                <c:pt idx="1852">
                  <c:v>1487</c:v>
                </c:pt>
                <c:pt idx="1853">
                  <c:v>1488</c:v>
                </c:pt>
                <c:pt idx="1854">
                  <c:v>1489</c:v>
                </c:pt>
                <c:pt idx="1855">
                  <c:v>1490</c:v>
                </c:pt>
                <c:pt idx="1856">
                  <c:v>1491</c:v>
                </c:pt>
                <c:pt idx="1857">
                  <c:v>1492</c:v>
                </c:pt>
                <c:pt idx="1858">
                  <c:v>1493</c:v>
                </c:pt>
                <c:pt idx="1859">
                  <c:v>1494</c:v>
                </c:pt>
                <c:pt idx="1860">
                  <c:v>1495</c:v>
                </c:pt>
                <c:pt idx="1861">
                  <c:v>1496</c:v>
                </c:pt>
                <c:pt idx="1862">
                  <c:v>1497</c:v>
                </c:pt>
                <c:pt idx="1863">
                  <c:v>1498</c:v>
                </c:pt>
                <c:pt idx="1864">
                  <c:v>1499</c:v>
                </c:pt>
                <c:pt idx="1865">
                  <c:v>1500</c:v>
                </c:pt>
                <c:pt idx="1866">
                  <c:v>1501</c:v>
                </c:pt>
                <c:pt idx="1867">
                  <c:v>1502</c:v>
                </c:pt>
                <c:pt idx="1868">
                  <c:v>1503</c:v>
                </c:pt>
                <c:pt idx="1869">
                  <c:v>1504</c:v>
                </c:pt>
                <c:pt idx="1870">
                  <c:v>1505</c:v>
                </c:pt>
                <c:pt idx="1871">
                  <c:v>1506</c:v>
                </c:pt>
                <c:pt idx="1872">
                  <c:v>1507</c:v>
                </c:pt>
                <c:pt idx="1873">
                  <c:v>1508</c:v>
                </c:pt>
                <c:pt idx="1874">
                  <c:v>1509</c:v>
                </c:pt>
                <c:pt idx="1875">
                  <c:v>1510</c:v>
                </c:pt>
                <c:pt idx="1876">
                  <c:v>1511</c:v>
                </c:pt>
                <c:pt idx="1877">
                  <c:v>1512</c:v>
                </c:pt>
                <c:pt idx="1878">
                  <c:v>1513</c:v>
                </c:pt>
                <c:pt idx="1879">
                  <c:v>1514</c:v>
                </c:pt>
                <c:pt idx="1880">
                  <c:v>1515</c:v>
                </c:pt>
                <c:pt idx="1881">
                  <c:v>1516</c:v>
                </c:pt>
                <c:pt idx="1882">
                  <c:v>1517</c:v>
                </c:pt>
                <c:pt idx="1883">
                  <c:v>1518</c:v>
                </c:pt>
                <c:pt idx="1884">
                  <c:v>1519</c:v>
                </c:pt>
                <c:pt idx="1885">
                  <c:v>1520</c:v>
                </c:pt>
                <c:pt idx="1886">
                  <c:v>1521</c:v>
                </c:pt>
                <c:pt idx="1887">
                  <c:v>1522</c:v>
                </c:pt>
                <c:pt idx="1888">
                  <c:v>1523</c:v>
                </c:pt>
                <c:pt idx="1889">
                  <c:v>1524</c:v>
                </c:pt>
                <c:pt idx="1890">
                  <c:v>1525</c:v>
                </c:pt>
                <c:pt idx="1891">
                  <c:v>1526</c:v>
                </c:pt>
                <c:pt idx="1892">
                  <c:v>1527</c:v>
                </c:pt>
                <c:pt idx="1893">
                  <c:v>1528</c:v>
                </c:pt>
                <c:pt idx="1894">
                  <c:v>1529</c:v>
                </c:pt>
                <c:pt idx="1895">
                  <c:v>1530</c:v>
                </c:pt>
                <c:pt idx="1896">
                  <c:v>1531</c:v>
                </c:pt>
                <c:pt idx="1897">
                  <c:v>1532</c:v>
                </c:pt>
                <c:pt idx="1898">
                  <c:v>1533</c:v>
                </c:pt>
                <c:pt idx="1899">
                  <c:v>1534</c:v>
                </c:pt>
                <c:pt idx="1900">
                  <c:v>1535</c:v>
                </c:pt>
                <c:pt idx="1901">
                  <c:v>1536</c:v>
                </c:pt>
                <c:pt idx="1902">
                  <c:v>1537</c:v>
                </c:pt>
                <c:pt idx="1903">
                  <c:v>1538</c:v>
                </c:pt>
                <c:pt idx="1904">
                  <c:v>1539</c:v>
                </c:pt>
                <c:pt idx="1905">
                  <c:v>1540</c:v>
                </c:pt>
                <c:pt idx="1906">
                  <c:v>1541</c:v>
                </c:pt>
                <c:pt idx="1907">
                  <c:v>1542</c:v>
                </c:pt>
                <c:pt idx="1908">
                  <c:v>1543</c:v>
                </c:pt>
                <c:pt idx="1909">
                  <c:v>1544</c:v>
                </c:pt>
                <c:pt idx="1910">
                  <c:v>1545</c:v>
                </c:pt>
                <c:pt idx="1911">
                  <c:v>1546</c:v>
                </c:pt>
                <c:pt idx="1912">
                  <c:v>1547</c:v>
                </c:pt>
                <c:pt idx="1913">
                  <c:v>1548</c:v>
                </c:pt>
                <c:pt idx="1914">
                  <c:v>1549</c:v>
                </c:pt>
                <c:pt idx="1915">
                  <c:v>1550</c:v>
                </c:pt>
                <c:pt idx="1916">
                  <c:v>1551</c:v>
                </c:pt>
                <c:pt idx="1917">
                  <c:v>1552</c:v>
                </c:pt>
                <c:pt idx="1918">
                  <c:v>1553</c:v>
                </c:pt>
                <c:pt idx="1919">
                  <c:v>1554</c:v>
                </c:pt>
                <c:pt idx="1920">
                  <c:v>1555</c:v>
                </c:pt>
                <c:pt idx="1921">
                  <c:v>1556</c:v>
                </c:pt>
                <c:pt idx="1922">
                  <c:v>1557</c:v>
                </c:pt>
                <c:pt idx="1923">
                  <c:v>1558</c:v>
                </c:pt>
                <c:pt idx="1924">
                  <c:v>1559</c:v>
                </c:pt>
                <c:pt idx="1925">
                  <c:v>1560</c:v>
                </c:pt>
                <c:pt idx="1926">
                  <c:v>1561</c:v>
                </c:pt>
                <c:pt idx="1927">
                  <c:v>1562</c:v>
                </c:pt>
                <c:pt idx="1928">
                  <c:v>1563</c:v>
                </c:pt>
                <c:pt idx="1929">
                  <c:v>1564</c:v>
                </c:pt>
                <c:pt idx="1930">
                  <c:v>1565</c:v>
                </c:pt>
                <c:pt idx="1931">
                  <c:v>1566</c:v>
                </c:pt>
                <c:pt idx="1932">
                  <c:v>1567</c:v>
                </c:pt>
                <c:pt idx="1933">
                  <c:v>1568</c:v>
                </c:pt>
                <c:pt idx="1934">
                  <c:v>1569</c:v>
                </c:pt>
                <c:pt idx="1935">
                  <c:v>1570</c:v>
                </c:pt>
                <c:pt idx="1936">
                  <c:v>1571</c:v>
                </c:pt>
                <c:pt idx="1937">
                  <c:v>1572</c:v>
                </c:pt>
                <c:pt idx="1938">
                  <c:v>1573</c:v>
                </c:pt>
                <c:pt idx="1939">
                  <c:v>1574</c:v>
                </c:pt>
                <c:pt idx="1940">
                  <c:v>1575</c:v>
                </c:pt>
                <c:pt idx="1941">
                  <c:v>1576</c:v>
                </c:pt>
                <c:pt idx="1942">
                  <c:v>1577</c:v>
                </c:pt>
                <c:pt idx="1943">
                  <c:v>1578</c:v>
                </c:pt>
                <c:pt idx="1944">
                  <c:v>1579</c:v>
                </c:pt>
                <c:pt idx="1945">
                  <c:v>1580</c:v>
                </c:pt>
                <c:pt idx="1946">
                  <c:v>1581</c:v>
                </c:pt>
                <c:pt idx="1947">
                  <c:v>1582</c:v>
                </c:pt>
                <c:pt idx="1948">
                  <c:v>1583</c:v>
                </c:pt>
                <c:pt idx="1949">
                  <c:v>1584</c:v>
                </c:pt>
                <c:pt idx="1950">
                  <c:v>1585</c:v>
                </c:pt>
                <c:pt idx="1951">
                  <c:v>1586</c:v>
                </c:pt>
                <c:pt idx="1952">
                  <c:v>1587</c:v>
                </c:pt>
                <c:pt idx="1953">
                  <c:v>1588</c:v>
                </c:pt>
                <c:pt idx="1954">
                  <c:v>1589</c:v>
                </c:pt>
                <c:pt idx="1955">
                  <c:v>1590</c:v>
                </c:pt>
                <c:pt idx="1956">
                  <c:v>1591</c:v>
                </c:pt>
                <c:pt idx="1957">
                  <c:v>1592</c:v>
                </c:pt>
                <c:pt idx="1958">
                  <c:v>1593</c:v>
                </c:pt>
                <c:pt idx="1959">
                  <c:v>1594</c:v>
                </c:pt>
                <c:pt idx="1960">
                  <c:v>1595</c:v>
                </c:pt>
                <c:pt idx="1961">
                  <c:v>1596</c:v>
                </c:pt>
                <c:pt idx="1962">
                  <c:v>1597</c:v>
                </c:pt>
                <c:pt idx="1963">
                  <c:v>1598</c:v>
                </c:pt>
                <c:pt idx="1964">
                  <c:v>1599</c:v>
                </c:pt>
                <c:pt idx="1965">
                  <c:v>1600</c:v>
                </c:pt>
                <c:pt idx="1966">
                  <c:v>1601</c:v>
                </c:pt>
                <c:pt idx="1967">
                  <c:v>1602</c:v>
                </c:pt>
                <c:pt idx="1968">
                  <c:v>1603</c:v>
                </c:pt>
                <c:pt idx="1969">
                  <c:v>1604</c:v>
                </c:pt>
                <c:pt idx="1970">
                  <c:v>1605</c:v>
                </c:pt>
                <c:pt idx="1971">
                  <c:v>1606</c:v>
                </c:pt>
                <c:pt idx="1972">
                  <c:v>1607</c:v>
                </c:pt>
                <c:pt idx="1973">
                  <c:v>1608</c:v>
                </c:pt>
                <c:pt idx="1974">
                  <c:v>1609</c:v>
                </c:pt>
                <c:pt idx="1975">
                  <c:v>1610</c:v>
                </c:pt>
                <c:pt idx="1976">
                  <c:v>1611</c:v>
                </c:pt>
                <c:pt idx="1977">
                  <c:v>1612</c:v>
                </c:pt>
                <c:pt idx="1978">
                  <c:v>1613</c:v>
                </c:pt>
                <c:pt idx="1979">
                  <c:v>1614</c:v>
                </c:pt>
                <c:pt idx="1980">
                  <c:v>1615</c:v>
                </c:pt>
                <c:pt idx="1981">
                  <c:v>1616</c:v>
                </c:pt>
                <c:pt idx="1982">
                  <c:v>1617</c:v>
                </c:pt>
                <c:pt idx="1983">
                  <c:v>1618</c:v>
                </c:pt>
                <c:pt idx="1984">
                  <c:v>1619</c:v>
                </c:pt>
                <c:pt idx="1985">
                  <c:v>1620</c:v>
                </c:pt>
                <c:pt idx="1986">
                  <c:v>1621</c:v>
                </c:pt>
                <c:pt idx="1987">
                  <c:v>1622</c:v>
                </c:pt>
                <c:pt idx="1988">
                  <c:v>1623</c:v>
                </c:pt>
                <c:pt idx="1989">
                  <c:v>1624</c:v>
                </c:pt>
                <c:pt idx="1990">
                  <c:v>1625</c:v>
                </c:pt>
                <c:pt idx="1991">
                  <c:v>1626</c:v>
                </c:pt>
                <c:pt idx="1992">
                  <c:v>1627</c:v>
                </c:pt>
                <c:pt idx="1993">
                  <c:v>1628</c:v>
                </c:pt>
                <c:pt idx="1994">
                  <c:v>1629</c:v>
                </c:pt>
                <c:pt idx="1995">
                  <c:v>1630</c:v>
                </c:pt>
                <c:pt idx="1996">
                  <c:v>1631</c:v>
                </c:pt>
                <c:pt idx="1997">
                  <c:v>1632</c:v>
                </c:pt>
                <c:pt idx="1998">
                  <c:v>1633</c:v>
                </c:pt>
                <c:pt idx="1999">
                  <c:v>1634</c:v>
                </c:pt>
                <c:pt idx="2000">
                  <c:v>1635</c:v>
                </c:pt>
                <c:pt idx="2001">
                  <c:v>1636</c:v>
                </c:pt>
                <c:pt idx="2002">
                  <c:v>1637</c:v>
                </c:pt>
                <c:pt idx="2003">
                  <c:v>1638</c:v>
                </c:pt>
                <c:pt idx="2004">
                  <c:v>1639</c:v>
                </c:pt>
                <c:pt idx="2005">
                  <c:v>1640</c:v>
                </c:pt>
                <c:pt idx="2006">
                  <c:v>1641</c:v>
                </c:pt>
                <c:pt idx="2007">
                  <c:v>1642</c:v>
                </c:pt>
                <c:pt idx="2008">
                  <c:v>1643</c:v>
                </c:pt>
                <c:pt idx="2009">
                  <c:v>1644</c:v>
                </c:pt>
                <c:pt idx="2010">
                  <c:v>1645</c:v>
                </c:pt>
                <c:pt idx="2011">
                  <c:v>1646</c:v>
                </c:pt>
                <c:pt idx="2012">
                  <c:v>1647</c:v>
                </c:pt>
                <c:pt idx="2013">
                  <c:v>1648</c:v>
                </c:pt>
                <c:pt idx="2014">
                  <c:v>1649</c:v>
                </c:pt>
                <c:pt idx="2015">
                  <c:v>1650</c:v>
                </c:pt>
                <c:pt idx="2016">
                  <c:v>1651</c:v>
                </c:pt>
                <c:pt idx="2017">
                  <c:v>1652</c:v>
                </c:pt>
                <c:pt idx="2018">
                  <c:v>1653</c:v>
                </c:pt>
                <c:pt idx="2019">
                  <c:v>1654</c:v>
                </c:pt>
                <c:pt idx="2020">
                  <c:v>1655</c:v>
                </c:pt>
                <c:pt idx="2021">
                  <c:v>1656</c:v>
                </c:pt>
                <c:pt idx="2022">
                  <c:v>1657</c:v>
                </c:pt>
                <c:pt idx="2023">
                  <c:v>1658</c:v>
                </c:pt>
                <c:pt idx="2024">
                  <c:v>1659</c:v>
                </c:pt>
                <c:pt idx="2025">
                  <c:v>1660</c:v>
                </c:pt>
                <c:pt idx="2026">
                  <c:v>1661</c:v>
                </c:pt>
                <c:pt idx="2027">
                  <c:v>1662</c:v>
                </c:pt>
                <c:pt idx="2028">
                  <c:v>1663</c:v>
                </c:pt>
                <c:pt idx="2029">
                  <c:v>1664</c:v>
                </c:pt>
                <c:pt idx="2030">
                  <c:v>1665</c:v>
                </c:pt>
                <c:pt idx="2031">
                  <c:v>1666</c:v>
                </c:pt>
                <c:pt idx="2032">
                  <c:v>1667</c:v>
                </c:pt>
                <c:pt idx="2033">
                  <c:v>1668</c:v>
                </c:pt>
                <c:pt idx="2034">
                  <c:v>1669</c:v>
                </c:pt>
                <c:pt idx="2035">
                  <c:v>1670</c:v>
                </c:pt>
                <c:pt idx="2036">
                  <c:v>1671</c:v>
                </c:pt>
                <c:pt idx="2037">
                  <c:v>1672</c:v>
                </c:pt>
                <c:pt idx="2038">
                  <c:v>1673</c:v>
                </c:pt>
                <c:pt idx="2039">
                  <c:v>1674</c:v>
                </c:pt>
                <c:pt idx="2040">
                  <c:v>1675</c:v>
                </c:pt>
                <c:pt idx="2041">
                  <c:v>1676</c:v>
                </c:pt>
                <c:pt idx="2042">
                  <c:v>1677</c:v>
                </c:pt>
                <c:pt idx="2043">
                  <c:v>1678</c:v>
                </c:pt>
                <c:pt idx="2044">
                  <c:v>1679</c:v>
                </c:pt>
                <c:pt idx="2045">
                  <c:v>1680</c:v>
                </c:pt>
                <c:pt idx="2046">
                  <c:v>1681</c:v>
                </c:pt>
                <c:pt idx="2047">
                  <c:v>1682</c:v>
                </c:pt>
                <c:pt idx="2048">
                  <c:v>1683</c:v>
                </c:pt>
                <c:pt idx="2049">
                  <c:v>1684</c:v>
                </c:pt>
                <c:pt idx="2050">
                  <c:v>1685</c:v>
                </c:pt>
                <c:pt idx="2051">
                  <c:v>1686</c:v>
                </c:pt>
                <c:pt idx="2052">
                  <c:v>1687</c:v>
                </c:pt>
                <c:pt idx="2053">
                  <c:v>1688</c:v>
                </c:pt>
                <c:pt idx="2054">
                  <c:v>1689</c:v>
                </c:pt>
                <c:pt idx="2055">
                  <c:v>1690</c:v>
                </c:pt>
                <c:pt idx="2056">
                  <c:v>1691</c:v>
                </c:pt>
                <c:pt idx="2057">
                  <c:v>1692</c:v>
                </c:pt>
                <c:pt idx="2058">
                  <c:v>1693</c:v>
                </c:pt>
                <c:pt idx="2059">
                  <c:v>1694</c:v>
                </c:pt>
                <c:pt idx="2060">
                  <c:v>1695</c:v>
                </c:pt>
                <c:pt idx="2061">
                  <c:v>1696</c:v>
                </c:pt>
                <c:pt idx="2062">
                  <c:v>1697</c:v>
                </c:pt>
                <c:pt idx="2063">
                  <c:v>1698</c:v>
                </c:pt>
                <c:pt idx="2064">
                  <c:v>1699</c:v>
                </c:pt>
                <c:pt idx="2065">
                  <c:v>1700</c:v>
                </c:pt>
                <c:pt idx="2066">
                  <c:v>1701</c:v>
                </c:pt>
                <c:pt idx="2067">
                  <c:v>1702</c:v>
                </c:pt>
                <c:pt idx="2068">
                  <c:v>1703</c:v>
                </c:pt>
                <c:pt idx="2069">
                  <c:v>1704</c:v>
                </c:pt>
                <c:pt idx="2070">
                  <c:v>1705</c:v>
                </c:pt>
                <c:pt idx="2071">
                  <c:v>1706</c:v>
                </c:pt>
                <c:pt idx="2072">
                  <c:v>1707</c:v>
                </c:pt>
                <c:pt idx="2073">
                  <c:v>1708</c:v>
                </c:pt>
                <c:pt idx="2074">
                  <c:v>1709</c:v>
                </c:pt>
                <c:pt idx="2075">
                  <c:v>1710</c:v>
                </c:pt>
                <c:pt idx="2076">
                  <c:v>1711</c:v>
                </c:pt>
                <c:pt idx="2077">
                  <c:v>1712</c:v>
                </c:pt>
                <c:pt idx="2078">
                  <c:v>1713</c:v>
                </c:pt>
                <c:pt idx="2079">
                  <c:v>1714</c:v>
                </c:pt>
                <c:pt idx="2080">
                  <c:v>1715</c:v>
                </c:pt>
                <c:pt idx="2081">
                  <c:v>1716</c:v>
                </c:pt>
                <c:pt idx="2082">
                  <c:v>1717</c:v>
                </c:pt>
                <c:pt idx="2083">
                  <c:v>1718</c:v>
                </c:pt>
                <c:pt idx="2084">
                  <c:v>1719</c:v>
                </c:pt>
                <c:pt idx="2085">
                  <c:v>1720</c:v>
                </c:pt>
                <c:pt idx="2086">
                  <c:v>1721</c:v>
                </c:pt>
                <c:pt idx="2087">
                  <c:v>1722</c:v>
                </c:pt>
                <c:pt idx="2088">
                  <c:v>1723</c:v>
                </c:pt>
                <c:pt idx="2089">
                  <c:v>1724</c:v>
                </c:pt>
                <c:pt idx="2090">
                  <c:v>1725</c:v>
                </c:pt>
                <c:pt idx="2091">
                  <c:v>1726</c:v>
                </c:pt>
                <c:pt idx="2092">
                  <c:v>1727</c:v>
                </c:pt>
                <c:pt idx="2093">
                  <c:v>1728</c:v>
                </c:pt>
                <c:pt idx="2094">
                  <c:v>1729</c:v>
                </c:pt>
                <c:pt idx="2095">
                  <c:v>1730</c:v>
                </c:pt>
                <c:pt idx="2096">
                  <c:v>1731</c:v>
                </c:pt>
                <c:pt idx="2097">
                  <c:v>1732</c:v>
                </c:pt>
                <c:pt idx="2098">
                  <c:v>1733</c:v>
                </c:pt>
                <c:pt idx="2099">
                  <c:v>1734</c:v>
                </c:pt>
                <c:pt idx="2100">
                  <c:v>1735</c:v>
                </c:pt>
                <c:pt idx="2101">
                  <c:v>1736</c:v>
                </c:pt>
                <c:pt idx="2102">
                  <c:v>1737</c:v>
                </c:pt>
                <c:pt idx="2103">
                  <c:v>1738</c:v>
                </c:pt>
                <c:pt idx="2104">
                  <c:v>1739</c:v>
                </c:pt>
                <c:pt idx="2105">
                  <c:v>1740</c:v>
                </c:pt>
                <c:pt idx="2106">
                  <c:v>1741</c:v>
                </c:pt>
                <c:pt idx="2107">
                  <c:v>1742</c:v>
                </c:pt>
                <c:pt idx="2108">
                  <c:v>1743</c:v>
                </c:pt>
                <c:pt idx="2109">
                  <c:v>1744</c:v>
                </c:pt>
                <c:pt idx="2110">
                  <c:v>1745</c:v>
                </c:pt>
                <c:pt idx="2111">
                  <c:v>1746</c:v>
                </c:pt>
                <c:pt idx="2112">
                  <c:v>1747</c:v>
                </c:pt>
                <c:pt idx="2113">
                  <c:v>1748</c:v>
                </c:pt>
                <c:pt idx="2114">
                  <c:v>1749</c:v>
                </c:pt>
                <c:pt idx="2115">
                  <c:v>1750</c:v>
                </c:pt>
                <c:pt idx="2116">
                  <c:v>1751</c:v>
                </c:pt>
                <c:pt idx="2117">
                  <c:v>1752</c:v>
                </c:pt>
                <c:pt idx="2118">
                  <c:v>1753</c:v>
                </c:pt>
                <c:pt idx="2119">
                  <c:v>1754</c:v>
                </c:pt>
                <c:pt idx="2120">
                  <c:v>1755</c:v>
                </c:pt>
                <c:pt idx="2121">
                  <c:v>1756</c:v>
                </c:pt>
                <c:pt idx="2122">
                  <c:v>1757</c:v>
                </c:pt>
                <c:pt idx="2123">
                  <c:v>1758</c:v>
                </c:pt>
                <c:pt idx="2124">
                  <c:v>1759</c:v>
                </c:pt>
                <c:pt idx="2125">
                  <c:v>1760</c:v>
                </c:pt>
                <c:pt idx="2126">
                  <c:v>1761</c:v>
                </c:pt>
                <c:pt idx="2127">
                  <c:v>1762</c:v>
                </c:pt>
                <c:pt idx="2128">
                  <c:v>1763</c:v>
                </c:pt>
                <c:pt idx="2129">
                  <c:v>1764</c:v>
                </c:pt>
                <c:pt idx="2130">
                  <c:v>1765</c:v>
                </c:pt>
                <c:pt idx="2131">
                  <c:v>1766</c:v>
                </c:pt>
                <c:pt idx="2132">
                  <c:v>1767</c:v>
                </c:pt>
                <c:pt idx="2133">
                  <c:v>1768</c:v>
                </c:pt>
                <c:pt idx="2134">
                  <c:v>1769</c:v>
                </c:pt>
                <c:pt idx="2135">
                  <c:v>1770</c:v>
                </c:pt>
                <c:pt idx="2136">
                  <c:v>1771</c:v>
                </c:pt>
                <c:pt idx="2137">
                  <c:v>1772</c:v>
                </c:pt>
                <c:pt idx="2138">
                  <c:v>1773</c:v>
                </c:pt>
                <c:pt idx="2139">
                  <c:v>1774</c:v>
                </c:pt>
                <c:pt idx="2140">
                  <c:v>1775</c:v>
                </c:pt>
                <c:pt idx="2141">
                  <c:v>1776</c:v>
                </c:pt>
                <c:pt idx="2142">
                  <c:v>1777</c:v>
                </c:pt>
                <c:pt idx="2143">
                  <c:v>1778</c:v>
                </c:pt>
                <c:pt idx="2144">
                  <c:v>1779</c:v>
                </c:pt>
                <c:pt idx="2145">
                  <c:v>1780</c:v>
                </c:pt>
                <c:pt idx="2146">
                  <c:v>1781</c:v>
                </c:pt>
                <c:pt idx="2147">
                  <c:v>1782</c:v>
                </c:pt>
                <c:pt idx="2148">
                  <c:v>1783</c:v>
                </c:pt>
                <c:pt idx="2149">
                  <c:v>1784</c:v>
                </c:pt>
                <c:pt idx="2150">
                  <c:v>1785</c:v>
                </c:pt>
                <c:pt idx="2151">
                  <c:v>1786</c:v>
                </c:pt>
                <c:pt idx="2152">
                  <c:v>1787</c:v>
                </c:pt>
                <c:pt idx="2153">
                  <c:v>1788</c:v>
                </c:pt>
                <c:pt idx="2154">
                  <c:v>1789</c:v>
                </c:pt>
                <c:pt idx="2155">
                  <c:v>1790</c:v>
                </c:pt>
                <c:pt idx="2156">
                  <c:v>1791</c:v>
                </c:pt>
                <c:pt idx="2157">
                  <c:v>1792</c:v>
                </c:pt>
                <c:pt idx="2158">
                  <c:v>1793</c:v>
                </c:pt>
                <c:pt idx="2159">
                  <c:v>1794</c:v>
                </c:pt>
                <c:pt idx="2160">
                  <c:v>1795</c:v>
                </c:pt>
                <c:pt idx="2161">
                  <c:v>1796</c:v>
                </c:pt>
                <c:pt idx="2162">
                  <c:v>1797</c:v>
                </c:pt>
                <c:pt idx="2163">
                  <c:v>1798</c:v>
                </c:pt>
                <c:pt idx="2164">
                  <c:v>1799</c:v>
                </c:pt>
                <c:pt idx="2165">
                  <c:v>1800</c:v>
                </c:pt>
                <c:pt idx="2166">
                  <c:v>1801</c:v>
                </c:pt>
                <c:pt idx="2167">
                  <c:v>1802</c:v>
                </c:pt>
                <c:pt idx="2168">
                  <c:v>1803</c:v>
                </c:pt>
                <c:pt idx="2169">
                  <c:v>1804</c:v>
                </c:pt>
                <c:pt idx="2170">
                  <c:v>1805</c:v>
                </c:pt>
                <c:pt idx="2171">
                  <c:v>1806</c:v>
                </c:pt>
                <c:pt idx="2172">
                  <c:v>1807</c:v>
                </c:pt>
                <c:pt idx="2173">
                  <c:v>1808</c:v>
                </c:pt>
                <c:pt idx="2174">
                  <c:v>1809</c:v>
                </c:pt>
                <c:pt idx="2175">
                  <c:v>1810</c:v>
                </c:pt>
                <c:pt idx="2176">
                  <c:v>1811</c:v>
                </c:pt>
                <c:pt idx="2177">
                  <c:v>1812</c:v>
                </c:pt>
                <c:pt idx="2178">
                  <c:v>1813</c:v>
                </c:pt>
                <c:pt idx="2179">
                  <c:v>1814</c:v>
                </c:pt>
                <c:pt idx="2180">
                  <c:v>1815</c:v>
                </c:pt>
                <c:pt idx="2181">
                  <c:v>1816</c:v>
                </c:pt>
                <c:pt idx="2182">
                  <c:v>1817</c:v>
                </c:pt>
                <c:pt idx="2183">
                  <c:v>1818</c:v>
                </c:pt>
                <c:pt idx="2184">
                  <c:v>1819</c:v>
                </c:pt>
                <c:pt idx="2185">
                  <c:v>1820</c:v>
                </c:pt>
                <c:pt idx="2186">
                  <c:v>1821</c:v>
                </c:pt>
                <c:pt idx="2187">
                  <c:v>1822</c:v>
                </c:pt>
                <c:pt idx="2188">
                  <c:v>1823</c:v>
                </c:pt>
                <c:pt idx="2189">
                  <c:v>1824</c:v>
                </c:pt>
                <c:pt idx="2190">
                  <c:v>1825</c:v>
                </c:pt>
                <c:pt idx="2191">
                  <c:v>1826</c:v>
                </c:pt>
                <c:pt idx="2192">
                  <c:v>1827</c:v>
                </c:pt>
                <c:pt idx="2193">
                  <c:v>1828</c:v>
                </c:pt>
                <c:pt idx="2194">
                  <c:v>1829</c:v>
                </c:pt>
                <c:pt idx="2195">
                  <c:v>1830</c:v>
                </c:pt>
                <c:pt idx="2196">
                  <c:v>1831</c:v>
                </c:pt>
                <c:pt idx="2197">
                  <c:v>1832</c:v>
                </c:pt>
                <c:pt idx="2198">
                  <c:v>1833</c:v>
                </c:pt>
                <c:pt idx="2199">
                  <c:v>1834</c:v>
                </c:pt>
                <c:pt idx="2200">
                  <c:v>1835</c:v>
                </c:pt>
                <c:pt idx="2201">
                  <c:v>1836</c:v>
                </c:pt>
                <c:pt idx="2202">
                  <c:v>1837</c:v>
                </c:pt>
                <c:pt idx="2203">
                  <c:v>1838</c:v>
                </c:pt>
                <c:pt idx="2204">
                  <c:v>1839</c:v>
                </c:pt>
                <c:pt idx="2205">
                  <c:v>1840</c:v>
                </c:pt>
                <c:pt idx="2206">
                  <c:v>1841</c:v>
                </c:pt>
                <c:pt idx="2207">
                  <c:v>1842</c:v>
                </c:pt>
                <c:pt idx="2208">
                  <c:v>1843</c:v>
                </c:pt>
                <c:pt idx="2209">
                  <c:v>1844</c:v>
                </c:pt>
                <c:pt idx="2210">
                  <c:v>1845</c:v>
                </c:pt>
                <c:pt idx="2211">
                  <c:v>1846</c:v>
                </c:pt>
                <c:pt idx="2212">
                  <c:v>1847</c:v>
                </c:pt>
                <c:pt idx="2213">
                  <c:v>1848</c:v>
                </c:pt>
                <c:pt idx="2214">
                  <c:v>1849</c:v>
                </c:pt>
                <c:pt idx="2215">
                  <c:v>1850</c:v>
                </c:pt>
                <c:pt idx="2216">
                  <c:v>1851</c:v>
                </c:pt>
                <c:pt idx="2217">
                  <c:v>1852</c:v>
                </c:pt>
                <c:pt idx="2218">
                  <c:v>1853</c:v>
                </c:pt>
                <c:pt idx="2219">
                  <c:v>1854</c:v>
                </c:pt>
                <c:pt idx="2220">
                  <c:v>1855</c:v>
                </c:pt>
                <c:pt idx="2221">
                  <c:v>1856</c:v>
                </c:pt>
                <c:pt idx="2222">
                  <c:v>1857</c:v>
                </c:pt>
                <c:pt idx="2223">
                  <c:v>1858</c:v>
                </c:pt>
                <c:pt idx="2224">
                  <c:v>1859</c:v>
                </c:pt>
                <c:pt idx="2225">
                  <c:v>1860</c:v>
                </c:pt>
                <c:pt idx="2226">
                  <c:v>1861</c:v>
                </c:pt>
                <c:pt idx="2227">
                  <c:v>1862</c:v>
                </c:pt>
                <c:pt idx="2228">
                  <c:v>1863</c:v>
                </c:pt>
                <c:pt idx="2229">
                  <c:v>1864</c:v>
                </c:pt>
                <c:pt idx="2230">
                  <c:v>1865</c:v>
                </c:pt>
                <c:pt idx="2231">
                  <c:v>1866</c:v>
                </c:pt>
                <c:pt idx="2232">
                  <c:v>1867</c:v>
                </c:pt>
                <c:pt idx="2233">
                  <c:v>1868</c:v>
                </c:pt>
                <c:pt idx="2234">
                  <c:v>1869</c:v>
                </c:pt>
                <c:pt idx="2235">
                  <c:v>1870</c:v>
                </c:pt>
                <c:pt idx="2236">
                  <c:v>1871</c:v>
                </c:pt>
                <c:pt idx="2237">
                  <c:v>1872</c:v>
                </c:pt>
                <c:pt idx="2238">
                  <c:v>1873</c:v>
                </c:pt>
                <c:pt idx="2239">
                  <c:v>1874</c:v>
                </c:pt>
                <c:pt idx="2240">
                  <c:v>1875</c:v>
                </c:pt>
                <c:pt idx="2241">
                  <c:v>1876</c:v>
                </c:pt>
                <c:pt idx="2242">
                  <c:v>1877</c:v>
                </c:pt>
                <c:pt idx="2243">
                  <c:v>1878</c:v>
                </c:pt>
                <c:pt idx="2244">
                  <c:v>1879</c:v>
                </c:pt>
                <c:pt idx="2245">
                  <c:v>1880</c:v>
                </c:pt>
                <c:pt idx="2246">
                  <c:v>1881</c:v>
                </c:pt>
                <c:pt idx="2247">
                  <c:v>1882</c:v>
                </c:pt>
                <c:pt idx="2248">
                  <c:v>1883</c:v>
                </c:pt>
                <c:pt idx="2249">
                  <c:v>1884</c:v>
                </c:pt>
                <c:pt idx="2250">
                  <c:v>1885</c:v>
                </c:pt>
                <c:pt idx="2251">
                  <c:v>1886</c:v>
                </c:pt>
                <c:pt idx="2252">
                  <c:v>1887</c:v>
                </c:pt>
                <c:pt idx="2253">
                  <c:v>1888</c:v>
                </c:pt>
                <c:pt idx="2254">
                  <c:v>1889</c:v>
                </c:pt>
                <c:pt idx="2255">
                  <c:v>1890</c:v>
                </c:pt>
                <c:pt idx="2256">
                  <c:v>1891</c:v>
                </c:pt>
                <c:pt idx="2257">
                  <c:v>1892</c:v>
                </c:pt>
                <c:pt idx="2258">
                  <c:v>1893</c:v>
                </c:pt>
                <c:pt idx="2259">
                  <c:v>1894</c:v>
                </c:pt>
                <c:pt idx="2260">
                  <c:v>1895</c:v>
                </c:pt>
                <c:pt idx="2261">
                  <c:v>1896</c:v>
                </c:pt>
                <c:pt idx="2262">
                  <c:v>1897</c:v>
                </c:pt>
                <c:pt idx="2263">
                  <c:v>1898</c:v>
                </c:pt>
                <c:pt idx="2264">
                  <c:v>1899</c:v>
                </c:pt>
                <c:pt idx="2265">
                  <c:v>1900</c:v>
                </c:pt>
                <c:pt idx="2266">
                  <c:v>1901</c:v>
                </c:pt>
                <c:pt idx="2267">
                  <c:v>1902</c:v>
                </c:pt>
                <c:pt idx="2268">
                  <c:v>1903</c:v>
                </c:pt>
                <c:pt idx="2269">
                  <c:v>1904</c:v>
                </c:pt>
                <c:pt idx="2270">
                  <c:v>1905</c:v>
                </c:pt>
                <c:pt idx="2271">
                  <c:v>1906</c:v>
                </c:pt>
                <c:pt idx="2272">
                  <c:v>1907</c:v>
                </c:pt>
                <c:pt idx="2273">
                  <c:v>1908</c:v>
                </c:pt>
                <c:pt idx="2274">
                  <c:v>1909</c:v>
                </c:pt>
                <c:pt idx="2275">
                  <c:v>1910</c:v>
                </c:pt>
                <c:pt idx="2276">
                  <c:v>1911</c:v>
                </c:pt>
                <c:pt idx="2277">
                  <c:v>1912</c:v>
                </c:pt>
                <c:pt idx="2278">
                  <c:v>1913</c:v>
                </c:pt>
                <c:pt idx="2279">
                  <c:v>1914</c:v>
                </c:pt>
                <c:pt idx="2280">
                  <c:v>1915</c:v>
                </c:pt>
                <c:pt idx="2281">
                  <c:v>1916</c:v>
                </c:pt>
                <c:pt idx="2282">
                  <c:v>1917</c:v>
                </c:pt>
                <c:pt idx="2283">
                  <c:v>1918</c:v>
                </c:pt>
                <c:pt idx="2284">
                  <c:v>1919</c:v>
                </c:pt>
                <c:pt idx="2285">
                  <c:v>1920</c:v>
                </c:pt>
                <c:pt idx="2286">
                  <c:v>1921</c:v>
                </c:pt>
                <c:pt idx="2287">
                  <c:v>1922</c:v>
                </c:pt>
                <c:pt idx="2288">
                  <c:v>1923</c:v>
                </c:pt>
                <c:pt idx="2289">
                  <c:v>1924</c:v>
                </c:pt>
                <c:pt idx="2290">
                  <c:v>1925</c:v>
                </c:pt>
                <c:pt idx="2291">
                  <c:v>1926</c:v>
                </c:pt>
                <c:pt idx="2292">
                  <c:v>1927</c:v>
                </c:pt>
                <c:pt idx="2293">
                  <c:v>1928</c:v>
                </c:pt>
                <c:pt idx="2294">
                  <c:v>1929</c:v>
                </c:pt>
                <c:pt idx="2295">
                  <c:v>1930</c:v>
                </c:pt>
                <c:pt idx="2296">
                  <c:v>1931</c:v>
                </c:pt>
                <c:pt idx="2297">
                  <c:v>1932</c:v>
                </c:pt>
                <c:pt idx="2298">
                  <c:v>1933</c:v>
                </c:pt>
                <c:pt idx="2299">
                  <c:v>1934</c:v>
                </c:pt>
                <c:pt idx="2300">
                  <c:v>1935</c:v>
                </c:pt>
                <c:pt idx="2301">
                  <c:v>1936</c:v>
                </c:pt>
                <c:pt idx="2302">
                  <c:v>1937</c:v>
                </c:pt>
                <c:pt idx="2303">
                  <c:v>1938</c:v>
                </c:pt>
                <c:pt idx="2304">
                  <c:v>1939</c:v>
                </c:pt>
                <c:pt idx="2305">
                  <c:v>1940</c:v>
                </c:pt>
                <c:pt idx="2306">
                  <c:v>1941</c:v>
                </c:pt>
                <c:pt idx="2307">
                  <c:v>1942</c:v>
                </c:pt>
                <c:pt idx="2308">
                  <c:v>1943</c:v>
                </c:pt>
                <c:pt idx="2309">
                  <c:v>1944</c:v>
                </c:pt>
                <c:pt idx="2310">
                  <c:v>1945</c:v>
                </c:pt>
                <c:pt idx="2311">
                  <c:v>1946</c:v>
                </c:pt>
                <c:pt idx="2312">
                  <c:v>1947</c:v>
                </c:pt>
                <c:pt idx="2313">
                  <c:v>1948</c:v>
                </c:pt>
                <c:pt idx="2314">
                  <c:v>1949</c:v>
                </c:pt>
                <c:pt idx="2315">
                  <c:v>1950</c:v>
                </c:pt>
                <c:pt idx="2316">
                  <c:v>1951</c:v>
                </c:pt>
                <c:pt idx="2317">
                  <c:v>1952</c:v>
                </c:pt>
                <c:pt idx="2318">
                  <c:v>1953</c:v>
                </c:pt>
                <c:pt idx="2319">
                  <c:v>1954</c:v>
                </c:pt>
                <c:pt idx="2320">
                  <c:v>1955</c:v>
                </c:pt>
                <c:pt idx="2321">
                  <c:v>1956</c:v>
                </c:pt>
                <c:pt idx="2322">
                  <c:v>1957</c:v>
                </c:pt>
                <c:pt idx="2323">
                  <c:v>1958</c:v>
                </c:pt>
                <c:pt idx="2324">
                  <c:v>1959</c:v>
                </c:pt>
                <c:pt idx="2325">
                  <c:v>1960</c:v>
                </c:pt>
                <c:pt idx="2326">
                  <c:v>1961</c:v>
                </c:pt>
                <c:pt idx="2327">
                  <c:v>1962</c:v>
                </c:pt>
                <c:pt idx="2328">
                  <c:v>1963</c:v>
                </c:pt>
                <c:pt idx="2329">
                  <c:v>1964</c:v>
                </c:pt>
                <c:pt idx="2330">
                  <c:v>1965</c:v>
                </c:pt>
                <c:pt idx="2331">
                  <c:v>1966</c:v>
                </c:pt>
                <c:pt idx="2332">
                  <c:v>1967</c:v>
                </c:pt>
                <c:pt idx="2333">
                  <c:v>1968</c:v>
                </c:pt>
                <c:pt idx="2334">
                  <c:v>1969</c:v>
                </c:pt>
                <c:pt idx="2335">
                  <c:v>1970</c:v>
                </c:pt>
                <c:pt idx="2336">
                  <c:v>1971</c:v>
                </c:pt>
                <c:pt idx="2337">
                  <c:v>1972</c:v>
                </c:pt>
                <c:pt idx="2338">
                  <c:v>1973</c:v>
                </c:pt>
                <c:pt idx="2339">
                  <c:v>1974</c:v>
                </c:pt>
                <c:pt idx="2340">
                  <c:v>1975</c:v>
                </c:pt>
                <c:pt idx="2341">
                  <c:v>1976</c:v>
                </c:pt>
                <c:pt idx="2342">
                  <c:v>1977</c:v>
                </c:pt>
                <c:pt idx="2343">
                  <c:v>1978</c:v>
                </c:pt>
                <c:pt idx="2344">
                  <c:v>1979</c:v>
                </c:pt>
                <c:pt idx="2345">
                  <c:v>1980</c:v>
                </c:pt>
                <c:pt idx="2346">
                  <c:v>1981</c:v>
                </c:pt>
                <c:pt idx="2347">
                  <c:v>1982</c:v>
                </c:pt>
                <c:pt idx="2348">
                  <c:v>1983</c:v>
                </c:pt>
                <c:pt idx="2349">
                  <c:v>1984</c:v>
                </c:pt>
                <c:pt idx="2350">
                  <c:v>1985</c:v>
                </c:pt>
                <c:pt idx="2351">
                  <c:v>1986</c:v>
                </c:pt>
                <c:pt idx="2352">
                  <c:v>1987</c:v>
                </c:pt>
                <c:pt idx="2353">
                  <c:v>1988</c:v>
                </c:pt>
                <c:pt idx="2354">
                  <c:v>1989</c:v>
                </c:pt>
                <c:pt idx="2355">
                  <c:v>1990</c:v>
                </c:pt>
                <c:pt idx="2356">
                  <c:v>1991</c:v>
                </c:pt>
                <c:pt idx="2357">
                  <c:v>1992</c:v>
                </c:pt>
                <c:pt idx="2358">
                  <c:v>1993</c:v>
                </c:pt>
                <c:pt idx="2359">
                  <c:v>1994</c:v>
                </c:pt>
                <c:pt idx="2360">
                  <c:v>1995</c:v>
                </c:pt>
                <c:pt idx="2361">
                  <c:v>1996</c:v>
                </c:pt>
                <c:pt idx="2362">
                  <c:v>1997</c:v>
                </c:pt>
                <c:pt idx="2363">
                  <c:v>1998</c:v>
                </c:pt>
                <c:pt idx="2364">
                  <c:v>1999</c:v>
                </c:pt>
                <c:pt idx="2365">
                  <c:v>2000</c:v>
                </c:pt>
                <c:pt idx="2366">
                  <c:v>2001</c:v>
                </c:pt>
                <c:pt idx="2367">
                  <c:v>2002</c:v>
                </c:pt>
                <c:pt idx="2368">
                  <c:v>2003</c:v>
                </c:pt>
                <c:pt idx="2369">
                  <c:v>2004</c:v>
                </c:pt>
                <c:pt idx="2370">
                  <c:v>2005</c:v>
                </c:pt>
                <c:pt idx="2371">
                  <c:v>2006</c:v>
                </c:pt>
                <c:pt idx="2372">
                  <c:v>2007</c:v>
                </c:pt>
                <c:pt idx="2373">
                  <c:v>2008</c:v>
                </c:pt>
                <c:pt idx="2374">
                  <c:v>2009</c:v>
                </c:pt>
                <c:pt idx="2375">
                  <c:v>2010</c:v>
                </c:pt>
                <c:pt idx="2376">
                  <c:v>2011</c:v>
                </c:pt>
                <c:pt idx="2377">
                  <c:v>2012</c:v>
                </c:pt>
                <c:pt idx="2378">
                  <c:v>2013</c:v>
                </c:pt>
                <c:pt idx="2379">
                  <c:v>2014</c:v>
                </c:pt>
                <c:pt idx="2380">
                  <c:v>2015</c:v>
                </c:pt>
                <c:pt idx="2381">
                  <c:v>2016</c:v>
                </c:pt>
                <c:pt idx="2382">
                  <c:v>2017</c:v>
                </c:pt>
                <c:pt idx="2383">
                  <c:v>2018</c:v>
                </c:pt>
                <c:pt idx="2384">
                  <c:v>2019</c:v>
                </c:pt>
                <c:pt idx="2385">
                  <c:v>2020</c:v>
                </c:pt>
                <c:pt idx="2386">
                  <c:v>2021</c:v>
                </c:pt>
                <c:pt idx="2387">
                  <c:v>2022</c:v>
                </c:pt>
                <c:pt idx="2388">
                  <c:v>2023</c:v>
                </c:pt>
                <c:pt idx="2389">
                  <c:v>2024</c:v>
                </c:pt>
                <c:pt idx="2390">
                  <c:v>2025</c:v>
                </c:pt>
                <c:pt idx="2391">
                  <c:v>2026</c:v>
                </c:pt>
                <c:pt idx="2392">
                  <c:v>2027</c:v>
                </c:pt>
                <c:pt idx="2393">
                  <c:v>2028</c:v>
                </c:pt>
                <c:pt idx="2394">
                  <c:v>2029</c:v>
                </c:pt>
                <c:pt idx="2395">
                  <c:v>2030</c:v>
                </c:pt>
                <c:pt idx="2396">
                  <c:v>2031</c:v>
                </c:pt>
                <c:pt idx="2397">
                  <c:v>2032</c:v>
                </c:pt>
                <c:pt idx="2398">
                  <c:v>2033</c:v>
                </c:pt>
                <c:pt idx="2399">
                  <c:v>2034</c:v>
                </c:pt>
                <c:pt idx="2400">
                  <c:v>2035</c:v>
                </c:pt>
                <c:pt idx="2401">
                  <c:v>2036</c:v>
                </c:pt>
                <c:pt idx="2402">
                  <c:v>2037</c:v>
                </c:pt>
                <c:pt idx="2403">
                  <c:v>2038</c:v>
                </c:pt>
                <c:pt idx="2404">
                  <c:v>2039</c:v>
                </c:pt>
                <c:pt idx="2405">
                  <c:v>2040</c:v>
                </c:pt>
                <c:pt idx="2406">
                  <c:v>2041</c:v>
                </c:pt>
                <c:pt idx="2407">
                  <c:v>2042</c:v>
                </c:pt>
                <c:pt idx="2408">
                  <c:v>2043</c:v>
                </c:pt>
                <c:pt idx="2409">
                  <c:v>2044</c:v>
                </c:pt>
                <c:pt idx="2410">
                  <c:v>2045</c:v>
                </c:pt>
                <c:pt idx="2411">
                  <c:v>2046</c:v>
                </c:pt>
                <c:pt idx="2412">
                  <c:v>2047</c:v>
                </c:pt>
                <c:pt idx="2413">
                  <c:v>2048</c:v>
                </c:pt>
                <c:pt idx="2414">
                  <c:v>2049</c:v>
                </c:pt>
                <c:pt idx="2415">
                  <c:v>2050</c:v>
                </c:pt>
                <c:pt idx="2416">
                  <c:v>2051</c:v>
                </c:pt>
                <c:pt idx="2417">
                  <c:v>2052</c:v>
                </c:pt>
                <c:pt idx="2418">
                  <c:v>2053</c:v>
                </c:pt>
                <c:pt idx="2419">
                  <c:v>2054</c:v>
                </c:pt>
                <c:pt idx="2420">
                  <c:v>2055</c:v>
                </c:pt>
                <c:pt idx="2421">
                  <c:v>2056</c:v>
                </c:pt>
                <c:pt idx="2422">
                  <c:v>2057</c:v>
                </c:pt>
                <c:pt idx="2423">
                  <c:v>2058</c:v>
                </c:pt>
                <c:pt idx="2424">
                  <c:v>2059</c:v>
                </c:pt>
                <c:pt idx="2425">
                  <c:v>2060</c:v>
                </c:pt>
                <c:pt idx="2426">
                  <c:v>2061</c:v>
                </c:pt>
                <c:pt idx="2427">
                  <c:v>2062</c:v>
                </c:pt>
                <c:pt idx="2428">
                  <c:v>2063</c:v>
                </c:pt>
                <c:pt idx="2429">
                  <c:v>2064</c:v>
                </c:pt>
                <c:pt idx="2430">
                  <c:v>2065</c:v>
                </c:pt>
                <c:pt idx="2431">
                  <c:v>2066</c:v>
                </c:pt>
                <c:pt idx="2432">
                  <c:v>2067</c:v>
                </c:pt>
                <c:pt idx="2433">
                  <c:v>2068</c:v>
                </c:pt>
                <c:pt idx="2434">
                  <c:v>2069</c:v>
                </c:pt>
                <c:pt idx="2435">
                  <c:v>2070</c:v>
                </c:pt>
                <c:pt idx="2436">
                  <c:v>2071</c:v>
                </c:pt>
                <c:pt idx="2437">
                  <c:v>2072</c:v>
                </c:pt>
                <c:pt idx="2438">
                  <c:v>2073</c:v>
                </c:pt>
                <c:pt idx="2439">
                  <c:v>2074</c:v>
                </c:pt>
                <c:pt idx="2440">
                  <c:v>2075</c:v>
                </c:pt>
                <c:pt idx="2441">
                  <c:v>2076</c:v>
                </c:pt>
                <c:pt idx="2442">
                  <c:v>2077</c:v>
                </c:pt>
                <c:pt idx="2443">
                  <c:v>2078</c:v>
                </c:pt>
                <c:pt idx="2444">
                  <c:v>2079</c:v>
                </c:pt>
                <c:pt idx="2445">
                  <c:v>2080</c:v>
                </c:pt>
                <c:pt idx="2446">
                  <c:v>2081</c:v>
                </c:pt>
                <c:pt idx="2447">
                  <c:v>2082</c:v>
                </c:pt>
                <c:pt idx="2448">
                  <c:v>2083</c:v>
                </c:pt>
                <c:pt idx="2449">
                  <c:v>2084</c:v>
                </c:pt>
                <c:pt idx="2450">
                  <c:v>2085</c:v>
                </c:pt>
                <c:pt idx="2451">
                  <c:v>2086</c:v>
                </c:pt>
                <c:pt idx="2452">
                  <c:v>2087</c:v>
                </c:pt>
                <c:pt idx="2453">
                  <c:v>2088</c:v>
                </c:pt>
                <c:pt idx="2454">
                  <c:v>2089</c:v>
                </c:pt>
                <c:pt idx="2455">
                  <c:v>2090</c:v>
                </c:pt>
                <c:pt idx="2456">
                  <c:v>2091</c:v>
                </c:pt>
                <c:pt idx="2457">
                  <c:v>2092</c:v>
                </c:pt>
                <c:pt idx="2458">
                  <c:v>2093</c:v>
                </c:pt>
                <c:pt idx="2459">
                  <c:v>2094</c:v>
                </c:pt>
                <c:pt idx="2460">
                  <c:v>2095</c:v>
                </c:pt>
                <c:pt idx="2461">
                  <c:v>2096</c:v>
                </c:pt>
                <c:pt idx="2462">
                  <c:v>2097</c:v>
                </c:pt>
                <c:pt idx="2463">
                  <c:v>2098</c:v>
                </c:pt>
                <c:pt idx="2464">
                  <c:v>2099</c:v>
                </c:pt>
                <c:pt idx="2465">
                  <c:v>2100</c:v>
                </c:pt>
                <c:pt idx="2466">
                  <c:v>2101</c:v>
                </c:pt>
                <c:pt idx="2467">
                  <c:v>2102</c:v>
                </c:pt>
                <c:pt idx="2468">
                  <c:v>2103</c:v>
                </c:pt>
                <c:pt idx="2469">
                  <c:v>2104</c:v>
                </c:pt>
                <c:pt idx="2470">
                  <c:v>2105</c:v>
                </c:pt>
                <c:pt idx="2471">
                  <c:v>2106</c:v>
                </c:pt>
                <c:pt idx="2472">
                  <c:v>2107</c:v>
                </c:pt>
                <c:pt idx="2473">
                  <c:v>2108</c:v>
                </c:pt>
                <c:pt idx="2474">
                  <c:v>2109</c:v>
                </c:pt>
                <c:pt idx="2475">
                  <c:v>2110</c:v>
                </c:pt>
                <c:pt idx="2476">
                  <c:v>2111</c:v>
                </c:pt>
                <c:pt idx="2477">
                  <c:v>2112</c:v>
                </c:pt>
                <c:pt idx="2478">
                  <c:v>2113</c:v>
                </c:pt>
                <c:pt idx="2479">
                  <c:v>2114</c:v>
                </c:pt>
                <c:pt idx="2480">
                  <c:v>2115</c:v>
                </c:pt>
                <c:pt idx="2481">
                  <c:v>2116</c:v>
                </c:pt>
                <c:pt idx="2482">
                  <c:v>2117</c:v>
                </c:pt>
                <c:pt idx="2483">
                  <c:v>2118</c:v>
                </c:pt>
                <c:pt idx="2484">
                  <c:v>2119</c:v>
                </c:pt>
                <c:pt idx="2485">
                  <c:v>2120</c:v>
                </c:pt>
                <c:pt idx="2486">
                  <c:v>2121</c:v>
                </c:pt>
                <c:pt idx="2487">
                  <c:v>2122</c:v>
                </c:pt>
                <c:pt idx="2488">
                  <c:v>2123</c:v>
                </c:pt>
                <c:pt idx="2489">
                  <c:v>2124</c:v>
                </c:pt>
                <c:pt idx="2490">
                  <c:v>2125</c:v>
                </c:pt>
                <c:pt idx="2491">
                  <c:v>2126</c:v>
                </c:pt>
                <c:pt idx="2492">
                  <c:v>2127</c:v>
                </c:pt>
                <c:pt idx="2493">
                  <c:v>2128</c:v>
                </c:pt>
                <c:pt idx="2494">
                  <c:v>2129</c:v>
                </c:pt>
                <c:pt idx="2495">
                  <c:v>2130</c:v>
                </c:pt>
                <c:pt idx="2496">
                  <c:v>2131</c:v>
                </c:pt>
                <c:pt idx="2497">
                  <c:v>2132</c:v>
                </c:pt>
                <c:pt idx="2498">
                  <c:v>2133</c:v>
                </c:pt>
                <c:pt idx="2499">
                  <c:v>2134</c:v>
                </c:pt>
                <c:pt idx="2500">
                  <c:v>2135</c:v>
                </c:pt>
                <c:pt idx="2501">
                  <c:v>2136</c:v>
                </c:pt>
                <c:pt idx="2502">
                  <c:v>2137</c:v>
                </c:pt>
                <c:pt idx="2503">
                  <c:v>2138</c:v>
                </c:pt>
                <c:pt idx="2504">
                  <c:v>2139</c:v>
                </c:pt>
                <c:pt idx="2505">
                  <c:v>2140</c:v>
                </c:pt>
                <c:pt idx="2506">
                  <c:v>2141</c:v>
                </c:pt>
                <c:pt idx="2507">
                  <c:v>2142</c:v>
                </c:pt>
                <c:pt idx="2508">
                  <c:v>2143</c:v>
                </c:pt>
                <c:pt idx="2509">
                  <c:v>2144</c:v>
                </c:pt>
                <c:pt idx="2510">
                  <c:v>2145</c:v>
                </c:pt>
                <c:pt idx="2511">
                  <c:v>2146</c:v>
                </c:pt>
                <c:pt idx="2512">
                  <c:v>2147</c:v>
                </c:pt>
                <c:pt idx="2513">
                  <c:v>2148</c:v>
                </c:pt>
                <c:pt idx="2514">
                  <c:v>2149</c:v>
                </c:pt>
                <c:pt idx="2515">
                  <c:v>2150</c:v>
                </c:pt>
                <c:pt idx="2516">
                  <c:v>2151</c:v>
                </c:pt>
                <c:pt idx="2517">
                  <c:v>2152</c:v>
                </c:pt>
                <c:pt idx="2518">
                  <c:v>2153</c:v>
                </c:pt>
                <c:pt idx="2519">
                  <c:v>2154</c:v>
                </c:pt>
                <c:pt idx="2520">
                  <c:v>2155</c:v>
                </c:pt>
                <c:pt idx="2521">
                  <c:v>2156</c:v>
                </c:pt>
                <c:pt idx="2522">
                  <c:v>2157</c:v>
                </c:pt>
                <c:pt idx="2523">
                  <c:v>2158</c:v>
                </c:pt>
                <c:pt idx="2524">
                  <c:v>2159</c:v>
                </c:pt>
                <c:pt idx="2525">
                  <c:v>2160</c:v>
                </c:pt>
                <c:pt idx="2526">
                  <c:v>2161</c:v>
                </c:pt>
                <c:pt idx="2527">
                  <c:v>2162</c:v>
                </c:pt>
                <c:pt idx="2528">
                  <c:v>2163</c:v>
                </c:pt>
                <c:pt idx="2529">
                  <c:v>2164</c:v>
                </c:pt>
                <c:pt idx="2530">
                  <c:v>2165</c:v>
                </c:pt>
                <c:pt idx="2531">
                  <c:v>2166</c:v>
                </c:pt>
                <c:pt idx="2532">
                  <c:v>2167</c:v>
                </c:pt>
                <c:pt idx="2533">
                  <c:v>2168</c:v>
                </c:pt>
                <c:pt idx="2534">
                  <c:v>2169</c:v>
                </c:pt>
                <c:pt idx="2535">
                  <c:v>2170</c:v>
                </c:pt>
                <c:pt idx="2536">
                  <c:v>2171</c:v>
                </c:pt>
                <c:pt idx="2537">
                  <c:v>2172</c:v>
                </c:pt>
                <c:pt idx="2538">
                  <c:v>2173</c:v>
                </c:pt>
                <c:pt idx="2539">
                  <c:v>2174</c:v>
                </c:pt>
                <c:pt idx="2540">
                  <c:v>2175</c:v>
                </c:pt>
                <c:pt idx="2541">
                  <c:v>2176</c:v>
                </c:pt>
                <c:pt idx="2542">
                  <c:v>2177</c:v>
                </c:pt>
                <c:pt idx="2543">
                  <c:v>2178</c:v>
                </c:pt>
                <c:pt idx="2544">
                  <c:v>2179</c:v>
                </c:pt>
                <c:pt idx="2545">
                  <c:v>2180</c:v>
                </c:pt>
                <c:pt idx="2546">
                  <c:v>2181</c:v>
                </c:pt>
                <c:pt idx="2547">
                  <c:v>2182</c:v>
                </c:pt>
                <c:pt idx="2548">
                  <c:v>2183</c:v>
                </c:pt>
                <c:pt idx="2549">
                  <c:v>2184</c:v>
                </c:pt>
                <c:pt idx="2550">
                  <c:v>2185</c:v>
                </c:pt>
                <c:pt idx="2551">
                  <c:v>2186</c:v>
                </c:pt>
                <c:pt idx="2552">
                  <c:v>2187</c:v>
                </c:pt>
                <c:pt idx="2553">
                  <c:v>2188</c:v>
                </c:pt>
                <c:pt idx="2554">
                  <c:v>2189</c:v>
                </c:pt>
                <c:pt idx="2555">
                  <c:v>2190</c:v>
                </c:pt>
                <c:pt idx="2556">
                  <c:v>2191</c:v>
                </c:pt>
                <c:pt idx="2557">
                  <c:v>2192</c:v>
                </c:pt>
                <c:pt idx="2558">
                  <c:v>2193</c:v>
                </c:pt>
                <c:pt idx="2559">
                  <c:v>2194</c:v>
                </c:pt>
                <c:pt idx="2560">
                  <c:v>2195</c:v>
                </c:pt>
                <c:pt idx="2561">
                  <c:v>2196</c:v>
                </c:pt>
                <c:pt idx="2562">
                  <c:v>2197</c:v>
                </c:pt>
                <c:pt idx="2563">
                  <c:v>2198</c:v>
                </c:pt>
                <c:pt idx="2564">
                  <c:v>2199</c:v>
                </c:pt>
                <c:pt idx="2565">
                  <c:v>2200</c:v>
                </c:pt>
                <c:pt idx="2566">
                  <c:v>2201</c:v>
                </c:pt>
                <c:pt idx="2567">
                  <c:v>2202</c:v>
                </c:pt>
                <c:pt idx="2568">
                  <c:v>2203</c:v>
                </c:pt>
                <c:pt idx="2569">
                  <c:v>2204</c:v>
                </c:pt>
                <c:pt idx="2570">
                  <c:v>2205</c:v>
                </c:pt>
                <c:pt idx="2571">
                  <c:v>2206</c:v>
                </c:pt>
                <c:pt idx="2572">
                  <c:v>2207</c:v>
                </c:pt>
                <c:pt idx="2573">
                  <c:v>2208</c:v>
                </c:pt>
                <c:pt idx="2574">
                  <c:v>2209</c:v>
                </c:pt>
                <c:pt idx="2575">
                  <c:v>2210</c:v>
                </c:pt>
                <c:pt idx="2576">
                  <c:v>2211</c:v>
                </c:pt>
                <c:pt idx="2577">
                  <c:v>2212</c:v>
                </c:pt>
                <c:pt idx="2578">
                  <c:v>2213</c:v>
                </c:pt>
                <c:pt idx="2579">
                  <c:v>2214</c:v>
                </c:pt>
                <c:pt idx="2580">
                  <c:v>2215</c:v>
                </c:pt>
                <c:pt idx="2581">
                  <c:v>2216</c:v>
                </c:pt>
                <c:pt idx="2582">
                  <c:v>2217</c:v>
                </c:pt>
                <c:pt idx="2583">
                  <c:v>2218</c:v>
                </c:pt>
                <c:pt idx="2584">
                  <c:v>2219</c:v>
                </c:pt>
                <c:pt idx="2585">
                  <c:v>2220</c:v>
                </c:pt>
                <c:pt idx="2586">
                  <c:v>2221</c:v>
                </c:pt>
                <c:pt idx="2587">
                  <c:v>2222</c:v>
                </c:pt>
                <c:pt idx="2588">
                  <c:v>2223</c:v>
                </c:pt>
                <c:pt idx="2589">
                  <c:v>2224</c:v>
                </c:pt>
                <c:pt idx="2590">
                  <c:v>2225</c:v>
                </c:pt>
                <c:pt idx="2591">
                  <c:v>2226</c:v>
                </c:pt>
                <c:pt idx="2592">
                  <c:v>2227</c:v>
                </c:pt>
                <c:pt idx="2593">
                  <c:v>2228</c:v>
                </c:pt>
                <c:pt idx="2594">
                  <c:v>2229</c:v>
                </c:pt>
                <c:pt idx="2595">
                  <c:v>2230</c:v>
                </c:pt>
                <c:pt idx="2596">
                  <c:v>2231</c:v>
                </c:pt>
                <c:pt idx="2597">
                  <c:v>2232</c:v>
                </c:pt>
                <c:pt idx="2598">
                  <c:v>2233</c:v>
                </c:pt>
                <c:pt idx="2599">
                  <c:v>2234</c:v>
                </c:pt>
                <c:pt idx="2600">
                  <c:v>2235</c:v>
                </c:pt>
                <c:pt idx="2601">
                  <c:v>2236</c:v>
                </c:pt>
                <c:pt idx="2602">
                  <c:v>2237</c:v>
                </c:pt>
                <c:pt idx="2603">
                  <c:v>2238</c:v>
                </c:pt>
                <c:pt idx="2604">
                  <c:v>2239</c:v>
                </c:pt>
                <c:pt idx="2605">
                  <c:v>2240</c:v>
                </c:pt>
                <c:pt idx="2606">
                  <c:v>2241</c:v>
                </c:pt>
                <c:pt idx="2607">
                  <c:v>2242</c:v>
                </c:pt>
                <c:pt idx="2608">
                  <c:v>2243</c:v>
                </c:pt>
                <c:pt idx="2609">
                  <c:v>2244</c:v>
                </c:pt>
                <c:pt idx="2610">
                  <c:v>2245</c:v>
                </c:pt>
                <c:pt idx="2611">
                  <c:v>2246</c:v>
                </c:pt>
                <c:pt idx="2612">
                  <c:v>2247</c:v>
                </c:pt>
                <c:pt idx="2613">
                  <c:v>2248</c:v>
                </c:pt>
                <c:pt idx="2614">
                  <c:v>2249</c:v>
                </c:pt>
                <c:pt idx="2615">
                  <c:v>2250</c:v>
                </c:pt>
                <c:pt idx="2616">
                  <c:v>2251</c:v>
                </c:pt>
                <c:pt idx="2617">
                  <c:v>2252</c:v>
                </c:pt>
                <c:pt idx="2618">
                  <c:v>2253</c:v>
                </c:pt>
                <c:pt idx="2619">
                  <c:v>2254</c:v>
                </c:pt>
                <c:pt idx="2620">
                  <c:v>2255</c:v>
                </c:pt>
                <c:pt idx="2621">
                  <c:v>2256</c:v>
                </c:pt>
                <c:pt idx="2622">
                  <c:v>2257</c:v>
                </c:pt>
                <c:pt idx="2623">
                  <c:v>2258</c:v>
                </c:pt>
                <c:pt idx="2624">
                  <c:v>2259</c:v>
                </c:pt>
                <c:pt idx="2625">
                  <c:v>2260</c:v>
                </c:pt>
                <c:pt idx="2626">
                  <c:v>2261</c:v>
                </c:pt>
                <c:pt idx="2627">
                  <c:v>2262</c:v>
                </c:pt>
                <c:pt idx="2628">
                  <c:v>2263</c:v>
                </c:pt>
                <c:pt idx="2629">
                  <c:v>2264</c:v>
                </c:pt>
                <c:pt idx="2630">
                  <c:v>2265</c:v>
                </c:pt>
                <c:pt idx="2631">
                  <c:v>2266</c:v>
                </c:pt>
                <c:pt idx="2632">
                  <c:v>2267</c:v>
                </c:pt>
                <c:pt idx="2633">
                  <c:v>2268</c:v>
                </c:pt>
                <c:pt idx="2634">
                  <c:v>2269</c:v>
                </c:pt>
                <c:pt idx="2635">
                  <c:v>2270</c:v>
                </c:pt>
                <c:pt idx="2636">
                  <c:v>2271</c:v>
                </c:pt>
                <c:pt idx="2637">
                  <c:v>2272</c:v>
                </c:pt>
                <c:pt idx="2638">
                  <c:v>2273</c:v>
                </c:pt>
                <c:pt idx="2639">
                  <c:v>2274</c:v>
                </c:pt>
                <c:pt idx="2640">
                  <c:v>2275</c:v>
                </c:pt>
                <c:pt idx="2641">
                  <c:v>2276</c:v>
                </c:pt>
                <c:pt idx="2642">
                  <c:v>2277</c:v>
                </c:pt>
                <c:pt idx="2643">
                  <c:v>2278</c:v>
                </c:pt>
                <c:pt idx="2644">
                  <c:v>2279</c:v>
                </c:pt>
                <c:pt idx="2645">
                  <c:v>2280</c:v>
                </c:pt>
                <c:pt idx="2646">
                  <c:v>2281</c:v>
                </c:pt>
                <c:pt idx="2647">
                  <c:v>2282</c:v>
                </c:pt>
                <c:pt idx="2648">
                  <c:v>2283</c:v>
                </c:pt>
                <c:pt idx="2649">
                  <c:v>2284</c:v>
                </c:pt>
                <c:pt idx="2650">
                  <c:v>2285</c:v>
                </c:pt>
                <c:pt idx="2651">
                  <c:v>2286</c:v>
                </c:pt>
                <c:pt idx="2652">
                  <c:v>2287</c:v>
                </c:pt>
                <c:pt idx="2653">
                  <c:v>2288</c:v>
                </c:pt>
                <c:pt idx="2654">
                  <c:v>2289</c:v>
                </c:pt>
                <c:pt idx="2655">
                  <c:v>2290</c:v>
                </c:pt>
                <c:pt idx="2656">
                  <c:v>2291</c:v>
                </c:pt>
                <c:pt idx="2657">
                  <c:v>2292</c:v>
                </c:pt>
                <c:pt idx="2658">
                  <c:v>2293</c:v>
                </c:pt>
                <c:pt idx="2659">
                  <c:v>2294</c:v>
                </c:pt>
                <c:pt idx="2660">
                  <c:v>2295</c:v>
                </c:pt>
                <c:pt idx="2661">
                  <c:v>2296</c:v>
                </c:pt>
                <c:pt idx="2662">
                  <c:v>2297</c:v>
                </c:pt>
                <c:pt idx="2663">
                  <c:v>2298</c:v>
                </c:pt>
                <c:pt idx="2664">
                  <c:v>2299</c:v>
                </c:pt>
                <c:pt idx="2665">
                  <c:v>2300</c:v>
                </c:pt>
                <c:pt idx="2666">
                  <c:v>2301</c:v>
                </c:pt>
                <c:pt idx="2667">
                  <c:v>2302</c:v>
                </c:pt>
                <c:pt idx="2668">
                  <c:v>2303</c:v>
                </c:pt>
                <c:pt idx="2669">
                  <c:v>2304</c:v>
                </c:pt>
                <c:pt idx="2670">
                  <c:v>2305</c:v>
                </c:pt>
                <c:pt idx="2671">
                  <c:v>2306</c:v>
                </c:pt>
                <c:pt idx="2672">
                  <c:v>2307</c:v>
                </c:pt>
                <c:pt idx="2673">
                  <c:v>2308</c:v>
                </c:pt>
                <c:pt idx="2674">
                  <c:v>2309</c:v>
                </c:pt>
                <c:pt idx="2675">
                  <c:v>2310</c:v>
                </c:pt>
                <c:pt idx="2676">
                  <c:v>2311</c:v>
                </c:pt>
                <c:pt idx="2677">
                  <c:v>2312</c:v>
                </c:pt>
                <c:pt idx="2678">
                  <c:v>2313</c:v>
                </c:pt>
                <c:pt idx="2679">
                  <c:v>2314</c:v>
                </c:pt>
                <c:pt idx="2680">
                  <c:v>2315</c:v>
                </c:pt>
                <c:pt idx="2681">
                  <c:v>2316</c:v>
                </c:pt>
                <c:pt idx="2682">
                  <c:v>2317</c:v>
                </c:pt>
                <c:pt idx="2683">
                  <c:v>2318</c:v>
                </c:pt>
                <c:pt idx="2684">
                  <c:v>2319</c:v>
                </c:pt>
                <c:pt idx="2685">
                  <c:v>2320</c:v>
                </c:pt>
                <c:pt idx="2686">
                  <c:v>2321</c:v>
                </c:pt>
                <c:pt idx="2687">
                  <c:v>2322</c:v>
                </c:pt>
                <c:pt idx="2688">
                  <c:v>2323</c:v>
                </c:pt>
                <c:pt idx="2689">
                  <c:v>2324</c:v>
                </c:pt>
                <c:pt idx="2690">
                  <c:v>2325</c:v>
                </c:pt>
                <c:pt idx="2691">
                  <c:v>2326</c:v>
                </c:pt>
                <c:pt idx="2692">
                  <c:v>2327</c:v>
                </c:pt>
                <c:pt idx="2693">
                  <c:v>2328</c:v>
                </c:pt>
                <c:pt idx="2694">
                  <c:v>2329</c:v>
                </c:pt>
                <c:pt idx="2695">
                  <c:v>2330</c:v>
                </c:pt>
                <c:pt idx="2696">
                  <c:v>2331</c:v>
                </c:pt>
                <c:pt idx="2697">
                  <c:v>2332</c:v>
                </c:pt>
                <c:pt idx="2698">
                  <c:v>2333</c:v>
                </c:pt>
                <c:pt idx="2699">
                  <c:v>2334</c:v>
                </c:pt>
                <c:pt idx="2700">
                  <c:v>2335</c:v>
                </c:pt>
                <c:pt idx="2701">
                  <c:v>2336</c:v>
                </c:pt>
                <c:pt idx="2702">
                  <c:v>2337</c:v>
                </c:pt>
                <c:pt idx="2703">
                  <c:v>2338</c:v>
                </c:pt>
                <c:pt idx="2704">
                  <c:v>2339</c:v>
                </c:pt>
                <c:pt idx="2705">
                  <c:v>2340</c:v>
                </c:pt>
                <c:pt idx="2706">
                  <c:v>2341</c:v>
                </c:pt>
                <c:pt idx="2707">
                  <c:v>2342</c:v>
                </c:pt>
                <c:pt idx="2708">
                  <c:v>2343</c:v>
                </c:pt>
                <c:pt idx="2709">
                  <c:v>2344</c:v>
                </c:pt>
                <c:pt idx="2710">
                  <c:v>2345</c:v>
                </c:pt>
                <c:pt idx="2711">
                  <c:v>2346</c:v>
                </c:pt>
                <c:pt idx="2712">
                  <c:v>2347</c:v>
                </c:pt>
                <c:pt idx="2713">
                  <c:v>2348</c:v>
                </c:pt>
                <c:pt idx="2714">
                  <c:v>2349</c:v>
                </c:pt>
                <c:pt idx="2715">
                  <c:v>2350</c:v>
                </c:pt>
                <c:pt idx="2716">
                  <c:v>2351</c:v>
                </c:pt>
                <c:pt idx="2717">
                  <c:v>2352</c:v>
                </c:pt>
                <c:pt idx="2718">
                  <c:v>2353</c:v>
                </c:pt>
                <c:pt idx="2719">
                  <c:v>2354</c:v>
                </c:pt>
                <c:pt idx="2720">
                  <c:v>2355</c:v>
                </c:pt>
                <c:pt idx="2721">
                  <c:v>2356</c:v>
                </c:pt>
                <c:pt idx="2722">
                  <c:v>2357</c:v>
                </c:pt>
                <c:pt idx="2723">
                  <c:v>2358</c:v>
                </c:pt>
                <c:pt idx="2724">
                  <c:v>2359</c:v>
                </c:pt>
                <c:pt idx="2725">
                  <c:v>2360</c:v>
                </c:pt>
                <c:pt idx="2726">
                  <c:v>2361</c:v>
                </c:pt>
                <c:pt idx="2727">
                  <c:v>2362</c:v>
                </c:pt>
                <c:pt idx="2728">
                  <c:v>2363</c:v>
                </c:pt>
                <c:pt idx="2729">
                  <c:v>2364</c:v>
                </c:pt>
                <c:pt idx="2730">
                  <c:v>2365</c:v>
                </c:pt>
                <c:pt idx="2731">
                  <c:v>2366</c:v>
                </c:pt>
                <c:pt idx="2732">
                  <c:v>2367</c:v>
                </c:pt>
                <c:pt idx="2733">
                  <c:v>2368</c:v>
                </c:pt>
                <c:pt idx="2734">
                  <c:v>2369</c:v>
                </c:pt>
                <c:pt idx="2735">
                  <c:v>2370</c:v>
                </c:pt>
                <c:pt idx="2736">
                  <c:v>2371</c:v>
                </c:pt>
                <c:pt idx="2737">
                  <c:v>2372</c:v>
                </c:pt>
                <c:pt idx="2738">
                  <c:v>2373</c:v>
                </c:pt>
                <c:pt idx="2739">
                  <c:v>2374</c:v>
                </c:pt>
                <c:pt idx="2740">
                  <c:v>2375</c:v>
                </c:pt>
                <c:pt idx="2741">
                  <c:v>2376</c:v>
                </c:pt>
                <c:pt idx="2742">
                  <c:v>2377</c:v>
                </c:pt>
                <c:pt idx="2743">
                  <c:v>2378</c:v>
                </c:pt>
                <c:pt idx="2744">
                  <c:v>2379</c:v>
                </c:pt>
                <c:pt idx="2745">
                  <c:v>2380</c:v>
                </c:pt>
                <c:pt idx="2746">
                  <c:v>2381</c:v>
                </c:pt>
                <c:pt idx="2747">
                  <c:v>2382</c:v>
                </c:pt>
                <c:pt idx="2748">
                  <c:v>2383</c:v>
                </c:pt>
                <c:pt idx="2749">
                  <c:v>2384</c:v>
                </c:pt>
                <c:pt idx="2750">
                  <c:v>2385</c:v>
                </c:pt>
                <c:pt idx="2751">
                  <c:v>2386</c:v>
                </c:pt>
                <c:pt idx="2752">
                  <c:v>2387</c:v>
                </c:pt>
                <c:pt idx="2753">
                  <c:v>2388</c:v>
                </c:pt>
                <c:pt idx="2754">
                  <c:v>2389</c:v>
                </c:pt>
                <c:pt idx="2755">
                  <c:v>2390</c:v>
                </c:pt>
                <c:pt idx="2756">
                  <c:v>2391</c:v>
                </c:pt>
                <c:pt idx="2757">
                  <c:v>2392</c:v>
                </c:pt>
                <c:pt idx="2758">
                  <c:v>2393</c:v>
                </c:pt>
                <c:pt idx="2759">
                  <c:v>2394</c:v>
                </c:pt>
                <c:pt idx="2760">
                  <c:v>2395</c:v>
                </c:pt>
                <c:pt idx="2761">
                  <c:v>2396</c:v>
                </c:pt>
                <c:pt idx="2762">
                  <c:v>2397</c:v>
                </c:pt>
                <c:pt idx="2763">
                  <c:v>2398</c:v>
                </c:pt>
                <c:pt idx="2764">
                  <c:v>2399</c:v>
                </c:pt>
                <c:pt idx="2765">
                  <c:v>2400</c:v>
                </c:pt>
                <c:pt idx="2766">
                  <c:v>2401</c:v>
                </c:pt>
                <c:pt idx="2767">
                  <c:v>2402</c:v>
                </c:pt>
                <c:pt idx="2768">
                  <c:v>2403</c:v>
                </c:pt>
                <c:pt idx="2769">
                  <c:v>2404</c:v>
                </c:pt>
                <c:pt idx="2770">
                  <c:v>2405</c:v>
                </c:pt>
                <c:pt idx="2771">
                  <c:v>2406</c:v>
                </c:pt>
                <c:pt idx="2772">
                  <c:v>2407</c:v>
                </c:pt>
                <c:pt idx="2773">
                  <c:v>2408</c:v>
                </c:pt>
                <c:pt idx="2774">
                  <c:v>2409</c:v>
                </c:pt>
                <c:pt idx="2775">
                  <c:v>2410</c:v>
                </c:pt>
                <c:pt idx="2776">
                  <c:v>2411</c:v>
                </c:pt>
                <c:pt idx="2777">
                  <c:v>2412</c:v>
                </c:pt>
                <c:pt idx="2778">
                  <c:v>2413</c:v>
                </c:pt>
                <c:pt idx="2779">
                  <c:v>2414</c:v>
                </c:pt>
                <c:pt idx="2780">
                  <c:v>2415</c:v>
                </c:pt>
                <c:pt idx="2781">
                  <c:v>2416</c:v>
                </c:pt>
                <c:pt idx="2782">
                  <c:v>2417</c:v>
                </c:pt>
                <c:pt idx="2783">
                  <c:v>2418</c:v>
                </c:pt>
                <c:pt idx="2784">
                  <c:v>2419</c:v>
                </c:pt>
                <c:pt idx="2785">
                  <c:v>2420</c:v>
                </c:pt>
                <c:pt idx="2786">
                  <c:v>2421</c:v>
                </c:pt>
                <c:pt idx="2787">
                  <c:v>2422</c:v>
                </c:pt>
                <c:pt idx="2788">
                  <c:v>2423</c:v>
                </c:pt>
                <c:pt idx="2789">
                  <c:v>2424</c:v>
                </c:pt>
                <c:pt idx="2790">
                  <c:v>2425</c:v>
                </c:pt>
                <c:pt idx="2791">
                  <c:v>2426</c:v>
                </c:pt>
                <c:pt idx="2792">
                  <c:v>2427</c:v>
                </c:pt>
                <c:pt idx="2793">
                  <c:v>2428</c:v>
                </c:pt>
                <c:pt idx="2794">
                  <c:v>2429</c:v>
                </c:pt>
                <c:pt idx="2795">
                  <c:v>2430</c:v>
                </c:pt>
                <c:pt idx="2796">
                  <c:v>2431</c:v>
                </c:pt>
                <c:pt idx="2797">
                  <c:v>2432</c:v>
                </c:pt>
                <c:pt idx="2798">
                  <c:v>2433</c:v>
                </c:pt>
                <c:pt idx="2799">
                  <c:v>2434</c:v>
                </c:pt>
                <c:pt idx="2800">
                  <c:v>2435</c:v>
                </c:pt>
                <c:pt idx="2801">
                  <c:v>2436</c:v>
                </c:pt>
                <c:pt idx="2802">
                  <c:v>2437</c:v>
                </c:pt>
                <c:pt idx="2803">
                  <c:v>2438</c:v>
                </c:pt>
                <c:pt idx="2804">
                  <c:v>2439</c:v>
                </c:pt>
                <c:pt idx="2805">
                  <c:v>2440</c:v>
                </c:pt>
                <c:pt idx="2806">
                  <c:v>2441</c:v>
                </c:pt>
                <c:pt idx="2807">
                  <c:v>2442</c:v>
                </c:pt>
                <c:pt idx="2808">
                  <c:v>2443</c:v>
                </c:pt>
                <c:pt idx="2809">
                  <c:v>2444</c:v>
                </c:pt>
                <c:pt idx="2810">
                  <c:v>2445</c:v>
                </c:pt>
                <c:pt idx="2811">
                  <c:v>2446</c:v>
                </c:pt>
                <c:pt idx="2812">
                  <c:v>2447</c:v>
                </c:pt>
                <c:pt idx="2813">
                  <c:v>2448</c:v>
                </c:pt>
                <c:pt idx="2814">
                  <c:v>2449</c:v>
                </c:pt>
                <c:pt idx="2815">
                  <c:v>2450</c:v>
                </c:pt>
                <c:pt idx="2816">
                  <c:v>2451</c:v>
                </c:pt>
                <c:pt idx="2817">
                  <c:v>2452</c:v>
                </c:pt>
                <c:pt idx="2818">
                  <c:v>2453</c:v>
                </c:pt>
                <c:pt idx="2819">
                  <c:v>2454</c:v>
                </c:pt>
                <c:pt idx="2820">
                  <c:v>2455</c:v>
                </c:pt>
                <c:pt idx="2821">
                  <c:v>2456</c:v>
                </c:pt>
                <c:pt idx="2822">
                  <c:v>2457</c:v>
                </c:pt>
                <c:pt idx="2823">
                  <c:v>2458</c:v>
                </c:pt>
                <c:pt idx="2824">
                  <c:v>2459</c:v>
                </c:pt>
                <c:pt idx="2825">
                  <c:v>2460</c:v>
                </c:pt>
                <c:pt idx="2826">
                  <c:v>2461</c:v>
                </c:pt>
                <c:pt idx="2827">
                  <c:v>2462</c:v>
                </c:pt>
                <c:pt idx="2828">
                  <c:v>2463</c:v>
                </c:pt>
                <c:pt idx="2829">
                  <c:v>2464</c:v>
                </c:pt>
                <c:pt idx="2830">
                  <c:v>2465</c:v>
                </c:pt>
                <c:pt idx="2831">
                  <c:v>2466</c:v>
                </c:pt>
                <c:pt idx="2832">
                  <c:v>2467</c:v>
                </c:pt>
                <c:pt idx="2833">
                  <c:v>2468</c:v>
                </c:pt>
                <c:pt idx="2834">
                  <c:v>2469</c:v>
                </c:pt>
                <c:pt idx="2835">
                  <c:v>2470</c:v>
                </c:pt>
                <c:pt idx="2836">
                  <c:v>2471</c:v>
                </c:pt>
                <c:pt idx="2837">
                  <c:v>2472</c:v>
                </c:pt>
                <c:pt idx="2838">
                  <c:v>2473</c:v>
                </c:pt>
                <c:pt idx="2839">
                  <c:v>2474</c:v>
                </c:pt>
                <c:pt idx="2840">
                  <c:v>2475</c:v>
                </c:pt>
                <c:pt idx="2841">
                  <c:v>2476</c:v>
                </c:pt>
                <c:pt idx="2842">
                  <c:v>2477</c:v>
                </c:pt>
                <c:pt idx="2843">
                  <c:v>2478</c:v>
                </c:pt>
                <c:pt idx="2844">
                  <c:v>2479</c:v>
                </c:pt>
                <c:pt idx="2845">
                  <c:v>2480</c:v>
                </c:pt>
                <c:pt idx="2846">
                  <c:v>2481</c:v>
                </c:pt>
                <c:pt idx="2847">
                  <c:v>2482</c:v>
                </c:pt>
                <c:pt idx="2848">
                  <c:v>2483</c:v>
                </c:pt>
                <c:pt idx="2849">
                  <c:v>2484</c:v>
                </c:pt>
                <c:pt idx="2850">
                  <c:v>2485</c:v>
                </c:pt>
                <c:pt idx="2851">
                  <c:v>2486</c:v>
                </c:pt>
                <c:pt idx="2852">
                  <c:v>2487</c:v>
                </c:pt>
                <c:pt idx="2853">
                  <c:v>2488</c:v>
                </c:pt>
                <c:pt idx="2854">
                  <c:v>2489</c:v>
                </c:pt>
                <c:pt idx="2855">
                  <c:v>2490</c:v>
                </c:pt>
                <c:pt idx="2856">
                  <c:v>2491</c:v>
                </c:pt>
                <c:pt idx="2857">
                  <c:v>2492</c:v>
                </c:pt>
                <c:pt idx="2858">
                  <c:v>2493</c:v>
                </c:pt>
                <c:pt idx="2859">
                  <c:v>2494</c:v>
                </c:pt>
                <c:pt idx="2860">
                  <c:v>2495</c:v>
                </c:pt>
                <c:pt idx="2861">
                  <c:v>2496</c:v>
                </c:pt>
                <c:pt idx="2862">
                  <c:v>2497</c:v>
                </c:pt>
                <c:pt idx="2863">
                  <c:v>2498</c:v>
                </c:pt>
                <c:pt idx="2864">
                  <c:v>2499</c:v>
                </c:pt>
                <c:pt idx="2865">
                  <c:v>2500</c:v>
                </c:pt>
                <c:pt idx="2866">
                  <c:v>2501</c:v>
                </c:pt>
                <c:pt idx="2867">
                  <c:v>2502</c:v>
                </c:pt>
                <c:pt idx="2868">
                  <c:v>2503</c:v>
                </c:pt>
                <c:pt idx="2869">
                  <c:v>2504</c:v>
                </c:pt>
                <c:pt idx="2870">
                  <c:v>2505</c:v>
                </c:pt>
                <c:pt idx="2871">
                  <c:v>2506</c:v>
                </c:pt>
                <c:pt idx="2872">
                  <c:v>2507</c:v>
                </c:pt>
                <c:pt idx="2873">
                  <c:v>2508</c:v>
                </c:pt>
                <c:pt idx="2874">
                  <c:v>2509</c:v>
                </c:pt>
                <c:pt idx="2875">
                  <c:v>2510</c:v>
                </c:pt>
                <c:pt idx="2876">
                  <c:v>2511</c:v>
                </c:pt>
                <c:pt idx="2877">
                  <c:v>2512</c:v>
                </c:pt>
                <c:pt idx="2878">
                  <c:v>2513</c:v>
                </c:pt>
                <c:pt idx="2879">
                  <c:v>2514</c:v>
                </c:pt>
                <c:pt idx="2880">
                  <c:v>2515</c:v>
                </c:pt>
                <c:pt idx="2881">
                  <c:v>2516</c:v>
                </c:pt>
                <c:pt idx="2882">
                  <c:v>2517</c:v>
                </c:pt>
                <c:pt idx="2883">
                  <c:v>2518</c:v>
                </c:pt>
                <c:pt idx="2884">
                  <c:v>2519</c:v>
                </c:pt>
                <c:pt idx="2885">
                  <c:v>2520</c:v>
                </c:pt>
                <c:pt idx="2886">
                  <c:v>2521</c:v>
                </c:pt>
                <c:pt idx="2887">
                  <c:v>2522</c:v>
                </c:pt>
                <c:pt idx="2888">
                  <c:v>2523</c:v>
                </c:pt>
                <c:pt idx="2889">
                  <c:v>2524</c:v>
                </c:pt>
                <c:pt idx="2890">
                  <c:v>2525</c:v>
                </c:pt>
                <c:pt idx="2891">
                  <c:v>2526</c:v>
                </c:pt>
                <c:pt idx="2892">
                  <c:v>2527</c:v>
                </c:pt>
                <c:pt idx="2893">
                  <c:v>2528</c:v>
                </c:pt>
                <c:pt idx="2894">
                  <c:v>2529</c:v>
                </c:pt>
                <c:pt idx="2895">
                  <c:v>2530</c:v>
                </c:pt>
                <c:pt idx="2896">
                  <c:v>2531</c:v>
                </c:pt>
                <c:pt idx="2897">
                  <c:v>2532</c:v>
                </c:pt>
                <c:pt idx="2898">
                  <c:v>2533</c:v>
                </c:pt>
                <c:pt idx="2899">
                  <c:v>2534</c:v>
                </c:pt>
                <c:pt idx="2900">
                  <c:v>2535</c:v>
                </c:pt>
                <c:pt idx="2901">
                  <c:v>2536</c:v>
                </c:pt>
                <c:pt idx="2902">
                  <c:v>2537</c:v>
                </c:pt>
                <c:pt idx="2903">
                  <c:v>2538</c:v>
                </c:pt>
                <c:pt idx="2904">
                  <c:v>2539</c:v>
                </c:pt>
                <c:pt idx="2905">
                  <c:v>2540</c:v>
                </c:pt>
                <c:pt idx="2906">
                  <c:v>2541</c:v>
                </c:pt>
                <c:pt idx="2907">
                  <c:v>2542</c:v>
                </c:pt>
                <c:pt idx="2908">
                  <c:v>2543</c:v>
                </c:pt>
                <c:pt idx="2909">
                  <c:v>2544</c:v>
                </c:pt>
                <c:pt idx="2910">
                  <c:v>2545</c:v>
                </c:pt>
                <c:pt idx="2911">
                  <c:v>2546</c:v>
                </c:pt>
                <c:pt idx="2912">
                  <c:v>2547</c:v>
                </c:pt>
                <c:pt idx="2913">
                  <c:v>2548</c:v>
                </c:pt>
                <c:pt idx="2914">
                  <c:v>2549</c:v>
                </c:pt>
                <c:pt idx="2915">
                  <c:v>2550</c:v>
                </c:pt>
                <c:pt idx="2916">
                  <c:v>2551</c:v>
                </c:pt>
                <c:pt idx="2917">
                  <c:v>2552</c:v>
                </c:pt>
                <c:pt idx="2918">
                  <c:v>2553</c:v>
                </c:pt>
                <c:pt idx="2919">
                  <c:v>2554</c:v>
                </c:pt>
                <c:pt idx="2920">
                  <c:v>2555</c:v>
                </c:pt>
                <c:pt idx="2921">
                  <c:v>2556</c:v>
                </c:pt>
                <c:pt idx="2922">
                  <c:v>2557</c:v>
                </c:pt>
                <c:pt idx="2923">
                  <c:v>2558</c:v>
                </c:pt>
                <c:pt idx="2924">
                  <c:v>2559</c:v>
                </c:pt>
                <c:pt idx="2925">
                  <c:v>2560</c:v>
                </c:pt>
                <c:pt idx="2926">
                  <c:v>2561</c:v>
                </c:pt>
                <c:pt idx="2927">
                  <c:v>2562</c:v>
                </c:pt>
                <c:pt idx="2928">
                  <c:v>2563</c:v>
                </c:pt>
                <c:pt idx="2929">
                  <c:v>2564</c:v>
                </c:pt>
                <c:pt idx="2930">
                  <c:v>2565</c:v>
                </c:pt>
                <c:pt idx="2931">
                  <c:v>2566</c:v>
                </c:pt>
                <c:pt idx="2932">
                  <c:v>2567</c:v>
                </c:pt>
                <c:pt idx="2933">
                  <c:v>2568</c:v>
                </c:pt>
                <c:pt idx="2934">
                  <c:v>2569</c:v>
                </c:pt>
                <c:pt idx="2935">
                  <c:v>2570</c:v>
                </c:pt>
                <c:pt idx="2936">
                  <c:v>2571</c:v>
                </c:pt>
                <c:pt idx="2937">
                  <c:v>2572</c:v>
                </c:pt>
                <c:pt idx="2938">
                  <c:v>2573</c:v>
                </c:pt>
                <c:pt idx="2939">
                  <c:v>2574</c:v>
                </c:pt>
                <c:pt idx="2940">
                  <c:v>2575</c:v>
                </c:pt>
                <c:pt idx="2941">
                  <c:v>2576</c:v>
                </c:pt>
                <c:pt idx="2942">
                  <c:v>2577</c:v>
                </c:pt>
                <c:pt idx="2943">
                  <c:v>2578</c:v>
                </c:pt>
                <c:pt idx="2944">
                  <c:v>2579</c:v>
                </c:pt>
                <c:pt idx="2945">
                  <c:v>2580</c:v>
                </c:pt>
                <c:pt idx="2946">
                  <c:v>2581</c:v>
                </c:pt>
                <c:pt idx="2947">
                  <c:v>2582</c:v>
                </c:pt>
                <c:pt idx="2948">
                  <c:v>2583</c:v>
                </c:pt>
                <c:pt idx="2949">
                  <c:v>2584</c:v>
                </c:pt>
                <c:pt idx="2950">
                  <c:v>2585</c:v>
                </c:pt>
                <c:pt idx="2951">
                  <c:v>2586</c:v>
                </c:pt>
                <c:pt idx="2952">
                  <c:v>2587</c:v>
                </c:pt>
                <c:pt idx="2953">
                  <c:v>2588</c:v>
                </c:pt>
                <c:pt idx="2954">
                  <c:v>2589</c:v>
                </c:pt>
                <c:pt idx="2955">
                  <c:v>2590</c:v>
                </c:pt>
                <c:pt idx="2956">
                  <c:v>2591</c:v>
                </c:pt>
                <c:pt idx="2957">
                  <c:v>2592</c:v>
                </c:pt>
                <c:pt idx="2958">
                  <c:v>2593</c:v>
                </c:pt>
                <c:pt idx="2959">
                  <c:v>2594</c:v>
                </c:pt>
                <c:pt idx="2960">
                  <c:v>2595</c:v>
                </c:pt>
                <c:pt idx="2961">
                  <c:v>2596</c:v>
                </c:pt>
                <c:pt idx="2962">
                  <c:v>2597</c:v>
                </c:pt>
                <c:pt idx="2963">
                  <c:v>2598</c:v>
                </c:pt>
                <c:pt idx="2964">
                  <c:v>2599</c:v>
                </c:pt>
                <c:pt idx="2965">
                  <c:v>2600</c:v>
                </c:pt>
                <c:pt idx="2966">
                  <c:v>2601</c:v>
                </c:pt>
                <c:pt idx="2967">
                  <c:v>2602</c:v>
                </c:pt>
                <c:pt idx="2968">
                  <c:v>2603</c:v>
                </c:pt>
                <c:pt idx="2969">
                  <c:v>2604</c:v>
                </c:pt>
                <c:pt idx="2970">
                  <c:v>2605</c:v>
                </c:pt>
                <c:pt idx="2971">
                  <c:v>2606</c:v>
                </c:pt>
                <c:pt idx="2972">
                  <c:v>2607</c:v>
                </c:pt>
                <c:pt idx="2973">
                  <c:v>2608</c:v>
                </c:pt>
                <c:pt idx="2974">
                  <c:v>2609</c:v>
                </c:pt>
                <c:pt idx="2975">
                  <c:v>2610</c:v>
                </c:pt>
                <c:pt idx="2976">
                  <c:v>2611</c:v>
                </c:pt>
                <c:pt idx="2977">
                  <c:v>2612</c:v>
                </c:pt>
                <c:pt idx="2978">
                  <c:v>2613</c:v>
                </c:pt>
                <c:pt idx="2979">
                  <c:v>2614</c:v>
                </c:pt>
                <c:pt idx="2980">
                  <c:v>2615</c:v>
                </c:pt>
                <c:pt idx="2981">
                  <c:v>2616</c:v>
                </c:pt>
                <c:pt idx="2982">
                  <c:v>2617</c:v>
                </c:pt>
                <c:pt idx="2983">
                  <c:v>2618</c:v>
                </c:pt>
                <c:pt idx="2984">
                  <c:v>2619</c:v>
                </c:pt>
                <c:pt idx="2985">
                  <c:v>2620</c:v>
                </c:pt>
                <c:pt idx="2986">
                  <c:v>2621</c:v>
                </c:pt>
                <c:pt idx="2987">
                  <c:v>2622</c:v>
                </c:pt>
                <c:pt idx="2988">
                  <c:v>2623</c:v>
                </c:pt>
                <c:pt idx="2989">
                  <c:v>2624</c:v>
                </c:pt>
                <c:pt idx="2990">
                  <c:v>2625</c:v>
                </c:pt>
                <c:pt idx="2991">
                  <c:v>2626</c:v>
                </c:pt>
                <c:pt idx="2992">
                  <c:v>2627</c:v>
                </c:pt>
                <c:pt idx="2993">
                  <c:v>2628</c:v>
                </c:pt>
                <c:pt idx="2994">
                  <c:v>2629</c:v>
                </c:pt>
                <c:pt idx="2995">
                  <c:v>2630</c:v>
                </c:pt>
                <c:pt idx="2996">
                  <c:v>2631</c:v>
                </c:pt>
                <c:pt idx="2997">
                  <c:v>2632</c:v>
                </c:pt>
                <c:pt idx="2998">
                  <c:v>2633</c:v>
                </c:pt>
                <c:pt idx="2999">
                  <c:v>2634</c:v>
                </c:pt>
                <c:pt idx="3000">
                  <c:v>2635</c:v>
                </c:pt>
                <c:pt idx="3001">
                  <c:v>2636</c:v>
                </c:pt>
                <c:pt idx="3002">
                  <c:v>2637</c:v>
                </c:pt>
                <c:pt idx="3003">
                  <c:v>2638</c:v>
                </c:pt>
                <c:pt idx="3004">
                  <c:v>2639</c:v>
                </c:pt>
                <c:pt idx="3005">
                  <c:v>2640</c:v>
                </c:pt>
                <c:pt idx="3006">
                  <c:v>2641</c:v>
                </c:pt>
                <c:pt idx="3007">
                  <c:v>2642</c:v>
                </c:pt>
                <c:pt idx="3008">
                  <c:v>2643</c:v>
                </c:pt>
                <c:pt idx="3009">
                  <c:v>2644</c:v>
                </c:pt>
                <c:pt idx="3010">
                  <c:v>2645</c:v>
                </c:pt>
                <c:pt idx="3011">
                  <c:v>2646</c:v>
                </c:pt>
                <c:pt idx="3012">
                  <c:v>2647</c:v>
                </c:pt>
                <c:pt idx="3013">
                  <c:v>2648</c:v>
                </c:pt>
                <c:pt idx="3014">
                  <c:v>2649</c:v>
                </c:pt>
                <c:pt idx="3015">
                  <c:v>2650</c:v>
                </c:pt>
                <c:pt idx="3016">
                  <c:v>2651</c:v>
                </c:pt>
                <c:pt idx="3017">
                  <c:v>2652</c:v>
                </c:pt>
                <c:pt idx="3018">
                  <c:v>2653</c:v>
                </c:pt>
                <c:pt idx="3019">
                  <c:v>2654</c:v>
                </c:pt>
                <c:pt idx="3020">
                  <c:v>2655</c:v>
                </c:pt>
                <c:pt idx="3021">
                  <c:v>2656</c:v>
                </c:pt>
                <c:pt idx="3022">
                  <c:v>2657</c:v>
                </c:pt>
                <c:pt idx="3023">
                  <c:v>2658</c:v>
                </c:pt>
                <c:pt idx="3024">
                  <c:v>2659</c:v>
                </c:pt>
                <c:pt idx="3025">
                  <c:v>2660</c:v>
                </c:pt>
                <c:pt idx="3026">
                  <c:v>2661</c:v>
                </c:pt>
                <c:pt idx="3027">
                  <c:v>2662</c:v>
                </c:pt>
                <c:pt idx="3028">
                  <c:v>2663</c:v>
                </c:pt>
                <c:pt idx="3029">
                  <c:v>2664</c:v>
                </c:pt>
                <c:pt idx="3030">
                  <c:v>2665</c:v>
                </c:pt>
                <c:pt idx="3031">
                  <c:v>2666</c:v>
                </c:pt>
                <c:pt idx="3032">
                  <c:v>2667</c:v>
                </c:pt>
                <c:pt idx="3033">
                  <c:v>2668</c:v>
                </c:pt>
                <c:pt idx="3034">
                  <c:v>2669</c:v>
                </c:pt>
                <c:pt idx="3035">
                  <c:v>2670</c:v>
                </c:pt>
                <c:pt idx="3036">
                  <c:v>2671</c:v>
                </c:pt>
                <c:pt idx="3037">
                  <c:v>2672</c:v>
                </c:pt>
                <c:pt idx="3038">
                  <c:v>2673</c:v>
                </c:pt>
                <c:pt idx="3039">
                  <c:v>2674</c:v>
                </c:pt>
                <c:pt idx="3040">
                  <c:v>2675</c:v>
                </c:pt>
                <c:pt idx="3041">
                  <c:v>2676</c:v>
                </c:pt>
                <c:pt idx="3042">
                  <c:v>2677</c:v>
                </c:pt>
                <c:pt idx="3043">
                  <c:v>2678</c:v>
                </c:pt>
                <c:pt idx="3044">
                  <c:v>2679</c:v>
                </c:pt>
                <c:pt idx="3045">
                  <c:v>2680</c:v>
                </c:pt>
                <c:pt idx="3046">
                  <c:v>2681</c:v>
                </c:pt>
                <c:pt idx="3047">
                  <c:v>2682</c:v>
                </c:pt>
                <c:pt idx="3048">
                  <c:v>2683</c:v>
                </c:pt>
                <c:pt idx="3049">
                  <c:v>2684</c:v>
                </c:pt>
                <c:pt idx="3050">
                  <c:v>2685</c:v>
                </c:pt>
                <c:pt idx="3051">
                  <c:v>2686</c:v>
                </c:pt>
                <c:pt idx="3052">
                  <c:v>2687</c:v>
                </c:pt>
                <c:pt idx="3053">
                  <c:v>2688</c:v>
                </c:pt>
                <c:pt idx="3054">
                  <c:v>2689</c:v>
                </c:pt>
                <c:pt idx="3055">
                  <c:v>2690</c:v>
                </c:pt>
                <c:pt idx="3056">
                  <c:v>2691</c:v>
                </c:pt>
                <c:pt idx="3057">
                  <c:v>2692</c:v>
                </c:pt>
                <c:pt idx="3058">
                  <c:v>2693</c:v>
                </c:pt>
                <c:pt idx="3059">
                  <c:v>2694</c:v>
                </c:pt>
                <c:pt idx="3060">
                  <c:v>2695</c:v>
                </c:pt>
                <c:pt idx="3061">
                  <c:v>2696</c:v>
                </c:pt>
                <c:pt idx="3062">
                  <c:v>2697</c:v>
                </c:pt>
                <c:pt idx="3063">
                  <c:v>2698</c:v>
                </c:pt>
                <c:pt idx="3064">
                  <c:v>2699</c:v>
                </c:pt>
                <c:pt idx="3065">
                  <c:v>2700</c:v>
                </c:pt>
                <c:pt idx="3066">
                  <c:v>2701</c:v>
                </c:pt>
                <c:pt idx="3067">
                  <c:v>2702</c:v>
                </c:pt>
                <c:pt idx="3068">
                  <c:v>2703</c:v>
                </c:pt>
                <c:pt idx="3069">
                  <c:v>2704</c:v>
                </c:pt>
                <c:pt idx="3070">
                  <c:v>2705</c:v>
                </c:pt>
                <c:pt idx="3071">
                  <c:v>2706</c:v>
                </c:pt>
                <c:pt idx="3072">
                  <c:v>2707</c:v>
                </c:pt>
                <c:pt idx="3073">
                  <c:v>2708</c:v>
                </c:pt>
                <c:pt idx="3074">
                  <c:v>2709</c:v>
                </c:pt>
                <c:pt idx="3075">
                  <c:v>2710</c:v>
                </c:pt>
                <c:pt idx="3076">
                  <c:v>2711</c:v>
                </c:pt>
                <c:pt idx="3077">
                  <c:v>2712</c:v>
                </c:pt>
                <c:pt idx="3078">
                  <c:v>2713</c:v>
                </c:pt>
                <c:pt idx="3079">
                  <c:v>2714</c:v>
                </c:pt>
                <c:pt idx="3080">
                  <c:v>2715</c:v>
                </c:pt>
                <c:pt idx="3081">
                  <c:v>2716</c:v>
                </c:pt>
                <c:pt idx="3082">
                  <c:v>2717</c:v>
                </c:pt>
                <c:pt idx="3083">
                  <c:v>2718</c:v>
                </c:pt>
                <c:pt idx="3084">
                  <c:v>2719</c:v>
                </c:pt>
                <c:pt idx="3085">
                  <c:v>2720</c:v>
                </c:pt>
                <c:pt idx="3086">
                  <c:v>2721</c:v>
                </c:pt>
                <c:pt idx="3087">
                  <c:v>2722</c:v>
                </c:pt>
                <c:pt idx="3088">
                  <c:v>2723</c:v>
                </c:pt>
                <c:pt idx="3089">
                  <c:v>2724</c:v>
                </c:pt>
                <c:pt idx="3090">
                  <c:v>2725</c:v>
                </c:pt>
                <c:pt idx="3091">
                  <c:v>2726</c:v>
                </c:pt>
                <c:pt idx="3092">
                  <c:v>2727</c:v>
                </c:pt>
                <c:pt idx="3093">
                  <c:v>2728</c:v>
                </c:pt>
                <c:pt idx="3094">
                  <c:v>2729</c:v>
                </c:pt>
                <c:pt idx="3095">
                  <c:v>2730</c:v>
                </c:pt>
                <c:pt idx="3096">
                  <c:v>2731</c:v>
                </c:pt>
                <c:pt idx="3097">
                  <c:v>2732</c:v>
                </c:pt>
                <c:pt idx="3098">
                  <c:v>2733</c:v>
                </c:pt>
                <c:pt idx="3099">
                  <c:v>2734</c:v>
                </c:pt>
                <c:pt idx="3100">
                  <c:v>2735</c:v>
                </c:pt>
                <c:pt idx="3101">
                  <c:v>2736</c:v>
                </c:pt>
                <c:pt idx="3102">
                  <c:v>2737</c:v>
                </c:pt>
                <c:pt idx="3103">
                  <c:v>2738</c:v>
                </c:pt>
                <c:pt idx="3104">
                  <c:v>2739</c:v>
                </c:pt>
                <c:pt idx="3105">
                  <c:v>2740</c:v>
                </c:pt>
                <c:pt idx="3106">
                  <c:v>2741</c:v>
                </c:pt>
                <c:pt idx="3107">
                  <c:v>2742</c:v>
                </c:pt>
                <c:pt idx="3108">
                  <c:v>2743</c:v>
                </c:pt>
                <c:pt idx="3109">
                  <c:v>2744</c:v>
                </c:pt>
                <c:pt idx="3110">
                  <c:v>2745</c:v>
                </c:pt>
                <c:pt idx="3111">
                  <c:v>2746</c:v>
                </c:pt>
                <c:pt idx="3112">
                  <c:v>2747</c:v>
                </c:pt>
                <c:pt idx="3113">
                  <c:v>2748</c:v>
                </c:pt>
                <c:pt idx="3114">
                  <c:v>2749</c:v>
                </c:pt>
                <c:pt idx="3115">
                  <c:v>2750</c:v>
                </c:pt>
                <c:pt idx="3116">
                  <c:v>2751</c:v>
                </c:pt>
                <c:pt idx="3117">
                  <c:v>2752</c:v>
                </c:pt>
                <c:pt idx="3118">
                  <c:v>2753</c:v>
                </c:pt>
                <c:pt idx="3119">
                  <c:v>2754</c:v>
                </c:pt>
                <c:pt idx="3120">
                  <c:v>2755</c:v>
                </c:pt>
                <c:pt idx="3121">
                  <c:v>2756</c:v>
                </c:pt>
                <c:pt idx="3122">
                  <c:v>2757</c:v>
                </c:pt>
                <c:pt idx="3123">
                  <c:v>2758</c:v>
                </c:pt>
                <c:pt idx="3124">
                  <c:v>2759</c:v>
                </c:pt>
                <c:pt idx="3125">
                  <c:v>2760</c:v>
                </c:pt>
                <c:pt idx="3126">
                  <c:v>2761</c:v>
                </c:pt>
                <c:pt idx="3127">
                  <c:v>2762</c:v>
                </c:pt>
                <c:pt idx="3128">
                  <c:v>2763</c:v>
                </c:pt>
                <c:pt idx="3129">
                  <c:v>2764</c:v>
                </c:pt>
                <c:pt idx="3130">
                  <c:v>2765</c:v>
                </c:pt>
                <c:pt idx="3131">
                  <c:v>2766</c:v>
                </c:pt>
                <c:pt idx="3132">
                  <c:v>2767</c:v>
                </c:pt>
                <c:pt idx="3133">
                  <c:v>2768</c:v>
                </c:pt>
                <c:pt idx="3134">
                  <c:v>2769</c:v>
                </c:pt>
                <c:pt idx="3135">
                  <c:v>2770</c:v>
                </c:pt>
                <c:pt idx="3136">
                  <c:v>2771</c:v>
                </c:pt>
                <c:pt idx="3137">
                  <c:v>2772</c:v>
                </c:pt>
                <c:pt idx="3138">
                  <c:v>2773</c:v>
                </c:pt>
                <c:pt idx="3139">
                  <c:v>2774</c:v>
                </c:pt>
                <c:pt idx="3140">
                  <c:v>2775</c:v>
                </c:pt>
                <c:pt idx="3141">
                  <c:v>2776</c:v>
                </c:pt>
                <c:pt idx="3142">
                  <c:v>2777</c:v>
                </c:pt>
                <c:pt idx="3143">
                  <c:v>2778</c:v>
                </c:pt>
                <c:pt idx="3144">
                  <c:v>2779</c:v>
                </c:pt>
                <c:pt idx="3145">
                  <c:v>2780</c:v>
                </c:pt>
                <c:pt idx="3146">
                  <c:v>2781</c:v>
                </c:pt>
                <c:pt idx="3147">
                  <c:v>2782</c:v>
                </c:pt>
                <c:pt idx="3148">
                  <c:v>2783</c:v>
                </c:pt>
                <c:pt idx="3149">
                  <c:v>2784</c:v>
                </c:pt>
                <c:pt idx="3150">
                  <c:v>2785</c:v>
                </c:pt>
                <c:pt idx="3151">
                  <c:v>2786</c:v>
                </c:pt>
                <c:pt idx="3152">
                  <c:v>2787</c:v>
                </c:pt>
                <c:pt idx="3153">
                  <c:v>2788</c:v>
                </c:pt>
                <c:pt idx="3154">
                  <c:v>2789</c:v>
                </c:pt>
                <c:pt idx="3155">
                  <c:v>2790</c:v>
                </c:pt>
                <c:pt idx="3156">
                  <c:v>2791</c:v>
                </c:pt>
                <c:pt idx="3157">
                  <c:v>2792</c:v>
                </c:pt>
                <c:pt idx="3158">
                  <c:v>2793</c:v>
                </c:pt>
                <c:pt idx="3159">
                  <c:v>2794</c:v>
                </c:pt>
                <c:pt idx="3160">
                  <c:v>2795</c:v>
                </c:pt>
                <c:pt idx="3161">
                  <c:v>2796</c:v>
                </c:pt>
                <c:pt idx="3162">
                  <c:v>2797</c:v>
                </c:pt>
                <c:pt idx="3163">
                  <c:v>2798</c:v>
                </c:pt>
                <c:pt idx="3164">
                  <c:v>2799</c:v>
                </c:pt>
                <c:pt idx="3165">
                  <c:v>2800</c:v>
                </c:pt>
                <c:pt idx="3166">
                  <c:v>2801</c:v>
                </c:pt>
                <c:pt idx="3167">
                  <c:v>2802</c:v>
                </c:pt>
                <c:pt idx="3168">
                  <c:v>2803</c:v>
                </c:pt>
                <c:pt idx="3169">
                  <c:v>2804</c:v>
                </c:pt>
                <c:pt idx="3170">
                  <c:v>2805</c:v>
                </c:pt>
                <c:pt idx="3171">
                  <c:v>2806</c:v>
                </c:pt>
                <c:pt idx="3172">
                  <c:v>2807</c:v>
                </c:pt>
                <c:pt idx="3173">
                  <c:v>2808</c:v>
                </c:pt>
                <c:pt idx="3174">
                  <c:v>2809</c:v>
                </c:pt>
                <c:pt idx="3175">
                  <c:v>2810</c:v>
                </c:pt>
                <c:pt idx="3176">
                  <c:v>2811</c:v>
                </c:pt>
                <c:pt idx="3177">
                  <c:v>2812</c:v>
                </c:pt>
                <c:pt idx="3178">
                  <c:v>2813</c:v>
                </c:pt>
                <c:pt idx="3179">
                  <c:v>2814</c:v>
                </c:pt>
                <c:pt idx="3180">
                  <c:v>2815</c:v>
                </c:pt>
                <c:pt idx="3181">
                  <c:v>2816</c:v>
                </c:pt>
                <c:pt idx="3182">
                  <c:v>2817</c:v>
                </c:pt>
                <c:pt idx="3183">
                  <c:v>2818</c:v>
                </c:pt>
                <c:pt idx="3184">
                  <c:v>2819</c:v>
                </c:pt>
                <c:pt idx="3185">
                  <c:v>2820</c:v>
                </c:pt>
                <c:pt idx="3186">
                  <c:v>2821</c:v>
                </c:pt>
                <c:pt idx="3187">
                  <c:v>2822</c:v>
                </c:pt>
                <c:pt idx="3188">
                  <c:v>2823</c:v>
                </c:pt>
                <c:pt idx="3189">
                  <c:v>2824</c:v>
                </c:pt>
                <c:pt idx="3190">
                  <c:v>2825</c:v>
                </c:pt>
                <c:pt idx="3191">
                  <c:v>2826</c:v>
                </c:pt>
                <c:pt idx="3192">
                  <c:v>2827</c:v>
                </c:pt>
                <c:pt idx="3193">
                  <c:v>2828</c:v>
                </c:pt>
                <c:pt idx="3194">
                  <c:v>2829</c:v>
                </c:pt>
                <c:pt idx="3195">
                  <c:v>2830</c:v>
                </c:pt>
                <c:pt idx="3196">
                  <c:v>2831</c:v>
                </c:pt>
                <c:pt idx="3197">
                  <c:v>2832</c:v>
                </c:pt>
                <c:pt idx="3198">
                  <c:v>2833</c:v>
                </c:pt>
                <c:pt idx="3199">
                  <c:v>2834</c:v>
                </c:pt>
                <c:pt idx="3200">
                  <c:v>2835</c:v>
                </c:pt>
                <c:pt idx="3201">
                  <c:v>2836</c:v>
                </c:pt>
                <c:pt idx="3202">
                  <c:v>2837</c:v>
                </c:pt>
                <c:pt idx="3203">
                  <c:v>2838</c:v>
                </c:pt>
                <c:pt idx="3204">
                  <c:v>2839</c:v>
                </c:pt>
                <c:pt idx="3205">
                  <c:v>2840</c:v>
                </c:pt>
                <c:pt idx="3206">
                  <c:v>2841</c:v>
                </c:pt>
                <c:pt idx="3207">
                  <c:v>2842</c:v>
                </c:pt>
                <c:pt idx="3208">
                  <c:v>2843</c:v>
                </c:pt>
                <c:pt idx="3209">
                  <c:v>2844</c:v>
                </c:pt>
                <c:pt idx="3210">
                  <c:v>2845</c:v>
                </c:pt>
                <c:pt idx="3211">
                  <c:v>2846</c:v>
                </c:pt>
                <c:pt idx="3212">
                  <c:v>2847</c:v>
                </c:pt>
                <c:pt idx="3213">
                  <c:v>2848</c:v>
                </c:pt>
                <c:pt idx="3214">
                  <c:v>2849</c:v>
                </c:pt>
                <c:pt idx="3215">
                  <c:v>2850</c:v>
                </c:pt>
                <c:pt idx="3216">
                  <c:v>2851</c:v>
                </c:pt>
                <c:pt idx="3217">
                  <c:v>2852</c:v>
                </c:pt>
                <c:pt idx="3218">
                  <c:v>2853</c:v>
                </c:pt>
                <c:pt idx="3219">
                  <c:v>2854</c:v>
                </c:pt>
                <c:pt idx="3220">
                  <c:v>2855</c:v>
                </c:pt>
                <c:pt idx="3221">
                  <c:v>2856</c:v>
                </c:pt>
                <c:pt idx="3222">
                  <c:v>2857</c:v>
                </c:pt>
                <c:pt idx="3223">
                  <c:v>2858</c:v>
                </c:pt>
                <c:pt idx="3224">
                  <c:v>2859</c:v>
                </c:pt>
                <c:pt idx="3225">
                  <c:v>2860</c:v>
                </c:pt>
                <c:pt idx="3226">
                  <c:v>2861</c:v>
                </c:pt>
                <c:pt idx="3227">
                  <c:v>2862</c:v>
                </c:pt>
                <c:pt idx="3228">
                  <c:v>2863</c:v>
                </c:pt>
                <c:pt idx="3229">
                  <c:v>2864</c:v>
                </c:pt>
                <c:pt idx="3230">
                  <c:v>2865</c:v>
                </c:pt>
                <c:pt idx="3231">
                  <c:v>2866</c:v>
                </c:pt>
                <c:pt idx="3232">
                  <c:v>2867</c:v>
                </c:pt>
                <c:pt idx="3233">
                  <c:v>2868</c:v>
                </c:pt>
                <c:pt idx="3234">
                  <c:v>2869</c:v>
                </c:pt>
                <c:pt idx="3235">
                  <c:v>2870</c:v>
                </c:pt>
                <c:pt idx="3236">
                  <c:v>2871</c:v>
                </c:pt>
                <c:pt idx="3237">
                  <c:v>2872</c:v>
                </c:pt>
                <c:pt idx="3238">
                  <c:v>2873</c:v>
                </c:pt>
                <c:pt idx="3239">
                  <c:v>2874</c:v>
                </c:pt>
                <c:pt idx="3240">
                  <c:v>2875</c:v>
                </c:pt>
                <c:pt idx="3241">
                  <c:v>2876</c:v>
                </c:pt>
                <c:pt idx="3242">
                  <c:v>2877</c:v>
                </c:pt>
                <c:pt idx="3243">
                  <c:v>2878</c:v>
                </c:pt>
                <c:pt idx="3244">
                  <c:v>2879</c:v>
                </c:pt>
                <c:pt idx="3245">
                  <c:v>2880</c:v>
                </c:pt>
                <c:pt idx="3246">
                  <c:v>2881</c:v>
                </c:pt>
                <c:pt idx="3247">
                  <c:v>2882</c:v>
                </c:pt>
                <c:pt idx="3248">
                  <c:v>2883</c:v>
                </c:pt>
                <c:pt idx="3249">
                  <c:v>2884</c:v>
                </c:pt>
                <c:pt idx="3250">
                  <c:v>2885</c:v>
                </c:pt>
                <c:pt idx="3251">
                  <c:v>2886</c:v>
                </c:pt>
                <c:pt idx="3252">
                  <c:v>2887</c:v>
                </c:pt>
                <c:pt idx="3253">
                  <c:v>2888</c:v>
                </c:pt>
                <c:pt idx="3254">
                  <c:v>2889</c:v>
                </c:pt>
                <c:pt idx="3255">
                  <c:v>2890</c:v>
                </c:pt>
                <c:pt idx="3256">
                  <c:v>2891</c:v>
                </c:pt>
                <c:pt idx="3257">
                  <c:v>2892</c:v>
                </c:pt>
                <c:pt idx="3258">
                  <c:v>2893</c:v>
                </c:pt>
                <c:pt idx="3259">
                  <c:v>2894</c:v>
                </c:pt>
                <c:pt idx="3260">
                  <c:v>2895</c:v>
                </c:pt>
                <c:pt idx="3261">
                  <c:v>2896</c:v>
                </c:pt>
                <c:pt idx="3262">
                  <c:v>2897</c:v>
                </c:pt>
                <c:pt idx="3263">
                  <c:v>2898</c:v>
                </c:pt>
                <c:pt idx="3264">
                  <c:v>2899</c:v>
                </c:pt>
                <c:pt idx="3265">
                  <c:v>2900</c:v>
                </c:pt>
                <c:pt idx="3266">
                  <c:v>2901</c:v>
                </c:pt>
                <c:pt idx="3267">
                  <c:v>2902</c:v>
                </c:pt>
                <c:pt idx="3268">
                  <c:v>2903</c:v>
                </c:pt>
                <c:pt idx="3269">
                  <c:v>2904</c:v>
                </c:pt>
                <c:pt idx="3270">
                  <c:v>2905</c:v>
                </c:pt>
                <c:pt idx="3271">
                  <c:v>2906</c:v>
                </c:pt>
                <c:pt idx="3272">
                  <c:v>2907</c:v>
                </c:pt>
                <c:pt idx="3273">
                  <c:v>2908</c:v>
                </c:pt>
                <c:pt idx="3274">
                  <c:v>2909</c:v>
                </c:pt>
                <c:pt idx="3275">
                  <c:v>2910</c:v>
                </c:pt>
                <c:pt idx="3276">
                  <c:v>2911</c:v>
                </c:pt>
                <c:pt idx="3277">
                  <c:v>2912</c:v>
                </c:pt>
                <c:pt idx="3278">
                  <c:v>2913</c:v>
                </c:pt>
                <c:pt idx="3279">
                  <c:v>2914</c:v>
                </c:pt>
                <c:pt idx="3280">
                  <c:v>2915</c:v>
                </c:pt>
                <c:pt idx="3281">
                  <c:v>2916</c:v>
                </c:pt>
                <c:pt idx="3282">
                  <c:v>2917</c:v>
                </c:pt>
                <c:pt idx="3283">
                  <c:v>2918</c:v>
                </c:pt>
                <c:pt idx="3284">
                  <c:v>2919</c:v>
                </c:pt>
                <c:pt idx="3285">
                  <c:v>2920</c:v>
                </c:pt>
                <c:pt idx="3286">
                  <c:v>2921</c:v>
                </c:pt>
                <c:pt idx="3287">
                  <c:v>2922</c:v>
                </c:pt>
                <c:pt idx="3288">
                  <c:v>2923</c:v>
                </c:pt>
                <c:pt idx="3289">
                  <c:v>2924</c:v>
                </c:pt>
                <c:pt idx="3290">
                  <c:v>2925</c:v>
                </c:pt>
                <c:pt idx="3291">
                  <c:v>2926</c:v>
                </c:pt>
                <c:pt idx="3292">
                  <c:v>2927</c:v>
                </c:pt>
                <c:pt idx="3293">
                  <c:v>2928</c:v>
                </c:pt>
                <c:pt idx="3294">
                  <c:v>2929</c:v>
                </c:pt>
                <c:pt idx="3295">
                  <c:v>2930</c:v>
                </c:pt>
                <c:pt idx="3296">
                  <c:v>2931</c:v>
                </c:pt>
                <c:pt idx="3297">
                  <c:v>2932</c:v>
                </c:pt>
                <c:pt idx="3298">
                  <c:v>2933</c:v>
                </c:pt>
                <c:pt idx="3299">
                  <c:v>2934</c:v>
                </c:pt>
                <c:pt idx="3300">
                  <c:v>2935</c:v>
                </c:pt>
                <c:pt idx="3301">
                  <c:v>2936</c:v>
                </c:pt>
                <c:pt idx="3302">
                  <c:v>2937</c:v>
                </c:pt>
                <c:pt idx="3303">
                  <c:v>2938</c:v>
                </c:pt>
                <c:pt idx="3304">
                  <c:v>2939</c:v>
                </c:pt>
                <c:pt idx="3305">
                  <c:v>2940</c:v>
                </c:pt>
                <c:pt idx="3306">
                  <c:v>2941</c:v>
                </c:pt>
                <c:pt idx="3307">
                  <c:v>2942</c:v>
                </c:pt>
                <c:pt idx="3308">
                  <c:v>2943</c:v>
                </c:pt>
                <c:pt idx="3309">
                  <c:v>2944</c:v>
                </c:pt>
                <c:pt idx="3310">
                  <c:v>2945</c:v>
                </c:pt>
                <c:pt idx="3311">
                  <c:v>2946</c:v>
                </c:pt>
                <c:pt idx="3312">
                  <c:v>2947</c:v>
                </c:pt>
                <c:pt idx="3313">
                  <c:v>2948</c:v>
                </c:pt>
                <c:pt idx="3314">
                  <c:v>2949</c:v>
                </c:pt>
                <c:pt idx="3315">
                  <c:v>2950</c:v>
                </c:pt>
                <c:pt idx="3316">
                  <c:v>2951</c:v>
                </c:pt>
                <c:pt idx="3317">
                  <c:v>2952</c:v>
                </c:pt>
                <c:pt idx="3318">
                  <c:v>2953</c:v>
                </c:pt>
                <c:pt idx="3319">
                  <c:v>2954</c:v>
                </c:pt>
                <c:pt idx="3320">
                  <c:v>2955</c:v>
                </c:pt>
                <c:pt idx="3321">
                  <c:v>2956</c:v>
                </c:pt>
                <c:pt idx="3322">
                  <c:v>2957</c:v>
                </c:pt>
                <c:pt idx="3323">
                  <c:v>2958</c:v>
                </c:pt>
                <c:pt idx="3324">
                  <c:v>2959</c:v>
                </c:pt>
                <c:pt idx="3325">
                  <c:v>2960</c:v>
                </c:pt>
                <c:pt idx="3326">
                  <c:v>2961</c:v>
                </c:pt>
                <c:pt idx="3327">
                  <c:v>2962</c:v>
                </c:pt>
                <c:pt idx="3328">
                  <c:v>2963</c:v>
                </c:pt>
                <c:pt idx="3329">
                  <c:v>2964</c:v>
                </c:pt>
                <c:pt idx="3330">
                  <c:v>2965</c:v>
                </c:pt>
                <c:pt idx="3331">
                  <c:v>2966</c:v>
                </c:pt>
                <c:pt idx="3332">
                  <c:v>2967</c:v>
                </c:pt>
                <c:pt idx="3333">
                  <c:v>2968</c:v>
                </c:pt>
                <c:pt idx="3334">
                  <c:v>2969</c:v>
                </c:pt>
                <c:pt idx="3335">
                  <c:v>2970</c:v>
                </c:pt>
                <c:pt idx="3336">
                  <c:v>2971</c:v>
                </c:pt>
                <c:pt idx="3337">
                  <c:v>2972</c:v>
                </c:pt>
                <c:pt idx="3338">
                  <c:v>2973</c:v>
                </c:pt>
                <c:pt idx="3339">
                  <c:v>2974</c:v>
                </c:pt>
                <c:pt idx="3340">
                  <c:v>2975</c:v>
                </c:pt>
                <c:pt idx="3341">
                  <c:v>2976</c:v>
                </c:pt>
                <c:pt idx="3342">
                  <c:v>2977</c:v>
                </c:pt>
                <c:pt idx="3343">
                  <c:v>2978</c:v>
                </c:pt>
                <c:pt idx="3344">
                  <c:v>2979</c:v>
                </c:pt>
                <c:pt idx="3345">
                  <c:v>2980</c:v>
                </c:pt>
                <c:pt idx="3346">
                  <c:v>2981</c:v>
                </c:pt>
                <c:pt idx="3347">
                  <c:v>2982</c:v>
                </c:pt>
                <c:pt idx="3348">
                  <c:v>2983</c:v>
                </c:pt>
                <c:pt idx="3349">
                  <c:v>2984</c:v>
                </c:pt>
                <c:pt idx="3350">
                  <c:v>2985</c:v>
                </c:pt>
                <c:pt idx="3351">
                  <c:v>2986</c:v>
                </c:pt>
                <c:pt idx="3352">
                  <c:v>2987</c:v>
                </c:pt>
                <c:pt idx="3353">
                  <c:v>2988</c:v>
                </c:pt>
                <c:pt idx="3354">
                  <c:v>2989</c:v>
                </c:pt>
                <c:pt idx="3355">
                  <c:v>2990</c:v>
                </c:pt>
                <c:pt idx="3356">
                  <c:v>2991</c:v>
                </c:pt>
                <c:pt idx="3357">
                  <c:v>2992</c:v>
                </c:pt>
                <c:pt idx="3358">
                  <c:v>2993</c:v>
                </c:pt>
                <c:pt idx="3359">
                  <c:v>2994</c:v>
                </c:pt>
                <c:pt idx="3360">
                  <c:v>2995</c:v>
                </c:pt>
                <c:pt idx="3361">
                  <c:v>2996</c:v>
                </c:pt>
                <c:pt idx="3362">
                  <c:v>2997</c:v>
                </c:pt>
                <c:pt idx="3363">
                  <c:v>2998</c:v>
                </c:pt>
                <c:pt idx="3364">
                  <c:v>2999</c:v>
                </c:pt>
                <c:pt idx="3365">
                  <c:v>3000</c:v>
                </c:pt>
                <c:pt idx="3366">
                  <c:v>3001</c:v>
                </c:pt>
                <c:pt idx="3367">
                  <c:v>3002</c:v>
                </c:pt>
                <c:pt idx="3368">
                  <c:v>3003</c:v>
                </c:pt>
                <c:pt idx="3369">
                  <c:v>3004</c:v>
                </c:pt>
                <c:pt idx="3370">
                  <c:v>3005</c:v>
                </c:pt>
                <c:pt idx="3371">
                  <c:v>3006</c:v>
                </c:pt>
                <c:pt idx="3372">
                  <c:v>3007</c:v>
                </c:pt>
                <c:pt idx="3373">
                  <c:v>3008</c:v>
                </c:pt>
                <c:pt idx="3374">
                  <c:v>3009</c:v>
                </c:pt>
                <c:pt idx="3375">
                  <c:v>3010</c:v>
                </c:pt>
                <c:pt idx="3376">
                  <c:v>3011</c:v>
                </c:pt>
                <c:pt idx="3377">
                  <c:v>3012</c:v>
                </c:pt>
                <c:pt idx="3378">
                  <c:v>3013</c:v>
                </c:pt>
                <c:pt idx="3379">
                  <c:v>3014</c:v>
                </c:pt>
                <c:pt idx="3380">
                  <c:v>3015</c:v>
                </c:pt>
                <c:pt idx="3381">
                  <c:v>3016</c:v>
                </c:pt>
                <c:pt idx="3382">
                  <c:v>3017</c:v>
                </c:pt>
                <c:pt idx="3383">
                  <c:v>3018</c:v>
                </c:pt>
                <c:pt idx="3384">
                  <c:v>3019</c:v>
                </c:pt>
                <c:pt idx="3385">
                  <c:v>3020</c:v>
                </c:pt>
                <c:pt idx="3386">
                  <c:v>3021</c:v>
                </c:pt>
                <c:pt idx="3387">
                  <c:v>3022</c:v>
                </c:pt>
                <c:pt idx="3388">
                  <c:v>3023</c:v>
                </c:pt>
                <c:pt idx="3389">
                  <c:v>3024</c:v>
                </c:pt>
                <c:pt idx="3390">
                  <c:v>3025</c:v>
                </c:pt>
                <c:pt idx="3391">
                  <c:v>3026</c:v>
                </c:pt>
                <c:pt idx="3392">
                  <c:v>3027</c:v>
                </c:pt>
                <c:pt idx="3393">
                  <c:v>3028</c:v>
                </c:pt>
                <c:pt idx="3394">
                  <c:v>3029</c:v>
                </c:pt>
                <c:pt idx="3395">
                  <c:v>3030</c:v>
                </c:pt>
                <c:pt idx="3396">
                  <c:v>3031</c:v>
                </c:pt>
                <c:pt idx="3397">
                  <c:v>3032</c:v>
                </c:pt>
                <c:pt idx="3398">
                  <c:v>3033</c:v>
                </c:pt>
                <c:pt idx="3399">
                  <c:v>3034</c:v>
                </c:pt>
                <c:pt idx="3400">
                  <c:v>3035</c:v>
                </c:pt>
                <c:pt idx="3401">
                  <c:v>3036</c:v>
                </c:pt>
                <c:pt idx="3402">
                  <c:v>3037</c:v>
                </c:pt>
                <c:pt idx="3403">
                  <c:v>3038</c:v>
                </c:pt>
                <c:pt idx="3404">
                  <c:v>3039</c:v>
                </c:pt>
                <c:pt idx="3405">
                  <c:v>3040</c:v>
                </c:pt>
                <c:pt idx="3406">
                  <c:v>3041</c:v>
                </c:pt>
                <c:pt idx="3407">
                  <c:v>3042</c:v>
                </c:pt>
                <c:pt idx="3408">
                  <c:v>3043</c:v>
                </c:pt>
                <c:pt idx="3409">
                  <c:v>3044</c:v>
                </c:pt>
                <c:pt idx="3410">
                  <c:v>3045</c:v>
                </c:pt>
                <c:pt idx="3411">
                  <c:v>3046</c:v>
                </c:pt>
                <c:pt idx="3412">
                  <c:v>3047</c:v>
                </c:pt>
                <c:pt idx="3413">
                  <c:v>3048</c:v>
                </c:pt>
                <c:pt idx="3414">
                  <c:v>3049</c:v>
                </c:pt>
                <c:pt idx="3415">
                  <c:v>3050</c:v>
                </c:pt>
                <c:pt idx="3416">
                  <c:v>3051</c:v>
                </c:pt>
                <c:pt idx="3417">
                  <c:v>3052</c:v>
                </c:pt>
                <c:pt idx="3418">
                  <c:v>3053</c:v>
                </c:pt>
                <c:pt idx="3419">
                  <c:v>3054</c:v>
                </c:pt>
                <c:pt idx="3420">
                  <c:v>3055</c:v>
                </c:pt>
                <c:pt idx="3421">
                  <c:v>3056</c:v>
                </c:pt>
                <c:pt idx="3422">
                  <c:v>3057</c:v>
                </c:pt>
                <c:pt idx="3423">
                  <c:v>3058</c:v>
                </c:pt>
                <c:pt idx="3424">
                  <c:v>3059</c:v>
                </c:pt>
                <c:pt idx="3425">
                  <c:v>3060</c:v>
                </c:pt>
                <c:pt idx="3426">
                  <c:v>3061</c:v>
                </c:pt>
                <c:pt idx="3427">
                  <c:v>3062</c:v>
                </c:pt>
                <c:pt idx="3428">
                  <c:v>3063</c:v>
                </c:pt>
                <c:pt idx="3429">
                  <c:v>3064</c:v>
                </c:pt>
                <c:pt idx="3430">
                  <c:v>3065</c:v>
                </c:pt>
                <c:pt idx="3431">
                  <c:v>3066</c:v>
                </c:pt>
                <c:pt idx="3432">
                  <c:v>3067</c:v>
                </c:pt>
                <c:pt idx="3433">
                  <c:v>3068</c:v>
                </c:pt>
                <c:pt idx="3434">
                  <c:v>3069</c:v>
                </c:pt>
                <c:pt idx="3435">
                  <c:v>3070</c:v>
                </c:pt>
                <c:pt idx="3436">
                  <c:v>3071</c:v>
                </c:pt>
                <c:pt idx="3437">
                  <c:v>3072</c:v>
                </c:pt>
                <c:pt idx="3438">
                  <c:v>3073</c:v>
                </c:pt>
                <c:pt idx="3439">
                  <c:v>3074</c:v>
                </c:pt>
                <c:pt idx="3440">
                  <c:v>3075</c:v>
                </c:pt>
                <c:pt idx="3441">
                  <c:v>3076</c:v>
                </c:pt>
                <c:pt idx="3442">
                  <c:v>3077</c:v>
                </c:pt>
                <c:pt idx="3443">
                  <c:v>3078</c:v>
                </c:pt>
                <c:pt idx="3444">
                  <c:v>3079</c:v>
                </c:pt>
                <c:pt idx="3445">
                  <c:v>3080</c:v>
                </c:pt>
                <c:pt idx="3446">
                  <c:v>3081</c:v>
                </c:pt>
                <c:pt idx="3447">
                  <c:v>3082</c:v>
                </c:pt>
                <c:pt idx="3448">
                  <c:v>3083</c:v>
                </c:pt>
                <c:pt idx="3449">
                  <c:v>3084</c:v>
                </c:pt>
                <c:pt idx="3450">
                  <c:v>3085</c:v>
                </c:pt>
                <c:pt idx="3451">
                  <c:v>3086</c:v>
                </c:pt>
                <c:pt idx="3452">
                  <c:v>3087</c:v>
                </c:pt>
                <c:pt idx="3453">
                  <c:v>3088</c:v>
                </c:pt>
                <c:pt idx="3454">
                  <c:v>3089</c:v>
                </c:pt>
                <c:pt idx="3455">
                  <c:v>3090</c:v>
                </c:pt>
                <c:pt idx="3456">
                  <c:v>3091</c:v>
                </c:pt>
                <c:pt idx="3457">
                  <c:v>3092</c:v>
                </c:pt>
                <c:pt idx="3458">
                  <c:v>3093</c:v>
                </c:pt>
                <c:pt idx="3459">
                  <c:v>3094</c:v>
                </c:pt>
                <c:pt idx="3460">
                  <c:v>3095</c:v>
                </c:pt>
                <c:pt idx="3461">
                  <c:v>3096</c:v>
                </c:pt>
                <c:pt idx="3462">
                  <c:v>3097</c:v>
                </c:pt>
                <c:pt idx="3463">
                  <c:v>3098</c:v>
                </c:pt>
                <c:pt idx="3464">
                  <c:v>3099</c:v>
                </c:pt>
                <c:pt idx="3465">
                  <c:v>3100</c:v>
                </c:pt>
                <c:pt idx="3466">
                  <c:v>3101</c:v>
                </c:pt>
                <c:pt idx="3467">
                  <c:v>3102</c:v>
                </c:pt>
                <c:pt idx="3468">
                  <c:v>3103</c:v>
                </c:pt>
                <c:pt idx="3469">
                  <c:v>3104</c:v>
                </c:pt>
                <c:pt idx="3470">
                  <c:v>3105</c:v>
                </c:pt>
                <c:pt idx="3471">
                  <c:v>3106</c:v>
                </c:pt>
                <c:pt idx="3472">
                  <c:v>3107</c:v>
                </c:pt>
                <c:pt idx="3473">
                  <c:v>3108</c:v>
                </c:pt>
                <c:pt idx="3474">
                  <c:v>3109</c:v>
                </c:pt>
                <c:pt idx="3475">
                  <c:v>3110</c:v>
                </c:pt>
                <c:pt idx="3476">
                  <c:v>3111</c:v>
                </c:pt>
                <c:pt idx="3477">
                  <c:v>3112</c:v>
                </c:pt>
                <c:pt idx="3478">
                  <c:v>3113</c:v>
                </c:pt>
                <c:pt idx="3479">
                  <c:v>3114</c:v>
                </c:pt>
                <c:pt idx="3480">
                  <c:v>3115</c:v>
                </c:pt>
                <c:pt idx="3481">
                  <c:v>3116</c:v>
                </c:pt>
                <c:pt idx="3482">
                  <c:v>3117</c:v>
                </c:pt>
                <c:pt idx="3483">
                  <c:v>3118</c:v>
                </c:pt>
                <c:pt idx="3484">
                  <c:v>3119</c:v>
                </c:pt>
                <c:pt idx="3485">
                  <c:v>3120</c:v>
                </c:pt>
                <c:pt idx="3486">
                  <c:v>3121</c:v>
                </c:pt>
                <c:pt idx="3487">
                  <c:v>3122</c:v>
                </c:pt>
                <c:pt idx="3488">
                  <c:v>3123</c:v>
                </c:pt>
                <c:pt idx="3489">
                  <c:v>3124</c:v>
                </c:pt>
                <c:pt idx="3490">
                  <c:v>3125</c:v>
                </c:pt>
                <c:pt idx="3491">
                  <c:v>3126</c:v>
                </c:pt>
                <c:pt idx="3492">
                  <c:v>3127</c:v>
                </c:pt>
                <c:pt idx="3493">
                  <c:v>3128</c:v>
                </c:pt>
                <c:pt idx="3494">
                  <c:v>3129</c:v>
                </c:pt>
                <c:pt idx="3495">
                  <c:v>3130</c:v>
                </c:pt>
                <c:pt idx="3496">
                  <c:v>3131</c:v>
                </c:pt>
                <c:pt idx="3497">
                  <c:v>3132</c:v>
                </c:pt>
                <c:pt idx="3498">
                  <c:v>3133</c:v>
                </c:pt>
                <c:pt idx="3499">
                  <c:v>3134</c:v>
                </c:pt>
                <c:pt idx="3500">
                  <c:v>3135</c:v>
                </c:pt>
                <c:pt idx="3501">
                  <c:v>3136</c:v>
                </c:pt>
                <c:pt idx="3502">
                  <c:v>3137</c:v>
                </c:pt>
                <c:pt idx="3503">
                  <c:v>3138</c:v>
                </c:pt>
                <c:pt idx="3504">
                  <c:v>3139</c:v>
                </c:pt>
                <c:pt idx="3505">
                  <c:v>3140</c:v>
                </c:pt>
                <c:pt idx="3506">
                  <c:v>3141</c:v>
                </c:pt>
                <c:pt idx="3507">
                  <c:v>3142</c:v>
                </c:pt>
                <c:pt idx="3508">
                  <c:v>3143</c:v>
                </c:pt>
                <c:pt idx="3509">
                  <c:v>3144</c:v>
                </c:pt>
                <c:pt idx="3510">
                  <c:v>3145</c:v>
                </c:pt>
                <c:pt idx="3511">
                  <c:v>3146</c:v>
                </c:pt>
                <c:pt idx="3512">
                  <c:v>3147</c:v>
                </c:pt>
                <c:pt idx="3513">
                  <c:v>3148</c:v>
                </c:pt>
                <c:pt idx="3514">
                  <c:v>3149</c:v>
                </c:pt>
                <c:pt idx="3515">
                  <c:v>3150</c:v>
                </c:pt>
                <c:pt idx="3516">
                  <c:v>3151</c:v>
                </c:pt>
                <c:pt idx="3517">
                  <c:v>3152</c:v>
                </c:pt>
                <c:pt idx="3518">
                  <c:v>3153</c:v>
                </c:pt>
                <c:pt idx="3519">
                  <c:v>3154</c:v>
                </c:pt>
                <c:pt idx="3520">
                  <c:v>3155</c:v>
                </c:pt>
                <c:pt idx="3521">
                  <c:v>3156</c:v>
                </c:pt>
                <c:pt idx="3522">
                  <c:v>3157</c:v>
                </c:pt>
                <c:pt idx="3523">
                  <c:v>3158</c:v>
                </c:pt>
                <c:pt idx="3524">
                  <c:v>3159</c:v>
                </c:pt>
                <c:pt idx="3525">
                  <c:v>3160</c:v>
                </c:pt>
                <c:pt idx="3526">
                  <c:v>3161</c:v>
                </c:pt>
                <c:pt idx="3527">
                  <c:v>3162</c:v>
                </c:pt>
                <c:pt idx="3528">
                  <c:v>3163</c:v>
                </c:pt>
                <c:pt idx="3529">
                  <c:v>3164</c:v>
                </c:pt>
                <c:pt idx="3530">
                  <c:v>3165</c:v>
                </c:pt>
                <c:pt idx="3531">
                  <c:v>3166</c:v>
                </c:pt>
                <c:pt idx="3532">
                  <c:v>3167</c:v>
                </c:pt>
                <c:pt idx="3533">
                  <c:v>3168</c:v>
                </c:pt>
                <c:pt idx="3534">
                  <c:v>3169</c:v>
                </c:pt>
                <c:pt idx="3535">
                  <c:v>3170</c:v>
                </c:pt>
                <c:pt idx="3536">
                  <c:v>3171</c:v>
                </c:pt>
                <c:pt idx="3537">
                  <c:v>3172</c:v>
                </c:pt>
                <c:pt idx="3538">
                  <c:v>3173</c:v>
                </c:pt>
                <c:pt idx="3539">
                  <c:v>3174</c:v>
                </c:pt>
                <c:pt idx="3540">
                  <c:v>3175</c:v>
                </c:pt>
                <c:pt idx="3541">
                  <c:v>3176</c:v>
                </c:pt>
                <c:pt idx="3542">
                  <c:v>3177</c:v>
                </c:pt>
                <c:pt idx="3543">
                  <c:v>3178</c:v>
                </c:pt>
                <c:pt idx="3544">
                  <c:v>3179</c:v>
                </c:pt>
                <c:pt idx="3545">
                  <c:v>3180</c:v>
                </c:pt>
                <c:pt idx="3546">
                  <c:v>3181</c:v>
                </c:pt>
                <c:pt idx="3547">
                  <c:v>3182</c:v>
                </c:pt>
                <c:pt idx="3548">
                  <c:v>3183</c:v>
                </c:pt>
                <c:pt idx="3549">
                  <c:v>3184</c:v>
                </c:pt>
                <c:pt idx="3550">
                  <c:v>3185</c:v>
                </c:pt>
                <c:pt idx="3551">
                  <c:v>3186</c:v>
                </c:pt>
                <c:pt idx="3552">
                  <c:v>3187</c:v>
                </c:pt>
                <c:pt idx="3553">
                  <c:v>3188</c:v>
                </c:pt>
                <c:pt idx="3554">
                  <c:v>3189</c:v>
                </c:pt>
                <c:pt idx="3555">
                  <c:v>3190</c:v>
                </c:pt>
                <c:pt idx="3556">
                  <c:v>3191</c:v>
                </c:pt>
                <c:pt idx="3557">
                  <c:v>3192</c:v>
                </c:pt>
                <c:pt idx="3558">
                  <c:v>3193</c:v>
                </c:pt>
                <c:pt idx="3559">
                  <c:v>3194</c:v>
                </c:pt>
                <c:pt idx="3560">
                  <c:v>3195</c:v>
                </c:pt>
                <c:pt idx="3561">
                  <c:v>3196</c:v>
                </c:pt>
                <c:pt idx="3562">
                  <c:v>3197</c:v>
                </c:pt>
                <c:pt idx="3563">
                  <c:v>3198</c:v>
                </c:pt>
                <c:pt idx="3564">
                  <c:v>3199</c:v>
                </c:pt>
                <c:pt idx="3565">
                  <c:v>3200</c:v>
                </c:pt>
                <c:pt idx="3566">
                  <c:v>3201</c:v>
                </c:pt>
                <c:pt idx="3567">
                  <c:v>3202</c:v>
                </c:pt>
                <c:pt idx="3568">
                  <c:v>3203</c:v>
                </c:pt>
                <c:pt idx="3569">
                  <c:v>3204</c:v>
                </c:pt>
                <c:pt idx="3570">
                  <c:v>3205</c:v>
                </c:pt>
                <c:pt idx="3571">
                  <c:v>3206</c:v>
                </c:pt>
                <c:pt idx="3572">
                  <c:v>3207</c:v>
                </c:pt>
                <c:pt idx="3573">
                  <c:v>3208</c:v>
                </c:pt>
                <c:pt idx="3574">
                  <c:v>3209</c:v>
                </c:pt>
                <c:pt idx="3575">
                  <c:v>3210</c:v>
                </c:pt>
                <c:pt idx="3576">
                  <c:v>3211</c:v>
                </c:pt>
                <c:pt idx="3577">
                  <c:v>3212</c:v>
                </c:pt>
                <c:pt idx="3578">
                  <c:v>3213</c:v>
                </c:pt>
                <c:pt idx="3579">
                  <c:v>3214</c:v>
                </c:pt>
                <c:pt idx="3580">
                  <c:v>3215</c:v>
                </c:pt>
                <c:pt idx="3581">
                  <c:v>3216</c:v>
                </c:pt>
                <c:pt idx="3582">
                  <c:v>3217</c:v>
                </c:pt>
                <c:pt idx="3583">
                  <c:v>3218</c:v>
                </c:pt>
                <c:pt idx="3584">
                  <c:v>3219</c:v>
                </c:pt>
                <c:pt idx="3585">
                  <c:v>3220</c:v>
                </c:pt>
                <c:pt idx="3586">
                  <c:v>3221</c:v>
                </c:pt>
                <c:pt idx="3587">
                  <c:v>3222</c:v>
                </c:pt>
                <c:pt idx="3588">
                  <c:v>3223</c:v>
                </c:pt>
                <c:pt idx="3589">
                  <c:v>3224</c:v>
                </c:pt>
                <c:pt idx="3590">
                  <c:v>3225</c:v>
                </c:pt>
                <c:pt idx="3591">
                  <c:v>3226</c:v>
                </c:pt>
                <c:pt idx="3592">
                  <c:v>3227</c:v>
                </c:pt>
                <c:pt idx="3593">
                  <c:v>3228</c:v>
                </c:pt>
                <c:pt idx="3594">
                  <c:v>3229</c:v>
                </c:pt>
                <c:pt idx="3595">
                  <c:v>3230</c:v>
                </c:pt>
                <c:pt idx="3596">
                  <c:v>3231</c:v>
                </c:pt>
                <c:pt idx="3597">
                  <c:v>3232</c:v>
                </c:pt>
                <c:pt idx="3598">
                  <c:v>3233</c:v>
                </c:pt>
                <c:pt idx="3599">
                  <c:v>3234</c:v>
                </c:pt>
                <c:pt idx="3600">
                  <c:v>3235</c:v>
                </c:pt>
                <c:pt idx="3601">
                  <c:v>3236</c:v>
                </c:pt>
                <c:pt idx="3602">
                  <c:v>3237</c:v>
                </c:pt>
                <c:pt idx="3603">
                  <c:v>3238</c:v>
                </c:pt>
                <c:pt idx="3604">
                  <c:v>3239</c:v>
                </c:pt>
                <c:pt idx="3605">
                  <c:v>3240</c:v>
                </c:pt>
                <c:pt idx="3606">
                  <c:v>3241</c:v>
                </c:pt>
                <c:pt idx="3607">
                  <c:v>3242</c:v>
                </c:pt>
                <c:pt idx="3608">
                  <c:v>3243</c:v>
                </c:pt>
                <c:pt idx="3609">
                  <c:v>3244</c:v>
                </c:pt>
                <c:pt idx="3610">
                  <c:v>3245</c:v>
                </c:pt>
                <c:pt idx="3611">
                  <c:v>3246</c:v>
                </c:pt>
                <c:pt idx="3612">
                  <c:v>3247</c:v>
                </c:pt>
                <c:pt idx="3613">
                  <c:v>3248</c:v>
                </c:pt>
                <c:pt idx="3614">
                  <c:v>3249</c:v>
                </c:pt>
                <c:pt idx="3615">
                  <c:v>3250</c:v>
                </c:pt>
                <c:pt idx="3616">
                  <c:v>3251</c:v>
                </c:pt>
                <c:pt idx="3617">
                  <c:v>3252</c:v>
                </c:pt>
                <c:pt idx="3618">
                  <c:v>3253</c:v>
                </c:pt>
                <c:pt idx="3619">
                  <c:v>3254</c:v>
                </c:pt>
                <c:pt idx="3620">
                  <c:v>3255</c:v>
                </c:pt>
                <c:pt idx="3621">
                  <c:v>3256</c:v>
                </c:pt>
                <c:pt idx="3622">
                  <c:v>3257</c:v>
                </c:pt>
                <c:pt idx="3623">
                  <c:v>3258</c:v>
                </c:pt>
                <c:pt idx="3624">
                  <c:v>3259</c:v>
                </c:pt>
                <c:pt idx="3625">
                  <c:v>3260</c:v>
                </c:pt>
                <c:pt idx="3626">
                  <c:v>3261</c:v>
                </c:pt>
                <c:pt idx="3627">
                  <c:v>3262</c:v>
                </c:pt>
                <c:pt idx="3628">
                  <c:v>3263</c:v>
                </c:pt>
                <c:pt idx="3629">
                  <c:v>3264</c:v>
                </c:pt>
                <c:pt idx="3630">
                  <c:v>3265</c:v>
                </c:pt>
                <c:pt idx="3631">
                  <c:v>3266</c:v>
                </c:pt>
                <c:pt idx="3632">
                  <c:v>3267</c:v>
                </c:pt>
                <c:pt idx="3633">
                  <c:v>3268</c:v>
                </c:pt>
                <c:pt idx="3634">
                  <c:v>3269</c:v>
                </c:pt>
                <c:pt idx="3635">
                  <c:v>3270</c:v>
                </c:pt>
                <c:pt idx="3636">
                  <c:v>3271</c:v>
                </c:pt>
                <c:pt idx="3637">
                  <c:v>3272</c:v>
                </c:pt>
                <c:pt idx="3638">
                  <c:v>3273</c:v>
                </c:pt>
                <c:pt idx="3639">
                  <c:v>3274</c:v>
                </c:pt>
                <c:pt idx="3640">
                  <c:v>3275</c:v>
                </c:pt>
                <c:pt idx="3641">
                  <c:v>3276</c:v>
                </c:pt>
                <c:pt idx="3642">
                  <c:v>3277</c:v>
                </c:pt>
                <c:pt idx="3643">
                  <c:v>3278</c:v>
                </c:pt>
                <c:pt idx="3644">
                  <c:v>3279</c:v>
                </c:pt>
                <c:pt idx="3645">
                  <c:v>3280</c:v>
                </c:pt>
                <c:pt idx="3646">
                  <c:v>3281</c:v>
                </c:pt>
                <c:pt idx="3647">
                  <c:v>3282</c:v>
                </c:pt>
                <c:pt idx="3648">
                  <c:v>3283</c:v>
                </c:pt>
                <c:pt idx="3649">
                  <c:v>3284</c:v>
                </c:pt>
                <c:pt idx="3650">
                  <c:v>3285</c:v>
                </c:pt>
                <c:pt idx="3651">
                  <c:v>3286</c:v>
                </c:pt>
                <c:pt idx="3652">
                  <c:v>3287</c:v>
                </c:pt>
                <c:pt idx="3653">
                  <c:v>3288</c:v>
                </c:pt>
                <c:pt idx="3654">
                  <c:v>3289</c:v>
                </c:pt>
                <c:pt idx="3655">
                  <c:v>3290</c:v>
                </c:pt>
                <c:pt idx="3656">
                  <c:v>3291</c:v>
                </c:pt>
                <c:pt idx="3657">
                  <c:v>3292</c:v>
                </c:pt>
                <c:pt idx="3658">
                  <c:v>3293</c:v>
                </c:pt>
                <c:pt idx="3659">
                  <c:v>3294</c:v>
                </c:pt>
                <c:pt idx="3660">
                  <c:v>3295</c:v>
                </c:pt>
                <c:pt idx="3661">
                  <c:v>3296</c:v>
                </c:pt>
                <c:pt idx="3662">
                  <c:v>3297</c:v>
                </c:pt>
                <c:pt idx="3663">
                  <c:v>3298</c:v>
                </c:pt>
                <c:pt idx="3664">
                  <c:v>3299</c:v>
                </c:pt>
                <c:pt idx="3665">
                  <c:v>3300</c:v>
                </c:pt>
                <c:pt idx="3666">
                  <c:v>3301</c:v>
                </c:pt>
                <c:pt idx="3667">
                  <c:v>3302</c:v>
                </c:pt>
                <c:pt idx="3668">
                  <c:v>3303</c:v>
                </c:pt>
                <c:pt idx="3669">
                  <c:v>3304</c:v>
                </c:pt>
                <c:pt idx="3670">
                  <c:v>3305</c:v>
                </c:pt>
                <c:pt idx="3671">
                  <c:v>3306</c:v>
                </c:pt>
                <c:pt idx="3672">
                  <c:v>3307</c:v>
                </c:pt>
                <c:pt idx="3673">
                  <c:v>3308</c:v>
                </c:pt>
                <c:pt idx="3674">
                  <c:v>3309</c:v>
                </c:pt>
                <c:pt idx="3675">
                  <c:v>3310</c:v>
                </c:pt>
                <c:pt idx="3676">
                  <c:v>3311</c:v>
                </c:pt>
                <c:pt idx="3677">
                  <c:v>3312</c:v>
                </c:pt>
                <c:pt idx="3678">
                  <c:v>3313</c:v>
                </c:pt>
                <c:pt idx="3679">
                  <c:v>3314</c:v>
                </c:pt>
                <c:pt idx="3680">
                  <c:v>3315</c:v>
                </c:pt>
                <c:pt idx="3681">
                  <c:v>3316</c:v>
                </c:pt>
                <c:pt idx="3682">
                  <c:v>3317</c:v>
                </c:pt>
                <c:pt idx="3683">
                  <c:v>3318</c:v>
                </c:pt>
                <c:pt idx="3684">
                  <c:v>3319</c:v>
                </c:pt>
                <c:pt idx="3685">
                  <c:v>3320</c:v>
                </c:pt>
                <c:pt idx="3686">
                  <c:v>3321</c:v>
                </c:pt>
                <c:pt idx="3687">
                  <c:v>3322</c:v>
                </c:pt>
                <c:pt idx="3688">
                  <c:v>3323</c:v>
                </c:pt>
                <c:pt idx="3689">
                  <c:v>3324</c:v>
                </c:pt>
                <c:pt idx="3690">
                  <c:v>3325</c:v>
                </c:pt>
                <c:pt idx="3691">
                  <c:v>3326</c:v>
                </c:pt>
                <c:pt idx="3692">
                  <c:v>3327</c:v>
                </c:pt>
                <c:pt idx="3693">
                  <c:v>3328</c:v>
                </c:pt>
                <c:pt idx="3694">
                  <c:v>3329</c:v>
                </c:pt>
                <c:pt idx="3695">
                  <c:v>3330</c:v>
                </c:pt>
                <c:pt idx="3696">
                  <c:v>3331</c:v>
                </c:pt>
                <c:pt idx="3697">
                  <c:v>3332</c:v>
                </c:pt>
                <c:pt idx="3698">
                  <c:v>3333</c:v>
                </c:pt>
                <c:pt idx="3699">
                  <c:v>3334</c:v>
                </c:pt>
                <c:pt idx="3700">
                  <c:v>3335</c:v>
                </c:pt>
                <c:pt idx="3701">
                  <c:v>3336</c:v>
                </c:pt>
                <c:pt idx="3702">
                  <c:v>3337</c:v>
                </c:pt>
                <c:pt idx="3703">
                  <c:v>3338</c:v>
                </c:pt>
                <c:pt idx="3704">
                  <c:v>3339</c:v>
                </c:pt>
                <c:pt idx="3705">
                  <c:v>3340</c:v>
                </c:pt>
                <c:pt idx="3706">
                  <c:v>3341</c:v>
                </c:pt>
                <c:pt idx="3707">
                  <c:v>3342</c:v>
                </c:pt>
                <c:pt idx="3708">
                  <c:v>3343</c:v>
                </c:pt>
                <c:pt idx="3709">
                  <c:v>3344</c:v>
                </c:pt>
                <c:pt idx="3710">
                  <c:v>3345</c:v>
                </c:pt>
                <c:pt idx="3711">
                  <c:v>3346</c:v>
                </c:pt>
                <c:pt idx="3712">
                  <c:v>3347</c:v>
                </c:pt>
                <c:pt idx="3713">
                  <c:v>3348</c:v>
                </c:pt>
                <c:pt idx="3714">
                  <c:v>3349</c:v>
                </c:pt>
                <c:pt idx="3715">
                  <c:v>3350</c:v>
                </c:pt>
                <c:pt idx="3716">
                  <c:v>3351</c:v>
                </c:pt>
                <c:pt idx="3717">
                  <c:v>3352</c:v>
                </c:pt>
                <c:pt idx="3718">
                  <c:v>3353</c:v>
                </c:pt>
                <c:pt idx="3719">
                  <c:v>3354</c:v>
                </c:pt>
                <c:pt idx="3720">
                  <c:v>3355</c:v>
                </c:pt>
                <c:pt idx="3721">
                  <c:v>3356</c:v>
                </c:pt>
                <c:pt idx="3722">
                  <c:v>3357</c:v>
                </c:pt>
                <c:pt idx="3723">
                  <c:v>3358</c:v>
                </c:pt>
                <c:pt idx="3724">
                  <c:v>3359</c:v>
                </c:pt>
                <c:pt idx="3725">
                  <c:v>3360</c:v>
                </c:pt>
                <c:pt idx="3726">
                  <c:v>3361</c:v>
                </c:pt>
                <c:pt idx="3727">
                  <c:v>3362</c:v>
                </c:pt>
                <c:pt idx="3728">
                  <c:v>3363</c:v>
                </c:pt>
                <c:pt idx="3729">
                  <c:v>3364</c:v>
                </c:pt>
                <c:pt idx="3730">
                  <c:v>3365</c:v>
                </c:pt>
                <c:pt idx="3731">
                  <c:v>3366</c:v>
                </c:pt>
                <c:pt idx="3732">
                  <c:v>3367</c:v>
                </c:pt>
                <c:pt idx="3733">
                  <c:v>3368</c:v>
                </c:pt>
                <c:pt idx="3734">
                  <c:v>3369</c:v>
                </c:pt>
                <c:pt idx="3735">
                  <c:v>3370</c:v>
                </c:pt>
                <c:pt idx="3736">
                  <c:v>3371</c:v>
                </c:pt>
                <c:pt idx="3737">
                  <c:v>3372</c:v>
                </c:pt>
                <c:pt idx="3738">
                  <c:v>3373</c:v>
                </c:pt>
                <c:pt idx="3739">
                  <c:v>3374</c:v>
                </c:pt>
                <c:pt idx="3740">
                  <c:v>3375</c:v>
                </c:pt>
                <c:pt idx="3741">
                  <c:v>3376</c:v>
                </c:pt>
                <c:pt idx="3742">
                  <c:v>3377</c:v>
                </c:pt>
                <c:pt idx="3743">
                  <c:v>3378</c:v>
                </c:pt>
                <c:pt idx="3744">
                  <c:v>3379</c:v>
                </c:pt>
                <c:pt idx="3745">
                  <c:v>3380</c:v>
                </c:pt>
                <c:pt idx="3746">
                  <c:v>3381</c:v>
                </c:pt>
                <c:pt idx="3747">
                  <c:v>3382</c:v>
                </c:pt>
                <c:pt idx="3748">
                  <c:v>3383</c:v>
                </c:pt>
                <c:pt idx="3749">
                  <c:v>3384</c:v>
                </c:pt>
                <c:pt idx="3750">
                  <c:v>3385</c:v>
                </c:pt>
                <c:pt idx="3751">
                  <c:v>3386</c:v>
                </c:pt>
                <c:pt idx="3752">
                  <c:v>3387</c:v>
                </c:pt>
                <c:pt idx="3753">
                  <c:v>3388</c:v>
                </c:pt>
                <c:pt idx="3754">
                  <c:v>3389</c:v>
                </c:pt>
                <c:pt idx="3755">
                  <c:v>3390</c:v>
                </c:pt>
                <c:pt idx="3756">
                  <c:v>3391</c:v>
                </c:pt>
                <c:pt idx="3757">
                  <c:v>3392</c:v>
                </c:pt>
                <c:pt idx="3758">
                  <c:v>3393</c:v>
                </c:pt>
                <c:pt idx="3759">
                  <c:v>3394</c:v>
                </c:pt>
                <c:pt idx="3760">
                  <c:v>3395</c:v>
                </c:pt>
                <c:pt idx="3761">
                  <c:v>3396</c:v>
                </c:pt>
                <c:pt idx="3762">
                  <c:v>3397</c:v>
                </c:pt>
                <c:pt idx="3763">
                  <c:v>3398</c:v>
                </c:pt>
                <c:pt idx="3764">
                  <c:v>3399</c:v>
                </c:pt>
                <c:pt idx="3765">
                  <c:v>3400</c:v>
                </c:pt>
                <c:pt idx="3766">
                  <c:v>3401</c:v>
                </c:pt>
                <c:pt idx="3767">
                  <c:v>3402</c:v>
                </c:pt>
                <c:pt idx="3768">
                  <c:v>3403</c:v>
                </c:pt>
                <c:pt idx="3769">
                  <c:v>3404</c:v>
                </c:pt>
                <c:pt idx="3770">
                  <c:v>3405</c:v>
                </c:pt>
                <c:pt idx="3771">
                  <c:v>3406</c:v>
                </c:pt>
                <c:pt idx="3772">
                  <c:v>3407</c:v>
                </c:pt>
                <c:pt idx="3773">
                  <c:v>3408</c:v>
                </c:pt>
                <c:pt idx="3774">
                  <c:v>3409</c:v>
                </c:pt>
                <c:pt idx="3775">
                  <c:v>3410</c:v>
                </c:pt>
                <c:pt idx="3776">
                  <c:v>3411</c:v>
                </c:pt>
                <c:pt idx="3777">
                  <c:v>3412</c:v>
                </c:pt>
                <c:pt idx="3778">
                  <c:v>3413</c:v>
                </c:pt>
                <c:pt idx="3779">
                  <c:v>3414</c:v>
                </c:pt>
                <c:pt idx="3780">
                  <c:v>3415</c:v>
                </c:pt>
                <c:pt idx="3781">
                  <c:v>3416</c:v>
                </c:pt>
                <c:pt idx="3782">
                  <c:v>3417</c:v>
                </c:pt>
                <c:pt idx="3783">
                  <c:v>3418</c:v>
                </c:pt>
                <c:pt idx="3784">
                  <c:v>3419</c:v>
                </c:pt>
                <c:pt idx="3785">
                  <c:v>3420</c:v>
                </c:pt>
                <c:pt idx="3786">
                  <c:v>3421</c:v>
                </c:pt>
                <c:pt idx="3787">
                  <c:v>3422</c:v>
                </c:pt>
                <c:pt idx="3788">
                  <c:v>3423</c:v>
                </c:pt>
                <c:pt idx="3789">
                  <c:v>3424</c:v>
                </c:pt>
                <c:pt idx="3790">
                  <c:v>3425</c:v>
                </c:pt>
                <c:pt idx="3791">
                  <c:v>3426</c:v>
                </c:pt>
                <c:pt idx="3792">
                  <c:v>3427</c:v>
                </c:pt>
                <c:pt idx="3793">
                  <c:v>3428</c:v>
                </c:pt>
                <c:pt idx="3794">
                  <c:v>3429</c:v>
                </c:pt>
                <c:pt idx="3795">
                  <c:v>3430</c:v>
                </c:pt>
                <c:pt idx="3796">
                  <c:v>3431</c:v>
                </c:pt>
                <c:pt idx="3797">
                  <c:v>3432</c:v>
                </c:pt>
                <c:pt idx="3798">
                  <c:v>3433</c:v>
                </c:pt>
                <c:pt idx="3799">
                  <c:v>3434</c:v>
                </c:pt>
                <c:pt idx="3800">
                  <c:v>3435</c:v>
                </c:pt>
                <c:pt idx="3801">
                  <c:v>3436</c:v>
                </c:pt>
                <c:pt idx="3802">
                  <c:v>3437</c:v>
                </c:pt>
                <c:pt idx="3803">
                  <c:v>3438</c:v>
                </c:pt>
                <c:pt idx="3804">
                  <c:v>3439</c:v>
                </c:pt>
                <c:pt idx="3805">
                  <c:v>3440</c:v>
                </c:pt>
                <c:pt idx="3806">
                  <c:v>3441</c:v>
                </c:pt>
                <c:pt idx="3807">
                  <c:v>3442</c:v>
                </c:pt>
                <c:pt idx="3808">
                  <c:v>3443</c:v>
                </c:pt>
                <c:pt idx="3809">
                  <c:v>3444</c:v>
                </c:pt>
                <c:pt idx="3810">
                  <c:v>3445</c:v>
                </c:pt>
                <c:pt idx="3811">
                  <c:v>3446</c:v>
                </c:pt>
                <c:pt idx="3812">
                  <c:v>3447</c:v>
                </c:pt>
                <c:pt idx="3813">
                  <c:v>3448</c:v>
                </c:pt>
                <c:pt idx="3814">
                  <c:v>3449</c:v>
                </c:pt>
                <c:pt idx="3815">
                  <c:v>3450</c:v>
                </c:pt>
                <c:pt idx="3816">
                  <c:v>3451</c:v>
                </c:pt>
                <c:pt idx="3817">
                  <c:v>3452</c:v>
                </c:pt>
                <c:pt idx="3818">
                  <c:v>3453</c:v>
                </c:pt>
                <c:pt idx="3819">
                  <c:v>3454</c:v>
                </c:pt>
                <c:pt idx="3820">
                  <c:v>3455</c:v>
                </c:pt>
                <c:pt idx="3821">
                  <c:v>3456</c:v>
                </c:pt>
                <c:pt idx="3822">
                  <c:v>3457</c:v>
                </c:pt>
                <c:pt idx="3823">
                  <c:v>3458</c:v>
                </c:pt>
                <c:pt idx="3824">
                  <c:v>3459</c:v>
                </c:pt>
                <c:pt idx="3825">
                  <c:v>3460</c:v>
                </c:pt>
                <c:pt idx="3826">
                  <c:v>3461</c:v>
                </c:pt>
                <c:pt idx="3827">
                  <c:v>3462</c:v>
                </c:pt>
                <c:pt idx="3828">
                  <c:v>3463</c:v>
                </c:pt>
                <c:pt idx="3829">
                  <c:v>3464</c:v>
                </c:pt>
                <c:pt idx="3830">
                  <c:v>3465</c:v>
                </c:pt>
                <c:pt idx="3831">
                  <c:v>3466</c:v>
                </c:pt>
                <c:pt idx="3832">
                  <c:v>3467</c:v>
                </c:pt>
                <c:pt idx="3833">
                  <c:v>3468</c:v>
                </c:pt>
                <c:pt idx="3834">
                  <c:v>3469</c:v>
                </c:pt>
                <c:pt idx="3835">
                  <c:v>3470</c:v>
                </c:pt>
                <c:pt idx="3836">
                  <c:v>3471</c:v>
                </c:pt>
                <c:pt idx="3837">
                  <c:v>3472</c:v>
                </c:pt>
                <c:pt idx="3838">
                  <c:v>3473</c:v>
                </c:pt>
                <c:pt idx="3839">
                  <c:v>3474</c:v>
                </c:pt>
                <c:pt idx="3840">
                  <c:v>3475</c:v>
                </c:pt>
                <c:pt idx="3841">
                  <c:v>3476</c:v>
                </c:pt>
                <c:pt idx="3842">
                  <c:v>3477</c:v>
                </c:pt>
                <c:pt idx="3843">
                  <c:v>3478</c:v>
                </c:pt>
                <c:pt idx="3844">
                  <c:v>3479</c:v>
                </c:pt>
                <c:pt idx="3845">
                  <c:v>3480</c:v>
                </c:pt>
                <c:pt idx="3846">
                  <c:v>3481</c:v>
                </c:pt>
                <c:pt idx="3847">
                  <c:v>3482</c:v>
                </c:pt>
                <c:pt idx="3848">
                  <c:v>3483</c:v>
                </c:pt>
                <c:pt idx="3849">
                  <c:v>3484</c:v>
                </c:pt>
                <c:pt idx="3850">
                  <c:v>3485</c:v>
                </c:pt>
                <c:pt idx="3851">
                  <c:v>3486</c:v>
                </c:pt>
                <c:pt idx="3852">
                  <c:v>3487</c:v>
                </c:pt>
                <c:pt idx="3853">
                  <c:v>3488</c:v>
                </c:pt>
                <c:pt idx="3854">
                  <c:v>3489</c:v>
                </c:pt>
                <c:pt idx="3855">
                  <c:v>3490</c:v>
                </c:pt>
                <c:pt idx="3856">
                  <c:v>3491</c:v>
                </c:pt>
                <c:pt idx="3857">
                  <c:v>3492</c:v>
                </c:pt>
                <c:pt idx="3858">
                  <c:v>3493</c:v>
                </c:pt>
                <c:pt idx="3859">
                  <c:v>3494</c:v>
                </c:pt>
                <c:pt idx="3860">
                  <c:v>3495</c:v>
                </c:pt>
                <c:pt idx="3861">
                  <c:v>3496</c:v>
                </c:pt>
                <c:pt idx="3862">
                  <c:v>3497</c:v>
                </c:pt>
                <c:pt idx="3863">
                  <c:v>3498</c:v>
                </c:pt>
                <c:pt idx="3864">
                  <c:v>3499</c:v>
                </c:pt>
                <c:pt idx="3865">
                  <c:v>3500</c:v>
                </c:pt>
                <c:pt idx="3866">
                  <c:v>3501</c:v>
                </c:pt>
                <c:pt idx="3867">
                  <c:v>3502</c:v>
                </c:pt>
                <c:pt idx="3868">
                  <c:v>3503</c:v>
                </c:pt>
                <c:pt idx="3869">
                  <c:v>3504</c:v>
                </c:pt>
                <c:pt idx="3870">
                  <c:v>3505</c:v>
                </c:pt>
                <c:pt idx="3871">
                  <c:v>3506</c:v>
                </c:pt>
                <c:pt idx="3872">
                  <c:v>3507</c:v>
                </c:pt>
                <c:pt idx="3873">
                  <c:v>3508</c:v>
                </c:pt>
                <c:pt idx="3874">
                  <c:v>3509</c:v>
                </c:pt>
                <c:pt idx="3875">
                  <c:v>3510</c:v>
                </c:pt>
                <c:pt idx="3876">
                  <c:v>3511</c:v>
                </c:pt>
                <c:pt idx="3877">
                  <c:v>3512</c:v>
                </c:pt>
                <c:pt idx="3878">
                  <c:v>3513</c:v>
                </c:pt>
                <c:pt idx="3879">
                  <c:v>3514</c:v>
                </c:pt>
                <c:pt idx="3880">
                  <c:v>3515</c:v>
                </c:pt>
                <c:pt idx="3881">
                  <c:v>3516</c:v>
                </c:pt>
                <c:pt idx="3882">
                  <c:v>3517</c:v>
                </c:pt>
                <c:pt idx="3883">
                  <c:v>3518</c:v>
                </c:pt>
                <c:pt idx="3884">
                  <c:v>3519</c:v>
                </c:pt>
                <c:pt idx="3885">
                  <c:v>3520</c:v>
                </c:pt>
                <c:pt idx="3886">
                  <c:v>3521</c:v>
                </c:pt>
                <c:pt idx="3887">
                  <c:v>3522</c:v>
                </c:pt>
                <c:pt idx="3888">
                  <c:v>3523</c:v>
                </c:pt>
                <c:pt idx="3889">
                  <c:v>3524</c:v>
                </c:pt>
                <c:pt idx="3890">
                  <c:v>3525</c:v>
                </c:pt>
                <c:pt idx="3891">
                  <c:v>3526</c:v>
                </c:pt>
                <c:pt idx="3892">
                  <c:v>3527</c:v>
                </c:pt>
                <c:pt idx="3893">
                  <c:v>3528</c:v>
                </c:pt>
                <c:pt idx="3894">
                  <c:v>3529</c:v>
                </c:pt>
                <c:pt idx="3895">
                  <c:v>3530</c:v>
                </c:pt>
                <c:pt idx="3896">
                  <c:v>3531</c:v>
                </c:pt>
                <c:pt idx="3897">
                  <c:v>3532</c:v>
                </c:pt>
                <c:pt idx="3898">
                  <c:v>3533</c:v>
                </c:pt>
                <c:pt idx="3899">
                  <c:v>3534</c:v>
                </c:pt>
                <c:pt idx="3900">
                  <c:v>3535</c:v>
                </c:pt>
                <c:pt idx="3901">
                  <c:v>3536</c:v>
                </c:pt>
                <c:pt idx="3902">
                  <c:v>3537</c:v>
                </c:pt>
                <c:pt idx="3903">
                  <c:v>3538</c:v>
                </c:pt>
                <c:pt idx="3904">
                  <c:v>3539</c:v>
                </c:pt>
                <c:pt idx="3905">
                  <c:v>3540</c:v>
                </c:pt>
                <c:pt idx="3906">
                  <c:v>3541</c:v>
                </c:pt>
                <c:pt idx="3907">
                  <c:v>3542</c:v>
                </c:pt>
                <c:pt idx="3908">
                  <c:v>3543</c:v>
                </c:pt>
                <c:pt idx="3909">
                  <c:v>3544</c:v>
                </c:pt>
                <c:pt idx="3910">
                  <c:v>3545</c:v>
                </c:pt>
                <c:pt idx="3911">
                  <c:v>3546</c:v>
                </c:pt>
                <c:pt idx="3912">
                  <c:v>3547</c:v>
                </c:pt>
                <c:pt idx="3913">
                  <c:v>3548</c:v>
                </c:pt>
                <c:pt idx="3914">
                  <c:v>3549</c:v>
                </c:pt>
                <c:pt idx="3915">
                  <c:v>3550</c:v>
                </c:pt>
                <c:pt idx="3916">
                  <c:v>3551</c:v>
                </c:pt>
                <c:pt idx="3917">
                  <c:v>3552</c:v>
                </c:pt>
                <c:pt idx="3918">
                  <c:v>3553</c:v>
                </c:pt>
                <c:pt idx="3919">
                  <c:v>3554</c:v>
                </c:pt>
                <c:pt idx="3920">
                  <c:v>3555</c:v>
                </c:pt>
                <c:pt idx="3921">
                  <c:v>3556</c:v>
                </c:pt>
                <c:pt idx="3922">
                  <c:v>3557</c:v>
                </c:pt>
                <c:pt idx="3923">
                  <c:v>3558</c:v>
                </c:pt>
                <c:pt idx="3924">
                  <c:v>3559</c:v>
                </c:pt>
                <c:pt idx="3925">
                  <c:v>3560</c:v>
                </c:pt>
                <c:pt idx="3926">
                  <c:v>3561</c:v>
                </c:pt>
                <c:pt idx="3927">
                  <c:v>3562</c:v>
                </c:pt>
                <c:pt idx="3928">
                  <c:v>3563</c:v>
                </c:pt>
                <c:pt idx="3929">
                  <c:v>3564</c:v>
                </c:pt>
                <c:pt idx="3930">
                  <c:v>3565</c:v>
                </c:pt>
                <c:pt idx="3931">
                  <c:v>3566</c:v>
                </c:pt>
                <c:pt idx="3932">
                  <c:v>3567</c:v>
                </c:pt>
                <c:pt idx="3933">
                  <c:v>3568</c:v>
                </c:pt>
                <c:pt idx="3934">
                  <c:v>3569</c:v>
                </c:pt>
                <c:pt idx="3935">
                  <c:v>3570</c:v>
                </c:pt>
                <c:pt idx="3936">
                  <c:v>3571</c:v>
                </c:pt>
                <c:pt idx="3937">
                  <c:v>3572</c:v>
                </c:pt>
                <c:pt idx="3938">
                  <c:v>3573</c:v>
                </c:pt>
                <c:pt idx="3939">
                  <c:v>3574</c:v>
                </c:pt>
                <c:pt idx="3940">
                  <c:v>3575</c:v>
                </c:pt>
                <c:pt idx="3941">
                  <c:v>3576</c:v>
                </c:pt>
                <c:pt idx="3942">
                  <c:v>3577</c:v>
                </c:pt>
                <c:pt idx="3943">
                  <c:v>3578</c:v>
                </c:pt>
                <c:pt idx="3944">
                  <c:v>3579</c:v>
                </c:pt>
                <c:pt idx="3945">
                  <c:v>3580</c:v>
                </c:pt>
                <c:pt idx="3946">
                  <c:v>3581</c:v>
                </c:pt>
                <c:pt idx="3947">
                  <c:v>3582</c:v>
                </c:pt>
                <c:pt idx="3948">
                  <c:v>3583</c:v>
                </c:pt>
                <c:pt idx="3949">
                  <c:v>3584</c:v>
                </c:pt>
                <c:pt idx="3950">
                  <c:v>3585</c:v>
                </c:pt>
                <c:pt idx="3951">
                  <c:v>3586</c:v>
                </c:pt>
                <c:pt idx="3952">
                  <c:v>3587</c:v>
                </c:pt>
                <c:pt idx="3953">
                  <c:v>3588</c:v>
                </c:pt>
                <c:pt idx="3954">
                  <c:v>3589</c:v>
                </c:pt>
                <c:pt idx="3955">
                  <c:v>3590</c:v>
                </c:pt>
                <c:pt idx="3956">
                  <c:v>3591</c:v>
                </c:pt>
                <c:pt idx="3957">
                  <c:v>3592</c:v>
                </c:pt>
                <c:pt idx="3958">
                  <c:v>3593</c:v>
                </c:pt>
                <c:pt idx="3959">
                  <c:v>3594</c:v>
                </c:pt>
                <c:pt idx="3960">
                  <c:v>3595</c:v>
                </c:pt>
                <c:pt idx="3961">
                  <c:v>3596</c:v>
                </c:pt>
                <c:pt idx="3962">
                  <c:v>3597</c:v>
                </c:pt>
                <c:pt idx="3963">
                  <c:v>3598</c:v>
                </c:pt>
                <c:pt idx="3964">
                  <c:v>3599</c:v>
                </c:pt>
                <c:pt idx="3965">
                  <c:v>3600</c:v>
                </c:pt>
                <c:pt idx="3966">
                  <c:v>3601</c:v>
                </c:pt>
                <c:pt idx="3967">
                  <c:v>3602</c:v>
                </c:pt>
                <c:pt idx="3968">
                  <c:v>3603</c:v>
                </c:pt>
                <c:pt idx="3969">
                  <c:v>3604</c:v>
                </c:pt>
                <c:pt idx="3970">
                  <c:v>3605</c:v>
                </c:pt>
                <c:pt idx="3971">
                  <c:v>3606</c:v>
                </c:pt>
                <c:pt idx="3972">
                  <c:v>3607</c:v>
                </c:pt>
                <c:pt idx="3973">
                  <c:v>3608</c:v>
                </c:pt>
                <c:pt idx="3974">
                  <c:v>3609</c:v>
                </c:pt>
                <c:pt idx="3975">
                  <c:v>3610</c:v>
                </c:pt>
                <c:pt idx="3976">
                  <c:v>3611</c:v>
                </c:pt>
                <c:pt idx="3977">
                  <c:v>3612</c:v>
                </c:pt>
                <c:pt idx="3978">
                  <c:v>3613</c:v>
                </c:pt>
                <c:pt idx="3979">
                  <c:v>3614</c:v>
                </c:pt>
                <c:pt idx="3980">
                  <c:v>3615</c:v>
                </c:pt>
                <c:pt idx="3981">
                  <c:v>3616</c:v>
                </c:pt>
                <c:pt idx="3982">
                  <c:v>3617</c:v>
                </c:pt>
                <c:pt idx="3983">
                  <c:v>3618</c:v>
                </c:pt>
                <c:pt idx="3984">
                  <c:v>3619</c:v>
                </c:pt>
                <c:pt idx="3985">
                  <c:v>3620</c:v>
                </c:pt>
                <c:pt idx="3986">
                  <c:v>3621</c:v>
                </c:pt>
                <c:pt idx="3987">
                  <c:v>3622</c:v>
                </c:pt>
                <c:pt idx="3988">
                  <c:v>3623</c:v>
                </c:pt>
                <c:pt idx="3989">
                  <c:v>3624</c:v>
                </c:pt>
                <c:pt idx="3990">
                  <c:v>3625</c:v>
                </c:pt>
                <c:pt idx="3991">
                  <c:v>3626</c:v>
                </c:pt>
                <c:pt idx="3992">
                  <c:v>3627</c:v>
                </c:pt>
                <c:pt idx="3993">
                  <c:v>3628</c:v>
                </c:pt>
                <c:pt idx="3994">
                  <c:v>3629</c:v>
                </c:pt>
                <c:pt idx="3995">
                  <c:v>3630</c:v>
                </c:pt>
                <c:pt idx="3996">
                  <c:v>3631</c:v>
                </c:pt>
              </c:numCache>
            </c:numRef>
          </c:cat>
          <c:val>
            <c:numRef>
              <c:f>'Figure 22 data'!$K$4:$K$4000</c:f>
              <c:numCache>
                <c:formatCode>0.00</c:formatCode>
                <c:ptCount val="3997"/>
                <c:pt idx="0">
                  <c:v>100</c:v>
                </c:pt>
                <c:pt idx="1">
                  <c:v>99.568394683516033</c:v>
                </c:pt>
                <c:pt idx="2">
                  <c:v>100.93341630367145</c:v>
                </c:pt>
                <c:pt idx="3">
                  <c:v>101.10334593844239</c:v>
                </c:pt>
                <c:pt idx="4">
                  <c:v>100.34464601981715</c:v>
                </c:pt>
                <c:pt idx="5">
                  <c:v>100.34464601981715</c:v>
                </c:pt>
                <c:pt idx="6">
                  <c:v>100.34464601981715</c:v>
                </c:pt>
                <c:pt idx="7">
                  <c:v>100.15796275908288</c:v>
                </c:pt>
                <c:pt idx="8">
                  <c:v>99.908253953057951</c:v>
                </c:pt>
                <c:pt idx="9">
                  <c:v>99.921018620458582</c:v>
                </c:pt>
                <c:pt idx="10">
                  <c:v>99.183859078071904</c:v>
                </c:pt>
                <c:pt idx="11">
                  <c:v>97.823624208191745</c:v>
                </c:pt>
                <c:pt idx="12">
                  <c:v>97.823624208191745</c:v>
                </c:pt>
                <c:pt idx="13">
                  <c:v>97.823624208191745</c:v>
                </c:pt>
                <c:pt idx="14">
                  <c:v>98.690823799722381</c:v>
                </c:pt>
                <c:pt idx="15">
                  <c:v>99.412825299570812</c:v>
                </c:pt>
                <c:pt idx="16">
                  <c:v>99.279594083576697</c:v>
                </c:pt>
                <c:pt idx="17">
                  <c:v>100.55845419877782</c:v>
                </c:pt>
                <c:pt idx="18">
                  <c:v>100.02632712651385</c:v>
                </c:pt>
                <c:pt idx="19">
                  <c:v>100.02632712651385</c:v>
                </c:pt>
                <c:pt idx="20">
                  <c:v>100.02632712651385</c:v>
                </c:pt>
                <c:pt idx="21">
                  <c:v>100.17471638504624</c:v>
                </c:pt>
                <c:pt idx="22">
                  <c:v>100.30395864247767</c:v>
                </c:pt>
                <c:pt idx="23">
                  <c:v>101.87560831618087</c:v>
                </c:pt>
                <c:pt idx="24">
                  <c:v>101.47671245991103</c:v>
                </c:pt>
                <c:pt idx="25">
                  <c:v>101.51341087868786</c:v>
                </c:pt>
                <c:pt idx="26">
                  <c:v>101.51341087868786</c:v>
                </c:pt>
                <c:pt idx="27">
                  <c:v>101.51341087868786</c:v>
                </c:pt>
                <c:pt idx="28">
                  <c:v>101.56606513171546</c:v>
                </c:pt>
                <c:pt idx="29">
                  <c:v>101.37778628755611</c:v>
                </c:pt>
                <c:pt idx="30">
                  <c:v>100.51218227945054</c:v>
                </c:pt>
                <c:pt idx="31">
                  <c:v>100.66057153798292</c:v>
                </c:pt>
                <c:pt idx="32">
                  <c:v>101.0443093517145</c:v>
                </c:pt>
                <c:pt idx="33">
                  <c:v>101.0443093517145</c:v>
                </c:pt>
                <c:pt idx="34">
                  <c:v>101.0443093517145</c:v>
                </c:pt>
                <c:pt idx="35">
                  <c:v>102.55293348012707</c:v>
                </c:pt>
                <c:pt idx="36">
                  <c:v>101.65541780351991</c:v>
                </c:pt>
                <c:pt idx="37">
                  <c:v>101.24854403012465</c:v>
                </c:pt>
                <c:pt idx="38">
                  <c:v>100.62227753578101</c:v>
                </c:pt>
                <c:pt idx="39">
                  <c:v>100.39730027284482</c:v>
                </c:pt>
                <c:pt idx="40">
                  <c:v>100.39730027284482</c:v>
                </c:pt>
                <c:pt idx="41">
                  <c:v>100.39730027284482</c:v>
                </c:pt>
                <c:pt idx="42">
                  <c:v>101.0467027268521</c:v>
                </c:pt>
                <c:pt idx="43">
                  <c:v>100.9557544716226</c:v>
                </c:pt>
                <c:pt idx="44">
                  <c:v>101.08020997877878</c:v>
                </c:pt>
                <c:pt idx="45">
                  <c:v>100.64621128715719</c:v>
                </c:pt>
                <c:pt idx="46">
                  <c:v>101.80221147862719</c:v>
                </c:pt>
                <c:pt idx="47">
                  <c:v>101.80221147862719</c:v>
                </c:pt>
                <c:pt idx="48">
                  <c:v>101.80221147862719</c:v>
                </c:pt>
                <c:pt idx="49">
                  <c:v>102.29285338183911</c:v>
                </c:pt>
                <c:pt idx="50">
                  <c:v>103.34434285896643</c:v>
                </c:pt>
                <c:pt idx="51">
                  <c:v>104.31046862285197</c:v>
                </c:pt>
                <c:pt idx="52">
                  <c:v>104.51709667639975</c:v>
                </c:pt>
                <c:pt idx="53">
                  <c:v>105.76564070652437</c:v>
                </c:pt>
                <c:pt idx="54">
                  <c:v>105.76564070652437</c:v>
                </c:pt>
                <c:pt idx="55">
                  <c:v>105.76564070652437</c:v>
                </c:pt>
                <c:pt idx="56">
                  <c:v>106.00976497056149</c:v>
                </c:pt>
                <c:pt idx="57">
                  <c:v>106.89690935490563</c:v>
                </c:pt>
                <c:pt idx="58">
                  <c:v>107.53035597466213</c:v>
                </c:pt>
                <c:pt idx="59">
                  <c:v>107.36920204872911</c:v>
                </c:pt>
                <c:pt idx="60">
                  <c:v>106.97668852615959</c:v>
                </c:pt>
                <c:pt idx="61">
                  <c:v>106.97668852615959</c:v>
                </c:pt>
                <c:pt idx="62">
                  <c:v>106.97668852615959</c:v>
                </c:pt>
                <c:pt idx="63">
                  <c:v>107.20166578909578</c:v>
                </c:pt>
                <c:pt idx="64">
                  <c:v>107.42664305203198</c:v>
                </c:pt>
                <c:pt idx="65">
                  <c:v>107.85425940995324</c:v>
                </c:pt>
                <c:pt idx="66">
                  <c:v>107.20884591450863</c:v>
                </c:pt>
                <c:pt idx="67">
                  <c:v>105.75367383083623</c:v>
                </c:pt>
                <c:pt idx="68">
                  <c:v>105.75367383083623</c:v>
                </c:pt>
                <c:pt idx="69">
                  <c:v>105.75367383083623</c:v>
                </c:pt>
                <c:pt idx="70">
                  <c:v>106.88095352065483</c:v>
                </c:pt>
                <c:pt idx="71">
                  <c:v>107.38675346640498</c:v>
                </c:pt>
                <c:pt idx="72">
                  <c:v>107.91967833038152</c:v>
                </c:pt>
                <c:pt idx="73">
                  <c:v>109.11477031576597</c:v>
                </c:pt>
                <c:pt idx="74">
                  <c:v>109.6078055941155</c:v>
                </c:pt>
                <c:pt idx="75">
                  <c:v>109.6078055941155</c:v>
                </c:pt>
                <c:pt idx="76">
                  <c:v>109.6078055941155</c:v>
                </c:pt>
                <c:pt idx="77">
                  <c:v>109.47696775325899</c:v>
                </c:pt>
                <c:pt idx="78">
                  <c:v>109.71470968359581</c:v>
                </c:pt>
                <c:pt idx="79">
                  <c:v>109.46021412729564</c:v>
                </c:pt>
                <c:pt idx="80">
                  <c:v>109.76816172833597</c:v>
                </c:pt>
                <c:pt idx="81">
                  <c:v>108.95202080640786</c:v>
                </c:pt>
                <c:pt idx="82">
                  <c:v>108.95202080640786</c:v>
                </c:pt>
                <c:pt idx="83">
                  <c:v>108.95202080640786</c:v>
                </c:pt>
                <c:pt idx="84">
                  <c:v>107.9659502497088</c:v>
                </c:pt>
                <c:pt idx="85">
                  <c:v>106.82271472563943</c:v>
                </c:pt>
                <c:pt idx="86">
                  <c:v>108.95361638983294</c:v>
                </c:pt>
                <c:pt idx="87">
                  <c:v>110.01228599237311</c:v>
                </c:pt>
                <c:pt idx="88">
                  <c:v>108.62731957940419</c:v>
                </c:pt>
                <c:pt idx="89">
                  <c:v>108.62731957940419</c:v>
                </c:pt>
                <c:pt idx="90">
                  <c:v>108.62731957940419</c:v>
                </c:pt>
                <c:pt idx="91">
                  <c:v>110.35533642876516</c:v>
                </c:pt>
                <c:pt idx="92">
                  <c:v>110.38565251384166</c:v>
                </c:pt>
                <c:pt idx="93">
                  <c:v>110.10084087246497</c:v>
                </c:pt>
                <c:pt idx="94">
                  <c:v>110.20455379509514</c:v>
                </c:pt>
                <c:pt idx="95">
                  <c:v>110.84438274855198</c:v>
                </c:pt>
                <c:pt idx="96">
                  <c:v>110.84438274855198</c:v>
                </c:pt>
                <c:pt idx="97">
                  <c:v>110.84438274855198</c:v>
                </c:pt>
                <c:pt idx="98">
                  <c:v>112.32428637531309</c:v>
                </c:pt>
                <c:pt idx="99">
                  <c:v>111.90305235109214</c:v>
                </c:pt>
                <c:pt idx="100">
                  <c:v>112.99842037240914</c:v>
                </c:pt>
                <c:pt idx="101">
                  <c:v>112.62026710066533</c:v>
                </c:pt>
                <c:pt idx="102">
                  <c:v>111.81449747100022</c:v>
                </c:pt>
                <c:pt idx="103">
                  <c:v>111.81449747100022</c:v>
                </c:pt>
                <c:pt idx="104">
                  <c:v>111.81449747100022</c:v>
                </c:pt>
                <c:pt idx="105">
                  <c:v>112.52293651173547</c:v>
                </c:pt>
                <c:pt idx="106">
                  <c:v>111.16270164185531</c:v>
                </c:pt>
                <c:pt idx="107">
                  <c:v>110.33140267738894</c:v>
                </c:pt>
                <c:pt idx="108">
                  <c:v>111.19381551864434</c:v>
                </c:pt>
                <c:pt idx="109">
                  <c:v>110.22529637962117</c:v>
                </c:pt>
                <c:pt idx="110">
                  <c:v>110.22529637962117</c:v>
                </c:pt>
                <c:pt idx="111">
                  <c:v>110.22529637962117</c:v>
                </c:pt>
                <c:pt idx="112">
                  <c:v>111.7075933815199</c:v>
                </c:pt>
                <c:pt idx="113">
                  <c:v>111.90385014280466</c:v>
                </c:pt>
                <c:pt idx="114">
                  <c:v>112.30753274934973</c:v>
                </c:pt>
                <c:pt idx="115">
                  <c:v>112.47267563384545</c:v>
                </c:pt>
                <c:pt idx="116">
                  <c:v>110.54281748121194</c:v>
                </c:pt>
                <c:pt idx="117">
                  <c:v>110.54281748121194</c:v>
                </c:pt>
                <c:pt idx="118">
                  <c:v>110.54281748121194</c:v>
                </c:pt>
                <c:pt idx="119">
                  <c:v>110.72152282482084</c:v>
                </c:pt>
                <c:pt idx="120">
                  <c:v>108.63928645509225</c:v>
                </c:pt>
                <c:pt idx="121">
                  <c:v>108.52440444848652</c:v>
                </c:pt>
                <c:pt idx="122">
                  <c:v>109.42032454166861</c:v>
                </c:pt>
                <c:pt idx="123">
                  <c:v>106.42222328594445</c:v>
                </c:pt>
                <c:pt idx="124">
                  <c:v>106.42222328594445</c:v>
                </c:pt>
                <c:pt idx="125">
                  <c:v>106.42222328594445</c:v>
                </c:pt>
                <c:pt idx="126">
                  <c:v>107.07162573995176</c:v>
                </c:pt>
                <c:pt idx="127">
                  <c:v>108.00823321047335</c:v>
                </c:pt>
                <c:pt idx="128">
                  <c:v>109.41394220796829</c:v>
                </c:pt>
                <c:pt idx="129">
                  <c:v>109.32857849472654</c:v>
                </c:pt>
                <c:pt idx="130">
                  <c:v>109.05174477047527</c:v>
                </c:pt>
                <c:pt idx="131">
                  <c:v>109.05174477047527</c:v>
                </c:pt>
                <c:pt idx="132">
                  <c:v>109.05174477047527</c:v>
                </c:pt>
                <c:pt idx="133">
                  <c:v>109.15944665166811</c:v>
                </c:pt>
                <c:pt idx="134">
                  <c:v>109.60621001069032</c:v>
                </c:pt>
                <c:pt idx="135">
                  <c:v>109.53281317313669</c:v>
                </c:pt>
                <c:pt idx="136">
                  <c:v>109.83916519075193</c:v>
                </c:pt>
                <c:pt idx="137">
                  <c:v>110.53244618894892</c:v>
                </c:pt>
                <c:pt idx="138">
                  <c:v>110.53244618894892</c:v>
                </c:pt>
                <c:pt idx="139">
                  <c:v>110.53244618894892</c:v>
                </c:pt>
                <c:pt idx="140">
                  <c:v>110.62339444417843</c:v>
                </c:pt>
                <c:pt idx="141">
                  <c:v>110.00989261723542</c:v>
                </c:pt>
                <c:pt idx="142">
                  <c:v>110.29550205032463</c:v>
                </c:pt>
                <c:pt idx="143">
                  <c:v>109.8343784404767</c:v>
                </c:pt>
                <c:pt idx="144">
                  <c:v>110.89225025130433</c:v>
                </c:pt>
                <c:pt idx="145">
                  <c:v>110.89225025130433</c:v>
                </c:pt>
                <c:pt idx="146">
                  <c:v>110.89225025130433</c:v>
                </c:pt>
                <c:pt idx="147">
                  <c:v>109.6070078024029</c:v>
                </c:pt>
                <c:pt idx="148">
                  <c:v>107.91409378839369</c:v>
                </c:pt>
                <c:pt idx="149">
                  <c:v>108.41750035900621</c:v>
                </c:pt>
                <c:pt idx="150">
                  <c:v>108.35447481371558</c:v>
                </c:pt>
                <c:pt idx="151">
                  <c:v>109.17620027763145</c:v>
                </c:pt>
                <c:pt idx="152">
                  <c:v>109.17620027763145</c:v>
                </c:pt>
                <c:pt idx="153">
                  <c:v>109.17620027763145</c:v>
                </c:pt>
                <c:pt idx="154">
                  <c:v>110.40081055637985</c:v>
                </c:pt>
                <c:pt idx="155">
                  <c:v>110.66408182151798</c:v>
                </c:pt>
                <c:pt idx="156">
                  <c:v>111.05819092751257</c:v>
                </c:pt>
                <c:pt idx="157">
                  <c:v>111.03585275956146</c:v>
                </c:pt>
                <c:pt idx="158">
                  <c:v>111.48341391029624</c:v>
                </c:pt>
                <c:pt idx="159">
                  <c:v>111.48341391029624</c:v>
                </c:pt>
                <c:pt idx="160">
                  <c:v>111.48341391029624</c:v>
                </c:pt>
                <c:pt idx="161">
                  <c:v>111.82327317983814</c:v>
                </c:pt>
                <c:pt idx="162">
                  <c:v>111.89268105882908</c:v>
                </c:pt>
                <c:pt idx="163">
                  <c:v>112.03947473393637</c:v>
                </c:pt>
                <c:pt idx="164">
                  <c:v>112.11526494662766</c:v>
                </c:pt>
                <c:pt idx="165">
                  <c:v>114.04272972412356</c:v>
                </c:pt>
                <c:pt idx="166">
                  <c:v>114.04272972412356</c:v>
                </c:pt>
                <c:pt idx="167">
                  <c:v>114.04272972412356</c:v>
                </c:pt>
                <c:pt idx="168">
                  <c:v>115.76835319834689</c:v>
                </c:pt>
                <c:pt idx="169">
                  <c:v>117.0488088969731</c:v>
                </c:pt>
                <c:pt idx="170">
                  <c:v>116.71453416941897</c:v>
                </c:pt>
                <c:pt idx="171">
                  <c:v>115.89520208064071</c:v>
                </c:pt>
                <c:pt idx="172">
                  <c:v>115.86727937070182</c:v>
                </c:pt>
                <c:pt idx="173">
                  <c:v>115.86727937070182</c:v>
                </c:pt>
                <c:pt idx="174">
                  <c:v>115.86727937070182</c:v>
                </c:pt>
                <c:pt idx="175">
                  <c:v>116.97222089256931</c:v>
                </c:pt>
                <c:pt idx="176">
                  <c:v>117.45807604550598</c:v>
                </c:pt>
                <c:pt idx="177">
                  <c:v>118.02450816140917</c:v>
                </c:pt>
                <c:pt idx="178">
                  <c:v>117.93355990617964</c:v>
                </c:pt>
                <c:pt idx="179">
                  <c:v>118.46967593700633</c:v>
                </c:pt>
                <c:pt idx="180">
                  <c:v>118.46967593700633</c:v>
                </c:pt>
                <c:pt idx="181">
                  <c:v>118.46967593700633</c:v>
                </c:pt>
                <c:pt idx="182">
                  <c:v>118.60051377786282</c:v>
                </c:pt>
                <c:pt idx="183">
                  <c:v>118.1234343337641</c:v>
                </c:pt>
                <c:pt idx="184">
                  <c:v>118.10109616581298</c:v>
                </c:pt>
                <c:pt idx="185">
                  <c:v>119.28262569208428</c:v>
                </c:pt>
                <c:pt idx="186">
                  <c:v>119.75731176104539</c:v>
                </c:pt>
                <c:pt idx="187">
                  <c:v>119.75731176104539</c:v>
                </c:pt>
                <c:pt idx="188">
                  <c:v>119.75731176104539</c:v>
                </c:pt>
                <c:pt idx="189">
                  <c:v>120.41469213217809</c:v>
                </c:pt>
                <c:pt idx="190">
                  <c:v>121.97357713848065</c:v>
                </c:pt>
                <c:pt idx="191">
                  <c:v>124.2002138081789</c:v>
                </c:pt>
                <c:pt idx="192">
                  <c:v>124.03905988224589</c:v>
                </c:pt>
                <c:pt idx="193">
                  <c:v>121.90975380147745</c:v>
                </c:pt>
                <c:pt idx="194">
                  <c:v>121.90975380147745</c:v>
                </c:pt>
                <c:pt idx="195">
                  <c:v>121.90975380147745</c:v>
                </c:pt>
                <c:pt idx="196">
                  <c:v>119.18290172801682</c:v>
                </c:pt>
                <c:pt idx="197">
                  <c:v>122.54080704609636</c:v>
                </c:pt>
                <c:pt idx="198">
                  <c:v>122.27514240582066</c:v>
                </c:pt>
                <c:pt idx="199">
                  <c:v>120.26949404049587</c:v>
                </c:pt>
                <c:pt idx="200">
                  <c:v>120.17774799355382</c:v>
                </c:pt>
                <c:pt idx="201">
                  <c:v>120.17774799355382</c:v>
                </c:pt>
                <c:pt idx="202">
                  <c:v>120.17774799355382</c:v>
                </c:pt>
                <c:pt idx="203">
                  <c:v>122.82322531233541</c:v>
                </c:pt>
                <c:pt idx="204">
                  <c:v>123.63617506741335</c:v>
                </c:pt>
                <c:pt idx="205">
                  <c:v>124.81291784340938</c:v>
                </c:pt>
                <c:pt idx="206">
                  <c:v>125.28840170408306</c:v>
                </c:pt>
                <c:pt idx="207">
                  <c:v>124.06618480047224</c:v>
                </c:pt>
                <c:pt idx="208">
                  <c:v>124.06618480047224</c:v>
                </c:pt>
                <c:pt idx="209">
                  <c:v>124.06618480047224</c:v>
                </c:pt>
                <c:pt idx="210">
                  <c:v>124.28477972970812</c:v>
                </c:pt>
                <c:pt idx="211">
                  <c:v>124.11245671979957</c:v>
                </c:pt>
                <c:pt idx="212">
                  <c:v>124.52571282689514</c:v>
                </c:pt>
                <c:pt idx="213">
                  <c:v>124.72196958817989</c:v>
                </c:pt>
                <c:pt idx="214">
                  <c:v>125.03231056435783</c:v>
                </c:pt>
                <c:pt idx="215">
                  <c:v>125.03231056435783</c:v>
                </c:pt>
                <c:pt idx="216">
                  <c:v>125.03231056435783</c:v>
                </c:pt>
                <c:pt idx="217">
                  <c:v>126.26649434365673</c:v>
                </c:pt>
                <c:pt idx="218">
                  <c:v>126.97972013466723</c:v>
                </c:pt>
                <c:pt idx="219">
                  <c:v>128.80985432323325</c:v>
                </c:pt>
                <c:pt idx="220">
                  <c:v>129.18481642812691</c:v>
                </c:pt>
                <c:pt idx="221">
                  <c:v>128.50031113876784</c:v>
                </c:pt>
                <c:pt idx="222">
                  <c:v>128.50031113876784</c:v>
                </c:pt>
                <c:pt idx="223">
                  <c:v>128.50031113876784</c:v>
                </c:pt>
                <c:pt idx="224">
                  <c:v>126.51221419111893</c:v>
                </c:pt>
                <c:pt idx="225">
                  <c:v>121.8722575909881</c:v>
                </c:pt>
                <c:pt idx="226">
                  <c:v>117.43733346097997</c:v>
                </c:pt>
                <c:pt idx="227">
                  <c:v>119.95037735548</c:v>
                </c:pt>
                <c:pt idx="228">
                  <c:v>119.64641871300238</c:v>
                </c:pt>
                <c:pt idx="229">
                  <c:v>119.64641871300238</c:v>
                </c:pt>
                <c:pt idx="230">
                  <c:v>119.64641871300238</c:v>
                </c:pt>
                <c:pt idx="231">
                  <c:v>116.04438913088568</c:v>
                </c:pt>
                <c:pt idx="232">
                  <c:v>120.01420069248317</c:v>
                </c:pt>
                <c:pt idx="233">
                  <c:v>120.98271983150636</c:v>
                </c:pt>
                <c:pt idx="234">
                  <c:v>119.03929921975966</c:v>
                </c:pt>
                <c:pt idx="235">
                  <c:v>117.23309878256981</c:v>
                </c:pt>
                <c:pt idx="236">
                  <c:v>117.23309878256981</c:v>
                </c:pt>
                <c:pt idx="237">
                  <c:v>117.23309878256981</c:v>
                </c:pt>
                <c:pt idx="238">
                  <c:v>118.02131699455902</c:v>
                </c:pt>
                <c:pt idx="239">
                  <c:v>119.30416606832286</c:v>
                </c:pt>
                <c:pt idx="240">
                  <c:v>121.06090341933526</c:v>
                </c:pt>
                <c:pt idx="241">
                  <c:v>117.77081039682159</c:v>
                </c:pt>
                <c:pt idx="242">
                  <c:v>116.74325467107046</c:v>
                </c:pt>
                <c:pt idx="243">
                  <c:v>116.74325467107046</c:v>
                </c:pt>
                <c:pt idx="244">
                  <c:v>116.74325467107046</c:v>
                </c:pt>
                <c:pt idx="245">
                  <c:v>113.28243422207329</c:v>
                </c:pt>
                <c:pt idx="246">
                  <c:v>115.19314537360584</c:v>
                </c:pt>
                <c:pt idx="247">
                  <c:v>117.48121200516967</c:v>
                </c:pt>
                <c:pt idx="248">
                  <c:v>115.55294943596125</c:v>
                </c:pt>
                <c:pt idx="249">
                  <c:v>114.66261388476696</c:v>
                </c:pt>
                <c:pt idx="250">
                  <c:v>114.66261388476696</c:v>
                </c:pt>
                <c:pt idx="251">
                  <c:v>114.66261388476696</c:v>
                </c:pt>
                <c:pt idx="252">
                  <c:v>112.6633478531425</c:v>
                </c:pt>
                <c:pt idx="253">
                  <c:v>111.4674580760455</c:v>
                </c:pt>
                <c:pt idx="254">
                  <c:v>116.28532222807267</c:v>
                </c:pt>
                <c:pt idx="255">
                  <c:v>114.44162558039345</c:v>
                </c:pt>
                <c:pt idx="256">
                  <c:v>114.95779681840663</c:v>
                </c:pt>
                <c:pt idx="257">
                  <c:v>114.95779681840663</c:v>
                </c:pt>
                <c:pt idx="258">
                  <c:v>114.95779681840663</c:v>
                </c:pt>
                <c:pt idx="259">
                  <c:v>115.6790005265425</c:v>
                </c:pt>
                <c:pt idx="260">
                  <c:v>116.44009382030536</c:v>
                </c:pt>
                <c:pt idx="261">
                  <c:v>122.82721427089812</c:v>
                </c:pt>
                <c:pt idx="262">
                  <c:v>121.95044117881702</c:v>
                </c:pt>
                <c:pt idx="263">
                  <c:v>123.45746972380449</c:v>
                </c:pt>
                <c:pt idx="264">
                  <c:v>123.45746972380449</c:v>
                </c:pt>
                <c:pt idx="265">
                  <c:v>123.45746972380449</c:v>
                </c:pt>
                <c:pt idx="266">
                  <c:v>122.54160483780893</c:v>
                </c:pt>
                <c:pt idx="267">
                  <c:v>124.85759417931165</c:v>
                </c:pt>
                <c:pt idx="268">
                  <c:v>126.32074418010946</c:v>
                </c:pt>
                <c:pt idx="269">
                  <c:v>127.90675410463835</c:v>
                </c:pt>
                <c:pt idx="270">
                  <c:v>127.41770778485153</c:v>
                </c:pt>
                <c:pt idx="271">
                  <c:v>127.41770778485153</c:v>
                </c:pt>
                <c:pt idx="272">
                  <c:v>127.41770778485153</c:v>
                </c:pt>
                <c:pt idx="273">
                  <c:v>127.67699009142693</c:v>
                </c:pt>
                <c:pt idx="274">
                  <c:v>128.88165557736184</c:v>
                </c:pt>
                <c:pt idx="275">
                  <c:v>128.21071274711596</c:v>
                </c:pt>
                <c:pt idx="276">
                  <c:v>127.59162637818517</c:v>
                </c:pt>
                <c:pt idx="277">
                  <c:v>128.44446571889009</c:v>
                </c:pt>
                <c:pt idx="278">
                  <c:v>128.44446571889009</c:v>
                </c:pt>
                <c:pt idx="279">
                  <c:v>128.44446571889009</c:v>
                </c:pt>
                <c:pt idx="280">
                  <c:v>130.03526239369424</c:v>
                </c:pt>
                <c:pt idx="281">
                  <c:v>128.99334641711741</c:v>
                </c:pt>
                <c:pt idx="282">
                  <c:v>129.11620634084852</c:v>
                </c:pt>
                <c:pt idx="283">
                  <c:v>127.66342763231374</c:v>
                </c:pt>
                <c:pt idx="284">
                  <c:v>127.75996042953105</c:v>
                </c:pt>
                <c:pt idx="285">
                  <c:v>127.75996042953105</c:v>
                </c:pt>
                <c:pt idx="286">
                  <c:v>127.75996042953105</c:v>
                </c:pt>
                <c:pt idx="287">
                  <c:v>131.52473952100584</c:v>
                </c:pt>
                <c:pt idx="288">
                  <c:v>131.50479472819237</c:v>
                </c:pt>
                <c:pt idx="289">
                  <c:v>135.58310596269527</c:v>
                </c:pt>
                <c:pt idx="290">
                  <c:v>137.53290890814228</c:v>
                </c:pt>
                <c:pt idx="291">
                  <c:v>136.52210680835449</c:v>
                </c:pt>
                <c:pt idx="292">
                  <c:v>136.52210680835449</c:v>
                </c:pt>
                <c:pt idx="293">
                  <c:v>136.52210680835449</c:v>
                </c:pt>
                <c:pt idx="294">
                  <c:v>137.5257287827294</c:v>
                </c:pt>
                <c:pt idx="295">
                  <c:v>135.53842962679303</c:v>
                </c:pt>
                <c:pt idx="296">
                  <c:v>136.04263398911812</c:v>
                </c:pt>
                <c:pt idx="297">
                  <c:v>136.96089225025128</c:v>
                </c:pt>
                <c:pt idx="298">
                  <c:v>133.08522011073347</c:v>
                </c:pt>
                <c:pt idx="299">
                  <c:v>133.08522011073347</c:v>
                </c:pt>
                <c:pt idx="300">
                  <c:v>133.08522011073347</c:v>
                </c:pt>
                <c:pt idx="301">
                  <c:v>132.66797504507522</c:v>
                </c:pt>
                <c:pt idx="302">
                  <c:v>130.7381168924417</c:v>
                </c:pt>
                <c:pt idx="303">
                  <c:v>130.6256282609736</c:v>
                </c:pt>
                <c:pt idx="304">
                  <c:v>133.67159701945013</c:v>
                </c:pt>
                <c:pt idx="305">
                  <c:v>134.51167169275442</c:v>
                </c:pt>
                <c:pt idx="306">
                  <c:v>134.51167169275442</c:v>
                </c:pt>
                <c:pt idx="307">
                  <c:v>134.51167169275442</c:v>
                </c:pt>
                <c:pt idx="308">
                  <c:v>136.53487147575507</c:v>
                </c:pt>
                <c:pt idx="309">
                  <c:v>137.2528840170408</c:v>
                </c:pt>
                <c:pt idx="310">
                  <c:v>138.7463501029151</c:v>
                </c:pt>
                <c:pt idx="311">
                  <c:v>137.59433887000779</c:v>
                </c:pt>
                <c:pt idx="312">
                  <c:v>139.78507491264179</c:v>
                </c:pt>
                <c:pt idx="313">
                  <c:v>139.78507491264179</c:v>
                </c:pt>
                <c:pt idx="314">
                  <c:v>139.78507491264179</c:v>
                </c:pt>
                <c:pt idx="315">
                  <c:v>141.46681984267548</c:v>
                </c:pt>
                <c:pt idx="316">
                  <c:v>142.73610645732614</c:v>
                </c:pt>
                <c:pt idx="317">
                  <c:v>142.63558470154615</c:v>
                </c:pt>
                <c:pt idx="318">
                  <c:v>140.33714677771928</c:v>
                </c:pt>
                <c:pt idx="319">
                  <c:v>137.00796196129116</c:v>
                </c:pt>
                <c:pt idx="320">
                  <c:v>137.00796196129116</c:v>
                </c:pt>
                <c:pt idx="321">
                  <c:v>137.00796196129116</c:v>
                </c:pt>
                <c:pt idx="322">
                  <c:v>132.05527100984477</c:v>
                </c:pt>
                <c:pt idx="323">
                  <c:v>136.5667831442567</c:v>
                </c:pt>
                <c:pt idx="324">
                  <c:v>132.98948510522874</c:v>
                </c:pt>
                <c:pt idx="325">
                  <c:v>132.79322834394398</c:v>
                </c:pt>
                <c:pt idx="326">
                  <c:v>136.89866449667323</c:v>
                </c:pt>
                <c:pt idx="327">
                  <c:v>136.89866449667323</c:v>
                </c:pt>
                <c:pt idx="328">
                  <c:v>136.89866449667323</c:v>
                </c:pt>
                <c:pt idx="329">
                  <c:v>140.72646913343868</c:v>
                </c:pt>
                <c:pt idx="330">
                  <c:v>141.6335583105963</c:v>
                </c:pt>
                <c:pt idx="331">
                  <c:v>142.21913742760046</c:v>
                </c:pt>
                <c:pt idx="332">
                  <c:v>142.80870550316729</c:v>
                </c:pt>
                <c:pt idx="333">
                  <c:v>142.50315127726458</c:v>
                </c:pt>
                <c:pt idx="334">
                  <c:v>142.50315127726458</c:v>
                </c:pt>
                <c:pt idx="335">
                  <c:v>142.50315127726458</c:v>
                </c:pt>
                <c:pt idx="336">
                  <c:v>143.82349656151777</c:v>
                </c:pt>
                <c:pt idx="337">
                  <c:v>138.31155361958105</c:v>
                </c:pt>
                <c:pt idx="338">
                  <c:v>138.03711327046739</c:v>
                </c:pt>
                <c:pt idx="339">
                  <c:v>140.1057871810828</c:v>
                </c:pt>
                <c:pt idx="340">
                  <c:v>136.13517782777276</c:v>
                </c:pt>
                <c:pt idx="341">
                  <c:v>136.13517782777276</c:v>
                </c:pt>
                <c:pt idx="342">
                  <c:v>136.13517782777276</c:v>
                </c:pt>
                <c:pt idx="343">
                  <c:v>136.17746078853736</c:v>
                </c:pt>
                <c:pt idx="344">
                  <c:v>137.4507363617507</c:v>
                </c:pt>
                <c:pt idx="345">
                  <c:v>137.37414835734688</c:v>
                </c:pt>
                <c:pt idx="346">
                  <c:v>134.36248464250954</c:v>
                </c:pt>
                <c:pt idx="347">
                  <c:v>137.33984331370766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D40-43D0-81C8-3C9673444C17}"/>
            </c:ext>
          </c:extLst>
        </c:ser>
        <c:ser>
          <c:idx val="4"/>
          <c:order val="3"/>
          <c:tx>
            <c:strRef>
              <c:f>'Figure 22 data'!$L$3</c:f>
              <c:strCache>
                <c:ptCount val="1"/>
                <c:pt idx="0">
                  <c:v>EuroStoxx 50</c:v>
                </c:pt>
              </c:strCache>
            </c:strRef>
          </c:tx>
          <c:spPr>
            <a:ln w="22225">
              <a:solidFill>
                <a:srgbClr val="357C32"/>
              </a:solidFill>
            </a:ln>
          </c:spPr>
          <c:marker>
            <c:symbol val="none"/>
          </c:marker>
          <c:cat>
            <c:numRef>
              <c:f>'Figure 22 data'!$H$4:$H$4000</c:f>
              <c:numCache>
                <c:formatCode>m/d/yyyy</c:formatCode>
                <c:ptCount val="3997"/>
                <c:pt idx="0">
                  <c:v>45859</c:v>
                </c:pt>
                <c:pt idx="1">
                  <c:v>45860</c:v>
                </c:pt>
                <c:pt idx="2">
                  <c:v>45861</c:v>
                </c:pt>
                <c:pt idx="3">
                  <c:v>45862</c:v>
                </c:pt>
                <c:pt idx="4">
                  <c:v>45863</c:v>
                </c:pt>
                <c:pt idx="5">
                  <c:v>45864</c:v>
                </c:pt>
                <c:pt idx="6">
                  <c:v>45865</c:v>
                </c:pt>
                <c:pt idx="7">
                  <c:v>45866</c:v>
                </c:pt>
                <c:pt idx="8">
                  <c:v>45867</c:v>
                </c:pt>
                <c:pt idx="9">
                  <c:v>45868</c:v>
                </c:pt>
                <c:pt idx="10">
                  <c:v>45869</c:v>
                </c:pt>
                <c:pt idx="11">
                  <c:v>45870</c:v>
                </c:pt>
                <c:pt idx="12">
                  <c:v>45871</c:v>
                </c:pt>
                <c:pt idx="13">
                  <c:v>45872</c:v>
                </c:pt>
                <c:pt idx="14">
                  <c:v>45873</c:v>
                </c:pt>
                <c:pt idx="15">
                  <c:v>45874</c:v>
                </c:pt>
                <c:pt idx="16">
                  <c:v>45875</c:v>
                </c:pt>
                <c:pt idx="17">
                  <c:v>45876</c:v>
                </c:pt>
                <c:pt idx="18">
                  <c:v>45877</c:v>
                </c:pt>
                <c:pt idx="19">
                  <c:v>45878</c:v>
                </c:pt>
                <c:pt idx="20">
                  <c:v>45879</c:v>
                </c:pt>
                <c:pt idx="21">
                  <c:v>45880</c:v>
                </c:pt>
                <c:pt idx="22">
                  <c:v>45881</c:v>
                </c:pt>
                <c:pt idx="23">
                  <c:v>45882</c:v>
                </c:pt>
                <c:pt idx="24">
                  <c:v>45883</c:v>
                </c:pt>
                <c:pt idx="25">
                  <c:v>45884</c:v>
                </c:pt>
                <c:pt idx="26">
                  <c:v>45885</c:v>
                </c:pt>
                <c:pt idx="27">
                  <c:v>45886</c:v>
                </c:pt>
                <c:pt idx="28">
                  <c:v>45887</c:v>
                </c:pt>
                <c:pt idx="29">
                  <c:v>45888</c:v>
                </c:pt>
                <c:pt idx="30">
                  <c:v>45889</c:v>
                </c:pt>
                <c:pt idx="31">
                  <c:v>45890</c:v>
                </c:pt>
                <c:pt idx="32">
                  <c:v>45891</c:v>
                </c:pt>
                <c:pt idx="33">
                  <c:v>45892</c:v>
                </c:pt>
                <c:pt idx="34">
                  <c:v>45893</c:v>
                </c:pt>
                <c:pt idx="35">
                  <c:v>45894</c:v>
                </c:pt>
                <c:pt idx="36">
                  <c:v>45895</c:v>
                </c:pt>
                <c:pt idx="37">
                  <c:v>45896</c:v>
                </c:pt>
                <c:pt idx="38">
                  <c:v>45897</c:v>
                </c:pt>
                <c:pt idx="39">
                  <c:v>45898</c:v>
                </c:pt>
                <c:pt idx="40">
                  <c:v>45899</c:v>
                </c:pt>
                <c:pt idx="41">
                  <c:v>45900</c:v>
                </c:pt>
                <c:pt idx="42">
                  <c:v>45901</c:v>
                </c:pt>
                <c:pt idx="43">
                  <c:v>45902</c:v>
                </c:pt>
                <c:pt idx="44">
                  <c:v>45903</c:v>
                </c:pt>
                <c:pt idx="45">
                  <c:v>45904</c:v>
                </c:pt>
                <c:pt idx="46">
                  <c:v>45905</c:v>
                </c:pt>
                <c:pt idx="47">
                  <c:v>45906</c:v>
                </c:pt>
                <c:pt idx="48">
                  <c:v>45907</c:v>
                </c:pt>
                <c:pt idx="49">
                  <c:v>45908</c:v>
                </c:pt>
                <c:pt idx="50">
                  <c:v>45909</c:v>
                </c:pt>
                <c:pt idx="51">
                  <c:v>45910</c:v>
                </c:pt>
                <c:pt idx="52">
                  <c:v>45911</c:v>
                </c:pt>
                <c:pt idx="53">
                  <c:v>45912</c:v>
                </c:pt>
                <c:pt idx="54">
                  <c:v>45913</c:v>
                </c:pt>
                <c:pt idx="55">
                  <c:v>45914</c:v>
                </c:pt>
                <c:pt idx="56">
                  <c:v>45915</c:v>
                </c:pt>
                <c:pt idx="57">
                  <c:v>45916</c:v>
                </c:pt>
                <c:pt idx="58">
                  <c:v>45917</c:v>
                </c:pt>
                <c:pt idx="59">
                  <c:v>45918</c:v>
                </c:pt>
                <c:pt idx="60">
                  <c:v>45919</c:v>
                </c:pt>
                <c:pt idx="61">
                  <c:v>45920</c:v>
                </c:pt>
                <c:pt idx="62">
                  <c:v>45921</c:v>
                </c:pt>
                <c:pt idx="63">
                  <c:v>45922</c:v>
                </c:pt>
                <c:pt idx="64">
                  <c:v>45923</c:v>
                </c:pt>
                <c:pt idx="65">
                  <c:v>45924</c:v>
                </c:pt>
                <c:pt idx="66">
                  <c:v>45925</c:v>
                </c:pt>
                <c:pt idx="67">
                  <c:v>45926</c:v>
                </c:pt>
                <c:pt idx="68">
                  <c:v>45927</c:v>
                </c:pt>
                <c:pt idx="69">
                  <c:v>45928</c:v>
                </c:pt>
                <c:pt idx="70">
                  <c:v>45929</c:v>
                </c:pt>
                <c:pt idx="71">
                  <c:v>45930</c:v>
                </c:pt>
                <c:pt idx="72">
                  <c:v>45931</c:v>
                </c:pt>
                <c:pt idx="73">
                  <c:v>45932</c:v>
                </c:pt>
                <c:pt idx="74">
                  <c:v>45933</c:v>
                </c:pt>
                <c:pt idx="75">
                  <c:v>45934</c:v>
                </c:pt>
                <c:pt idx="76">
                  <c:v>45935</c:v>
                </c:pt>
                <c:pt idx="77">
                  <c:v>45936</c:v>
                </c:pt>
                <c:pt idx="78">
                  <c:v>45937</c:v>
                </c:pt>
                <c:pt idx="79">
                  <c:v>45938</c:v>
                </c:pt>
                <c:pt idx="80">
                  <c:v>45939</c:v>
                </c:pt>
                <c:pt idx="81">
                  <c:v>45940</c:v>
                </c:pt>
                <c:pt idx="82">
                  <c:v>45941</c:v>
                </c:pt>
                <c:pt idx="83">
                  <c:v>45942</c:v>
                </c:pt>
                <c:pt idx="84">
                  <c:v>45943</c:v>
                </c:pt>
                <c:pt idx="85">
                  <c:v>45944</c:v>
                </c:pt>
                <c:pt idx="86">
                  <c:v>45945</c:v>
                </c:pt>
                <c:pt idx="87">
                  <c:v>45946</c:v>
                </c:pt>
                <c:pt idx="88">
                  <c:v>45947</c:v>
                </c:pt>
                <c:pt idx="89">
                  <c:v>45948</c:v>
                </c:pt>
                <c:pt idx="90">
                  <c:v>45949</c:v>
                </c:pt>
                <c:pt idx="91">
                  <c:v>45950</c:v>
                </c:pt>
                <c:pt idx="92">
                  <c:v>45951</c:v>
                </c:pt>
                <c:pt idx="93">
                  <c:v>45952</c:v>
                </c:pt>
                <c:pt idx="94">
                  <c:v>45953</c:v>
                </c:pt>
                <c:pt idx="95">
                  <c:v>45954</c:v>
                </c:pt>
                <c:pt idx="96">
                  <c:v>45955</c:v>
                </c:pt>
                <c:pt idx="97">
                  <c:v>45956</c:v>
                </c:pt>
                <c:pt idx="98">
                  <c:v>45957</c:v>
                </c:pt>
                <c:pt idx="99">
                  <c:v>45958</c:v>
                </c:pt>
                <c:pt idx="100">
                  <c:v>45959</c:v>
                </c:pt>
                <c:pt idx="101">
                  <c:v>45960</c:v>
                </c:pt>
                <c:pt idx="102">
                  <c:v>45961</c:v>
                </c:pt>
                <c:pt idx="103">
                  <c:v>45962</c:v>
                </c:pt>
                <c:pt idx="104">
                  <c:v>45963</c:v>
                </c:pt>
                <c:pt idx="105">
                  <c:v>45964</c:v>
                </c:pt>
                <c:pt idx="106">
                  <c:v>45965</c:v>
                </c:pt>
                <c:pt idx="107">
                  <c:v>45966</c:v>
                </c:pt>
                <c:pt idx="108">
                  <c:v>45967</c:v>
                </c:pt>
                <c:pt idx="109">
                  <c:v>45968</c:v>
                </c:pt>
                <c:pt idx="110">
                  <c:v>45969</c:v>
                </c:pt>
                <c:pt idx="111">
                  <c:v>45970</c:v>
                </c:pt>
                <c:pt idx="112">
                  <c:v>45971</c:v>
                </c:pt>
                <c:pt idx="113">
                  <c:v>45972</c:v>
                </c:pt>
                <c:pt idx="114">
                  <c:v>45973</c:v>
                </c:pt>
                <c:pt idx="115">
                  <c:v>45974</c:v>
                </c:pt>
                <c:pt idx="116">
                  <c:v>45975</c:v>
                </c:pt>
                <c:pt idx="117">
                  <c:v>45976</c:v>
                </c:pt>
                <c:pt idx="118">
                  <c:v>45977</c:v>
                </c:pt>
                <c:pt idx="119">
                  <c:v>45978</c:v>
                </c:pt>
                <c:pt idx="120">
                  <c:v>45979</c:v>
                </c:pt>
                <c:pt idx="121">
                  <c:v>45980</c:v>
                </c:pt>
                <c:pt idx="122">
                  <c:v>45981</c:v>
                </c:pt>
                <c:pt idx="123">
                  <c:v>45982</c:v>
                </c:pt>
                <c:pt idx="124">
                  <c:v>45983</c:v>
                </c:pt>
                <c:pt idx="125">
                  <c:v>45984</c:v>
                </c:pt>
                <c:pt idx="126">
                  <c:v>45985</c:v>
                </c:pt>
                <c:pt idx="127">
                  <c:v>45986</c:v>
                </c:pt>
                <c:pt idx="128">
                  <c:v>45987</c:v>
                </c:pt>
                <c:pt idx="129">
                  <c:v>45988</c:v>
                </c:pt>
                <c:pt idx="130">
                  <c:v>45989</c:v>
                </c:pt>
                <c:pt idx="131">
                  <c:v>45990</c:v>
                </c:pt>
                <c:pt idx="132">
                  <c:v>45991</c:v>
                </c:pt>
                <c:pt idx="133">
                  <c:v>45992</c:v>
                </c:pt>
                <c:pt idx="134">
                  <c:v>45993</c:v>
                </c:pt>
                <c:pt idx="135">
                  <c:v>45994</c:v>
                </c:pt>
                <c:pt idx="136">
                  <c:v>45995</c:v>
                </c:pt>
                <c:pt idx="137">
                  <c:v>45996</c:v>
                </c:pt>
                <c:pt idx="138">
                  <c:v>45997</c:v>
                </c:pt>
                <c:pt idx="139">
                  <c:v>45998</c:v>
                </c:pt>
                <c:pt idx="140">
                  <c:v>45999</c:v>
                </c:pt>
                <c:pt idx="141">
                  <c:v>46000</c:v>
                </c:pt>
                <c:pt idx="142">
                  <c:v>46001</c:v>
                </c:pt>
                <c:pt idx="143">
                  <c:v>46002</c:v>
                </c:pt>
                <c:pt idx="144">
                  <c:v>46003</c:v>
                </c:pt>
                <c:pt idx="145">
                  <c:v>46004</c:v>
                </c:pt>
                <c:pt idx="146">
                  <c:v>46005</c:v>
                </c:pt>
                <c:pt idx="147">
                  <c:v>46006</c:v>
                </c:pt>
                <c:pt idx="148">
                  <c:v>46007</c:v>
                </c:pt>
                <c:pt idx="149">
                  <c:v>46008</c:v>
                </c:pt>
                <c:pt idx="150">
                  <c:v>46009</c:v>
                </c:pt>
                <c:pt idx="151">
                  <c:v>46010</c:v>
                </c:pt>
                <c:pt idx="152">
                  <c:v>46011</c:v>
                </c:pt>
                <c:pt idx="153">
                  <c:v>46012</c:v>
                </c:pt>
                <c:pt idx="154">
                  <c:v>46013</c:v>
                </c:pt>
                <c:pt idx="155">
                  <c:v>46014</c:v>
                </c:pt>
                <c:pt idx="156">
                  <c:v>46015</c:v>
                </c:pt>
                <c:pt idx="157">
                  <c:v>46016</c:v>
                </c:pt>
                <c:pt idx="158">
                  <c:v>46017</c:v>
                </c:pt>
                <c:pt idx="159">
                  <c:v>46018</c:v>
                </c:pt>
                <c:pt idx="160">
                  <c:v>46019</c:v>
                </c:pt>
                <c:pt idx="161">
                  <c:v>46020</c:v>
                </c:pt>
                <c:pt idx="162">
                  <c:v>46021</c:v>
                </c:pt>
                <c:pt idx="163">
                  <c:v>46022</c:v>
                </c:pt>
                <c:pt idx="164">
                  <c:v>46023</c:v>
                </c:pt>
                <c:pt idx="165">
                  <c:v>46024</c:v>
                </c:pt>
                <c:pt idx="166">
                  <c:v>46025</c:v>
                </c:pt>
                <c:pt idx="167">
                  <c:v>46026</c:v>
                </c:pt>
                <c:pt idx="168">
                  <c:v>46027</c:v>
                </c:pt>
                <c:pt idx="169">
                  <c:v>46028</c:v>
                </c:pt>
                <c:pt idx="170">
                  <c:v>46029</c:v>
                </c:pt>
                <c:pt idx="171">
                  <c:v>46030</c:v>
                </c:pt>
                <c:pt idx="172">
                  <c:v>46031</c:v>
                </c:pt>
                <c:pt idx="173">
                  <c:v>46032</c:v>
                </c:pt>
                <c:pt idx="174">
                  <c:v>46033</c:v>
                </c:pt>
                <c:pt idx="175">
                  <c:v>46034</c:v>
                </c:pt>
                <c:pt idx="176">
                  <c:v>46035</c:v>
                </c:pt>
                <c:pt idx="177">
                  <c:v>46036</c:v>
                </c:pt>
                <c:pt idx="178">
                  <c:v>46037</c:v>
                </c:pt>
                <c:pt idx="179">
                  <c:v>46038</c:v>
                </c:pt>
                <c:pt idx="180">
                  <c:v>46039</c:v>
                </c:pt>
                <c:pt idx="181">
                  <c:v>46040</c:v>
                </c:pt>
                <c:pt idx="182">
                  <c:v>46041</c:v>
                </c:pt>
                <c:pt idx="183">
                  <c:v>46042</c:v>
                </c:pt>
                <c:pt idx="184">
                  <c:v>46043</c:v>
                </c:pt>
                <c:pt idx="185">
                  <c:v>46044</c:v>
                </c:pt>
                <c:pt idx="186">
                  <c:v>46045</c:v>
                </c:pt>
                <c:pt idx="187">
                  <c:v>46046</c:v>
                </c:pt>
                <c:pt idx="188">
                  <c:v>46047</c:v>
                </c:pt>
                <c:pt idx="189">
                  <c:v>46048</c:v>
                </c:pt>
                <c:pt idx="190">
                  <c:v>46049</c:v>
                </c:pt>
                <c:pt idx="191">
                  <c:v>46050</c:v>
                </c:pt>
                <c:pt idx="192">
                  <c:v>46051</c:v>
                </c:pt>
                <c:pt idx="193">
                  <c:v>46052</c:v>
                </c:pt>
                <c:pt idx="194">
                  <c:v>46053</c:v>
                </c:pt>
                <c:pt idx="195">
                  <c:v>46054</c:v>
                </c:pt>
                <c:pt idx="196">
                  <c:v>46055</c:v>
                </c:pt>
                <c:pt idx="197">
                  <c:v>46056</c:v>
                </c:pt>
                <c:pt idx="198">
                  <c:v>46057</c:v>
                </c:pt>
                <c:pt idx="199">
                  <c:v>46058</c:v>
                </c:pt>
                <c:pt idx="200">
                  <c:v>46059</c:v>
                </c:pt>
                <c:pt idx="201">
                  <c:v>46060</c:v>
                </c:pt>
                <c:pt idx="202">
                  <c:v>46061</c:v>
                </c:pt>
                <c:pt idx="203">
                  <c:v>46062</c:v>
                </c:pt>
                <c:pt idx="204">
                  <c:v>46063</c:v>
                </c:pt>
                <c:pt idx="205">
                  <c:v>46064</c:v>
                </c:pt>
                <c:pt idx="206">
                  <c:v>46065</c:v>
                </c:pt>
                <c:pt idx="207">
                  <c:v>46066</c:v>
                </c:pt>
                <c:pt idx="208">
                  <c:v>46067</c:v>
                </c:pt>
                <c:pt idx="209">
                  <c:v>46068</c:v>
                </c:pt>
                <c:pt idx="210">
                  <c:v>46069</c:v>
                </c:pt>
                <c:pt idx="211">
                  <c:v>46070</c:v>
                </c:pt>
                <c:pt idx="212">
                  <c:v>46071</c:v>
                </c:pt>
                <c:pt idx="213">
                  <c:v>46072</c:v>
                </c:pt>
                <c:pt idx="214">
                  <c:v>46073</c:v>
                </c:pt>
                <c:pt idx="215">
                  <c:v>46074</c:v>
                </c:pt>
                <c:pt idx="216">
                  <c:v>46075</c:v>
                </c:pt>
                <c:pt idx="217">
                  <c:v>46076</c:v>
                </c:pt>
                <c:pt idx="218">
                  <c:v>46077</c:v>
                </c:pt>
                <c:pt idx="219">
                  <c:v>46078</c:v>
                </c:pt>
                <c:pt idx="220">
                  <c:v>46079</c:v>
                </c:pt>
                <c:pt idx="221">
                  <c:v>46080</c:v>
                </c:pt>
                <c:pt idx="222">
                  <c:v>46081</c:v>
                </c:pt>
                <c:pt idx="223">
                  <c:v>46082</c:v>
                </c:pt>
                <c:pt idx="224">
                  <c:v>46083</c:v>
                </c:pt>
                <c:pt idx="225">
                  <c:v>46084</c:v>
                </c:pt>
                <c:pt idx="226">
                  <c:v>46085</c:v>
                </c:pt>
                <c:pt idx="227">
                  <c:v>46086</c:v>
                </c:pt>
                <c:pt idx="228">
                  <c:v>46087</c:v>
                </c:pt>
                <c:pt idx="229">
                  <c:v>46088</c:v>
                </c:pt>
                <c:pt idx="230">
                  <c:v>46089</c:v>
                </c:pt>
                <c:pt idx="231">
                  <c:v>46090</c:v>
                </c:pt>
                <c:pt idx="232">
                  <c:v>46091</c:v>
                </c:pt>
                <c:pt idx="233">
                  <c:v>46092</c:v>
                </c:pt>
                <c:pt idx="234">
                  <c:v>46093</c:v>
                </c:pt>
                <c:pt idx="235">
                  <c:v>46094</c:v>
                </c:pt>
                <c:pt idx="236">
                  <c:v>46095</c:v>
                </c:pt>
                <c:pt idx="237">
                  <c:v>46096</c:v>
                </c:pt>
                <c:pt idx="238">
                  <c:v>46097</c:v>
                </c:pt>
                <c:pt idx="239">
                  <c:v>46098</c:v>
                </c:pt>
                <c:pt idx="240">
                  <c:v>46099</c:v>
                </c:pt>
                <c:pt idx="241">
                  <c:v>46100</c:v>
                </c:pt>
                <c:pt idx="242">
                  <c:v>46101</c:v>
                </c:pt>
                <c:pt idx="243">
                  <c:v>46102</c:v>
                </c:pt>
                <c:pt idx="244">
                  <c:v>46103</c:v>
                </c:pt>
                <c:pt idx="245">
                  <c:v>46104</c:v>
                </c:pt>
                <c:pt idx="246">
                  <c:v>46105</c:v>
                </c:pt>
                <c:pt idx="247">
                  <c:v>46106</c:v>
                </c:pt>
                <c:pt idx="248">
                  <c:v>46107</c:v>
                </c:pt>
                <c:pt idx="249">
                  <c:v>46108</c:v>
                </c:pt>
                <c:pt idx="250">
                  <c:v>46109</c:v>
                </c:pt>
                <c:pt idx="251">
                  <c:v>46110</c:v>
                </c:pt>
                <c:pt idx="252">
                  <c:v>46111</c:v>
                </c:pt>
                <c:pt idx="253">
                  <c:v>46112</c:v>
                </c:pt>
                <c:pt idx="254">
                  <c:v>46113</c:v>
                </c:pt>
                <c:pt idx="255">
                  <c:v>46114</c:v>
                </c:pt>
                <c:pt idx="256">
                  <c:v>46115</c:v>
                </c:pt>
                <c:pt idx="257">
                  <c:v>46116</c:v>
                </c:pt>
                <c:pt idx="258">
                  <c:v>46117</c:v>
                </c:pt>
                <c:pt idx="259">
                  <c:v>46118</c:v>
                </c:pt>
                <c:pt idx="260">
                  <c:v>46119</c:v>
                </c:pt>
                <c:pt idx="261">
                  <c:v>46120</c:v>
                </c:pt>
                <c:pt idx="262">
                  <c:v>46121</c:v>
                </c:pt>
                <c:pt idx="263">
                  <c:v>46122</c:v>
                </c:pt>
                <c:pt idx="264">
                  <c:v>46123</c:v>
                </c:pt>
                <c:pt idx="265">
                  <c:v>46124</c:v>
                </c:pt>
                <c:pt idx="266">
                  <c:v>46125</c:v>
                </c:pt>
                <c:pt idx="267">
                  <c:v>46126</c:v>
                </c:pt>
                <c:pt idx="268">
                  <c:v>46127</c:v>
                </c:pt>
                <c:pt idx="269">
                  <c:v>46128</c:v>
                </c:pt>
                <c:pt idx="270">
                  <c:v>46129</c:v>
                </c:pt>
                <c:pt idx="271">
                  <c:v>46130</c:v>
                </c:pt>
                <c:pt idx="272">
                  <c:v>46131</c:v>
                </c:pt>
                <c:pt idx="273">
                  <c:v>46132</c:v>
                </c:pt>
                <c:pt idx="274">
                  <c:v>46133</c:v>
                </c:pt>
                <c:pt idx="275">
                  <c:v>46134</c:v>
                </c:pt>
                <c:pt idx="276">
                  <c:v>46135</c:v>
                </c:pt>
                <c:pt idx="277">
                  <c:v>46136</c:v>
                </c:pt>
                <c:pt idx="278">
                  <c:v>46137</c:v>
                </c:pt>
                <c:pt idx="279">
                  <c:v>46138</c:v>
                </c:pt>
                <c:pt idx="280">
                  <c:v>46139</c:v>
                </c:pt>
                <c:pt idx="281">
                  <c:v>46140</c:v>
                </c:pt>
                <c:pt idx="282">
                  <c:v>46141</c:v>
                </c:pt>
                <c:pt idx="283">
                  <c:v>46142</c:v>
                </c:pt>
                <c:pt idx="284">
                  <c:v>46143</c:v>
                </c:pt>
                <c:pt idx="285">
                  <c:v>46144</c:v>
                </c:pt>
                <c:pt idx="286">
                  <c:v>46145</c:v>
                </c:pt>
                <c:pt idx="287">
                  <c:v>46146</c:v>
                </c:pt>
                <c:pt idx="288">
                  <c:v>46147</c:v>
                </c:pt>
                <c:pt idx="289">
                  <c:v>46148</c:v>
                </c:pt>
                <c:pt idx="290">
                  <c:v>46149</c:v>
                </c:pt>
                <c:pt idx="291">
                  <c:v>46150</c:v>
                </c:pt>
                <c:pt idx="292">
                  <c:v>46151</c:v>
                </c:pt>
                <c:pt idx="293">
                  <c:v>46152</c:v>
                </c:pt>
                <c:pt idx="294">
                  <c:v>46153</c:v>
                </c:pt>
                <c:pt idx="295">
                  <c:v>46154</c:v>
                </c:pt>
                <c:pt idx="296">
                  <c:v>46155</c:v>
                </c:pt>
                <c:pt idx="297">
                  <c:v>46156</c:v>
                </c:pt>
                <c:pt idx="298">
                  <c:v>46157</c:v>
                </c:pt>
                <c:pt idx="299">
                  <c:v>46158</c:v>
                </c:pt>
                <c:pt idx="300">
                  <c:v>46159</c:v>
                </c:pt>
                <c:pt idx="301">
                  <c:v>46160</c:v>
                </c:pt>
                <c:pt idx="302">
                  <c:v>46161</c:v>
                </c:pt>
                <c:pt idx="303">
                  <c:v>46162</c:v>
                </c:pt>
                <c:pt idx="304">
                  <c:v>46163</c:v>
                </c:pt>
                <c:pt idx="305">
                  <c:v>46164</c:v>
                </c:pt>
                <c:pt idx="306">
                  <c:v>46165</c:v>
                </c:pt>
                <c:pt idx="307">
                  <c:v>46166</c:v>
                </c:pt>
                <c:pt idx="308">
                  <c:v>46167</c:v>
                </c:pt>
                <c:pt idx="309">
                  <c:v>46168</c:v>
                </c:pt>
                <c:pt idx="310">
                  <c:v>46169</c:v>
                </c:pt>
                <c:pt idx="311">
                  <c:v>46170</c:v>
                </c:pt>
                <c:pt idx="312">
                  <c:v>46171</c:v>
                </c:pt>
                <c:pt idx="313">
                  <c:v>46172</c:v>
                </c:pt>
                <c:pt idx="314">
                  <c:v>46173</c:v>
                </c:pt>
                <c:pt idx="315">
                  <c:v>46174</c:v>
                </c:pt>
                <c:pt idx="316">
                  <c:v>46175</c:v>
                </c:pt>
                <c:pt idx="317">
                  <c:v>46176</c:v>
                </c:pt>
                <c:pt idx="318">
                  <c:v>46177</c:v>
                </c:pt>
                <c:pt idx="319">
                  <c:v>46178</c:v>
                </c:pt>
                <c:pt idx="320">
                  <c:v>46179</c:v>
                </c:pt>
                <c:pt idx="321">
                  <c:v>46180</c:v>
                </c:pt>
                <c:pt idx="322">
                  <c:v>46181</c:v>
                </c:pt>
                <c:pt idx="323">
                  <c:v>46182</c:v>
                </c:pt>
                <c:pt idx="324">
                  <c:v>46183</c:v>
                </c:pt>
                <c:pt idx="325">
                  <c:v>46184</c:v>
                </c:pt>
                <c:pt idx="326">
                  <c:v>46185</c:v>
                </c:pt>
                <c:pt idx="327">
                  <c:v>46186</c:v>
                </c:pt>
                <c:pt idx="328">
                  <c:v>46187</c:v>
                </c:pt>
                <c:pt idx="329">
                  <c:v>46188</c:v>
                </c:pt>
                <c:pt idx="330">
                  <c:v>46189</c:v>
                </c:pt>
                <c:pt idx="331">
                  <c:v>46190</c:v>
                </c:pt>
                <c:pt idx="332">
                  <c:v>46191</c:v>
                </c:pt>
                <c:pt idx="333">
                  <c:v>46192</c:v>
                </c:pt>
                <c:pt idx="334">
                  <c:v>46193</c:v>
                </c:pt>
                <c:pt idx="335">
                  <c:v>46194</c:v>
                </c:pt>
                <c:pt idx="336">
                  <c:v>46195</c:v>
                </c:pt>
                <c:pt idx="337">
                  <c:v>46196</c:v>
                </c:pt>
                <c:pt idx="338">
                  <c:v>46197</c:v>
                </c:pt>
                <c:pt idx="339">
                  <c:v>46198</c:v>
                </c:pt>
                <c:pt idx="340">
                  <c:v>46199</c:v>
                </c:pt>
                <c:pt idx="341">
                  <c:v>46200</c:v>
                </c:pt>
                <c:pt idx="342">
                  <c:v>46201</c:v>
                </c:pt>
                <c:pt idx="343">
                  <c:v>46202</c:v>
                </c:pt>
                <c:pt idx="344">
                  <c:v>46203</c:v>
                </c:pt>
                <c:pt idx="345">
                  <c:v>46204</c:v>
                </c:pt>
                <c:pt idx="346">
                  <c:v>46205</c:v>
                </c:pt>
                <c:pt idx="347">
                  <c:v>46206</c:v>
                </c:pt>
                <c:pt idx="366">
                  <c:v>1</c:v>
                </c:pt>
                <c:pt idx="367">
                  <c:v>2</c:v>
                </c:pt>
                <c:pt idx="368">
                  <c:v>3</c:v>
                </c:pt>
                <c:pt idx="369">
                  <c:v>4</c:v>
                </c:pt>
                <c:pt idx="370">
                  <c:v>5</c:v>
                </c:pt>
                <c:pt idx="371">
                  <c:v>6</c:v>
                </c:pt>
                <c:pt idx="372">
                  <c:v>7</c:v>
                </c:pt>
                <c:pt idx="373">
                  <c:v>8</c:v>
                </c:pt>
                <c:pt idx="374">
                  <c:v>9</c:v>
                </c:pt>
                <c:pt idx="375">
                  <c:v>10</c:v>
                </c:pt>
                <c:pt idx="376">
                  <c:v>11</c:v>
                </c:pt>
                <c:pt idx="377">
                  <c:v>12</c:v>
                </c:pt>
                <c:pt idx="378">
                  <c:v>13</c:v>
                </c:pt>
                <c:pt idx="379">
                  <c:v>14</c:v>
                </c:pt>
                <c:pt idx="380">
                  <c:v>15</c:v>
                </c:pt>
                <c:pt idx="381">
                  <c:v>16</c:v>
                </c:pt>
                <c:pt idx="382">
                  <c:v>17</c:v>
                </c:pt>
                <c:pt idx="383">
                  <c:v>18</c:v>
                </c:pt>
                <c:pt idx="384">
                  <c:v>19</c:v>
                </c:pt>
                <c:pt idx="385">
                  <c:v>20</c:v>
                </c:pt>
                <c:pt idx="386">
                  <c:v>21</c:v>
                </c:pt>
                <c:pt idx="387">
                  <c:v>22</c:v>
                </c:pt>
                <c:pt idx="388">
                  <c:v>23</c:v>
                </c:pt>
                <c:pt idx="389">
                  <c:v>24</c:v>
                </c:pt>
                <c:pt idx="390">
                  <c:v>25</c:v>
                </c:pt>
                <c:pt idx="391">
                  <c:v>26</c:v>
                </c:pt>
                <c:pt idx="392">
                  <c:v>27</c:v>
                </c:pt>
                <c:pt idx="393">
                  <c:v>28</c:v>
                </c:pt>
                <c:pt idx="394">
                  <c:v>29</c:v>
                </c:pt>
                <c:pt idx="395">
                  <c:v>30</c:v>
                </c:pt>
                <c:pt idx="396">
                  <c:v>31</c:v>
                </c:pt>
                <c:pt idx="397">
                  <c:v>32</c:v>
                </c:pt>
                <c:pt idx="398">
                  <c:v>33</c:v>
                </c:pt>
                <c:pt idx="399">
                  <c:v>34</c:v>
                </c:pt>
                <c:pt idx="400">
                  <c:v>35</c:v>
                </c:pt>
                <c:pt idx="401">
                  <c:v>36</c:v>
                </c:pt>
                <c:pt idx="402">
                  <c:v>37</c:v>
                </c:pt>
                <c:pt idx="403">
                  <c:v>38</c:v>
                </c:pt>
                <c:pt idx="404">
                  <c:v>39</c:v>
                </c:pt>
                <c:pt idx="405">
                  <c:v>40</c:v>
                </c:pt>
                <c:pt idx="406">
                  <c:v>41</c:v>
                </c:pt>
                <c:pt idx="407">
                  <c:v>42</c:v>
                </c:pt>
                <c:pt idx="408">
                  <c:v>43</c:v>
                </c:pt>
                <c:pt idx="409">
                  <c:v>44</c:v>
                </c:pt>
                <c:pt idx="410">
                  <c:v>45</c:v>
                </c:pt>
                <c:pt idx="411">
                  <c:v>46</c:v>
                </c:pt>
                <c:pt idx="412">
                  <c:v>47</c:v>
                </c:pt>
                <c:pt idx="413">
                  <c:v>48</c:v>
                </c:pt>
                <c:pt idx="414">
                  <c:v>49</c:v>
                </c:pt>
                <c:pt idx="415">
                  <c:v>50</c:v>
                </c:pt>
                <c:pt idx="416">
                  <c:v>51</c:v>
                </c:pt>
                <c:pt idx="417">
                  <c:v>52</c:v>
                </c:pt>
                <c:pt idx="418">
                  <c:v>53</c:v>
                </c:pt>
                <c:pt idx="419">
                  <c:v>54</c:v>
                </c:pt>
                <c:pt idx="420">
                  <c:v>55</c:v>
                </c:pt>
                <c:pt idx="421">
                  <c:v>56</c:v>
                </c:pt>
                <c:pt idx="422">
                  <c:v>57</c:v>
                </c:pt>
                <c:pt idx="423">
                  <c:v>58</c:v>
                </c:pt>
                <c:pt idx="424">
                  <c:v>59</c:v>
                </c:pt>
                <c:pt idx="425">
                  <c:v>60</c:v>
                </c:pt>
                <c:pt idx="426">
                  <c:v>61</c:v>
                </c:pt>
                <c:pt idx="427">
                  <c:v>62</c:v>
                </c:pt>
                <c:pt idx="428">
                  <c:v>63</c:v>
                </c:pt>
                <c:pt idx="429">
                  <c:v>64</c:v>
                </c:pt>
                <c:pt idx="430">
                  <c:v>65</c:v>
                </c:pt>
                <c:pt idx="431">
                  <c:v>66</c:v>
                </c:pt>
                <c:pt idx="432">
                  <c:v>67</c:v>
                </c:pt>
                <c:pt idx="433">
                  <c:v>68</c:v>
                </c:pt>
                <c:pt idx="434">
                  <c:v>69</c:v>
                </c:pt>
                <c:pt idx="435">
                  <c:v>70</c:v>
                </c:pt>
                <c:pt idx="436">
                  <c:v>71</c:v>
                </c:pt>
                <c:pt idx="437">
                  <c:v>72</c:v>
                </c:pt>
                <c:pt idx="438">
                  <c:v>73</c:v>
                </c:pt>
                <c:pt idx="439">
                  <c:v>74</c:v>
                </c:pt>
                <c:pt idx="440">
                  <c:v>75</c:v>
                </c:pt>
                <c:pt idx="441">
                  <c:v>76</c:v>
                </c:pt>
                <c:pt idx="442">
                  <c:v>77</c:v>
                </c:pt>
                <c:pt idx="443">
                  <c:v>78</c:v>
                </c:pt>
                <c:pt idx="444">
                  <c:v>79</c:v>
                </c:pt>
                <c:pt idx="445">
                  <c:v>80</c:v>
                </c:pt>
                <c:pt idx="446">
                  <c:v>81</c:v>
                </c:pt>
                <c:pt idx="447">
                  <c:v>82</c:v>
                </c:pt>
                <c:pt idx="448">
                  <c:v>83</c:v>
                </c:pt>
                <c:pt idx="449">
                  <c:v>84</c:v>
                </c:pt>
                <c:pt idx="450">
                  <c:v>85</c:v>
                </c:pt>
                <c:pt idx="451">
                  <c:v>86</c:v>
                </c:pt>
                <c:pt idx="452">
                  <c:v>87</c:v>
                </c:pt>
                <c:pt idx="453">
                  <c:v>88</c:v>
                </c:pt>
                <c:pt idx="454">
                  <c:v>89</c:v>
                </c:pt>
                <c:pt idx="455">
                  <c:v>90</c:v>
                </c:pt>
                <c:pt idx="456">
                  <c:v>91</c:v>
                </c:pt>
                <c:pt idx="457">
                  <c:v>92</c:v>
                </c:pt>
                <c:pt idx="458">
                  <c:v>93</c:v>
                </c:pt>
                <c:pt idx="459">
                  <c:v>94</c:v>
                </c:pt>
                <c:pt idx="460">
                  <c:v>95</c:v>
                </c:pt>
                <c:pt idx="461">
                  <c:v>96</c:v>
                </c:pt>
                <c:pt idx="462">
                  <c:v>97</c:v>
                </c:pt>
                <c:pt idx="463">
                  <c:v>98</c:v>
                </c:pt>
                <c:pt idx="464">
                  <c:v>99</c:v>
                </c:pt>
                <c:pt idx="465">
                  <c:v>100</c:v>
                </c:pt>
                <c:pt idx="466">
                  <c:v>101</c:v>
                </c:pt>
                <c:pt idx="467">
                  <c:v>102</c:v>
                </c:pt>
                <c:pt idx="468">
                  <c:v>103</c:v>
                </c:pt>
                <c:pt idx="469">
                  <c:v>104</c:v>
                </c:pt>
                <c:pt idx="470">
                  <c:v>105</c:v>
                </c:pt>
                <c:pt idx="471">
                  <c:v>106</c:v>
                </c:pt>
                <c:pt idx="472">
                  <c:v>107</c:v>
                </c:pt>
                <c:pt idx="473">
                  <c:v>108</c:v>
                </c:pt>
                <c:pt idx="474">
                  <c:v>109</c:v>
                </c:pt>
                <c:pt idx="475">
                  <c:v>110</c:v>
                </c:pt>
                <c:pt idx="476">
                  <c:v>111</c:v>
                </c:pt>
                <c:pt idx="477">
                  <c:v>112</c:v>
                </c:pt>
                <c:pt idx="478">
                  <c:v>113</c:v>
                </c:pt>
                <c:pt idx="479">
                  <c:v>114</c:v>
                </c:pt>
                <c:pt idx="480">
                  <c:v>115</c:v>
                </c:pt>
                <c:pt idx="481">
                  <c:v>116</c:v>
                </c:pt>
                <c:pt idx="482">
                  <c:v>117</c:v>
                </c:pt>
                <c:pt idx="483">
                  <c:v>118</c:v>
                </c:pt>
                <c:pt idx="484">
                  <c:v>119</c:v>
                </c:pt>
                <c:pt idx="485">
                  <c:v>120</c:v>
                </c:pt>
                <c:pt idx="486">
                  <c:v>121</c:v>
                </c:pt>
                <c:pt idx="487">
                  <c:v>122</c:v>
                </c:pt>
                <c:pt idx="488">
                  <c:v>123</c:v>
                </c:pt>
                <c:pt idx="489">
                  <c:v>124</c:v>
                </c:pt>
                <c:pt idx="490">
                  <c:v>125</c:v>
                </c:pt>
                <c:pt idx="491">
                  <c:v>126</c:v>
                </c:pt>
                <c:pt idx="492">
                  <c:v>127</c:v>
                </c:pt>
                <c:pt idx="493">
                  <c:v>128</c:v>
                </c:pt>
                <c:pt idx="494">
                  <c:v>129</c:v>
                </c:pt>
                <c:pt idx="495">
                  <c:v>130</c:v>
                </c:pt>
                <c:pt idx="496">
                  <c:v>131</c:v>
                </c:pt>
                <c:pt idx="497">
                  <c:v>132</c:v>
                </c:pt>
                <c:pt idx="498">
                  <c:v>133</c:v>
                </c:pt>
                <c:pt idx="499">
                  <c:v>134</c:v>
                </c:pt>
                <c:pt idx="500">
                  <c:v>135</c:v>
                </c:pt>
                <c:pt idx="501">
                  <c:v>136</c:v>
                </c:pt>
                <c:pt idx="502">
                  <c:v>137</c:v>
                </c:pt>
                <c:pt idx="503">
                  <c:v>138</c:v>
                </c:pt>
                <c:pt idx="504">
                  <c:v>139</c:v>
                </c:pt>
                <c:pt idx="505">
                  <c:v>140</c:v>
                </c:pt>
                <c:pt idx="506">
                  <c:v>141</c:v>
                </c:pt>
                <c:pt idx="507">
                  <c:v>142</c:v>
                </c:pt>
                <c:pt idx="508">
                  <c:v>143</c:v>
                </c:pt>
                <c:pt idx="509">
                  <c:v>144</c:v>
                </c:pt>
                <c:pt idx="510">
                  <c:v>145</c:v>
                </c:pt>
                <c:pt idx="511">
                  <c:v>146</c:v>
                </c:pt>
                <c:pt idx="512">
                  <c:v>147</c:v>
                </c:pt>
                <c:pt idx="513">
                  <c:v>148</c:v>
                </c:pt>
                <c:pt idx="514">
                  <c:v>149</c:v>
                </c:pt>
                <c:pt idx="515">
                  <c:v>150</c:v>
                </c:pt>
                <c:pt idx="516">
                  <c:v>151</c:v>
                </c:pt>
                <c:pt idx="517">
                  <c:v>152</c:v>
                </c:pt>
                <c:pt idx="518">
                  <c:v>153</c:v>
                </c:pt>
                <c:pt idx="519">
                  <c:v>154</c:v>
                </c:pt>
                <c:pt idx="520">
                  <c:v>155</c:v>
                </c:pt>
                <c:pt idx="521">
                  <c:v>156</c:v>
                </c:pt>
                <c:pt idx="522">
                  <c:v>157</c:v>
                </c:pt>
                <c:pt idx="523">
                  <c:v>158</c:v>
                </c:pt>
                <c:pt idx="524">
                  <c:v>159</c:v>
                </c:pt>
                <c:pt idx="525">
                  <c:v>160</c:v>
                </c:pt>
                <c:pt idx="526">
                  <c:v>161</c:v>
                </c:pt>
                <c:pt idx="527">
                  <c:v>162</c:v>
                </c:pt>
                <c:pt idx="528">
                  <c:v>163</c:v>
                </c:pt>
                <c:pt idx="529">
                  <c:v>164</c:v>
                </c:pt>
                <c:pt idx="530">
                  <c:v>165</c:v>
                </c:pt>
                <c:pt idx="531">
                  <c:v>166</c:v>
                </c:pt>
                <c:pt idx="532">
                  <c:v>167</c:v>
                </c:pt>
                <c:pt idx="533">
                  <c:v>168</c:v>
                </c:pt>
                <c:pt idx="534">
                  <c:v>169</c:v>
                </c:pt>
                <c:pt idx="535">
                  <c:v>170</c:v>
                </c:pt>
                <c:pt idx="536">
                  <c:v>171</c:v>
                </c:pt>
                <c:pt idx="537">
                  <c:v>172</c:v>
                </c:pt>
                <c:pt idx="538">
                  <c:v>173</c:v>
                </c:pt>
                <c:pt idx="539">
                  <c:v>174</c:v>
                </c:pt>
                <c:pt idx="540">
                  <c:v>175</c:v>
                </c:pt>
                <c:pt idx="541">
                  <c:v>176</c:v>
                </c:pt>
                <c:pt idx="542">
                  <c:v>177</c:v>
                </c:pt>
                <c:pt idx="543">
                  <c:v>178</c:v>
                </c:pt>
                <c:pt idx="544">
                  <c:v>179</c:v>
                </c:pt>
                <c:pt idx="545">
                  <c:v>180</c:v>
                </c:pt>
                <c:pt idx="546">
                  <c:v>181</c:v>
                </c:pt>
                <c:pt idx="547">
                  <c:v>182</c:v>
                </c:pt>
                <c:pt idx="548">
                  <c:v>183</c:v>
                </c:pt>
                <c:pt idx="549">
                  <c:v>184</c:v>
                </c:pt>
                <c:pt idx="550">
                  <c:v>185</c:v>
                </c:pt>
                <c:pt idx="551">
                  <c:v>186</c:v>
                </c:pt>
                <c:pt idx="552">
                  <c:v>187</c:v>
                </c:pt>
                <c:pt idx="553">
                  <c:v>188</c:v>
                </c:pt>
                <c:pt idx="554">
                  <c:v>189</c:v>
                </c:pt>
                <c:pt idx="555">
                  <c:v>190</c:v>
                </c:pt>
                <c:pt idx="556">
                  <c:v>191</c:v>
                </c:pt>
                <c:pt idx="557">
                  <c:v>192</c:v>
                </c:pt>
                <c:pt idx="558">
                  <c:v>193</c:v>
                </c:pt>
                <c:pt idx="559">
                  <c:v>194</c:v>
                </c:pt>
                <c:pt idx="560">
                  <c:v>195</c:v>
                </c:pt>
                <c:pt idx="561">
                  <c:v>196</c:v>
                </c:pt>
                <c:pt idx="562">
                  <c:v>197</c:v>
                </c:pt>
                <c:pt idx="563">
                  <c:v>198</c:v>
                </c:pt>
                <c:pt idx="564">
                  <c:v>199</c:v>
                </c:pt>
                <c:pt idx="565">
                  <c:v>200</c:v>
                </c:pt>
                <c:pt idx="566">
                  <c:v>201</c:v>
                </c:pt>
                <c:pt idx="567">
                  <c:v>202</c:v>
                </c:pt>
                <c:pt idx="568">
                  <c:v>203</c:v>
                </c:pt>
                <c:pt idx="569">
                  <c:v>204</c:v>
                </c:pt>
                <c:pt idx="570">
                  <c:v>205</c:v>
                </c:pt>
                <c:pt idx="571">
                  <c:v>206</c:v>
                </c:pt>
                <c:pt idx="572">
                  <c:v>207</c:v>
                </c:pt>
                <c:pt idx="573">
                  <c:v>208</c:v>
                </c:pt>
                <c:pt idx="574">
                  <c:v>209</c:v>
                </c:pt>
                <c:pt idx="575">
                  <c:v>210</c:v>
                </c:pt>
                <c:pt idx="576">
                  <c:v>211</c:v>
                </c:pt>
                <c:pt idx="577">
                  <c:v>212</c:v>
                </c:pt>
                <c:pt idx="578">
                  <c:v>213</c:v>
                </c:pt>
                <c:pt idx="579">
                  <c:v>214</c:v>
                </c:pt>
                <c:pt idx="580">
                  <c:v>215</c:v>
                </c:pt>
                <c:pt idx="581">
                  <c:v>216</c:v>
                </c:pt>
                <c:pt idx="582">
                  <c:v>217</c:v>
                </c:pt>
                <c:pt idx="583">
                  <c:v>218</c:v>
                </c:pt>
                <c:pt idx="584">
                  <c:v>219</c:v>
                </c:pt>
                <c:pt idx="585">
                  <c:v>220</c:v>
                </c:pt>
                <c:pt idx="586">
                  <c:v>221</c:v>
                </c:pt>
                <c:pt idx="587">
                  <c:v>222</c:v>
                </c:pt>
                <c:pt idx="588">
                  <c:v>223</c:v>
                </c:pt>
                <c:pt idx="589">
                  <c:v>224</c:v>
                </c:pt>
                <c:pt idx="590">
                  <c:v>225</c:v>
                </c:pt>
                <c:pt idx="591">
                  <c:v>226</c:v>
                </c:pt>
                <c:pt idx="592">
                  <c:v>227</c:v>
                </c:pt>
                <c:pt idx="593">
                  <c:v>228</c:v>
                </c:pt>
                <c:pt idx="594">
                  <c:v>229</c:v>
                </c:pt>
                <c:pt idx="595">
                  <c:v>230</c:v>
                </c:pt>
                <c:pt idx="596">
                  <c:v>231</c:v>
                </c:pt>
                <c:pt idx="597">
                  <c:v>232</c:v>
                </c:pt>
                <c:pt idx="598">
                  <c:v>233</c:v>
                </c:pt>
                <c:pt idx="599">
                  <c:v>234</c:v>
                </c:pt>
                <c:pt idx="600">
                  <c:v>235</c:v>
                </c:pt>
                <c:pt idx="601">
                  <c:v>236</c:v>
                </c:pt>
                <c:pt idx="602">
                  <c:v>237</c:v>
                </c:pt>
                <c:pt idx="603">
                  <c:v>238</c:v>
                </c:pt>
                <c:pt idx="604">
                  <c:v>239</c:v>
                </c:pt>
                <c:pt idx="605">
                  <c:v>240</c:v>
                </c:pt>
                <c:pt idx="606">
                  <c:v>241</c:v>
                </c:pt>
                <c:pt idx="607">
                  <c:v>242</c:v>
                </c:pt>
                <c:pt idx="608">
                  <c:v>243</c:v>
                </c:pt>
                <c:pt idx="609">
                  <c:v>244</c:v>
                </c:pt>
                <c:pt idx="610">
                  <c:v>245</c:v>
                </c:pt>
                <c:pt idx="611">
                  <c:v>246</c:v>
                </c:pt>
                <c:pt idx="612">
                  <c:v>247</c:v>
                </c:pt>
                <c:pt idx="613">
                  <c:v>248</c:v>
                </c:pt>
                <c:pt idx="614">
                  <c:v>249</c:v>
                </c:pt>
                <c:pt idx="615">
                  <c:v>250</c:v>
                </c:pt>
                <c:pt idx="616">
                  <c:v>251</c:v>
                </c:pt>
                <c:pt idx="617">
                  <c:v>252</c:v>
                </c:pt>
                <c:pt idx="618">
                  <c:v>253</c:v>
                </c:pt>
                <c:pt idx="619">
                  <c:v>254</c:v>
                </c:pt>
                <c:pt idx="620">
                  <c:v>255</c:v>
                </c:pt>
                <c:pt idx="621">
                  <c:v>256</c:v>
                </c:pt>
                <c:pt idx="622">
                  <c:v>257</c:v>
                </c:pt>
                <c:pt idx="623">
                  <c:v>258</c:v>
                </c:pt>
                <c:pt idx="624">
                  <c:v>259</c:v>
                </c:pt>
                <c:pt idx="625">
                  <c:v>260</c:v>
                </c:pt>
                <c:pt idx="626">
                  <c:v>261</c:v>
                </c:pt>
                <c:pt idx="627">
                  <c:v>262</c:v>
                </c:pt>
                <c:pt idx="628">
                  <c:v>263</c:v>
                </c:pt>
                <c:pt idx="629">
                  <c:v>264</c:v>
                </c:pt>
                <c:pt idx="630">
                  <c:v>265</c:v>
                </c:pt>
                <c:pt idx="631">
                  <c:v>266</c:v>
                </c:pt>
                <c:pt idx="632">
                  <c:v>267</c:v>
                </c:pt>
                <c:pt idx="633">
                  <c:v>268</c:v>
                </c:pt>
                <c:pt idx="634">
                  <c:v>269</c:v>
                </c:pt>
                <c:pt idx="635">
                  <c:v>270</c:v>
                </c:pt>
                <c:pt idx="636">
                  <c:v>271</c:v>
                </c:pt>
                <c:pt idx="637">
                  <c:v>272</c:v>
                </c:pt>
                <c:pt idx="638">
                  <c:v>273</c:v>
                </c:pt>
                <c:pt idx="639">
                  <c:v>274</c:v>
                </c:pt>
                <c:pt idx="640">
                  <c:v>275</c:v>
                </c:pt>
                <c:pt idx="641">
                  <c:v>276</c:v>
                </c:pt>
                <c:pt idx="642">
                  <c:v>277</c:v>
                </c:pt>
                <c:pt idx="643">
                  <c:v>278</c:v>
                </c:pt>
                <c:pt idx="644">
                  <c:v>279</c:v>
                </c:pt>
                <c:pt idx="645">
                  <c:v>280</c:v>
                </c:pt>
                <c:pt idx="646">
                  <c:v>281</c:v>
                </c:pt>
                <c:pt idx="647">
                  <c:v>282</c:v>
                </c:pt>
                <c:pt idx="648">
                  <c:v>283</c:v>
                </c:pt>
                <c:pt idx="649">
                  <c:v>284</c:v>
                </c:pt>
                <c:pt idx="650">
                  <c:v>285</c:v>
                </c:pt>
                <c:pt idx="651">
                  <c:v>286</c:v>
                </c:pt>
                <c:pt idx="652">
                  <c:v>287</c:v>
                </c:pt>
                <c:pt idx="653">
                  <c:v>288</c:v>
                </c:pt>
                <c:pt idx="654">
                  <c:v>289</c:v>
                </c:pt>
                <c:pt idx="655">
                  <c:v>290</c:v>
                </c:pt>
                <c:pt idx="656">
                  <c:v>291</c:v>
                </c:pt>
                <c:pt idx="657">
                  <c:v>292</c:v>
                </c:pt>
                <c:pt idx="658">
                  <c:v>293</c:v>
                </c:pt>
                <c:pt idx="659">
                  <c:v>294</c:v>
                </c:pt>
                <c:pt idx="660">
                  <c:v>295</c:v>
                </c:pt>
                <c:pt idx="661">
                  <c:v>296</c:v>
                </c:pt>
                <c:pt idx="662">
                  <c:v>297</c:v>
                </c:pt>
                <c:pt idx="663">
                  <c:v>298</c:v>
                </c:pt>
                <c:pt idx="664">
                  <c:v>299</c:v>
                </c:pt>
                <c:pt idx="665">
                  <c:v>300</c:v>
                </c:pt>
                <c:pt idx="666">
                  <c:v>301</c:v>
                </c:pt>
                <c:pt idx="667">
                  <c:v>302</c:v>
                </c:pt>
                <c:pt idx="668">
                  <c:v>303</c:v>
                </c:pt>
                <c:pt idx="669">
                  <c:v>304</c:v>
                </c:pt>
                <c:pt idx="670">
                  <c:v>305</c:v>
                </c:pt>
                <c:pt idx="671">
                  <c:v>306</c:v>
                </c:pt>
                <c:pt idx="672">
                  <c:v>307</c:v>
                </c:pt>
                <c:pt idx="673">
                  <c:v>308</c:v>
                </c:pt>
                <c:pt idx="674">
                  <c:v>309</c:v>
                </c:pt>
                <c:pt idx="675">
                  <c:v>310</c:v>
                </c:pt>
                <c:pt idx="676">
                  <c:v>311</c:v>
                </c:pt>
                <c:pt idx="677">
                  <c:v>312</c:v>
                </c:pt>
                <c:pt idx="678">
                  <c:v>313</c:v>
                </c:pt>
                <c:pt idx="679">
                  <c:v>314</c:v>
                </c:pt>
                <c:pt idx="680">
                  <c:v>315</c:v>
                </c:pt>
                <c:pt idx="681">
                  <c:v>316</c:v>
                </c:pt>
                <c:pt idx="682">
                  <c:v>317</c:v>
                </c:pt>
                <c:pt idx="683">
                  <c:v>318</c:v>
                </c:pt>
                <c:pt idx="684">
                  <c:v>319</c:v>
                </c:pt>
                <c:pt idx="685">
                  <c:v>320</c:v>
                </c:pt>
                <c:pt idx="686">
                  <c:v>321</c:v>
                </c:pt>
                <c:pt idx="687">
                  <c:v>322</c:v>
                </c:pt>
                <c:pt idx="688">
                  <c:v>323</c:v>
                </c:pt>
                <c:pt idx="689">
                  <c:v>324</c:v>
                </c:pt>
                <c:pt idx="690">
                  <c:v>325</c:v>
                </c:pt>
                <c:pt idx="691">
                  <c:v>326</c:v>
                </c:pt>
                <c:pt idx="692">
                  <c:v>327</c:v>
                </c:pt>
                <c:pt idx="693">
                  <c:v>328</c:v>
                </c:pt>
                <c:pt idx="694">
                  <c:v>329</c:v>
                </c:pt>
                <c:pt idx="695">
                  <c:v>330</c:v>
                </c:pt>
                <c:pt idx="696">
                  <c:v>331</c:v>
                </c:pt>
                <c:pt idx="697">
                  <c:v>332</c:v>
                </c:pt>
                <c:pt idx="698">
                  <c:v>333</c:v>
                </c:pt>
                <c:pt idx="699">
                  <c:v>334</c:v>
                </c:pt>
                <c:pt idx="700">
                  <c:v>335</c:v>
                </c:pt>
                <c:pt idx="701">
                  <c:v>336</c:v>
                </c:pt>
                <c:pt idx="702">
                  <c:v>337</c:v>
                </c:pt>
                <c:pt idx="703">
                  <c:v>338</c:v>
                </c:pt>
                <c:pt idx="704">
                  <c:v>339</c:v>
                </c:pt>
                <c:pt idx="705">
                  <c:v>340</c:v>
                </c:pt>
                <c:pt idx="706">
                  <c:v>341</c:v>
                </c:pt>
                <c:pt idx="707">
                  <c:v>342</c:v>
                </c:pt>
                <c:pt idx="708">
                  <c:v>343</c:v>
                </c:pt>
                <c:pt idx="709">
                  <c:v>344</c:v>
                </c:pt>
                <c:pt idx="710">
                  <c:v>345</c:v>
                </c:pt>
                <c:pt idx="711">
                  <c:v>346</c:v>
                </c:pt>
                <c:pt idx="712">
                  <c:v>347</c:v>
                </c:pt>
                <c:pt idx="713">
                  <c:v>348</c:v>
                </c:pt>
                <c:pt idx="714">
                  <c:v>349</c:v>
                </c:pt>
                <c:pt idx="715">
                  <c:v>350</c:v>
                </c:pt>
                <c:pt idx="716">
                  <c:v>351</c:v>
                </c:pt>
                <c:pt idx="717">
                  <c:v>352</c:v>
                </c:pt>
                <c:pt idx="718">
                  <c:v>353</c:v>
                </c:pt>
                <c:pt idx="719">
                  <c:v>354</c:v>
                </c:pt>
                <c:pt idx="720">
                  <c:v>355</c:v>
                </c:pt>
                <c:pt idx="721">
                  <c:v>356</c:v>
                </c:pt>
                <c:pt idx="722">
                  <c:v>357</c:v>
                </c:pt>
                <c:pt idx="723">
                  <c:v>358</c:v>
                </c:pt>
                <c:pt idx="724">
                  <c:v>359</c:v>
                </c:pt>
                <c:pt idx="725">
                  <c:v>360</c:v>
                </c:pt>
                <c:pt idx="726">
                  <c:v>361</c:v>
                </c:pt>
                <c:pt idx="727">
                  <c:v>362</c:v>
                </c:pt>
                <c:pt idx="728">
                  <c:v>363</c:v>
                </c:pt>
                <c:pt idx="729">
                  <c:v>364</c:v>
                </c:pt>
                <c:pt idx="730">
                  <c:v>365</c:v>
                </c:pt>
                <c:pt idx="731">
                  <c:v>366</c:v>
                </c:pt>
                <c:pt idx="732">
                  <c:v>367</c:v>
                </c:pt>
                <c:pt idx="733">
                  <c:v>368</c:v>
                </c:pt>
                <c:pt idx="734">
                  <c:v>369</c:v>
                </c:pt>
                <c:pt idx="735">
                  <c:v>370</c:v>
                </c:pt>
                <c:pt idx="736">
                  <c:v>371</c:v>
                </c:pt>
                <c:pt idx="737">
                  <c:v>372</c:v>
                </c:pt>
                <c:pt idx="738">
                  <c:v>373</c:v>
                </c:pt>
                <c:pt idx="739">
                  <c:v>374</c:v>
                </c:pt>
                <c:pt idx="740">
                  <c:v>375</c:v>
                </c:pt>
                <c:pt idx="741">
                  <c:v>376</c:v>
                </c:pt>
                <c:pt idx="742">
                  <c:v>377</c:v>
                </c:pt>
                <c:pt idx="743">
                  <c:v>378</c:v>
                </c:pt>
                <c:pt idx="744">
                  <c:v>379</c:v>
                </c:pt>
                <c:pt idx="745">
                  <c:v>380</c:v>
                </c:pt>
                <c:pt idx="746">
                  <c:v>381</c:v>
                </c:pt>
                <c:pt idx="747">
                  <c:v>382</c:v>
                </c:pt>
                <c:pt idx="748">
                  <c:v>383</c:v>
                </c:pt>
                <c:pt idx="749">
                  <c:v>384</c:v>
                </c:pt>
                <c:pt idx="750">
                  <c:v>385</c:v>
                </c:pt>
                <c:pt idx="751">
                  <c:v>386</c:v>
                </c:pt>
                <c:pt idx="752">
                  <c:v>387</c:v>
                </c:pt>
                <c:pt idx="753">
                  <c:v>388</c:v>
                </c:pt>
                <c:pt idx="754">
                  <c:v>389</c:v>
                </c:pt>
                <c:pt idx="755">
                  <c:v>390</c:v>
                </c:pt>
                <c:pt idx="756">
                  <c:v>391</c:v>
                </c:pt>
                <c:pt idx="757">
                  <c:v>392</c:v>
                </c:pt>
                <c:pt idx="758">
                  <c:v>393</c:v>
                </c:pt>
                <c:pt idx="759">
                  <c:v>394</c:v>
                </c:pt>
                <c:pt idx="760">
                  <c:v>395</c:v>
                </c:pt>
                <c:pt idx="761">
                  <c:v>396</c:v>
                </c:pt>
                <c:pt idx="762">
                  <c:v>397</c:v>
                </c:pt>
                <c:pt idx="763">
                  <c:v>398</c:v>
                </c:pt>
                <c:pt idx="764">
                  <c:v>399</c:v>
                </c:pt>
                <c:pt idx="765">
                  <c:v>400</c:v>
                </c:pt>
                <c:pt idx="766">
                  <c:v>401</c:v>
                </c:pt>
                <c:pt idx="767">
                  <c:v>402</c:v>
                </c:pt>
                <c:pt idx="768">
                  <c:v>403</c:v>
                </c:pt>
                <c:pt idx="769">
                  <c:v>404</c:v>
                </c:pt>
                <c:pt idx="770">
                  <c:v>405</c:v>
                </c:pt>
                <c:pt idx="771">
                  <c:v>406</c:v>
                </c:pt>
                <c:pt idx="772">
                  <c:v>407</c:v>
                </c:pt>
                <c:pt idx="773">
                  <c:v>408</c:v>
                </c:pt>
                <c:pt idx="774">
                  <c:v>409</c:v>
                </c:pt>
                <c:pt idx="775">
                  <c:v>410</c:v>
                </c:pt>
                <c:pt idx="776">
                  <c:v>411</c:v>
                </c:pt>
                <c:pt idx="777">
                  <c:v>412</c:v>
                </c:pt>
                <c:pt idx="778">
                  <c:v>413</c:v>
                </c:pt>
                <c:pt idx="779">
                  <c:v>414</c:v>
                </c:pt>
                <c:pt idx="780">
                  <c:v>415</c:v>
                </c:pt>
                <c:pt idx="781">
                  <c:v>416</c:v>
                </c:pt>
                <c:pt idx="782">
                  <c:v>417</c:v>
                </c:pt>
                <c:pt idx="783">
                  <c:v>418</c:v>
                </c:pt>
                <c:pt idx="784">
                  <c:v>419</c:v>
                </c:pt>
                <c:pt idx="785">
                  <c:v>420</c:v>
                </c:pt>
                <c:pt idx="786">
                  <c:v>421</c:v>
                </c:pt>
                <c:pt idx="787">
                  <c:v>422</c:v>
                </c:pt>
                <c:pt idx="788">
                  <c:v>423</c:v>
                </c:pt>
                <c:pt idx="789">
                  <c:v>424</c:v>
                </c:pt>
                <c:pt idx="790">
                  <c:v>425</c:v>
                </c:pt>
                <c:pt idx="791">
                  <c:v>426</c:v>
                </c:pt>
                <c:pt idx="792">
                  <c:v>427</c:v>
                </c:pt>
                <c:pt idx="793">
                  <c:v>428</c:v>
                </c:pt>
                <c:pt idx="794">
                  <c:v>429</c:v>
                </c:pt>
                <c:pt idx="795">
                  <c:v>430</c:v>
                </c:pt>
                <c:pt idx="796">
                  <c:v>431</c:v>
                </c:pt>
                <c:pt idx="797">
                  <c:v>432</c:v>
                </c:pt>
                <c:pt idx="798">
                  <c:v>433</c:v>
                </c:pt>
                <c:pt idx="799">
                  <c:v>434</c:v>
                </c:pt>
                <c:pt idx="800">
                  <c:v>435</c:v>
                </c:pt>
                <c:pt idx="801">
                  <c:v>436</c:v>
                </c:pt>
                <c:pt idx="802">
                  <c:v>437</c:v>
                </c:pt>
                <c:pt idx="803">
                  <c:v>438</c:v>
                </c:pt>
                <c:pt idx="804">
                  <c:v>439</c:v>
                </c:pt>
                <c:pt idx="805">
                  <c:v>440</c:v>
                </c:pt>
                <c:pt idx="806">
                  <c:v>441</c:v>
                </c:pt>
                <c:pt idx="807">
                  <c:v>442</c:v>
                </c:pt>
                <c:pt idx="808">
                  <c:v>443</c:v>
                </c:pt>
                <c:pt idx="809">
                  <c:v>444</c:v>
                </c:pt>
                <c:pt idx="810">
                  <c:v>445</c:v>
                </c:pt>
                <c:pt idx="811">
                  <c:v>446</c:v>
                </c:pt>
                <c:pt idx="812">
                  <c:v>447</c:v>
                </c:pt>
                <c:pt idx="813">
                  <c:v>448</c:v>
                </c:pt>
                <c:pt idx="814">
                  <c:v>449</c:v>
                </c:pt>
                <c:pt idx="815">
                  <c:v>450</c:v>
                </c:pt>
                <c:pt idx="816">
                  <c:v>451</c:v>
                </c:pt>
                <c:pt idx="817">
                  <c:v>452</c:v>
                </c:pt>
                <c:pt idx="818">
                  <c:v>453</c:v>
                </c:pt>
                <c:pt idx="819">
                  <c:v>454</c:v>
                </c:pt>
                <c:pt idx="820">
                  <c:v>455</c:v>
                </c:pt>
                <c:pt idx="821">
                  <c:v>456</c:v>
                </c:pt>
                <c:pt idx="822">
                  <c:v>457</c:v>
                </c:pt>
                <c:pt idx="823">
                  <c:v>458</c:v>
                </c:pt>
                <c:pt idx="824">
                  <c:v>459</c:v>
                </c:pt>
                <c:pt idx="825">
                  <c:v>460</c:v>
                </c:pt>
                <c:pt idx="826">
                  <c:v>461</c:v>
                </c:pt>
                <c:pt idx="827">
                  <c:v>462</c:v>
                </c:pt>
                <c:pt idx="828">
                  <c:v>463</c:v>
                </c:pt>
                <c:pt idx="829">
                  <c:v>464</c:v>
                </c:pt>
                <c:pt idx="830">
                  <c:v>465</c:v>
                </c:pt>
                <c:pt idx="831">
                  <c:v>466</c:v>
                </c:pt>
                <c:pt idx="832">
                  <c:v>467</c:v>
                </c:pt>
                <c:pt idx="833">
                  <c:v>468</c:v>
                </c:pt>
                <c:pt idx="834">
                  <c:v>469</c:v>
                </c:pt>
                <c:pt idx="835">
                  <c:v>470</c:v>
                </c:pt>
                <c:pt idx="836">
                  <c:v>471</c:v>
                </c:pt>
                <c:pt idx="837">
                  <c:v>472</c:v>
                </c:pt>
                <c:pt idx="838">
                  <c:v>473</c:v>
                </c:pt>
                <c:pt idx="839">
                  <c:v>474</c:v>
                </c:pt>
                <c:pt idx="840">
                  <c:v>475</c:v>
                </c:pt>
                <c:pt idx="841">
                  <c:v>476</c:v>
                </c:pt>
                <c:pt idx="842">
                  <c:v>477</c:v>
                </c:pt>
                <c:pt idx="843">
                  <c:v>478</c:v>
                </c:pt>
                <c:pt idx="844">
                  <c:v>479</c:v>
                </c:pt>
                <c:pt idx="845">
                  <c:v>480</c:v>
                </c:pt>
                <c:pt idx="846">
                  <c:v>481</c:v>
                </c:pt>
                <c:pt idx="847">
                  <c:v>482</c:v>
                </c:pt>
                <c:pt idx="848">
                  <c:v>483</c:v>
                </c:pt>
                <c:pt idx="849">
                  <c:v>484</c:v>
                </c:pt>
                <c:pt idx="850">
                  <c:v>485</c:v>
                </c:pt>
                <c:pt idx="851">
                  <c:v>486</c:v>
                </c:pt>
                <c:pt idx="852">
                  <c:v>487</c:v>
                </c:pt>
                <c:pt idx="853">
                  <c:v>488</c:v>
                </c:pt>
                <c:pt idx="854">
                  <c:v>489</c:v>
                </c:pt>
                <c:pt idx="855">
                  <c:v>490</c:v>
                </c:pt>
                <c:pt idx="856">
                  <c:v>491</c:v>
                </c:pt>
                <c:pt idx="857">
                  <c:v>492</c:v>
                </c:pt>
                <c:pt idx="858">
                  <c:v>493</c:v>
                </c:pt>
                <c:pt idx="859">
                  <c:v>494</c:v>
                </c:pt>
                <c:pt idx="860">
                  <c:v>495</c:v>
                </c:pt>
                <c:pt idx="861">
                  <c:v>496</c:v>
                </c:pt>
                <c:pt idx="862">
                  <c:v>497</c:v>
                </c:pt>
                <c:pt idx="863">
                  <c:v>498</c:v>
                </c:pt>
                <c:pt idx="864">
                  <c:v>499</c:v>
                </c:pt>
                <c:pt idx="865">
                  <c:v>500</c:v>
                </c:pt>
                <c:pt idx="866">
                  <c:v>501</c:v>
                </c:pt>
                <c:pt idx="867">
                  <c:v>502</c:v>
                </c:pt>
                <c:pt idx="868">
                  <c:v>503</c:v>
                </c:pt>
                <c:pt idx="869">
                  <c:v>504</c:v>
                </c:pt>
                <c:pt idx="870">
                  <c:v>505</c:v>
                </c:pt>
                <c:pt idx="871">
                  <c:v>506</c:v>
                </c:pt>
                <c:pt idx="872">
                  <c:v>507</c:v>
                </c:pt>
                <c:pt idx="873">
                  <c:v>508</c:v>
                </c:pt>
                <c:pt idx="874">
                  <c:v>509</c:v>
                </c:pt>
                <c:pt idx="875">
                  <c:v>510</c:v>
                </c:pt>
                <c:pt idx="876">
                  <c:v>511</c:v>
                </c:pt>
                <c:pt idx="877">
                  <c:v>512</c:v>
                </c:pt>
                <c:pt idx="878">
                  <c:v>513</c:v>
                </c:pt>
                <c:pt idx="879">
                  <c:v>514</c:v>
                </c:pt>
                <c:pt idx="880">
                  <c:v>515</c:v>
                </c:pt>
                <c:pt idx="881">
                  <c:v>516</c:v>
                </c:pt>
                <c:pt idx="882">
                  <c:v>517</c:v>
                </c:pt>
                <c:pt idx="883">
                  <c:v>518</c:v>
                </c:pt>
                <c:pt idx="884">
                  <c:v>519</c:v>
                </c:pt>
                <c:pt idx="885">
                  <c:v>520</c:v>
                </c:pt>
                <c:pt idx="886">
                  <c:v>521</c:v>
                </c:pt>
                <c:pt idx="887">
                  <c:v>522</c:v>
                </c:pt>
                <c:pt idx="888">
                  <c:v>523</c:v>
                </c:pt>
                <c:pt idx="889">
                  <c:v>524</c:v>
                </c:pt>
                <c:pt idx="890">
                  <c:v>525</c:v>
                </c:pt>
                <c:pt idx="891">
                  <c:v>526</c:v>
                </c:pt>
                <c:pt idx="892">
                  <c:v>527</c:v>
                </c:pt>
                <c:pt idx="893">
                  <c:v>528</c:v>
                </c:pt>
                <c:pt idx="894">
                  <c:v>529</c:v>
                </c:pt>
                <c:pt idx="895">
                  <c:v>530</c:v>
                </c:pt>
                <c:pt idx="896">
                  <c:v>531</c:v>
                </c:pt>
                <c:pt idx="897">
                  <c:v>532</c:v>
                </c:pt>
                <c:pt idx="898">
                  <c:v>533</c:v>
                </c:pt>
                <c:pt idx="899">
                  <c:v>534</c:v>
                </c:pt>
                <c:pt idx="900">
                  <c:v>535</c:v>
                </c:pt>
                <c:pt idx="901">
                  <c:v>536</c:v>
                </c:pt>
                <c:pt idx="902">
                  <c:v>537</c:v>
                </c:pt>
                <c:pt idx="903">
                  <c:v>538</c:v>
                </c:pt>
                <c:pt idx="904">
                  <c:v>539</c:v>
                </c:pt>
                <c:pt idx="905">
                  <c:v>540</c:v>
                </c:pt>
                <c:pt idx="906">
                  <c:v>541</c:v>
                </c:pt>
                <c:pt idx="907">
                  <c:v>542</c:v>
                </c:pt>
                <c:pt idx="908">
                  <c:v>543</c:v>
                </c:pt>
                <c:pt idx="909">
                  <c:v>544</c:v>
                </c:pt>
                <c:pt idx="910">
                  <c:v>545</c:v>
                </c:pt>
                <c:pt idx="911">
                  <c:v>546</c:v>
                </c:pt>
                <c:pt idx="912">
                  <c:v>547</c:v>
                </c:pt>
                <c:pt idx="913">
                  <c:v>548</c:v>
                </c:pt>
                <c:pt idx="914">
                  <c:v>549</c:v>
                </c:pt>
                <c:pt idx="915">
                  <c:v>550</c:v>
                </c:pt>
                <c:pt idx="916">
                  <c:v>551</c:v>
                </c:pt>
                <c:pt idx="917">
                  <c:v>552</c:v>
                </c:pt>
                <c:pt idx="918">
                  <c:v>553</c:v>
                </c:pt>
                <c:pt idx="919">
                  <c:v>554</c:v>
                </c:pt>
                <c:pt idx="920">
                  <c:v>555</c:v>
                </c:pt>
                <c:pt idx="921">
                  <c:v>556</c:v>
                </c:pt>
                <c:pt idx="922">
                  <c:v>557</c:v>
                </c:pt>
                <c:pt idx="923">
                  <c:v>558</c:v>
                </c:pt>
                <c:pt idx="924">
                  <c:v>559</c:v>
                </c:pt>
                <c:pt idx="925">
                  <c:v>560</c:v>
                </c:pt>
                <c:pt idx="926">
                  <c:v>561</c:v>
                </c:pt>
                <c:pt idx="927">
                  <c:v>562</c:v>
                </c:pt>
                <c:pt idx="928">
                  <c:v>563</c:v>
                </c:pt>
                <c:pt idx="929">
                  <c:v>564</c:v>
                </c:pt>
                <c:pt idx="930">
                  <c:v>565</c:v>
                </c:pt>
                <c:pt idx="931">
                  <c:v>566</c:v>
                </c:pt>
                <c:pt idx="932">
                  <c:v>567</c:v>
                </c:pt>
                <c:pt idx="933">
                  <c:v>568</c:v>
                </c:pt>
                <c:pt idx="934">
                  <c:v>569</c:v>
                </c:pt>
                <c:pt idx="935">
                  <c:v>570</c:v>
                </c:pt>
                <c:pt idx="936">
                  <c:v>571</c:v>
                </c:pt>
                <c:pt idx="937">
                  <c:v>572</c:v>
                </c:pt>
                <c:pt idx="938">
                  <c:v>573</c:v>
                </c:pt>
                <c:pt idx="939">
                  <c:v>574</c:v>
                </c:pt>
                <c:pt idx="940">
                  <c:v>575</c:v>
                </c:pt>
                <c:pt idx="941">
                  <c:v>576</c:v>
                </c:pt>
                <c:pt idx="942">
                  <c:v>577</c:v>
                </c:pt>
                <c:pt idx="943">
                  <c:v>578</c:v>
                </c:pt>
                <c:pt idx="944">
                  <c:v>579</c:v>
                </c:pt>
                <c:pt idx="945">
                  <c:v>580</c:v>
                </c:pt>
                <c:pt idx="946">
                  <c:v>581</c:v>
                </c:pt>
                <c:pt idx="947">
                  <c:v>582</c:v>
                </c:pt>
                <c:pt idx="948">
                  <c:v>583</c:v>
                </c:pt>
                <c:pt idx="949">
                  <c:v>584</c:v>
                </c:pt>
                <c:pt idx="950">
                  <c:v>585</c:v>
                </c:pt>
                <c:pt idx="951">
                  <c:v>586</c:v>
                </c:pt>
                <c:pt idx="952">
                  <c:v>587</c:v>
                </c:pt>
                <c:pt idx="953">
                  <c:v>588</c:v>
                </c:pt>
                <c:pt idx="954">
                  <c:v>589</c:v>
                </c:pt>
                <c:pt idx="955">
                  <c:v>590</c:v>
                </c:pt>
                <c:pt idx="956">
                  <c:v>591</c:v>
                </c:pt>
                <c:pt idx="957">
                  <c:v>592</c:v>
                </c:pt>
                <c:pt idx="958">
                  <c:v>593</c:v>
                </c:pt>
                <c:pt idx="959">
                  <c:v>594</c:v>
                </c:pt>
                <c:pt idx="960">
                  <c:v>595</c:v>
                </c:pt>
                <c:pt idx="961">
                  <c:v>596</c:v>
                </c:pt>
                <c:pt idx="962">
                  <c:v>597</c:v>
                </c:pt>
                <c:pt idx="963">
                  <c:v>598</c:v>
                </c:pt>
                <c:pt idx="964">
                  <c:v>599</c:v>
                </c:pt>
                <c:pt idx="965">
                  <c:v>600</c:v>
                </c:pt>
                <c:pt idx="966">
                  <c:v>601</c:v>
                </c:pt>
                <c:pt idx="967">
                  <c:v>602</c:v>
                </c:pt>
                <c:pt idx="968">
                  <c:v>603</c:v>
                </c:pt>
                <c:pt idx="969">
                  <c:v>604</c:v>
                </c:pt>
                <c:pt idx="970">
                  <c:v>605</c:v>
                </c:pt>
                <c:pt idx="971">
                  <c:v>606</c:v>
                </c:pt>
                <c:pt idx="972">
                  <c:v>607</c:v>
                </c:pt>
                <c:pt idx="973">
                  <c:v>608</c:v>
                </c:pt>
                <c:pt idx="974">
                  <c:v>609</c:v>
                </c:pt>
                <c:pt idx="975">
                  <c:v>610</c:v>
                </c:pt>
                <c:pt idx="976">
                  <c:v>611</c:v>
                </c:pt>
                <c:pt idx="977">
                  <c:v>612</c:v>
                </c:pt>
                <c:pt idx="978">
                  <c:v>613</c:v>
                </c:pt>
                <c:pt idx="979">
                  <c:v>614</c:v>
                </c:pt>
                <c:pt idx="980">
                  <c:v>615</c:v>
                </c:pt>
                <c:pt idx="981">
                  <c:v>616</c:v>
                </c:pt>
                <c:pt idx="982">
                  <c:v>617</c:v>
                </c:pt>
                <c:pt idx="983">
                  <c:v>618</c:v>
                </c:pt>
                <c:pt idx="984">
                  <c:v>619</c:v>
                </c:pt>
                <c:pt idx="985">
                  <c:v>620</c:v>
                </c:pt>
                <c:pt idx="986">
                  <c:v>621</c:v>
                </c:pt>
                <c:pt idx="987">
                  <c:v>622</c:v>
                </c:pt>
                <c:pt idx="988">
                  <c:v>623</c:v>
                </c:pt>
                <c:pt idx="989">
                  <c:v>624</c:v>
                </c:pt>
                <c:pt idx="990">
                  <c:v>625</c:v>
                </c:pt>
                <c:pt idx="991">
                  <c:v>626</c:v>
                </c:pt>
                <c:pt idx="992">
                  <c:v>627</c:v>
                </c:pt>
                <c:pt idx="993">
                  <c:v>628</c:v>
                </c:pt>
                <c:pt idx="994">
                  <c:v>629</c:v>
                </c:pt>
                <c:pt idx="995">
                  <c:v>630</c:v>
                </c:pt>
                <c:pt idx="996">
                  <c:v>631</c:v>
                </c:pt>
                <c:pt idx="997">
                  <c:v>632</c:v>
                </c:pt>
                <c:pt idx="998">
                  <c:v>633</c:v>
                </c:pt>
                <c:pt idx="999">
                  <c:v>634</c:v>
                </c:pt>
                <c:pt idx="1000">
                  <c:v>635</c:v>
                </c:pt>
                <c:pt idx="1001">
                  <c:v>636</c:v>
                </c:pt>
                <c:pt idx="1002">
                  <c:v>637</c:v>
                </c:pt>
                <c:pt idx="1003">
                  <c:v>638</c:v>
                </c:pt>
                <c:pt idx="1004">
                  <c:v>639</c:v>
                </c:pt>
                <c:pt idx="1005">
                  <c:v>640</c:v>
                </c:pt>
                <c:pt idx="1006">
                  <c:v>641</c:v>
                </c:pt>
                <c:pt idx="1007">
                  <c:v>642</c:v>
                </c:pt>
                <c:pt idx="1008">
                  <c:v>643</c:v>
                </c:pt>
                <c:pt idx="1009">
                  <c:v>644</c:v>
                </c:pt>
                <c:pt idx="1010">
                  <c:v>645</c:v>
                </c:pt>
                <c:pt idx="1011">
                  <c:v>646</c:v>
                </c:pt>
                <c:pt idx="1012">
                  <c:v>647</c:v>
                </c:pt>
                <c:pt idx="1013">
                  <c:v>648</c:v>
                </c:pt>
                <c:pt idx="1014">
                  <c:v>649</c:v>
                </c:pt>
                <c:pt idx="1015">
                  <c:v>650</c:v>
                </c:pt>
                <c:pt idx="1016">
                  <c:v>651</c:v>
                </c:pt>
                <c:pt idx="1017">
                  <c:v>652</c:v>
                </c:pt>
                <c:pt idx="1018">
                  <c:v>653</c:v>
                </c:pt>
                <c:pt idx="1019">
                  <c:v>654</c:v>
                </c:pt>
                <c:pt idx="1020">
                  <c:v>655</c:v>
                </c:pt>
                <c:pt idx="1021">
                  <c:v>656</c:v>
                </c:pt>
                <c:pt idx="1022">
                  <c:v>657</c:v>
                </c:pt>
                <c:pt idx="1023">
                  <c:v>658</c:v>
                </c:pt>
                <c:pt idx="1024">
                  <c:v>659</c:v>
                </c:pt>
                <c:pt idx="1025">
                  <c:v>660</c:v>
                </c:pt>
                <c:pt idx="1026">
                  <c:v>661</c:v>
                </c:pt>
                <c:pt idx="1027">
                  <c:v>662</c:v>
                </c:pt>
                <c:pt idx="1028">
                  <c:v>663</c:v>
                </c:pt>
                <c:pt idx="1029">
                  <c:v>664</c:v>
                </c:pt>
                <c:pt idx="1030">
                  <c:v>665</c:v>
                </c:pt>
                <c:pt idx="1031">
                  <c:v>666</c:v>
                </c:pt>
                <c:pt idx="1032">
                  <c:v>667</c:v>
                </c:pt>
                <c:pt idx="1033">
                  <c:v>668</c:v>
                </c:pt>
                <c:pt idx="1034">
                  <c:v>669</c:v>
                </c:pt>
                <c:pt idx="1035">
                  <c:v>670</c:v>
                </c:pt>
                <c:pt idx="1036">
                  <c:v>671</c:v>
                </c:pt>
                <c:pt idx="1037">
                  <c:v>672</c:v>
                </c:pt>
                <c:pt idx="1038">
                  <c:v>673</c:v>
                </c:pt>
                <c:pt idx="1039">
                  <c:v>674</c:v>
                </c:pt>
                <c:pt idx="1040">
                  <c:v>675</c:v>
                </c:pt>
                <c:pt idx="1041">
                  <c:v>676</c:v>
                </c:pt>
                <c:pt idx="1042">
                  <c:v>677</c:v>
                </c:pt>
                <c:pt idx="1043">
                  <c:v>678</c:v>
                </c:pt>
                <c:pt idx="1044">
                  <c:v>679</c:v>
                </c:pt>
                <c:pt idx="1045">
                  <c:v>680</c:v>
                </c:pt>
                <c:pt idx="1046">
                  <c:v>681</c:v>
                </c:pt>
                <c:pt idx="1047">
                  <c:v>682</c:v>
                </c:pt>
                <c:pt idx="1048">
                  <c:v>683</c:v>
                </c:pt>
                <c:pt idx="1049">
                  <c:v>684</c:v>
                </c:pt>
                <c:pt idx="1050">
                  <c:v>685</c:v>
                </c:pt>
                <c:pt idx="1051">
                  <c:v>686</c:v>
                </c:pt>
                <c:pt idx="1052">
                  <c:v>687</c:v>
                </c:pt>
                <c:pt idx="1053">
                  <c:v>688</c:v>
                </c:pt>
                <c:pt idx="1054">
                  <c:v>689</c:v>
                </c:pt>
                <c:pt idx="1055">
                  <c:v>690</c:v>
                </c:pt>
                <c:pt idx="1056">
                  <c:v>691</c:v>
                </c:pt>
                <c:pt idx="1057">
                  <c:v>692</c:v>
                </c:pt>
                <c:pt idx="1058">
                  <c:v>693</c:v>
                </c:pt>
                <c:pt idx="1059">
                  <c:v>694</c:v>
                </c:pt>
                <c:pt idx="1060">
                  <c:v>695</c:v>
                </c:pt>
                <c:pt idx="1061">
                  <c:v>696</c:v>
                </c:pt>
                <c:pt idx="1062">
                  <c:v>697</c:v>
                </c:pt>
                <c:pt idx="1063">
                  <c:v>698</c:v>
                </c:pt>
                <c:pt idx="1064">
                  <c:v>699</c:v>
                </c:pt>
                <c:pt idx="1065">
                  <c:v>700</c:v>
                </c:pt>
                <c:pt idx="1066">
                  <c:v>701</c:v>
                </c:pt>
                <c:pt idx="1067">
                  <c:v>702</c:v>
                </c:pt>
                <c:pt idx="1068">
                  <c:v>703</c:v>
                </c:pt>
                <c:pt idx="1069">
                  <c:v>704</c:v>
                </c:pt>
                <c:pt idx="1070">
                  <c:v>705</c:v>
                </c:pt>
                <c:pt idx="1071">
                  <c:v>706</c:v>
                </c:pt>
                <c:pt idx="1072">
                  <c:v>707</c:v>
                </c:pt>
                <c:pt idx="1073">
                  <c:v>708</c:v>
                </c:pt>
                <c:pt idx="1074">
                  <c:v>709</c:v>
                </c:pt>
                <c:pt idx="1075">
                  <c:v>710</c:v>
                </c:pt>
                <c:pt idx="1076">
                  <c:v>711</c:v>
                </c:pt>
                <c:pt idx="1077">
                  <c:v>712</c:v>
                </c:pt>
                <c:pt idx="1078">
                  <c:v>713</c:v>
                </c:pt>
                <c:pt idx="1079">
                  <c:v>714</c:v>
                </c:pt>
                <c:pt idx="1080">
                  <c:v>715</c:v>
                </c:pt>
                <c:pt idx="1081">
                  <c:v>716</c:v>
                </c:pt>
                <c:pt idx="1082">
                  <c:v>717</c:v>
                </c:pt>
                <c:pt idx="1083">
                  <c:v>718</c:v>
                </c:pt>
                <c:pt idx="1084">
                  <c:v>719</c:v>
                </c:pt>
                <c:pt idx="1085">
                  <c:v>720</c:v>
                </c:pt>
                <c:pt idx="1086">
                  <c:v>721</c:v>
                </c:pt>
                <c:pt idx="1087">
                  <c:v>722</c:v>
                </c:pt>
                <c:pt idx="1088">
                  <c:v>723</c:v>
                </c:pt>
                <c:pt idx="1089">
                  <c:v>724</c:v>
                </c:pt>
                <c:pt idx="1090">
                  <c:v>725</c:v>
                </c:pt>
                <c:pt idx="1091">
                  <c:v>726</c:v>
                </c:pt>
                <c:pt idx="1092">
                  <c:v>727</c:v>
                </c:pt>
                <c:pt idx="1093">
                  <c:v>728</c:v>
                </c:pt>
                <c:pt idx="1094">
                  <c:v>729</c:v>
                </c:pt>
                <c:pt idx="1095">
                  <c:v>730</c:v>
                </c:pt>
                <c:pt idx="1096">
                  <c:v>731</c:v>
                </c:pt>
                <c:pt idx="1097">
                  <c:v>732</c:v>
                </c:pt>
                <c:pt idx="1098">
                  <c:v>733</c:v>
                </c:pt>
                <c:pt idx="1099">
                  <c:v>734</c:v>
                </c:pt>
                <c:pt idx="1100">
                  <c:v>735</c:v>
                </c:pt>
                <c:pt idx="1101">
                  <c:v>736</c:v>
                </c:pt>
                <c:pt idx="1102">
                  <c:v>737</c:v>
                </c:pt>
                <c:pt idx="1103">
                  <c:v>738</c:v>
                </c:pt>
                <c:pt idx="1104">
                  <c:v>739</c:v>
                </c:pt>
                <c:pt idx="1105">
                  <c:v>740</c:v>
                </c:pt>
                <c:pt idx="1106">
                  <c:v>741</c:v>
                </c:pt>
                <c:pt idx="1107">
                  <c:v>742</c:v>
                </c:pt>
                <c:pt idx="1108">
                  <c:v>743</c:v>
                </c:pt>
                <c:pt idx="1109">
                  <c:v>744</c:v>
                </c:pt>
                <c:pt idx="1110">
                  <c:v>745</c:v>
                </c:pt>
                <c:pt idx="1111">
                  <c:v>746</c:v>
                </c:pt>
                <c:pt idx="1112">
                  <c:v>747</c:v>
                </c:pt>
                <c:pt idx="1113">
                  <c:v>748</c:v>
                </c:pt>
                <c:pt idx="1114">
                  <c:v>749</c:v>
                </c:pt>
                <c:pt idx="1115">
                  <c:v>750</c:v>
                </c:pt>
                <c:pt idx="1116">
                  <c:v>751</c:v>
                </c:pt>
                <c:pt idx="1117">
                  <c:v>752</c:v>
                </c:pt>
                <c:pt idx="1118">
                  <c:v>753</c:v>
                </c:pt>
                <c:pt idx="1119">
                  <c:v>754</c:v>
                </c:pt>
                <c:pt idx="1120">
                  <c:v>755</c:v>
                </c:pt>
                <c:pt idx="1121">
                  <c:v>756</c:v>
                </c:pt>
                <c:pt idx="1122">
                  <c:v>757</c:v>
                </c:pt>
                <c:pt idx="1123">
                  <c:v>758</c:v>
                </c:pt>
                <c:pt idx="1124">
                  <c:v>759</c:v>
                </c:pt>
                <c:pt idx="1125">
                  <c:v>760</c:v>
                </c:pt>
                <c:pt idx="1126">
                  <c:v>761</c:v>
                </c:pt>
                <c:pt idx="1127">
                  <c:v>762</c:v>
                </c:pt>
                <c:pt idx="1128">
                  <c:v>763</c:v>
                </c:pt>
                <c:pt idx="1129">
                  <c:v>764</c:v>
                </c:pt>
                <c:pt idx="1130">
                  <c:v>765</c:v>
                </c:pt>
                <c:pt idx="1131">
                  <c:v>766</c:v>
                </c:pt>
                <c:pt idx="1132">
                  <c:v>767</c:v>
                </c:pt>
                <c:pt idx="1133">
                  <c:v>768</c:v>
                </c:pt>
                <c:pt idx="1134">
                  <c:v>769</c:v>
                </c:pt>
                <c:pt idx="1135">
                  <c:v>770</c:v>
                </c:pt>
                <c:pt idx="1136">
                  <c:v>771</c:v>
                </c:pt>
                <c:pt idx="1137">
                  <c:v>772</c:v>
                </c:pt>
                <c:pt idx="1138">
                  <c:v>773</c:v>
                </c:pt>
                <c:pt idx="1139">
                  <c:v>774</c:v>
                </c:pt>
                <c:pt idx="1140">
                  <c:v>775</c:v>
                </c:pt>
                <c:pt idx="1141">
                  <c:v>776</c:v>
                </c:pt>
                <c:pt idx="1142">
                  <c:v>777</c:v>
                </c:pt>
                <c:pt idx="1143">
                  <c:v>778</c:v>
                </c:pt>
                <c:pt idx="1144">
                  <c:v>779</c:v>
                </c:pt>
                <c:pt idx="1145">
                  <c:v>780</c:v>
                </c:pt>
                <c:pt idx="1146">
                  <c:v>781</c:v>
                </c:pt>
                <c:pt idx="1147">
                  <c:v>782</c:v>
                </c:pt>
                <c:pt idx="1148">
                  <c:v>783</c:v>
                </c:pt>
                <c:pt idx="1149">
                  <c:v>784</c:v>
                </c:pt>
                <c:pt idx="1150">
                  <c:v>785</c:v>
                </c:pt>
                <c:pt idx="1151">
                  <c:v>786</c:v>
                </c:pt>
                <c:pt idx="1152">
                  <c:v>787</c:v>
                </c:pt>
                <c:pt idx="1153">
                  <c:v>788</c:v>
                </c:pt>
                <c:pt idx="1154">
                  <c:v>789</c:v>
                </c:pt>
                <c:pt idx="1155">
                  <c:v>790</c:v>
                </c:pt>
                <c:pt idx="1156">
                  <c:v>791</c:v>
                </c:pt>
                <c:pt idx="1157">
                  <c:v>792</c:v>
                </c:pt>
                <c:pt idx="1158">
                  <c:v>793</c:v>
                </c:pt>
                <c:pt idx="1159">
                  <c:v>794</c:v>
                </c:pt>
                <c:pt idx="1160">
                  <c:v>795</c:v>
                </c:pt>
                <c:pt idx="1161">
                  <c:v>796</c:v>
                </c:pt>
                <c:pt idx="1162">
                  <c:v>797</c:v>
                </c:pt>
                <c:pt idx="1163">
                  <c:v>798</c:v>
                </c:pt>
                <c:pt idx="1164">
                  <c:v>799</c:v>
                </c:pt>
                <c:pt idx="1165">
                  <c:v>800</c:v>
                </c:pt>
                <c:pt idx="1166">
                  <c:v>801</c:v>
                </c:pt>
                <c:pt idx="1167">
                  <c:v>802</c:v>
                </c:pt>
                <c:pt idx="1168">
                  <c:v>803</c:v>
                </c:pt>
                <c:pt idx="1169">
                  <c:v>804</c:v>
                </c:pt>
                <c:pt idx="1170">
                  <c:v>805</c:v>
                </c:pt>
                <c:pt idx="1171">
                  <c:v>806</c:v>
                </c:pt>
                <c:pt idx="1172">
                  <c:v>807</c:v>
                </c:pt>
                <c:pt idx="1173">
                  <c:v>808</c:v>
                </c:pt>
                <c:pt idx="1174">
                  <c:v>809</c:v>
                </c:pt>
                <c:pt idx="1175">
                  <c:v>810</c:v>
                </c:pt>
                <c:pt idx="1176">
                  <c:v>811</c:v>
                </c:pt>
                <c:pt idx="1177">
                  <c:v>812</c:v>
                </c:pt>
                <c:pt idx="1178">
                  <c:v>813</c:v>
                </c:pt>
                <c:pt idx="1179">
                  <c:v>814</c:v>
                </c:pt>
                <c:pt idx="1180">
                  <c:v>815</c:v>
                </c:pt>
                <c:pt idx="1181">
                  <c:v>816</c:v>
                </c:pt>
                <c:pt idx="1182">
                  <c:v>817</c:v>
                </c:pt>
                <c:pt idx="1183">
                  <c:v>818</c:v>
                </c:pt>
                <c:pt idx="1184">
                  <c:v>819</c:v>
                </c:pt>
                <c:pt idx="1185">
                  <c:v>820</c:v>
                </c:pt>
                <c:pt idx="1186">
                  <c:v>821</c:v>
                </c:pt>
                <c:pt idx="1187">
                  <c:v>822</c:v>
                </c:pt>
                <c:pt idx="1188">
                  <c:v>823</c:v>
                </c:pt>
                <c:pt idx="1189">
                  <c:v>824</c:v>
                </c:pt>
                <c:pt idx="1190">
                  <c:v>825</c:v>
                </c:pt>
                <c:pt idx="1191">
                  <c:v>826</c:v>
                </c:pt>
                <c:pt idx="1192">
                  <c:v>827</c:v>
                </c:pt>
                <c:pt idx="1193">
                  <c:v>828</c:v>
                </c:pt>
                <c:pt idx="1194">
                  <c:v>829</c:v>
                </c:pt>
                <c:pt idx="1195">
                  <c:v>830</c:v>
                </c:pt>
                <c:pt idx="1196">
                  <c:v>831</c:v>
                </c:pt>
                <c:pt idx="1197">
                  <c:v>832</c:v>
                </c:pt>
                <c:pt idx="1198">
                  <c:v>833</c:v>
                </c:pt>
                <c:pt idx="1199">
                  <c:v>834</c:v>
                </c:pt>
                <c:pt idx="1200">
                  <c:v>835</c:v>
                </c:pt>
                <c:pt idx="1201">
                  <c:v>836</c:v>
                </c:pt>
                <c:pt idx="1202">
                  <c:v>837</c:v>
                </c:pt>
                <c:pt idx="1203">
                  <c:v>838</c:v>
                </c:pt>
                <c:pt idx="1204">
                  <c:v>839</c:v>
                </c:pt>
                <c:pt idx="1205">
                  <c:v>840</c:v>
                </c:pt>
                <c:pt idx="1206">
                  <c:v>841</c:v>
                </c:pt>
                <c:pt idx="1207">
                  <c:v>842</c:v>
                </c:pt>
                <c:pt idx="1208">
                  <c:v>843</c:v>
                </c:pt>
                <c:pt idx="1209">
                  <c:v>844</c:v>
                </c:pt>
                <c:pt idx="1210">
                  <c:v>845</c:v>
                </c:pt>
                <c:pt idx="1211">
                  <c:v>846</c:v>
                </c:pt>
                <c:pt idx="1212">
                  <c:v>847</c:v>
                </c:pt>
                <c:pt idx="1213">
                  <c:v>848</c:v>
                </c:pt>
                <c:pt idx="1214">
                  <c:v>849</c:v>
                </c:pt>
                <c:pt idx="1215">
                  <c:v>850</c:v>
                </c:pt>
                <c:pt idx="1216">
                  <c:v>851</c:v>
                </c:pt>
                <c:pt idx="1217">
                  <c:v>852</c:v>
                </c:pt>
                <c:pt idx="1218">
                  <c:v>853</c:v>
                </c:pt>
                <c:pt idx="1219">
                  <c:v>854</c:v>
                </c:pt>
                <c:pt idx="1220">
                  <c:v>855</c:v>
                </c:pt>
                <c:pt idx="1221">
                  <c:v>856</c:v>
                </c:pt>
                <c:pt idx="1222">
                  <c:v>857</c:v>
                </c:pt>
                <c:pt idx="1223">
                  <c:v>858</c:v>
                </c:pt>
                <c:pt idx="1224">
                  <c:v>859</c:v>
                </c:pt>
                <c:pt idx="1225">
                  <c:v>860</c:v>
                </c:pt>
                <c:pt idx="1226">
                  <c:v>861</c:v>
                </c:pt>
                <c:pt idx="1227">
                  <c:v>862</c:v>
                </c:pt>
                <c:pt idx="1228">
                  <c:v>863</c:v>
                </c:pt>
                <c:pt idx="1229">
                  <c:v>864</c:v>
                </c:pt>
                <c:pt idx="1230">
                  <c:v>865</c:v>
                </c:pt>
                <c:pt idx="1231">
                  <c:v>866</c:v>
                </c:pt>
                <c:pt idx="1232">
                  <c:v>867</c:v>
                </c:pt>
                <c:pt idx="1233">
                  <c:v>868</c:v>
                </c:pt>
                <c:pt idx="1234">
                  <c:v>869</c:v>
                </c:pt>
                <c:pt idx="1235">
                  <c:v>870</c:v>
                </c:pt>
                <c:pt idx="1236">
                  <c:v>871</c:v>
                </c:pt>
                <c:pt idx="1237">
                  <c:v>872</c:v>
                </c:pt>
                <c:pt idx="1238">
                  <c:v>873</c:v>
                </c:pt>
                <c:pt idx="1239">
                  <c:v>874</c:v>
                </c:pt>
                <c:pt idx="1240">
                  <c:v>875</c:v>
                </c:pt>
                <c:pt idx="1241">
                  <c:v>876</c:v>
                </c:pt>
                <c:pt idx="1242">
                  <c:v>877</c:v>
                </c:pt>
                <c:pt idx="1243">
                  <c:v>878</c:v>
                </c:pt>
                <c:pt idx="1244">
                  <c:v>879</c:v>
                </c:pt>
                <c:pt idx="1245">
                  <c:v>880</c:v>
                </c:pt>
                <c:pt idx="1246">
                  <c:v>881</c:v>
                </c:pt>
                <c:pt idx="1247">
                  <c:v>882</c:v>
                </c:pt>
                <c:pt idx="1248">
                  <c:v>883</c:v>
                </c:pt>
                <c:pt idx="1249">
                  <c:v>884</c:v>
                </c:pt>
                <c:pt idx="1250">
                  <c:v>885</c:v>
                </c:pt>
                <c:pt idx="1251">
                  <c:v>886</c:v>
                </c:pt>
                <c:pt idx="1252">
                  <c:v>887</c:v>
                </c:pt>
                <c:pt idx="1253">
                  <c:v>888</c:v>
                </c:pt>
                <c:pt idx="1254">
                  <c:v>889</c:v>
                </c:pt>
                <c:pt idx="1255">
                  <c:v>890</c:v>
                </c:pt>
                <c:pt idx="1256">
                  <c:v>891</c:v>
                </c:pt>
                <c:pt idx="1257">
                  <c:v>892</c:v>
                </c:pt>
                <c:pt idx="1258">
                  <c:v>893</c:v>
                </c:pt>
                <c:pt idx="1259">
                  <c:v>894</c:v>
                </c:pt>
                <c:pt idx="1260">
                  <c:v>895</c:v>
                </c:pt>
                <c:pt idx="1261">
                  <c:v>896</c:v>
                </c:pt>
                <c:pt idx="1262">
                  <c:v>897</c:v>
                </c:pt>
                <c:pt idx="1263">
                  <c:v>898</c:v>
                </c:pt>
                <c:pt idx="1264">
                  <c:v>899</c:v>
                </c:pt>
                <c:pt idx="1265">
                  <c:v>900</c:v>
                </c:pt>
                <c:pt idx="1266">
                  <c:v>901</c:v>
                </c:pt>
                <c:pt idx="1267">
                  <c:v>902</c:v>
                </c:pt>
                <c:pt idx="1268">
                  <c:v>903</c:v>
                </c:pt>
                <c:pt idx="1269">
                  <c:v>904</c:v>
                </c:pt>
                <c:pt idx="1270">
                  <c:v>905</c:v>
                </c:pt>
                <c:pt idx="1271">
                  <c:v>906</c:v>
                </c:pt>
                <c:pt idx="1272">
                  <c:v>907</c:v>
                </c:pt>
                <c:pt idx="1273">
                  <c:v>908</c:v>
                </c:pt>
                <c:pt idx="1274">
                  <c:v>909</c:v>
                </c:pt>
                <c:pt idx="1275">
                  <c:v>910</c:v>
                </c:pt>
                <c:pt idx="1276">
                  <c:v>911</c:v>
                </c:pt>
                <c:pt idx="1277">
                  <c:v>912</c:v>
                </c:pt>
                <c:pt idx="1278">
                  <c:v>913</c:v>
                </c:pt>
                <c:pt idx="1279">
                  <c:v>914</c:v>
                </c:pt>
                <c:pt idx="1280">
                  <c:v>915</c:v>
                </c:pt>
                <c:pt idx="1281">
                  <c:v>916</c:v>
                </c:pt>
                <c:pt idx="1282">
                  <c:v>917</c:v>
                </c:pt>
                <c:pt idx="1283">
                  <c:v>918</c:v>
                </c:pt>
                <c:pt idx="1284">
                  <c:v>919</c:v>
                </c:pt>
                <c:pt idx="1285">
                  <c:v>920</c:v>
                </c:pt>
                <c:pt idx="1286">
                  <c:v>921</c:v>
                </c:pt>
                <c:pt idx="1287">
                  <c:v>922</c:v>
                </c:pt>
                <c:pt idx="1288">
                  <c:v>923</c:v>
                </c:pt>
                <c:pt idx="1289">
                  <c:v>924</c:v>
                </c:pt>
                <c:pt idx="1290">
                  <c:v>925</c:v>
                </c:pt>
                <c:pt idx="1291">
                  <c:v>926</c:v>
                </c:pt>
                <c:pt idx="1292">
                  <c:v>927</c:v>
                </c:pt>
                <c:pt idx="1293">
                  <c:v>928</c:v>
                </c:pt>
                <c:pt idx="1294">
                  <c:v>929</c:v>
                </c:pt>
                <c:pt idx="1295">
                  <c:v>930</c:v>
                </c:pt>
                <c:pt idx="1296">
                  <c:v>931</c:v>
                </c:pt>
                <c:pt idx="1297">
                  <c:v>932</c:v>
                </c:pt>
                <c:pt idx="1298">
                  <c:v>933</c:v>
                </c:pt>
                <c:pt idx="1299">
                  <c:v>934</c:v>
                </c:pt>
                <c:pt idx="1300">
                  <c:v>935</c:v>
                </c:pt>
                <c:pt idx="1301">
                  <c:v>936</c:v>
                </c:pt>
                <c:pt idx="1302">
                  <c:v>937</c:v>
                </c:pt>
                <c:pt idx="1303">
                  <c:v>938</c:v>
                </c:pt>
                <c:pt idx="1304">
                  <c:v>939</c:v>
                </c:pt>
                <c:pt idx="1305">
                  <c:v>940</c:v>
                </c:pt>
                <c:pt idx="1306">
                  <c:v>941</c:v>
                </c:pt>
                <c:pt idx="1307">
                  <c:v>942</c:v>
                </c:pt>
                <c:pt idx="1308">
                  <c:v>943</c:v>
                </c:pt>
                <c:pt idx="1309">
                  <c:v>944</c:v>
                </c:pt>
                <c:pt idx="1310">
                  <c:v>945</c:v>
                </c:pt>
                <c:pt idx="1311">
                  <c:v>946</c:v>
                </c:pt>
                <c:pt idx="1312">
                  <c:v>947</c:v>
                </c:pt>
                <c:pt idx="1313">
                  <c:v>948</c:v>
                </c:pt>
                <c:pt idx="1314">
                  <c:v>949</c:v>
                </c:pt>
                <c:pt idx="1315">
                  <c:v>950</c:v>
                </c:pt>
                <c:pt idx="1316">
                  <c:v>951</c:v>
                </c:pt>
                <c:pt idx="1317">
                  <c:v>952</c:v>
                </c:pt>
                <c:pt idx="1318">
                  <c:v>953</c:v>
                </c:pt>
                <c:pt idx="1319">
                  <c:v>954</c:v>
                </c:pt>
                <c:pt idx="1320">
                  <c:v>955</c:v>
                </c:pt>
                <c:pt idx="1321">
                  <c:v>956</c:v>
                </c:pt>
                <c:pt idx="1322">
                  <c:v>957</c:v>
                </c:pt>
                <c:pt idx="1323">
                  <c:v>958</c:v>
                </c:pt>
                <c:pt idx="1324">
                  <c:v>959</c:v>
                </c:pt>
                <c:pt idx="1325">
                  <c:v>960</c:v>
                </c:pt>
                <c:pt idx="1326">
                  <c:v>961</c:v>
                </c:pt>
                <c:pt idx="1327">
                  <c:v>962</c:v>
                </c:pt>
                <c:pt idx="1328">
                  <c:v>963</c:v>
                </c:pt>
                <c:pt idx="1329">
                  <c:v>964</c:v>
                </c:pt>
                <c:pt idx="1330">
                  <c:v>965</c:v>
                </c:pt>
                <c:pt idx="1331">
                  <c:v>966</c:v>
                </c:pt>
                <c:pt idx="1332">
                  <c:v>967</c:v>
                </c:pt>
                <c:pt idx="1333">
                  <c:v>968</c:v>
                </c:pt>
                <c:pt idx="1334">
                  <c:v>969</c:v>
                </c:pt>
                <c:pt idx="1335">
                  <c:v>970</c:v>
                </c:pt>
                <c:pt idx="1336">
                  <c:v>971</c:v>
                </c:pt>
                <c:pt idx="1337">
                  <c:v>972</c:v>
                </c:pt>
                <c:pt idx="1338">
                  <c:v>973</c:v>
                </c:pt>
                <c:pt idx="1339">
                  <c:v>974</c:v>
                </c:pt>
                <c:pt idx="1340">
                  <c:v>975</c:v>
                </c:pt>
                <c:pt idx="1341">
                  <c:v>976</c:v>
                </c:pt>
                <c:pt idx="1342">
                  <c:v>977</c:v>
                </c:pt>
                <c:pt idx="1343">
                  <c:v>978</c:v>
                </c:pt>
                <c:pt idx="1344">
                  <c:v>979</c:v>
                </c:pt>
                <c:pt idx="1345">
                  <c:v>980</c:v>
                </c:pt>
                <c:pt idx="1346">
                  <c:v>981</c:v>
                </c:pt>
                <c:pt idx="1347">
                  <c:v>982</c:v>
                </c:pt>
                <c:pt idx="1348">
                  <c:v>983</c:v>
                </c:pt>
                <c:pt idx="1349">
                  <c:v>984</c:v>
                </c:pt>
                <c:pt idx="1350">
                  <c:v>985</c:v>
                </c:pt>
                <c:pt idx="1351">
                  <c:v>986</c:v>
                </c:pt>
                <c:pt idx="1352">
                  <c:v>987</c:v>
                </c:pt>
                <c:pt idx="1353">
                  <c:v>988</c:v>
                </c:pt>
                <c:pt idx="1354">
                  <c:v>989</c:v>
                </c:pt>
                <c:pt idx="1355">
                  <c:v>990</c:v>
                </c:pt>
                <c:pt idx="1356">
                  <c:v>991</c:v>
                </c:pt>
                <c:pt idx="1357">
                  <c:v>992</c:v>
                </c:pt>
                <c:pt idx="1358">
                  <c:v>993</c:v>
                </c:pt>
                <c:pt idx="1359">
                  <c:v>994</c:v>
                </c:pt>
                <c:pt idx="1360">
                  <c:v>995</c:v>
                </c:pt>
                <c:pt idx="1361">
                  <c:v>996</c:v>
                </c:pt>
                <c:pt idx="1362">
                  <c:v>997</c:v>
                </c:pt>
                <c:pt idx="1363">
                  <c:v>998</c:v>
                </c:pt>
                <c:pt idx="1364">
                  <c:v>999</c:v>
                </c:pt>
                <c:pt idx="1365">
                  <c:v>1000</c:v>
                </c:pt>
                <c:pt idx="1366">
                  <c:v>1001</c:v>
                </c:pt>
                <c:pt idx="1367">
                  <c:v>1002</c:v>
                </c:pt>
                <c:pt idx="1368">
                  <c:v>1003</c:v>
                </c:pt>
                <c:pt idx="1369">
                  <c:v>1004</c:v>
                </c:pt>
                <c:pt idx="1370">
                  <c:v>1005</c:v>
                </c:pt>
                <c:pt idx="1371">
                  <c:v>1006</c:v>
                </c:pt>
                <c:pt idx="1372">
                  <c:v>1007</c:v>
                </c:pt>
                <c:pt idx="1373">
                  <c:v>1008</c:v>
                </c:pt>
                <c:pt idx="1374">
                  <c:v>1009</c:v>
                </c:pt>
                <c:pt idx="1375">
                  <c:v>1010</c:v>
                </c:pt>
                <c:pt idx="1376">
                  <c:v>1011</c:v>
                </c:pt>
                <c:pt idx="1377">
                  <c:v>1012</c:v>
                </c:pt>
                <c:pt idx="1378">
                  <c:v>1013</c:v>
                </c:pt>
                <c:pt idx="1379">
                  <c:v>1014</c:v>
                </c:pt>
                <c:pt idx="1380">
                  <c:v>1015</c:v>
                </c:pt>
                <c:pt idx="1381">
                  <c:v>1016</c:v>
                </c:pt>
                <c:pt idx="1382">
                  <c:v>1017</c:v>
                </c:pt>
                <c:pt idx="1383">
                  <c:v>1018</c:v>
                </c:pt>
                <c:pt idx="1384">
                  <c:v>1019</c:v>
                </c:pt>
                <c:pt idx="1385">
                  <c:v>1020</c:v>
                </c:pt>
                <c:pt idx="1386">
                  <c:v>1021</c:v>
                </c:pt>
                <c:pt idx="1387">
                  <c:v>1022</c:v>
                </c:pt>
                <c:pt idx="1388">
                  <c:v>1023</c:v>
                </c:pt>
                <c:pt idx="1389">
                  <c:v>1024</c:v>
                </c:pt>
                <c:pt idx="1390">
                  <c:v>1025</c:v>
                </c:pt>
                <c:pt idx="1391">
                  <c:v>1026</c:v>
                </c:pt>
                <c:pt idx="1392">
                  <c:v>1027</c:v>
                </c:pt>
                <c:pt idx="1393">
                  <c:v>1028</c:v>
                </c:pt>
                <c:pt idx="1394">
                  <c:v>1029</c:v>
                </c:pt>
                <c:pt idx="1395">
                  <c:v>1030</c:v>
                </c:pt>
                <c:pt idx="1396">
                  <c:v>1031</c:v>
                </c:pt>
                <c:pt idx="1397">
                  <c:v>1032</c:v>
                </c:pt>
                <c:pt idx="1398">
                  <c:v>1033</c:v>
                </c:pt>
                <c:pt idx="1399">
                  <c:v>1034</c:v>
                </c:pt>
                <c:pt idx="1400">
                  <c:v>1035</c:v>
                </c:pt>
                <c:pt idx="1401">
                  <c:v>1036</c:v>
                </c:pt>
                <c:pt idx="1402">
                  <c:v>1037</c:v>
                </c:pt>
                <c:pt idx="1403">
                  <c:v>1038</c:v>
                </c:pt>
                <c:pt idx="1404">
                  <c:v>1039</c:v>
                </c:pt>
                <c:pt idx="1405">
                  <c:v>1040</c:v>
                </c:pt>
                <c:pt idx="1406">
                  <c:v>1041</c:v>
                </c:pt>
                <c:pt idx="1407">
                  <c:v>1042</c:v>
                </c:pt>
                <c:pt idx="1408">
                  <c:v>1043</c:v>
                </c:pt>
                <c:pt idx="1409">
                  <c:v>1044</c:v>
                </c:pt>
                <c:pt idx="1410">
                  <c:v>1045</c:v>
                </c:pt>
                <c:pt idx="1411">
                  <c:v>1046</c:v>
                </c:pt>
                <c:pt idx="1412">
                  <c:v>1047</c:v>
                </c:pt>
                <c:pt idx="1413">
                  <c:v>1048</c:v>
                </c:pt>
                <c:pt idx="1414">
                  <c:v>1049</c:v>
                </c:pt>
                <c:pt idx="1415">
                  <c:v>1050</c:v>
                </c:pt>
                <c:pt idx="1416">
                  <c:v>1051</c:v>
                </c:pt>
                <c:pt idx="1417">
                  <c:v>1052</c:v>
                </c:pt>
                <c:pt idx="1418">
                  <c:v>1053</c:v>
                </c:pt>
                <c:pt idx="1419">
                  <c:v>1054</c:v>
                </c:pt>
                <c:pt idx="1420">
                  <c:v>1055</c:v>
                </c:pt>
                <c:pt idx="1421">
                  <c:v>1056</c:v>
                </c:pt>
                <c:pt idx="1422">
                  <c:v>1057</c:v>
                </c:pt>
                <c:pt idx="1423">
                  <c:v>1058</c:v>
                </c:pt>
                <c:pt idx="1424">
                  <c:v>1059</c:v>
                </c:pt>
                <c:pt idx="1425">
                  <c:v>1060</c:v>
                </c:pt>
                <c:pt idx="1426">
                  <c:v>1061</c:v>
                </c:pt>
                <c:pt idx="1427">
                  <c:v>1062</c:v>
                </c:pt>
                <c:pt idx="1428">
                  <c:v>1063</c:v>
                </c:pt>
                <c:pt idx="1429">
                  <c:v>1064</c:v>
                </c:pt>
                <c:pt idx="1430">
                  <c:v>1065</c:v>
                </c:pt>
                <c:pt idx="1431">
                  <c:v>1066</c:v>
                </c:pt>
                <c:pt idx="1432">
                  <c:v>1067</c:v>
                </c:pt>
                <c:pt idx="1433">
                  <c:v>1068</c:v>
                </c:pt>
                <c:pt idx="1434">
                  <c:v>1069</c:v>
                </c:pt>
                <c:pt idx="1435">
                  <c:v>1070</c:v>
                </c:pt>
                <c:pt idx="1436">
                  <c:v>1071</c:v>
                </c:pt>
                <c:pt idx="1437">
                  <c:v>1072</c:v>
                </c:pt>
                <c:pt idx="1438">
                  <c:v>1073</c:v>
                </c:pt>
                <c:pt idx="1439">
                  <c:v>1074</c:v>
                </c:pt>
                <c:pt idx="1440">
                  <c:v>1075</c:v>
                </c:pt>
                <c:pt idx="1441">
                  <c:v>1076</c:v>
                </c:pt>
                <c:pt idx="1442">
                  <c:v>1077</c:v>
                </c:pt>
                <c:pt idx="1443">
                  <c:v>1078</c:v>
                </c:pt>
                <c:pt idx="1444">
                  <c:v>1079</c:v>
                </c:pt>
                <c:pt idx="1445">
                  <c:v>1080</c:v>
                </c:pt>
                <c:pt idx="1446">
                  <c:v>1081</c:v>
                </c:pt>
                <c:pt idx="1447">
                  <c:v>1082</c:v>
                </c:pt>
                <c:pt idx="1448">
                  <c:v>1083</c:v>
                </c:pt>
                <c:pt idx="1449">
                  <c:v>1084</c:v>
                </c:pt>
                <c:pt idx="1450">
                  <c:v>1085</c:v>
                </c:pt>
                <c:pt idx="1451">
                  <c:v>1086</c:v>
                </c:pt>
                <c:pt idx="1452">
                  <c:v>1087</c:v>
                </c:pt>
                <c:pt idx="1453">
                  <c:v>1088</c:v>
                </c:pt>
                <c:pt idx="1454">
                  <c:v>1089</c:v>
                </c:pt>
                <c:pt idx="1455">
                  <c:v>1090</c:v>
                </c:pt>
                <c:pt idx="1456">
                  <c:v>1091</c:v>
                </c:pt>
                <c:pt idx="1457">
                  <c:v>1092</c:v>
                </c:pt>
                <c:pt idx="1458">
                  <c:v>1093</c:v>
                </c:pt>
                <c:pt idx="1459">
                  <c:v>1094</c:v>
                </c:pt>
                <c:pt idx="1460">
                  <c:v>1095</c:v>
                </c:pt>
                <c:pt idx="1461">
                  <c:v>1096</c:v>
                </c:pt>
                <c:pt idx="1462">
                  <c:v>1097</c:v>
                </c:pt>
                <c:pt idx="1463">
                  <c:v>1098</c:v>
                </c:pt>
                <c:pt idx="1464">
                  <c:v>1099</c:v>
                </c:pt>
                <c:pt idx="1465">
                  <c:v>1100</c:v>
                </c:pt>
                <c:pt idx="1466">
                  <c:v>1101</c:v>
                </c:pt>
                <c:pt idx="1467">
                  <c:v>1102</c:v>
                </c:pt>
                <c:pt idx="1468">
                  <c:v>1103</c:v>
                </c:pt>
                <c:pt idx="1469">
                  <c:v>1104</c:v>
                </c:pt>
                <c:pt idx="1470">
                  <c:v>1105</c:v>
                </c:pt>
                <c:pt idx="1471">
                  <c:v>1106</c:v>
                </c:pt>
                <c:pt idx="1472">
                  <c:v>1107</c:v>
                </c:pt>
                <c:pt idx="1473">
                  <c:v>1108</c:v>
                </c:pt>
                <c:pt idx="1474">
                  <c:v>1109</c:v>
                </c:pt>
                <c:pt idx="1475">
                  <c:v>1110</c:v>
                </c:pt>
                <c:pt idx="1476">
                  <c:v>1111</c:v>
                </c:pt>
                <c:pt idx="1477">
                  <c:v>1112</c:v>
                </c:pt>
                <c:pt idx="1478">
                  <c:v>1113</c:v>
                </c:pt>
                <c:pt idx="1479">
                  <c:v>1114</c:v>
                </c:pt>
                <c:pt idx="1480">
                  <c:v>1115</c:v>
                </c:pt>
                <c:pt idx="1481">
                  <c:v>1116</c:v>
                </c:pt>
                <c:pt idx="1482">
                  <c:v>1117</c:v>
                </c:pt>
                <c:pt idx="1483">
                  <c:v>1118</c:v>
                </c:pt>
                <c:pt idx="1484">
                  <c:v>1119</c:v>
                </c:pt>
                <c:pt idx="1485">
                  <c:v>1120</c:v>
                </c:pt>
                <c:pt idx="1486">
                  <c:v>1121</c:v>
                </c:pt>
                <c:pt idx="1487">
                  <c:v>1122</c:v>
                </c:pt>
                <c:pt idx="1488">
                  <c:v>1123</c:v>
                </c:pt>
                <c:pt idx="1489">
                  <c:v>1124</c:v>
                </c:pt>
                <c:pt idx="1490">
                  <c:v>1125</c:v>
                </c:pt>
                <c:pt idx="1491">
                  <c:v>1126</c:v>
                </c:pt>
                <c:pt idx="1492">
                  <c:v>1127</c:v>
                </c:pt>
                <c:pt idx="1493">
                  <c:v>1128</c:v>
                </c:pt>
                <c:pt idx="1494">
                  <c:v>1129</c:v>
                </c:pt>
                <c:pt idx="1495">
                  <c:v>1130</c:v>
                </c:pt>
                <c:pt idx="1496">
                  <c:v>1131</c:v>
                </c:pt>
                <c:pt idx="1497">
                  <c:v>1132</c:v>
                </c:pt>
                <c:pt idx="1498">
                  <c:v>1133</c:v>
                </c:pt>
                <c:pt idx="1499">
                  <c:v>1134</c:v>
                </c:pt>
                <c:pt idx="1500">
                  <c:v>1135</c:v>
                </c:pt>
                <c:pt idx="1501">
                  <c:v>1136</c:v>
                </c:pt>
                <c:pt idx="1502">
                  <c:v>1137</c:v>
                </c:pt>
                <c:pt idx="1503">
                  <c:v>1138</c:v>
                </c:pt>
                <c:pt idx="1504">
                  <c:v>1139</c:v>
                </c:pt>
                <c:pt idx="1505">
                  <c:v>1140</c:v>
                </c:pt>
                <c:pt idx="1506">
                  <c:v>1141</c:v>
                </c:pt>
                <c:pt idx="1507">
                  <c:v>1142</c:v>
                </c:pt>
                <c:pt idx="1508">
                  <c:v>1143</c:v>
                </c:pt>
                <c:pt idx="1509">
                  <c:v>1144</c:v>
                </c:pt>
                <c:pt idx="1510">
                  <c:v>1145</c:v>
                </c:pt>
                <c:pt idx="1511">
                  <c:v>1146</c:v>
                </c:pt>
                <c:pt idx="1512">
                  <c:v>1147</c:v>
                </c:pt>
                <c:pt idx="1513">
                  <c:v>1148</c:v>
                </c:pt>
                <c:pt idx="1514">
                  <c:v>1149</c:v>
                </c:pt>
                <c:pt idx="1515">
                  <c:v>1150</c:v>
                </c:pt>
                <c:pt idx="1516">
                  <c:v>1151</c:v>
                </c:pt>
                <c:pt idx="1517">
                  <c:v>1152</c:v>
                </c:pt>
                <c:pt idx="1518">
                  <c:v>1153</c:v>
                </c:pt>
                <c:pt idx="1519">
                  <c:v>1154</c:v>
                </c:pt>
                <c:pt idx="1520">
                  <c:v>1155</c:v>
                </c:pt>
                <c:pt idx="1521">
                  <c:v>1156</c:v>
                </c:pt>
                <c:pt idx="1522">
                  <c:v>1157</c:v>
                </c:pt>
                <c:pt idx="1523">
                  <c:v>1158</c:v>
                </c:pt>
                <c:pt idx="1524">
                  <c:v>1159</c:v>
                </c:pt>
                <c:pt idx="1525">
                  <c:v>1160</c:v>
                </c:pt>
                <c:pt idx="1526">
                  <c:v>1161</c:v>
                </c:pt>
                <c:pt idx="1527">
                  <c:v>1162</c:v>
                </c:pt>
                <c:pt idx="1528">
                  <c:v>1163</c:v>
                </c:pt>
                <c:pt idx="1529">
                  <c:v>1164</c:v>
                </c:pt>
                <c:pt idx="1530">
                  <c:v>1165</c:v>
                </c:pt>
                <c:pt idx="1531">
                  <c:v>1166</c:v>
                </c:pt>
                <c:pt idx="1532">
                  <c:v>1167</c:v>
                </c:pt>
                <c:pt idx="1533">
                  <c:v>1168</c:v>
                </c:pt>
                <c:pt idx="1534">
                  <c:v>1169</c:v>
                </c:pt>
                <c:pt idx="1535">
                  <c:v>1170</c:v>
                </c:pt>
                <c:pt idx="1536">
                  <c:v>1171</c:v>
                </c:pt>
                <c:pt idx="1537">
                  <c:v>1172</c:v>
                </c:pt>
                <c:pt idx="1538">
                  <c:v>1173</c:v>
                </c:pt>
                <c:pt idx="1539">
                  <c:v>1174</c:v>
                </c:pt>
                <c:pt idx="1540">
                  <c:v>1175</c:v>
                </c:pt>
                <c:pt idx="1541">
                  <c:v>1176</c:v>
                </c:pt>
                <c:pt idx="1542">
                  <c:v>1177</c:v>
                </c:pt>
                <c:pt idx="1543">
                  <c:v>1178</c:v>
                </c:pt>
                <c:pt idx="1544">
                  <c:v>1179</c:v>
                </c:pt>
                <c:pt idx="1545">
                  <c:v>1180</c:v>
                </c:pt>
                <c:pt idx="1546">
                  <c:v>1181</c:v>
                </c:pt>
                <c:pt idx="1547">
                  <c:v>1182</c:v>
                </c:pt>
                <c:pt idx="1548">
                  <c:v>1183</c:v>
                </c:pt>
                <c:pt idx="1549">
                  <c:v>1184</c:v>
                </c:pt>
                <c:pt idx="1550">
                  <c:v>1185</c:v>
                </c:pt>
                <c:pt idx="1551">
                  <c:v>1186</c:v>
                </c:pt>
                <c:pt idx="1552">
                  <c:v>1187</c:v>
                </c:pt>
                <c:pt idx="1553">
                  <c:v>1188</c:v>
                </c:pt>
                <c:pt idx="1554">
                  <c:v>1189</c:v>
                </c:pt>
                <c:pt idx="1555">
                  <c:v>1190</c:v>
                </c:pt>
                <c:pt idx="1556">
                  <c:v>1191</c:v>
                </c:pt>
                <c:pt idx="1557">
                  <c:v>1192</c:v>
                </c:pt>
                <c:pt idx="1558">
                  <c:v>1193</c:v>
                </c:pt>
                <c:pt idx="1559">
                  <c:v>1194</c:v>
                </c:pt>
                <c:pt idx="1560">
                  <c:v>1195</c:v>
                </c:pt>
                <c:pt idx="1561">
                  <c:v>1196</c:v>
                </c:pt>
                <c:pt idx="1562">
                  <c:v>1197</c:v>
                </c:pt>
                <c:pt idx="1563">
                  <c:v>1198</c:v>
                </c:pt>
                <c:pt idx="1564">
                  <c:v>1199</c:v>
                </c:pt>
                <c:pt idx="1565">
                  <c:v>1200</c:v>
                </c:pt>
                <c:pt idx="1566">
                  <c:v>1201</c:v>
                </c:pt>
                <c:pt idx="1567">
                  <c:v>1202</c:v>
                </c:pt>
                <c:pt idx="1568">
                  <c:v>1203</c:v>
                </c:pt>
                <c:pt idx="1569">
                  <c:v>1204</c:v>
                </c:pt>
                <c:pt idx="1570">
                  <c:v>1205</c:v>
                </c:pt>
                <c:pt idx="1571">
                  <c:v>1206</c:v>
                </c:pt>
                <c:pt idx="1572">
                  <c:v>1207</c:v>
                </c:pt>
                <c:pt idx="1573">
                  <c:v>1208</c:v>
                </c:pt>
                <c:pt idx="1574">
                  <c:v>1209</c:v>
                </c:pt>
                <c:pt idx="1575">
                  <c:v>1210</c:v>
                </c:pt>
                <c:pt idx="1576">
                  <c:v>1211</c:v>
                </c:pt>
                <c:pt idx="1577">
                  <c:v>1212</c:v>
                </c:pt>
                <c:pt idx="1578">
                  <c:v>1213</c:v>
                </c:pt>
                <c:pt idx="1579">
                  <c:v>1214</c:v>
                </c:pt>
                <c:pt idx="1580">
                  <c:v>1215</c:v>
                </c:pt>
                <c:pt idx="1581">
                  <c:v>1216</c:v>
                </c:pt>
                <c:pt idx="1582">
                  <c:v>1217</c:v>
                </c:pt>
                <c:pt idx="1583">
                  <c:v>1218</c:v>
                </c:pt>
                <c:pt idx="1584">
                  <c:v>1219</c:v>
                </c:pt>
                <c:pt idx="1585">
                  <c:v>1220</c:v>
                </c:pt>
                <c:pt idx="1586">
                  <c:v>1221</c:v>
                </c:pt>
                <c:pt idx="1587">
                  <c:v>1222</c:v>
                </c:pt>
                <c:pt idx="1588">
                  <c:v>1223</c:v>
                </c:pt>
                <c:pt idx="1589">
                  <c:v>1224</c:v>
                </c:pt>
                <c:pt idx="1590">
                  <c:v>1225</c:v>
                </c:pt>
                <c:pt idx="1591">
                  <c:v>1226</c:v>
                </c:pt>
                <c:pt idx="1592">
                  <c:v>1227</c:v>
                </c:pt>
                <c:pt idx="1593">
                  <c:v>1228</c:v>
                </c:pt>
                <c:pt idx="1594">
                  <c:v>1229</c:v>
                </c:pt>
                <c:pt idx="1595">
                  <c:v>1230</c:v>
                </c:pt>
                <c:pt idx="1596">
                  <c:v>1231</c:v>
                </c:pt>
                <c:pt idx="1597">
                  <c:v>1232</c:v>
                </c:pt>
                <c:pt idx="1598">
                  <c:v>1233</c:v>
                </c:pt>
                <c:pt idx="1599">
                  <c:v>1234</c:v>
                </c:pt>
                <c:pt idx="1600">
                  <c:v>1235</c:v>
                </c:pt>
                <c:pt idx="1601">
                  <c:v>1236</c:v>
                </c:pt>
                <c:pt idx="1602">
                  <c:v>1237</c:v>
                </c:pt>
                <c:pt idx="1603">
                  <c:v>1238</c:v>
                </c:pt>
                <c:pt idx="1604">
                  <c:v>1239</c:v>
                </c:pt>
                <c:pt idx="1605">
                  <c:v>1240</c:v>
                </c:pt>
                <c:pt idx="1606">
                  <c:v>1241</c:v>
                </c:pt>
                <c:pt idx="1607">
                  <c:v>1242</c:v>
                </c:pt>
                <c:pt idx="1608">
                  <c:v>1243</c:v>
                </c:pt>
                <c:pt idx="1609">
                  <c:v>1244</c:v>
                </c:pt>
                <c:pt idx="1610">
                  <c:v>1245</c:v>
                </c:pt>
                <c:pt idx="1611">
                  <c:v>1246</c:v>
                </c:pt>
                <c:pt idx="1612">
                  <c:v>1247</c:v>
                </c:pt>
                <c:pt idx="1613">
                  <c:v>1248</c:v>
                </c:pt>
                <c:pt idx="1614">
                  <c:v>1249</c:v>
                </c:pt>
                <c:pt idx="1615">
                  <c:v>1250</c:v>
                </c:pt>
                <c:pt idx="1616">
                  <c:v>1251</c:v>
                </c:pt>
                <c:pt idx="1617">
                  <c:v>1252</c:v>
                </c:pt>
                <c:pt idx="1618">
                  <c:v>1253</c:v>
                </c:pt>
                <c:pt idx="1619">
                  <c:v>1254</c:v>
                </c:pt>
                <c:pt idx="1620">
                  <c:v>1255</c:v>
                </c:pt>
                <c:pt idx="1621">
                  <c:v>1256</c:v>
                </c:pt>
                <c:pt idx="1622">
                  <c:v>1257</c:v>
                </c:pt>
                <c:pt idx="1623">
                  <c:v>1258</c:v>
                </c:pt>
                <c:pt idx="1624">
                  <c:v>1259</c:v>
                </c:pt>
                <c:pt idx="1625">
                  <c:v>1260</c:v>
                </c:pt>
                <c:pt idx="1626">
                  <c:v>1261</c:v>
                </c:pt>
                <c:pt idx="1627">
                  <c:v>1262</c:v>
                </c:pt>
                <c:pt idx="1628">
                  <c:v>1263</c:v>
                </c:pt>
                <c:pt idx="1629">
                  <c:v>1264</c:v>
                </c:pt>
                <c:pt idx="1630">
                  <c:v>1265</c:v>
                </c:pt>
                <c:pt idx="1631">
                  <c:v>1266</c:v>
                </c:pt>
                <c:pt idx="1632">
                  <c:v>1267</c:v>
                </c:pt>
                <c:pt idx="1633">
                  <c:v>1268</c:v>
                </c:pt>
                <c:pt idx="1634">
                  <c:v>1269</c:v>
                </c:pt>
                <c:pt idx="1635">
                  <c:v>1270</c:v>
                </c:pt>
                <c:pt idx="1636">
                  <c:v>1271</c:v>
                </c:pt>
                <c:pt idx="1637">
                  <c:v>1272</c:v>
                </c:pt>
                <c:pt idx="1638">
                  <c:v>1273</c:v>
                </c:pt>
                <c:pt idx="1639">
                  <c:v>1274</c:v>
                </c:pt>
                <c:pt idx="1640">
                  <c:v>1275</c:v>
                </c:pt>
                <c:pt idx="1641">
                  <c:v>1276</c:v>
                </c:pt>
                <c:pt idx="1642">
                  <c:v>1277</c:v>
                </c:pt>
                <c:pt idx="1643">
                  <c:v>1278</c:v>
                </c:pt>
                <c:pt idx="1644">
                  <c:v>1279</c:v>
                </c:pt>
                <c:pt idx="1645">
                  <c:v>1280</c:v>
                </c:pt>
                <c:pt idx="1646">
                  <c:v>1281</c:v>
                </c:pt>
                <c:pt idx="1647">
                  <c:v>1282</c:v>
                </c:pt>
                <c:pt idx="1648">
                  <c:v>1283</c:v>
                </c:pt>
                <c:pt idx="1649">
                  <c:v>1284</c:v>
                </c:pt>
                <c:pt idx="1650">
                  <c:v>1285</c:v>
                </c:pt>
                <c:pt idx="1651">
                  <c:v>1286</c:v>
                </c:pt>
                <c:pt idx="1652">
                  <c:v>1287</c:v>
                </c:pt>
                <c:pt idx="1653">
                  <c:v>1288</c:v>
                </c:pt>
                <c:pt idx="1654">
                  <c:v>1289</c:v>
                </c:pt>
                <c:pt idx="1655">
                  <c:v>1290</c:v>
                </c:pt>
                <c:pt idx="1656">
                  <c:v>1291</c:v>
                </c:pt>
                <c:pt idx="1657">
                  <c:v>1292</c:v>
                </c:pt>
                <c:pt idx="1658">
                  <c:v>1293</c:v>
                </c:pt>
                <c:pt idx="1659">
                  <c:v>1294</c:v>
                </c:pt>
                <c:pt idx="1660">
                  <c:v>1295</c:v>
                </c:pt>
                <c:pt idx="1661">
                  <c:v>1296</c:v>
                </c:pt>
                <c:pt idx="1662">
                  <c:v>1297</c:v>
                </c:pt>
                <c:pt idx="1663">
                  <c:v>1298</c:v>
                </c:pt>
                <c:pt idx="1664">
                  <c:v>1299</c:v>
                </c:pt>
                <c:pt idx="1665">
                  <c:v>1300</c:v>
                </c:pt>
                <c:pt idx="1666">
                  <c:v>1301</c:v>
                </c:pt>
                <c:pt idx="1667">
                  <c:v>1302</c:v>
                </c:pt>
                <c:pt idx="1668">
                  <c:v>1303</c:v>
                </c:pt>
                <c:pt idx="1669">
                  <c:v>1304</c:v>
                </c:pt>
                <c:pt idx="1670">
                  <c:v>1305</c:v>
                </c:pt>
                <c:pt idx="1671">
                  <c:v>1306</c:v>
                </c:pt>
                <c:pt idx="1672">
                  <c:v>1307</c:v>
                </c:pt>
                <c:pt idx="1673">
                  <c:v>1308</c:v>
                </c:pt>
                <c:pt idx="1674">
                  <c:v>1309</c:v>
                </c:pt>
                <c:pt idx="1675">
                  <c:v>1310</c:v>
                </c:pt>
                <c:pt idx="1676">
                  <c:v>1311</c:v>
                </c:pt>
                <c:pt idx="1677">
                  <c:v>1312</c:v>
                </c:pt>
                <c:pt idx="1678">
                  <c:v>1313</c:v>
                </c:pt>
                <c:pt idx="1679">
                  <c:v>1314</c:v>
                </c:pt>
                <c:pt idx="1680">
                  <c:v>1315</c:v>
                </c:pt>
                <c:pt idx="1681">
                  <c:v>1316</c:v>
                </c:pt>
                <c:pt idx="1682">
                  <c:v>1317</c:v>
                </c:pt>
                <c:pt idx="1683">
                  <c:v>1318</c:v>
                </c:pt>
                <c:pt idx="1684">
                  <c:v>1319</c:v>
                </c:pt>
                <c:pt idx="1685">
                  <c:v>1320</c:v>
                </c:pt>
                <c:pt idx="1686">
                  <c:v>1321</c:v>
                </c:pt>
                <c:pt idx="1687">
                  <c:v>1322</c:v>
                </c:pt>
                <c:pt idx="1688">
                  <c:v>1323</c:v>
                </c:pt>
                <c:pt idx="1689">
                  <c:v>1324</c:v>
                </c:pt>
                <c:pt idx="1690">
                  <c:v>1325</c:v>
                </c:pt>
                <c:pt idx="1691">
                  <c:v>1326</c:v>
                </c:pt>
                <c:pt idx="1692">
                  <c:v>1327</c:v>
                </c:pt>
                <c:pt idx="1693">
                  <c:v>1328</c:v>
                </c:pt>
                <c:pt idx="1694">
                  <c:v>1329</c:v>
                </c:pt>
                <c:pt idx="1695">
                  <c:v>1330</c:v>
                </c:pt>
                <c:pt idx="1696">
                  <c:v>1331</c:v>
                </c:pt>
                <c:pt idx="1697">
                  <c:v>1332</c:v>
                </c:pt>
                <c:pt idx="1698">
                  <c:v>1333</c:v>
                </c:pt>
                <c:pt idx="1699">
                  <c:v>1334</c:v>
                </c:pt>
                <c:pt idx="1700">
                  <c:v>1335</c:v>
                </c:pt>
                <c:pt idx="1701">
                  <c:v>1336</c:v>
                </c:pt>
                <c:pt idx="1702">
                  <c:v>1337</c:v>
                </c:pt>
                <c:pt idx="1703">
                  <c:v>1338</c:v>
                </c:pt>
                <c:pt idx="1704">
                  <c:v>1339</c:v>
                </c:pt>
                <c:pt idx="1705">
                  <c:v>1340</c:v>
                </c:pt>
                <c:pt idx="1706">
                  <c:v>1341</c:v>
                </c:pt>
                <c:pt idx="1707">
                  <c:v>1342</c:v>
                </c:pt>
                <c:pt idx="1708">
                  <c:v>1343</c:v>
                </c:pt>
                <c:pt idx="1709">
                  <c:v>1344</c:v>
                </c:pt>
                <c:pt idx="1710">
                  <c:v>1345</c:v>
                </c:pt>
                <c:pt idx="1711">
                  <c:v>1346</c:v>
                </c:pt>
                <c:pt idx="1712">
                  <c:v>1347</c:v>
                </c:pt>
                <c:pt idx="1713">
                  <c:v>1348</c:v>
                </c:pt>
                <c:pt idx="1714">
                  <c:v>1349</c:v>
                </c:pt>
                <c:pt idx="1715">
                  <c:v>1350</c:v>
                </c:pt>
                <c:pt idx="1716">
                  <c:v>1351</c:v>
                </c:pt>
                <c:pt idx="1717">
                  <c:v>1352</c:v>
                </c:pt>
                <c:pt idx="1718">
                  <c:v>1353</c:v>
                </c:pt>
                <c:pt idx="1719">
                  <c:v>1354</c:v>
                </c:pt>
                <c:pt idx="1720">
                  <c:v>1355</c:v>
                </c:pt>
                <c:pt idx="1721">
                  <c:v>1356</c:v>
                </c:pt>
                <c:pt idx="1722">
                  <c:v>1357</c:v>
                </c:pt>
                <c:pt idx="1723">
                  <c:v>1358</c:v>
                </c:pt>
                <c:pt idx="1724">
                  <c:v>1359</c:v>
                </c:pt>
                <c:pt idx="1725">
                  <c:v>1360</c:v>
                </c:pt>
                <c:pt idx="1726">
                  <c:v>1361</c:v>
                </c:pt>
                <c:pt idx="1727">
                  <c:v>1362</c:v>
                </c:pt>
                <c:pt idx="1728">
                  <c:v>1363</c:v>
                </c:pt>
                <c:pt idx="1729">
                  <c:v>1364</c:v>
                </c:pt>
                <c:pt idx="1730">
                  <c:v>1365</c:v>
                </c:pt>
                <c:pt idx="1731">
                  <c:v>1366</c:v>
                </c:pt>
                <c:pt idx="1732">
                  <c:v>1367</c:v>
                </c:pt>
                <c:pt idx="1733">
                  <c:v>1368</c:v>
                </c:pt>
                <c:pt idx="1734">
                  <c:v>1369</c:v>
                </c:pt>
                <c:pt idx="1735">
                  <c:v>1370</c:v>
                </c:pt>
                <c:pt idx="1736">
                  <c:v>1371</c:v>
                </c:pt>
                <c:pt idx="1737">
                  <c:v>1372</c:v>
                </c:pt>
                <c:pt idx="1738">
                  <c:v>1373</c:v>
                </c:pt>
                <c:pt idx="1739">
                  <c:v>1374</c:v>
                </c:pt>
                <c:pt idx="1740">
                  <c:v>1375</c:v>
                </c:pt>
                <c:pt idx="1741">
                  <c:v>1376</c:v>
                </c:pt>
                <c:pt idx="1742">
                  <c:v>1377</c:v>
                </c:pt>
                <c:pt idx="1743">
                  <c:v>1378</c:v>
                </c:pt>
                <c:pt idx="1744">
                  <c:v>1379</c:v>
                </c:pt>
                <c:pt idx="1745">
                  <c:v>1380</c:v>
                </c:pt>
                <c:pt idx="1746">
                  <c:v>1381</c:v>
                </c:pt>
                <c:pt idx="1747">
                  <c:v>1382</c:v>
                </c:pt>
                <c:pt idx="1748">
                  <c:v>1383</c:v>
                </c:pt>
                <c:pt idx="1749">
                  <c:v>1384</c:v>
                </c:pt>
                <c:pt idx="1750">
                  <c:v>1385</c:v>
                </c:pt>
                <c:pt idx="1751">
                  <c:v>1386</c:v>
                </c:pt>
                <c:pt idx="1752">
                  <c:v>1387</c:v>
                </c:pt>
                <c:pt idx="1753">
                  <c:v>1388</c:v>
                </c:pt>
                <c:pt idx="1754">
                  <c:v>1389</c:v>
                </c:pt>
                <c:pt idx="1755">
                  <c:v>1390</c:v>
                </c:pt>
                <c:pt idx="1756">
                  <c:v>1391</c:v>
                </c:pt>
                <c:pt idx="1757">
                  <c:v>1392</c:v>
                </c:pt>
                <c:pt idx="1758">
                  <c:v>1393</c:v>
                </c:pt>
                <c:pt idx="1759">
                  <c:v>1394</c:v>
                </c:pt>
                <c:pt idx="1760">
                  <c:v>1395</c:v>
                </c:pt>
                <c:pt idx="1761">
                  <c:v>1396</c:v>
                </c:pt>
                <c:pt idx="1762">
                  <c:v>1397</c:v>
                </c:pt>
                <c:pt idx="1763">
                  <c:v>1398</c:v>
                </c:pt>
                <c:pt idx="1764">
                  <c:v>1399</c:v>
                </c:pt>
                <c:pt idx="1765">
                  <c:v>1400</c:v>
                </c:pt>
                <c:pt idx="1766">
                  <c:v>1401</c:v>
                </c:pt>
                <c:pt idx="1767">
                  <c:v>1402</c:v>
                </c:pt>
                <c:pt idx="1768">
                  <c:v>1403</c:v>
                </c:pt>
                <c:pt idx="1769">
                  <c:v>1404</c:v>
                </c:pt>
                <c:pt idx="1770">
                  <c:v>1405</c:v>
                </c:pt>
                <c:pt idx="1771">
                  <c:v>1406</c:v>
                </c:pt>
                <c:pt idx="1772">
                  <c:v>1407</c:v>
                </c:pt>
                <c:pt idx="1773">
                  <c:v>1408</c:v>
                </c:pt>
                <c:pt idx="1774">
                  <c:v>1409</c:v>
                </c:pt>
                <c:pt idx="1775">
                  <c:v>1410</c:v>
                </c:pt>
                <c:pt idx="1776">
                  <c:v>1411</c:v>
                </c:pt>
                <c:pt idx="1777">
                  <c:v>1412</c:v>
                </c:pt>
                <c:pt idx="1778">
                  <c:v>1413</c:v>
                </c:pt>
                <c:pt idx="1779">
                  <c:v>1414</c:v>
                </c:pt>
                <c:pt idx="1780">
                  <c:v>1415</c:v>
                </c:pt>
                <c:pt idx="1781">
                  <c:v>1416</c:v>
                </c:pt>
                <c:pt idx="1782">
                  <c:v>1417</c:v>
                </c:pt>
                <c:pt idx="1783">
                  <c:v>1418</c:v>
                </c:pt>
                <c:pt idx="1784">
                  <c:v>1419</c:v>
                </c:pt>
                <c:pt idx="1785">
                  <c:v>1420</c:v>
                </c:pt>
                <c:pt idx="1786">
                  <c:v>1421</c:v>
                </c:pt>
                <c:pt idx="1787">
                  <c:v>1422</c:v>
                </c:pt>
                <c:pt idx="1788">
                  <c:v>1423</c:v>
                </c:pt>
                <c:pt idx="1789">
                  <c:v>1424</c:v>
                </c:pt>
                <c:pt idx="1790">
                  <c:v>1425</c:v>
                </c:pt>
                <c:pt idx="1791">
                  <c:v>1426</c:v>
                </c:pt>
                <c:pt idx="1792">
                  <c:v>1427</c:v>
                </c:pt>
                <c:pt idx="1793">
                  <c:v>1428</c:v>
                </c:pt>
                <c:pt idx="1794">
                  <c:v>1429</c:v>
                </c:pt>
                <c:pt idx="1795">
                  <c:v>1430</c:v>
                </c:pt>
                <c:pt idx="1796">
                  <c:v>1431</c:v>
                </c:pt>
                <c:pt idx="1797">
                  <c:v>1432</c:v>
                </c:pt>
                <c:pt idx="1798">
                  <c:v>1433</c:v>
                </c:pt>
                <c:pt idx="1799">
                  <c:v>1434</c:v>
                </c:pt>
                <c:pt idx="1800">
                  <c:v>1435</c:v>
                </c:pt>
                <c:pt idx="1801">
                  <c:v>1436</c:v>
                </c:pt>
                <c:pt idx="1802">
                  <c:v>1437</c:v>
                </c:pt>
                <c:pt idx="1803">
                  <c:v>1438</c:v>
                </c:pt>
                <c:pt idx="1804">
                  <c:v>1439</c:v>
                </c:pt>
                <c:pt idx="1805">
                  <c:v>1440</c:v>
                </c:pt>
                <c:pt idx="1806">
                  <c:v>1441</c:v>
                </c:pt>
                <c:pt idx="1807">
                  <c:v>1442</c:v>
                </c:pt>
                <c:pt idx="1808">
                  <c:v>1443</c:v>
                </c:pt>
                <c:pt idx="1809">
                  <c:v>1444</c:v>
                </c:pt>
                <c:pt idx="1810">
                  <c:v>1445</c:v>
                </c:pt>
                <c:pt idx="1811">
                  <c:v>1446</c:v>
                </c:pt>
                <c:pt idx="1812">
                  <c:v>1447</c:v>
                </c:pt>
                <c:pt idx="1813">
                  <c:v>1448</c:v>
                </c:pt>
                <c:pt idx="1814">
                  <c:v>1449</c:v>
                </c:pt>
                <c:pt idx="1815">
                  <c:v>1450</c:v>
                </c:pt>
                <c:pt idx="1816">
                  <c:v>1451</c:v>
                </c:pt>
                <c:pt idx="1817">
                  <c:v>1452</c:v>
                </c:pt>
                <c:pt idx="1818">
                  <c:v>1453</c:v>
                </c:pt>
                <c:pt idx="1819">
                  <c:v>1454</c:v>
                </c:pt>
                <c:pt idx="1820">
                  <c:v>1455</c:v>
                </c:pt>
                <c:pt idx="1821">
                  <c:v>1456</c:v>
                </c:pt>
                <c:pt idx="1822">
                  <c:v>1457</c:v>
                </c:pt>
                <c:pt idx="1823">
                  <c:v>1458</c:v>
                </c:pt>
                <c:pt idx="1824">
                  <c:v>1459</c:v>
                </c:pt>
                <c:pt idx="1825">
                  <c:v>1460</c:v>
                </c:pt>
                <c:pt idx="1826">
                  <c:v>1461</c:v>
                </c:pt>
                <c:pt idx="1827">
                  <c:v>1462</c:v>
                </c:pt>
                <c:pt idx="1828">
                  <c:v>1463</c:v>
                </c:pt>
                <c:pt idx="1829">
                  <c:v>1464</c:v>
                </c:pt>
                <c:pt idx="1830">
                  <c:v>1465</c:v>
                </c:pt>
                <c:pt idx="1831">
                  <c:v>1466</c:v>
                </c:pt>
                <c:pt idx="1832">
                  <c:v>1467</c:v>
                </c:pt>
                <c:pt idx="1833">
                  <c:v>1468</c:v>
                </c:pt>
                <c:pt idx="1834">
                  <c:v>1469</c:v>
                </c:pt>
                <c:pt idx="1835">
                  <c:v>1470</c:v>
                </c:pt>
                <c:pt idx="1836">
                  <c:v>1471</c:v>
                </c:pt>
                <c:pt idx="1837">
                  <c:v>1472</c:v>
                </c:pt>
                <c:pt idx="1838">
                  <c:v>1473</c:v>
                </c:pt>
                <c:pt idx="1839">
                  <c:v>1474</c:v>
                </c:pt>
                <c:pt idx="1840">
                  <c:v>1475</c:v>
                </c:pt>
                <c:pt idx="1841">
                  <c:v>1476</c:v>
                </c:pt>
                <c:pt idx="1842">
                  <c:v>1477</c:v>
                </c:pt>
                <c:pt idx="1843">
                  <c:v>1478</c:v>
                </c:pt>
                <c:pt idx="1844">
                  <c:v>1479</c:v>
                </c:pt>
                <c:pt idx="1845">
                  <c:v>1480</c:v>
                </c:pt>
                <c:pt idx="1846">
                  <c:v>1481</c:v>
                </c:pt>
                <c:pt idx="1847">
                  <c:v>1482</c:v>
                </c:pt>
                <c:pt idx="1848">
                  <c:v>1483</c:v>
                </c:pt>
                <c:pt idx="1849">
                  <c:v>1484</c:v>
                </c:pt>
                <c:pt idx="1850">
                  <c:v>1485</c:v>
                </c:pt>
                <c:pt idx="1851">
                  <c:v>1486</c:v>
                </c:pt>
                <c:pt idx="1852">
                  <c:v>1487</c:v>
                </c:pt>
                <c:pt idx="1853">
                  <c:v>1488</c:v>
                </c:pt>
                <c:pt idx="1854">
                  <c:v>1489</c:v>
                </c:pt>
                <c:pt idx="1855">
                  <c:v>1490</c:v>
                </c:pt>
                <c:pt idx="1856">
                  <c:v>1491</c:v>
                </c:pt>
                <c:pt idx="1857">
                  <c:v>1492</c:v>
                </c:pt>
                <c:pt idx="1858">
                  <c:v>1493</c:v>
                </c:pt>
                <c:pt idx="1859">
                  <c:v>1494</c:v>
                </c:pt>
                <c:pt idx="1860">
                  <c:v>1495</c:v>
                </c:pt>
                <c:pt idx="1861">
                  <c:v>1496</c:v>
                </c:pt>
                <c:pt idx="1862">
                  <c:v>1497</c:v>
                </c:pt>
                <c:pt idx="1863">
                  <c:v>1498</c:v>
                </c:pt>
                <c:pt idx="1864">
                  <c:v>1499</c:v>
                </c:pt>
                <c:pt idx="1865">
                  <c:v>1500</c:v>
                </c:pt>
                <c:pt idx="1866">
                  <c:v>1501</c:v>
                </c:pt>
                <c:pt idx="1867">
                  <c:v>1502</c:v>
                </c:pt>
                <c:pt idx="1868">
                  <c:v>1503</c:v>
                </c:pt>
                <c:pt idx="1869">
                  <c:v>1504</c:v>
                </c:pt>
                <c:pt idx="1870">
                  <c:v>1505</c:v>
                </c:pt>
                <c:pt idx="1871">
                  <c:v>1506</c:v>
                </c:pt>
                <c:pt idx="1872">
                  <c:v>1507</c:v>
                </c:pt>
                <c:pt idx="1873">
                  <c:v>1508</c:v>
                </c:pt>
                <c:pt idx="1874">
                  <c:v>1509</c:v>
                </c:pt>
                <c:pt idx="1875">
                  <c:v>1510</c:v>
                </c:pt>
                <c:pt idx="1876">
                  <c:v>1511</c:v>
                </c:pt>
                <c:pt idx="1877">
                  <c:v>1512</c:v>
                </c:pt>
                <c:pt idx="1878">
                  <c:v>1513</c:v>
                </c:pt>
                <c:pt idx="1879">
                  <c:v>1514</c:v>
                </c:pt>
                <c:pt idx="1880">
                  <c:v>1515</c:v>
                </c:pt>
                <c:pt idx="1881">
                  <c:v>1516</c:v>
                </c:pt>
                <c:pt idx="1882">
                  <c:v>1517</c:v>
                </c:pt>
                <c:pt idx="1883">
                  <c:v>1518</c:v>
                </c:pt>
                <c:pt idx="1884">
                  <c:v>1519</c:v>
                </c:pt>
                <c:pt idx="1885">
                  <c:v>1520</c:v>
                </c:pt>
                <c:pt idx="1886">
                  <c:v>1521</c:v>
                </c:pt>
                <c:pt idx="1887">
                  <c:v>1522</c:v>
                </c:pt>
                <c:pt idx="1888">
                  <c:v>1523</c:v>
                </c:pt>
                <c:pt idx="1889">
                  <c:v>1524</c:v>
                </c:pt>
                <c:pt idx="1890">
                  <c:v>1525</c:v>
                </c:pt>
                <c:pt idx="1891">
                  <c:v>1526</c:v>
                </c:pt>
                <c:pt idx="1892">
                  <c:v>1527</c:v>
                </c:pt>
                <c:pt idx="1893">
                  <c:v>1528</c:v>
                </c:pt>
                <c:pt idx="1894">
                  <c:v>1529</c:v>
                </c:pt>
                <c:pt idx="1895">
                  <c:v>1530</c:v>
                </c:pt>
                <c:pt idx="1896">
                  <c:v>1531</c:v>
                </c:pt>
                <c:pt idx="1897">
                  <c:v>1532</c:v>
                </c:pt>
                <c:pt idx="1898">
                  <c:v>1533</c:v>
                </c:pt>
                <c:pt idx="1899">
                  <c:v>1534</c:v>
                </c:pt>
                <c:pt idx="1900">
                  <c:v>1535</c:v>
                </c:pt>
                <c:pt idx="1901">
                  <c:v>1536</c:v>
                </c:pt>
                <c:pt idx="1902">
                  <c:v>1537</c:v>
                </c:pt>
                <c:pt idx="1903">
                  <c:v>1538</c:v>
                </c:pt>
                <c:pt idx="1904">
                  <c:v>1539</c:v>
                </c:pt>
                <c:pt idx="1905">
                  <c:v>1540</c:v>
                </c:pt>
                <c:pt idx="1906">
                  <c:v>1541</c:v>
                </c:pt>
                <c:pt idx="1907">
                  <c:v>1542</c:v>
                </c:pt>
                <c:pt idx="1908">
                  <c:v>1543</c:v>
                </c:pt>
                <c:pt idx="1909">
                  <c:v>1544</c:v>
                </c:pt>
                <c:pt idx="1910">
                  <c:v>1545</c:v>
                </c:pt>
                <c:pt idx="1911">
                  <c:v>1546</c:v>
                </c:pt>
                <c:pt idx="1912">
                  <c:v>1547</c:v>
                </c:pt>
                <c:pt idx="1913">
                  <c:v>1548</c:v>
                </c:pt>
                <c:pt idx="1914">
                  <c:v>1549</c:v>
                </c:pt>
                <c:pt idx="1915">
                  <c:v>1550</c:v>
                </c:pt>
                <c:pt idx="1916">
                  <c:v>1551</c:v>
                </c:pt>
                <c:pt idx="1917">
                  <c:v>1552</c:v>
                </c:pt>
                <c:pt idx="1918">
                  <c:v>1553</c:v>
                </c:pt>
                <c:pt idx="1919">
                  <c:v>1554</c:v>
                </c:pt>
                <c:pt idx="1920">
                  <c:v>1555</c:v>
                </c:pt>
                <c:pt idx="1921">
                  <c:v>1556</c:v>
                </c:pt>
                <c:pt idx="1922">
                  <c:v>1557</c:v>
                </c:pt>
                <c:pt idx="1923">
                  <c:v>1558</c:v>
                </c:pt>
                <c:pt idx="1924">
                  <c:v>1559</c:v>
                </c:pt>
                <c:pt idx="1925">
                  <c:v>1560</c:v>
                </c:pt>
                <c:pt idx="1926">
                  <c:v>1561</c:v>
                </c:pt>
                <c:pt idx="1927">
                  <c:v>1562</c:v>
                </c:pt>
                <c:pt idx="1928">
                  <c:v>1563</c:v>
                </c:pt>
                <c:pt idx="1929">
                  <c:v>1564</c:v>
                </c:pt>
                <c:pt idx="1930">
                  <c:v>1565</c:v>
                </c:pt>
                <c:pt idx="1931">
                  <c:v>1566</c:v>
                </c:pt>
                <c:pt idx="1932">
                  <c:v>1567</c:v>
                </c:pt>
                <c:pt idx="1933">
                  <c:v>1568</c:v>
                </c:pt>
                <c:pt idx="1934">
                  <c:v>1569</c:v>
                </c:pt>
                <c:pt idx="1935">
                  <c:v>1570</c:v>
                </c:pt>
                <c:pt idx="1936">
                  <c:v>1571</c:v>
                </c:pt>
                <c:pt idx="1937">
                  <c:v>1572</c:v>
                </c:pt>
                <c:pt idx="1938">
                  <c:v>1573</c:v>
                </c:pt>
                <c:pt idx="1939">
                  <c:v>1574</c:v>
                </c:pt>
                <c:pt idx="1940">
                  <c:v>1575</c:v>
                </c:pt>
                <c:pt idx="1941">
                  <c:v>1576</c:v>
                </c:pt>
                <c:pt idx="1942">
                  <c:v>1577</c:v>
                </c:pt>
                <c:pt idx="1943">
                  <c:v>1578</c:v>
                </c:pt>
                <c:pt idx="1944">
                  <c:v>1579</c:v>
                </c:pt>
                <c:pt idx="1945">
                  <c:v>1580</c:v>
                </c:pt>
                <c:pt idx="1946">
                  <c:v>1581</c:v>
                </c:pt>
                <c:pt idx="1947">
                  <c:v>1582</c:v>
                </c:pt>
                <c:pt idx="1948">
                  <c:v>1583</c:v>
                </c:pt>
                <c:pt idx="1949">
                  <c:v>1584</c:v>
                </c:pt>
                <c:pt idx="1950">
                  <c:v>1585</c:v>
                </c:pt>
                <c:pt idx="1951">
                  <c:v>1586</c:v>
                </c:pt>
                <c:pt idx="1952">
                  <c:v>1587</c:v>
                </c:pt>
                <c:pt idx="1953">
                  <c:v>1588</c:v>
                </c:pt>
                <c:pt idx="1954">
                  <c:v>1589</c:v>
                </c:pt>
                <c:pt idx="1955">
                  <c:v>1590</c:v>
                </c:pt>
                <c:pt idx="1956">
                  <c:v>1591</c:v>
                </c:pt>
                <c:pt idx="1957">
                  <c:v>1592</c:v>
                </c:pt>
                <c:pt idx="1958">
                  <c:v>1593</c:v>
                </c:pt>
                <c:pt idx="1959">
                  <c:v>1594</c:v>
                </c:pt>
                <c:pt idx="1960">
                  <c:v>1595</c:v>
                </c:pt>
                <c:pt idx="1961">
                  <c:v>1596</c:v>
                </c:pt>
                <c:pt idx="1962">
                  <c:v>1597</c:v>
                </c:pt>
                <c:pt idx="1963">
                  <c:v>1598</c:v>
                </c:pt>
                <c:pt idx="1964">
                  <c:v>1599</c:v>
                </c:pt>
                <c:pt idx="1965">
                  <c:v>1600</c:v>
                </c:pt>
                <c:pt idx="1966">
                  <c:v>1601</c:v>
                </c:pt>
                <c:pt idx="1967">
                  <c:v>1602</c:v>
                </c:pt>
                <c:pt idx="1968">
                  <c:v>1603</c:v>
                </c:pt>
                <c:pt idx="1969">
                  <c:v>1604</c:v>
                </c:pt>
                <c:pt idx="1970">
                  <c:v>1605</c:v>
                </c:pt>
                <c:pt idx="1971">
                  <c:v>1606</c:v>
                </c:pt>
                <c:pt idx="1972">
                  <c:v>1607</c:v>
                </c:pt>
                <c:pt idx="1973">
                  <c:v>1608</c:v>
                </c:pt>
                <c:pt idx="1974">
                  <c:v>1609</c:v>
                </c:pt>
                <c:pt idx="1975">
                  <c:v>1610</c:v>
                </c:pt>
                <c:pt idx="1976">
                  <c:v>1611</c:v>
                </c:pt>
                <c:pt idx="1977">
                  <c:v>1612</c:v>
                </c:pt>
                <c:pt idx="1978">
                  <c:v>1613</c:v>
                </c:pt>
                <c:pt idx="1979">
                  <c:v>1614</c:v>
                </c:pt>
                <c:pt idx="1980">
                  <c:v>1615</c:v>
                </c:pt>
                <c:pt idx="1981">
                  <c:v>1616</c:v>
                </c:pt>
                <c:pt idx="1982">
                  <c:v>1617</c:v>
                </c:pt>
                <c:pt idx="1983">
                  <c:v>1618</c:v>
                </c:pt>
                <c:pt idx="1984">
                  <c:v>1619</c:v>
                </c:pt>
                <c:pt idx="1985">
                  <c:v>1620</c:v>
                </c:pt>
                <c:pt idx="1986">
                  <c:v>1621</c:v>
                </c:pt>
                <c:pt idx="1987">
                  <c:v>1622</c:v>
                </c:pt>
                <c:pt idx="1988">
                  <c:v>1623</c:v>
                </c:pt>
                <c:pt idx="1989">
                  <c:v>1624</c:v>
                </c:pt>
                <c:pt idx="1990">
                  <c:v>1625</c:v>
                </c:pt>
                <c:pt idx="1991">
                  <c:v>1626</c:v>
                </c:pt>
                <c:pt idx="1992">
                  <c:v>1627</c:v>
                </c:pt>
                <c:pt idx="1993">
                  <c:v>1628</c:v>
                </c:pt>
                <c:pt idx="1994">
                  <c:v>1629</c:v>
                </c:pt>
                <c:pt idx="1995">
                  <c:v>1630</c:v>
                </c:pt>
                <c:pt idx="1996">
                  <c:v>1631</c:v>
                </c:pt>
                <c:pt idx="1997">
                  <c:v>1632</c:v>
                </c:pt>
                <c:pt idx="1998">
                  <c:v>1633</c:v>
                </c:pt>
                <c:pt idx="1999">
                  <c:v>1634</c:v>
                </c:pt>
                <c:pt idx="2000">
                  <c:v>1635</c:v>
                </c:pt>
                <c:pt idx="2001">
                  <c:v>1636</c:v>
                </c:pt>
                <c:pt idx="2002">
                  <c:v>1637</c:v>
                </c:pt>
                <c:pt idx="2003">
                  <c:v>1638</c:v>
                </c:pt>
                <c:pt idx="2004">
                  <c:v>1639</c:v>
                </c:pt>
                <c:pt idx="2005">
                  <c:v>1640</c:v>
                </c:pt>
                <c:pt idx="2006">
                  <c:v>1641</c:v>
                </c:pt>
                <c:pt idx="2007">
                  <c:v>1642</c:v>
                </c:pt>
                <c:pt idx="2008">
                  <c:v>1643</c:v>
                </c:pt>
                <c:pt idx="2009">
                  <c:v>1644</c:v>
                </c:pt>
                <c:pt idx="2010">
                  <c:v>1645</c:v>
                </c:pt>
                <c:pt idx="2011">
                  <c:v>1646</c:v>
                </c:pt>
                <c:pt idx="2012">
                  <c:v>1647</c:v>
                </c:pt>
                <c:pt idx="2013">
                  <c:v>1648</c:v>
                </c:pt>
                <c:pt idx="2014">
                  <c:v>1649</c:v>
                </c:pt>
                <c:pt idx="2015">
                  <c:v>1650</c:v>
                </c:pt>
                <c:pt idx="2016">
                  <c:v>1651</c:v>
                </c:pt>
                <c:pt idx="2017">
                  <c:v>1652</c:v>
                </c:pt>
                <c:pt idx="2018">
                  <c:v>1653</c:v>
                </c:pt>
                <c:pt idx="2019">
                  <c:v>1654</c:v>
                </c:pt>
                <c:pt idx="2020">
                  <c:v>1655</c:v>
                </c:pt>
                <c:pt idx="2021">
                  <c:v>1656</c:v>
                </c:pt>
                <c:pt idx="2022">
                  <c:v>1657</c:v>
                </c:pt>
                <c:pt idx="2023">
                  <c:v>1658</c:v>
                </c:pt>
                <c:pt idx="2024">
                  <c:v>1659</c:v>
                </c:pt>
                <c:pt idx="2025">
                  <c:v>1660</c:v>
                </c:pt>
                <c:pt idx="2026">
                  <c:v>1661</c:v>
                </c:pt>
                <c:pt idx="2027">
                  <c:v>1662</c:v>
                </c:pt>
                <c:pt idx="2028">
                  <c:v>1663</c:v>
                </c:pt>
                <c:pt idx="2029">
                  <c:v>1664</c:v>
                </c:pt>
                <c:pt idx="2030">
                  <c:v>1665</c:v>
                </c:pt>
                <c:pt idx="2031">
                  <c:v>1666</c:v>
                </c:pt>
                <c:pt idx="2032">
                  <c:v>1667</c:v>
                </c:pt>
                <c:pt idx="2033">
                  <c:v>1668</c:v>
                </c:pt>
                <c:pt idx="2034">
                  <c:v>1669</c:v>
                </c:pt>
                <c:pt idx="2035">
                  <c:v>1670</c:v>
                </c:pt>
                <c:pt idx="2036">
                  <c:v>1671</c:v>
                </c:pt>
                <c:pt idx="2037">
                  <c:v>1672</c:v>
                </c:pt>
                <c:pt idx="2038">
                  <c:v>1673</c:v>
                </c:pt>
                <c:pt idx="2039">
                  <c:v>1674</c:v>
                </c:pt>
                <c:pt idx="2040">
                  <c:v>1675</c:v>
                </c:pt>
                <c:pt idx="2041">
                  <c:v>1676</c:v>
                </c:pt>
                <c:pt idx="2042">
                  <c:v>1677</c:v>
                </c:pt>
                <c:pt idx="2043">
                  <c:v>1678</c:v>
                </c:pt>
                <c:pt idx="2044">
                  <c:v>1679</c:v>
                </c:pt>
                <c:pt idx="2045">
                  <c:v>1680</c:v>
                </c:pt>
                <c:pt idx="2046">
                  <c:v>1681</c:v>
                </c:pt>
                <c:pt idx="2047">
                  <c:v>1682</c:v>
                </c:pt>
                <c:pt idx="2048">
                  <c:v>1683</c:v>
                </c:pt>
                <c:pt idx="2049">
                  <c:v>1684</c:v>
                </c:pt>
                <c:pt idx="2050">
                  <c:v>1685</c:v>
                </c:pt>
                <c:pt idx="2051">
                  <c:v>1686</c:v>
                </c:pt>
                <c:pt idx="2052">
                  <c:v>1687</c:v>
                </c:pt>
                <c:pt idx="2053">
                  <c:v>1688</c:v>
                </c:pt>
                <c:pt idx="2054">
                  <c:v>1689</c:v>
                </c:pt>
                <c:pt idx="2055">
                  <c:v>1690</c:v>
                </c:pt>
                <c:pt idx="2056">
                  <c:v>1691</c:v>
                </c:pt>
                <c:pt idx="2057">
                  <c:v>1692</c:v>
                </c:pt>
                <c:pt idx="2058">
                  <c:v>1693</c:v>
                </c:pt>
                <c:pt idx="2059">
                  <c:v>1694</c:v>
                </c:pt>
                <c:pt idx="2060">
                  <c:v>1695</c:v>
                </c:pt>
                <c:pt idx="2061">
                  <c:v>1696</c:v>
                </c:pt>
                <c:pt idx="2062">
                  <c:v>1697</c:v>
                </c:pt>
                <c:pt idx="2063">
                  <c:v>1698</c:v>
                </c:pt>
                <c:pt idx="2064">
                  <c:v>1699</c:v>
                </c:pt>
                <c:pt idx="2065">
                  <c:v>1700</c:v>
                </c:pt>
                <c:pt idx="2066">
                  <c:v>1701</c:v>
                </c:pt>
                <c:pt idx="2067">
                  <c:v>1702</c:v>
                </c:pt>
                <c:pt idx="2068">
                  <c:v>1703</c:v>
                </c:pt>
                <c:pt idx="2069">
                  <c:v>1704</c:v>
                </c:pt>
                <c:pt idx="2070">
                  <c:v>1705</c:v>
                </c:pt>
                <c:pt idx="2071">
                  <c:v>1706</c:v>
                </c:pt>
                <c:pt idx="2072">
                  <c:v>1707</c:v>
                </c:pt>
                <c:pt idx="2073">
                  <c:v>1708</c:v>
                </c:pt>
                <c:pt idx="2074">
                  <c:v>1709</c:v>
                </c:pt>
                <c:pt idx="2075">
                  <c:v>1710</c:v>
                </c:pt>
                <c:pt idx="2076">
                  <c:v>1711</c:v>
                </c:pt>
                <c:pt idx="2077">
                  <c:v>1712</c:v>
                </c:pt>
                <c:pt idx="2078">
                  <c:v>1713</c:v>
                </c:pt>
                <c:pt idx="2079">
                  <c:v>1714</c:v>
                </c:pt>
                <c:pt idx="2080">
                  <c:v>1715</c:v>
                </c:pt>
                <c:pt idx="2081">
                  <c:v>1716</c:v>
                </c:pt>
                <c:pt idx="2082">
                  <c:v>1717</c:v>
                </c:pt>
                <c:pt idx="2083">
                  <c:v>1718</c:v>
                </c:pt>
                <c:pt idx="2084">
                  <c:v>1719</c:v>
                </c:pt>
                <c:pt idx="2085">
                  <c:v>1720</c:v>
                </c:pt>
                <c:pt idx="2086">
                  <c:v>1721</c:v>
                </c:pt>
                <c:pt idx="2087">
                  <c:v>1722</c:v>
                </c:pt>
                <c:pt idx="2088">
                  <c:v>1723</c:v>
                </c:pt>
                <c:pt idx="2089">
                  <c:v>1724</c:v>
                </c:pt>
                <c:pt idx="2090">
                  <c:v>1725</c:v>
                </c:pt>
                <c:pt idx="2091">
                  <c:v>1726</c:v>
                </c:pt>
                <c:pt idx="2092">
                  <c:v>1727</c:v>
                </c:pt>
                <c:pt idx="2093">
                  <c:v>1728</c:v>
                </c:pt>
                <c:pt idx="2094">
                  <c:v>1729</c:v>
                </c:pt>
                <c:pt idx="2095">
                  <c:v>1730</c:v>
                </c:pt>
                <c:pt idx="2096">
                  <c:v>1731</c:v>
                </c:pt>
                <c:pt idx="2097">
                  <c:v>1732</c:v>
                </c:pt>
                <c:pt idx="2098">
                  <c:v>1733</c:v>
                </c:pt>
                <c:pt idx="2099">
                  <c:v>1734</c:v>
                </c:pt>
                <c:pt idx="2100">
                  <c:v>1735</c:v>
                </c:pt>
                <c:pt idx="2101">
                  <c:v>1736</c:v>
                </c:pt>
                <c:pt idx="2102">
                  <c:v>1737</c:v>
                </c:pt>
                <c:pt idx="2103">
                  <c:v>1738</c:v>
                </c:pt>
                <c:pt idx="2104">
                  <c:v>1739</c:v>
                </c:pt>
                <c:pt idx="2105">
                  <c:v>1740</c:v>
                </c:pt>
                <c:pt idx="2106">
                  <c:v>1741</c:v>
                </c:pt>
                <c:pt idx="2107">
                  <c:v>1742</c:v>
                </c:pt>
                <c:pt idx="2108">
                  <c:v>1743</c:v>
                </c:pt>
                <c:pt idx="2109">
                  <c:v>1744</c:v>
                </c:pt>
                <c:pt idx="2110">
                  <c:v>1745</c:v>
                </c:pt>
                <c:pt idx="2111">
                  <c:v>1746</c:v>
                </c:pt>
                <c:pt idx="2112">
                  <c:v>1747</c:v>
                </c:pt>
                <c:pt idx="2113">
                  <c:v>1748</c:v>
                </c:pt>
                <c:pt idx="2114">
                  <c:v>1749</c:v>
                </c:pt>
                <c:pt idx="2115">
                  <c:v>1750</c:v>
                </c:pt>
                <c:pt idx="2116">
                  <c:v>1751</c:v>
                </c:pt>
                <c:pt idx="2117">
                  <c:v>1752</c:v>
                </c:pt>
                <c:pt idx="2118">
                  <c:v>1753</c:v>
                </c:pt>
                <c:pt idx="2119">
                  <c:v>1754</c:v>
                </c:pt>
                <c:pt idx="2120">
                  <c:v>1755</c:v>
                </c:pt>
                <c:pt idx="2121">
                  <c:v>1756</c:v>
                </c:pt>
                <c:pt idx="2122">
                  <c:v>1757</c:v>
                </c:pt>
                <c:pt idx="2123">
                  <c:v>1758</c:v>
                </c:pt>
                <c:pt idx="2124">
                  <c:v>1759</c:v>
                </c:pt>
                <c:pt idx="2125">
                  <c:v>1760</c:v>
                </c:pt>
                <c:pt idx="2126">
                  <c:v>1761</c:v>
                </c:pt>
                <c:pt idx="2127">
                  <c:v>1762</c:v>
                </c:pt>
                <c:pt idx="2128">
                  <c:v>1763</c:v>
                </c:pt>
                <c:pt idx="2129">
                  <c:v>1764</c:v>
                </c:pt>
                <c:pt idx="2130">
                  <c:v>1765</c:v>
                </c:pt>
                <c:pt idx="2131">
                  <c:v>1766</c:v>
                </c:pt>
                <c:pt idx="2132">
                  <c:v>1767</c:v>
                </c:pt>
                <c:pt idx="2133">
                  <c:v>1768</c:v>
                </c:pt>
                <c:pt idx="2134">
                  <c:v>1769</c:v>
                </c:pt>
                <c:pt idx="2135">
                  <c:v>1770</c:v>
                </c:pt>
                <c:pt idx="2136">
                  <c:v>1771</c:v>
                </c:pt>
                <c:pt idx="2137">
                  <c:v>1772</c:v>
                </c:pt>
                <c:pt idx="2138">
                  <c:v>1773</c:v>
                </c:pt>
                <c:pt idx="2139">
                  <c:v>1774</c:v>
                </c:pt>
                <c:pt idx="2140">
                  <c:v>1775</c:v>
                </c:pt>
                <c:pt idx="2141">
                  <c:v>1776</c:v>
                </c:pt>
                <c:pt idx="2142">
                  <c:v>1777</c:v>
                </c:pt>
                <c:pt idx="2143">
                  <c:v>1778</c:v>
                </c:pt>
                <c:pt idx="2144">
                  <c:v>1779</c:v>
                </c:pt>
                <c:pt idx="2145">
                  <c:v>1780</c:v>
                </c:pt>
                <c:pt idx="2146">
                  <c:v>1781</c:v>
                </c:pt>
                <c:pt idx="2147">
                  <c:v>1782</c:v>
                </c:pt>
                <c:pt idx="2148">
                  <c:v>1783</c:v>
                </c:pt>
                <c:pt idx="2149">
                  <c:v>1784</c:v>
                </c:pt>
                <c:pt idx="2150">
                  <c:v>1785</c:v>
                </c:pt>
                <c:pt idx="2151">
                  <c:v>1786</c:v>
                </c:pt>
                <c:pt idx="2152">
                  <c:v>1787</c:v>
                </c:pt>
                <c:pt idx="2153">
                  <c:v>1788</c:v>
                </c:pt>
                <c:pt idx="2154">
                  <c:v>1789</c:v>
                </c:pt>
                <c:pt idx="2155">
                  <c:v>1790</c:v>
                </c:pt>
                <c:pt idx="2156">
                  <c:v>1791</c:v>
                </c:pt>
                <c:pt idx="2157">
                  <c:v>1792</c:v>
                </c:pt>
                <c:pt idx="2158">
                  <c:v>1793</c:v>
                </c:pt>
                <c:pt idx="2159">
                  <c:v>1794</c:v>
                </c:pt>
                <c:pt idx="2160">
                  <c:v>1795</c:v>
                </c:pt>
                <c:pt idx="2161">
                  <c:v>1796</c:v>
                </c:pt>
                <c:pt idx="2162">
                  <c:v>1797</c:v>
                </c:pt>
                <c:pt idx="2163">
                  <c:v>1798</c:v>
                </c:pt>
                <c:pt idx="2164">
                  <c:v>1799</c:v>
                </c:pt>
                <c:pt idx="2165">
                  <c:v>1800</c:v>
                </c:pt>
                <c:pt idx="2166">
                  <c:v>1801</c:v>
                </c:pt>
                <c:pt idx="2167">
                  <c:v>1802</c:v>
                </c:pt>
                <c:pt idx="2168">
                  <c:v>1803</c:v>
                </c:pt>
                <c:pt idx="2169">
                  <c:v>1804</c:v>
                </c:pt>
                <c:pt idx="2170">
                  <c:v>1805</c:v>
                </c:pt>
                <c:pt idx="2171">
                  <c:v>1806</c:v>
                </c:pt>
                <c:pt idx="2172">
                  <c:v>1807</c:v>
                </c:pt>
                <c:pt idx="2173">
                  <c:v>1808</c:v>
                </c:pt>
                <c:pt idx="2174">
                  <c:v>1809</c:v>
                </c:pt>
                <c:pt idx="2175">
                  <c:v>1810</c:v>
                </c:pt>
                <c:pt idx="2176">
                  <c:v>1811</c:v>
                </c:pt>
                <c:pt idx="2177">
                  <c:v>1812</c:v>
                </c:pt>
                <c:pt idx="2178">
                  <c:v>1813</c:v>
                </c:pt>
                <c:pt idx="2179">
                  <c:v>1814</c:v>
                </c:pt>
                <c:pt idx="2180">
                  <c:v>1815</c:v>
                </c:pt>
                <c:pt idx="2181">
                  <c:v>1816</c:v>
                </c:pt>
                <c:pt idx="2182">
                  <c:v>1817</c:v>
                </c:pt>
                <c:pt idx="2183">
                  <c:v>1818</c:v>
                </c:pt>
                <c:pt idx="2184">
                  <c:v>1819</c:v>
                </c:pt>
                <c:pt idx="2185">
                  <c:v>1820</c:v>
                </c:pt>
                <c:pt idx="2186">
                  <c:v>1821</c:v>
                </c:pt>
                <c:pt idx="2187">
                  <c:v>1822</c:v>
                </c:pt>
                <c:pt idx="2188">
                  <c:v>1823</c:v>
                </c:pt>
                <c:pt idx="2189">
                  <c:v>1824</c:v>
                </c:pt>
                <c:pt idx="2190">
                  <c:v>1825</c:v>
                </c:pt>
                <c:pt idx="2191">
                  <c:v>1826</c:v>
                </c:pt>
                <c:pt idx="2192">
                  <c:v>1827</c:v>
                </c:pt>
                <c:pt idx="2193">
                  <c:v>1828</c:v>
                </c:pt>
                <c:pt idx="2194">
                  <c:v>1829</c:v>
                </c:pt>
                <c:pt idx="2195">
                  <c:v>1830</c:v>
                </c:pt>
                <c:pt idx="2196">
                  <c:v>1831</c:v>
                </c:pt>
                <c:pt idx="2197">
                  <c:v>1832</c:v>
                </c:pt>
                <c:pt idx="2198">
                  <c:v>1833</c:v>
                </c:pt>
                <c:pt idx="2199">
                  <c:v>1834</c:v>
                </c:pt>
                <c:pt idx="2200">
                  <c:v>1835</c:v>
                </c:pt>
                <c:pt idx="2201">
                  <c:v>1836</c:v>
                </c:pt>
                <c:pt idx="2202">
                  <c:v>1837</c:v>
                </c:pt>
                <c:pt idx="2203">
                  <c:v>1838</c:v>
                </c:pt>
                <c:pt idx="2204">
                  <c:v>1839</c:v>
                </c:pt>
                <c:pt idx="2205">
                  <c:v>1840</c:v>
                </c:pt>
                <c:pt idx="2206">
                  <c:v>1841</c:v>
                </c:pt>
                <c:pt idx="2207">
                  <c:v>1842</c:v>
                </c:pt>
                <c:pt idx="2208">
                  <c:v>1843</c:v>
                </c:pt>
                <c:pt idx="2209">
                  <c:v>1844</c:v>
                </c:pt>
                <c:pt idx="2210">
                  <c:v>1845</c:v>
                </c:pt>
                <c:pt idx="2211">
                  <c:v>1846</c:v>
                </c:pt>
                <c:pt idx="2212">
                  <c:v>1847</c:v>
                </c:pt>
                <c:pt idx="2213">
                  <c:v>1848</c:v>
                </c:pt>
                <c:pt idx="2214">
                  <c:v>1849</c:v>
                </c:pt>
                <c:pt idx="2215">
                  <c:v>1850</c:v>
                </c:pt>
                <c:pt idx="2216">
                  <c:v>1851</c:v>
                </c:pt>
                <c:pt idx="2217">
                  <c:v>1852</c:v>
                </c:pt>
                <c:pt idx="2218">
                  <c:v>1853</c:v>
                </c:pt>
                <c:pt idx="2219">
                  <c:v>1854</c:v>
                </c:pt>
                <c:pt idx="2220">
                  <c:v>1855</c:v>
                </c:pt>
                <c:pt idx="2221">
                  <c:v>1856</c:v>
                </c:pt>
                <c:pt idx="2222">
                  <c:v>1857</c:v>
                </c:pt>
                <c:pt idx="2223">
                  <c:v>1858</c:v>
                </c:pt>
                <c:pt idx="2224">
                  <c:v>1859</c:v>
                </c:pt>
                <c:pt idx="2225">
                  <c:v>1860</c:v>
                </c:pt>
                <c:pt idx="2226">
                  <c:v>1861</c:v>
                </c:pt>
                <c:pt idx="2227">
                  <c:v>1862</c:v>
                </c:pt>
                <c:pt idx="2228">
                  <c:v>1863</c:v>
                </c:pt>
                <c:pt idx="2229">
                  <c:v>1864</c:v>
                </c:pt>
                <c:pt idx="2230">
                  <c:v>1865</c:v>
                </c:pt>
                <c:pt idx="2231">
                  <c:v>1866</c:v>
                </c:pt>
                <c:pt idx="2232">
                  <c:v>1867</c:v>
                </c:pt>
                <c:pt idx="2233">
                  <c:v>1868</c:v>
                </c:pt>
                <c:pt idx="2234">
                  <c:v>1869</c:v>
                </c:pt>
                <c:pt idx="2235">
                  <c:v>1870</c:v>
                </c:pt>
                <c:pt idx="2236">
                  <c:v>1871</c:v>
                </c:pt>
                <c:pt idx="2237">
                  <c:v>1872</c:v>
                </c:pt>
                <c:pt idx="2238">
                  <c:v>1873</c:v>
                </c:pt>
                <c:pt idx="2239">
                  <c:v>1874</c:v>
                </c:pt>
                <c:pt idx="2240">
                  <c:v>1875</c:v>
                </c:pt>
                <c:pt idx="2241">
                  <c:v>1876</c:v>
                </c:pt>
                <c:pt idx="2242">
                  <c:v>1877</c:v>
                </c:pt>
                <c:pt idx="2243">
                  <c:v>1878</c:v>
                </c:pt>
                <c:pt idx="2244">
                  <c:v>1879</c:v>
                </c:pt>
                <c:pt idx="2245">
                  <c:v>1880</c:v>
                </c:pt>
                <c:pt idx="2246">
                  <c:v>1881</c:v>
                </c:pt>
                <c:pt idx="2247">
                  <c:v>1882</c:v>
                </c:pt>
                <c:pt idx="2248">
                  <c:v>1883</c:v>
                </c:pt>
                <c:pt idx="2249">
                  <c:v>1884</c:v>
                </c:pt>
                <c:pt idx="2250">
                  <c:v>1885</c:v>
                </c:pt>
                <c:pt idx="2251">
                  <c:v>1886</c:v>
                </c:pt>
                <c:pt idx="2252">
                  <c:v>1887</c:v>
                </c:pt>
                <c:pt idx="2253">
                  <c:v>1888</c:v>
                </c:pt>
                <c:pt idx="2254">
                  <c:v>1889</c:v>
                </c:pt>
                <c:pt idx="2255">
                  <c:v>1890</c:v>
                </c:pt>
                <c:pt idx="2256">
                  <c:v>1891</c:v>
                </c:pt>
                <c:pt idx="2257">
                  <c:v>1892</c:v>
                </c:pt>
                <c:pt idx="2258">
                  <c:v>1893</c:v>
                </c:pt>
                <c:pt idx="2259">
                  <c:v>1894</c:v>
                </c:pt>
                <c:pt idx="2260">
                  <c:v>1895</c:v>
                </c:pt>
                <c:pt idx="2261">
                  <c:v>1896</c:v>
                </c:pt>
                <c:pt idx="2262">
                  <c:v>1897</c:v>
                </c:pt>
                <c:pt idx="2263">
                  <c:v>1898</c:v>
                </c:pt>
                <c:pt idx="2264">
                  <c:v>1899</c:v>
                </c:pt>
                <c:pt idx="2265">
                  <c:v>1900</c:v>
                </c:pt>
                <c:pt idx="2266">
                  <c:v>1901</c:v>
                </c:pt>
                <c:pt idx="2267">
                  <c:v>1902</c:v>
                </c:pt>
                <c:pt idx="2268">
                  <c:v>1903</c:v>
                </c:pt>
                <c:pt idx="2269">
                  <c:v>1904</c:v>
                </c:pt>
                <c:pt idx="2270">
                  <c:v>1905</c:v>
                </c:pt>
                <c:pt idx="2271">
                  <c:v>1906</c:v>
                </c:pt>
                <c:pt idx="2272">
                  <c:v>1907</c:v>
                </c:pt>
                <c:pt idx="2273">
                  <c:v>1908</c:v>
                </c:pt>
                <c:pt idx="2274">
                  <c:v>1909</c:v>
                </c:pt>
                <c:pt idx="2275">
                  <c:v>1910</c:v>
                </c:pt>
                <c:pt idx="2276">
                  <c:v>1911</c:v>
                </c:pt>
                <c:pt idx="2277">
                  <c:v>1912</c:v>
                </c:pt>
                <c:pt idx="2278">
                  <c:v>1913</c:v>
                </c:pt>
                <c:pt idx="2279">
                  <c:v>1914</c:v>
                </c:pt>
                <c:pt idx="2280">
                  <c:v>1915</c:v>
                </c:pt>
                <c:pt idx="2281">
                  <c:v>1916</c:v>
                </c:pt>
                <c:pt idx="2282">
                  <c:v>1917</c:v>
                </c:pt>
                <c:pt idx="2283">
                  <c:v>1918</c:v>
                </c:pt>
                <c:pt idx="2284">
                  <c:v>1919</c:v>
                </c:pt>
                <c:pt idx="2285">
                  <c:v>1920</c:v>
                </c:pt>
                <c:pt idx="2286">
                  <c:v>1921</c:v>
                </c:pt>
                <c:pt idx="2287">
                  <c:v>1922</c:v>
                </c:pt>
                <c:pt idx="2288">
                  <c:v>1923</c:v>
                </c:pt>
                <c:pt idx="2289">
                  <c:v>1924</c:v>
                </c:pt>
                <c:pt idx="2290">
                  <c:v>1925</c:v>
                </c:pt>
                <c:pt idx="2291">
                  <c:v>1926</c:v>
                </c:pt>
                <c:pt idx="2292">
                  <c:v>1927</c:v>
                </c:pt>
                <c:pt idx="2293">
                  <c:v>1928</c:v>
                </c:pt>
                <c:pt idx="2294">
                  <c:v>1929</c:v>
                </c:pt>
                <c:pt idx="2295">
                  <c:v>1930</c:v>
                </c:pt>
                <c:pt idx="2296">
                  <c:v>1931</c:v>
                </c:pt>
                <c:pt idx="2297">
                  <c:v>1932</c:v>
                </c:pt>
                <c:pt idx="2298">
                  <c:v>1933</c:v>
                </c:pt>
                <c:pt idx="2299">
                  <c:v>1934</c:v>
                </c:pt>
                <c:pt idx="2300">
                  <c:v>1935</c:v>
                </c:pt>
                <c:pt idx="2301">
                  <c:v>1936</c:v>
                </c:pt>
                <c:pt idx="2302">
                  <c:v>1937</c:v>
                </c:pt>
                <c:pt idx="2303">
                  <c:v>1938</c:v>
                </c:pt>
                <c:pt idx="2304">
                  <c:v>1939</c:v>
                </c:pt>
                <c:pt idx="2305">
                  <c:v>1940</c:v>
                </c:pt>
                <c:pt idx="2306">
                  <c:v>1941</c:v>
                </c:pt>
                <c:pt idx="2307">
                  <c:v>1942</c:v>
                </c:pt>
                <c:pt idx="2308">
                  <c:v>1943</c:v>
                </c:pt>
                <c:pt idx="2309">
                  <c:v>1944</c:v>
                </c:pt>
                <c:pt idx="2310">
                  <c:v>1945</c:v>
                </c:pt>
                <c:pt idx="2311">
                  <c:v>1946</c:v>
                </c:pt>
                <c:pt idx="2312">
                  <c:v>1947</c:v>
                </c:pt>
                <c:pt idx="2313">
                  <c:v>1948</c:v>
                </c:pt>
                <c:pt idx="2314">
                  <c:v>1949</c:v>
                </c:pt>
                <c:pt idx="2315">
                  <c:v>1950</c:v>
                </c:pt>
                <c:pt idx="2316">
                  <c:v>1951</c:v>
                </c:pt>
                <c:pt idx="2317">
                  <c:v>1952</c:v>
                </c:pt>
                <c:pt idx="2318">
                  <c:v>1953</c:v>
                </c:pt>
                <c:pt idx="2319">
                  <c:v>1954</c:v>
                </c:pt>
                <c:pt idx="2320">
                  <c:v>1955</c:v>
                </c:pt>
                <c:pt idx="2321">
                  <c:v>1956</c:v>
                </c:pt>
                <c:pt idx="2322">
                  <c:v>1957</c:v>
                </c:pt>
                <c:pt idx="2323">
                  <c:v>1958</c:v>
                </c:pt>
                <c:pt idx="2324">
                  <c:v>1959</c:v>
                </c:pt>
                <c:pt idx="2325">
                  <c:v>1960</c:v>
                </c:pt>
                <c:pt idx="2326">
                  <c:v>1961</c:v>
                </c:pt>
                <c:pt idx="2327">
                  <c:v>1962</c:v>
                </c:pt>
                <c:pt idx="2328">
                  <c:v>1963</c:v>
                </c:pt>
                <c:pt idx="2329">
                  <c:v>1964</c:v>
                </c:pt>
                <c:pt idx="2330">
                  <c:v>1965</c:v>
                </c:pt>
                <c:pt idx="2331">
                  <c:v>1966</c:v>
                </c:pt>
                <c:pt idx="2332">
                  <c:v>1967</c:v>
                </c:pt>
                <c:pt idx="2333">
                  <c:v>1968</c:v>
                </c:pt>
                <c:pt idx="2334">
                  <c:v>1969</c:v>
                </c:pt>
                <c:pt idx="2335">
                  <c:v>1970</c:v>
                </c:pt>
                <c:pt idx="2336">
                  <c:v>1971</c:v>
                </c:pt>
                <c:pt idx="2337">
                  <c:v>1972</c:v>
                </c:pt>
                <c:pt idx="2338">
                  <c:v>1973</c:v>
                </c:pt>
                <c:pt idx="2339">
                  <c:v>1974</c:v>
                </c:pt>
                <c:pt idx="2340">
                  <c:v>1975</c:v>
                </c:pt>
                <c:pt idx="2341">
                  <c:v>1976</c:v>
                </c:pt>
                <c:pt idx="2342">
                  <c:v>1977</c:v>
                </c:pt>
                <c:pt idx="2343">
                  <c:v>1978</c:v>
                </c:pt>
                <c:pt idx="2344">
                  <c:v>1979</c:v>
                </c:pt>
                <c:pt idx="2345">
                  <c:v>1980</c:v>
                </c:pt>
                <c:pt idx="2346">
                  <c:v>1981</c:v>
                </c:pt>
                <c:pt idx="2347">
                  <c:v>1982</c:v>
                </c:pt>
                <c:pt idx="2348">
                  <c:v>1983</c:v>
                </c:pt>
                <c:pt idx="2349">
                  <c:v>1984</c:v>
                </c:pt>
                <c:pt idx="2350">
                  <c:v>1985</c:v>
                </c:pt>
                <c:pt idx="2351">
                  <c:v>1986</c:v>
                </c:pt>
                <c:pt idx="2352">
                  <c:v>1987</c:v>
                </c:pt>
                <c:pt idx="2353">
                  <c:v>1988</c:v>
                </c:pt>
                <c:pt idx="2354">
                  <c:v>1989</c:v>
                </c:pt>
                <c:pt idx="2355">
                  <c:v>1990</c:v>
                </c:pt>
                <c:pt idx="2356">
                  <c:v>1991</c:v>
                </c:pt>
                <c:pt idx="2357">
                  <c:v>1992</c:v>
                </c:pt>
                <c:pt idx="2358">
                  <c:v>1993</c:v>
                </c:pt>
                <c:pt idx="2359">
                  <c:v>1994</c:v>
                </c:pt>
                <c:pt idx="2360">
                  <c:v>1995</c:v>
                </c:pt>
                <c:pt idx="2361">
                  <c:v>1996</c:v>
                </c:pt>
                <c:pt idx="2362">
                  <c:v>1997</c:v>
                </c:pt>
                <c:pt idx="2363">
                  <c:v>1998</c:v>
                </c:pt>
                <c:pt idx="2364">
                  <c:v>1999</c:v>
                </c:pt>
                <c:pt idx="2365">
                  <c:v>2000</c:v>
                </c:pt>
                <c:pt idx="2366">
                  <c:v>2001</c:v>
                </c:pt>
                <c:pt idx="2367">
                  <c:v>2002</c:v>
                </c:pt>
                <c:pt idx="2368">
                  <c:v>2003</c:v>
                </c:pt>
                <c:pt idx="2369">
                  <c:v>2004</c:v>
                </c:pt>
                <c:pt idx="2370">
                  <c:v>2005</c:v>
                </c:pt>
                <c:pt idx="2371">
                  <c:v>2006</c:v>
                </c:pt>
                <c:pt idx="2372">
                  <c:v>2007</c:v>
                </c:pt>
                <c:pt idx="2373">
                  <c:v>2008</c:v>
                </c:pt>
                <c:pt idx="2374">
                  <c:v>2009</c:v>
                </c:pt>
                <c:pt idx="2375">
                  <c:v>2010</c:v>
                </c:pt>
                <c:pt idx="2376">
                  <c:v>2011</c:v>
                </c:pt>
                <c:pt idx="2377">
                  <c:v>2012</c:v>
                </c:pt>
                <c:pt idx="2378">
                  <c:v>2013</c:v>
                </c:pt>
                <c:pt idx="2379">
                  <c:v>2014</c:v>
                </c:pt>
                <c:pt idx="2380">
                  <c:v>2015</c:v>
                </c:pt>
                <c:pt idx="2381">
                  <c:v>2016</c:v>
                </c:pt>
                <c:pt idx="2382">
                  <c:v>2017</c:v>
                </c:pt>
                <c:pt idx="2383">
                  <c:v>2018</c:v>
                </c:pt>
                <c:pt idx="2384">
                  <c:v>2019</c:v>
                </c:pt>
                <c:pt idx="2385">
                  <c:v>2020</c:v>
                </c:pt>
                <c:pt idx="2386">
                  <c:v>2021</c:v>
                </c:pt>
                <c:pt idx="2387">
                  <c:v>2022</c:v>
                </c:pt>
                <c:pt idx="2388">
                  <c:v>2023</c:v>
                </c:pt>
                <c:pt idx="2389">
                  <c:v>2024</c:v>
                </c:pt>
                <c:pt idx="2390">
                  <c:v>2025</c:v>
                </c:pt>
                <c:pt idx="2391">
                  <c:v>2026</c:v>
                </c:pt>
                <c:pt idx="2392">
                  <c:v>2027</c:v>
                </c:pt>
                <c:pt idx="2393">
                  <c:v>2028</c:v>
                </c:pt>
                <c:pt idx="2394">
                  <c:v>2029</c:v>
                </c:pt>
                <c:pt idx="2395">
                  <c:v>2030</c:v>
                </c:pt>
                <c:pt idx="2396">
                  <c:v>2031</c:v>
                </c:pt>
                <c:pt idx="2397">
                  <c:v>2032</c:v>
                </c:pt>
                <c:pt idx="2398">
                  <c:v>2033</c:v>
                </c:pt>
                <c:pt idx="2399">
                  <c:v>2034</c:v>
                </c:pt>
                <c:pt idx="2400">
                  <c:v>2035</c:v>
                </c:pt>
                <c:pt idx="2401">
                  <c:v>2036</c:v>
                </c:pt>
                <c:pt idx="2402">
                  <c:v>2037</c:v>
                </c:pt>
                <c:pt idx="2403">
                  <c:v>2038</c:v>
                </c:pt>
                <c:pt idx="2404">
                  <c:v>2039</c:v>
                </c:pt>
                <c:pt idx="2405">
                  <c:v>2040</c:v>
                </c:pt>
                <c:pt idx="2406">
                  <c:v>2041</c:v>
                </c:pt>
                <c:pt idx="2407">
                  <c:v>2042</c:v>
                </c:pt>
                <c:pt idx="2408">
                  <c:v>2043</c:v>
                </c:pt>
                <c:pt idx="2409">
                  <c:v>2044</c:v>
                </c:pt>
                <c:pt idx="2410">
                  <c:v>2045</c:v>
                </c:pt>
                <c:pt idx="2411">
                  <c:v>2046</c:v>
                </c:pt>
                <c:pt idx="2412">
                  <c:v>2047</c:v>
                </c:pt>
                <c:pt idx="2413">
                  <c:v>2048</c:v>
                </c:pt>
                <c:pt idx="2414">
                  <c:v>2049</c:v>
                </c:pt>
                <c:pt idx="2415">
                  <c:v>2050</c:v>
                </c:pt>
                <c:pt idx="2416">
                  <c:v>2051</c:v>
                </c:pt>
                <c:pt idx="2417">
                  <c:v>2052</c:v>
                </c:pt>
                <c:pt idx="2418">
                  <c:v>2053</c:v>
                </c:pt>
                <c:pt idx="2419">
                  <c:v>2054</c:v>
                </c:pt>
                <c:pt idx="2420">
                  <c:v>2055</c:v>
                </c:pt>
                <c:pt idx="2421">
                  <c:v>2056</c:v>
                </c:pt>
                <c:pt idx="2422">
                  <c:v>2057</c:v>
                </c:pt>
                <c:pt idx="2423">
                  <c:v>2058</c:v>
                </c:pt>
                <c:pt idx="2424">
                  <c:v>2059</c:v>
                </c:pt>
                <c:pt idx="2425">
                  <c:v>2060</c:v>
                </c:pt>
                <c:pt idx="2426">
                  <c:v>2061</c:v>
                </c:pt>
                <c:pt idx="2427">
                  <c:v>2062</c:v>
                </c:pt>
                <c:pt idx="2428">
                  <c:v>2063</c:v>
                </c:pt>
                <c:pt idx="2429">
                  <c:v>2064</c:v>
                </c:pt>
                <c:pt idx="2430">
                  <c:v>2065</c:v>
                </c:pt>
                <c:pt idx="2431">
                  <c:v>2066</c:v>
                </c:pt>
                <c:pt idx="2432">
                  <c:v>2067</c:v>
                </c:pt>
                <c:pt idx="2433">
                  <c:v>2068</c:v>
                </c:pt>
                <c:pt idx="2434">
                  <c:v>2069</c:v>
                </c:pt>
                <c:pt idx="2435">
                  <c:v>2070</c:v>
                </c:pt>
                <c:pt idx="2436">
                  <c:v>2071</c:v>
                </c:pt>
                <c:pt idx="2437">
                  <c:v>2072</c:v>
                </c:pt>
                <c:pt idx="2438">
                  <c:v>2073</c:v>
                </c:pt>
                <c:pt idx="2439">
                  <c:v>2074</c:v>
                </c:pt>
                <c:pt idx="2440">
                  <c:v>2075</c:v>
                </c:pt>
                <c:pt idx="2441">
                  <c:v>2076</c:v>
                </c:pt>
                <c:pt idx="2442">
                  <c:v>2077</c:v>
                </c:pt>
                <c:pt idx="2443">
                  <c:v>2078</c:v>
                </c:pt>
                <c:pt idx="2444">
                  <c:v>2079</c:v>
                </c:pt>
                <c:pt idx="2445">
                  <c:v>2080</c:v>
                </c:pt>
                <c:pt idx="2446">
                  <c:v>2081</c:v>
                </c:pt>
                <c:pt idx="2447">
                  <c:v>2082</c:v>
                </c:pt>
                <c:pt idx="2448">
                  <c:v>2083</c:v>
                </c:pt>
                <c:pt idx="2449">
                  <c:v>2084</c:v>
                </c:pt>
                <c:pt idx="2450">
                  <c:v>2085</c:v>
                </c:pt>
                <c:pt idx="2451">
                  <c:v>2086</c:v>
                </c:pt>
                <c:pt idx="2452">
                  <c:v>2087</c:v>
                </c:pt>
                <c:pt idx="2453">
                  <c:v>2088</c:v>
                </c:pt>
                <c:pt idx="2454">
                  <c:v>2089</c:v>
                </c:pt>
                <c:pt idx="2455">
                  <c:v>2090</c:v>
                </c:pt>
                <c:pt idx="2456">
                  <c:v>2091</c:v>
                </c:pt>
                <c:pt idx="2457">
                  <c:v>2092</c:v>
                </c:pt>
                <c:pt idx="2458">
                  <c:v>2093</c:v>
                </c:pt>
                <c:pt idx="2459">
                  <c:v>2094</c:v>
                </c:pt>
                <c:pt idx="2460">
                  <c:v>2095</c:v>
                </c:pt>
                <c:pt idx="2461">
                  <c:v>2096</c:v>
                </c:pt>
                <c:pt idx="2462">
                  <c:v>2097</c:v>
                </c:pt>
                <c:pt idx="2463">
                  <c:v>2098</c:v>
                </c:pt>
                <c:pt idx="2464">
                  <c:v>2099</c:v>
                </c:pt>
                <c:pt idx="2465">
                  <c:v>2100</c:v>
                </c:pt>
                <c:pt idx="2466">
                  <c:v>2101</c:v>
                </c:pt>
                <c:pt idx="2467">
                  <c:v>2102</c:v>
                </c:pt>
                <c:pt idx="2468">
                  <c:v>2103</c:v>
                </c:pt>
                <c:pt idx="2469">
                  <c:v>2104</c:v>
                </c:pt>
                <c:pt idx="2470">
                  <c:v>2105</c:v>
                </c:pt>
                <c:pt idx="2471">
                  <c:v>2106</c:v>
                </c:pt>
                <c:pt idx="2472">
                  <c:v>2107</c:v>
                </c:pt>
                <c:pt idx="2473">
                  <c:v>2108</c:v>
                </c:pt>
                <c:pt idx="2474">
                  <c:v>2109</c:v>
                </c:pt>
                <c:pt idx="2475">
                  <c:v>2110</c:v>
                </c:pt>
                <c:pt idx="2476">
                  <c:v>2111</c:v>
                </c:pt>
                <c:pt idx="2477">
                  <c:v>2112</c:v>
                </c:pt>
                <c:pt idx="2478">
                  <c:v>2113</c:v>
                </c:pt>
                <c:pt idx="2479">
                  <c:v>2114</c:v>
                </c:pt>
                <c:pt idx="2480">
                  <c:v>2115</c:v>
                </c:pt>
                <c:pt idx="2481">
                  <c:v>2116</c:v>
                </c:pt>
                <c:pt idx="2482">
                  <c:v>2117</c:v>
                </c:pt>
                <c:pt idx="2483">
                  <c:v>2118</c:v>
                </c:pt>
                <c:pt idx="2484">
                  <c:v>2119</c:v>
                </c:pt>
                <c:pt idx="2485">
                  <c:v>2120</c:v>
                </c:pt>
                <c:pt idx="2486">
                  <c:v>2121</c:v>
                </c:pt>
                <c:pt idx="2487">
                  <c:v>2122</c:v>
                </c:pt>
                <c:pt idx="2488">
                  <c:v>2123</c:v>
                </c:pt>
                <c:pt idx="2489">
                  <c:v>2124</c:v>
                </c:pt>
                <c:pt idx="2490">
                  <c:v>2125</c:v>
                </c:pt>
                <c:pt idx="2491">
                  <c:v>2126</c:v>
                </c:pt>
                <c:pt idx="2492">
                  <c:v>2127</c:v>
                </c:pt>
                <c:pt idx="2493">
                  <c:v>2128</c:v>
                </c:pt>
                <c:pt idx="2494">
                  <c:v>2129</c:v>
                </c:pt>
                <c:pt idx="2495">
                  <c:v>2130</c:v>
                </c:pt>
                <c:pt idx="2496">
                  <c:v>2131</c:v>
                </c:pt>
                <c:pt idx="2497">
                  <c:v>2132</c:v>
                </c:pt>
                <c:pt idx="2498">
                  <c:v>2133</c:v>
                </c:pt>
                <c:pt idx="2499">
                  <c:v>2134</c:v>
                </c:pt>
                <c:pt idx="2500">
                  <c:v>2135</c:v>
                </c:pt>
                <c:pt idx="2501">
                  <c:v>2136</c:v>
                </c:pt>
                <c:pt idx="2502">
                  <c:v>2137</c:v>
                </c:pt>
                <c:pt idx="2503">
                  <c:v>2138</c:v>
                </c:pt>
                <c:pt idx="2504">
                  <c:v>2139</c:v>
                </c:pt>
                <c:pt idx="2505">
                  <c:v>2140</c:v>
                </c:pt>
                <c:pt idx="2506">
                  <c:v>2141</c:v>
                </c:pt>
                <c:pt idx="2507">
                  <c:v>2142</c:v>
                </c:pt>
                <c:pt idx="2508">
                  <c:v>2143</c:v>
                </c:pt>
                <c:pt idx="2509">
                  <c:v>2144</c:v>
                </c:pt>
                <c:pt idx="2510">
                  <c:v>2145</c:v>
                </c:pt>
                <c:pt idx="2511">
                  <c:v>2146</c:v>
                </c:pt>
                <c:pt idx="2512">
                  <c:v>2147</c:v>
                </c:pt>
                <c:pt idx="2513">
                  <c:v>2148</c:v>
                </c:pt>
                <c:pt idx="2514">
                  <c:v>2149</c:v>
                </c:pt>
                <c:pt idx="2515">
                  <c:v>2150</c:v>
                </c:pt>
                <c:pt idx="2516">
                  <c:v>2151</c:v>
                </c:pt>
                <c:pt idx="2517">
                  <c:v>2152</c:v>
                </c:pt>
                <c:pt idx="2518">
                  <c:v>2153</c:v>
                </c:pt>
                <c:pt idx="2519">
                  <c:v>2154</c:v>
                </c:pt>
                <c:pt idx="2520">
                  <c:v>2155</c:v>
                </c:pt>
                <c:pt idx="2521">
                  <c:v>2156</c:v>
                </c:pt>
                <c:pt idx="2522">
                  <c:v>2157</c:v>
                </c:pt>
                <c:pt idx="2523">
                  <c:v>2158</c:v>
                </c:pt>
                <c:pt idx="2524">
                  <c:v>2159</c:v>
                </c:pt>
                <c:pt idx="2525">
                  <c:v>2160</c:v>
                </c:pt>
                <c:pt idx="2526">
                  <c:v>2161</c:v>
                </c:pt>
                <c:pt idx="2527">
                  <c:v>2162</c:v>
                </c:pt>
                <c:pt idx="2528">
                  <c:v>2163</c:v>
                </c:pt>
                <c:pt idx="2529">
                  <c:v>2164</c:v>
                </c:pt>
                <c:pt idx="2530">
                  <c:v>2165</c:v>
                </c:pt>
                <c:pt idx="2531">
                  <c:v>2166</c:v>
                </c:pt>
                <c:pt idx="2532">
                  <c:v>2167</c:v>
                </c:pt>
                <c:pt idx="2533">
                  <c:v>2168</c:v>
                </c:pt>
                <c:pt idx="2534">
                  <c:v>2169</c:v>
                </c:pt>
                <c:pt idx="2535">
                  <c:v>2170</c:v>
                </c:pt>
                <c:pt idx="2536">
                  <c:v>2171</c:v>
                </c:pt>
                <c:pt idx="2537">
                  <c:v>2172</c:v>
                </c:pt>
                <c:pt idx="2538">
                  <c:v>2173</c:v>
                </c:pt>
                <c:pt idx="2539">
                  <c:v>2174</c:v>
                </c:pt>
                <c:pt idx="2540">
                  <c:v>2175</c:v>
                </c:pt>
                <c:pt idx="2541">
                  <c:v>2176</c:v>
                </c:pt>
                <c:pt idx="2542">
                  <c:v>2177</c:v>
                </c:pt>
                <c:pt idx="2543">
                  <c:v>2178</c:v>
                </c:pt>
                <c:pt idx="2544">
                  <c:v>2179</c:v>
                </c:pt>
                <c:pt idx="2545">
                  <c:v>2180</c:v>
                </c:pt>
                <c:pt idx="2546">
                  <c:v>2181</c:v>
                </c:pt>
                <c:pt idx="2547">
                  <c:v>2182</c:v>
                </c:pt>
                <c:pt idx="2548">
                  <c:v>2183</c:v>
                </c:pt>
                <c:pt idx="2549">
                  <c:v>2184</c:v>
                </c:pt>
                <c:pt idx="2550">
                  <c:v>2185</c:v>
                </c:pt>
                <c:pt idx="2551">
                  <c:v>2186</c:v>
                </c:pt>
                <c:pt idx="2552">
                  <c:v>2187</c:v>
                </c:pt>
                <c:pt idx="2553">
                  <c:v>2188</c:v>
                </c:pt>
                <c:pt idx="2554">
                  <c:v>2189</c:v>
                </c:pt>
                <c:pt idx="2555">
                  <c:v>2190</c:v>
                </c:pt>
                <c:pt idx="2556">
                  <c:v>2191</c:v>
                </c:pt>
                <c:pt idx="2557">
                  <c:v>2192</c:v>
                </c:pt>
                <c:pt idx="2558">
                  <c:v>2193</c:v>
                </c:pt>
                <c:pt idx="2559">
                  <c:v>2194</c:v>
                </c:pt>
                <c:pt idx="2560">
                  <c:v>2195</c:v>
                </c:pt>
                <c:pt idx="2561">
                  <c:v>2196</c:v>
                </c:pt>
                <c:pt idx="2562">
                  <c:v>2197</c:v>
                </c:pt>
                <c:pt idx="2563">
                  <c:v>2198</c:v>
                </c:pt>
                <c:pt idx="2564">
                  <c:v>2199</c:v>
                </c:pt>
                <c:pt idx="2565">
                  <c:v>2200</c:v>
                </c:pt>
                <c:pt idx="2566">
                  <c:v>2201</c:v>
                </c:pt>
                <c:pt idx="2567">
                  <c:v>2202</c:v>
                </c:pt>
                <c:pt idx="2568">
                  <c:v>2203</c:v>
                </c:pt>
                <c:pt idx="2569">
                  <c:v>2204</c:v>
                </c:pt>
                <c:pt idx="2570">
                  <c:v>2205</c:v>
                </c:pt>
                <c:pt idx="2571">
                  <c:v>2206</c:v>
                </c:pt>
                <c:pt idx="2572">
                  <c:v>2207</c:v>
                </c:pt>
                <c:pt idx="2573">
                  <c:v>2208</c:v>
                </c:pt>
                <c:pt idx="2574">
                  <c:v>2209</c:v>
                </c:pt>
                <c:pt idx="2575">
                  <c:v>2210</c:v>
                </c:pt>
                <c:pt idx="2576">
                  <c:v>2211</c:v>
                </c:pt>
                <c:pt idx="2577">
                  <c:v>2212</c:v>
                </c:pt>
                <c:pt idx="2578">
                  <c:v>2213</c:v>
                </c:pt>
                <c:pt idx="2579">
                  <c:v>2214</c:v>
                </c:pt>
                <c:pt idx="2580">
                  <c:v>2215</c:v>
                </c:pt>
                <c:pt idx="2581">
                  <c:v>2216</c:v>
                </c:pt>
                <c:pt idx="2582">
                  <c:v>2217</c:v>
                </c:pt>
                <c:pt idx="2583">
                  <c:v>2218</c:v>
                </c:pt>
                <c:pt idx="2584">
                  <c:v>2219</c:v>
                </c:pt>
                <c:pt idx="2585">
                  <c:v>2220</c:v>
                </c:pt>
                <c:pt idx="2586">
                  <c:v>2221</c:v>
                </c:pt>
                <c:pt idx="2587">
                  <c:v>2222</c:v>
                </c:pt>
                <c:pt idx="2588">
                  <c:v>2223</c:v>
                </c:pt>
                <c:pt idx="2589">
                  <c:v>2224</c:v>
                </c:pt>
                <c:pt idx="2590">
                  <c:v>2225</c:v>
                </c:pt>
                <c:pt idx="2591">
                  <c:v>2226</c:v>
                </c:pt>
                <c:pt idx="2592">
                  <c:v>2227</c:v>
                </c:pt>
                <c:pt idx="2593">
                  <c:v>2228</c:v>
                </c:pt>
                <c:pt idx="2594">
                  <c:v>2229</c:v>
                </c:pt>
                <c:pt idx="2595">
                  <c:v>2230</c:v>
                </c:pt>
                <c:pt idx="2596">
                  <c:v>2231</c:v>
                </c:pt>
                <c:pt idx="2597">
                  <c:v>2232</c:v>
                </c:pt>
                <c:pt idx="2598">
                  <c:v>2233</c:v>
                </c:pt>
                <c:pt idx="2599">
                  <c:v>2234</c:v>
                </c:pt>
                <c:pt idx="2600">
                  <c:v>2235</c:v>
                </c:pt>
                <c:pt idx="2601">
                  <c:v>2236</c:v>
                </c:pt>
                <c:pt idx="2602">
                  <c:v>2237</c:v>
                </c:pt>
                <c:pt idx="2603">
                  <c:v>2238</c:v>
                </c:pt>
                <c:pt idx="2604">
                  <c:v>2239</c:v>
                </c:pt>
                <c:pt idx="2605">
                  <c:v>2240</c:v>
                </c:pt>
                <c:pt idx="2606">
                  <c:v>2241</c:v>
                </c:pt>
                <c:pt idx="2607">
                  <c:v>2242</c:v>
                </c:pt>
                <c:pt idx="2608">
                  <c:v>2243</c:v>
                </c:pt>
                <c:pt idx="2609">
                  <c:v>2244</c:v>
                </c:pt>
                <c:pt idx="2610">
                  <c:v>2245</c:v>
                </c:pt>
                <c:pt idx="2611">
                  <c:v>2246</c:v>
                </c:pt>
                <c:pt idx="2612">
                  <c:v>2247</c:v>
                </c:pt>
                <c:pt idx="2613">
                  <c:v>2248</c:v>
                </c:pt>
                <c:pt idx="2614">
                  <c:v>2249</c:v>
                </c:pt>
                <c:pt idx="2615">
                  <c:v>2250</c:v>
                </c:pt>
                <c:pt idx="2616">
                  <c:v>2251</c:v>
                </c:pt>
                <c:pt idx="2617">
                  <c:v>2252</c:v>
                </c:pt>
                <c:pt idx="2618">
                  <c:v>2253</c:v>
                </c:pt>
                <c:pt idx="2619">
                  <c:v>2254</c:v>
                </c:pt>
                <c:pt idx="2620">
                  <c:v>2255</c:v>
                </c:pt>
                <c:pt idx="2621">
                  <c:v>2256</c:v>
                </c:pt>
                <c:pt idx="2622">
                  <c:v>2257</c:v>
                </c:pt>
                <c:pt idx="2623">
                  <c:v>2258</c:v>
                </c:pt>
                <c:pt idx="2624">
                  <c:v>2259</c:v>
                </c:pt>
                <c:pt idx="2625">
                  <c:v>2260</c:v>
                </c:pt>
                <c:pt idx="2626">
                  <c:v>2261</c:v>
                </c:pt>
                <c:pt idx="2627">
                  <c:v>2262</c:v>
                </c:pt>
                <c:pt idx="2628">
                  <c:v>2263</c:v>
                </c:pt>
                <c:pt idx="2629">
                  <c:v>2264</c:v>
                </c:pt>
                <c:pt idx="2630">
                  <c:v>2265</c:v>
                </c:pt>
                <c:pt idx="2631">
                  <c:v>2266</c:v>
                </c:pt>
                <c:pt idx="2632">
                  <c:v>2267</c:v>
                </c:pt>
                <c:pt idx="2633">
                  <c:v>2268</c:v>
                </c:pt>
                <c:pt idx="2634">
                  <c:v>2269</c:v>
                </c:pt>
                <c:pt idx="2635">
                  <c:v>2270</c:v>
                </c:pt>
                <c:pt idx="2636">
                  <c:v>2271</c:v>
                </c:pt>
                <c:pt idx="2637">
                  <c:v>2272</c:v>
                </c:pt>
                <c:pt idx="2638">
                  <c:v>2273</c:v>
                </c:pt>
                <c:pt idx="2639">
                  <c:v>2274</c:v>
                </c:pt>
                <c:pt idx="2640">
                  <c:v>2275</c:v>
                </c:pt>
                <c:pt idx="2641">
                  <c:v>2276</c:v>
                </c:pt>
                <c:pt idx="2642">
                  <c:v>2277</c:v>
                </c:pt>
                <c:pt idx="2643">
                  <c:v>2278</c:v>
                </c:pt>
                <c:pt idx="2644">
                  <c:v>2279</c:v>
                </c:pt>
                <c:pt idx="2645">
                  <c:v>2280</c:v>
                </c:pt>
                <c:pt idx="2646">
                  <c:v>2281</c:v>
                </c:pt>
                <c:pt idx="2647">
                  <c:v>2282</c:v>
                </c:pt>
                <c:pt idx="2648">
                  <c:v>2283</c:v>
                </c:pt>
                <c:pt idx="2649">
                  <c:v>2284</c:v>
                </c:pt>
                <c:pt idx="2650">
                  <c:v>2285</c:v>
                </c:pt>
                <c:pt idx="2651">
                  <c:v>2286</c:v>
                </c:pt>
                <c:pt idx="2652">
                  <c:v>2287</c:v>
                </c:pt>
                <c:pt idx="2653">
                  <c:v>2288</c:v>
                </c:pt>
                <c:pt idx="2654">
                  <c:v>2289</c:v>
                </c:pt>
                <c:pt idx="2655">
                  <c:v>2290</c:v>
                </c:pt>
                <c:pt idx="2656">
                  <c:v>2291</c:v>
                </c:pt>
                <c:pt idx="2657">
                  <c:v>2292</c:v>
                </c:pt>
                <c:pt idx="2658">
                  <c:v>2293</c:v>
                </c:pt>
                <c:pt idx="2659">
                  <c:v>2294</c:v>
                </c:pt>
                <c:pt idx="2660">
                  <c:v>2295</c:v>
                </c:pt>
                <c:pt idx="2661">
                  <c:v>2296</c:v>
                </c:pt>
                <c:pt idx="2662">
                  <c:v>2297</c:v>
                </c:pt>
                <c:pt idx="2663">
                  <c:v>2298</c:v>
                </c:pt>
                <c:pt idx="2664">
                  <c:v>2299</c:v>
                </c:pt>
                <c:pt idx="2665">
                  <c:v>2300</c:v>
                </c:pt>
                <c:pt idx="2666">
                  <c:v>2301</c:v>
                </c:pt>
                <c:pt idx="2667">
                  <c:v>2302</c:v>
                </c:pt>
                <c:pt idx="2668">
                  <c:v>2303</c:v>
                </c:pt>
                <c:pt idx="2669">
                  <c:v>2304</c:v>
                </c:pt>
                <c:pt idx="2670">
                  <c:v>2305</c:v>
                </c:pt>
                <c:pt idx="2671">
                  <c:v>2306</c:v>
                </c:pt>
                <c:pt idx="2672">
                  <c:v>2307</c:v>
                </c:pt>
                <c:pt idx="2673">
                  <c:v>2308</c:v>
                </c:pt>
                <c:pt idx="2674">
                  <c:v>2309</c:v>
                </c:pt>
                <c:pt idx="2675">
                  <c:v>2310</c:v>
                </c:pt>
                <c:pt idx="2676">
                  <c:v>2311</c:v>
                </c:pt>
                <c:pt idx="2677">
                  <c:v>2312</c:v>
                </c:pt>
                <c:pt idx="2678">
                  <c:v>2313</c:v>
                </c:pt>
                <c:pt idx="2679">
                  <c:v>2314</c:v>
                </c:pt>
                <c:pt idx="2680">
                  <c:v>2315</c:v>
                </c:pt>
                <c:pt idx="2681">
                  <c:v>2316</c:v>
                </c:pt>
                <c:pt idx="2682">
                  <c:v>2317</c:v>
                </c:pt>
                <c:pt idx="2683">
                  <c:v>2318</c:v>
                </c:pt>
                <c:pt idx="2684">
                  <c:v>2319</c:v>
                </c:pt>
                <c:pt idx="2685">
                  <c:v>2320</c:v>
                </c:pt>
                <c:pt idx="2686">
                  <c:v>2321</c:v>
                </c:pt>
                <c:pt idx="2687">
                  <c:v>2322</c:v>
                </c:pt>
                <c:pt idx="2688">
                  <c:v>2323</c:v>
                </c:pt>
                <c:pt idx="2689">
                  <c:v>2324</c:v>
                </c:pt>
                <c:pt idx="2690">
                  <c:v>2325</c:v>
                </c:pt>
                <c:pt idx="2691">
                  <c:v>2326</c:v>
                </c:pt>
                <c:pt idx="2692">
                  <c:v>2327</c:v>
                </c:pt>
                <c:pt idx="2693">
                  <c:v>2328</c:v>
                </c:pt>
                <c:pt idx="2694">
                  <c:v>2329</c:v>
                </c:pt>
                <c:pt idx="2695">
                  <c:v>2330</c:v>
                </c:pt>
                <c:pt idx="2696">
                  <c:v>2331</c:v>
                </c:pt>
                <c:pt idx="2697">
                  <c:v>2332</c:v>
                </c:pt>
                <c:pt idx="2698">
                  <c:v>2333</c:v>
                </c:pt>
                <c:pt idx="2699">
                  <c:v>2334</c:v>
                </c:pt>
                <c:pt idx="2700">
                  <c:v>2335</c:v>
                </c:pt>
                <c:pt idx="2701">
                  <c:v>2336</c:v>
                </c:pt>
                <c:pt idx="2702">
                  <c:v>2337</c:v>
                </c:pt>
                <c:pt idx="2703">
                  <c:v>2338</c:v>
                </c:pt>
                <c:pt idx="2704">
                  <c:v>2339</c:v>
                </c:pt>
                <c:pt idx="2705">
                  <c:v>2340</c:v>
                </c:pt>
                <c:pt idx="2706">
                  <c:v>2341</c:v>
                </c:pt>
                <c:pt idx="2707">
                  <c:v>2342</c:v>
                </c:pt>
                <c:pt idx="2708">
                  <c:v>2343</c:v>
                </c:pt>
                <c:pt idx="2709">
                  <c:v>2344</c:v>
                </c:pt>
                <c:pt idx="2710">
                  <c:v>2345</c:v>
                </c:pt>
                <c:pt idx="2711">
                  <c:v>2346</c:v>
                </c:pt>
                <c:pt idx="2712">
                  <c:v>2347</c:v>
                </c:pt>
                <c:pt idx="2713">
                  <c:v>2348</c:v>
                </c:pt>
                <c:pt idx="2714">
                  <c:v>2349</c:v>
                </c:pt>
                <c:pt idx="2715">
                  <c:v>2350</c:v>
                </c:pt>
                <c:pt idx="2716">
                  <c:v>2351</c:v>
                </c:pt>
                <c:pt idx="2717">
                  <c:v>2352</c:v>
                </c:pt>
                <c:pt idx="2718">
                  <c:v>2353</c:v>
                </c:pt>
                <c:pt idx="2719">
                  <c:v>2354</c:v>
                </c:pt>
                <c:pt idx="2720">
                  <c:v>2355</c:v>
                </c:pt>
                <c:pt idx="2721">
                  <c:v>2356</c:v>
                </c:pt>
                <c:pt idx="2722">
                  <c:v>2357</c:v>
                </c:pt>
                <c:pt idx="2723">
                  <c:v>2358</c:v>
                </c:pt>
                <c:pt idx="2724">
                  <c:v>2359</c:v>
                </c:pt>
                <c:pt idx="2725">
                  <c:v>2360</c:v>
                </c:pt>
                <c:pt idx="2726">
                  <c:v>2361</c:v>
                </c:pt>
                <c:pt idx="2727">
                  <c:v>2362</c:v>
                </c:pt>
                <c:pt idx="2728">
                  <c:v>2363</c:v>
                </c:pt>
                <c:pt idx="2729">
                  <c:v>2364</c:v>
                </c:pt>
                <c:pt idx="2730">
                  <c:v>2365</c:v>
                </c:pt>
                <c:pt idx="2731">
                  <c:v>2366</c:v>
                </c:pt>
                <c:pt idx="2732">
                  <c:v>2367</c:v>
                </c:pt>
                <c:pt idx="2733">
                  <c:v>2368</c:v>
                </c:pt>
                <c:pt idx="2734">
                  <c:v>2369</c:v>
                </c:pt>
                <c:pt idx="2735">
                  <c:v>2370</c:v>
                </c:pt>
                <c:pt idx="2736">
                  <c:v>2371</c:v>
                </c:pt>
                <c:pt idx="2737">
                  <c:v>2372</c:v>
                </c:pt>
                <c:pt idx="2738">
                  <c:v>2373</c:v>
                </c:pt>
                <c:pt idx="2739">
                  <c:v>2374</c:v>
                </c:pt>
                <c:pt idx="2740">
                  <c:v>2375</c:v>
                </c:pt>
                <c:pt idx="2741">
                  <c:v>2376</c:v>
                </c:pt>
                <c:pt idx="2742">
                  <c:v>2377</c:v>
                </c:pt>
                <c:pt idx="2743">
                  <c:v>2378</c:v>
                </c:pt>
                <c:pt idx="2744">
                  <c:v>2379</c:v>
                </c:pt>
                <c:pt idx="2745">
                  <c:v>2380</c:v>
                </c:pt>
                <c:pt idx="2746">
                  <c:v>2381</c:v>
                </c:pt>
                <c:pt idx="2747">
                  <c:v>2382</c:v>
                </c:pt>
                <c:pt idx="2748">
                  <c:v>2383</c:v>
                </c:pt>
                <c:pt idx="2749">
                  <c:v>2384</c:v>
                </c:pt>
                <c:pt idx="2750">
                  <c:v>2385</c:v>
                </c:pt>
                <c:pt idx="2751">
                  <c:v>2386</c:v>
                </c:pt>
                <c:pt idx="2752">
                  <c:v>2387</c:v>
                </c:pt>
                <c:pt idx="2753">
                  <c:v>2388</c:v>
                </c:pt>
                <c:pt idx="2754">
                  <c:v>2389</c:v>
                </c:pt>
                <c:pt idx="2755">
                  <c:v>2390</c:v>
                </c:pt>
                <c:pt idx="2756">
                  <c:v>2391</c:v>
                </c:pt>
                <c:pt idx="2757">
                  <c:v>2392</c:v>
                </c:pt>
                <c:pt idx="2758">
                  <c:v>2393</c:v>
                </c:pt>
                <c:pt idx="2759">
                  <c:v>2394</c:v>
                </c:pt>
                <c:pt idx="2760">
                  <c:v>2395</c:v>
                </c:pt>
                <c:pt idx="2761">
                  <c:v>2396</c:v>
                </c:pt>
                <c:pt idx="2762">
                  <c:v>2397</c:v>
                </c:pt>
                <c:pt idx="2763">
                  <c:v>2398</c:v>
                </c:pt>
                <c:pt idx="2764">
                  <c:v>2399</c:v>
                </c:pt>
                <c:pt idx="2765">
                  <c:v>2400</c:v>
                </c:pt>
                <c:pt idx="2766">
                  <c:v>2401</c:v>
                </c:pt>
                <c:pt idx="2767">
                  <c:v>2402</c:v>
                </c:pt>
                <c:pt idx="2768">
                  <c:v>2403</c:v>
                </c:pt>
                <c:pt idx="2769">
                  <c:v>2404</c:v>
                </c:pt>
                <c:pt idx="2770">
                  <c:v>2405</c:v>
                </c:pt>
                <c:pt idx="2771">
                  <c:v>2406</c:v>
                </c:pt>
                <c:pt idx="2772">
                  <c:v>2407</c:v>
                </c:pt>
                <c:pt idx="2773">
                  <c:v>2408</c:v>
                </c:pt>
                <c:pt idx="2774">
                  <c:v>2409</c:v>
                </c:pt>
                <c:pt idx="2775">
                  <c:v>2410</c:v>
                </c:pt>
                <c:pt idx="2776">
                  <c:v>2411</c:v>
                </c:pt>
                <c:pt idx="2777">
                  <c:v>2412</c:v>
                </c:pt>
                <c:pt idx="2778">
                  <c:v>2413</c:v>
                </c:pt>
                <c:pt idx="2779">
                  <c:v>2414</c:v>
                </c:pt>
                <c:pt idx="2780">
                  <c:v>2415</c:v>
                </c:pt>
                <c:pt idx="2781">
                  <c:v>2416</c:v>
                </c:pt>
                <c:pt idx="2782">
                  <c:v>2417</c:v>
                </c:pt>
                <c:pt idx="2783">
                  <c:v>2418</c:v>
                </c:pt>
                <c:pt idx="2784">
                  <c:v>2419</c:v>
                </c:pt>
                <c:pt idx="2785">
                  <c:v>2420</c:v>
                </c:pt>
                <c:pt idx="2786">
                  <c:v>2421</c:v>
                </c:pt>
                <c:pt idx="2787">
                  <c:v>2422</c:v>
                </c:pt>
                <c:pt idx="2788">
                  <c:v>2423</c:v>
                </c:pt>
                <c:pt idx="2789">
                  <c:v>2424</c:v>
                </c:pt>
                <c:pt idx="2790">
                  <c:v>2425</c:v>
                </c:pt>
                <c:pt idx="2791">
                  <c:v>2426</c:v>
                </c:pt>
                <c:pt idx="2792">
                  <c:v>2427</c:v>
                </c:pt>
                <c:pt idx="2793">
                  <c:v>2428</c:v>
                </c:pt>
                <c:pt idx="2794">
                  <c:v>2429</c:v>
                </c:pt>
                <c:pt idx="2795">
                  <c:v>2430</c:v>
                </c:pt>
                <c:pt idx="2796">
                  <c:v>2431</c:v>
                </c:pt>
                <c:pt idx="2797">
                  <c:v>2432</c:v>
                </c:pt>
                <c:pt idx="2798">
                  <c:v>2433</c:v>
                </c:pt>
                <c:pt idx="2799">
                  <c:v>2434</c:v>
                </c:pt>
                <c:pt idx="2800">
                  <c:v>2435</c:v>
                </c:pt>
                <c:pt idx="2801">
                  <c:v>2436</c:v>
                </c:pt>
                <c:pt idx="2802">
                  <c:v>2437</c:v>
                </c:pt>
                <c:pt idx="2803">
                  <c:v>2438</c:v>
                </c:pt>
                <c:pt idx="2804">
                  <c:v>2439</c:v>
                </c:pt>
                <c:pt idx="2805">
                  <c:v>2440</c:v>
                </c:pt>
                <c:pt idx="2806">
                  <c:v>2441</c:v>
                </c:pt>
                <c:pt idx="2807">
                  <c:v>2442</c:v>
                </c:pt>
                <c:pt idx="2808">
                  <c:v>2443</c:v>
                </c:pt>
                <c:pt idx="2809">
                  <c:v>2444</c:v>
                </c:pt>
                <c:pt idx="2810">
                  <c:v>2445</c:v>
                </c:pt>
                <c:pt idx="2811">
                  <c:v>2446</c:v>
                </c:pt>
                <c:pt idx="2812">
                  <c:v>2447</c:v>
                </c:pt>
                <c:pt idx="2813">
                  <c:v>2448</c:v>
                </c:pt>
                <c:pt idx="2814">
                  <c:v>2449</c:v>
                </c:pt>
                <c:pt idx="2815">
                  <c:v>2450</c:v>
                </c:pt>
                <c:pt idx="2816">
                  <c:v>2451</c:v>
                </c:pt>
                <c:pt idx="2817">
                  <c:v>2452</c:v>
                </c:pt>
                <c:pt idx="2818">
                  <c:v>2453</c:v>
                </c:pt>
                <c:pt idx="2819">
                  <c:v>2454</c:v>
                </c:pt>
                <c:pt idx="2820">
                  <c:v>2455</c:v>
                </c:pt>
                <c:pt idx="2821">
                  <c:v>2456</c:v>
                </c:pt>
                <c:pt idx="2822">
                  <c:v>2457</c:v>
                </c:pt>
                <c:pt idx="2823">
                  <c:v>2458</c:v>
                </c:pt>
                <c:pt idx="2824">
                  <c:v>2459</c:v>
                </c:pt>
                <c:pt idx="2825">
                  <c:v>2460</c:v>
                </c:pt>
                <c:pt idx="2826">
                  <c:v>2461</c:v>
                </c:pt>
                <c:pt idx="2827">
                  <c:v>2462</c:v>
                </c:pt>
                <c:pt idx="2828">
                  <c:v>2463</c:v>
                </c:pt>
                <c:pt idx="2829">
                  <c:v>2464</c:v>
                </c:pt>
                <c:pt idx="2830">
                  <c:v>2465</c:v>
                </c:pt>
                <c:pt idx="2831">
                  <c:v>2466</c:v>
                </c:pt>
                <c:pt idx="2832">
                  <c:v>2467</c:v>
                </c:pt>
                <c:pt idx="2833">
                  <c:v>2468</c:v>
                </c:pt>
                <c:pt idx="2834">
                  <c:v>2469</c:v>
                </c:pt>
                <c:pt idx="2835">
                  <c:v>2470</c:v>
                </c:pt>
                <c:pt idx="2836">
                  <c:v>2471</c:v>
                </c:pt>
                <c:pt idx="2837">
                  <c:v>2472</c:v>
                </c:pt>
                <c:pt idx="2838">
                  <c:v>2473</c:v>
                </c:pt>
                <c:pt idx="2839">
                  <c:v>2474</c:v>
                </c:pt>
                <c:pt idx="2840">
                  <c:v>2475</c:v>
                </c:pt>
                <c:pt idx="2841">
                  <c:v>2476</c:v>
                </c:pt>
                <c:pt idx="2842">
                  <c:v>2477</c:v>
                </c:pt>
                <c:pt idx="2843">
                  <c:v>2478</c:v>
                </c:pt>
                <c:pt idx="2844">
                  <c:v>2479</c:v>
                </c:pt>
                <c:pt idx="2845">
                  <c:v>2480</c:v>
                </c:pt>
                <c:pt idx="2846">
                  <c:v>2481</c:v>
                </c:pt>
                <c:pt idx="2847">
                  <c:v>2482</c:v>
                </c:pt>
                <c:pt idx="2848">
                  <c:v>2483</c:v>
                </c:pt>
                <c:pt idx="2849">
                  <c:v>2484</c:v>
                </c:pt>
                <c:pt idx="2850">
                  <c:v>2485</c:v>
                </c:pt>
                <c:pt idx="2851">
                  <c:v>2486</c:v>
                </c:pt>
                <c:pt idx="2852">
                  <c:v>2487</c:v>
                </c:pt>
                <c:pt idx="2853">
                  <c:v>2488</c:v>
                </c:pt>
                <c:pt idx="2854">
                  <c:v>2489</c:v>
                </c:pt>
                <c:pt idx="2855">
                  <c:v>2490</c:v>
                </c:pt>
                <c:pt idx="2856">
                  <c:v>2491</c:v>
                </c:pt>
                <c:pt idx="2857">
                  <c:v>2492</c:v>
                </c:pt>
                <c:pt idx="2858">
                  <c:v>2493</c:v>
                </c:pt>
                <c:pt idx="2859">
                  <c:v>2494</c:v>
                </c:pt>
                <c:pt idx="2860">
                  <c:v>2495</c:v>
                </c:pt>
                <c:pt idx="2861">
                  <c:v>2496</c:v>
                </c:pt>
                <c:pt idx="2862">
                  <c:v>2497</c:v>
                </c:pt>
                <c:pt idx="2863">
                  <c:v>2498</c:v>
                </c:pt>
                <c:pt idx="2864">
                  <c:v>2499</c:v>
                </c:pt>
                <c:pt idx="2865">
                  <c:v>2500</c:v>
                </c:pt>
                <c:pt idx="2866">
                  <c:v>2501</c:v>
                </c:pt>
                <c:pt idx="2867">
                  <c:v>2502</c:v>
                </c:pt>
                <c:pt idx="2868">
                  <c:v>2503</c:v>
                </c:pt>
                <c:pt idx="2869">
                  <c:v>2504</c:v>
                </c:pt>
                <c:pt idx="2870">
                  <c:v>2505</c:v>
                </c:pt>
                <c:pt idx="2871">
                  <c:v>2506</c:v>
                </c:pt>
                <c:pt idx="2872">
                  <c:v>2507</c:v>
                </c:pt>
                <c:pt idx="2873">
                  <c:v>2508</c:v>
                </c:pt>
                <c:pt idx="2874">
                  <c:v>2509</c:v>
                </c:pt>
                <c:pt idx="2875">
                  <c:v>2510</c:v>
                </c:pt>
                <c:pt idx="2876">
                  <c:v>2511</c:v>
                </c:pt>
                <c:pt idx="2877">
                  <c:v>2512</c:v>
                </c:pt>
                <c:pt idx="2878">
                  <c:v>2513</c:v>
                </c:pt>
                <c:pt idx="2879">
                  <c:v>2514</c:v>
                </c:pt>
                <c:pt idx="2880">
                  <c:v>2515</c:v>
                </c:pt>
                <c:pt idx="2881">
                  <c:v>2516</c:v>
                </c:pt>
                <c:pt idx="2882">
                  <c:v>2517</c:v>
                </c:pt>
                <c:pt idx="2883">
                  <c:v>2518</c:v>
                </c:pt>
                <c:pt idx="2884">
                  <c:v>2519</c:v>
                </c:pt>
                <c:pt idx="2885">
                  <c:v>2520</c:v>
                </c:pt>
                <c:pt idx="2886">
                  <c:v>2521</c:v>
                </c:pt>
                <c:pt idx="2887">
                  <c:v>2522</c:v>
                </c:pt>
                <c:pt idx="2888">
                  <c:v>2523</c:v>
                </c:pt>
                <c:pt idx="2889">
                  <c:v>2524</c:v>
                </c:pt>
                <c:pt idx="2890">
                  <c:v>2525</c:v>
                </c:pt>
                <c:pt idx="2891">
                  <c:v>2526</c:v>
                </c:pt>
                <c:pt idx="2892">
                  <c:v>2527</c:v>
                </c:pt>
                <c:pt idx="2893">
                  <c:v>2528</c:v>
                </c:pt>
                <c:pt idx="2894">
                  <c:v>2529</c:v>
                </c:pt>
                <c:pt idx="2895">
                  <c:v>2530</c:v>
                </c:pt>
                <c:pt idx="2896">
                  <c:v>2531</c:v>
                </c:pt>
                <c:pt idx="2897">
                  <c:v>2532</c:v>
                </c:pt>
                <c:pt idx="2898">
                  <c:v>2533</c:v>
                </c:pt>
                <c:pt idx="2899">
                  <c:v>2534</c:v>
                </c:pt>
                <c:pt idx="2900">
                  <c:v>2535</c:v>
                </c:pt>
                <c:pt idx="2901">
                  <c:v>2536</c:v>
                </c:pt>
                <c:pt idx="2902">
                  <c:v>2537</c:v>
                </c:pt>
                <c:pt idx="2903">
                  <c:v>2538</c:v>
                </c:pt>
                <c:pt idx="2904">
                  <c:v>2539</c:v>
                </c:pt>
                <c:pt idx="2905">
                  <c:v>2540</c:v>
                </c:pt>
                <c:pt idx="2906">
                  <c:v>2541</c:v>
                </c:pt>
                <c:pt idx="2907">
                  <c:v>2542</c:v>
                </c:pt>
                <c:pt idx="2908">
                  <c:v>2543</c:v>
                </c:pt>
                <c:pt idx="2909">
                  <c:v>2544</c:v>
                </c:pt>
                <c:pt idx="2910">
                  <c:v>2545</c:v>
                </c:pt>
                <c:pt idx="2911">
                  <c:v>2546</c:v>
                </c:pt>
                <c:pt idx="2912">
                  <c:v>2547</c:v>
                </c:pt>
                <c:pt idx="2913">
                  <c:v>2548</c:v>
                </c:pt>
                <c:pt idx="2914">
                  <c:v>2549</c:v>
                </c:pt>
                <c:pt idx="2915">
                  <c:v>2550</c:v>
                </c:pt>
                <c:pt idx="2916">
                  <c:v>2551</c:v>
                </c:pt>
                <c:pt idx="2917">
                  <c:v>2552</c:v>
                </c:pt>
                <c:pt idx="2918">
                  <c:v>2553</c:v>
                </c:pt>
                <c:pt idx="2919">
                  <c:v>2554</c:v>
                </c:pt>
                <c:pt idx="2920">
                  <c:v>2555</c:v>
                </c:pt>
                <c:pt idx="2921">
                  <c:v>2556</c:v>
                </c:pt>
                <c:pt idx="2922">
                  <c:v>2557</c:v>
                </c:pt>
                <c:pt idx="2923">
                  <c:v>2558</c:v>
                </c:pt>
                <c:pt idx="2924">
                  <c:v>2559</c:v>
                </c:pt>
                <c:pt idx="2925">
                  <c:v>2560</c:v>
                </c:pt>
                <c:pt idx="2926">
                  <c:v>2561</c:v>
                </c:pt>
                <c:pt idx="2927">
                  <c:v>2562</c:v>
                </c:pt>
                <c:pt idx="2928">
                  <c:v>2563</c:v>
                </c:pt>
                <c:pt idx="2929">
                  <c:v>2564</c:v>
                </c:pt>
                <c:pt idx="2930">
                  <c:v>2565</c:v>
                </c:pt>
                <c:pt idx="2931">
                  <c:v>2566</c:v>
                </c:pt>
                <c:pt idx="2932">
                  <c:v>2567</c:v>
                </c:pt>
                <c:pt idx="2933">
                  <c:v>2568</c:v>
                </c:pt>
                <c:pt idx="2934">
                  <c:v>2569</c:v>
                </c:pt>
                <c:pt idx="2935">
                  <c:v>2570</c:v>
                </c:pt>
                <c:pt idx="2936">
                  <c:v>2571</c:v>
                </c:pt>
                <c:pt idx="2937">
                  <c:v>2572</c:v>
                </c:pt>
                <c:pt idx="2938">
                  <c:v>2573</c:v>
                </c:pt>
                <c:pt idx="2939">
                  <c:v>2574</c:v>
                </c:pt>
                <c:pt idx="2940">
                  <c:v>2575</c:v>
                </c:pt>
                <c:pt idx="2941">
                  <c:v>2576</c:v>
                </c:pt>
                <c:pt idx="2942">
                  <c:v>2577</c:v>
                </c:pt>
                <c:pt idx="2943">
                  <c:v>2578</c:v>
                </c:pt>
                <c:pt idx="2944">
                  <c:v>2579</c:v>
                </c:pt>
                <c:pt idx="2945">
                  <c:v>2580</c:v>
                </c:pt>
                <c:pt idx="2946">
                  <c:v>2581</c:v>
                </c:pt>
                <c:pt idx="2947">
                  <c:v>2582</c:v>
                </c:pt>
                <c:pt idx="2948">
                  <c:v>2583</c:v>
                </c:pt>
                <c:pt idx="2949">
                  <c:v>2584</c:v>
                </c:pt>
                <c:pt idx="2950">
                  <c:v>2585</c:v>
                </c:pt>
                <c:pt idx="2951">
                  <c:v>2586</c:v>
                </c:pt>
                <c:pt idx="2952">
                  <c:v>2587</c:v>
                </c:pt>
                <c:pt idx="2953">
                  <c:v>2588</c:v>
                </c:pt>
                <c:pt idx="2954">
                  <c:v>2589</c:v>
                </c:pt>
                <c:pt idx="2955">
                  <c:v>2590</c:v>
                </c:pt>
                <c:pt idx="2956">
                  <c:v>2591</c:v>
                </c:pt>
                <c:pt idx="2957">
                  <c:v>2592</c:v>
                </c:pt>
                <c:pt idx="2958">
                  <c:v>2593</c:v>
                </c:pt>
                <c:pt idx="2959">
                  <c:v>2594</c:v>
                </c:pt>
                <c:pt idx="2960">
                  <c:v>2595</c:v>
                </c:pt>
                <c:pt idx="2961">
                  <c:v>2596</c:v>
                </c:pt>
                <c:pt idx="2962">
                  <c:v>2597</c:v>
                </c:pt>
                <c:pt idx="2963">
                  <c:v>2598</c:v>
                </c:pt>
                <c:pt idx="2964">
                  <c:v>2599</c:v>
                </c:pt>
                <c:pt idx="2965">
                  <c:v>2600</c:v>
                </c:pt>
                <c:pt idx="2966">
                  <c:v>2601</c:v>
                </c:pt>
                <c:pt idx="2967">
                  <c:v>2602</c:v>
                </c:pt>
                <c:pt idx="2968">
                  <c:v>2603</c:v>
                </c:pt>
                <c:pt idx="2969">
                  <c:v>2604</c:v>
                </c:pt>
                <c:pt idx="2970">
                  <c:v>2605</c:v>
                </c:pt>
                <c:pt idx="2971">
                  <c:v>2606</c:v>
                </c:pt>
                <c:pt idx="2972">
                  <c:v>2607</c:v>
                </c:pt>
                <c:pt idx="2973">
                  <c:v>2608</c:v>
                </c:pt>
                <c:pt idx="2974">
                  <c:v>2609</c:v>
                </c:pt>
                <c:pt idx="2975">
                  <c:v>2610</c:v>
                </c:pt>
                <c:pt idx="2976">
                  <c:v>2611</c:v>
                </c:pt>
                <c:pt idx="2977">
                  <c:v>2612</c:v>
                </c:pt>
                <c:pt idx="2978">
                  <c:v>2613</c:v>
                </c:pt>
                <c:pt idx="2979">
                  <c:v>2614</c:v>
                </c:pt>
                <c:pt idx="2980">
                  <c:v>2615</c:v>
                </c:pt>
                <c:pt idx="2981">
                  <c:v>2616</c:v>
                </c:pt>
                <c:pt idx="2982">
                  <c:v>2617</c:v>
                </c:pt>
                <c:pt idx="2983">
                  <c:v>2618</c:v>
                </c:pt>
                <c:pt idx="2984">
                  <c:v>2619</c:v>
                </c:pt>
                <c:pt idx="2985">
                  <c:v>2620</c:v>
                </c:pt>
                <c:pt idx="2986">
                  <c:v>2621</c:v>
                </c:pt>
                <c:pt idx="2987">
                  <c:v>2622</c:v>
                </c:pt>
                <c:pt idx="2988">
                  <c:v>2623</c:v>
                </c:pt>
                <c:pt idx="2989">
                  <c:v>2624</c:v>
                </c:pt>
                <c:pt idx="2990">
                  <c:v>2625</c:v>
                </c:pt>
                <c:pt idx="2991">
                  <c:v>2626</c:v>
                </c:pt>
                <c:pt idx="2992">
                  <c:v>2627</c:v>
                </c:pt>
                <c:pt idx="2993">
                  <c:v>2628</c:v>
                </c:pt>
                <c:pt idx="2994">
                  <c:v>2629</c:v>
                </c:pt>
                <c:pt idx="2995">
                  <c:v>2630</c:v>
                </c:pt>
                <c:pt idx="2996">
                  <c:v>2631</c:v>
                </c:pt>
                <c:pt idx="2997">
                  <c:v>2632</c:v>
                </c:pt>
                <c:pt idx="2998">
                  <c:v>2633</c:v>
                </c:pt>
                <c:pt idx="2999">
                  <c:v>2634</c:v>
                </c:pt>
                <c:pt idx="3000">
                  <c:v>2635</c:v>
                </c:pt>
                <c:pt idx="3001">
                  <c:v>2636</c:v>
                </c:pt>
                <c:pt idx="3002">
                  <c:v>2637</c:v>
                </c:pt>
                <c:pt idx="3003">
                  <c:v>2638</c:v>
                </c:pt>
                <c:pt idx="3004">
                  <c:v>2639</c:v>
                </c:pt>
                <c:pt idx="3005">
                  <c:v>2640</c:v>
                </c:pt>
                <c:pt idx="3006">
                  <c:v>2641</c:v>
                </c:pt>
                <c:pt idx="3007">
                  <c:v>2642</c:v>
                </c:pt>
                <c:pt idx="3008">
                  <c:v>2643</c:v>
                </c:pt>
                <c:pt idx="3009">
                  <c:v>2644</c:v>
                </c:pt>
                <c:pt idx="3010">
                  <c:v>2645</c:v>
                </c:pt>
                <c:pt idx="3011">
                  <c:v>2646</c:v>
                </c:pt>
                <c:pt idx="3012">
                  <c:v>2647</c:v>
                </c:pt>
                <c:pt idx="3013">
                  <c:v>2648</c:v>
                </c:pt>
                <c:pt idx="3014">
                  <c:v>2649</c:v>
                </c:pt>
                <c:pt idx="3015">
                  <c:v>2650</c:v>
                </c:pt>
                <c:pt idx="3016">
                  <c:v>2651</c:v>
                </c:pt>
                <c:pt idx="3017">
                  <c:v>2652</c:v>
                </c:pt>
                <c:pt idx="3018">
                  <c:v>2653</c:v>
                </c:pt>
                <c:pt idx="3019">
                  <c:v>2654</c:v>
                </c:pt>
                <c:pt idx="3020">
                  <c:v>2655</c:v>
                </c:pt>
                <c:pt idx="3021">
                  <c:v>2656</c:v>
                </c:pt>
                <c:pt idx="3022">
                  <c:v>2657</c:v>
                </c:pt>
                <c:pt idx="3023">
                  <c:v>2658</c:v>
                </c:pt>
                <c:pt idx="3024">
                  <c:v>2659</c:v>
                </c:pt>
                <c:pt idx="3025">
                  <c:v>2660</c:v>
                </c:pt>
                <c:pt idx="3026">
                  <c:v>2661</c:v>
                </c:pt>
                <c:pt idx="3027">
                  <c:v>2662</c:v>
                </c:pt>
                <c:pt idx="3028">
                  <c:v>2663</c:v>
                </c:pt>
                <c:pt idx="3029">
                  <c:v>2664</c:v>
                </c:pt>
                <c:pt idx="3030">
                  <c:v>2665</c:v>
                </c:pt>
                <c:pt idx="3031">
                  <c:v>2666</c:v>
                </c:pt>
                <c:pt idx="3032">
                  <c:v>2667</c:v>
                </c:pt>
                <c:pt idx="3033">
                  <c:v>2668</c:v>
                </c:pt>
                <c:pt idx="3034">
                  <c:v>2669</c:v>
                </c:pt>
                <c:pt idx="3035">
                  <c:v>2670</c:v>
                </c:pt>
                <c:pt idx="3036">
                  <c:v>2671</c:v>
                </c:pt>
                <c:pt idx="3037">
                  <c:v>2672</c:v>
                </c:pt>
                <c:pt idx="3038">
                  <c:v>2673</c:v>
                </c:pt>
                <c:pt idx="3039">
                  <c:v>2674</c:v>
                </c:pt>
                <c:pt idx="3040">
                  <c:v>2675</c:v>
                </c:pt>
                <c:pt idx="3041">
                  <c:v>2676</c:v>
                </c:pt>
                <c:pt idx="3042">
                  <c:v>2677</c:v>
                </c:pt>
                <c:pt idx="3043">
                  <c:v>2678</c:v>
                </c:pt>
                <c:pt idx="3044">
                  <c:v>2679</c:v>
                </c:pt>
                <c:pt idx="3045">
                  <c:v>2680</c:v>
                </c:pt>
                <c:pt idx="3046">
                  <c:v>2681</c:v>
                </c:pt>
                <c:pt idx="3047">
                  <c:v>2682</c:v>
                </c:pt>
                <c:pt idx="3048">
                  <c:v>2683</c:v>
                </c:pt>
                <c:pt idx="3049">
                  <c:v>2684</c:v>
                </c:pt>
                <c:pt idx="3050">
                  <c:v>2685</c:v>
                </c:pt>
                <c:pt idx="3051">
                  <c:v>2686</c:v>
                </c:pt>
                <c:pt idx="3052">
                  <c:v>2687</c:v>
                </c:pt>
                <c:pt idx="3053">
                  <c:v>2688</c:v>
                </c:pt>
                <c:pt idx="3054">
                  <c:v>2689</c:v>
                </c:pt>
                <c:pt idx="3055">
                  <c:v>2690</c:v>
                </c:pt>
                <c:pt idx="3056">
                  <c:v>2691</c:v>
                </c:pt>
                <c:pt idx="3057">
                  <c:v>2692</c:v>
                </c:pt>
                <c:pt idx="3058">
                  <c:v>2693</c:v>
                </c:pt>
                <c:pt idx="3059">
                  <c:v>2694</c:v>
                </c:pt>
                <c:pt idx="3060">
                  <c:v>2695</c:v>
                </c:pt>
                <c:pt idx="3061">
                  <c:v>2696</c:v>
                </c:pt>
                <c:pt idx="3062">
                  <c:v>2697</c:v>
                </c:pt>
                <c:pt idx="3063">
                  <c:v>2698</c:v>
                </c:pt>
                <c:pt idx="3064">
                  <c:v>2699</c:v>
                </c:pt>
                <c:pt idx="3065">
                  <c:v>2700</c:v>
                </c:pt>
                <c:pt idx="3066">
                  <c:v>2701</c:v>
                </c:pt>
                <c:pt idx="3067">
                  <c:v>2702</c:v>
                </c:pt>
                <c:pt idx="3068">
                  <c:v>2703</c:v>
                </c:pt>
                <c:pt idx="3069">
                  <c:v>2704</c:v>
                </c:pt>
                <c:pt idx="3070">
                  <c:v>2705</c:v>
                </c:pt>
                <c:pt idx="3071">
                  <c:v>2706</c:v>
                </c:pt>
                <c:pt idx="3072">
                  <c:v>2707</c:v>
                </c:pt>
                <c:pt idx="3073">
                  <c:v>2708</c:v>
                </c:pt>
                <c:pt idx="3074">
                  <c:v>2709</c:v>
                </c:pt>
                <c:pt idx="3075">
                  <c:v>2710</c:v>
                </c:pt>
                <c:pt idx="3076">
                  <c:v>2711</c:v>
                </c:pt>
                <c:pt idx="3077">
                  <c:v>2712</c:v>
                </c:pt>
                <c:pt idx="3078">
                  <c:v>2713</c:v>
                </c:pt>
                <c:pt idx="3079">
                  <c:v>2714</c:v>
                </c:pt>
                <c:pt idx="3080">
                  <c:v>2715</c:v>
                </c:pt>
                <c:pt idx="3081">
                  <c:v>2716</c:v>
                </c:pt>
                <c:pt idx="3082">
                  <c:v>2717</c:v>
                </c:pt>
                <c:pt idx="3083">
                  <c:v>2718</c:v>
                </c:pt>
                <c:pt idx="3084">
                  <c:v>2719</c:v>
                </c:pt>
                <c:pt idx="3085">
                  <c:v>2720</c:v>
                </c:pt>
                <c:pt idx="3086">
                  <c:v>2721</c:v>
                </c:pt>
                <c:pt idx="3087">
                  <c:v>2722</c:v>
                </c:pt>
                <c:pt idx="3088">
                  <c:v>2723</c:v>
                </c:pt>
                <c:pt idx="3089">
                  <c:v>2724</c:v>
                </c:pt>
                <c:pt idx="3090">
                  <c:v>2725</c:v>
                </c:pt>
                <c:pt idx="3091">
                  <c:v>2726</c:v>
                </c:pt>
                <c:pt idx="3092">
                  <c:v>2727</c:v>
                </c:pt>
                <c:pt idx="3093">
                  <c:v>2728</c:v>
                </c:pt>
                <c:pt idx="3094">
                  <c:v>2729</c:v>
                </c:pt>
                <c:pt idx="3095">
                  <c:v>2730</c:v>
                </c:pt>
                <c:pt idx="3096">
                  <c:v>2731</c:v>
                </c:pt>
                <c:pt idx="3097">
                  <c:v>2732</c:v>
                </c:pt>
                <c:pt idx="3098">
                  <c:v>2733</c:v>
                </c:pt>
                <c:pt idx="3099">
                  <c:v>2734</c:v>
                </c:pt>
                <c:pt idx="3100">
                  <c:v>2735</c:v>
                </c:pt>
                <c:pt idx="3101">
                  <c:v>2736</c:v>
                </c:pt>
                <c:pt idx="3102">
                  <c:v>2737</c:v>
                </c:pt>
                <c:pt idx="3103">
                  <c:v>2738</c:v>
                </c:pt>
                <c:pt idx="3104">
                  <c:v>2739</c:v>
                </c:pt>
                <c:pt idx="3105">
                  <c:v>2740</c:v>
                </c:pt>
                <c:pt idx="3106">
                  <c:v>2741</c:v>
                </c:pt>
                <c:pt idx="3107">
                  <c:v>2742</c:v>
                </c:pt>
                <c:pt idx="3108">
                  <c:v>2743</c:v>
                </c:pt>
                <c:pt idx="3109">
                  <c:v>2744</c:v>
                </c:pt>
                <c:pt idx="3110">
                  <c:v>2745</c:v>
                </c:pt>
                <c:pt idx="3111">
                  <c:v>2746</c:v>
                </c:pt>
                <c:pt idx="3112">
                  <c:v>2747</c:v>
                </c:pt>
                <c:pt idx="3113">
                  <c:v>2748</c:v>
                </c:pt>
                <c:pt idx="3114">
                  <c:v>2749</c:v>
                </c:pt>
                <c:pt idx="3115">
                  <c:v>2750</c:v>
                </c:pt>
                <c:pt idx="3116">
                  <c:v>2751</c:v>
                </c:pt>
                <c:pt idx="3117">
                  <c:v>2752</c:v>
                </c:pt>
                <c:pt idx="3118">
                  <c:v>2753</c:v>
                </c:pt>
                <c:pt idx="3119">
                  <c:v>2754</c:v>
                </c:pt>
                <c:pt idx="3120">
                  <c:v>2755</c:v>
                </c:pt>
                <c:pt idx="3121">
                  <c:v>2756</c:v>
                </c:pt>
                <c:pt idx="3122">
                  <c:v>2757</c:v>
                </c:pt>
                <c:pt idx="3123">
                  <c:v>2758</c:v>
                </c:pt>
                <c:pt idx="3124">
                  <c:v>2759</c:v>
                </c:pt>
                <c:pt idx="3125">
                  <c:v>2760</c:v>
                </c:pt>
                <c:pt idx="3126">
                  <c:v>2761</c:v>
                </c:pt>
                <c:pt idx="3127">
                  <c:v>2762</c:v>
                </c:pt>
                <c:pt idx="3128">
                  <c:v>2763</c:v>
                </c:pt>
                <c:pt idx="3129">
                  <c:v>2764</c:v>
                </c:pt>
                <c:pt idx="3130">
                  <c:v>2765</c:v>
                </c:pt>
                <c:pt idx="3131">
                  <c:v>2766</c:v>
                </c:pt>
                <c:pt idx="3132">
                  <c:v>2767</c:v>
                </c:pt>
                <c:pt idx="3133">
                  <c:v>2768</c:v>
                </c:pt>
                <c:pt idx="3134">
                  <c:v>2769</c:v>
                </c:pt>
                <c:pt idx="3135">
                  <c:v>2770</c:v>
                </c:pt>
                <c:pt idx="3136">
                  <c:v>2771</c:v>
                </c:pt>
                <c:pt idx="3137">
                  <c:v>2772</c:v>
                </c:pt>
                <c:pt idx="3138">
                  <c:v>2773</c:v>
                </c:pt>
                <c:pt idx="3139">
                  <c:v>2774</c:v>
                </c:pt>
                <c:pt idx="3140">
                  <c:v>2775</c:v>
                </c:pt>
                <c:pt idx="3141">
                  <c:v>2776</c:v>
                </c:pt>
                <c:pt idx="3142">
                  <c:v>2777</c:v>
                </c:pt>
                <c:pt idx="3143">
                  <c:v>2778</c:v>
                </c:pt>
                <c:pt idx="3144">
                  <c:v>2779</c:v>
                </c:pt>
                <c:pt idx="3145">
                  <c:v>2780</c:v>
                </c:pt>
                <c:pt idx="3146">
                  <c:v>2781</c:v>
                </c:pt>
                <c:pt idx="3147">
                  <c:v>2782</c:v>
                </c:pt>
                <c:pt idx="3148">
                  <c:v>2783</c:v>
                </c:pt>
                <c:pt idx="3149">
                  <c:v>2784</c:v>
                </c:pt>
                <c:pt idx="3150">
                  <c:v>2785</c:v>
                </c:pt>
                <c:pt idx="3151">
                  <c:v>2786</c:v>
                </c:pt>
                <c:pt idx="3152">
                  <c:v>2787</c:v>
                </c:pt>
                <c:pt idx="3153">
                  <c:v>2788</c:v>
                </c:pt>
                <c:pt idx="3154">
                  <c:v>2789</c:v>
                </c:pt>
                <c:pt idx="3155">
                  <c:v>2790</c:v>
                </c:pt>
                <c:pt idx="3156">
                  <c:v>2791</c:v>
                </c:pt>
                <c:pt idx="3157">
                  <c:v>2792</c:v>
                </c:pt>
                <c:pt idx="3158">
                  <c:v>2793</c:v>
                </c:pt>
                <c:pt idx="3159">
                  <c:v>2794</c:v>
                </c:pt>
                <c:pt idx="3160">
                  <c:v>2795</c:v>
                </c:pt>
                <c:pt idx="3161">
                  <c:v>2796</c:v>
                </c:pt>
                <c:pt idx="3162">
                  <c:v>2797</c:v>
                </c:pt>
                <c:pt idx="3163">
                  <c:v>2798</c:v>
                </c:pt>
                <c:pt idx="3164">
                  <c:v>2799</c:v>
                </c:pt>
                <c:pt idx="3165">
                  <c:v>2800</c:v>
                </c:pt>
                <c:pt idx="3166">
                  <c:v>2801</c:v>
                </c:pt>
                <c:pt idx="3167">
                  <c:v>2802</c:v>
                </c:pt>
                <c:pt idx="3168">
                  <c:v>2803</c:v>
                </c:pt>
                <c:pt idx="3169">
                  <c:v>2804</c:v>
                </c:pt>
                <c:pt idx="3170">
                  <c:v>2805</c:v>
                </c:pt>
                <c:pt idx="3171">
                  <c:v>2806</c:v>
                </c:pt>
                <c:pt idx="3172">
                  <c:v>2807</c:v>
                </c:pt>
                <c:pt idx="3173">
                  <c:v>2808</c:v>
                </c:pt>
                <c:pt idx="3174">
                  <c:v>2809</c:v>
                </c:pt>
                <c:pt idx="3175">
                  <c:v>2810</c:v>
                </c:pt>
                <c:pt idx="3176">
                  <c:v>2811</c:v>
                </c:pt>
                <c:pt idx="3177">
                  <c:v>2812</c:v>
                </c:pt>
                <c:pt idx="3178">
                  <c:v>2813</c:v>
                </c:pt>
                <c:pt idx="3179">
                  <c:v>2814</c:v>
                </c:pt>
                <c:pt idx="3180">
                  <c:v>2815</c:v>
                </c:pt>
                <c:pt idx="3181">
                  <c:v>2816</c:v>
                </c:pt>
                <c:pt idx="3182">
                  <c:v>2817</c:v>
                </c:pt>
                <c:pt idx="3183">
                  <c:v>2818</c:v>
                </c:pt>
                <c:pt idx="3184">
                  <c:v>2819</c:v>
                </c:pt>
                <c:pt idx="3185">
                  <c:v>2820</c:v>
                </c:pt>
                <c:pt idx="3186">
                  <c:v>2821</c:v>
                </c:pt>
                <c:pt idx="3187">
                  <c:v>2822</c:v>
                </c:pt>
                <c:pt idx="3188">
                  <c:v>2823</c:v>
                </c:pt>
                <c:pt idx="3189">
                  <c:v>2824</c:v>
                </c:pt>
                <c:pt idx="3190">
                  <c:v>2825</c:v>
                </c:pt>
                <c:pt idx="3191">
                  <c:v>2826</c:v>
                </c:pt>
                <c:pt idx="3192">
                  <c:v>2827</c:v>
                </c:pt>
                <c:pt idx="3193">
                  <c:v>2828</c:v>
                </c:pt>
                <c:pt idx="3194">
                  <c:v>2829</c:v>
                </c:pt>
                <c:pt idx="3195">
                  <c:v>2830</c:v>
                </c:pt>
                <c:pt idx="3196">
                  <c:v>2831</c:v>
                </c:pt>
                <c:pt idx="3197">
                  <c:v>2832</c:v>
                </c:pt>
                <c:pt idx="3198">
                  <c:v>2833</c:v>
                </c:pt>
                <c:pt idx="3199">
                  <c:v>2834</c:v>
                </c:pt>
                <c:pt idx="3200">
                  <c:v>2835</c:v>
                </c:pt>
                <c:pt idx="3201">
                  <c:v>2836</c:v>
                </c:pt>
                <c:pt idx="3202">
                  <c:v>2837</c:v>
                </c:pt>
                <c:pt idx="3203">
                  <c:v>2838</c:v>
                </c:pt>
                <c:pt idx="3204">
                  <c:v>2839</c:v>
                </c:pt>
                <c:pt idx="3205">
                  <c:v>2840</c:v>
                </c:pt>
                <c:pt idx="3206">
                  <c:v>2841</c:v>
                </c:pt>
                <c:pt idx="3207">
                  <c:v>2842</c:v>
                </c:pt>
                <c:pt idx="3208">
                  <c:v>2843</c:v>
                </c:pt>
                <c:pt idx="3209">
                  <c:v>2844</c:v>
                </c:pt>
                <c:pt idx="3210">
                  <c:v>2845</c:v>
                </c:pt>
                <c:pt idx="3211">
                  <c:v>2846</c:v>
                </c:pt>
                <c:pt idx="3212">
                  <c:v>2847</c:v>
                </c:pt>
                <c:pt idx="3213">
                  <c:v>2848</c:v>
                </c:pt>
                <c:pt idx="3214">
                  <c:v>2849</c:v>
                </c:pt>
                <c:pt idx="3215">
                  <c:v>2850</c:v>
                </c:pt>
                <c:pt idx="3216">
                  <c:v>2851</c:v>
                </c:pt>
                <c:pt idx="3217">
                  <c:v>2852</c:v>
                </c:pt>
                <c:pt idx="3218">
                  <c:v>2853</c:v>
                </c:pt>
                <c:pt idx="3219">
                  <c:v>2854</c:v>
                </c:pt>
                <c:pt idx="3220">
                  <c:v>2855</c:v>
                </c:pt>
                <c:pt idx="3221">
                  <c:v>2856</c:v>
                </c:pt>
                <c:pt idx="3222">
                  <c:v>2857</c:v>
                </c:pt>
                <c:pt idx="3223">
                  <c:v>2858</c:v>
                </c:pt>
                <c:pt idx="3224">
                  <c:v>2859</c:v>
                </c:pt>
                <c:pt idx="3225">
                  <c:v>2860</c:v>
                </c:pt>
                <c:pt idx="3226">
                  <c:v>2861</c:v>
                </c:pt>
                <c:pt idx="3227">
                  <c:v>2862</c:v>
                </c:pt>
                <c:pt idx="3228">
                  <c:v>2863</c:v>
                </c:pt>
                <c:pt idx="3229">
                  <c:v>2864</c:v>
                </c:pt>
                <c:pt idx="3230">
                  <c:v>2865</c:v>
                </c:pt>
                <c:pt idx="3231">
                  <c:v>2866</c:v>
                </c:pt>
                <c:pt idx="3232">
                  <c:v>2867</c:v>
                </c:pt>
                <c:pt idx="3233">
                  <c:v>2868</c:v>
                </c:pt>
                <c:pt idx="3234">
                  <c:v>2869</c:v>
                </c:pt>
                <c:pt idx="3235">
                  <c:v>2870</c:v>
                </c:pt>
                <c:pt idx="3236">
                  <c:v>2871</c:v>
                </c:pt>
                <c:pt idx="3237">
                  <c:v>2872</c:v>
                </c:pt>
                <c:pt idx="3238">
                  <c:v>2873</c:v>
                </c:pt>
                <c:pt idx="3239">
                  <c:v>2874</c:v>
                </c:pt>
                <c:pt idx="3240">
                  <c:v>2875</c:v>
                </c:pt>
                <c:pt idx="3241">
                  <c:v>2876</c:v>
                </c:pt>
                <c:pt idx="3242">
                  <c:v>2877</c:v>
                </c:pt>
                <c:pt idx="3243">
                  <c:v>2878</c:v>
                </c:pt>
                <c:pt idx="3244">
                  <c:v>2879</c:v>
                </c:pt>
                <c:pt idx="3245">
                  <c:v>2880</c:v>
                </c:pt>
                <c:pt idx="3246">
                  <c:v>2881</c:v>
                </c:pt>
                <c:pt idx="3247">
                  <c:v>2882</c:v>
                </c:pt>
                <c:pt idx="3248">
                  <c:v>2883</c:v>
                </c:pt>
                <c:pt idx="3249">
                  <c:v>2884</c:v>
                </c:pt>
                <c:pt idx="3250">
                  <c:v>2885</c:v>
                </c:pt>
                <c:pt idx="3251">
                  <c:v>2886</c:v>
                </c:pt>
                <c:pt idx="3252">
                  <c:v>2887</c:v>
                </c:pt>
                <c:pt idx="3253">
                  <c:v>2888</c:v>
                </c:pt>
                <c:pt idx="3254">
                  <c:v>2889</c:v>
                </c:pt>
                <c:pt idx="3255">
                  <c:v>2890</c:v>
                </c:pt>
                <c:pt idx="3256">
                  <c:v>2891</c:v>
                </c:pt>
                <c:pt idx="3257">
                  <c:v>2892</c:v>
                </c:pt>
                <c:pt idx="3258">
                  <c:v>2893</c:v>
                </c:pt>
                <c:pt idx="3259">
                  <c:v>2894</c:v>
                </c:pt>
                <c:pt idx="3260">
                  <c:v>2895</c:v>
                </c:pt>
                <c:pt idx="3261">
                  <c:v>2896</c:v>
                </c:pt>
                <c:pt idx="3262">
                  <c:v>2897</c:v>
                </c:pt>
                <c:pt idx="3263">
                  <c:v>2898</c:v>
                </c:pt>
                <c:pt idx="3264">
                  <c:v>2899</c:v>
                </c:pt>
                <c:pt idx="3265">
                  <c:v>2900</c:v>
                </c:pt>
                <c:pt idx="3266">
                  <c:v>2901</c:v>
                </c:pt>
                <c:pt idx="3267">
                  <c:v>2902</c:v>
                </c:pt>
                <c:pt idx="3268">
                  <c:v>2903</c:v>
                </c:pt>
                <c:pt idx="3269">
                  <c:v>2904</c:v>
                </c:pt>
                <c:pt idx="3270">
                  <c:v>2905</c:v>
                </c:pt>
                <c:pt idx="3271">
                  <c:v>2906</c:v>
                </c:pt>
                <c:pt idx="3272">
                  <c:v>2907</c:v>
                </c:pt>
                <c:pt idx="3273">
                  <c:v>2908</c:v>
                </c:pt>
                <c:pt idx="3274">
                  <c:v>2909</c:v>
                </c:pt>
                <c:pt idx="3275">
                  <c:v>2910</c:v>
                </c:pt>
                <c:pt idx="3276">
                  <c:v>2911</c:v>
                </c:pt>
                <c:pt idx="3277">
                  <c:v>2912</c:v>
                </c:pt>
                <c:pt idx="3278">
                  <c:v>2913</c:v>
                </c:pt>
                <c:pt idx="3279">
                  <c:v>2914</c:v>
                </c:pt>
                <c:pt idx="3280">
                  <c:v>2915</c:v>
                </c:pt>
                <c:pt idx="3281">
                  <c:v>2916</c:v>
                </c:pt>
                <c:pt idx="3282">
                  <c:v>2917</c:v>
                </c:pt>
                <c:pt idx="3283">
                  <c:v>2918</c:v>
                </c:pt>
                <c:pt idx="3284">
                  <c:v>2919</c:v>
                </c:pt>
                <c:pt idx="3285">
                  <c:v>2920</c:v>
                </c:pt>
                <c:pt idx="3286">
                  <c:v>2921</c:v>
                </c:pt>
                <c:pt idx="3287">
                  <c:v>2922</c:v>
                </c:pt>
                <c:pt idx="3288">
                  <c:v>2923</c:v>
                </c:pt>
                <c:pt idx="3289">
                  <c:v>2924</c:v>
                </c:pt>
                <c:pt idx="3290">
                  <c:v>2925</c:v>
                </c:pt>
                <c:pt idx="3291">
                  <c:v>2926</c:v>
                </c:pt>
                <c:pt idx="3292">
                  <c:v>2927</c:v>
                </c:pt>
                <c:pt idx="3293">
                  <c:v>2928</c:v>
                </c:pt>
                <c:pt idx="3294">
                  <c:v>2929</c:v>
                </c:pt>
                <c:pt idx="3295">
                  <c:v>2930</c:v>
                </c:pt>
                <c:pt idx="3296">
                  <c:v>2931</c:v>
                </c:pt>
                <c:pt idx="3297">
                  <c:v>2932</c:v>
                </c:pt>
                <c:pt idx="3298">
                  <c:v>2933</c:v>
                </c:pt>
                <c:pt idx="3299">
                  <c:v>2934</c:v>
                </c:pt>
                <c:pt idx="3300">
                  <c:v>2935</c:v>
                </c:pt>
                <c:pt idx="3301">
                  <c:v>2936</c:v>
                </c:pt>
                <c:pt idx="3302">
                  <c:v>2937</c:v>
                </c:pt>
                <c:pt idx="3303">
                  <c:v>2938</c:v>
                </c:pt>
                <c:pt idx="3304">
                  <c:v>2939</c:v>
                </c:pt>
                <c:pt idx="3305">
                  <c:v>2940</c:v>
                </c:pt>
                <c:pt idx="3306">
                  <c:v>2941</c:v>
                </c:pt>
                <c:pt idx="3307">
                  <c:v>2942</c:v>
                </c:pt>
                <c:pt idx="3308">
                  <c:v>2943</c:v>
                </c:pt>
                <c:pt idx="3309">
                  <c:v>2944</c:v>
                </c:pt>
                <c:pt idx="3310">
                  <c:v>2945</c:v>
                </c:pt>
                <c:pt idx="3311">
                  <c:v>2946</c:v>
                </c:pt>
                <c:pt idx="3312">
                  <c:v>2947</c:v>
                </c:pt>
                <c:pt idx="3313">
                  <c:v>2948</c:v>
                </c:pt>
                <c:pt idx="3314">
                  <c:v>2949</c:v>
                </c:pt>
                <c:pt idx="3315">
                  <c:v>2950</c:v>
                </c:pt>
                <c:pt idx="3316">
                  <c:v>2951</c:v>
                </c:pt>
                <c:pt idx="3317">
                  <c:v>2952</c:v>
                </c:pt>
                <c:pt idx="3318">
                  <c:v>2953</c:v>
                </c:pt>
                <c:pt idx="3319">
                  <c:v>2954</c:v>
                </c:pt>
                <c:pt idx="3320">
                  <c:v>2955</c:v>
                </c:pt>
                <c:pt idx="3321">
                  <c:v>2956</c:v>
                </c:pt>
                <c:pt idx="3322">
                  <c:v>2957</c:v>
                </c:pt>
                <c:pt idx="3323">
                  <c:v>2958</c:v>
                </c:pt>
                <c:pt idx="3324">
                  <c:v>2959</c:v>
                </c:pt>
                <c:pt idx="3325">
                  <c:v>2960</c:v>
                </c:pt>
                <c:pt idx="3326">
                  <c:v>2961</c:v>
                </c:pt>
                <c:pt idx="3327">
                  <c:v>2962</c:v>
                </c:pt>
                <c:pt idx="3328">
                  <c:v>2963</c:v>
                </c:pt>
                <c:pt idx="3329">
                  <c:v>2964</c:v>
                </c:pt>
                <c:pt idx="3330">
                  <c:v>2965</c:v>
                </c:pt>
                <c:pt idx="3331">
                  <c:v>2966</c:v>
                </c:pt>
                <c:pt idx="3332">
                  <c:v>2967</c:v>
                </c:pt>
                <c:pt idx="3333">
                  <c:v>2968</c:v>
                </c:pt>
                <c:pt idx="3334">
                  <c:v>2969</c:v>
                </c:pt>
                <c:pt idx="3335">
                  <c:v>2970</c:v>
                </c:pt>
                <c:pt idx="3336">
                  <c:v>2971</c:v>
                </c:pt>
                <c:pt idx="3337">
                  <c:v>2972</c:v>
                </c:pt>
                <c:pt idx="3338">
                  <c:v>2973</c:v>
                </c:pt>
                <c:pt idx="3339">
                  <c:v>2974</c:v>
                </c:pt>
                <c:pt idx="3340">
                  <c:v>2975</c:v>
                </c:pt>
                <c:pt idx="3341">
                  <c:v>2976</c:v>
                </c:pt>
                <c:pt idx="3342">
                  <c:v>2977</c:v>
                </c:pt>
                <c:pt idx="3343">
                  <c:v>2978</c:v>
                </c:pt>
                <c:pt idx="3344">
                  <c:v>2979</c:v>
                </c:pt>
                <c:pt idx="3345">
                  <c:v>2980</c:v>
                </c:pt>
                <c:pt idx="3346">
                  <c:v>2981</c:v>
                </c:pt>
                <c:pt idx="3347">
                  <c:v>2982</c:v>
                </c:pt>
                <c:pt idx="3348">
                  <c:v>2983</c:v>
                </c:pt>
                <c:pt idx="3349">
                  <c:v>2984</c:v>
                </c:pt>
                <c:pt idx="3350">
                  <c:v>2985</c:v>
                </c:pt>
                <c:pt idx="3351">
                  <c:v>2986</c:v>
                </c:pt>
                <c:pt idx="3352">
                  <c:v>2987</c:v>
                </c:pt>
                <c:pt idx="3353">
                  <c:v>2988</c:v>
                </c:pt>
                <c:pt idx="3354">
                  <c:v>2989</c:v>
                </c:pt>
                <c:pt idx="3355">
                  <c:v>2990</c:v>
                </c:pt>
                <c:pt idx="3356">
                  <c:v>2991</c:v>
                </c:pt>
                <c:pt idx="3357">
                  <c:v>2992</c:v>
                </c:pt>
                <c:pt idx="3358">
                  <c:v>2993</c:v>
                </c:pt>
                <c:pt idx="3359">
                  <c:v>2994</c:v>
                </c:pt>
                <c:pt idx="3360">
                  <c:v>2995</c:v>
                </c:pt>
                <c:pt idx="3361">
                  <c:v>2996</c:v>
                </c:pt>
                <c:pt idx="3362">
                  <c:v>2997</c:v>
                </c:pt>
                <c:pt idx="3363">
                  <c:v>2998</c:v>
                </c:pt>
                <c:pt idx="3364">
                  <c:v>2999</c:v>
                </c:pt>
                <c:pt idx="3365">
                  <c:v>3000</c:v>
                </c:pt>
                <c:pt idx="3366">
                  <c:v>3001</c:v>
                </c:pt>
                <c:pt idx="3367">
                  <c:v>3002</c:v>
                </c:pt>
                <c:pt idx="3368">
                  <c:v>3003</c:v>
                </c:pt>
                <c:pt idx="3369">
                  <c:v>3004</c:v>
                </c:pt>
                <c:pt idx="3370">
                  <c:v>3005</c:v>
                </c:pt>
                <c:pt idx="3371">
                  <c:v>3006</c:v>
                </c:pt>
                <c:pt idx="3372">
                  <c:v>3007</c:v>
                </c:pt>
                <c:pt idx="3373">
                  <c:v>3008</c:v>
                </c:pt>
                <c:pt idx="3374">
                  <c:v>3009</c:v>
                </c:pt>
                <c:pt idx="3375">
                  <c:v>3010</c:v>
                </c:pt>
                <c:pt idx="3376">
                  <c:v>3011</c:v>
                </c:pt>
                <c:pt idx="3377">
                  <c:v>3012</c:v>
                </c:pt>
                <c:pt idx="3378">
                  <c:v>3013</c:v>
                </c:pt>
                <c:pt idx="3379">
                  <c:v>3014</c:v>
                </c:pt>
                <c:pt idx="3380">
                  <c:v>3015</c:v>
                </c:pt>
                <c:pt idx="3381">
                  <c:v>3016</c:v>
                </c:pt>
                <c:pt idx="3382">
                  <c:v>3017</c:v>
                </c:pt>
                <c:pt idx="3383">
                  <c:v>3018</c:v>
                </c:pt>
                <c:pt idx="3384">
                  <c:v>3019</c:v>
                </c:pt>
                <c:pt idx="3385">
                  <c:v>3020</c:v>
                </c:pt>
                <c:pt idx="3386">
                  <c:v>3021</c:v>
                </c:pt>
                <c:pt idx="3387">
                  <c:v>3022</c:v>
                </c:pt>
                <c:pt idx="3388">
                  <c:v>3023</c:v>
                </c:pt>
                <c:pt idx="3389">
                  <c:v>3024</c:v>
                </c:pt>
                <c:pt idx="3390">
                  <c:v>3025</c:v>
                </c:pt>
                <c:pt idx="3391">
                  <c:v>3026</c:v>
                </c:pt>
                <c:pt idx="3392">
                  <c:v>3027</c:v>
                </c:pt>
                <c:pt idx="3393">
                  <c:v>3028</c:v>
                </c:pt>
                <c:pt idx="3394">
                  <c:v>3029</c:v>
                </c:pt>
                <c:pt idx="3395">
                  <c:v>3030</c:v>
                </c:pt>
                <c:pt idx="3396">
                  <c:v>3031</c:v>
                </c:pt>
                <c:pt idx="3397">
                  <c:v>3032</c:v>
                </c:pt>
                <c:pt idx="3398">
                  <c:v>3033</c:v>
                </c:pt>
                <c:pt idx="3399">
                  <c:v>3034</c:v>
                </c:pt>
                <c:pt idx="3400">
                  <c:v>3035</c:v>
                </c:pt>
                <c:pt idx="3401">
                  <c:v>3036</c:v>
                </c:pt>
                <c:pt idx="3402">
                  <c:v>3037</c:v>
                </c:pt>
                <c:pt idx="3403">
                  <c:v>3038</c:v>
                </c:pt>
                <c:pt idx="3404">
                  <c:v>3039</c:v>
                </c:pt>
                <c:pt idx="3405">
                  <c:v>3040</c:v>
                </c:pt>
                <c:pt idx="3406">
                  <c:v>3041</c:v>
                </c:pt>
                <c:pt idx="3407">
                  <c:v>3042</c:v>
                </c:pt>
                <c:pt idx="3408">
                  <c:v>3043</c:v>
                </c:pt>
                <c:pt idx="3409">
                  <c:v>3044</c:v>
                </c:pt>
                <c:pt idx="3410">
                  <c:v>3045</c:v>
                </c:pt>
                <c:pt idx="3411">
                  <c:v>3046</c:v>
                </c:pt>
                <c:pt idx="3412">
                  <c:v>3047</c:v>
                </c:pt>
                <c:pt idx="3413">
                  <c:v>3048</c:v>
                </c:pt>
                <c:pt idx="3414">
                  <c:v>3049</c:v>
                </c:pt>
                <c:pt idx="3415">
                  <c:v>3050</c:v>
                </c:pt>
                <c:pt idx="3416">
                  <c:v>3051</c:v>
                </c:pt>
                <c:pt idx="3417">
                  <c:v>3052</c:v>
                </c:pt>
                <c:pt idx="3418">
                  <c:v>3053</c:v>
                </c:pt>
                <c:pt idx="3419">
                  <c:v>3054</c:v>
                </c:pt>
                <c:pt idx="3420">
                  <c:v>3055</c:v>
                </c:pt>
                <c:pt idx="3421">
                  <c:v>3056</c:v>
                </c:pt>
                <c:pt idx="3422">
                  <c:v>3057</c:v>
                </c:pt>
                <c:pt idx="3423">
                  <c:v>3058</c:v>
                </c:pt>
                <c:pt idx="3424">
                  <c:v>3059</c:v>
                </c:pt>
                <c:pt idx="3425">
                  <c:v>3060</c:v>
                </c:pt>
                <c:pt idx="3426">
                  <c:v>3061</c:v>
                </c:pt>
                <c:pt idx="3427">
                  <c:v>3062</c:v>
                </c:pt>
                <c:pt idx="3428">
                  <c:v>3063</c:v>
                </c:pt>
                <c:pt idx="3429">
                  <c:v>3064</c:v>
                </c:pt>
                <c:pt idx="3430">
                  <c:v>3065</c:v>
                </c:pt>
                <c:pt idx="3431">
                  <c:v>3066</c:v>
                </c:pt>
                <c:pt idx="3432">
                  <c:v>3067</c:v>
                </c:pt>
                <c:pt idx="3433">
                  <c:v>3068</c:v>
                </c:pt>
                <c:pt idx="3434">
                  <c:v>3069</c:v>
                </c:pt>
                <c:pt idx="3435">
                  <c:v>3070</c:v>
                </c:pt>
                <c:pt idx="3436">
                  <c:v>3071</c:v>
                </c:pt>
                <c:pt idx="3437">
                  <c:v>3072</c:v>
                </c:pt>
                <c:pt idx="3438">
                  <c:v>3073</c:v>
                </c:pt>
                <c:pt idx="3439">
                  <c:v>3074</c:v>
                </c:pt>
                <c:pt idx="3440">
                  <c:v>3075</c:v>
                </c:pt>
                <c:pt idx="3441">
                  <c:v>3076</c:v>
                </c:pt>
                <c:pt idx="3442">
                  <c:v>3077</c:v>
                </c:pt>
                <c:pt idx="3443">
                  <c:v>3078</c:v>
                </c:pt>
                <c:pt idx="3444">
                  <c:v>3079</c:v>
                </c:pt>
                <c:pt idx="3445">
                  <c:v>3080</c:v>
                </c:pt>
                <c:pt idx="3446">
                  <c:v>3081</c:v>
                </c:pt>
                <c:pt idx="3447">
                  <c:v>3082</c:v>
                </c:pt>
                <c:pt idx="3448">
                  <c:v>3083</c:v>
                </c:pt>
                <c:pt idx="3449">
                  <c:v>3084</c:v>
                </c:pt>
                <c:pt idx="3450">
                  <c:v>3085</c:v>
                </c:pt>
                <c:pt idx="3451">
                  <c:v>3086</c:v>
                </c:pt>
                <c:pt idx="3452">
                  <c:v>3087</c:v>
                </c:pt>
                <c:pt idx="3453">
                  <c:v>3088</c:v>
                </c:pt>
                <c:pt idx="3454">
                  <c:v>3089</c:v>
                </c:pt>
                <c:pt idx="3455">
                  <c:v>3090</c:v>
                </c:pt>
                <c:pt idx="3456">
                  <c:v>3091</c:v>
                </c:pt>
                <c:pt idx="3457">
                  <c:v>3092</c:v>
                </c:pt>
                <c:pt idx="3458">
                  <c:v>3093</c:v>
                </c:pt>
                <c:pt idx="3459">
                  <c:v>3094</c:v>
                </c:pt>
                <c:pt idx="3460">
                  <c:v>3095</c:v>
                </c:pt>
                <c:pt idx="3461">
                  <c:v>3096</c:v>
                </c:pt>
                <c:pt idx="3462">
                  <c:v>3097</c:v>
                </c:pt>
                <c:pt idx="3463">
                  <c:v>3098</c:v>
                </c:pt>
                <c:pt idx="3464">
                  <c:v>3099</c:v>
                </c:pt>
                <c:pt idx="3465">
                  <c:v>3100</c:v>
                </c:pt>
                <c:pt idx="3466">
                  <c:v>3101</c:v>
                </c:pt>
                <c:pt idx="3467">
                  <c:v>3102</c:v>
                </c:pt>
                <c:pt idx="3468">
                  <c:v>3103</c:v>
                </c:pt>
                <c:pt idx="3469">
                  <c:v>3104</c:v>
                </c:pt>
                <c:pt idx="3470">
                  <c:v>3105</c:v>
                </c:pt>
                <c:pt idx="3471">
                  <c:v>3106</c:v>
                </c:pt>
                <c:pt idx="3472">
                  <c:v>3107</c:v>
                </c:pt>
                <c:pt idx="3473">
                  <c:v>3108</c:v>
                </c:pt>
                <c:pt idx="3474">
                  <c:v>3109</c:v>
                </c:pt>
                <c:pt idx="3475">
                  <c:v>3110</c:v>
                </c:pt>
                <c:pt idx="3476">
                  <c:v>3111</c:v>
                </c:pt>
                <c:pt idx="3477">
                  <c:v>3112</c:v>
                </c:pt>
                <c:pt idx="3478">
                  <c:v>3113</c:v>
                </c:pt>
                <c:pt idx="3479">
                  <c:v>3114</c:v>
                </c:pt>
                <c:pt idx="3480">
                  <c:v>3115</c:v>
                </c:pt>
                <c:pt idx="3481">
                  <c:v>3116</c:v>
                </c:pt>
                <c:pt idx="3482">
                  <c:v>3117</c:v>
                </c:pt>
                <c:pt idx="3483">
                  <c:v>3118</c:v>
                </c:pt>
                <c:pt idx="3484">
                  <c:v>3119</c:v>
                </c:pt>
                <c:pt idx="3485">
                  <c:v>3120</c:v>
                </c:pt>
                <c:pt idx="3486">
                  <c:v>3121</c:v>
                </c:pt>
                <c:pt idx="3487">
                  <c:v>3122</c:v>
                </c:pt>
                <c:pt idx="3488">
                  <c:v>3123</c:v>
                </c:pt>
                <c:pt idx="3489">
                  <c:v>3124</c:v>
                </c:pt>
                <c:pt idx="3490">
                  <c:v>3125</c:v>
                </c:pt>
                <c:pt idx="3491">
                  <c:v>3126</c:v>
                </c:pt>
                <c:pt idx="3492">
                  <c:v>3127</c:v>
                </c:pt>
                <c:pt idx="3493">
                  <c:v>3128</c:v>
                </c:pt>
                <c:pt idx="3494">
                  <c:v>3129</c:v>
                </c:pt>
                <c:pt idx="3495">
                  <c:v>3130</c:v>
                </c:pt>
                <c:pt idx="3496">
                  <c:v>3131</c:v>
                </c:pt>
                <c:pt idx="3497">
                  <c:v>3132</c:v>
                </c:pt>
                <c:pt idx="3498">
                  <c:v>3133</c:v>
                </c:pt>
                <c:pt idx="3499">
                  <c:v>3134</c:v>
                </c:pt>
                <c:pt idx="3500">
                  <c:v>3135</c:v>
                </c:pt>
                <c:pt idx="3501">
                  <c:v>3136</c:v>
                </c:pt>
                <c:pt idx="3502">
                  <c:v>3137</c:v>
                </c:pt>
                <c:pt idx="3503">
                  <c:v>3138</c:v>
                </c:pt>
                <c:pt idx="3504">
                  <c:v>3139</c:v>
                </c:pt>
                <c:pt idx="3505">
                  <c:v>3140</c:v>
                </c:pt>
                <c:pt idx="3506">
                  <c:v>3141</c:v>
                </c:pt>
                <c:pt idx="3507">
                  <c:v>3142</c:v>
                </c:pt>
                <c:pt idx="3508">
                  <c:v>3143</c:v>
                </c:pt>
                <c:pt idx="3509">
                  <c:v>3144</c:v>
                </c:pt>
                <c:pt idx="3510">
                  <c:v>3145</c:v>
                </c:pt>
                <c:pt idx="3511">
                  <c:v>3146</c:v>
                </c:pt>
                <c:pt idx="3512">
                  <c:v>3147</c:v>
                </c:pt>
                <c:pt idx="3513">
                  <c:v>3148</c:v>
                </c:pt>
                <c:pt idx="3514">
                  <c:v>3149</c:v>
                </c:pt>
                <c:pt idx="3515">
                  <c:v>3150</c:v>
                </c:pt>
                <c:pt idx="3516">
                  <c:v>3151</c:v>
                </c:pt>
                <c:pt idx="3517">
                  <c:v>3152</c:v>
                </c:pt>
                <c:pt idx="3518">
                  <c:v>3153</c:v>
                </c:pt>
                <c:pt idx="3519">
                  <c:v>3154</c:v>
                </c:pt>
                <c:pt idx="3520">
                  <c:v>3155</c:v>
                </c:pt>
                <c:pt idx="3521">
                  <c:v>3156</c:v>
                </c:pt>
                <c:pt idx="3522">
                  <c:v>3157</c:v>
                </c:pt>
                <c:pt idx="3523">
                  <c:v>3158</c:v>
                </c:pt>
                <c:pt idx="3524">
                  <c:v>3159</c:v>
                </c:pt>
                <c:pt idx="3525">
                  <c:v>3160</c:v>
                </c:pt>
                <c:pt idx="3526">
                  <c:v>3161</c:v>
                </c:pt>
                <c:pt idx="3527">
                  <c:v>3162</c:v>
                </c:pt>
                <c:pt idx="3528">
                  <c:v>3163</c:v>
                </c:pt>
                <c:pt idx="3529">
                  <c:v>3164</c:v>
                </c:pt>
                <c:pt idx="3530">
                  <c:v>3165</c:v>
                </c:pt>
                <c:pt idx="3531">
                  <c:v>3166</c:v>
                </c:pt>
                <c:pt idx="3532">
                  <c:v>3167</c:v>
                </c:pt>
                <c:pt idx="3533">
                  <c:v>3168</c:v>
                </c:pt>
                <c:pt idx="3534">
                  <c:v>3169</c:v>
                </c:pt>
                <c:pt idx="3535">
                  <c:v>3170</c:v>
                </c:pt>
                <c:pt idx="3536">
                  <c:v>3171</c:v>
                </c:pt>
                <c:pt idx="3537">
                  <c:v>3172</c:v>
                </c:pt>
                <c:pt idx="3538">
                  <c:v>3173</c:v>
                </c:pt>
                <c:pt idx="3539">
                  <c:v>3174</c:v>
                </c:pt>
                <c:pt idx="3540">
                  <c:v>3175</c:v>
                </c:pt>
                <c:pt idx="3541">
                  <c:v>3176</c:v>
                </c:pt>
                <c:pt idx="3542">
                  <c:v>3177</c:v>
                </c:pt>
                <c:pt idx="3543">
                  <c:v>3178</c:v>
                </c:pt>
                <c:pt idx="3544">
                  <c:v>3179</c:v>
                </c:pt>
                <c:pt idx="3545">
                  <c:v>3180</c:v>
                </c:pt>
                <c:pt idx="3546">
                  <c:v>3181</c:v>
                </c:pt>
                <c:pt idx="3547">
                  <c:v>3182</c:v>
                </c:pt>
                <c:pt idx="3548">
                  <c:v>3183</c:v>
                </c:pt>
                <c:pt idx="3549">
                  <c:v>3184</c:v>
                </c:pt>
                <c:pt idx="3550">
                  <c:v>3185</c:v>
                </c:pt>
                <c:pt idx="3551">
                  <c:v>3186</c:v>
                </c:pt>
                <c:pt idx="3552">
                  <c:v>3187</c:v>
                </c:pt>
                <c:pt idx="3553">
                  <c:v>3188</c:v>
                </c:pt>
                <c:pt idx="3554">
                  <c:v>3189</c:v>
                </c:pt>
                <c:pt idx="3555">
                  <c:v>3190</c:v>
                </c:pt>
                <c:pt idx="3556">
                  <c:v>3191</c:v>
                </c:pt>
                <c:pt idx="3557">
                  <c:v>3192</c:v>
                </c:pt>
                <c:pt idx="3558">
                  <c:v>3193</c:v>
                </c:pt>
                <c:pt idx="3559">
                  <c:v>3194</c:v>
                </c:pt>
                <c:pt idx="3560">
                  <c:v>3195</c:v>
                </c:pt>
                <c:pt idx="3561">
                  <c:v>3196</c:v>
                </c:pt>
                <c:pt idx="3562">
                  <c:v>3197</c:v>
                </c:pt>
                <c:pt idx="3563">
                  <c:v>3198</c:v>
                </c:pt>
                <c:pt idx="3564">
                  <c:v>3199</c:v>
                </c:pt>
                <c:pt idx="3565">
                  <c:v>3200</c:v>
                </c:pt>
                <c:pt idx="3566">
                  <c:v>3201</c:v>
                </c:pt>
                <c:pt idx="3567">
                  <c:v>3202</c:v>
                </c:pt>
                <c:pt idx="3568">
                  <c:v>3203</c:v>
                </c:pt>
                <c:pt idx="3569">
                  <c:v>3204</c:v>
                </c:pt>
                <c:pt idx="3570">
                  <c:v>3205</c:v>
                </c:pt>
                <c:pt idx="3571">
                  <c:v>3206</c:v>
                </c:pt>
                <c:pt idx="3572">
                  <c:v>3207</c:v>
                </c:pt>
                <c:pt idx="3573">
                  <c:v>3208</c:v>
                </c:pt>
                <c:pt idx="3574">
                  <c:v>3209</c:v>
                </c:pt>
                <c:pt idx="3575">
                  <c:v>3210</c:v>
                </c:pt>
                <c:pt idx="3576">
                  <c:v>3211</c:v>
                </c:pt>
                <c:pt idx="3577">
                  <c:v>3212</c:v>
                </c:pt>
                <c:pt idx="3578">
                  <c:v>3213</c:v>
                </c:pt>
                <c:pt idx="3579">
                  <c:v>3214</c:v>
                </c:pt>
                <c:pt idx="3580">
                  <c:v>3215</c:v>
                </c:pt>
                <c:pt idx="3581">
                  <c:v>3216</c:v>
                </c:pt>
                <c:pt idx="3582">
                  <c:v>3217</c:v>
                </c:pt>
                <c:pt idx="3583">
                  <c:v>3218</c:v>
                </c:pt>
                <c:pt idx="3584">
                  <c:v>3219</c:v>
                </c:pt>
                <c:pt idx="3585">
                  <c:v>3220</c:v>
                </c:pt>
                <c:pt idx="3586">
                  <c:v>3221</c:v>
                </c:pt>
                <c:pt idx="3587">
                  <c:v>3222</c:v>
                </c:pt>
                <c:pt idx="3588">
                  <c:v>3223</c:v>
                </c:pt>
                <c:pt idx="3589">
                  <c:v>3224</c:v>
                </c:pt>
                <c:pt idx="3590">
                  <c:v>3225</c:v>
                </c:pt>
                <c:pt idx="3591">
                  <c:v>3226</c:v>
                </c:pt>
                <c:pt idx="3592">
                  <c:v>3227</c:v>
                </c:pt>
                <c:pt idx="3593">
                  <c:v>3228</c:v>
                </c:pt>
                <c:pt idx="3594">
                  <c:v>3229</c:v>
                </c:pt>
                <c:pt idx="3595">
                  <c:v>3230</c:v>
                </c:pt>
                <c:pt idx="3596">
                  <c:v>3231</c:v>
                </c:pt>
                <c:pt idx="3597">
                  <c:v>3232</c:v>
                </c:pt>
                <c:pt idx="3598">
                  <c:v>3233</c:v>
                </c:pt>
                <c:pt idx="3599">
                  <c:v>3234</c:v>
                </c:pt>
                <c:pt idx="3600">
                  <c:v>3235</c:v>
                </c:pt>
                <c:pt idx="3601">
                  <c:v>3236</c:v>
                </c:pt>
                <c:pt idx="3602">
                  <c:v>3237</c:v>
                </c:pt>
                <c:pt idx="3603">
                  <c:v>3238</c:v>
                </c:pt>
                <c:pt idx="3604">
                  <c:v>3239</c:v>
                </c:pt>
                <c:pt idx="3605">
                  <c:v>3240</c:v>
                </c:pt>
                <c:pt idx="3606">
                  <c:v>3241</c:v>
                </c:pt>
                <c:pt idx="3607">
                  <c:v>3242</c:v>
                </c:pt>
                <c:pt idx="3608">
                  <c:v>3243</c:v>
                </c:pt>
                <c:pt idx="3609">
                  <c:v>3244</c:v>
                </c:pt>
                <c:pt idx="3610">
                  <c:v>3245</c:v>
                </c:pt>
                <c:pt idx="3611">
                  <c:v>3246</c:v>
                </c:pt>
                <c:pt idx="3612">
                  <c:v>3247</c:v>
                </c:pt>
                <c:pt idx="3613">
                  <c:v>3248</c:v>
                </c:pt>
                <c:pt idx="3614">
                  <c:v>3249</c:v>
                </c:pt>
                <c:pt idx="3615">
                  <c:v>3250</c:v>
                </c:pt>
                <c:pt idx="3616">
                  <c:v>3251</c:v>
                </c:pt>
                <c:pt idx="3617">
                  <c:v>3252</c:v>
                </c:pt>
                <c:pt idx="3618">
                  <c:v>3253</c:v>
                </c:pt>
                <c:pt idx="3619">
                  <c:v>3254</c:v>
                </c:pt>
                <c:pt idx="3620">
                  <c:v>3255</c:v>
                </c:pt>
                <c:pt idx="3621">
                  <c:v>3256</c:v>
                </c:pt>
                <c:pt idx="3622">
                  <c:v>3257</c:v>
                </c:pt>
                <c:pt idx="3623">
                  <c:v>3258</c:v>
                </c:pt>
                <c:pt idx="3624">
                  <c:v>3259</c:v>
                </c:pt>
                <c:pt idx="3625">
                  <c:v>3260</c:v>
                </c:pt>
                <c:pt idx="3626">
                  <c:v>3261</c:v>
                </c:pt>
                <c:pt idx="3627">
                  <c:v>3262</c:v>
                </c:pt>
                <c:pt idx="3628">
                  <c:v>3263</c:v>
                </c:pt>
                <c:pt idx="3629">
                  <c:v>3264</c:v>
                </c:pt>
                <c:pt idx="3630">
                  <c:v>3265</c:v>
                </c:pt>
                <c:pt idx="3631">
                  <c:v>3266</c:v>
                </c:pt>
                <c:pt idx="3632">
                  <c:v>3267</c:v>
                </c:pt>
                <c:pt idx="3633">
                  <c:v>3268</c:v>
                </c:pt>
                <c:pt idx="3634">
                  <c:v>3269</c:v>
                </c:pt>
                <c:pt idx="3635">
                  <c:v>3270</c:v>
                </c:pt>
                <c:pt idx="3636">
                  <c:v>3271</c:v>
                </c:pt>
                <c:pt idx="3637">
                  <c:v>3272</c:v>
                </c:pt>
                <c:pt idx="3638">
                  <c:v>3273</c:v>
                </c:pt>
                <c:pt idx="3639">
                  <c:v>3274</c:v>
                </c:pt>
                <c:pt idx="3640">
                  <c:v>3275</c:v>
                </c:pt>
                <c:pt idx="3641">
                  <c:v>3276</c:v>
                </c:pt>
                <c:pt idx="3642">
                  <c:v>3277</c:v>
                </c:pt>
                <c:pt idx="3643">
                  <c:v>3278</c:v>
                </c:pt>
                <c:pt idx="3644">
                  <c:v>3279</c:v>
                </c:pt>
                <c:pt idx="3645">
                  <c:v>3280</c:v>
                </c:pt>
                <c:pt idx="3646">
                  <c:v>3281</c:v>
                </c:pt>
                <c:pt idx="3647">
                  <c:v>3282</c:v>
                </c:pt>
                <c:pt idx="3648">
                  <c:v>3283</c:v>
                </c:pt>
                <c:pt idx="3649">
                  <c:v>3284</c:v>
                </c:pt>
                <c:pt idx="3650">
                  <c:v>3285</c:v>
                </c:pt>
                <c:pt idx="3651">
                  <c:v>3286</c:v>
                </c:pt>
                <c:pt idx="3652">
                  <c:v>3287</c:v>
                </c:pt>
                <c:pt idx="3653">
                  <c:v>3288</c:v>
                </c:pt>
                <c:pt idx="3654">
                  <c:v>3289</c:v>
                </c:pt>
                <c:pt idx="3655">
                  <c:v>3290</c:v>
                </c:pt>
                <c:pt idx="3656">
                  <c:v>3291</c:v>
                </c:pt>
                <c:pt idx="3657">
                  <c:v>3292</c:v>
                </c:pt>
                <c:pt idx="3658">
                  <c:v>3293</c:v>
                </c:pt>
                <c:pt idx="3659">
                  <c:v>3294</c:v>
                </c:pt>
                <c:pt idx="3660">
                  <c:v>3295</c:v>
                </c:pt>
                <c:pt idx="3661">
                  <c:v>3296</c:v>
                </c:pt>
                <c:pt idx="3662">
                  <c:v>3297</c:v>
                </c:pt>
                <c:pt idx="3663">
                  <c:v>3298</c:v>
                </c:pt>
                <c:pt idx="3664">
                  <c:v>3299</c:v>
                </c:pt>
                <c:pt idx="3665">
                  <c:v>3300</c:v>
                </c:pt>
                <c:pt idx="3666">
                  <c:v>3301</c:v>
                </c:pt>
                <c:pt idx="3667">
                  <c:v>3302</c:v>
                </c:pt>
                <c:pt idx="3668">
                  <c:v>3303</c:v>
                </c:pt>
                <c:pt idx="3669">
                  <c:v>3304</c:v>
                </c:pt>
                <c:pt idx="3670">
                  <c:v>3305</c:v>
                </c:pt>
                <c:pt idx="3671">
                  <c:v>3306</c:v>
                </c:pt>
                <c:pt idx="3672">
                  <c:v>3307</c:v>
                </c:pt>
                <c:pt idx="3673">
                  <c:v>3308</c:v>
                </c:pt>
                <c:pt idx="3674">
                  <c:v>3309</c:v>
                </c:pt>
                <c:pt idx="3675">
                  <c:v>3310</c:v>
                </c:pt>
                <c:pt idx="3676">
                  <c:v>3311</c:v>
                </c:pt>
                <c:pt idx="3677">
                  <c:v>3312</c:v>
                </c:pt>
                <c:pt idx="3678">
                  <c:v>3313</c:v>
                </c:pt>
                <c:pt idx="3679">
                  <c:v>3314</c:v>
                </c:pt>
                <c:pt idx="3680">
                  <c:v>3315</c:v>
                </c:pt>
                <c:pt idx="3681">
                  <c:v>3316</c:v>
                </c:pt>
                <c:pt idx="3682">
                  <c:v>3317</c:v>
                </c:pt>
                <c:pt idx="3683">
                  <c:v>3318</c:v>
                </c:pt>
                <c:pt idx="3684">
                  <c:v>3319</c:v>
                </c:pt>
                <c:pt idx="3685">
                  <c:v>3320</c:v>
                </c:pt>
                <c:pt idx="3686">
                  <c:v>3321</c:v>
                </c:pt>
                <c:pt idx="3687">
                  <c:v>3322</c:v>
                </c:pt>
                <c:pt idx="3688">
                  <c:v>3323</c:v>
                </c:pt>
                <c:pt idx="3689">
                  <c:v>3324</c:v>
                </c:pt>
                <c:pt idx="3690">
                  <c:v>3325</c:v>
                </c:pt>
                <c:pt idx="3691">
                  <c:v>3326</c:v>
                </c:pt>
                <c:pt idx="3692">
                  <c:v>3327</c:v>
                </c:pt>
                <c:pt idx="3693">
                  <c:v>3328</c:v>
                </c:pt>
                <c:pt idx="3694">
                  <c:v>3329</c:v>
                </c:pt>
                <c:pt idx="3695">
                  <c:v>3330</c:v>
                </c:pt>
                <c:pt idx="3696">
                  <c:v>3331</c:v>
                </c:pt>
                <c:pt idx="3697">
                  <c:v>3332</c:v>
                </c:pt>
                <c:pt idx="3698">
                  <c:v>3333</c:v>
                </c:pt>
                <c:pt idx="3699">
                  <c:v>3334</c:v>
                </c:pt>
                <c:pt idx="3700">
                  <c:v>3335</c:v>
                </c:pt>
                <c:pt idx="3701">
                  <c:v>3336</c:v>
                </c:pt>
                <c:pt idx="3702">
                  <c:v>3337</c:v>
                </c:pt>
                <c:pt idx="3703">
                  <c:v>3338</c:v>
                </c:pt>
                <c:pt idx="3704">
                  <c:v>3339</c:v>
                </c:pt>
                <c:pt idx="3705">
                  <c:v>3340</c:v>
                </c:pt>
                <c:pt idx="3706">
                  <c:v>3341</c:v>
                </c:pt>
                <c:pt idx="3707">
                  <c:v>3342</c:v>
                </c:pt>
                <c:pt idx="3708">
                  <c:v>3343</c:v>
                </c:pt>
                <c:pt idx="3709">
                  <c:v>3344</c:v>
                </c:pt>
                <c:pt idx="3710">
                  <c:v>3345</c:v>
                </c:pt>
                <c:pt idx="3711">
                  <c:v>3346</c:v>
                </c:pt>
                <c:pt idx="3712">
                  <c:v>3347</c:v>
                </c:pt>
                <c:pt idx="3713">
                  <c:v>3348</c:v>
                </c:pt>
                <c:pt idx="3714">
                  <c:v>3349</c:v>
                </c:pt>
                <c:pt idx="3715">
                  <c:v>3350</c:v>
                </c:pt>
                <c:pt idx="3716">
                  <c:v>3351</c:v>
                </c:pt>
                <c:pt idx="3717">
                  <c:v>3352</c:v>
                </c:pt>
                <c:pt idx="3718">
                  <c:v>3353</c:v>
                </c:pt>
                <c:pt idx="3719">
                  <c:v>3354</c:v>
                </c:pt>
                <c:pt idx="3720">
                  <c:v>3355</c:v>
                </c:pt>
                <c:pt idx="3721">
                  <c:v>3356</c:v>
                </c:pt>
                <c:pt idx="3722">
                  <c:v>3357</c:v>
                </c:pt>
                <c:pt idx="3723">
                  <c:v>3358</c:v>
                </c:pt>
                <c:pt idx="3724">
                  <c:v>3359</c:v>
                </c:pt>
                <c:pt idx="3725">
                  <c:v>3360</c:v>
                </c:pt>
                <c:pt idx="3726">
                  <c:v>3361</c:v>
                </c:pt>
                <c:pt idx="3727">
                  <c:v>3362</c:v>
                </c:pt>
                <c:pt idx="3728">
                  <c:v>3363</c:v>
                </c:pt>
                <c:pt idx="3729">
                  <c:v>3364</c:v>
                </c:pt>
                <c:pt idx="3730">
                  <c:v>3365</c:v>
                </c:pt>
                <c:pt idx="3731">
                  <c:v>3366</c:v>
                </c:pt>
                <c:pt idx="3732">
                  <c:v>3367</c:v>
                </c:pt>
                <c:pt idx="3733">
                  <c:v>3368</c:v>
                </c:pt>
                <c:pt idx="3734">
                  <c:v>3369</c:v>
                </c:pt>
                <c:pt idx="3735">
                  <c:v>3370</c:v>
                </c:pt>
                <c:pt idx="3736">
                  <c:v>3371</c:v>
                </c:pt>
                <c:pt idx="3737">
                  <c:v>3372</c:v>
                </c:pt>
                <c:pt idx="3738">
                  <c:v>3373</c:v>
                </c:pt>
                <c:pt idx="3739">
                  <c:v>3374</c:v>
                </c:pt>
                <c:pt idx="3740">
                  <c:v>3375</c:v>
                </c:pt>
                <c:pt idx="3741">
                  <c:v>3376</c:v>
                </c:pt>
                <c:pt idx="3742">
                  <c:v>3377</c:v>
                </c:pt>
                <c:pt idx="3743">
                  <c:v>3378</c:v>
                </c:pt>
                <c:pt idx="3744">
                  <c:v>3379</c:v>
                </c:pt>
                <c:pt idx="3745">
                  <c:v>3380</c:v>
                </c:pt>
                <c:pt idx="3746">
                  <c:v>3381</c:v>
                </c:pt>
                <c:pt idx="3747">
                  <c:v>3382</c:v>
                </c:pt>
                <c:pt idx="3748">
                  <c:v>3383</c:v>
                </c:pt>
                <c:pt idx="3749">
                  <c:v>3384</c:v>
                </c:pt>
                <c:pt idx="3750">
                  <c:v>3385</c:v>
                </c:pt>
                <c:pt idx="3751">
                  <c:v>3386</c:v>
                </c:pt>
                <c:pt idx="3752">
                  <c:v>3387</c:v>
                </c:pt>
                <c:pt idx="3753">
                  <c:v>3388</c:v>
                </c:pt>
                <c:pt idx="3754">
                  <c:v>3389</c:v>
                </c:pt>
                <c:pt idx="3755">
                  <c:v>3390</c:v>
                </c:pt>
                <c:pt idx="3756">
                  <c:v>3391</c:v>
                </c:pt>
                <c:pt idx="3757">
                  <c:v>3392</c:v>
                </c:pt>
                <c:pt idx="3758">
                  <c:v>3393</c:v>
                </c:pt>
                <c:pt idx="3759">
                  <c:v>3394</c:v>
                </c:pt>
                <c:pt idx="3760">
                  <c:v>3395</c:v>
                </c:pt>
                <c:pt idx="3761">
                  <c:v>3396</c:v>
                </c:pt>
                <c:pt idx="3762">
                  <c:v>3397</c:v>
                </c:pt>
                <c:pt idx="3763">
                  <c:v>3398</c:v>
                </c:pt>
                <c:pt idx="3764">
                  <c:v>3399</c:v>
                </c:pt>
                <c:pt idx="3765">
                  <c:v>3400</c:v>
                </c:pt>
                <c:pt idx="3766">
                  <c:v>3401</c:v>
                </c:pt>
                <c:pt idx="3767">
                  <c:v>3402</c:v>
                </c:pt>
                <c:pt idx="3768">
                  <c:v>3403</c:v>
                </c:pt>
                <c:pt idx="3769">
                  <c:v>3404</c:v>
                </c:pt>
                <c:pt idx="3770">
                  <c:v>3405</c:v>
                </c:pt>
                <c:pt idx="3771">
                  <c:v>3406</c:v>
                </c:pt>
                <c:pt idx="3772">
                  <c:v>3407</c:v>
                </c:pt>
                <c:pt idx="3773">
                  <c:v>3408</c:v>
                </c:pt>
                <c:pt idx="3774">
                  <c:v>3409</c:v>
                </c:pt>
                <c:pt idx="3775">
                  <c:v>3410</c:v>
                </c:pt>
                <c:pt idx="3776">
                  <c:v>3411</c:v>
                </c:pt>
                <c:pt idx="3777">
                  <c:v>3412</c:v>
                </c:pt>
                <c:pt idx="3778">
                  <c:v>3413</c:v>
                </c:pt>
                <c:pt idx="3779">
                  <c:v>3414</c:v>
                </c:pt>
                <c:pt idx="3780">
                  <c:v>3415</c:v>
                </c:pt>
                <c:pt idx="3781">
                  <c:v>3416</c:v>
                </c:pt>
                <c:pt idx="3782">
                  <c:v>3417</c:v>
                </c:pt>
                <c:pt idx="3783">
                  <c:v>3418</c:v>
                </c:pt>
                <c:pt idx="3784">
                  <c:v>3419</c:v>
                </c:pt>
                <c:pt idx="3785">
                  <c:v>3420</c:v>
                </c:pt>
                <c:pt idx="3786">
                  <c:v>3421</c:v>
                </c:pt>
                <c:pt idx="3787">
                  <c:v>3422</c:v>
                </c:pt>
                <c:pt idx="3788">
                  <c:v>3423</c:v>
                </c:pt>
                <c:pt idx="3789">
                  <c:v>3424</c:v>
                </c:pt>
                <c:pt idx="3790">
                  <c:v>3425</c:v>
                </c:pt>
                <c:pt idx="3791">
                  <c:v>3426</c:v>
                </c:pt>
                <c:pt idx="3792">
                  <c:v>3427</c:v>
                </c:pt>
                <c:pt idx="3793">
                  <c:v>3428</c:v>
                </c:pt>
                <c:pt idx="3794">
                  <c:v>3429</c:v>
                </c:pt>
                <c:pt idx="3795">
                  <c:v>3430</c:v>
                </c:pt>
                <c:pt idx="3796">
                  <c:v>3431</c:v>
                </c:pt>
                <c:pt idx="3797">
                  <c:v>3432</c:v>
                </c:pt>
                <c:pt idx="3798">
                  <c:v>3433</c:v>
                </c:pt>
                <c:pt idx="3799">
                  <c:v>3434</c:v>
                </c:pt>
                <c:pt idx="3800">
                  <c:v>3435</c:v>
                </c:pt>
                <c:pt idx="3801">
                  <c:v>3436</c:v>
                </c:pt>
                <c:pt idx="3802">
                  <c:v>3437</c:v>
                </c:pt>
                <c:pt idx="3803">
                  <c:v>3438</c:v>
                </c:pt>
                <c:pt idx="3804">
                  <c:v>3439</c:v>
                </c:pt>
                <c:pt idx="3805">
                  <c:v>3440</c:v>
                </c:pt>
                <c:pt idx="3806">
                  <c:v>3441</c:v>
                </c:pt>
                <c:pt idx="3807">
                  <c:v>3442</c:v>
                </c:pt>
                <c:pt idx="3808">
                  <c:v>3443</c:v>
                </c:pt>
                <c:pt idx="3809">
                  <c:v>3444</c:v>
                </c:pt>
                <c:pt idx="3810">
                  <c:v>3445</c:v>
                </c:pt>
                <c:pt idx="3811">
                  <c:v>3446</c:v>
                </c:pt>
                <c:pt idx="3812">
                  <c:v>3447</c:v>
                </c:pt>
                <c:pt idx="3813">
                  <c:v>3448</c:v>
                </c:pt>
                <c:pt idx="3814">
                  <c:v>3449</c:v>
                </c:pt>
                <c:pt idx="3815">
                  <c:v>3450</c:v>
                </c:pt>
                <c:pt idx="3816">
                  <c:v>3451</c:v>
                </c:pt>
                <c:pt idx="3817">
                  <c:v>3452</c:v>
                </c:pt>
                <c:pt idx="3818">
                  <c:v>3453</c:v>
                </c:pt>
                <c:pt idx="3819">
                  <c:v>3454</c:v>
                </c:pt>
                <c:pt idx="3820">
                  <c:v>3455</c:v>
                </c:pt>
                <c:pt idx="3821">
                  <c:v>3456</c:v>
                </c:pt>
                <c:pt idx="3822">
                  <c:v>3457</c:v>
                </c:pt>
                <c:pt idx="3823">
                  <c:v>3458</c:v>
                </c:pt>
                <c:pt idx="3824">
                  <c:v>3459</c:v>
                </c:pt>
                <c:pt idx="3825">
                  <c:v>3460</c:v>
                </c:pt>
                <c:pt idx="3826">
                  <c:v>3461</c:v>
                </c:pt>
                <c:pt idx="3827">
                  <c:v>3462</c:v>
                </c:pt>
                <c:pt idx="3828">
                  <c:v>3463</c:v>
                </c:pt>
                <c:pt idx="3829">
                  <c:v>3464</c:v>
                </c:pt>
                <c:pt idx="3830">
                  <c:v>3465</c:v>
                </c:pt>
                <c:pt idx="3831">
                  <c:v>3466</c:v>
                </c:pt>
                <c:pt idx="3832">
                  <c:v>3467</c:v>
                </c:pt>
                <c:pt idx="3833">
                  <c:v>3468</c:v>
                </c:pt>
                <c:pt idx="3834">
                  <c:v>3469</c:v>
                </c:pt>
                <c:pt idx="3835">
                  <c:v>3470</c:v>
                </c:pt>
                <c:pt idx="3836">
                  <c:v>3471</c:v>
                </c:pt>
                <c:pt idx="3837">
                  <c:v>3472</c:v>
                </c:pt>
                <c:pt idx="3838">
                  <c:v>3473</c:v>
                </c:pt>
                <c:pt idx="3839">
                  <c:v>3474</c:v>
                </c:pt>
                <c:pt idx="3840">
                  <c:v>3475</c:v>
                </c:pt>
                <c:pt idx="3841">
                  <c:v>3476</c:v>
                </c:pt>
                <c:pt idx="3842">
                  <c:v>3477</c:v>
                </c:pt>
                <c:pt idx="3843">
                  <c:v>3478</c:v>
                </c:pt>
                <c:pt idx="3844">
                  <c:v>3479</c:v>
                </c:pt>
                <c:pt idx="3845">
                  <c:v>3480</c:v>
                </c:pt>
                <c:pt idx="3846">
                  <c:v>3481</c:v>
                </c:pt>
                <c:pt idx="3847">
                  <c:v>3482</c:v>
                </c:pt>
                <c:pt idx="3848">
                  <c:v>3483</c:v>
                </c:pt>
                <c:pt idx="3849">
                  <c:v>3484</c:v>
                </c:pt>
                <c:pt idx="3850">
                  <c:v>3485</c:v>
                </c:pt>
                <c:pt idx="3851">
                  <c:v>3486</c:v>
                </c:pt>
                <c:pt idx="3852">
                  <c:v>3487</c:v>
                </c:pt>
                <c:pt idx="3853">
                  <c:v>3488</c:v>
                </c:pt>
                <c:pt idx="3854">
                  <c:v>3489</c:v>
                </c:pt>
                <c:pt idx="3855">
                  <c:v>3490</c:v>
                </c:pt>
                <c:pt idx="3856">
                  <c:v>3491</c:v>
                </c:pt>
                <c:pt idx="3857">
                  <c:v>3492</c:v>
                </c:pt>
                <c:pt idx="3858">
                  <c:v>3493</c:v>
                </c:pt>
                <c:pt idx="3859">
                  <c:v>3494</c:v>
                </c:pt>
                <c:pt idx="3860">
                  <c:v>3495</c:v>
                </c:pt>
                <c:pt idx="3861">
                  <c:v>3496</c:v>
                </c:pt>
                <c:pt idx="3862">
                  <c:v>3497</c:v>
                </c:pt>
                <c:pt idx="3863">
                  <c:v>3498</c:v>
                </c:pt>
                <c:pt idx="3864">
                  <c:v>3499</c:v>
                </c:pt>
                <c:pt idx="3865">
                  <c:v>3500</c:v>
                </c:pt>
                <c:pt idx="3866">
                  <c:v>3501</c:v>
                </c:pt>
                <c:pt idx="3867">
                  <c:v>3502</c:v>
                </c:pt>
                <c:pt idx="3868">
                  <c:v>3503</c:v>
                </c:pt>
                <c:pt idx="3869">
                  <c:v>3504</c:v>
                </c:pt>
                <c:pt idx="3870">
                  <c:v>3505</c:v>
                </c:pt>
                <c:pt idx="3871">
                  <c:v>3506</c:v>
                </c:pt>
                <c:pt idx="3872">
                  <c:v>3507</c:v>
                </c:pt>
                <c:pt idx="3873">
                  <c:v>3508</c:v>
                </c:pt>
                <c:pt idx="3874">
                  <c:v>3509</c:v>
                </c:pt>
                <c:pt idx="3875">
                  <c:v>3510</c:v>
                </c:pt>
                <c:pt idx="3876">
                  <c:v>3511</c:v>
                </c:pt>
                <c:pt idx="3877">
                  <c:v>3512</c:v>
                </c:pt>
                <c:pt idx="3878">
                  <c:v>3513</c:v>
                </c:pt>
                <c:pt idx="3879">
                  <c:v>3514</c:v>
                </c:pt>
                <c:pt idx="3880">
                  <c:v>3515</c:v>
                </c:pt>
                <c:pt idx="3881">
                  <c:v>3516</c:v>
                </c:pt>
                <c:pt idx="3882">
                  <c:v>3517</c:v>
                </c:pt>
                <c:pt idx="3883">
                  <c:v>3518</c:v>
                </c:pt>
                <c:pt idx="3884">
                  <c:v>3519</c:v>
                </c:pt>
                <c:pt idx="3885">
                  <c:v>3520</c:v>
                </c:pt>
                <c:pt idx="3886">
                  <c:v>3521</c:v>
                </c:pt>
                <c:pt idx="3887">
                  <c:v>3522</c:v>
                </c:pt>
                <c:pt idx="3888">
                  <c:v>3523</c:v>
                </c:pt>
                <c:pt idx="3889">
                  <c:v>3524</c:v>
                </c:pt>
                <c:pt idx="3890">
                  <c:v>3525</c:v>
                </c:pt>
                <c:pt idx="3891">
                  <c:v>3526</c:v>
                </c:pt>
                <c:pt idx="3892">
                  <c:v>3527</c:v>
                </c:pt>
                <c:pt idx="3893">
                  <c:v>3528</c:v>
                </c:pt>
                <c:pt idx="3894">
                  <c:v>3529</c:v>
                </c:pt>
                <c:pt idx="3895">
                  <c:v>3530</c:v>
                </c:pt>
                <c:pt idx="3896">
                  <c:v>3531</c:v>
                </c:pt>
                <c:pt idx="3897">
                  <c:v>3532</c:v>
                </c:pt>
                <c:pt idx="3898">
                  <c:v>3533</c:v>
                </c:pt>
                <c:pt idx="3899">
                  <c:v>3534</c:v>
                </c:pt>
                <c:pt idx="3900">
                  <c:v>3535</c:v>
                </c:pt>
                <c:pt idx="3901">
                  <c:v>3536</c:v>
                </c:pt>
                <c:pt idx="3902">
                  <c:v>3537</c:v>
                </c:pt>
                <c:pt idx="3903">
                  <c:v>3538</c:v>
                </c:pt>
                <c:pt idx="3904">
                  <c:v>3539</c:v>
                </c:pt>
                <c:pt idx="3905">
                  <c:v>3540</c:v>
                </c:pt>
                <c:pt idx="3906">
                  <c:v>3541</c:v>
                </c:pt>
                <c:pt idx="3907">
                  <c:v>3542</c:v>
                </c:pt>
                <c:pt idx="3908">
                  <c:v>3543</c:v>
                </c:pt>
                <c:pt idx="3909">
                  <c:v>3544</c:v>
                </c:pt>
                <c:pt idx="3910">
                  <c:v>3545</c:v>
                </c:pt>
                <c:pt idx="3911">
                  <c:v>3546</c:v>
                </c:pt>
                <c:pt idx="3912">
                  <c:v>3547</c:v>
                </c:pt>
                <c:pt idx="3913">
                  <c:v>3548</c:v>
                </c:pt>
                <c:pt idx="3914">
                  <c:v>3549</c:v>
                </c:pt>
                <c:pt idx="3915">
                  <c:v>3550</c:v>
                </c:pt>
                <c:pt idx="3916">
                  <c:v>3551</c:v>
                </c:pt>
                <c:pt idx="3917">
                  <c:v>3552</c:v>
                </c:pt>
                <c:pt idx="3918">
                  <c:v>3553</c:v>
                </c:pt>
                <c:pt idx="3919">
                  <c:v>3554</c:v>
                </c:pt>
                <c:pt idx="3920">
                  <c:v>3555</c:v>
                </c:pt>
                <c:pt idx="3921">
                  <c:v>3556</c:v>
                </c:pt>
                <c:pt idx="3922">
                  <c:v>3557</c:v>
                </c:pt>
                <c:pt idx="3923">
                  <c:v>3558</c:v>
                </c:pt>
                <c:pt idx="3924">
                  <c:v>3559</c:v>
                </c:pt>
                <c:pt idx="3925">
                  <c:v>3560</c:v>
                </c:pt>
                <c:pt idx="3926">
                  <c:v>3561</c:v>
                </c:pt>
                <c:pt idx="3927">
                  <c:v>3562</c:v>
                </c:pt>
                <c:pt idx="3928">
                  <c:v>3563</c:v>
                </c:pt>
                <c:pt idx="3929">
                  <c:v>3564</c:v>
                </c:pt>
                <c:pt idx="3930">
                  <c:v>3565</c:v>
                </c:pt>
                <c:pt idx="3931">
                  <c:v>3566</c:v>
                </c:pt>
                <c:pt idx="3932">
                  <c:v>3567</c:v>
                </c:pt>
                <c:pt idx="3933">
                  <c:v>3568</c:v>
                </c:pt>
                <c:pt idx="3934">
                  <c:v>3569</c:v>
                </c:pt>
                <c:pt idx="3935">
                  <c:v>3570</c:v>
                </c:pt>
                <c:pt idx="3936">
                  <c:v>3571</c:v>
                </c:pt>
                <c:pt idx="3937">
                  <c:v>3572</c:v>
                </c:pt>
                <c:pt idx="3938">
                  <c:v>3573</c:v>
                </c:pt>
                <c:pt idx="3939">
                  <c:v>3574</c:v>
                </c:pt>
                <c:pt idx="3940">
                  <c:v>3575</c:v>
                </c:pt>
                <c:pt idx="3941">
                  <c:v>3576</c:v>
                </c:pt>
                <c:pt idx="3942">
                  <c:v>3577</c:v>
                </c:pt>
                <c:pt idx="3943">
                  <c:v>3578</c:v>
                </c:pt>
                <c:pt idx="3944">
                  <c:v>3579</c:v>
                </c:pt>
                <c:pt idx="3945">
                  <c:v>3580</c:v>
                </c:pt>
                <c:pt idx="3946">
                  <c:v>3581</c:v>
                </c:pt>
                <c:pt idx="3947">
                  <c:v>3582</c:v>
                </c:pt>
                <c:pt idx="3948">
                  <c:v>3583</c:v>
                </c:pt>
                <c:pt idx="3949">
                  <c:v>3584</c:v>
                </c:pt>
                <c:pt idx="3950">
                  <c:v>3585</c:v>
                </c:pt>
                <c:pt idx="3951">
                  <c:v>3586</c:v>
                </c:pt>
                <c:pt idx="3952">
                  <c:v>3587</c:v>
                </c:pt>
                <c:pt idx="3953">
                  <c:v>3588</c:v>
                </c:pt>
                <c:pt idx="3954">
                  <c:v>3589</c:v>
                </c:pt>
                <c:pt idx="3955">
                  <c:v>3590</c:v>
                </c:pt>
                <c:pt idx="3956">
                  <c:v>3591</c:v>
                </c:pt>
                <c:pt idx="3957">
                  <c:v>3592</c:v>
                </c:pt>
                <c:pt idx="3958">
                  <c:v>3593</c:v>
                </c:pt>
                <c:pt idx="3959">
                  <c:v>3594</c:v>
                </c:pt>
                <c:pt idx="3960">
                  <c:v>3595</c:v>
                </c:pt>
                <c:pt idx="3961">
                  <c:v>3596</c:v>
                </c:pt>
                <c:pt idx="3962">
                  <c:v>3597</c:v>
                </c:pt>
                <c:pt idx="3963">
                  <c:v>3598</c:v>
                </c:pt>
                <c:pt idx="3964">
                  <c:v>3599</c:v>
                </c:pt>
                <c:pt idx="3965">
                  <c:v>3600</c:v>
                </c:pt>
                <c:pt idx="3966">
                  <c:v>3601</c:v>
                </c:pt>
                <c:pt idx="3967">
                  <c:v>3602</c:v>
                </c:pt>
                <c:pt idx="3968">
                  <c:v>3603</c:v>
                </c:pt>
                <c:pt idx="3969">
                  <c:v>3604</c:v>
                </c:pt>
                <c:pt idx="3970">
                  <c:v>3605</c:v>
                </c:pt>
                <c:pt idx="3971">
                  <c:v>3606</c:v>
                </c:pt>
                <c:pt idx="3972">
                  <c:v>3607</c:v>
                </c:pt>
                <c:pt idx="3973">
                  <c:v>3608</c:v>
                </c:pt>
                <c:pt idx="3974">
                  <c:v>3609</c:v>
                </c:pt>
                <c:pt idx="3975">
                  <c:v>3610</c:v>
                </c:pt>
                <c:pt idx="3976">
                  <c:v>3611</c:v>
                </c:pt>
                <c:pt idx="3977">
                  <c:v>3612</c:v>
                </c:pt>
                <c:pt idx="3978">
                  <c:v>3613</c:v>
                </c:pt>
                <c:pt idx="3979">
                  <c:v>3614</c:v>
                </c:pt>
                <c:pt idx="3980">
                  <c:v>3615</c:v>
                </c:pt>
                <c:pt idx="3981">
                  <c:v>3616</c:v>
                </c:pt>
                <c:pt idx="3982">
                  <c:v>3617</c:v>
                </c:pt>
                <c:pt idx="3983">
                  <c:v>3618</c:v>
                </c:pt>
                <c:pt idx="3984">
                  <c:v>3619</c:v>
                </c:pt>
                <c:pt idx="3985">
                  <c:v>3620</c:v>
                </c:pt>
                <c:pt idx="3986">
                  <c:v>3621</c:v>
                </c:pt>
                <c:pt idx="3987">
                  <c:v>3622</c:v>
                </c:pt>
                <c:pt idx="3988">
                  <c:v>3623</c:v>
                </c:pt>
                <c:pt idx="3989">
                  <c:v>3624</c:v>
                </c:pt>
                <c:pt idx="3990">
                  <c:v>3625</c:v>
                </c:pt>
                <c:pt idx="3991">
                  <c:v>3626</c:v>
                </c:pt>
                <c:pt idx="3992">
                  <c:v>3627</c:v>
                </c:pt>
                <c:pt idx="3993">
                  <c:v>3628</c:v>
                </c:pt>
                <c:pt idx="3994">
                  <c:v>3629</c:v>
                </c:pt>
                <c:pt idx="3995">
                  <c:v>3630</c:v>
                </c:pt>
                <c:pt idx="3996">
                  <c:v>3631</c:v>
                </c:pt>
              </c:numCache>
            </c:numRef>
          </c:cat>
          <c:val>
            <c:numRef>
              <c:f>'Figure 22 data'!$L$4:$L$4000</c:f>
              <c:numCache>
                <c:formatCode>0.00</c:formatCode>
                <c:ptCount val="3997"/>
                <c:pt idx="0">
                  <c:v>100</c:v>
                </c:pt>
                <c:pt idx="1">
                  <c:v>99.017402273637558</c:v>
                </c:pt>
                <c:pt idx="2">
                  <c:v>100.0237695069044</c:v>
                </c:pt>
                <c:pt idx="3">
                  <c:v>100.22871131840284</c:v>
                </c:pt>
                <c:pt idx="4">
                  <c:v>100.17181423100968</c:v>
                </c:pt>
                <c:pt idx="5">
                  <c:v>100.17181423100968</c:v>
                </c:pt>
                <c:pt idx="6">
                  <c:v>100.17181423100968</c:v>
                </c:pt>
                <c:pt idx="7">
                  <c:v>99.898932805288453</c:v>
                </c:pt>
                <c:pt idx="8">
                  <c:v>100.67789885045426</c:v>
                </c:pt>
                <c:pt idx="9">
                  <c:v>100.93955058787421</c:v>
                </c:pt>
                <c:pt idx="10">
                  <c:v>99.568405646287303</c:v>
                </c:pt>
                <c:pt idx="11">
                  <c:v>96.680129815196793</c:v>
                </c:pt>
                <c:pt idx="12">
                  <c:v>96.680129815196793</c:v>
                </c:pt>
                <c:pt idx="13">
                  <c:v>96.680129815196793</c:v>
                </c:pt>
                <c:pt idx="14">
                  <c:v>98.116032625987771</c:v>
                </c:pt>
                <c:pt idx="15">
                  <c:v>98.252099015905017</c:v>
                </c:pt>
                <c:pt idx="16">
                  <c:v>98.508510232117686</c:v>
                </c:pt>
                <c:pt idx="17">
                  <c:v>99.795806834388316</c:v>
                </c:pt>
                <c:pt idx="18">
                  <c:v>100.08908886052355</c:v>
                </c:pt>
                <c:pt idx="19">
                  <c:v>100.08908886052355</c:v>
                </c:pt>
                <c:pt idx="20">
                  <c:v>100.08908886052355</c:v>
                </c:pt>
                <c:pt idx="21">
                  <c:v>99.791689282011191</c:v>
                </c:pt>
                <c:pt idx="22">
                  <c:v>99.868799808346694</c:v>
                </c:pt>
                <c:pt idx="23">
                  <c:v>100.847279982332</c:v>
                </c:pt>
                <c:pt idx="24">
                  <c:v>101.71664501832315</c:v>
                </c:pt>
                <c:pt idx="25">
                  <c:v>101.97698662544127</c:v>
                </c:pt>
                <c:pt idx="26">
                  <c:v>101.97698662544127</c:v>
                </c:pt>
                <c:pt idx="27">
                  <c:v>101.97698662544127</c:v>
                </c:pt>
                <c:pt idx="28">
                  <c:v>101.71552204949303</c:v>
                </c:pt>
                <c:pt idx="29">
                  <c:v>102.62587544778386</c:v>
                </c:pt>
                <c:pt idx="30">
                  <c:v>102.42074647481371</c:v>
                </c:pt>
                <c:pt idx="31">
                  <c:v>102.23059041957862</c:v>
                </c:pt>
                <c:pt idx="32">
                  <c:v>102.71852037626945</c:v>
                </c:pt>
                <c:pt idx="33">
                  <c:v>102.71852037626945</c:v>
                </c:pt>
                <c:pt idx="34">
                  <c:v>102.71852037626945</c:v>
                </c:pt>
                <c:pt idx="35">
                  <c:v>101.88995654110632</c:v>
                </c:pt>
                <c:pt idx="36">
                  <c:v>100.76174718977055</c:v>
                </c:pt>
                <c:pt idx="37">
                  <c:v>100.93749181168565</c:v>
                </c:pt>
                <c:pt idx="38">
                  <c:v>101.00599291032347</c:v>
                </c:pt>
                <c:pt idx="39">
                  <c:v>100.1637662877271</c:v>
                </c:pt>
                <c:pt idx="40">
                  <c:v>100.1637662877271</c:v>
                </c:pt>
                <c:pt idx="41">
                  <c:v>100.1637662877271</c:v>
                </c:pt>
                <c:pt idx="42">
                  <c:v>100.45105914676832</c:v>
                </c:pt>
                <c:pt idx="43">
                  <c:v>99.027883316052112</c:v>
                </c:pt>
                <c:pt idx="44">
                  <c:v>99.66367083537655</c:v>
                </c:pt>
                <c:pt idx="45">
                  <c:v>100.06981122893968</c:v>
                </c:pt>
                <c:pt idx="46">
                  <c:v>99.535278065798508</c:v>
                </c:pt>
                <c:pt idx="47">
                  <c:v>99.535278065798508</c:v>
                </c:pt>
                <c:pt idx="48">
                  <c:v>99.535278065798508</c:v>
                </c:pt>
                <c:pt idx="49">
                  <c:v>100.37114119835751</c:v>
                </c:pt>
                <c:pt idx="50">
                  <c:v>100.48362524284204</c:v>
                </c:pt>
                <c:pt idx="51">
                  <c:v>100.3460615611513</c:v>
                </c:pt>
                <c:pt idx="52">
                  <c:v>100.81958008452214</c:v>
                </c:pt>
                <c:pt idx="53">
                  <c:v>100.89332170436725</c:v>
                </c:pt>
                <c:pt idx="54">
                  <c:v>100.89332170436725</c:v>
                </c:pt>
                <c:pt idx="55">
                  <c:v>100.89332170436725</c:v>
                </c:pt>
                <c:pt idx="56">
                  <c:v>101.82332705718534</c:v>
                </c:pt>
                <c:pt idx="57">
                  <c:v>100.54894459646118</c:v>
                </c:pt>
                <c:pt idx="58">
                  <c:v>100.50009545235059</c:v>
                </c:pt>
                <c:pt idx="59">
                  <c:v>102.12783877162187</c:v>
                </c:pt>
                <c:pt idx="60">
                  <c:v>102.16059202916729</c:v>
                </c:pt>
                <c:pt idx="61">
                  <c:v>102.16059202916729</c:v>
                </c:pt>
                <c:pt idx="62">
                  <c:v>102.16059202916729</c:v>
                </c:pt>
                <c:pt idx="63">
                  <c:v>101.8542087000139</c:v>
                </c:pt>
                <c:pt idx="64">
                  <c:v>102.42205660511556</c:v>
                </c:pt>
                <c:pt idx="65">
                  <c:v>102.27550917278379</c:v>
                </c:pt>
                <c:pt idx="66">
                  <c:v>101.90736255797331</c:v>
                </c:pt>
                <c:pt idx="67">
                  <c:v>102.93319458429571</c:v>
                </c:pt>
                <c:pt idx="68">
                  <c:v>102.93319458429571</c:v>
                </c:pt>
                <c:pt idx="69">
                  <c:v>102.93319458429571</c:v>
                </c:pt>
                <c:pt idx="70">
                  <c:v>103.06701503655269</c:v>
                </c:pt>
                <c:pt idx="71">
                  <c:v>103.49954519762385</c:v>
                </c:pt>
                <c:pt idx="72">
                  <c:v>104.45874774002527</c:v>
                </c:pt>
                <c:pt idx="73">
                  <c:v>105.6678108471303</c:v>
                </c:pt>
                <c:pt idx="74">
                  <c:v>105.77823611542625</c:v>
                </c:pt>
                <c:pt idx="75">
                  <c:v>105.77823611542625</c:v>
                </c:pt>
                <c:pt idx="76">
                  <c:v>105.77823611542625</c:v>
                </c:pt>
                <c:pt idx="77">
                  <c:v>105.34795189201535</c:v>
                </c:pt>
                <c:pt idx="78">
                  <c:v>105.06533806976633</c:v>
                </c:pt>
                <c:pt idx="79">
                  <c:v>105.74117814403199</c:v>
                </c:pt>
                <c:pt idx="80">
                  <c:v>105.2888088669619</c:v>
                </c:pt>
                <c:pt idx="81">
                  <c:v>103.52499915777338</c:v>
                </c:pt>
                <c:pt idx="82">
                  <c:v>103.52499915777338</c:v>
                </c:pt>
                <c:pt idx="83">
                  <c:v>103.52499915777338</c:v>
                </c:pt>
                <c:pt idx="84">
                  <c:v>104.21506350388735</c:v>
                </c:pt>
                <c:pt idx="85">
                  <c:v>103.9129848885828</c:v>
                </c:pt>
                <c:pt idx="86">
                  <c:v>104.90456636558626</c:v>
                </c:pt>
                <c:pt idx="87">
                  <c:v>105.78385095957688</c:v>
                </c:pt>
                <c:pt idx="88">
                  <c:v>104.94873647290466</c:v>
                </c:pt>
                <c:pt idx="89">
                  <c:v>104.94873647290466</c:v>
                </c:pt>
                <c:pt idx="90">
                  <c:v>104.94873647290466</c:v>
                </c:pt>
                <c:pt idx="91">
                  <c:v>106.32512193569882</c:v>
                </c:pt>
                <c:pt idx="92">
                  <c:v>106.43554720399479</c:v>
                </c:pt>
                <c:pt idx="93">
                  <c:v>105.54428427581612</c:v>
                </c:pt>
                <c:pt idx="94">
                  <c:v>106.08929848137183</c:v>
                </c:pt>
                <c:pt idx="95">
                  <c:v>106.20477710940339</c:v>
                </c:pt>
                <c:pt idx="96">
                  <c:v>106.20477710940339</c:v>
                </c:pt>
                <c:pt idx="97">
                  <c:v>106.20477710940339</c:v>
                </c:pt>
                <c:pt idx="98">
                  <c:v>106.88903944989504</c:v>
                </c:pt>
                <c:pt idx="99">
                  <c:v>106.76345410239233</c:v>
                </c:pt>
                <c:pt idx="100">
                  <c:v>106.7907796772588</c:v>
                </c:pt>
                <c:pt idx="101">
                  <c:v>106.66669162152959</c:v>
                </c:pt>
                <c:pt idx="102">
                  <c:v>105.97157391568004</c:v>
                </c:pt>
                <c:pt idx="103">
                  <c:v>105.97157391568004</c:v>
                </c:pt>
                <c:pt idx="104">
                  <c:v>105.97157391568004</c:v>
                </c:pt>
                <c:pt idx="105">
                  <c:v>106.29367880845524</c:v>
                </c:pt>
                <c:pt idx="106">
                  <c:v>105.93713620488944</c:v>
                </c:pt>
                <c:pt idx="107">
                  <c:v>106.10427139910691</c:v>
                </c:pt>
                <c:pt idx="108">
                  <c:v>105.01967067067446</c:v>
                </c:pt>
                <c:pt idx="109">
                  <c:v>104.18399469958716</c:v>
                </c:pt>
                <c:pt idx="110">
                  <c:v>104.18399469958716</c:v>
                </c:pt>
                <c:pt idx="111">
                  <c:v>104.18399469958716</c:v>
                </c:pt>
                <c:pt idx="112">
                  <c:v>106.01686699182858</c:v>
                </c:pt>
                <c:pt idx="113">
                  <c:v>107.16304384444641</c:v>
                </c:pt>
                <c:pt idx="114">
                  <c:v>108.31614567151669</c:v>
                </c:pt>
                <c:pt idx="115">
                  <c:v>107.48290279956134</c:v>
                </c:pt>
                <c:pt idx="116">
                  <c:v>106.56543726534636</c:v>
                </c:pt>
                <c:pt idx="117">
                  <c:v>106.56543726534636</c:v>
                </c:pt>
                <c:pt idx="118">
                  <c:v>106.56543726534636</c:v>
                </c:pt>
                <c:pt idx="119">
                  <c:v>105.5766632104182</c:v>
                </c:pt>
                <c:pt idx="120">
                  <c:v>103.58844689667569</c:v>
                </c:pt>
                <c:pt idx="121">
                  <c:v>103.72582341689476</c:v>
                </c:pt>
                <c:pt idx="122">
                  <c:v>104.24744243848944</c:v>
                </c:pt>
                <c:pt idx="123">
                  <c:v>103.22123608922368</c:v>
                </c:pt>
                <c:pt idx="124">
                  <c:v>103.22123608922368</c:v>
                </c:pt>
                <c:pt idx="125">
                  <c:v>103.22123608922368</c:v>
                </c:pt>
                <c:pt idx="126">
                  <c:v>103.47540136777609</c:v>
                </c:pt>
                <c:pt idx="127">
                  <c:v>104.32211986569297</c:v>
                </c:pt>
                <c:pt idx="128">
                  <c:v>105.85066760496956</c:v>
                </c:pt>
                <c:pt idx="129">
                  <c:v>105.80556169029273</c:v>
                </c:pt>
                <c:pt idx="130">
                  <c:v>106.08630389782486</c:v>
                </c:pt>
                <c:pt idx="131">
                  <c:v>106.08630389782486</c:v>
                </c:pt>
                <c:pt idx="132">
                  <c:v>106.08630389782486</c:v>
                </c:pt>
                <c:pt idx="133">
                  <c:v>106.07338975627837</c:v>
                </c:pt>
                <c:pt idx="134">
                  <c:v>106.42319454686341</c:v>
                </c:pt>
                <c:pt idx="135">
                  <c:v>106.58022302160974</c:v>
                </c:pt>
                <c:pt idx="136">
                  <c:v>107.0204268030201</c:v>
                </c:pt>
                <c:pt idx="137">
                  <c:v>107.12991626395764</c:v>
                </c:pt>
                <c:pt idx="138">
                  <c:v>107.12991626395764</c:v>
                </c:pt>
                <c:pt idx="139">
                  <c:v>107.12991626395764</c:v>
                </c:pt>
                <c:pt idx="140">
                  <c:v>107.16098506825787</c:v>
                </c:pt>
                <c:pt idx="141">
                  <c:v>107.02491867834063</c:v>
                </c:pt>
                <c:pt idx="142">
                  <c:v>106.83401397721879</c:v>
                </c:pt>
                <c:pt idx="143">
                  <c:v>107.69196216343697</c:v>
                </c:pt>
                <c:pt idx="144">
                  <c:v>107.06965027007409</c:v>
                </c:pt>
                <c:pt idx="145">
                  <c:v>107.06965027007409</c:v>
                </c:pt>
                <c:pt idx="146">
                  <c:v>107.06965027007409</c:v>
                </c:pt>
                <c:pt idx="147">
                  <c:v>107.6650109115139</c:v>
                </c:pt>
                <c:pt idx="148">
                  <c:v>107.01574776622792</c:v>
                </c:pt>
                <c:pt idx="149">
                  <c:v>106.33897188460381</c:v>
                </c:pt>
                <c:pt idx="150">
                  <c:v>107.46268936061907</c:v>
                </c:pt>
                <c:pt idx="151">
                  <c:v>107.81155834384566</c:v>
                </c:pt>
                <c:pt idx="152">
                  <c:v>107.81155834384566</c:v>
                </c:pt>
                <c:pt idx="153">
                  <c:v>107.81155834384566</c:v>
                </c:pt>
                <c:pt idx="154">
                  <c:v>107.4997473320133</c:v>
                </c:pt>
                <c:pt idx="155">
                  <c:v>107.60437059468693</c:v>
                </c:pt>
                <c:pt idx="156">
                  <c:v>107.54747350729374</c:v>
                </c:pt>
                <c:pt idx="157">
                  <c:v>107.54747350729374</c:v>
                </c:pt>
                <c:pt idx="158">
                  <c:v>107.54747350729374</c:v>
                </c:pt>
                <c:pt idx="159">
                  <c:v>107.54747350729374</c:v>
                </c:pt>
                <c:pt idx="160">
                  <c:v>107.54747350729374</c:v>
                </c:pt>
                <c:pt idx="161">
                  <c:v>107.64985083230714</c:v>
                </c:pt>
                <c:pt idx="162">
                  <c:v>108.4829065427908</c:v>
                </c:pt>
                <c:pt idx="163">
                  <c:v>108.39288187490882</c:v>
                </c:pt>
                <c:pt idx="164">
                  <c:v>108.39288187490882</c:v>
                </c:pt>
                <c:pt idx="165">
                  <c:v>109.49657307345348</c:v>
                </c:pt>
                <c:pt idx="166">
                  <c:v>109.49657307345348</c:v>
                </c:pt>
                <c:pt idx="167">
                  <c:v>109.49657307345348</c:v>
                </c:pt>
                <c:pt idx="168">
                  <c:v>110.8686538223988</c:v>
                </c:pt>
                <c:pt idx="169">
                  <c:v>111.02025461446615</c:v>
                </c:pt>
                <c:pt idx="170">
                  <c:v>110.86640788473855</c:v>
                </c:pt>
                <c:pt idx="171">
                  <c:v>110.50612205173898</c:v>
                </c:pt>
                <c:pt idx="172">
                  <c:v>112.2495311605135</c:v>
                </c:pt>
                <c:pt idx="173">
                  <c:v>112.2495311605135</c:v>
                </c:pt>
                <c:pt idx="174">
                  <c:v>112.2495311605135</c:v>
                </c:pt>
                <c:pt idx="175">
                  <c:v>112.60195621170217</c:v>
                </c:pt>
                <c:pt idx="176">
                  <c:v>112.85518568289615</c:v>
                </c:pt>
                <c:pt idx="177">
                  <c:v>112.39139955605307</c:v>
                </c:pt>
                <c:pt idx="178">
                  <c:v>113.06686530737537</c:v>
                </c:pt>
                <c:pt idx="179">
                  <c:v>112.84807354697199</c:v>
                </c:pt>
                <c:pt idx="180">
                  <c:v>112.84807354697199</c:v>
                </c:pt>
                <c:pt idx="181">
                  <c:v>112.84807354697199</c:v>
                </c:pt>
                <c:pt idx="182">
                  <c:v>110.90851921586837</c:v>
                </c:pt>
                <c:pt idx="183">
                  <c:v>110.27703641039278</c:v>
                </c:pt>
                <c:pt idx="184">
                  <c:v>110.10484785643975</c:v>
                </c:pt>
                <c:pt idx="185">
                  <c:v>111.47655428244173</c:v>
                </c:pt>
                <c:pt idx="186">
                  <c:v>111.32738658950632</c:v>
                </c:pt>
                <c:pt idx="187">
                  <c:v>111.32738658950632</c:v>
                </c:pt>
                <c:pt idx="188">
                  <c:v>111.32738658950632</c:v>
                </c:pt>
                <c:pt idx="189">
                  <c:v>111.50706160232689</c:v>
                </c:pt>
                <c:pt idx="190">
                  <c:v>112.19562865666734</c:v>
                </c:pt>
                <c:pt idx="191">
                  <c:v>111.04664438197418</c:v>
                </c:pt>
                <c:pt idx="192">
                  <c:v>110.27460331126082</c:v>
                </c:pt>
                <c:pt idx="193">
                  <c:v>111.32008729211047</c:v>
                </c:pt>
                <c:pt idx="194">
                  <c:v>111.32008729211047</c:v>
                </c:pt>
                <c:pt idx="195">
                  <c:v>111.32008729211047</c:v>
                </c:pt>
                <c:pt idx="196">
                  <c:v>112.43744127808834</c:v>
                </c:pt>
                <c:pt idx="197">
                  <c:v>112.20985292851564</c:v>
                </c:pt>
                <c:pt idx="198">
                  <c:v>111.74419518695569</c:v>
                </c:pt>
                <c:pt idx="199">
                  <c:v>110.90627327820813</c:v>
                </c:pt>
                <c:pt idx="200">
                  <c:v>112.26693717738051</c:v>
                </c:pt>
                <c:pt idx="201">
                  <c:v>112.26693717738051</c:v>
                </c:pt>
                <c:pt idx="202">
                  <c:v>112.26693717738051</c:v>
                </c:pt>
                <c:pt idx="203">
                  <c:v>113.40132285728201</c:v>
                </c:pt>
                <c:pt idx="204">
                  <c:v>113.17766489861475</c:v>
                </c:pt>
                <c:pt idx="205">
                  <c:v>112.96392649794696</c:v>
                </c:pt>
                <c:pt idx="206">
                  <c:v>112.50818831438647</c:v>
                </c:pt>
                <c:pt idx="207">
                  <c:v>112.02044551916731</c:v>
                </c:pt>
                <c:pt idx="208">
                  <c:v>112.02044551916731</c:v>
                </c:pt>
                <c:pt idx="209">
                  <c:v>112.02044551916731</c:v>
                </c:pt>
                <c:pt idx="210">
                  <c:v>111.90159798464538</c:v>
                </c:pt>
                <c:pt idx="211">
                  <c:v>112.70583082848908</c:v>
                </c:pt>
                <c:pt idx="212">
                  <c:v>114.23157114569035</c:v>
                </c:pt>
                <c:pt idx="213">
                  <c:v>113.41273970705498</c:v>
                </c:pt>
                <c:pt idx="214">
                  <c:v>114.75450029758687</c:v>
                </c:pt>
                <c:pt idx="215">
                  <c:v>114.75450029758687</c:v>
                </c:pt>
                <c:pt idx="216">
                  <c:v>114.75450029758687</c:v>
                </c:pt>
                <c:pt idx="217">
                  <c:v>114.42902649832128</c:v>
                </c:pt>
                <c:pt idx="218">
                  <c:v>114.4791857727337</c:v>
                </c:pt>
                <c:pt idx="219">
                  <c:v>115.54076564014851</c:v>
                </c:pt>
                <c:pt idx="220">
                  <c:v>115.32066374944333</c:v>
                </c:pt>
                <c:pt idx="221">
                  <c:v>114.8873849424854</c:v>
                </c:pt>
                <c:pt idx="222">
                  <c:v>114.8873849424854</c:v>
                </c:pt>
                <c:pt idx="223">
                  <c:v>114.8873849424854</c:v>
                </c:pt>
                <c:pt idx="224">
                  <c:v>112.0522629693543</c:v>
                </c:pt>
                <c:pt idx="225">
                  <c:v>108.02454809862671</c:v>
                </c:pt>
                <c:pt idx="226">
                  <c:v>109.88100273630083</c:v>
                </c:pt>
                <c:pt idx="227">
                  <c:v>108.23342030103062</c:v>
                </c:pt>
                <c:pt idx="228">
                  <c:v>107.05449019086736</c:v>
                </c:pt>
                <c:pt idx="229">
                  <c:v>107.05449019086736</c:v>
                </c:pt>
                <c:pt idx="230">
                  <c:v>107.05449019086736</c:v>
                </c:pt>
                <c:pt idx="231">
                  <c:v>106.4050398841097</c:v>
                </c:pt>
                <c:pt idx="232">
                  <c:v>109.24933276935353</c:v>
                </c:pt>
                <c:pt idx="233">
                  <c:v>108.45408367615087</c:v>
                </c:pt>
                <c:pt idx="234">
                  <c:v>107.59707129729114</c:v>
                </c:pt>
                <c:pt idx="235">
                  <c:v>106.99291406668199</c:v>
                </c:pt>
                <c:pt idx="236">
                  <c:v>106.99291406668199</c:v>
                </c:pt>
                <c:pt idx="237">
                  <c:v>106.99291406668199</c:v>
                </c:pt>
                <c:pt idx="238">
                  <c:v>107.41215576326331</c:v>
                </c:pt>
                <c:pt idx="239">
                  <c:v>107.97813205364807</c:v>
                </c:pt>
                <c:pt idx="240">
                  <c:v>107.37172888537867</c:v>
                </c:pt>
                <c:pt idx="241">
                  <c:v>105.06926846067185</c:v>
                </c:pt>
                <c:pt idx="242">
                  <c:v>102.96276609682246</c:v>
                </c:pt>
                <c:pt idx="243">
                  <c:v>102.96276609682246</c:v>
                </c:pt>
                <c:pt idx="244">
                  <c:v>102.96276609682246</c:v>
                </c:pt>
                <c:pt idx="245">
                  <c:v>104.32979348603223</c:v>
                </c:pt>
                <c:pt idx="246">
                  <c:v>104.46024503179883</c:v>
                </c:pt>
                <c:pt idx="247">
                  <c:v>105.73369168516456</c:v>
                </c:pt>
                <c:pt idx="248">
                  <c:v>104.17276501128595</c:v>
                </c:pt>
                <c:pt idx="249">
                  <c:v>103.0473630820255</c:v>
                </c:pt>
                <c:pt idx="250">
                  <c:v>103.0473630820255</c:v>
                </c:pt>
                <c:pt idx="251">
                  <c:v>103.0473630820255</c:v>
                </c:pt>
                <c:pt idx="252">
                  <c:v>103.72095721863091</c:v>
                </c:pt>
                <c:pt idx="253">
                  <c:v>104.24388637052741</c:v>
                </c:pt>
                <c:pt idx="254">
                  <c:v>107.29424403609981</c:v>
                </c:pt>
                <c:pt idx="255">
                  <c:v>106.54840557142279</c:v>
                </c:pt>
                <c:pt idx="256">
                  <c:v>106.54840557142279</c:v>
                </c:pt>
                <c:pt idx="257">
                  <c:v>106.54840557142279</c:v>
                </c:pt>
                <c:pt idx="258">
                  <c:v>106.54840557142279</c:v>
                </c:pt>
                <c:pt idx="259">
                  <c:v>106.54840557142279</c:v>
                </c:pt>
                <c:pt idx="260">
                  <c:v>105.43217455427506</c:v>
                </c:pt>
                <c:pt idx="261">
                  <c:v>110.67550318361674</c:v>
                </c:pt>
                <c:pt idx="262">
                  <c:v>110.35583138997349</c:v>
                </c:pt>
                <c:pt idx="263">
                  <c:v>110.91394689854735</c:v>
                </c:pt>
                <c:pt idx="264">
                  <c:v>110.91394689854735</c:v>
                </c:pt>
                <c:pt idx="265">
                  <c:v>110.91394689854735</c:v>
                </c:pt>
                <c:pt idx="266">
                  <c:v>110.5192233547572</c:v>
                </c:pt>
                <c:pt idx="267">
                  <c:v>112.00696989320578</c:v>
                </c:pt>
                <c:pt idx="268">
                  <c:v>111.1802776727595</c:v>
                </c:pt>
                <c:pt idx="269">
                  <c:v>111.04814167374771</c:v>
                </c:pt>
                <c:pt idx="270">
                  <c:v>113.37699186596255</c:v>
                </c:pt>
                <c:pt idx="271">
                  <c:v>113.37699186596255</c:v>
                </c:pt>
                <c:pt idx="272">
                  <c:v>113.37699186596255</c:v>
                </c:pt>
                <c:pt idx="273">
                  <c:v>111.97178353652841</c:v>
                </c:pt>
                <c:pt idx="274">
                  <c:v>110.99143174782621</c:v>
                </c:pt>
                <c:pt idx="275">
                  <c:v>110.54168273135976</c:v>
                </c:pt>
                <c:pt idx="276">
                  <c:v>110.32663420039013</c:v>
                </c:pt>
                <c:pt idx="277">
                  <c:v>110.11607754474103</c:v>
                </c:pt>
                <c:pt idx="278">
                  <c:v>110.11607754474103</c:v>
                </c:pt>
                <c:pt idx="279">
                  <c:v>110.11607754474103</c:v>
                </c:pt>
                <c:pt idx="280">
                  <c:v>109.68261157631143</c:v>
                </c:pt>
                <c:pt idx="281">
                  <c:v>109.22930649188289</c:v>
                </c:pt>
                <c:pt idx="282">
                  <c:v>108.86209568443086</c:v>
                </c:pt>
                <c:pt idx="283">
                  <c:v>110.07920673481848</c:v>
                </c:pt>
                <c:pt idx="284">
                  <c:v>110.07920673481848</c:v>
                </c:pt>
                <c:pt idx="285">
                  <c:v>110.07920673481848</c:v>
                </c:pt>
                <c:pt idx="286">
                  <c:v>110.07920673481848</c:v>
                </c:pt>
                <c:pt idx="287">
                  <c:v>107.87257298361597</c:v>
                </c:pt>
                <c:pt idx="288">
                  <c:v>109.85685890645306</c:v>
                </c:pt>
                <c:pt idx="289">
                  <c:v>112.8046520855404</c:v>
                </c:pt>
                <c:pt idx="290">
                  <c:v>111.78499638778371</c:v>
                </c:pt>
                <c:pt idx="291">
                  <c:v>110.64106547282614</c:v>
                </c:pt>
                <c:pt idx="292">
                  <c:v>110.64106547282614</c:v>
                </c:pt>
                <c:pt idx="293">
                  <c:v>110.64106547282614</c:v>
                </c:pt>
                <c:pt idx="294">
                  <c:v>110.34010982635171</c:v>
                </c:pt>
                <c:pt idx="295">
                  <c:v>108.71180502266537</c:v>
                </c:pt>
                <c:pt idx="296">
                  <c:v>109.69664868668808</c:v>
                </c:pt>
                <c:pt idx="297">
                  <c:v>111.07958480099136</c:v>
                </c:pt>
                <c:pt idx="298">
                  <c:v>109.07321382449508</c:v>
                </c:pt>
                <c:pt idx="299">
                  <c:v>109.07321382449508</c:v>
                </c:pt>
                <c:pt idx="300">
                  <c:v>109.07321382449508</c:v>
                </c:pt>
                <c:pt idx="301">
                  <c:v>109.47074479036058</c:v>
                </c:pt>
                <c:pt idx="302">
                  <c:v>109.51117166824521</c:v>
                </c:pt>
                <c:pt idx="303">
                  <c:v>111.84900561110108</c:v>
                </c:pt>
                <c:pt idx="304">
                  <c:v>111.55422629319234</c:v>
                </c:pt>
                <c:pt idx="305">
                  <c:v>112.66091207528399</c:v>
                </c:pt>
                <c:pt idx="306">
                  <c:v>112.66091207528399</c:v>
                </c:pt>
                <c:pt idx="307">
                  <c:v>112.66091207528399</c:v>
                </c:pt>
                <c:pt idx="308">
                  <c:v>114.85463168494003</c:v>
                </c:pt>
                <c:pt idx="309">
                  <c:v>113.49752385372973</c:v>
                </c:pt>
                <c:pt idx="310">
                  <c:v>113.61712003413842</c:v>
                </c:pt>
                <c:pt idx="311">
                  <c:v>113.3283298833237</c:v>
                </c:pt>
                <c:pt idx="312">
                  <c:v>113.24279709076225</c:v>
                </c:pt>
                <c:pt idx="313">
                  <c:v>113.24279709076225</c:v>
                </c:pt>
                <c:pt idx="314">
                  <c:v>113.24279709076225</c:v>
                </c:pt>
                <c:pt idx="315">
                  <c:v>112.95101235640053</c:v>
                </c:pt>
                <c:pt idx="316">
                  <c:v>114.31541948500667</c:v>
                </c:pt>
                <c:pt idx="317">
                  <c:v>113.29950701668373</c:v>
                </c:pt>
                <c:pt idx="318">
                  <c:v>114.23082249980364</c:v>
                </c:pt>
                <c:pt idx="319">
                  <c:v>113.45859426761859</c:v>
                </c:pt>
                <c:pt idx="320">
                  <c:v>113.45859426761859</c:v>
                </c:pt>
                <c:pt idx="321">
                  <c:v>113.45859426761859</c:v>
                </c:pt>
                <c:pt idx="322">
                  <c:v>113.46271181999573</c:v>
                </c:pt>
                <c:pt idx="323">
                  <c:v>113.22782417302719</c:v>
                </c:pt>
                <c:pt idx="324">
                  <c:v>112.4831086771803</c:v>
                </c:pt>
                <c:pt idx="325">
                  <c:v>113.36295475558597</c:v>
                </c:pt>
                <c:pt idx="326">
                  <c:v>115.80859370613416</c:v>
                </c:pt>
                <c:pt idx="327">
                  <c:v>115.80859370613416</c:v>
                </c:pt>
                <c:pt idx="328">
                  <c:v>115.80859370613416</c:v>
                </c:pt>
                <c:pt idx="329">
                  <c:v>116.59092865779036</c:v>
                </c:pt>
                <c:pt idx="330">
                  <c:v>117.11479361704531</c:v>
                </c:pt>
                <c:pt idx="331">
                  <c:v>117.91303729379499</c:v>
                </c:pt>
                <c:pt idx="332">
                  <c:v>118.34725190811135</c:v>
                </c:pt>
                <c:pt idx="333">
                  <c:v>117.78314723244345</c:v>
                </c:pt>
                <c:pt idx="334">
                  <c:v>117.78314723244345</c:v>
                </c:pt>
                <c:pt idx="335">
                  <c:v>117.78314723244345</c:v>
                </c:pt>
                <c:pt idx="336">
                  <c:v>118.12359394944407</c:v>
                </c:pt>
                <c:pt idx="337">
                  <c:v>116.61189074261942</c:v>
                </c:pt>
                <c:pt idx="338">
                  <c:v>116.31523980999381</c:v>
                </c:pt>
                <c:pt idx="339">
                  <c:v>117.30401386492196</c:v>
                </c:pt>
                <c:pt idx="340">
                  <c:v>116.44344541810015</c:v>
                </c:pt>
                <c:pt idx="341">
                  <c:v>116.44344541810015</c:v>
                </c:pt>
                <c:pt idx="342">
                  <c:v>116.44344541810015</c:v>
                </c:pt>
                <c:pt idx="343">
                  <c:v>116.63210418156173</c:v>
                </c:pt>
                <c:pt idx="344">
                  <c:v>118.43746373746498</c:v>
                </c:pt>
                <c:pt idx="345">
                  <c:v>117.58419458803901</c:v>
                </c:pt>
                <c:pt idx="346">
                  <c:v>119.04349258279102</c:v>
                </c:pt>
                <c:pt idx="347">
                  <c:v>120.02066262647452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D40-43D0-81C8-3C9673444C17}"/>
            </c:ext>
          </c:extLst>
        </c:ser>
        <c:ser>
          <c:idx val="2"/>
          <c:order val="4"/>
          <c:spPr>
            <a:ln w="25400" cmpd="sng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dPt>
            <c:idx val="3951"/>
            <c:bubble3D val="0"/>
            <c:extLst>
              <c:ext xmlns:c16="http://schemas.microsoft.com/office/drawing/2014/chart" uri="{C3380CC4-5D6E-409C-BE32-E72D297353CC}">
                <c16:uniqueId val="{00000004-8D40-43D0-81C8-3C9673444C17}"/>
              </c:ext>
            </c:extLst>
          </c:dPt>
          <c:val>
            <c:numRef>
              <c:f>'Figure 22 data'!$N$4:$N$10001</c:f>
              <c:numCache>
                <c:formatCode>0.000%</c:formatCode>
                <c:ptCount val="999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200</c:v>
                </c:pt>
                <c:pt idx="309">
                  <c:v>-100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  <c:pt idx="3997">
                  <c:v>#N/A</c:v>
                </c:pt>
                <c:pt idx="3998">
                  <c:v>#N/A</c:v>
                </c:pt>
                <c:pt idx="3999">
                  <c:v>#N/A</c:v>
                </c:pt>
                <c:pt idx="4000">
                  <c:v>#N/A</c:v>
                </c:pt>
                <c:pt idx="4001">
                  <c:v>#N/A</c:v>
                </c:pt>
                <c:pt idx="4002">
                  <c:v>#N/A</c:v>
                </c:pt>
                <c:pt idx="4003">
                  <c:v>#N/A</c:v>
                </c:pt>
                <c:pt idx="4004">
                  <c:v>#N/A</c:v>
                </c:pt>
                <c:pt idx="4005">
                  <c:v>#N/A</c:v>
                </c:pt>
                <c:pt idx="4006">
                  <c:v>#N/A</c:v>
                </c:pt>
                <c:pt idx="4007">
                  <c:v>#N/A</c:v>
                </c:pt>
                <c:pt idx="4008">
                  <c:v>#N/A</c:v>
                </c:pt>
                <c:pt idx="4009">
                  <c:v>#N/A</c:v>
                </c:pt>
                <c:pt idx="4010">
                  <c:v>#N/A</c:v>
                </c:pt>
                <c:pt idx="4011">
                  <c:v>#N/A</c:v>
                </c:pt>
                <c:pt idx="4012">
                  <c:v>#N/A</c:v>
                </c:pt>
                <c:pt idx="4013">
                  <c:v>#N/A</c:v>
                </c:pt>
                <c:pt idx="4014">
                  <c:v>#N/A</c:v>
                </c:pt>
                <c:pt idx="4015">
                  <c:v>#N/A</c:v>
                </c:pt>
                <c:pt idx="4016">
                  <c:v>#N/A</c:v>
                </c:pt>
                <c:pt idx="4017">
                  <c:v>#N/A</c:v>
                </c:pt>
                <c:pt idx="4018">
                  <c:v>#N/A</c:v>
                </c:pt>
                <c:pt idx="4019">
                  <c:v>#N/A</c:v>
                </c:pt>
                <c:pt idx="4020">
                  <c:v>#N/A</c:v>
                </c:pt>
                <c:pt idx="4021">
                  <c:v>#N/A</c:v>
                </c:pt>
                <c:pt idx="4022">
                  <c:v>#N/A</c:v>
                </c:pt>
                <c:pt idx="4023">
                  <c:v>#N/A</c:v>
                </c:pt>
                <c:pt idx="4024">
                  <c:v>#N/A</c:v>
                </c:pt>
                <c:pt idx="4025">
                  <c:v>#N/A</c:v>
                </c:pt>
                <c:pt idx="4026">
                  <c:v>#N/A</c:v>
                </c:pt>
                <c:pt idx="4027">
                  <c:v>#N/A</c:v>
                </c:pt>
                <c:pt idx="4028">
                  <c:v>#N/A</c:v>
                </c:pt>
                <c:pt idx="4029">
                  <c:v>#N/A</c:v>
                </c:pt>
                <c:pt idx="4030">
                  <c:v>#N/A</c:v>
                </c:pt>
                <c:pt idx="4031">
                  <c:v>#N/A</c:v>
                </c:pt>
                <c:pt idx="4032">
                  <c:v>#N/A</c:v>
                </c:pt>
                <c:pt idx="4033">
                  <c:v>#N/A</c:v>
                </c:pt>
                <c:pt idx="4034">
                  <c:v>#N/A</c:v>
                </c:pt>
                <c:pt idx="4035">
                  <c:v>#N/A</c:v>
                </c:pt>
                <c:pt idx="4036">
                  <c:v>#N/A</c:v>
                </c:pt>
                <c:pt idx="4037">
                  <c:v>#N/A</c:v>
                </c:pt>
                <c:pt idx="4038">
                  <c:v>#N/A</c:v>
                </c:pt>
                <c:pt idx="4039">
                  <c:v>#N/A</c:v>
                </c:pt>
                <c:pt idx="4040">
                  <c:v>#N/A</c:v>
                </c:pt>
                <c:pt idx="4041">
                  <c:v>#N/A</c:v>
                </c:pt>
                <c:pt idx="4042">
                  <c:v>#N/A</c:v>
                </c:pt>
                <c:pt idx="4043">
                  <c:v>#N/A</c:v>
                </c:pt>
                <c:pt idx="4044">
                  <c:v>#N/A</c:v>
                </c:pt>
                <c:pt idx="4045">
                  <c:v>#N/A</c:v>
                </c:pt>
                <c:pt idx="4046">
                  <c:v>#N/A</c:v>
                </c:pt>
                <c:pt idx="4047">
                  <c:v>#N/A</c:v>
                </c:pt>
                <c:pt idx="4048">
                  <c:v>#N/A</c:v>
                </c:pt>
                <c:pt idx="4049">
                  <c:v>#N/A</c:v>
                </c:pt>
                <c:pt idx="4050">
                  <c:v>#N/A</c:v>
                </c:pt>
                <c:pt idx="4051">
                  <c:v>#N/A</c:v>
                </c:pt>
                <c:pt idx="4052">
                  <c:v>#N/A</c:v>
                </c:pt>
                <c:pt idx="4053">
                  <c:v>#N/A</c:v>
                </c:pt>
                <c:pt idx="4054">
                  <c:v>#N/A</c:v>
                </c:pt>
                <c:pt idx="4055">
                  <c:v>#N/A</c:v>
                </c:pt>
                <c:pt idx="4056">
                  <c:v>#N/A</c:v>
                </c:pt>
                <c:pt idx="4057">
                  <c:v>#N/A</c:v>
                </c:pt>
                <c:pt idx="4058">
                  <c:v>#N/A</c:v>
                </c:pt>
                <c:pt idx="4059">
                  <c:v>#N/A</c:v>
                </c:pt>
                <c:pt idx="4060">
                  <c:v>#N/A</c:v>
                </c:pt>
                <c:pt idx="4061">
                  <c:v>#N/A</c:v>
                </c:pt>
                <c:pt idx="4062">
                  <c:v>#N/A</c:v>
                </c:pt>
                <c:pt idx="4063">
                  <c:v>#N/A</c:v>
                </c:pt>
                <c:pt idx="4064">
                  <c:v>#N/A</c:v>
                </c:pt>
                <c:pt idx="4065">
                  <c:v>#N/A</c:v>
                </c:pt>
                <c:pt idx="4066">
                  <c:v>#N/A</c:v>
                </c:pt>
                <c:pt idx="4067">
                  <c:v>#N/A</c:v>
                </c:pt>
                <c:pt idx="4068">
                  <c:v>#N/A</c:v>
                </c:pt>
                <c:pt idx="4069">
                  <c:v>#N/A</c:v>
                </c:pt>
                <c:pt idx="4070">
                  <c:v>#N/A</c:v>
                </c:pt>
                <c:pt idx="4071">
                  <c:v>#N/A</c:v>
                </c:pt>
                <c:pt idx="4072">
                  <c:v>#N/A</c:v>
                </c:pt>
                <c:pt idx="4073">
                  <c:v>#N/A</c:v>
                </c:pt>
                <c:pt idx="4074">
                  <c:v>#N/A</c:v>
                </c:pt>
                <c:pt idx="4075">
                  <c:v>#N/A</c:v>
                </c:pt>
                <c:pt idx="4076">
                  <c:v>#N/A</c:v>
                </c:pt>
                <c:pt idx="4077">
                  <c:v>#N/A</c:v>
                </c:pt>
                <c:pt idx="4078">
                  <c:v>#N/A</c:v>
                </c:pt>
                <c:pt idx="4079">
                  <c:v>#N/A</c:v>
                </c:pt>
                <c:pt idx="4080">
                  <c:v>#N/A</c:v>
                </c:pt>
                <c:pt idx="4081">
                  <c:v>#N/A</c:v>
                </c:pt>
                <c:pt idx="4082">
                  <c:v>#N/A</c:v>
                </c:pt>
                <c:pt idx="4083">
                  <c:v>#N/A</c:v>
                </c:pt>
                <c:pt idx="4084">
                  <c:v>#N/A</c:v>
                </c:pt>
                <c:pt idx="4085">
                  <c:v>#N/A</c:v>
                </c:pt>
                <c:pt idx="4086">
                  <c:v>#N/A</c:v>
                </c:pt>
                <c:pt idx="4087">
                  <c:v>#N/A</c:v>
                </c:pt>
                <c:pt idx="4088">
                  <c:v>#N/A</c:v>
                </c:pt>
                <c:pt idx="4089">
                  <c:v>#N/A</c:v>
                </c:pt>
                <c:pt idx="4090">
                  <c:v>#N/A</c:v>
                </c:pt>
                <c:pt idx="4091">
                  <c:v>#N/A</c:v>
                </c:pt>
                <c:pt idx="4092">
                  <c:v>#N/A</c:v>
                </c:pt>
                <c:pt idx="4093">
                  <c:v>#N/A</c:v>
                </c:pt>
                <c:pt idx="4094">
                  <c:v>#N/A</c:v>
                </c:pt>
                <c:pt idx="4095">
                  <c:v>#N/A</c:v>
                </c:pt>
                <c:pt idx="4096">
                  <c:v>#N/A</c:v>
                </c:pt>
                <c:pt idx="4097">
                  <c:v>#N/A</c:v>
                </c:pt>
                <c:pt idx="4098">
                  <c:v>#N/A</c:v>
                </c:pt>
                <c:pt idx="4099">
                  <c:v>#N/A</c:v>
                </c:pt>
                <c:pt idx="4100">
                  <c:v>#N/A</c:v>
                </c:pt>
                <c:pt idx="4101">
                  <c:v>#N/A</c:v>
                </c:pt>
                <c:pt idx="4102">
                  <c:v>#N/A</c:v>
                </c:pt>
                <c:pt idx="4103">
                  <c:v>#N/A</c:v>
                </c:pt>
                <c:pt idx="4104">
                  <c:v>#N/A</c:v>
                </c:pt>
                <c:pt idx="4105">
                  <c:v>#N/A</c:v>
                </c:pt>
                <c:pt idx="4106">
                  <c:v>#N/A</c:v>
                </c:pt>
                <c:pt idx="4107">
                  <c:v>#N/A</c:v>
                </c:pt>
                <c:pt idx="4108">
                  <c:v>#N/A</c:v>
                </c:pt>
                <c:pt idx="4109">
                  <c:v>#N/A</c:v>
                </c:pt>
                <c:pt idx="4110">
                  <c:v>#N/A</c:v>
                </c:pt>
                <c:pt idx="4111">
                  <c:v>#N/A</c:v>
                </c:pt>
                <c:pt idx="4112">
                  <c:v>#N/A</c:v>
                </c:pt>
                <c:pt idx="4113">
                  <c:v>#N/A</c:v>
                </c:pt>
                <c:pt idx="4114">
                  <c:v>#N/A</c:v>
                </c:pt>
                <c:pt idx="4115">
                  <c:v>#N/A</c:v>
                </c:pt>
                <c:pt idx="4116">
                  <c:v>#N/A</c:v>
                </c:pt>
                <c:pt idx="4117">
                  <c:v>#N/A</c:v>
                </c:pt>
                <c:pt idx="4118">
                  <c:v>#N/A</c:v>
                </c:pt>
                <c:pt idx="4119">
                  <c:v>#N/A</c:v>
                </c:pt>
                <c:pt idx="4120">
                  <c:v>#N/A</c:v>
                </c:pt>
                <c:pt idx="4121">
                  <c:v>#N/A</c:v>
                </c:pt>
                <c:pt idx="4122">
                  <c:v>#N/A</c:v>
                </c:pt>
                <c:pt idx="4123">
                  <c:v>#N/A</c:v>
                </c:pt>
                <c:pt idx="4124">
                  <c:v>#N/A</c:v>
                </c:pt>
                <c:pt idx="4125">
                  <c:v>#N/A</c:v>
                </c:pt>
                <c:pt idx="4126">
                  <c:v>#N/A</c:v>
                </c:pt>
                <c:pt idx="4127">
                  <c:v>#N/A</c:v>
                </c:pt>
                <c:pt idx="4128">
                  <c:v>#N/A</c:v>
                </c:pt>
                <c:pt idx="4129">
                  <c:v>#N/A</c:v>
                </c:pt>
                <c:pt idx="4130">
                  <c:v>#N/A</c:v>
                </c:pt>
                <c:pt idx="4131">
                  <c:v>#N/A</c:v>
                </c:pt>
                <c:pt idx="4132">
                  <c:v>#N/A</c:v>
                </c:pt>
                <c:pt idx="4133">
                  <c:v>#N/A</c:v>
                </c:pt>
                <c:pt idx="4134">
                  <c:v>#N/A</c:v>
                </c:pt>
                <c:pt idx="4135">
                  <c:v>#N/A</c:v>
                </c:pt>
                <c:pt idx="4136">
                  <c:v>#N/A</c:v>
                </c:pt>
                <c:pt idx="4137">
                  <c:v>#N/A</c:v>
                </c:pt>
                <c:pt idx="4138">
                  <c:v>#N/A</c:v>
                </c:pt>
                <c:pt idx="4139">
                  <c:v>#N/A</c:v>
                </c:pt>
                <c:pt idx="4140">
                  <c:v>#N/A</c:v>
                </c:pt>
                <c:pt idx="4141">
                  <c:v>#N/A</c:v>
                </c:pt>
                <c:pt idx="4142">
                  <c:v>#N/A</c:v>
                </c:pt>
                <c:pt idx="4143">
                  <c:v>#N/A</c:v>
                </c:pt>
                <c:pt idx="4144">
                  <c:v>#N/A</c:v>
                </c:pt>
                <c:pt idx="4145">
                  <c:v>#N/A</c:v>
                </c:pt>
                <c:pt idx="4146">
                  <c:v>#N/A</c:v>
                </c:pt>
                <c:pt idx="4147">
                  <c:v>#N/A</c:v>
                </c:pt>
                <c:pt idx="4148">
                  <c:v>#N/A</c:v>
                </c:pt>
                <c:pt idx="4149">
                  <c:v>#N/A</c:v>
                </c:pt>
                <c:pt idx="4150">
                  <c:v>#N/A</c:v>
                </c:pt>
                <c:pt idx="4151">
                  <c:v>#N/A</c:v>
                </c:pt>
                <c:pt idx="4152">
                  <c:v>#N/A</c:v>
                </c:pt>
                <c:pt idx="4153">
                  <c:v>#N/A</c:v>
                </c:pt>
                <c:pt idx="4154">
                  <c:v>#N/A</c:v>
                </c:pt>
                <c:pt idx="4155">
                  <c:v>#N/A</c:v>
                </c:pt>
                <c:pt idx="4156">
                  <c:v>#N/A</c:v>
                </c:pt>
                <c:pt idx="4157">
                  <c:v>#N/A</c:v>
                </c:pt>
                <c:pt idx="4158">
                  <c:v>#N/A</c:v>
                </c:pt>
                <c:pt idx="4159">
                  <c:v>#N/A</c:v>
                </c:pt>
                <c:pt idx="4160">
                  <c:v>#N/A</c:v>
                </c:pt>
                <c:pt idx="4161">
                  <c:v>#N/A</c:v>
                </c:pt>
                <c:pt idx="4162">
                  <c:v>#N/A</c:v>
                </c:pt>
                <c:pt idx="4163">
                  <c:v>#N/A</c:v>
                </c:pt>
                <c:pt idx="4164">
                  <c:v>#N/A</c:v>
                </c:pt>
                <c:pt idx="4165">
                  <c:v>#N/A</c:v>
                </c:pt>
                <c:pt idx="4166">
                  <c:v>#N/A</c:v>
                </c:pt>
                <c:pt idx="4167">
                  <c:v>#N/A</c:v>
                </c:pt>
                <c:pt idx="4168">
                  <c:v>#N/A</c:v>
                </c:pt>
                <c:pt idx="4169">
                  <c:v>#N/A</c:v>
                </c:pt>
                <c:pt idx="4170">
                  <c:v>#N/A</c:v>
                </c:pt>
                <c:pt idx="4171">
                  <c:v>#N/A</c:v>
                </c:pt>
                <c:pt idx="4172">
                  <c:v>#N/A</c:v>
                </c:pt>
                <c:pt idx="4173">
                  <c:v>#N/A</c:v>
                </c:pt>
                <c:pt idx="4174">
                  <c:v>#N/A</c:v>
                </c:pt>
                <c:pt idx="4175">
                  <c:v>#N/A</c:v>
                </c:pt>
                <c:pt idx="4176">
                  <c:v>#N/A</c:v>
                </c:pt>
                <c:pt idx="4177">
                  <c:v>#N/A</c:v>
                </c:pt>
                <c:pt idx="4178">
                  <c:v>#N/A</c:v>
                </c:pt>
                <c:pt idx="4179">
                  <c:v>#N/A</c:v>
                </c:pt>
                <c:pt idx="4180">
                  <c:v>#N/A</c:v>
                </c:pt>
                <c:pt idx="4181">
                  <c:v>#N/A</c:v>
                </c:pt>
                <c:pt idx="4182">
                  <c:v>#N/A</c:v>
                </c:pt>
                <c:pt idx="4183">
                  <c:v>#N/A</c:v>
                </c:pt>
                <c:pt idx="4184">
                  <c:v>#N/A</c:v>
                </c:pt>
                <c:pt idx="4185">
                  <c:v>#N/A</c:v>
                </c:pt>
                <c:pt idx="4186">
                  <c:v>#N/A</c:v>
                </c:pt>
                <c:pt idx="4187">
                  <c:v>#N/A</c:v>
                </c:pt>
                <c:pt idx="4188">
                  <c:v>#N/A</c:v>
                </c:pt>
                <c:pt idx="4189">
                  <c:v>#N/A</c:v>
                </c:pt>
                <c:pt idx="4190">
                  <c:v>#N/A</c:v>
                </c:pt>
                <c:pt idx="4191">
                  <c:v>#N/A</c:v>
                </c:pt>
                <c:pt idx="4192">
                  <c:v>#N/A</c:v>
                </c:pt>
                <c:pt idx="4193">
                  <c:v>#N/A</c:v>
                </c:pt>
                <c:pt idx="4194">
                  <c:v>#N/A</c:v>
                </c:pt>
                <c:pt idx="4195">
                  <c:v>#N/A</c:v>
                </c:pt>
                <c:pt idx="4196">
                  <c:v>#N/A</c:v>
                </c:pt>
                <c:pt idx="4197">
                  <c:v>#N/A</c:v>
                </c:pt>
                <c:pt idx="4198">
                  <c:v>#N/A</c:v>
                </c:pt>
                <c:pt idx="4199">
                  <c:v>#N/A</c:v>
                </c:pt>
                <c:pt idx="4200">
                  <c:v>#N/A</c:v>
                </c:pt>
                <c:pt idx="4201">
                  <c:v>#N/A</c:v>
                </c:pt>
                <c:pt idx="4202">
                  <c:v>#N/A</c:v>
                </c:pt>
                <c:pt idx="4203">
                  <c:v>#N/A</c:v>
                </c:pt>
                <c:pt idx="4204">
                  <c:v>#N/A</c:v>
                </c:pt>
                <c:pt idx="4205">
                  <c:v>#N/A</c:v>
                </c:pt>
                <c:pt idx="4206">
                  <c:v>#N/A</c:v>
                </c:pt>
                <c:pt idx="4207">
                  <c:v>#N/A</c:v>
                </c:pt>
                <c:pt idx="4208">
                  <c:v>#N/A</c:v>
                </c:pt>
                <c:pt idx="4209">
                  <c:v>#N/A</c:v>
                </c:pt>
                <c:pt idx="4210">
                  <c:v>#N/A</c:v>
                </c:pt>
                <c:pt idx="4211">
                  <c:v>#N/A</c:v>
                </c:pt>
                <c:pt idx="4212">
                  <c:v>#N/A</c:v>
                </c:pt>
                <c:pt idx="4213">
                  <c:v>#N/A</c:v>
                </c:pt>
                <c:pt idx="4214">
                  <c:v>#N/A</c:v>
                </c:pt>
                <c:pt idx="4215">
                  <c:v>#N/A</c:v>
                </c:pt>
                <c:pt idx="4216">
                  <c:v>#N/A</c:v>
                </c:pt>
                <c:pt idx="4217">
                  <c:v>#N/A</c:v>
                </c:pt>
                <c:pt idx="4218">
                  <c:v>#N/A</c:v>
                </c:pt>
                <c:pt idx="4219">
                  <c:v>#N/A</c:v>
                </c:pt>
                <c:pt idx="4220">
                  <c:v>#N/A</c:v>
                </c:pt>
                <c:pt idx="4221">
                  <c:v>#N/A</c:v>
                </c:pt>
                <c:pt idx="4222">
                  <c:v>#N/A</c:v>
                </c:pt>
                <c:pt idx="4223">
                  <c:v>#N/A</c:v>
                </c:pt>
                <c:pt idx="4224">
                  <c:v>#N/A</c:v>
                </c:pt>
                <c:pt idx="4225">
                  <c:v>#N/A</c:v>
                </c:pt>
                <c:pt idx="4226">
                  <c:v>#N/A</c:v>
                </c:pt>
                <c:pt idx="4227">
                  <c:v>#N/A</c:v>
                </c:pt>
                <c:pt idx="4228">
                  <c:v>#N/A</c:v>
                </c:pt>
                <c:pt idx="4229">
                  <c:v>#N/A</c:v>
                </c:pt>
                <c:pt idx="4230">
                  <c:v>#N/A</c:v>
                </c:pt>
                <c:pt idx="4231">
                  <c:v>#N/A</c:v>
                </c:pt>
                <c:pt idx="4232">
                  <c:v>#N/A</c:v>
                </c:pt>
                <c:pt idx="4233">
                  <c:v>#N/A</c:v>
                </c:pt>
                <c:pt idx="4234">
                  <c:v>#N/A</c:v>
                </c:pt>
                <c:pt idx="4235">
                  <c:v>#N/A</c:v>
                </c:pt>
                <c:pt idx="4236">
                  <c:v>#N/A</c:v>
                </c:pt>
                <c:pt idx="4237">
                  <c:v>#N/A</c:v>
                </c:pt>
                <c:pt idx="4238">
                  <c:v>#N/A</c:v>
                </c:pt>
                <c:pt idx="4239">
                  <c:v>#N/A</c:v>
                </c:pt>
                <c:pt idx="4240">
                  <c:v>#N/A</c:v>
                </c:pt>
                <c:pt idx="4241">
                  <c:v>#N/A</c:v>
                </c:pt>
                <c:pt idx="4242">
                  <c:v>#N/A</c:v>
                </c:pt>
                <c:pt idx="4243">
                  <c:v>#N/A</c:v>
                </c:pt>
                <c:pt idx="4244">
                  <c:v>#N/A</c:v>
                </c:pt>
                <c:pt idx="4245">
                  <c:v>#N/A</c:v>
                </c:pt>
                <c:pt idx="4246">
                  <c:v>#N/A</c:v>
                </c:pt>
                <c:pt idx="4247">
                  <c:v>#N/A</c:v>
                </c:pt>
                <c:pt idx="4248">
                  <c:v>#N/A</c:v>
                </c:pt>
                <c:pt idx="4249">
                  <c:v>#N/A</c:v>
                </c:pt>
                <c:pt idx="4250">
                  <c:v>#N/A</c:v>
                </c:pt>
                <c:pt idx="4251">
                  <c:v>#N/A</c:v>
                </c:pt>
                <c:pt idx="4252">
                  <c:v>#N/A</c:v>
                </c:pt>
                <c:pt idx="4253">
                  <c:v>#N/A</c:v>
                </c:pt>
                <c:pt idx="4254">
                  <c:v>#N/A</c:v>
                </c:pt>
                <c:pt idx="4255">
                  <c:v>#N/A</c:v>
                </c:pt>
                <c:pt idx="4256">
                  <c:v>#N/A</c:v>
                </c:pt>
                <c:pt idx="4257">
                  <c:v>#N/A</c:v>
                </c:pt>
                <c:pt idx="4258">
                  <c:v>#N/A</c:v>
                </c:pt>
                <c:pt idx="4259">
                  <c:v>#N/A</c:v>
                </c:pt>
                <c:pt idx="4260">
                  <c:v>#N/A</c:v>
                </c:pt>
                <c:pt idx="4261">
                  <c:v>#N/A</c:v>
                </c:pt>
                <c:pt idx="4262">
                  <c:v>#N/A</c:v>
                </c:pt>
                <c:pt idx="4263">
                  <c:v>#N/A</c:v>
                </c:pt>
                <c:pt idx="4264">
                  <c:v>#N/A</c:v>
                </c:pt>
                <c:pt idx="4265">
                  <c:v>#N/A</c:v>
                </c:pt>
                <c:pt idx="4266">
                  <c:v>#N/A</c:v>
                </c:pt>
                <c:pt idx="4267">
                  <c:v>#N/A</c:v>
                </c:pt>
                <c:pt idx="4268">
                  <c:v>#N/A</c:v>
                </c:pt>
                <c:pt idx="4269">
                  <c:v>#N/A</c:v>
                </c:pt>
                <c:pt idx="4270">
                  <c:v>#N/A</c:v>
                </c:pt>
                <c:pt idx="4271">
                  <c:v>#N/A</c:v>
                </c:pt>
                <c:pt idx="4272">
                  <c:v>#N/A</c:v>
                </c:pt>
                <c:pt idx="4273">
                  <c:v>#N/A</c:v>
                </c:pt>
                <c:pt idx="4274">
                  <c:v>#N/A</c:v>
                </c:pt>
                <c:pt idx="4275">
                  <c:v>#N/A</c:v>
                </c:pt>
                <c:pt idx="4276">
                  <c:v>#N/A</c:v>
                </c:pt>
                <c:pt idx="4277">
                  <c:v>#N/A</c:v>
                </c:pt>
                <c:pt idx="4278">
                  <c:v>#N/A</c:v>
                </c:pt>
                <c:pt idx="4279">
                  <c:v>#N/A</c:v>
                </c:pt>
                <c:pt idx="4280">
                  <c:v>#N/A</c:v>
                </c:pt>
                <c:pt idx="4281">
                  <c:v>#N/A</c:v>
                </c:pt>
                <c:pt idx="4282">
                  <c:v>#N/A</c:v>
                </c:pt>
                <c:pt idx="4283">
                  <c:v>#N/A</c:v>
                </c:pt>
                <c:pt idx="4284">
                  <c:v>#N/A</c:v>
                </c:pt>
                <c:pt idx="4285">
                  <c:v>#N/A</c:v>
                </c:pt>
                <c:pt idx="4286">
                  <c:v>#N/A</c:v>
                </c:pt>
                <c:pt idx="4287">
                  <c:v>#N/A</c:v>
                </c:pt>
                <c:pt idx="4288">
                  <c:v>#N/A</c:v>
                </c:pt>
                <c:pt idx="4289">
                  <c:v>#N/A</c:v>
                </c:pt>
                <c:pt idx="4290">
                  <c:v>#N/A</c:v>
                </c:pt>
                <c:pt idx="4291">
                  <c:v>#N/A</c:v>
                </c:pt>
                <c:pt idx="4292">
                  <c:v>#N/A</c:v>
                </c:pt>
                <c:pt idx="4293">
                  <c:v>#N/A</c:v>
                </c:pt>
                <c:pt idx="4294">
                  <c:v>#N/A</c:v>
                </c:pt>
                <c:pt idx="4295">
                  <c:v>#N/A</c:v>
                </c:pt>
                <c:pt idx="4296">
                  <c:v>#N/A</c:v>
                </c:pt>
                <c:pt idx="4297">
                  <c:v>#N/A</c:v>
                </c:pt>
                <c:pt idx="4298">
                  <c:v>#N/A</c:v>
                </c:pt>
                <c:pt idx="4299">
                  <c:v>#N/A</c:v>
                </c:pt>
                <c:pt idx="4300">
                  <c:v>#N/A</c:v>
                </c:pt>
                <c:pt idx="4301">
                  <c:v>#N/A</c:v>
                </c:pt>
                <c:pt idx="4302">
                  <c:v>#N/A</c:v>
                </c:pt>
                <c:pt idx="4303">
                  <c:v>#N/A</c:v>
                </c:pt>
                <c:pt idx="4304">
                  <c:v>#N/A</c:v>
                </c:pt>
                <c:pt idx="4305">
                  <c:v>#N/A</c:v>
                </c:pt>
                <c:pt idx="4306">
                  <c:v>#N/A</c:v>
                </c:pt>
                <c:pt idx="4307">
                  <c:v>#N/A</c:v>
                </c:pt>
                <c:pt idx="4308">
                  <c:v>#N/A</c:v>
                </c:pt>
                <c:pt idx="4309">
                  <c:v>#N/A</c:v>
                </c:pt>
                <c:pt idx="4310">
                  <c:v>#N/A</c:v>
                </c:pt>
                <c:pt idx="4311">
                  <c:v>#N/A</c:v>
                </c:pt>
                <c:pt idx="4312">
                  <c:v>#N/A</c:v>
                </c:pt>
                <c:pt idx="4313">
                  <c:v>#N/A</c:v>
                </c:pt>
                <c:pt idx="4314">
                  <c:v>#N/A</c:v>
                </c:pt>
                <c:pt idx="4315">
                  <c:v>#N/A</c:v>
                </c:pt>
                <c:pt idx="4316">
                  <c:v>#N/A</c:v>
                </c:pt>
                <c:pt idx="4317">
                  <c:v>#N/A</c:v>
                </c:pt>
                <c:pt idx="4318">
                  <c:v>#N/A</c:v>
                </c:pt>
                <c:pt idx="4319">
                  <c:v>#N/A</c:v>
                </c:pt>
                <c:pt idx="4320">
                  <c:v>#N/A</c:v>
                </c:pt>
                <c:pt idx="4321">
                  <c:v>#N/A</c:v>
                </c:pt>
                <c:pt idx="4322">
                  <c:v>#N/A</c:v>
                </c:pt>
                <c:pt idx="4323">
                  <c:v>#N/A</c:v>
                </c:pt>
                <c:pt idx="4324">
                  <c:v>#N/A</c:v>
                </c:pt>
                <c:pt idx="4325">
                  <c:v>#N/A</c:v>
                </c:pt>
                <c:pt idx="4326">
                  <c:v>#N/A</c:v>
                </c:pt>
                <c:pt idx="4327">
                  <c:v>#N/A</c:v>
                </c:pt>
                <c:pt idx="4328">
                  <c:v>#N/A</c:v>
                </c:pt>
                <c:pt idx="4329">
                  <c:v>#N/A</c:v>
                </c:pt>
                <c:pt idx="4330">
                  <c:v>#N/A</c:v>
                </c:pt>
                <c:pt idx="4331">
                  <c:v>#N/A</c:v>
                </c:pt>
                <c:pt idx="4332">
                  <c:v>#N/A</c:v>
                </c:pt>
                <c:pt idx="4333">
                  <c:v>#N/A</c:v>
                </c:pt>
                <c:pt idx="4334">
                  <c:v>#N/A</c:v>
                </c:pt>
                <c:pt idx="4335">
                  <c:v>#N/A</c:v>
                </c:pt>
                <c:pt idx="4336">
                  <c:v>#N/A</c:v>
                </c:pt>
                <c:pt idx="4337">
                  <c:v>#N/A</c:v>
                </c:pt>
                <c:pt idx="4338">
                  <c:v>#N/A</c:v>
                </c:pt>
                <c:pt idx="4339">
                  <c:v>#N/A</c:v>
                </c:pt>
                <c:pt idx="4340">
                  <c:v>#N/A</c:v>
                </c:pt>
                <c:pt idx="4341">
                  <c:v>#N/A</c:v>
                </c:pt>
                <c:pt idx="4342">
                  <c:v>#N/A</c:v>
                </c:pt>
                <c:pt idx="4343">
                  <c:v>#N/A</c:v>
                </c:pt>
                <c:pt idx="4344">
                  <c:v>#N/A</c:v>
                </c:pt>
                <c:pt idx="4345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D40-43D0-81C8-3C9673444C17}"/>
            </c:ext>
          </c:extLst>
        </c:ser>
        <c:ser>
          <c:idx val="5"/>
          <c:order val="5"/>
          <c:tx>
            <c:strRef>
              <c:f>'Figure 22 data'!$M$3</c:f>
              <c:strCache>
                <c:ptCount val="1"/>
                <c:pt idx="0">
                  <c:v>TA-35</c:v>
                </c:pt>
              </c:strCache>
            </c:strRef>
          </c:tx>
          <c:spPr>
            <a:ln w="22225">
              <a:solidFill>
                <a:srgbClr val="66D1E3"/>
              </a:solidFill>
            </a:ln>
          </c:spPr>
          <c:marker>
            <c:symbol val="none"/>
          </c:marker>
          <c:val>
            <c:numRef>
              <c:f>'Figure 22 data'!$M$4:$M$4000</c:f>
              <c:numCache>
                <c:formatCode>0.00</c:formatCode>
                <c:ptCount val="3997"/>
                <c:pt idx="0">
                  <c:v>100</c:v>
                </c:pt>
                <c:pt idx="1">
                  <c:v>100.03852384527244</c:v>
                </c:pt>
                <c:pt idx="2">
                  <c:v>101.13167911283206</c:v>
                </c:pt>
                <c:pt idx="3">
                  <c:v>99.962134681997185</c:v>
                </c:pt>
                <c:pt idx="4">
                  <c:v>99.962134681997185</c:v>
                </c:pt>
                <c:pt idx="5">
                  <c:v>99.962134681997185</c:v>
                </c:pt>
                <c:pt idx="6">
                  <c:v>99.129426949569989</c:v>
                </c:pt>
                <c:pt idx="7">
                  <c:v>99.93941549119549</c:v>
                </c:pt>
                <c:pt idx="8">
                  <c:v>99.998682945460786</c:v>
                </c:pt>
                <c:pt idx="9">
                  <c:v>99.592700883743603</c:v>
                </c:pt>
                <c:pt idx="10">
                  <c:v>99.106378495133498</c:v>
                </c:pt>
                <c:pt idx="11">
                  <c:v>99.106378495133498</c:v>
                </c:pt>
                <c:pt idx="12">
                  <c:v>99.106378495133498</c:v>
                </c:pt>
                <c:pt idx="13">
                  <c:v>99.106378495133498</c:v>
                </c:pt>
                <c:pt idx="14">
                  <c:v>98.457729134563465</c:v>
                </c:pt>
                <c:pt idx="15">
                  <c:v>96.981310996088368</c:v>
                </c:pt>
                <c:pt idx="16">
                  <c:v>96.375136644408457</c:v>
                </c:pt>
                <c:pt idx="17">
                  <c:v>96.475562053024632</c:v>
                </c:pt>
                <c:pt idx="18">
                  <c:v>96.475562053024632</c:v>
                </c:pt>
                <c:pt idx="19">
                  <c:v>96.475562053024632</c:v>
                </c:pt>
                <c:pt idx="20">
                  <c:v>97.846945091996275</c:v>
                </c:pt>
                <c:pt idx="21">
                  <c:v>97.017200732282333</c:v>
                </c:pt>
                <c:pt idx="22">
                  <c:v>95.446283930617582</c:v>
                </c:pt>
                <c:pt idx="23">
                  <c:v>97.11433350455043</c:v>
                </c:pt>
                <c:pt idx="24">
                  <c:v>97.694825292715379</c:v>
                </c:pt>
                <c:pt idx="25">
                  <c:v>97.694825292715379</c:v>
                </c:pt>
                <c:pt idx="26">
                  <c:v>97.694825292715379</c:v>
                </c:pt>
                <c:pt idx="27">
                  <c:v>98.440936689188305</c:v>
                </c:pt>
                <c:pt idx="28">
                  <c:v>98.337877171493673</c:v>
                </c:pt>
                <c:pt idx="29">
                  <c:v>98.903881359727109</c:v>
                </c:pt>
                <c:pt idx="30">
                  <c:v>97.968772636874903</c:v>
                </c:pt>
                <c:pt idx="31">
                  <c:v>98.732005742357813</c:v>
                </c:pt>
                <c:pt idx="32">
                  <c:v>98.732005742357813</c:v>
                </c:pt>
                <c:pt idx="33">
                  <c:v>98.732005742357813</c:v>
                </c:pt>
                <c:pt idx="34">
                  <c:v>100.05630408155203</c:v>
                </c:pt>
                <c:pt idx="35">
                  <c:v>100.36218999828783</c:v>
                </c:pt>
                <c:pt idx="36">
                  <c:v>100.96342539544563</c:v>
                </c:pt>
                <c:pt idx="37">
                  <c:v>101.22551924875209</c:v>
                </c:pt>
                <c:pt idx="38">
                  <c:v>101.14847155820722</c:v>
                </c:pt>
                <c:pt idx="39">
                  <c:v>101.14847155820722</c:v>
                </c:pt>
                <c:pt idx="40">
                  <c:v>101.14847155820722</c:v>
                </c:pt>
                <c:pt idx="41">
                  <c:v>100.58180884270416</c:v>
                </c:pt>
                <c:pt idx="42">
                  <c:v>100.05169439066471</c:v>
                </c:pt>
                <c:pt idx="43">
                  <c:v>98.69018926073727</c:v>
                </c:pt>
                <c:pt idx="44">
                  <c:v>99.419508211835023</c:v>
                </c:pt>
                <c:pt idx="45">
                  <c:v>100.33288553478997</c:v>
                </c:pt>
                <c:pt idx="46">
                  <c:v>100.33288553478997</c:v>
                </c:pt>
                <c:pt idx="47">
                  <c:v>100.33288553478997</c:v>
                </c:pt>
                <c:pt idx="48">
                  <c:v>101.52547842006133</c:v>
                </c:pt>
                <c:pt idx="49">
                  <c:v>101.38982180252081</c:v>
                </c:pt>
                <c:pt idx="50">
                  <c:v>103.18397934858481</c:v>
                </c:pt>
                <c:pt idx="51">
                  <c:v>102.87414226823131</c:v>
                </c:pt>
                <c:pt idx="52">
                  <c:v>101.8372910822237</c:v>
                </c:pt>
                <c:pt idx="53">
                  <c:v>101.8372910822237</c:v>
                </c:pt>
                <c:pt idx="54">
                  <c:v>101.8372910822237</c:v>
                </c:pt>
                <c:pt idx="55">
                  <c:v>100.9680350863329</c:v>
                </c:pt>
                <c:pt idx="56">
                  <c:v>100.69606332398222</c:v>
                </c:pt>
                <c:pt idx="57">
                  <c:v>100.56238228825052</c:v>
                </c:pt>
                <c:pt idx="58">
                  <c:v>98.675372397170932</c:v>
                </c:pt>
                <c:pt idx="59">
                  <c:v>99.778734837409587</c:v>
                </c:pt>
                <c:pt idx="60">
                  <c:v>99.778734837409587</c:v>
                </c:pt>
                <c:pt idx="61">
                  <c:v>99.778734837409587</c:v>
                </c:pt>
                <c:pt idx="62">
                  <c:v>98.207159508475215</c:v>
                </c:pt>
                <c:pt idx="63">
                  <c:v>98.207159508475215</c:v>
                </c:pt>
                <c:pt idx="64">
                  <c:v>98.207159508475215</c:v>
                </c:pt>
                <c:pt idx="65">
                  <c:v>98.207159508475215</c:v>
                </c:pt>
                <c:pt idx="66">
                  <c:v>99.925915682168352</c:v>
                </c:pt>
                <c:pt idx="67">
                  <c:v>99.925915682168352</c:v>
                </c:pt>
                <c:pt idx="68">
                  <c:v>99.925915682168352</c:v>
                </c:pt>
                <c:pt idx="69">
                  <c:v>102.62324337850826</c:v>
                </c:pt>
                <c:pt idx="70">
                  <c:v>102.52018386081363</c:v>
                </c:pt>
                <c:pt idx="71">
                  <c:v>105.358436392851</c:v>
                </c:pt>
                <c:pt idx="72">
                  <c:v>105.358436392851</c:v>
                </c:pt>
                <c:pt idx="73">
                  <c:v>105.358436392851</c:v>
                </c:pt>
                <c:pt idx="74">
                  <c:v>105.358436392851</c:v>
                </c:pt>
                <c:pt idx="75">
                  <c:v>105.358436392851</c:v>
                </c:pt>
                <c:pt idx="76">
                  <c:v>105.70087057305041</c:v>
                </c:pt>
                <c:pt idx="77">
                  <c:v>105.70087057305041</c:v>
                </c:pt>
                <c:pt idx="78">
                  <c:v>105.70087057305041</c:v>
                </c:pt>
                <c:pt idx="79">
                  <c:v>105.48125172863408</c:v>
                </c:pt>
                <c:pt idx="80">
                  <c:v>107.89475417177023</c:v>
                </c:pt>
                <c:pt idx="81">
                  <c:v>107.89475417177023</c:v>
                </c:pt>
                <c:pt idx="82">
                  <c:v>107.89475417177023</c:v>
                </c:pt>
                <c:pt idx="83">
                  <c:v>106.43117731505261</c:v>
                </c:pt>
                <c:pt idx="84">
                  <c:v>106.43117731505261</c:v>
                </c:pt>
                <c:pt idx="85">
                  <c:v>106.43117731505261</c:v>
                </c:pt>
                <c:pt idx="86">
                  <c:v>106.97742568519762</c:v>
                </c:pt>
                <c:pt idx="87">
                  <c:v>105.7235897638521</c:v>
                </c:pt>
                <c:pt idx="88">
                  <c:v>105.7235897638521</c:v>
                </c:pt>
                <c:pt idx="89">
                  <c:v>105.7235897638521</c:v>
                </c:pt>
                <c:pt idx="90">
                  <c:v>104.51420443320556</c:v>
                </c:pt>
                <c:pt idx="91">
                  <c:v>105.62810330975805</c:v>
                </c:pt>
                <c:pt idx="92">
                  <c:v>104.58763022376755</c:v>
                </c:pt>
                <c:pt idx="93">
                  <c:v>104.67192171427817</c:v>
                </c:pt>
                <c:pt idx="94">
                  <c:v>105.33472941114491</c:v>
                </c:pt>
                <c:pt idx="95">
                  <c:v>105.33472941114491</c:v>
                </c:pt>
                <c:pt idx="96">
                  <c:v>105.33472941114491</c:v>
                </c:pt>
                <c:pt idx="97">
                  <c:v>106.40187285155478</c:v>
                </c:pt>
                <c:pt idx="98">
                  <c:v>106.56485835078429</c:v>
                </c:pt>
                <c:pt idx="99">
                  <c:v>105.57344554638006</c:v>
                </c:pt>
                <c:pt idx="100">
                  <c:v>107.34356684710312</c:v>
                </c:pt>
                <c:pt idx="101">
                  <c:v>107.78214600866619</c:v>
                </c:pt>
                <c:pt idx="102">
                  <c:v>107.78214600866619</c:v>
                </c:pt>
                <c:pt idx="103">
                  <c:v>107.78214600866619</c:v>
                </c:pt>
                <c:pt idx="104">
                  <c:v>108.26846839727631</c:v>
                </c:pt>
                <c:pt idx="105">
                  <c:v>109.33330699224254</c:v>
                </c:pt>
                <c:pt idx="106">
                  <c:v>109.21971103823408</c:v>
                </c:pt>
                <c:pt idx="107">
                  <c:v>110.33558549659539</c:v>
                </c:pt>
                <c:pt idx="108">
                  <c:v>109.84004372621067</c:v>
                </c:pt>
                <c:pt idx="109">
                  <c:v>109.84004372621067</c:v>
                </c:pt>
                <c:pt idx="110">
                  <c:v>109.84004372621067</c:v>
                </c:pt>
                <c:pt idx="111">
                  <c:v>109.80547104455593</c:v>
                </c:pt>
                <c:pt idx="112">
                  <c:v>111.04086820235224</c:v>
                </c:pt>
                <c:pt idx="113">
                  <c:v>111.59436037246302</c:v>
                </c:pt>
                <c:pt idx="114">
                  <c:v>113.0701199836685</c:v>
                </c:pt>
                <c:pt idx="115">
                  <c:v>113.07868083817348</c:v>
                </c:pt>
                <c:pt idx="116">
                  <c:v>113.07868083817348</c:v>
                </c:pt>
                <c:pt idx="117">
                  <c:v>113.07868083817348</c:v>
                </c:pt>
                <c:pt idx="118">
                  <c:v>113.50277239980504</c:v>
                </c:pt>
                <c:pt idx="119">
                  <c:v>113.64172165369364</c:v>
                </c:pt>
                <c:pt idx="120">
                  <c:v>111.47911810028049</c:v>
                </c:pt>
                <c:pt idx="121">
                  <c:v>111.78829665336438</c:v>
                </c:pt>
                <c:pt idx="122">
                  <c:v>110.61150842256376</c:v>
                </c:pt>
                <c:pt idx="123">
                  <c:v>110.61150842256376</c:v>
                </c:pt>
                <c:pt idx="124">
                  <c:v>110.61150842256376</c:v>
                </c:pt>
                <c:pt idx="125">
                  <c:v>109.33923373766905</c:v>
                </c:pt>
                <c:pt idx="126">
                  <c:v>111.00827110250631</c:v>
                </c:pt>
                <c:pt idx="127">
                  <c:v>110.13407615209343</c:v>
                </c:pt>
                <c:pt idx="128">
                  <c:v>111.10342829296559</c:v>
                </c:pt>
                <c:pt idx="129">
                  <c:v>111.64572549949291</c:v>
                </c:pt>
                <c:pt idx="130">
                  <c:v>111.64572549949291</c:v>
                </c:pt>
                <c:pt idx="131">
                  <c:v>111.64572549949291</c:v>
                </c:pt>
                <c:pt idx="132">
                  <c:v>112.79979453949186</c:v>
                </c:pt>
                <c:pt idx="133">
                  <c:v>112.92721956616221</c:v>
                </c:pt>
                <c:pt idx="134">
                  <c:v>115.08093300143555</c:v>
                </c:pt>
                <c:pt idx="135">
                  <c:v>114.16097040578447</c:v>
                </c:pt>
                <c:pt idx="136">
                  <c:v>115.45793986328971</c:v>
                </c:pt>
                <c:pt idx="137">
                  <c:v>115.45793986328971</c:v>
                </c:pt>
                <c:pt idx="138">
                  <c:v>115.45793986328971</c:v>
                </c:pt>
                <c:pt idx="139">
                  <c:v>116.57611916709467</c:v>
                </c:pt>
                <c:pt idx="140">
                  <c:v>116.83920081130556</c:v>
                </c:pt>
                <c:pt idx="141">
                  <c:v>117.51550831719938</c:v>
                </c:pt>
                <c:pt idx="142">
                  <c:v>118.68801612074752</c:v>
                </c:pt>
                <c:pt idx="143">
                  <c:v>119.58361320742287</c:v>
                </c:pt>
                <c:pt idx="144">
                  <c:v>119.58361320742287</c:v>
                </c:pt>
                <c:pt idx="145">
                  <c:v>119.58361320742287</c:v>
                </c:pt>
                <c:pt idx="146">
                  <c:v>119.00246289198832</c:v>
                </c:pt>
                <c:pt idx="147">
                  <c:v>118.3910203221515</c:v>
                </c:pt>
                <c:pt idx="148">
                  <c:v>118.77625877487583</c:v>
                </c:pt>
                <c:pt idx="149">
                  <c:v>119.68996536146557</c:v>
                </c:pt>
                <c:pt idx="150">
                  <c:v>120.56580663005249</c:v>
                </c:pt>
                <c:pt idx="151">
                  <c:v>120.56580663005249</c:v>
                </c:pt>
                <c:pt idx="152">
                  <c:v>120.56580663005249</c:v>
                </c:pt>
                <c:pt idx="153">
                  <c:v>121.22598021784077</c:v>
                </c:pt>
                <c:pt idx="154">
                  <c:v>122.11663834999403</c:v>
                </c:pt>
                <c:pt idx="155">
                  <c:v>122.19796646779139</c:v>
                </c:pt>
                <c:pt idx="156">
                  <c:v>122.47454792102938</c:v>
                </c:pt>
                <c:pt idx="157">
                  <c:v>118.64619963912703</c:v>
                </c:pt>
                <c:pt idx="158">
                  <c:v>118.64619963912703</c:v>
                </c:pt>
                <c:pt idx="159">
                  <c:v>118.64619963912703</c:v>
                </c:pt>
                <c:pt idx="160">
                  <c:v>119.15392416399962</c:v>
                </c:pt>
                <c:pt idx="161">
                  <c:v>119.42984708996796</c:v>
                </c:pt>
                <c:pt idx="162">
                  <c:v>120.54901418467735</c:v>
                </c:pt>
                <c:pt idx="163">
                  <c:v>119.57373529837866</c:v>
                </c:pt>
                <c:pt idx="164">
                  <c:v>121.67246170663921</c:v>
                </c:pt>
                <c:pt idx="165">
                  <c:v>121.67246170663921</c:v>
                </c:pt>
                <c:pt idx="166">
                  <c:v>121.67246170663921</c:v>
                </c:pt>
                <c:pt idx="167">
                  <c:v>121.67246170663921</c:v>
                </c:pt>
                <c:pt idx="168">
                  <c:v>123.08961239084904</c:v>
                </c:pt>
                <c:pt idx="169">
                  <c:v>126.61470886509403</c:v>
                </c:pt>
                <c:pt idx="170">
                  <c:v>126.62755014685153</c:v>
                </c:pt>
                <c:pt idx="171">
                  <c:v>126.12575236740547</c:v>
                </c:pt>
                <c:pt idx="172">
                  <c:v>127.02233724498525</c:v>
                </c:pt>
                <c:pt idx="173">
                  <c:v>127.02233724498525</c:v>
                </c:pt>
                <c:pt idx="174">
                  <c:v>127.02233724498525</c:v>
                </c:pt>
                <c:pt idx="175">
                  <c:v>127.89027618633682</c:v>
                </c:pt>
                <c:pt idx="176">
                  <c:v>127.32163788902493</c:v>
                </c:pt>
                <c:pt idx="177">
                  <c:v>129.35056040670636</c:v>
                </c:pt>
                <c:pt idx="178">
                  <c:v>130.50133681035726</c:v>
                </c:pt>
                <c:pt idx="179">
                  <c:v>130.7805523726737</c:v>
                </c:pt>
                <c:pt idx="180">
                  <c:v>130.7805523726737</c:v>
                </c:pt>
                <c:pt idx="181">
                  <c:v>130.7805523726737</c:v>
                </c:pt>
                <c:pt idx="182">
                  <c:v>130.6784806458835</c:v>
                </c:pt>
                <c:pt idx="183">
                  <c:v>130.00678283087697</c:v>
                </c:pt>
                <c:pt idx="184">
                  <c:v>129.47271721521983</c:v>
                </c:pt>
                <c:pt idx="185">
                  <c:v>130.82500296337267</c:v>
                </c:pt>
                <c:pt idx="186">
                  <c:v>131.26522844310978</c:v>
                </c:pt>
                <c:pt idx="187">
                  <c:v>131.26522844310978</c:v>
                </c:pt>
                <c:pt idx="188">
                  <c:v>131.26522844310978</c:v>
                </c:pt>
                <c:pt idx="189">
                  <c:v>131.89148787651291</c:v>
                </c:pt>
                <c:pt idx="190">
                  <c:v>132.01364468502635</c:v>
                </c:pt>
                <c:pt idx="191">
                  <c:v>131.06470688951222</c:v>
                </c:pt>
                <c:pt idx="192">
                  <c:v>131.00971986249942</c:v>
                </c:pt>
                <c:pt idx="193">
                  <c:v>131.82629367682108</c:v>
                </c:pt>
                <c:pt idx="194">
                  <c:v>131.82629367682108</c:v>
                </c:pt>
                <c:pt idx="195">
                  <c:v>131.82629367682108</c:v>
                </c:pt>
                <c:pt idx="196">
                  <c:v>133.32938216971559</c:v>
                </c:pt>
                <c:pt idx="197">
                  <c:v>135.65036153147096</c:v>
                </c:pt>
                <c:pt idx="198">
                  <c:v>135.67340998590745</c:v>
                </c:pt>
                <c:pt idx="199">
                  <c:v>132.98991136222946</c:v>
                </c:pt>
                <c:pt idx="200">
                  <c:v>133.41334439659141</c:v>
                </c:pt>
                <c:pt idx="201">
                  <c:v>133.41334439659141</c:v>
                </c:pt>
                <c:pt idx="202">
                  <c:v>133.41334439659141</c:v>
                </c:pt>
                <c:pt idx="203">
                  <c:v>135.64904447693175</c:v>
                </c:pt>
                <c:pt idx="204">
                  <c:v>138.0757174654602</c:v>
                </c:pt>
                <c:pt idx="205">
                  <c:v>136.98684262515303</c:v>
                </c:pt>
                <c:pt idx="206">
                  <c:v>137.9799017477313</c:v>
                </c:pt>
                <c:pt idx="207">
                  <c:v>137.31017951453362</c:v>
                </c:pt>
                <c:pt idx="208">
                  <c:v>137.31017951453362</c:v>
                </c:pt>
                <c:pt idx="209">
                  <c:v>137.31017951453362</c:v>
                </c:pt>
                <c:pt idx="210">
                  <c:v>137.82152593938906</c:v>
                </c:pt>
                <c:pt idx="211">
                  <c:v>138.16889907411058</c:v>
                </c:pt>
                <c:pt idx="212">
                  <c:v>139.36577238663443</c:v>
                </c:pt>
                <c:pt idx="213">
                  <c:v>138.63283153555381</c:v>
                </c:pt>
                <c:pt idx="214">
                  <c:v>139.34799215035486</c:v>
                </c:pt>
                <c:pt idx="215">
                  <c:v>139.34799215035486</c:v>
                </c:pt>
                <c:pt idx="216">
                  <c:v>139.34799215035486</c:v>
                </c:pt>
                <c:pt idx="217">
                  <c:v>139.72203563949577</c:v>
                </c:pt>
                <c:pt idx="218">
                  <c:v>137.27000935108717</c:v>
                </c:pt>
                <c:pt idx="219">
                  <c:v>137.06915853385482</c:v>
                </c:pt>
                <c:pt idx="220">
                  <c:v>135.05077245248722</c:v>
                </c:pt>
                <c:pt idx="221">
                  <c:v>135.93188193923103</c:v>
                </c:pt>
                <c:pt idx="222">
                  <c:v>135.93188193923103</c:v>
                </c:pt>
                <c:pt idx="223">
                  <c:v>135.93188193923103</c:v>
                </c:pt>
                <c:pt idx="224">
                  <c:v>142.19250069145357</c:v>
                </c:pt>
                <c:pt idx="225">
                  <c:v>142.19250069145357</c:v>
                </c:pt>
                <c:pt idx="226">
                  <c:v>141.90209016555372</c:v>
                </c:pt>
                <c:pt idx="227">
                  <c:v>143.42427594926701</c:v>
                </c:pt>
                <c:pt idx="228">
                  <c:v>143.44962924914716</c:v>
                </c:pt>
                <c:pt idx="229">
                  <c:v>143.44962924914716</c:v>
                </c:pt>
                <c:pt idx="230">
                  <c:v>143.44962924914716</c:v>
                </c:pt>
                <c:pt idx="231">
                  <c:v>139.18039696023808</c:v>
                </c:pt>
                <c:pt idx="232">
                  <c:v>137.89462246631629</c:v>
                </c:pt>
                <c:pt idx="233">
                  <c:v>138.67991623533126</c:v>
                </c:pt>
                <c:pt idx="234">
                  <c:v>136.51830047282255</c:v>
                </c:pt>
                <c:pt idx="235">
                  <c:v>137.55251754975171</c:v>
                </c:pt>
                <c:pt idx="236">
                  <c:v>137.55251754975171</c:v>
                </c:pt>
                <c:pt idx="237">
                  <c:v>137.55251754975171</c:v>
                </c:pt>
                <c:pt idx="238">
                  <c:v>137.53473731347214</c:v>
                </c:pt>
                <c:pt idx="239">
                  <c:v>139.6894385396499</c:v>
                </c:pt>
                <c:pt idx="240">
                  <c:v>141.42235304963975</c:v>
                </c:pt>
                <c:pt idx="241">
                  <c:v>141.74898257536842</c:v>
                </c:pt>
                <c:pt idx="242">
                  <c:v>142.0397223649031</c:v>
                </c:pt>
                <c:pt idx="243">
                  <c:v>142.0397223649031</c:v>
                </c:pt>
                <c:pt idx="244">
                  <c:v>142.0397223649031</c:v>
                </c:pt>
                <c:pt idx="245">
                  <c:v>142.18031793696576</c:v>
                </c:pt>
                <c:pt idx="246">
                  <c:v>140.51358541757213</c:v>
                </c:pt>
                <c:pt idx="247">
                  <c:v>141.88332213836972</c:v>
                </c:pt>
                <c:pt idx="248">
                  <c:v>140.32722220027131</c:v>
                </c:pt>
                <c:pt idx="249">
                  <c:v>135.00204143453578</c:v>
                </c:pt>
                <c:pt idx="250">
                  <c:v>135.00204143453578</c:v>
                </c:pt>
                <c:pt idx="251">
                  <c:v>135.00204143453578</c:v>
                </c:pt>
                <c:pt idx="252">
                  <c:v>132.4486019466066</c:v>
                </c:pt>
                <c:pt idx="253">
                  <c:v>134.96549317107218</c:v>
                </c:pt>
                <c:pt idx="254">
                  <c:v>134.96549317107218</c:v>
                </c:pt>
                <c:pt idx="255">
                  <c:v>134.96549317107218</c:v>
                </c:pt>
                <c:pt idx="256">
                  <c:v>137.93874379338047</c:v>
                </c:pt>
                <c:pt idx="257">
                  <c:v>137.93874379338047</c:v>
                </c:pt>
                <c:pt idx="258">
                  <c:v>137.93874379338047</c:v>
                </c:pt>
                <c:pt idx="259">
                  <c:v>139.88535040236016</c:v>
                </c:pt>
                <c:pt idx="260">
                  <c:v>139.88535040236016</c:v>
                </c:pt>
                <c:pt idx="261">
                  <c:v>139.88535040236016</c:v>
                </c:pt>
                <c:pt idx="262">
                  <c:v>143.57211532129543</c:v>
                </c:pt>
                <c:pt idx="263">
                  <c:v>146.299076744768</c:v>
                </c:pt>
                <c:pt idx="264">
                  <c:v>146.299076744768</c:v>
                </c:pt>
                <c:pt idx="265">
                  <c:v>146.299076744768</c:v>
                </c:pt>
                <c:pt idx="266">
                  <c:v>144.30670249055012</c:v>
                </c:pt>
                <c:pt idx="267">
                  <c:v>146.54931710722138</c:v>
                </c:pt>
                <c:pt idx="268">
                  <c:v>145.81901036521921</c:v>
                </c:pt>
                <c:pt idx="269">
                  <c:v>144.16643618212228</c:v>
                </c:pt>
                <c:pt idx="270">
                  <c:v>145.08409393232969</c:v>
                </c:pt>
                <c:pt idx="271">
                  <c:v>145.08409393232969</c:v>
                </c:pt>
                <c:pt idx="272">
                  <c:v>145.08409393232969</c:v>
                </c:pt>
                <c:pt idx="273">
                  <c:v>145.8463392469082</c:v>
                </c:pt>
                <c:pt idx="274">
                  <c:v>145.8463392469082</c:v>
                </c:pt>
                <c:pt idx="275">
                  <c:v>145.8463392469082</c:v>
                </c:pt>
                <c:pt idx="276">
                  <c:v>145.52300235752759</c:v>
                </c:pt>
                <c:pt idx="277">
                  <c:v>143.63961436643086</c:v>
                </c:pt>
                <c:pt idx="278">
                  <c:v>143.63961436643086</c:v>
                </c:pt>
                <c:pt idx="279">
                  <c:v>143.63961436643086</c:v>
                </c:pt>
                <c:pt idx="280">
                  <c:v>143.16942589592631</c:v>
                </c:pt>
                <c:pt idx="281">
                  <c:v>142.26592648201557</c:v>
                </c:pt>
                <c:pt idx="282">
                  <c:v>143.96459757398551</c:v>
                </c:pt>
                <c:pt idx="283">
                  <c:v>144.04658421905251</c:v>
                </c:pt>
                <c:pt idx="284">
                  <c:v>145.70014619305383</c:v>
                </c:pt>
                <c:pt idx="285">
                  <c:v>145.70014619305383</c:v>
                </c:pt>
                <c:pt idx="286">
                  <c:v>145.70014619305383</c:v>
                </c:pt>
                <c:pt idx="287">
                  <c:v>148.30495080801293</c:v>
                </c:pt>
                <c:pt idx="288">
                  <c:v>149.01451394102224</c:v>
                </c:pt>
                <c:pt idx="289">
                  <c:v>148.35335256232955</c:v>
                </c:pt>
                <c:pt idx="290">
                  <c:v>147.1706375861024</c:v>
                </c:pt>
                <c:pt idx="291">
                  <c:v>148.64343382459464</c:v>
                </c:pt>
                <c:pt idx="292">
                  <c:v>148.64343382459464</c:v>
                </c:pt>
                <c:pt idx="293">
                  <c:v>148.64343382459464</c:v>
                </c:pt>
                <c:pt idx="294">
                  <c:v>148.51041131613258</c:v>
                </c:pt>
                <c:pt idx="295">
                  <c:v>147.98556508225002</c:v>
                </c:pt>
                <c:pt idx="296">
                  <c:v>146.74259486085316</c:v>
                </c:pt>
                <c:pt idx="297">
                  <c:v>147.40869519406797</c:v>
                </c:pt>
                <c:pt idx="298">
                  <c:v>144.34917749944023</c:v>
                </c:pt>
                <c:pt idx="299">
                  <c:v>144.34917749944023</c:v>
                </c:pt>
                <c:pt idx="300">
                  <c:v>144.34917749944023</c:v>
                </c:pt>
                <c:pt idx="301">
                  <c:v>142.0170031741014</c:v>
                </c:pt>
                <c:pt idx="302">
                  <c:v>141.89846826557081</c:v>
                </c:pt>
                <c:pt idx="303">
                  <c:v>144.65045372528868</c:v>
                </c:pt>
                <c:pt idx="304">
                  <c:v>144.65045372528868</c:v>
                </c:pt>
                <c:pt idx="305">
                  <c:v>144.65045372528868</c:v>
                </c:pt>
                <c:pt idx="306">
                  <c:v>144.65045372528868</c:v>
                </c:pt>
                <c:pt idx="307">
                  <c:v>144.65045372528868</c:v>
                </c:pt>
                <c:pt idx="308">
                  <c:v>149.0783910861748</c:v>
                </c:pt>
                <c:pt idx="309">
                  <c:v>147.64049679297213</c:v>
                </c:pt>
                <c:pt idx="310">
                  <c:v>147.40178065773696</c:v>
                </c:pt>
                <c:pt idx="311">
                  <c:v>145.89935069211208</c:v>
                </c:pt>
                <c:pt idx="312">
                  <c:v>146.70900997010278</c:v>
                </c:pt>
                <c:pt idx="313">
                  <c:v>146.70900997010278</c:v>
                </c:pt>
                <c:pt idx="314">
                  <c:v>146.70900997010278</c:v>
                </c:pt>
                <c:pt idx="315">
                  <c:v>140.53037786294723</c:v>
                </c:pt>
                <c:pt idx="316">
                  <c:v>141.87838318384755</c:v>
                </c:pt>
                <c:pt idx="317">
                  <c:v>140.36014856375195</c:v>
                </c:pt>
                <c:pt idx="318">
                  <c:v>139.96338588380937</c:v>
                </c:pt>
                <c:pt idx="319">
                  <c:v>140.51786584482454</c:v>
                </c:pt>
                <c:pt idx="320">
                  <c:v>140.51786584482454</c:v>
                </c:pt>
                <c:pt idx="321">
                  <c:v>140.51786584482454</c:v>
                </c:pt>
                <c:pt idx="322">
                  <c:v>140.98574946988546</c:v>
                </c:pt>
                <c:pt idx="323">
                  <c:v>139.35819932303386</c:v>
                </c:pt>
                <c:pt idx="324">
                  <c:v>138.16000895597074</c:v>
                </c:pt>
                <c:pt idx="325">
                  <c:v>140.49547591765761</c:v>
                </c:pt>
                <c:pt idx="326">
                  <c:v>143.01072082394921</c:v>
                </c:pt>
                <c:pt idx="327">
                  <c:v>143.01072082394921</c:v>
                </c:pt>
                <c:pt idx="328">
                  <c:v>143.01072082394921</c:v>
                </c:pt>
                <c:pt idx="329">
                  <c:v>140.13098107392616</c:v>
                </c:pt>
                <c:pt idx="330">
                  <c:v>138.63414859009302</c:v>
                </c:pt>
                <c:pt idx="331">
                  <c:v>136.49953244563847</c:v>
                </c:pt>
                <c:pt idx="332">
                  <c:v>137.69871060360597</c:v>
                </c:pt>
                <c:pt idx="333">
                  <c:v>136.44717952770412</c:v>
                </c:pt>
                <c:pt idx="334">
                  <c:v>136.44717952770412</c:v>
                </c:pt>
                <c:pt idx="335">
                  <c:v>136.44717952770412</c:v>
                </c:pt>
                <c:pt idx="336">
                  <c:v>136.57559234527886</c:v>
                </c:pt>
                <c:pt idx="337">
                  <c:v>136.43400898231178</c:v>
                </c:pt>
                <c:pt idx="338">
                  <c:v>136.65692046307623</c:v>
                </c:pt>
                <c:pt idx="339">
                  <c:v>134.97833445282953</c:v>
                </c:pt>
                <c:pt idx="340">
                  <c:v>132.63463590027246</c:v>
                </c:pt>
                <c:pt idx="341">
                  <c:v>132.63463590027246</c:v>
                </c:pt>
                <c:pt idx="342">
                  <c:v>132.63463590027246</c:v>
                </c:pt>
                <c:pt idx="343">
                  <c:v>132.1832154569519</c:v>
                </c:pt>
                <c:pt idx="344">
                  <c:v>133.90723984880196</c:v>
                </c:pt>
                <c:pt idx="345">
                  <c:v>135.71358014935379</c:v>
                </c:pt>
                <c:pt idx="346">
                  <c:v>136.38494870072552</c:v>
                </c:pt>
                <c:pt idx="347">
                  <c:v>135.78437183083736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D40-43D0-81C8-3C9673444C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4819968"/>
        <c:axId val="234821504"/>
      </c:lineChart>
      <c:dateAx>
        <c:axId val="233108608"/>
        <c:scaling>
          <c:orientation val="minMax"/>
          <c:max val="46206"/>
          <c:min val="45859"/>
        </c:scaling>
        <c:delete val="0"/>
        <c:axPos val="b"/>
        <c:numFmt formatCode="B1mmm\-yy" sourceLinked="0"/>
        <c:majorTickMark val="none"/>
        <c:minorTickMark val="none"/>
        <c:tickLblPos val="nextTo"/>
        <c:spPr>
          <a:ln w="3175">
            <a:solidFill>
              <a:srgbClr val="AFABAB"/>
            </a:solidFill>
            <a:prstDash val="solid"/>
          </a:ln>
        </c:spPr>
        <c:txPr>
          <a:bodyPr rot="-2700000" vert="horz"/>
          <a:lstStyle/>
          <a:p>
            <a:pPr>
              <a:defRPr sz="105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3110144"/>
        <c:crosses val="autoZero"/>
        <c:auto val="0"/>
        <c:lblOffset val="100"/>
        <c:baseTimeUnit val="days"/>
      </c:dateAx>
      <c:valAx>
        <c:axId val="233110144"/>
        <c:scaling>
          <c:orientation val="minMax"/>
          <c:max val="180"/>
          <c:min val="90"/>
        </c:scaling>
        <c:delete val="0"/>
        <c:axPos val="l"/>
        <c:numFmt formatCode="0" sourceLinked="0"/>
        <c:majorTickMark val="cross"/>
        <c:minorTickMark val="none"/>
        <c:tickLblPos val="nextTo"/>
        <c:spPr>
          <a:ln w="3175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3108608"/>
        <c:crosses val="autoZero"/>
        <c:crossBetween val="between"/>
        <c:majorUnit val="10"/>
      </c:valAx>
      <c:dateAx>
        <c:axId val="234819968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34821504"/>
        <c:crosses val="autoZero"/>
        <c:auto val="0"/>
        <c:lblOffset val="100"/>
        <c:baseTimeUnit val="days"/>
      </c:dateAx>
      <c:valAx>
        <c:axId val="234821504"/>
        <c:scaling>
          <c:orientation val="minMax"/>
          <c:max val="42"/>
          <c:min val="32"/>
        </c:scaling>
        <c:delete val="1"/>
        <c:axPos val="r"/>
        <c:numFmt formatCode="0.00" sourceLinked="1"/>
        <c:majorTickMark val="out"/>
        <c:minorTickMark val="none"/>
        <c:tickLblPos val="nextTo"/>
        <c:crossAx val="234819968"/>
        <c:crosses val="max"/>
        <c:crossBetween val="between"/>
      </c:valAx>
      <c:spPr>
        <a:noFill/>
        <a:ln w="12700">
          <a:noFill/>
          <a:prstDash val="solid"/>
        </a:ln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5.9560893992747617E-2"/>
          <c:y val="0.95592111407125335"/>
          <c:w val="0.89999994571516206"/>
          <c:h val="4.4078934577622242E-2"/>
        </c:manualLayout>
      </c:layout>
      <c:overlay val="0"/>
      <c:spPr>
        <a:noFill/>
        <a:ln w="12700">
          <a:noFill/>
        </a:ln>
      </c:spPr>
      <c:txPr>
        <a:bodyPr/>
        <a:lstStyle/>
        <a:p>
          <a:pPr>
            <a:defRPr sz="1100" b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ysClr val="window" lastClr="FFFFFF"/>
    </a:solidFill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David" panose="020E0502060401010101" pitchFamily="34" charset="-79"/>
          <a:ea typeface="Arial"/>
          <a:cs typeface="David" panose="020E0502060401010101" pitchFamily="34" charset="-79"/>
        </a:defRPr>
      </a:pPr>
      <a:endParaRPr lang="he-IL"/>
    </a:p>
  </c:txPr>
  <c:externalData r:id="rId2">
    <c:autoUpdate val="0"/>
  </c:externalData>
  <c:userShapes r:id="rId3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" b="1" i="0" u="none" strike="noStrike" kern="120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ssistant" panose="00000500000000000000" pitchFamily="2" charset="-79"/>
                <a:ea typeface="+mn-ea"/>
                <a:cs typeface="Assistant" panose="00000500000000000000" pitchFamily="2" charset="-79"/>
              </a:defRPr>
            </a:pPr>
            <a:r>
              <a:rPr lang="en-US" sz="1200" b="1" i="0" baseline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Figure </a:t>
            </a:r>
            <a:r>
              <a:rPr lang="en-US" sz="1200" b="1" i="0" baseline="0" dirty="0" smtClean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28a</a:t>
            </a:r>
            <a:r>
              <a:rPr lang="en-US" sz="1200" b="1" i="0" baseline="0" dirty="0"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: Spreads between 10-year Israeli shekel bonds and Treasury notes</a:t>
            </a:r>
            <a:endParaRPr lang="he-IL" sz="1000" dirty="0"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40" b="1" i="0" u="none" strike="noStrike" kern="120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ssistant" panose="00000500000000000000" pitchFamily="2" charset="-79"/>
              <a:ea typeface="+mn-ea"/>
              <a:cs typeface="Assistant" panose="00000500000000000000" pitchFamily="2" charset="-79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3.9124442385082954E-2"/>
          <c:y val="0.11051852100432261"/>
          <c:w val="0.92486644261262496"/>
          <c:h val="0.73989494589784477"/>
        </c:manualLayout>
      </c:layout>
      <c:lineChart>
        <c:grouping val="standard"/>
        <c:varyColors val="0"/>
        <c:ser>
          <c:idx val="0"/>
          <c:order val="0"/>
          <c:tx>
            <c:strRef>
              <c:f>'איור 28א נתונים'!$B$1</c:f>
              <c:strCache>
                <c:ptCount val="1"/>
                <c:pt idx="0">
                  <c:v>ils spread</c:v>
                </c:pt>
              </c:strCache>
            </c:strRef>
          </c:tx>
          <c:spPr>
            <a:ln w="22225" cap="rnd">
              <a:solidFill>
                <a:srgbClr val="008DA3"/>
              </a:solidFill>
              <a:round/>
            </a:ln>
            <a:effectLst/>
          </c:spPr>
          <c:marker>
            <c:symbol val="none"/>
          </c:marker>
          <c:cat>
            <c:numRef>
              <c:f>'איור 28א נתונים'!$A$3:$A$1050</c:f>
              <c:numCache>
                <c:formatCode>m/d/yyyy</c:formatCode>
                <c:ptCount val="1048"/>
                <c:pt idx="0">
                  <c:v>45159</c:v>
                </c:pt>
                <c:pt idx="1">
                  <c:v>45160</c:v>
                </c:pt>
                <c:pt idx="2">
                  <c:v>45161</c:v>
                </c:pt>
                <c:pt idx="3">
                  <c:v>45162</c:v>
                </c:pt>
                <c:pt idx="4">
                  <c:v>45163</c:v>
                </c:pt>
                <c:pt idx="5">
                  <c:v>45164</c:v>
                </c:pt>
                <c:pt idx="6">
                  <c:v>45165</c:v>
                </c:pt>
                <c:pt idx="7">
                  <c:v>45166</c:v>
                </c:pt>
                <c:pt idx="8">
                  <c:v>45167</c:v>
                </c:pt>
                <c:pt idx="9">
                  <c:v>45168</c:v>
                </c:pt>
                <c:pt idx="10">
                  <c:v>45169</c:v>
                </c:pt>
                <c:pt idx="11">
                  <c:v>45170</c:v>
                </c:pt>
                <c:pt idx="12">
                  <c:v>45171</c:v>
                </c:pt>
                <c:pt idx="13">
                  <c:v>45172</c:v>
                </c:pt>
                <c:pt idx="14">
                  <c:v>45173</c:v>
                </c:pt>
                <c:pt idx="15">
                  <c:v>45174</c:v>
                </c:pt>
                <c:pt idx="16">
                  <c:v>45175</c:v>
                </c:pt>
                <c:pt idx="17">
                  <c:v>45176</c:v>
                </c:pt>
                <c:pt idx="18">
                  <c:v>45177</c:v>
                </c:pt>
                <c:pt idx="19">
                  <c:v>45178</c:v>
                </c:pt>
                <c:pt idx="20">
                  <c:v>45179</c:v>
                </c:pt>
                <c:pt idx="21">
                  <c:v>45180</c:v>
                </c:pt>
                <c:pt idx="22">
                  <c:v>45181</c:v>
                </c:pt>
                <c:pt idx="23">
                  <c:v>45182</c:v>
                </c:pt>
                <c:pt idx="24">
                  <c:v>45183</c:v>
                </c:pt>
                <c:pt idx="25">
                  <c:v>45184</c:v>
                </c:pt>
                <c:pt idx="26">
                  <c:v>45185</c:v>
                </c:pt>
                <c:pt idx="27">
                  <c:v>45186</c:v>
                </c:pt>
                <c:pt idx="28">
                  <c:v>45187</c:v>
                </c:pt>
                <c:pt idx="29">
                  <c:v>45188</c:v>
                </c:pt>
                <c:pt idx="30">
                  <c:v>45189</c:v>
                </c:pt>
                <c:pt idx="31">
                  <c:v>45190</c:v>
                </c:pt>
                <c:pt idx="32">
                  <c:v>45191</c:v>
                </c:pt>
                <c:pt idx="33">
                  <c:v>45192</c:v>
                </c:pt>
                <c:pt idx="34">
                  <c:v>45193</c:v>
                </c:pt>
                <c:pt idx="35">
                  <c:v>45194</c:v>
                </c:pt>
                <c:pt idx="36">
                  <c:v>45195</c:v>
                </c:pt>
                <c:pt idx="37">
                  <c:v>45196</c:v>
                </c:pt>
                <c:pt idx="38">
                  <c:v>45197</c:v>
                </c:pt>
                <c:pt idx="39">
                  <c:v>45198</c:v>
                </c:pt>
                <c:pt idx="40">
                  <c:v>45199</c:v>
                </c:pt>
                <c:pt idx="41">
                  <c:v>45200</c:v>
                </c:pt>
                <c:pt idx="42">
                  <c:v>45201</c:v>
                </c:pt>
                <c:pt idx="43">
                  <c:v>45202</c:v>
                </c:pt>
                <c:pt idx="44">
                  <c:v>45203</c:v>
                </c:pt>
                <c:pt idx="45">
                  <c:v>45204</c:v>
                </c:pt>
                <c:pt idx="46">
                  <c:v>45205</c:v>
                </c:pt>
                <c:pt idx="47">
                  <c:v>45206</c:v>
                </c:pt>
                <c:pt idx="48">
                  <c:v>45207</c:v>
                </c:pt>
                <c:pt idx="49">
                  <c:v>45208</c:v>
                </c:pt>
                <c:pt idx="50">
                  <c:v>45209</c:v>
                </c:pt>
                <c:pt idx="51">
                  <c:v>45210</c:v>
                </c:pt>
                <c:pt idx="52">
                  <c:v>45211</c:v>
                </c:pt>
                <c:pt idx="53">
                  <c:v>45212</c:v>
                </c:pt>
                <c:pt idx="54">
                  <c:v>45213</c:v>
                </c:pt>
                <c:pt idx="55">
                  <c:v>45214</c:v>
                </c:pt>
                <c:pt idx="56">
                  <c:v>45215</c:v>
                </c:pt>
                <c:pt idx="57">
                  <c:v>45216</c:v>
                </c:pt>
                <c:pt idx="58">
                  <c:v>45217</c:v>
                </c:pt>
                <c:pt idx="59">
                  <c:v>45218</c:v>
                </c:pt>
                <c:pt idx="60">
                  <c:v>45219</c:v>
                </c:pt>
                <c:pt idx="61">
                  <c:v>45220</c:v>
                </c:pt>
                <c:pt idx="62">
                  <c:v>45221</c:v>
                </c:pt>
                <c:pt idx="63">
                  <c:v>45222</c:v>
                </c:pt>
                <c:pt idx="64">
                  <c:v>45223</c:v>
                </c:pt>
                <c:pt idx="65">
                  <c:v>45224</c:v>
                </c:pt>
                <c:pt idx="66">
                  <c:v>45225</c:v>
                </c:pt>
                <c:pt idx="67">
                  <c:v>45226</c:v>
                </c:pt>
                <c:pt idx="68">
                  <c:v>45227</c:v>
                </c:pt>
                <c:pt idx="69">
                  <c:v>45228</c:v>
                </c:pt>
                <c:pt idx="70">
                  <c:v>45229</c:v>
                </c:pt>
                <c:pt idx="71">
                  <c:v>45230</c:v>
                </c:pt>
                <c:pt idx="72">
                  <c:v>45231</c:v>
                </c:pt>
                <c:pt idx="73">
                  <c:v>45232</c:v>
                </c:pt>
                <c:pt idx="74">
                  <c:v>45233</c:v>
                </c:pt>
                <c:pt idx="75">
                  <c:v>45234</c:v>
                </c:pt>
                <c:pt idx="76">
                  <c:v>45235</c:v>
                </c:pt>
                <c:pt idx="77">
                  <c:v>45236</c:v>
                </c:pt>
                <c:pt idx="78">
                  <c:v>45237</c:v>
                </c:pt>
                <c:pt idx="79">
                  <c:v>45238</c:v>
                </c:pt>
                <c:pt idx="80">
                  <c:v>45239</c:v>
                </c:pt>
                <c:pt idx="81">
                  <c:v>45240</c:v>
                </c:pt>
                <c:pt idx="82">
                  <c:v>45241</c:v>
                </c:pt>
                <c:pt idx="83">
                  <c:v>45242</c:v>
                </c:pt>
                <c:pt idx="84">
                  <c:v>45243</c:v>
                </c:pt>
                <c:pt idx="85">
                  <c:v>45244</c:v>
                </c:pt>
                <c:pt idx="86">
                  <c:v>45245</c:v>
                </c:pt>
                <c:pt idx="87">
                  <c:v>45246</c:v>
                </c:pt>
                <c:pt idx="88">
                  <c:v>45247</c:v>
                </c:pt>
                <c:pt idx="89">
                  <c:v>45248</c:v>
                </c:pt>
                <c:pt idx="90">
                  <c:v>45249</c:v>
                </c:pt>
                <c:pt idx="91">
                  <c:v>45250</c:v>
                </c:pt>
                <c:pt idx="92">
                  <c:v>45251</c:v>
                </c:pt>
                <c:pt idx="93">
                  <c:v>45252</c:v>
                </c:pt>
                <c:pt idx="94">
                  <c:v>45253</c:v>
                </c:pt>
                <c:pt idx="95">
                  <c:v>45254</c:v>
                </c:pt>
                <c:pt idx="96">
                  <c:v>45255</c:v>
                </c:pt>
                <c:pt idx="97">
                  <c:v>45256</c:v>
                </c:pt>
                <c:pt idx="98">
                  <c:v>45257</c:v>
                </c:pt>
                <c:pt idx="99">
                  <c:v>45258</c:v>
                </c:pt>
                <c:pt idx="100">
                  <c:v>45259</c:v>
                </c:pt>
                <c:pt idx="101">
                  <c:v>45260</c:v>
                </c:pt>
                <c:pt idx="102">
                  <c:v>45261</c:v>
                </c:pt>
                <c:pt idx="103">
                  <c:v>45262</c:v>
                </c:pt>
                <c:pt idx="104">
                  <c:v>45263</c:v>
                </c:pt>
                <c:pt idx="105">
                  <c:v>45264</c:v>
                </c:pt>
                <c:pt idx="106">
                  <c:v>45265</c:v>
                </c:pt>
                <c:pt idx="107">
                  <c:v>45266</c:v>
                </c:pt>
                <c:pt idx="108">
                  <c:v>45267</c:v>
                </c:pt>
                <c:pt idx="109">
                  <c:v>45268</c:v>
                </c:pt>
                <c:pt idx="110">
                  <c:v>45269</c:v>
                </c:pt>
                <c:pt idx="111">
                  <c:v>45270</c:v>
                </c:pt>
                <c:pt idx="112">
                  <c:v>45271</c:v>
                </c:pt>
                <c:pt idx="113">
                  <c:v>45272</c:v>
                </c:pt>
                <c:pt idx="114">
                  <c:v>45273</c:v>
                </c:pt>
                <c:pt idx="115">
                  <c:v>45274</c:v>
                </c:pt>
                <c:pt idx="116">
                  <c:v>45275</c:v>
                </c:pt>
                <c:pt idx="117">
                  <c:v>45276</c:v>
                </c:pt>
                <c:pt idx="118">
                  <c:v>45277</c:v>
                </c:pt>
                <c:pt idx="119">
                  <c:v>45278</c:v>
                </c:pt>
                <c:pt idx="120">
                  <c:v>45279</c:v>
                </c:pt>
                <c:pt idx="121">
                  <c:v>45280</c:v>
                </c:pt>
                <c:pt idx="122">
                  <c:v>45281</c:v>
                </c:pt>
                <c:pt idx="123">
                  <c:v>45282</c:v>
                </c:pt>
                <c:pt idx="124">
                  <c:v>45283</c:v>
                </c:pt>
                <c:pt idx="125">
                  <c:v>45284</c:v>
                </c:pt>
                <c:pt idx="126">
                  <c:v>45285</c:v>
                </c:pt>
                <c:pt idx="127">
                  <c:v>45286</c:v>
                </c:pt>
                <c:pt idx="128">
                  <c:v>45287</c:v>
                </c:pt>
                <c:pt idx="129">
                  <c:v>45288</c:v>
                </c:pt>
                <c:pt idx="130">
                  <c:v>45289</c:v>
                </c:pt>
                <c:pt idx="131">
                  <c:v>45290</c:v>
                </c:pt>
                <c:pt idx="132">
                  <c:v>45291</c:v>
                </c:pt>
                <c:pt idx="133">
                  <c:v>45292</c:v>
                </c:pt>
                <c:pt idx="134">
                  <c:v>45293</c:v>
                </c:pt>
                <c:pt idx="135">
                  <c:v>45294</c:v>
                </c:pt>
                <c:pt idx="136">
                  <c:v>45295</c:v>
                </c:pt>
                <c:pt idx="137">
                  <c:v>45296</c:v>
                </c:pt>
                <c:pt idx="138">
                  <c:v>45297</c:v>
                </c:pt>
                <c:pt idx="139">
                  <c:v>45298</c:v>
                </c:pt>
                <c:pt idx="140">
                  <c:v>45299</c:v>
                </c:pt>
                <c:pt idx="141">
                  <c:v>45300</c:v>
                </c:pt>
                <c:pt idx="142">
                  <c:v>45301</c:v>
                </c:pt>
                <c:pt idx="143">
                  <c:v>45302</c:v>
                </c:pt>
                <c:pt idx="144">
                  <c:v>45303</c:v>
                </c:pt>
                <c:pt idx="145">
                  <c:v>45304</c:v>
                </c:pt>
                <c:pt idx="146">
                  <c:v>45305</c:v>
                </c:pt>
                <c:pt idx="147">
                  <c:v>45306</c:v>
                </c:pt>
                <c:pt idx="148">
                  <c:v>45307</c:v>
                </c:pt>
                <c:pt idx="149">
                  <c:v>45308</c:v>
                </c:pt>
                <c:pt idx="150">
                  <c:v>45309</c:v>
                </c:pt>
                <c:pt idx="151">
                  <c:v>45310</c:v>
                </c:pt>
                <c:pt idx="152">
                  <c:v>45311</c:v>
                </c:pt>
                <c:pt idx="153">
                  <c:v>45312</c:v>
                </c:pt>
                <c:pt idx="154">
                  <c:v>45313</c:v>
                </c:pt>
                <c:pt idx="155">
                  <c:v>45314</c:v>
                </c:pt>
                <c:pt idx="156">
                  <c:v>45315</c:v>
                </c:pt>
                <c:pt idx="157">
                  <c:v>45316</c:v>
                </c:pt>
                <c:pt idx="158">
                  <c:v>45317</c:v>
                </c:pt>
                <c:pt idx="159">
                  <c:v>45318</c:v>
                </c:pt>
                <c:pt idx="160">
                  <c:v>45319</c:v>
                </c:pt>
                <c:pt idx="161">
                  <c:v>45320</c:v>
                </c:pt>
                <c:pt idx="162">
                  <c:v>45321</c:v>
                </c:pt>
                <c:pt idx="163">
                  <c:v>45322</c:v>
                </c:pt>
                <c:pt idx="164">
                  <c:v>45323</c:v>
                </c:pt>
                <c:pt idx="165">
                  <c:v>45324</c:v>
                </c:pt>
                <c:pt idx="166">
                  <c:v>45325</c:v>
                </c:pt>
                <c:pt idx="167">
                  <c:v>45326</c:v>
                </c:pt>
                <c:pt idx="168">
                  <c:v>45327</c:v>
                </c:pt>
                <c:pt idx="169">
                  <c:v>45328</c:v>
                </c:pt>
                <c:pt idx="170">
                  <c:v>45329</c:v>
                </c:pt>
                <c:pt idx="171">
                  <c:v>45330</c:v>
                </c:pt>
                <c:pt idx="172">
                  <c:v>45331</c:v>
                </c:pt>
                <c:pt idx="173">
                  <c:v>45332</c:v>
                </c:pt>
                <c:pt idx="174">
                  <c:v>45333</c:v>
                </c:pt>
                <c:pt idx="175">
                  <c:v>45334</c:v>
                </c:pt>
                <c:pt idx="176">
                  <c:v>45335</c:v>
                </c:pt>
                <c:pt idx="177">
                  <c:v>45336</c:v>
                </c:pt>
                <c:pt idx="178">
                  <c:v>45337</c:v>
                </c:pt>
                <c:pt idx="179">
                  <c:v>45338</c:v>
                </c:pt>
                <c:pt idx="180">
                  <c:v>45339</c:v>
                </c:pt>
                <c:pt idx="181">
                  <c:v>45340</c:v>
                </c:pt>
                <c:pt idx="182">
                  <c:v>45341</c:v>
                </c:pt>
                <c:pt idx="183">
                  <c:v>45342</c:v>
                </c:pt>
                <c:pt idx="184">
                  <c:v>45343</c:v>
                </c:pt>
                <c:pt idx="185">
                  <c:v>45344</c:v>
                </c:pt>
                <c:pt idx="186">
                  <c:v>45345</c:v>
                </c:pt>
                <c:pt idx="187">
                  <c:v>45346</c:v>
                </c:pt>
                <c:pt idx="188">
                  <c:v>45347</c:v>
                </c:pt>
                <c:pt idx="189">
                  <c:v>45348</c:v>
                </c:pt>
                <c:pt idx="190">
                  <c:v>45349</c:v>
                </c:pt>
                <c:pt idx="191">
                  <c:v>45350</c:v>
                </c:pt>
                <c:pt idx="192">
                  <c:v>45351</c:v>
                </c:pt>
                <c:pt idx="193">
                  <c:v>45352</c:v>
                </c:pt>
                <c:pt idx="194">
                  <c:v>45353</c:v>
                </c:pt>
                <c:pt idx="195">
                  <c:v>45354</c:v>
                </c:pt>
                <c:pt idx="196">
                  <c:v>45355</c:v>
                </c:pt>
                <c:pt idx="197">
                  <c:v>45356</c:v>
                </c:pt>
                <c:pt idx="198">
                  <c:v>45357</c:v>
                </c:pt>
                <c:pt idx="199">
                  <c:v>45358</c:v>
                </c:pt>
                <c:pt idx="200">
                  <c:v>45359</c:v>
                </c:pt>
                <c:pt idx="201">
                  <c:v>45360</c:v>
                </c:pt>
                <c:pt idx="202">
                  <c:v>45361</c:v>
                </c:pt>
                <c:pt idx="203">
                  <c:v>45362</c:v>
                </c:pt>
                <c:pt idx="204">
                  <c:v>45363</c:v>
                </c:pt>
                <c:pt idx="205">
                  <c:v>45364</c:v>
                </c:pt>
                <c:pt idx="206">
                  <c:v>45365</c:v>
                </c:pt>
                <c:pt idx="207">
                  <c:v>45366</c:v>
                </c:pt>
                <c:pt idx="208">
                  <c:v>45367</c:v>
                </c:pt>
                <c:pt idx="209">
                  <c:v>45368</c:v>
                </c:pt>
                <c:pt idx="210">
                  <c:v>45369</c:v>
                </c:pt>
                <c:pt idx="211">
                  <c:v>45370</c:v>
                </c:pt>
                <c:pt idx="212">
                  <c:v>45371</c:v>
                </c:pt>
                <c:pt idx="213">
                  <c:v>45372</c:v>
                </c:pt>
                <c:pt idx="214">
                  <c:v>45373</c:v>
                </c:pt>
                <c:pt idx="215">
                  <c:v>45374</c:v>
                </c:pt>
                <c:pt idx="216">
                  <c:v>45375</c:v>
                </c:pt>
                <c:pt idx="217">
                  <c:v>45376</c:v>
                </c:pt>
                <c:pt idx="218">
                  <c:v>45377</c:v>
                </c:pt>
                <c:pt idx="219">
                  <c:v>45378</c:v>
                </c:pt>
                <c:pt idx="220">
                  <c:v>45379</c:v>
                </c:pt>
                <c:pt idx="221">
                  <c:v>45380</c:v>
                </c:pt>
                <c:pt idx="222">
                  <c:v>45381</c:v>
                </c:pt>
                <c:pt idx="223">
                  <c:v>45382</c:v>
                </c:pt>
                <c:pt idx="224">
                  <c:v>45383</c:v>
                </c:pt>
                <c:pt idx="225">
                  <c:v>45384</c:v>
                </c:pt>
                <c:pt idx="226">
                  <c:v>45385</c:v>
                </c:pt>
                <c:pt idx="227">
                  <c:v>45386</c:v>
                </c:pt>
                <c:pt idx="228">
                  <c:v>45387</c:v>
                </c:pt>
                <c:pt idx="229">
                  <c:v>45388</c:v>
                </c:pt>
                <c:pt idx="230">
                  <c:v>45389</c:v>
                </c:pt>
                <c:pt idx="231">
                  <c:v>45390</c:v>
                </c:pt>
                <c:pt idx="232">
                  <c:v>45391</c:v>
                </c:pt>
                <c:pt idx="233">
                  <c:v>45392</c:v>
                </c:pt>
                <c:pt idx="234">
                  <c:v>45393</c:v>
                </c:pt>
                <c:pt idx="235">
                  <c:v>45394</c:v>
                </c:pt>
                <c:pt idx="236">
                  <c:v>45395</c:v>
                </c:pt>
                <c:pt idx="237">
                  <c:v>45396</c:v>
                </c:pt>
                <c:pt idx="238">
                  <c:v>45397</c:v>
                </c:pt>
                <c:pt idx="239">
                  <c:v>45398</c:v>
                </c:pt>
                <c:pt idx="240">
                  <c:v>45399</c:v>
                </c:pt>
                <c:pt idx="241">
                  <c:v>45400</c:v>
                </c:pt>
                <c:pt idx="242">
                  <c:v>45401</c:v>
                </c:pt>
                <c:pt idx="243">
                  <c:v>45402</c:v>
                </c:pt>
                <c:pt idx="244">
                  <c:v>45403</c:v>
                </c:pt>
                <c:pt idx="245">
                  <c:v>45404</c:v>
                </c:pt>
                <c:pt idx="246">
                  <c:v>45405</c:v>
                </c:pt>
                <c:pt idx="247">
                  <c:v>45406</c:v>
                </c:pt>
                <c:pt idx="248">
                  <c:v>45407</c:v>
                </c:pt>
                <c:pt idx="249">
                  <c:v>45408</c:v>
                </c:pt>
                <c:pt idx="250">
                  <c:v>45409</c:v>
                </c:pt>
                <c:pt idx="251">
                  <c:v>45410</c:v>
                </c:pt>
                <c:pt idx="252">
                  <c:v>45411</c:v>
                </c:pt>
                <c:pt idx="253">
                  <c:v>45412</c:v>
                </c:pt>
                <c:pt idx="254">
                  <c:v>45413</c:v>
                </c:pt>
                <c:pt idx="255">
                  <c:v>45414</c:v>
                </c:pt>
                <c:pt idx="256">
                  <c:v>45415</c:v>
                </c:pt>
                <c:pt idx="257">
                  <c:v>45416</c:v>
                </c:pt>
                <c:pt idx="258">
                  <c:v>45417</c:v>
                </c:pt>
                <c:pt idx="259">
                  <c:v>45418</c:v>
                </c:pt>
                <c:pt idx="260">
                  <c:v>45419</c:v>
                </c:pt>
                <c:pt idx="261">
                  <c:v>45420</c:v>
                </c:pt>
                <c:pt idx="262">
                  <c:v>45421</c:v>
                </c:pt>
                <c:pt idx="263">
                  <c:v>45422</c:v>
                </c:pt>
                <c:pt idx="264">
                  <c:v>45423</c:v>
                </c:pt>
                <c:pt idx="265">
                  <c:v>45424</c:v>
                </c:pt>
                <c:pt idx="266">
                  <c:v>45425</c:v>
                </c:pt>
                <c:pt idx="267">
                  <c:v>45426</c:v>
                </c:pt>
                <c:pt idx="268">
                  <c:v>45427</c:v>
                </c:pt>
                <c:pt idx="269">
                  <c:v>45428</c:v>
                </c:pt>
                <c:pt idx="270">
                  <c:v>45429</c:v>
                </c:pt>
                <c:pt idx="271">
                  <c:v>45430</c:v>
                </c:pt>
                <c:pt idx="272">
                  <c:v>45431</c:v>
                </c:pt>
                <c:pt idx="273">
                  <c:v>45432</c:v>
                </c:pt>
                <c:pt idx="274">
                  <c:v>45433</c:v>
                </c:pt>
                <c:pt idx="275">
                  <c:v>45434</c:v>
                </c:pt>
                <c:pt idx="276">
                  <c:v>45435</c:v>
                </c:pt>
                <c:pt idx="277">
                  <c:v>45436</c:v>
                </c:pt>
                <c:pt idx="278">
                  <c:v>45437</c:v>
                </c:pt>
                <c:pt idx="279">
                  <c:v>45438</c:v>
                </c:pt>
                <c:pt idx="280">
                  <c:v>45439</c:v>
                </c:pt>
                <c:pt idx="281">
                  <c:v>45440</c:v>
                </c:pt>
                <c:pt idx="282">
                  <c:v>45441</c:v>
                </c:pt>
                <c:pt idx="283">
                  <c:v>45442</c:v>
                </c:pt>
                <c:pt idx="284">
                  <c:v>45443</c:v>
                </c:pt>
                <c:pt idx="285">
                  <c:v>45444</c:v>
                </c:pt>
                <c:pt idx="286">
                  <c:v>45445</c:v>
                </c:pt>
                <c:pt idx="287">
                  <c:v>45446</c:v>
                </c:pt>
                <c:pt idx="288">
                  <c:v>45447</c:v>
                </c:pt>
                <c:pt idx="289">
                  <c:v>45448</c:v>
                </c:pt>
                <c:pt idx="290">
                  <c:v>45449</c:v>
                </c:pt>
                <c:pt idx="291">
                  <c:v>45450</c:v>
                </c:pt>
                <c:pt idx="292">
                  <c:v>45451</c:v>
                </c:pt>
                <c:pt idx="293">
                  <c:v>45452</c:v>
                </c:pt>
                <c:pt idx="294">
                  <c:v>45453</c:v>
                </c:pt>
                <c:pt idx="295">
                  <c:v>45454</c:v>
                </c:pt>
                <c:pt idx="296">
                  <c:v>45455</c:v>
                </c:pt>
                <c:pt idx="297">
                  <c:v>45456</c:v>
                </c:pt>
                <c:pt idx="298">
                  <c:v>45457</c:v>
                </c:pt>
                <c:pt idx="299">
                  <c:v>45458</c:v>
                </c:pt>
                <c:pt idx="300">
                  <c:v>45459</c:v>
                </c:pt>
                <c:pt idx="301">
                  <c:v>45460</c:v>
                </c:pt>
                <c:pt idx="302">
                  <c:v>45461</c:v>
                </c:pt>
                <c:pt idx="303">
                  <c:v>45462</c:v>
                </c:pt>
                <c:pt idx="304">
                  <c:v>45463</c:v>
                </c:pt>
                <c:pt idx="305">
                  <c:v>45464</c:v>
                </c:pt>
                <c:pt idx="306">
                  <c:v>45465</c:v>
                </c:pt>
                <c:pt idx="307">
                  <c:v>45466</c:v>
                </c:pt>
                <c:pt idx="308">
                  <c:v>45467</c:v>
                </c:pt>
                <c:pt idx="309">
                  <c:v>45468</c:v>
                </c:pt>
                <c:pt idx="310">
                  <c:v>45469</c:v>
                </c:pt>
                <c:pt idx="311">
                  <c:v>45470</c:v>
                </c:pt>
                <c:pt idx="312">
                  <c:v>45471</c:v>
                </c:pt>
                <c:pt idx="313">
                  <c:v>45472</c:v>
                </c:pt>
                <c:pt idx="314">
                  <c:v>45473</c:v>
                </c:pt>
                <c:pt idx="315">
                  <c:v>45474</c:v>
                </c:pt>
                <c:pt idx="316">
                  <c:v>45475</c:v>
                </c:pt>
                <c:pt idx="317">
                  <c:v>45476</c:v>
                </c:pt>
                <c:pt idx="318">
                  <c:v>45477</c:v>
                </c:pt>
                <c:pt idx="319">
                  <c:v>45478</c:v>
                </c:pt>
                <c:pt idx="320">
                  <c:v>45479</c:v>
                </c:pt>
                <c:pt idx="321">
                  <c:v>45480</c:v>
                </c:pt>
                <c:pt idx="322">
                  <c:v>45481</c:v>
                </c:pt>
                <c:pt idx="323">
                  <c:v>45482</c:v>
                </c:pt>
                <c:pt idx="324">
                  <c:v>45483</c:v>
                </c:pt>
                <c:pt idx="325">
                  <c:v>45484</c:v>
                </c:pt>
                <c:pt idx="326">
                  <c:v>45485</c:v>
                </c:pt>
                <c:pt idx="327">
                  <c:v>45486</c:v>
                </c:pt>
                <c:pt idx="328">
                  <c:v>45487</c:v>
                </c:pt>
                <c:pt idx="329">
                  <c:v>45488</c:v>
                </c:pt>
                <c:pt idx="330">
                  <c:v>45489</c:v>
                </c:pt>
                <c:pt idx="331">
                  <c:v>45490</c:v>
                </c:pt>
                <c:pt idx="332">
                  <c:v>45491</c:v>
                </c:pt>
                <c:pt idx="333">
                  <c:v>45492</c:v>
                </c:pt>
                <c:pt idx="334">
                  <c:v>45493</c:v>
                </c:pt>
                <c:pt idx="335">
                  <c:v>45494</c:v>
                </c:pt>
                <c:pt idx="336">
                  <c:v>45495</c:v>
                </c:pt>
                <c:pt idx="337">
                  <c:v>45496</c:v>
                </c:pt>
                <c:pt idx="338">
                  <c:v>45497</c:v>
                </c:pt>
                <c:pt idx="339">
                  <c:v>45498</c:v>
                </c:pt>
                <c:pt idx="340">
                  <c:v>45499</c:v>
                </c:pt>
                <c:pt idx="341">
                  <c:v>45500</c:v>
                </c:pt>
                <c:pt idx="342">
                  <c:v>45501</c:v>
                </c:pt>
                <c:pt idx="343">
                  <c:v>45502</c:v>
                </c:pt>
                <c:pt idx="344">
                  <c:v>45503</c:v>
                </c:pt>
                <c:pt idx="345">
                  <c:v>45504</c:v>
                </c:pt>
                <c:pt idx="346">
                  <c:v>45505</c:v>
                </c:pt>
                <c:pt idx="347">
                  <c:v>45506</c:v>
                </c:pt>
                <c:pt idx="348">
                  <c:v>45507</c:v>
                </c:pt>
                <c:pt idx="349">
                  <c:v>45508</c:v>
                </c:pt>
                <c:pt idx="350">
                  <c:v>45509</c:v>
                </c:pt>
                <c:pt idx="351">
                  <c:v>45510</c:v>
                </c:pt>
                <c:pt idx="352">
                  <c:v>45511</c:v>
                </c:pt>
                <c:pt idx="353">
                  <c:v>45512</c:v>
                </c:pt>
                <c:pt idx="354">
                  <c:v>45513</c:v>
                </c:pt>
                <c:pt idx="355">
                  <c:v>45514</c:v>
                </c:pt>
                <c:pt idx="356">
                  <c:v>45515</c:v>
                </c:pt>
                <c:pt idx="357">
                  <c:v>45516</c:v>
                </c:pt>
                <c:pt idx="358">
                  <c:v>45517</c:v>
                </c:pt>
                <c:pt idx="359">
                  <c:v>45518</c:v>
                </c:pt>
                <c:pt idx="360">
                  <c:v>45519</c:v>
                </c:pt>
                <c:pt idx="361">
                  <c:v>45520</c:v>
                </c:pt>
                <c:pt idx="362">
                  <c:v>45521</c:v>
                </c:pt>
                <c:pt idx="363">
                  <c:v>45522</c:v>
                </c:pt>
                <c:pt idx="364">
                  <c:v>45523</c:v>
                </c:pt>
                <c:pt idx="365">
                  <c:v>45524</c:v>
                </c:pt>
                <c:pt idx="366">
                  <c:v>45525</c:v>
                </c:pt>
                <c:pt idx="367">
                  <c:v>45526</c:v>
                </c:pt>
                <c:pt idx="368">
                  <c:v>45527</c:v>
                </c:pt>
                <c:pt idx="369">
                  <c:v>45528</c:v>
                </c:pt>
                <c:pt idx="370">
                  <c:v>45529</c:v>
                </c:pt>
                <c:pt idx="371">
                  <c:v>45530</c:v>
                </c:pt>
                <c:pt idx="372">
                  <c:v>45531</c:v>
                </c:pt>
                <c:pt idx="373">
                  <c:v>45532</c:v>
                </c:pt>
                <c:pt idx="374">
                  <c:v>45533</c:v>
                </c:pt>
                <c:pt idx="375">
                  <c:v>45534</c:v>
                </c:pt>
                <c:pt idx="376">
                  <c:v>45535</c:v>
                </c:pt>
                <c:pt idx="377">
                  <c:v>45536</c:v>
                </c:pt>
                <c:pt idx="378">
                  <c:v>45537</c:v>
                </c:pt>
                <c:pt idx="379">
                  <c:v>45538</c:v>
                </c:pt>
                <c:pt idx="380">
                  <c:v>45539</c:v>
                </c:pt>
                <c:pt idx="381">
                  <c:v>45540</c:v>
                </c:pt>
                <c:pt idx="382">
                  <c:v>45541</c:v>
                </c:pt>
                <c:pt idx="383">
                  <c:v>45542</c:v>
                </c:pt>
                <c:pt idx="384">
                  <c:v>45543</c:v>
                </c:pt>
                <c:pt idx="385">
                  <c:v>45544</c:v>
                </c:pt>
                <c:pt idx="386">
                  <c:v>45545</c:v>
                </c:pt>
                <c:pt idx="387">
                  <c:v>45546</c:v>
                </c:pt>
                <c:pt idx="388">
                  <c:v>45547</c:v>
                </c:pt>
                <c:pt idx="389">
                  <c:v>45548</c:v>
                </c:pt>
                <c:pt idx="390">
                  <c:v>45549</c:v>
                </c:pt>
                <c:pt idx="391">
                  <c:v>45550</c:v>
                </c:pt>
                <c:pt idx="392">
                  <c:v>45551</c:v>
                </c:pt>
                <c:pt idx="393">
                  <c:v>45552</c:v>
                </c:pt>
                <c:pt idx="394">
                  <c:v>45553</c:v>
                </c:pt>
                <c:pt idx="395">
                  <c:v>45554</c:v>
                </c:pt>
                <c:pt idx="396">
                  <c:v>45555</c:v>
                </c:pt>
                <c:pt idx="397">
                  <c:v>45556</c:v>
                </c:pt>
                <c:pt idx="398">
                  <c:v>45557</c:v>
                </c:pt>
                <c:pt idx="399">
                  <c:v>45558</c:v>
                </c:pt>
                <c:pt idx="400">
                  <c:v>45559</c:v>
                </c:pt>
                <c:pt idx="401">
                  <c:v>45560</c:v>
                </c:pt>
                <c:pt idx="402">
                  <c:v>45561</c:v>
                </c:pt>
                <c:pt idx="403">
                  <c:v>45562</c:v>
                </c:pt>
                <c:pt idx="404">
                  <c:v>45563</c:v>
                </c:pt>
                <c:pt idx="405">
                  <c:v>45564</c:v>
                </c:pt>
                <c:pt idx="406">
                  <c:v>45565</c:v>
                </c:pt>
                <c:pt idx="407">
                  <c:v>45566</c:v>
                </c:pt>
                <c:pt idx="408">
                  <c:v>45567</c:v>
                </c:pt>
                <c:pt idx="409">
                  <c:v>45568</c:v>
                </c:pt>
                <c:pt idx="410">
                  <c:v>45569</c:v>
                </c:pt>
                <c:pt idx="411">
                  <c:v>45570</c:v>
                </c:pt>
                <c:pt idx="412">
                  <c:v>45571</c:v>
                </c:pt>
                <c:pt idx="413">
                  <c:v>45572</c:v>
                </c:pt>
                <c:pt idx="414">
                  <c:v>45573</c:v>
                </c:pt>
                <c:pt idx="415">
                  <c:v>45574</c:v>
                </c:pt>
                <c:pt idx="416">
                  <c:v>45575</c:v>
                </c:pt>
                <c:pt idx="417">
                  <c:v>45576</c:v>
                </c:pt>
                <c:pt idx="418">
                  <c:v>45577</c:v>
                </c:pt>
                <c:pt idx="419">
                  <c:v>45578</c:v>
                </c:pt>
                <c:pt idx="420">
                  <c:v>45579</c:v>
                </c:pt>
                <c:pt idx="421">
                  <c:v>45580</c:v>
                </c:pt>
                <c:pt idx="422">
                  <c:v>45581</c:v>
                </c:pt>
                <c:pt idx="423">
                  <c:v>45582</c:v>
                </c:pt>
                <c:pt idx="424">
                  <c:v>45583</c:v>
                </c:pt>
                <c:pt idx="425">
                  <c:v>45584</c:v>
                </c:pt>
                <c:pt idx="426">
                  <c:v>45585</c:v>
                </c:pt>
                <c:pt idx="427">
                  <c:v>45586</c:v>
                </c:pt>
                <c:pt idx="428">
                  <c:v>45587</c:v>
                </c:pt>
                <c:pt idx="429">
                  <c:v>45588</c:v>
                </c:pt>
                <c:pt idx="430">
                  <c:v>45589</c:v>
                </c:pt>
                <c:pt idx="431">
                  <c:v>45590</c:v>
                </c:pt>
                <c:pt idx="432">
                  <c:v>45591</c:v>
                </c:pt>
                <c:pt idx="433">
                  <c:v>45592</c:v>
                </c:pt>
                <c:pt idx="434">
                  <c:v>45593</c:v>
                </c:pt>
                <c:pt idx="435">
                  <c:v>45594</c:v>
                </c:pt>
                <c:pt idx="436">
                  <c:v>45595</c:v>
                </c:pt>
                <c:pt idx="437">
                  <c:v>45596</c:v>
                </c:pt>
                <c:pt idx="438">
                  <c:v>45597</c:v>
                </c:pt>
                <c:pt idx="439">
                  <c:v>45598</c:v>
                </c:pt>
                <c:pt idx="440">
                  <c:v>45599</c:v>
                </c:pt>
                <c:pt idx="441">
                  <c:v>45600</c:v>
                </c:pt>
                <c:pt idx="442">
                  <c:v>45601</c:v>
                </c:pt>
                <c:pt idx="443">
                  <c:v>45602</c:v>
                </c:pt>
                <c:pt idx="444">
                  <c:v>45603</c:v>
                </c:pt>
                <c:pt idx="445">
                  <c:v>45604</c:v>
                </c:pt>
                <c:pt idx="446">
                  <c:v>45605</c:v>
                </c:pt>
                <c:pt idx="447">
                  <c:v>45606</c:v>
                </c:pt>
                <c:pt idx="448">
                  <c:v>45607</c:v>
                </c:pt>
                <c:pt idx="449">
                  <c:v>45608</c:v>
                </c:pt>
                <c:pt idx="450">
                  <c:v>45609</c:v>
                </c:pt>
                <c:pt idx="451">
                  <c:v>45610</c:v>
                </c:pt>
                <c:pt idx="452">
                  <c:v>45611</c:v>
                </c:pt>
                <c:pt idx="453">
                  <c:v>45612</c:v>
                </c:pt>
                <c:pt idx="454">
                  <c:v>45613</c:v>
                </c:pt>
                <c:pt idx="455">
                  <c:v>45614</c:v>
                </c:pt>
                <c:pt idx="456">
                  <c:v>45615</c:v>
                </c:pt>
                <c:pt idx="457">
                  <c:v>45616</c:v>
                </c:pt>
                <c:pt idx="458">
                  <c:v>45617</c:v>
                </c:pt>
                <c:pt idx="459">
                  <c:v>45618</c:v>
                </c:pt>
                <c:pt idx="460">
                  <c:v>45619</c:v>
                </c:pt>
                <c:pt idx="461">
                  <c:v>45620</c:v>
                </c:pt>
                <c:pt idx="462">
                  <c:v>45621</c:v>
                </c:pt>
                <c:pt idx="463">
                  <c:v>45622</c:v>
                </c:pt>
                <c:pt idx="464">
                  <c:v>45623</c:v>
                </c:pt>
                <c:pt idx="465">
                  <c:v>45624</c:v>
                </c:pt>
                <c:pt idx="466">
                  <c:v>45625</c:v>
                </c:pt>
                <c:pt idx="467">
                  <c:v>45626</c:v>
                </c:pt>
                <c:pt idx="468">
                  <c:v>45627</c:v>
                </c:pt>
                <c:pt idx="469">
                  <c:v>45628</c:v>
                </c:pt>
                <c:pt idx="470">
                  <c:v>45629</c:v>
                </c:pt>
                <c:pt idx="471">
                  <c:v>45630</c:v>
                </c:pt>
                <c:pt idx="472">
                  <c:v>45631</c:v>
                </c:pt>
                <c:pt idx="473">
                  <c:v>45632</c:v>
                </c:pt>
                <c:pt idx="474">
                  <c:v>45633</c:v>
                </c:pt>
                <c:pt idx="475">
                  <c:v>45634</c:v>
                </c:pt>
                <c:pt idx="476">
                  <c:v>45635</c:v>
                </c:pt>
                <c:pt idx="477">
                  <c:v>45636</c:v>
                </c:pt>
                <c:pt idx="478">
                  <c:v>45637</c:v>
                </c:pt>
                <c:pt idx="479">
                  <c:v>45638</c:v>
                </c:pt>
                <c:pt idx="480">
                  <c:v>45639</c:v>
                </c:pt>
                <c:pt idx="481">
                  <c:v>45640</c:v>
                </c:pt>
                <c:pt idx="482">
                  <c:v>45641</c:v>
                </c:pt>
                <c:pt idx="483">
                  <c:v>45642</c:v>
                </c:pt>
                <c:pt idx="484">
                  <c:v>45643</c:v>
                </c:pt>
                <c:pt idx="485">
                  <c:v>45644</c:v>
                </c:pt>
                <c:pt idx="486">
                  <c:v>45645</c:v>
                </c:pt>
                <c:pt idx="487">
                  <c:v>45646</c:v>
                </c:pt>
                <c:pt idx="488">
                  <c:v>45647</c:v>
                </c:pt>
                <c:pt idx="489">
                  <c:v>45648</c:v>
                </c:pt>
                <c:pt idx="490">
                  <c:v>45649</c:v>
                </c:pt>
                <c:pt idx="491">
                  <c:v>45650</c:v>
                </c:pt>
                <c:pt idx="492">
                  <c:v>45651</c:v>
                </c:pt>
                <c:pt idx="493">
                  <c:v>45652</c:v>
                </c:pt>
                <c:pt idx="494">
                  <c:v>45653</c:v>
                </c:pt>
                <c:pt idx="495">
                  <c:v>45654</c:v>
                </c:pt>
                <c:pt idx="496">
                  <c:v>45655</c:v>
                </c:pt>
                <c:pt idx="497">
                  <c:v>45656</c:v>
                </c:pt>
                <c:pt idx="498">
                  <c:v>45657</c:v>
                </c:pt>
                <c:pt idx="499">
                  <c:v>45658</c:v>
                </c:pt>
                <c:pt idx="500">
                  <c:v>45659</c:v>
                </c:pt>
                <c:pt idx="501">
                  <c:v>45660</c:v>
                </c:pt>
                <c:pt idx="502">
                  <c:v>45661</c:v>
                </c:pt>
                <c:pt idx="503">
                  <c:v>45662</c:v>
                </c:pt>
                <c:pt idx="504">
                  <c:v>45663</c:v>
                </c:pt>
                <c:pt idx="505">
                  <c:v>45664</c:v>
                </c:pt>
                <c:pt idx="506">
                  <c:v>45665</c:v>
                </c:pt>
                <c:pt idx="507">
                  <c:v>45666</c:v>
                </c:pt>
                <c:pt idx="508">
                  <c:v>45667</c:v>
                </c:pt>
                <c:pt idx="509">
                  <c:v>45668</c:v>
                </c:pt>
                <c:pt idx="510">
                  <c:v>45669</c:v>
                </c:pt>
                <c:pt idx="511">
                  <c:v>45670</c:v>
                </c:pt>
                <c:pt idx="512">
                  <c:v>45671</c:v>
                </c:pt>
                <c:pt idx="513">
                  <c:v>45672</c:v>
                </c:pt>
                <c:pt idx="514">
                  <c:v>45673</c:v>
                </c:pt>
                <c:pt idx="515">
                  <c:v>45674</c:v>
                </c:pt>
                <c:pt idx="516">
                  <c:v>45675</c:v>
                </c:pt>
                <c:pt idx="517">
                  <c:v>45676</c:v>
                </c:pt>
                <c:pt idx="518">
                  <c:v>45677</c:v>
                </c:pt>
                <c:pt idx="519">
                  <c:v>45678</c:v>
                </c:pt>
                <c:pt idx="520">
                  <c:v>45679</c:v>
                </c:pt>
                <c:pt idx="521">
                  <c:v>45680</c:v>
                </c:pt>
                <c:pt idx="522">
                  <c:v>45681</c:v>
                </c:pt>
                <c:pt idx="523">
                  <c:v>45682</c:v>
                </c:pt>
                <c:pt idx="524">
                  <c:v>45683</c:v>
                </c:pt>
                <c:pt idx="525">
                  <c:v>45684</c:v>
                </c:pt>
                <c:pt idx="526">
                  <c:v>45685</c:v>
                </c:pt>
                <c:pt idx="527">
                  <c:v>45686</c:v>
                </c:pt>
                <c:pt idx="528">
                  <c:v>45687</c:v>
                </c:pt>
                <c:pt idx="529">
                  <c:v>45688</c:v>
                </c:pt>
                <c:pt idx="530">
                  <c:v>45689</c:v>
                </c:pt>
                <c:pt idx="531">
                  <c:v>45690</c:v>
                </c:pt>
                <c:pt idx="532">
                  <c:v>45691</c:v>
                </c:pt>
                <c:pt idx="533">
                  <c:v>45692</c:v>
                </c:pt>
                <c:pt idx="534">
                  <c:v>45693</c:v>
                </c:pt>
                <c:pt idx="535">
                  <c:v>45694</c:v>
                </c:pt>
                <c:pt idx="536">
                  <c:v>45695</c:v>
                </c:pt>
                <c:pt idx="537">
                  <c:v>45696</c:v>
                </c:pt>
                <c:pt idx="538">
                  <c:v>45697</c:v>
                </c:pt>
                <c:pt idx="539">
                  <c:v>45698</c:v>
                </c:pt>
                <c:pt idx="540">
                  <c:v>45699</c:v>
                </c:pt>
                <c:pt idx="541">
                  <c:v>45700</c:v>
                </c:pt>
                <c:pt idx="542">
                  <c:v>45701</c:v>
                </c:pt>
                <c:pt idx="543">
                  <c:v>45702</c:v>
                </c:pt>
                <c:pt idx="544">
                  <c:v>45703</c:v>
                </c:pt>
                <c:pt idx="545">
                  <c:v>45704</c:v>
                </c:pt>
                <c:pt idx="546">
                  <c:v>45705</c:v>
                </c:pt>
                <c:pt idx="547">
                  <c:v>45706</c:v>
                </c:pt>
                <c:pt idx="548">
                  <c:v>45707</c:v>
                </c:pt>
                <c:pt idx="549">
                  <c:v>45708</c:v>
                </c:pt>
                <c:pt idx="550">
                  <c:v>45709</c:v>
                </c:pt>
                <c:pt idx="551">
                  <c:v>45710</c:v>
                </c:pt>
                <c:pt idx="552">
                  <c:v>45711</c:v>
                </c:pt>
                <c:pt idx="553">
                  <c:v>45712</c:v>
                </c:pt>
                <c:pt idx="554">
                  <c:v>45713</c:v>
                </c:pt>
                <c:pt idx="555">
                  <c:v>45714</c:v>
                </c:pt>
                <c:pt idx="556">
                  <c:v>45715</c:v>
                </c:pt>
                <c:pt idx="557">
                  <c:v>45716</c:v>
                </c:pt>
                <c:pt idx="558">
                  <c:v>45717</c:v>
                </c:pt>
                <c:pt idx="559">
                  <c:v>45718</c:v>
                </c:pt>
                <c:pt idx="560">
                  <c:v>45719</c:v>
                </c:pt>
                <c:pt idx="561">
                  <c:v>45720</c:v>
                </c:pt>
                <c:pt idx="562">
                  <c:v>45721</c:v>
                </c:pt>
                <c:pt idx="563">
                  <c:v>45722</c:v>
                </c:pt>
                <c:pt idx="564">
                  <c:v>45723</c:v>
                </c:pt>
                <c:pt idx="565">
                  <c:v>45724</c:v>
                </c:pt>
                <c:pt idx="566">
                  <c:v>45725</c:v>
                </c:pt>
                <c:pt idx="567">
                  <c:v>45726</c:v>
                </c:pt>
                <c:pt idx="568">
                  <c:v>45727</c:v>
                </c:pt>
                <c:pt idx="569">
                  <c:v>45728</c:v>
                </c:pt>
                <c:pt idx="570">
                  <c:v>45729</c:v>
                </c:pt>
                <c:pt idx="571">
                  <c:v>45730</c:v>
                </c:pt>
                <c:pt idx="572">
                  <c:v>45731</c:v>
                </c:pt>
                <c:pt idx="573">
                  <c:v>45732</c:v>
                </c:pt>
                <c:pt idx="574">
                  <c:v>45733</c:v>
                </c:pt>
                <c:pt idx="575">
                  <c:v>45734</c:v>
                </c:pt>
                <c:pt idx="576">
                  <c:v>45735</c:v>
                </c:pt>
                <c:pt idx="577">
                  <c:v>45736</c:v>
                </c:pt>
                <c:pt idx="578">
                  <c:v>45737</c:v>
                </c:pt>
                <c:pt idx="579">
                  <c:v>45738</c:v>
                </c:pt>
                <c:pt idx="580">
                  <c:v>45739</c:v>
                </c:pt>
                <c:pt idx="581">
                  <c:v>45740</c:v>
                </c:pt>
                <c:pt idx="582">
                  <c:v>45741</c:v>
                </c:pt>
                <c:pt idx="583">
                  <c:v>45742</c:v>
                </c:pt>
                <c:pt idx="584">
                  <c:v>45743</c:v>
                </c:pt>
                <c:pt idx="585">
                  <c:v>45744</c:v>
                </c:pt>
                <c:pt idx="586">
                  <c:v>45745</c:v>
                </c:pt>
                <c:pt idx="587">
                  <c:v>45746</c:v>
                </c:pt>
                <c:pt idx="588">
                  <c:v>45747</c:v>
                </c:pt>
                <c:pt idx="589">
                  <c:v>45748</c:v>
                </c:pt>
                <c:pt idx="590">
                  <c:v>45749</c:v>
                </c:pt>
                <c:pt idx="591">
                  <c:v>45750</c:v>
                </c:pt>
                <c:pt idx="592">
                  <c:v>45751</c:v>
                </c:pt>
                <c:pt idx="593">
                  <c:v>45752</c:v>
                </c:pt>
                <c:pt idx="594">
                  <c:v>45753</c:v>
                </c:pt>
                <c:pt idx="595">
                  <c:v>45754</c:v>
                </c:pt>
                <c:pt idx="596">
                  <c:v>45755</c:v>
                </c:pt>
                <c:pt idx="597">
                  <c:v>45756</c:v>
                </c:pt>
                <c:pt idx="598">
                  <c:v>45757</c:v>
                </c:pt>
                <c:pt idx="599">
                  <c:v>45758</c:v>
                </c:pt>
                <c:pt idx="600">
                  <c:v>45759</c:v>
                </c:pt>
                <c:pt idx="601">
                  <c:v>45760</c:v>
                </c:pt>
                <c:pt idx="602">
                  <c:v>45761</c:v>
                </c:pt>
                <c:pt idx="603">
                  <c:v>45762</c:v>
                </c:pt>
                <c:pt idx="604">
                  <c:v>45763</c:v>
                </c:pt>
                <c:pt idx="605">
                  <c:v>45764</c:v>
                </c:pt>
                <c:pt idx="606">
                  <c:v>45765</c:v>
                </c:pt>
                <c:pt idx="607">
                  <c:v>45766</c:v>
                </c:pt>
                <c:pt idx="608">
                  <c:v>45767</c:v>
                </c:pt>
                <c:pt idx="609">
                  <c:v>45768</c:v>
                </c:pt>
                <c:pt idx="610">
                  <c:v>45769</c:v>
                </c:pt>
                <c:pt idx="611">
                  <c:v>45770</c:v>
                </c:pt>
                <c:pt idx="612">
                  <c:v>45771</c:v>
                </c:pt>
                <c:pt idx="613">
                  <c:v>45772</c:v>
                </c:pt>
                <c:pt idx="614">
                  <c:v>45773</c:v>
                </c:pt>
                <c:pt idx="615">
                  <c:v>45774</c:v>
                </c:pt>
                <c:pt idx="616">
                  <c:v>45775</c:v>
                </c:pt>
                <c:pt idx="617">
                  <c:v>45776</c:v>
                </c:pt>
                <c:pt idx="618">
                  <c:v>45777</c:v>
                </c:pt>
                <c:pt idx="619">
                  <c:v>45778</c:v>
                </c:pt>
                <c:pt idx="620">
                  <c:v>45779</c:v>
                </c:pt>
                <c:pt idx="621">
                  <c:v>45780</c:v>
                </c:pt>
                <c:pt idx="622">
                  <c:v>45781</c:v>
                </c:pt>
                <c:pt idx="623">
                  <c:v>45782</c:v>
                </c:pt>
                <c:pt idx="624">
                  <c:v>45783</c:v>
                </c:pt>
                <c:pt idx="625">
                  <c:v>45784</c:v>
                </c:pt>
                <c:pt idx="626">
                  <c:v>45785</c:v>
                </c:pt>
                <c:pt idx="627">
                  <c:v>45786</c:v>
                </c:pt>
                <c:pt idx="628">
                  <c:v>45787</c:v>
                </c:pt>
                <c:pt idx="629">
                  <c:v>45788</c:v>
                </c:pt>
                <c:pt idx="630">
                  <c:v>45789</c:v>
                </c:pt>
                <c:pt idx="631">
                  <c:v>45790</c:v>
                </c:pt>
                <c:pt idx="632">
                  <c:v>45791</c:v>
                </c:pt>
                <c:pt idx="633">
                  <c:v>45792</c:v>
                </c:pt>
                <c:pt idx="634">
                  <c:v>45793</c:v>
                </c:pt>
                <c:pt idx="635">
                  <c:v>45794</c:v>
                </c:pt>
                <c:pt idx="636">
                  <c:v>45795</c:v>
                </c:pt>
                <c:pt idx="637">
                  <c:v>45796</c:v>
                </c:pt>
                <c:pt idx="638">
                  <c:v>45797</c:v>
                </c:pt>
                <c:pt idx="639">
                  <c:v>45798</c:v>
                </c:pt>
                <c:pt idx="640">
                  <c:v>45799</c:v>
                </c:pt>
                <c:pt idx="641">
                  <c:v>45800</c:v>
                </c:pt>
                <c:pt idx="642">
                  <c:v>45801</c:v>
                </c:pt>
                <c:pt idx="643">
                  <c:v>45802</c:v>
                </c:pt>
                <c:pt idx="644">
                  <c:v>45803</c:v>
                </c:pt>
                <c:pt idx="645">
                  <c:v>45804</c:v>
                </c:pt>
                <c:pt idx="646">
                  <c:v>45805</c:v>
                </c:pt>
                <c:pt idx="647">
                  <c:v>45806</c:v>
                </c:pt>
                <c:pt idx="648">
                  <c:v>45807</c:v>
                </c:pt>
                <c:pt idx="649">
                  <c:v>45808</c:v>
                </c:pt>
                <c:pt idx="650">
                  <c:v>45809</c:v>
                </c:pt>
                <c:pt idx="651">
                  <c:v>45810</c:v>
                </c:pt>
                <c:pt idx="652">
                  <c:v>45811</c:v>
                </c:pt>
                <c:pt idx="653">
                  <c:v>45812</c:v>
                </c:pt>
                <c:pt idx="654">
                  <c:v>45813</c:v>
                </c:pt>
                <c:pt idx="655">
                  <c:v>45814</c:v>
                </c:pt>
                <c:pt idx="656">
                  <c:v>45815</c:v>
                </c:pt>
                <c:pt idx="657">
                  <c:v>45816</c:v>
                </c:pt>
                <c:pt idx="658">
                  <c:v>45817</c:v>
                </c:pt>
                <c:pt idx="659">
                  <c:v>45818</c:v>
                </c:pt>
                <c:pt idx="660">
                  <c:v>45819</c:v>
                </c:pt>
                <c:pt idx="661">
                  <c:v>45820</c:v>
                </c:pt>
                <c:pt idx="662">
                  <c:v>45821</c:v>
                </c:pt>
                <c:pt idx="663">
                  <c:v>45822</c:v>
                </c:pt>
                <c:pt idx="664">
                  <c:v>45823</c:v>
                </c:pt>
                <c:pt idx="665">
                  <c:v>45824</c:v>
                </c:pt>
                <c:pt idx="666">
                  <c:v>45825</c:v>
                </c:pt>
                <c:pt idx="667">
                  <c:v>45826</c:v>
                </c:pt>
                <c:pt idx="668">
                  <c:v>45827</c:v>
                </c:pt>
                <c:pt idx="669">
                  <c:v>45828</c:v>
                </c:pt>
                <c:pt idx="670">
                  <c:v>45829</c:v>
                </c:pt>
                <c:pt idx="671">
                  <c:v>45830</c:v>
                </c:pt>
                <c:pt idx="672">
                  <c:v>45831</c:v>
                </c:pt>
                <c:pt idx="673">
                  <c:v>45832</c:v>
                </c:pt>
                <c:pt idx="674">
                  <c:v>45833</c:v>
                </c:pt>
                <c:pt idx="675">
                  <c:v>45834</c:v>
                </c:pt>
                <c:pt idx="676">
                  <c:v>45835</c:v>
                </c:pt>
                <c:pt idx="677">
                  <c:v>45836</c:v>
                </c:pt>
                <c:pt idx="678">
                  <c:v>45837</c:v>
                </c:pt>
                <c:pt idx="679">
                  <c:v>45838</c:v>
                </c:pt>
                <c:pt idx="680">
                  <c:v>45839</c:v>
                </c:pt>
                <c:pt idx="681">
                  <c:v>45840</c:v>
                </c:pt>
                <c:pt idx="682">
                  <c:v>45841</c:v>
                </c:pt>
                <c:pt idx="683">
                  <c:v>45842</c:v>
                </c:pt>
                <c:pt idx="684">
                  <c:v>45843</c:v>
                </c:pt>
                <c:pt idx="685">
                  <c:v>45844</c:v>
                </c:pt>
                <c:pt idx="686">
                  <c:v>45845</c:v>
                </c:pt>
                <c:pt idx="687">
                  <c:v>45846</c:v>
                </c:pt>
                <c:pt idx="688">
                  <c:v>45847</c:v>
                </c:pt>
                <c:pt idx="689">
                  <c:v>45848</c:v>
                </c:pt>
                <c:pt idx="690">
                  <c:v>45849</c:v>
                </c:pt>
                <c:pt idx="691">
                  <c:v>45850</c:v>
                </c:pt>
                <c:pt idx="692">
                  <c:v>45851</c:v>
                </c:pt>
                <c:pt idx="693">
                  <c:v>45852</c:v>
                </c:pt>
                <c:pt idx="694">
                  <c:v>45853</c:v>
                </c:pt>
                <c:pt idx="695">
                  <c:v>45854</c:v>
                </c:pt>
                <c:pt idx="696">
                  <c:v>45855</c:v>
                </c:pt>
                <c:pt idx="697">
                  <c:v>45856</c:v>
                </c:pt>
                <c:pt idx="698">
                  <c:v>45857</c:v>
                </c:pt>
                <c:pt idx="699">
                  <c:v>45858</c:v>
                </c:pt>
                <c:pt idx="700">
                  <c:v>45859</c:v>
                </c:pt>
                <c:pt idx="701">
                  <c:v>45860</c:v>
                </c:pt>
                <c:pt idx="702">
                  <c:v>45861</c:v>
                </c:pt>
                <c:pt idx="703">
                  <c:v>45862</c:v>
                </c:pt>
                <c:pt idx="704">
                  <c:v>45863</c:v>
                </c:pt>
                <c:pt idx="705">
                  <c:v>45864</c:v>
                </c:pt>
                <c:pt idx="706">
                  <c:v>45865</c:v>
                </c:pt>
                <c:pt idx="707">
                  <c:v>45866</c:v>
                </c:pt>
                <c:pt idx="708">
                  <c:v>45867</c:v>
                </c:pt>
                <c:pt idx="709">
                  <c:v>45868</c:v>
                </c:pt>
                <c:pt idx="710">
                  <c:v>45869</c:v>
                </c:pt>
                <c:pt idx="711">
                  <c:v>45870</c:v>
                </c:pt>
                <c:pt idx="712">
                  <c:v>45871</c:v>
                </c:pt>
                <c:pt idx="713">
                  <c:v>45872</c:v>
                </c:pt>
                <c:pt idx="714">
                  <c:v>45873</c:v>
                </c:pt>
                <c:pt idx="715">
                  <c:v>45874</c:v>
                </c:pt>
                <c:pt idx="716">
                  <c:v>45875</c:v>
                </c:pt>
                <c:pt idx="717">
                  <c:v>45876</c:v>
                </c:pt>
                <c:pt idx="718">
                  <c:v>45877</c:v>
                </c:pt>
                <c:pt idx="719">
                  <c:v>45878</c:v>
                </c:pt>
                <c:pt idx="720">
                  <c:v>45879</c:v>
                </c:pt>
                <c:pt idx="721">
                  <c:v>45880</c:v>
                </c:pt>
                <c:pt idx="722">
                  <c:v>45881</c:v>
                </c:pt>
                <c:pt idx="723">
                  <c:v>45882</c:v>
                </c:pt>
                <c:pt idx="724">
                  <c:v>45883</c:v>
                </c:pt>
                <c:pt idx="725">
                  <c:v>45884</c:v>
                </c:pt>
                <c:pt idx="726">
                  <c:v>45885</c:v>
                </c:pt>
                <c:pt idx="727">
                  <c:v>45886</c:v>
                </c:pt>
                <c:pt idx="728">
                  <c:v>45887</c:v>
                </c:pt>
                <c:pt idx="729">
                  <c:v>45888</c:v>
                </c:pt>
                <c:pt idx="730">
                  <c:v>45889</c:v>
                </c:pt>
                <c:pt idx="731">
                  <c:v>45890</c:v>
                </c:pt>
                <c:pt idx="732">
                  <c:v>45891</c:v>
                </c:pt>
                <c:pt idx="733">
                  <c:v>45892</c:v>
                </c:pt>
                <c:pt idx="734">
                  <c:v>45893</c:v>
                </c:pt>
                <c:pt idx="735">
                  <c:v>45894</c:v>
                </c:pt>
                <c:pt idx="736">
                  <c:v>45895</c:v>
                </c:pt>
                <c:pt idx="737">
                  <c:v>45896</c:v>
                </c:pt>
                <c:pt idx="738">
                  <c:v>45897</c:v>
                </c:pt>
                <c:pt idx="739">
                  <c:v>45898</c:v>
                </c:pt>
                <c:pt idx="740">
                  <c:v>45899</c:v>
                </c:pt>
                <c:pt idx="741">
                  <c:v>45900</c:v>
                </c:pt>
                <c:pt idx="742">
                  <c:v>45901</c:v>
                </c:pt>
                <c:pt idx="743">
                  <c:v>45902</c:v>
                </c:pt>
                <c:pt idx="744">
                  <c:v>45903</c:v>
                </c:pt>
                <c:pt idx="745">
                  <c:v>45904</c:v>
                </c:pt>
                <c:pt idx="746">
                  <c:v>45905</c:v>
                </c:pt>
                <c:pt idx="747">
                  <c:v>45906</c:v>
                </c:pt>
                <c:pt idx="748">
                  <c:v>45907</c:v>
                </c:pt>
                <c:pt idx="749">
                  <c:v>45908</c:v>
                </c:pt>
                <c:pt idx="750">
                  <c:v>45909</c:v>
                </c:pt>
                <c:pt idx="751">
                  <c:v>45910</c:v>
                </c:pt>
                <c:pt idx="752">
                  <c:v>45911</c:v>
                </c:pt>
                <c:pt idx="753">
                  <c:v>45912</c:v>
                </c:pt>
                <c:pt idx="754">
                  <c:v>45913</c:v>
                </c:pt>
                <c:pt idx="755">
                  <c:v>45914</c:v>
                </c:pt>
                <c:pt idx="756">
                  <c:v>45915</c:v>
                </c:pt>
                <c:pt idx="757">
                  <c:v>45916</c:v>
                </c:pt>
                <c:pt idx="758">
                  <c:v>45917</c:v>
                </c:pt>
                <c:pt idx="759">
                  <c:v>45918</c:v>
                </c:pt>
                <c:pt idx="760">
                  <c:v>45919</c:v>
                </c:pt>
                <c:pt idx="761">
                  <c:v>45920</c:v>
                </c:pt>
                <c:pt idx="762">
                  <c:v>45921</c:v>
                </c:pt>
                <c:pt idx="763">
                  <c:v>45922</c:v>
                </c:pt>
                <c:pt idx="764">
                  <c:v>45923</c:v>
                </c:pt>
                <c:pt idx="765">
                  <c:v>45924</c:v>
                </c:pt>
                <c:pt idx="766">
                  <c:v>45925</c:v>
                </c:pt>
                <c:pt idx="767">
                  <c:v>45926</c:v>
                </c:pt>
                <c:pt idx="768">
                  <c:v>45927</c:v>
                </c:pt>
                <c:pt idx="769">
                  <c:v>45928</c:v>
                </c:pt>
                <c:pt idx="770">
                  <c:v>45929</c:v>
                </c:pt>
                <c:pt idx="771">
                  <c:v>45930</c:v>
                </c:pt>
                <c:pt idx="772">
                  <c:v>45931</c:v>
                </c:pt>
                <c:pt idx="773">
                  <c:v>45932</c:v>
                </c:pt>
                <c:pt idx="774">
                  <c:v>45933</c:v>
                </c:pt>
                <c:pt idx="775">
                  <c:v>45934</c:v>
                </c:pt>
                <c:pt idx="776">
                  <c:v>45935</c:v>
                </c:pt>
                <c:pt idx="777">
                  <c:v>45936</c:v>
                </c:pt>
                <c:pt idx="778">
                  <c:v>45937</c:v>
                </c:pt>
                <c:pt idx="779">
                  <c:v>45938</c:v>
                </c:pt>
                <c:pt idx="780">
                  <c:v>45939</c:v>
                </c:pt>
                <c:pt idx="781">
                  <c:v>45940</c:v>
                </c:pt>
                <c:pt idx="782">
                  <c:v>45941</c:v>
                </c:pt>
                <c:pt idx="783">
                  <c:v>45942</c:v>
                </c:pt>
                <c:pt idx="784">
                  <c:v>45943</c:v>
                </c:pt>
                <c:pt idx="785">
                  <c:v>45944</c:v>
                </c:pt>
                <c:pt idx="786">
                  <c:v>45945</c:v>
                </c:pt>
                <c:pt idx="787">
                  <c:v>45946</c:v>
                </c:pt>
                <c:pt idx="788">
                  <c:v>45947</c:v>
                </c:pt>
                <c:pt idx="789">
                  <c:v>45948</c:v>
                </c:pt>
                <c:pt idx="790">
                  <c:v>45949</c:v>
                </c:pt>
                <c:pt idx="791">
                  <c:v>45950</c:v>
                </c:pt>
                <c:pt idx="792">
                  <c:v>45951</c:v>
                </c:pt>
                <c:pt idx="793">
                  <c:v>45952</c:v>
                </c:pt>
                <c:pt idx="794">
                  <c:v>45953</c:v>
                </c:pt>
                <c:pt idx="795">
                  <c:v>45954</c:v>
                </c:pt>
                <c:pt idx="796">
                  <c:v>45955</c:v>
                </c:pt>
                <c:pt idx="797">
                  <c:v>45956</c:v>
                </c:pt>
                <c:pt idx="798">
                  <c:v>45957</c:v>
                </c:pt>
                <c:pt idx="799">
                  <c:v>45958</c:v>
                </c:pt>
                <c:pt idx="800">
                  <c:v>45959</c:v>
                </c:pt>
                <c:pt idx="801">
                  <c:v>45960</c:v>
                </c:pt>
                <c:pt idx="802">
                  <c:v>45961</c:v>
                </c:pt>
                <c:pt idx="803">
                  <c:v>45962</c:v>
                </c:pt>
                <c:pt idx="804">
                  <c:v>45963</c:v>
                </c:pt>
                <c:pt idx="805">
                  <c:v>45964</c:v>
                </c:pt>
                <c:pt idx="806">
                  <c:v>45965</c:v>
                </c:pt>
                <c:pt idx="807">
                  <c:v>45966</c:v>
                </c:pt>
                <c:pt idx="808">
                  <c:v>45967</c:v>
                </c:pt>
                <c:pt idx="809">
                  <c:v>45968</c:v>
                </c:pt>
                <c:pt idx="810">
                  <c:v>45969</c:v>
                </c:pt>
                <c:pt idx="811">
                  <c:v>45970</c:v>
                </c:pt>
                <c:pt idx="812">
                  <c:v>45971</c:v>
                </c:pt>
                <c:pt idx="813">
                  <c:v>45972</c:v>
                </c:pt>
                <c:pt idx="814">
                  <c:v>45973</c:v>
                </c:pt>
                <c:pt idx="815">
                  <c:v>45974</c:v>
                </c:pt>
                <c:pt idx="816">
                  <c:v>45975</c:v>
                </c:pt>
                <c:pt idx="817">
                  <c:v>45976</c:v>
                </c:pt>
                <c:pt idx="818">
                  <c:v>45977</c:v>
                </c:pt>
                <c:pt idx="819">
                  <c:v>45978</c:v>
                </c:pt>
                <c:pt idx="820">
                  <c:v>45979</c:v>
                </c:pt>
                <c:pt idx="821">
                  <c:v>45980</c:v>
                </c:pt>
                <c:pt idx="822">
                  <c:v>45981</c:v>
                </c:pt>
                <c:pt idx="823">
                  <c:v>45982</c:v>
                </c:pt>
                <c:pt idx="824">
                  <c:v>45983</c:v>
                </c:pt>
                <c:pt idx="825">
                  <c:v>45984</c:v>
                </c:pt>
                <c:pt idx="826">
                  <c:v>45985</c:v>
                </c:pt>
                <c:pt idx="827">
                  <c:v>45986</c:v>
                </c:pt>
                <c:pt idx="828">
                  <c:v>45987</c:v>
                </c:pt>
                <c:pt idx="829">
                  <c:v>45988</c:v>
                </c:pt>
                <c:pt idx="830">
                  <c:v>45989</c:v>
                </c:pt>
                <c:pt idx="831">
                  <c:v>45990</c:v>
                </c:pt>
                <c:pt idx="832">
                  <c:v>45991</c:v>
                </c:pt>
                <c:pt idx="833">
                  <c:v>45992</c:v>
                </c:pt>
                <c:pt idx="834">
                  <c:v>45993</c:v>
                </c:pt>
                <c:pt idx="835">
                  <c:v>45994</c:v>
                </c:pt>
                <c:pt idx="836">
                  <c:v>45995</c:v>
                </c:pt>
                <c:pt idx="837">
                  <c:v>45996</c:v>
                </c:pt>
                <c:pt idx="838">
                  <c:v>45997</c:v>
                </c:pt>
                <c:pt idx="839">
                  <c:v>45998</c:v>
                </c:pt>
                <c:pt idx="840">
                  <c:v>45999</c:v>
                </c:pt>
                <c:pt idx="841">
                  <c:v>46000</c:v>
                </c:pt>
                <c:pt idx="842">
                  <c:v>46001</c:v>
                </c:pt>
                <c:pt idx="843">
                  <c:v>46002</c:v>
                </c:pt>
                <c:pt idx="844">
                  <c:v>46003</c:v>
                </c:pt>
                <c:pt idx="845">
                  <c:v>46004</c:v>
                </c:pt>
                <c:pt idx="846">
                  <c:v>46005</c:v>
                </c:pt>
                <c:pt idx="847">
                  <c:v>46006</c:v>
                </c:pt>
                <c:pt idx="848">
                  <c:v>46007</c:v>
                </c:pt>
                <c:pt idx="849">
                  <c:v>46008</c:v>
                </c:pt>
                <c:pt idx="850">
                  <c:v>46009</c:v>
                </c:pt>
                <c:pt idx="851">
                  <c:v>46010</c:v>
                </c:pt>
                <c:pt idx="852">
                  <c:v>46011</c:v>
                </c:pt>
                <c:pt idx="853">
                  <c:v>46012</c:v>
                </c:pt>
                <c:pt idx="854">
                  <c:v>46013</c:v>
                </c:pt>
                <c:pt idx="855">
                  <c:v>46014</c:v>
                </c:pt>
                <c:pt idx="856">
                  <c:v>46015</c:v>
                </c:pt>
                <c:pt idx="857">
                  <c:v>46016</c:v>
                </c:pt>
                <c:pt idx="858">
                  <c:v>46017</c:v>
                </c:pt>
                <c:pt idx="859">
                  <c:v>46018</c:v>
                </c:pt>
                <c:pt idx="860">
                  <c:v>46019</c:v>
                </c:pt>
                <c:pt idx="861">
                  <c:v>46020</c:v>
                </c:pt>
                <c:pt idx="862">
                  <c:v>46021</c:v>
                </c:pt>
                <c:pt idx="863">
                  <c:v>46022</c:v>
                </c:pt>
                <c:pt idx="864">
                  <c:v>46023</c:v>
                </c:pt>
                <c:pt idx="865">
                  <c:v>46024</c:v>
                </c:pt>
                <c:pt idx="866">
                  <c:v>46025</c:v>
                </c:pt>
                <c:pt idx="867">
                  <c:v>46026</c:v>
                </c:pt>
                <c:pt idx="868">
                  <c:v>46027</c:v>
                </c:pt>
                <c:pt idx="869">
                  <c:v>46028</c:v>
                </c:pt>
                <c:pt idx="870">
                  <c:v>46029</c:v>
                </c:pt>
                <c:pt idx="871">
                  <c:v>46030</c:v>
                </c:pt>
                <c:pt idx="872">
                  <c:v>46031</c:v>
                </c:pt>
                <c:pt idx="873">
                  <c:v>46032</c:v>
                </c:pt>
                <c:pt idx="874">
                  <c:v>46033</c:v>
                </c:pt>
                <c:pt idx="875">
                  <c:v>46034</c:v>
                </c:pt>
                <c:pt idx="876">
                  <c:v>46035</c:v>
                </c:pt>
                <c:pt idx="877">
                  <c:v>46036</c:v>
                </c:pt>
                <c:pt idx="878">
                  <c:v>46037</c:v>
                </c:pt>
                <c:pt idx="879">
                  <c:v>46038</c:v>
                </c:pt>
                <c:pt idx="880">
                  <c:v>46039</c:v>
                </c:pt>
                <c:pt idx="881">
                  <c:v>46040</c:v>
                </c:pt>
                <c:pt idx="882">
                  <c:v>46041</c:v>
                </c:pt>
                <c:pt idx="883">
                  <c:v>46042</c:v>
                </c:pt>
                <c:pt idx="884">
                  <c:v>46043</c:v>
                </c:pt>
                <c:pt idx="885">
                  <c:v>46044</c:v>
                </c:pt>
                <c:pt idx="886">
                  <c:v>46045</c:v>
                </c:pt>
                <c:pt idx="887">
                  <c:v>46046</c:v>
                </c:pt>
                <c:pt idx="888">
                  <c:v>46047</c:v>
                </c:pt>
                <c:pt idx="889">
                  <c:v>46048</c:v>
                </c:pt>
                <c:pt idx="890">
                  <c:v>46049</c:v>
                </c:pt>
                <c:pt idx="891">
                  <c:v>46050</c:v>
                </c:pt>
                <c:pt idx="892">
                  <c:v>46051</c:v>
                </c:pt>
                <c:pt idx="893">
                  <c:v>46052</c:v>
                </c:pt>
                <c:pt idx="894">
                  <c:v>46053</c:v>
                </c:pt>
                <c:pt idx="895">
                  <c:v>46054</c:v>
                </c:pt>
                <c:pt idx="896">
                  <c:v>46055</c:v>
                </c:pt>
                <c:pt idx="897">
                  <c:v>46056</c:v>
                </c:pt>
                <c:pt idx="898">
                  <c:v>46057</c:v>
                </c:pt>
                <c:pt idx="899">
                  <c:v>46058</c:v>
                </c:pt>
                <c:pt idx="900">
                  <c:v>46059</c:v>
                </c:pt>
                <c:pt idx="901">
                  <c:v>46060</c:v>
                </c:pt>
                <c:pt idx="902">
                  <c:v>46061</c:v>
                </c:pt>
                <c:pt idx="903">
                  <c:v>46062</c:v>
                </c:pt>
                <c:pt idx="904">
                  <c:v>46063</c:v>
                </c:pt>
                <c:pt idx="905">
                  <c:v>46064</c:v>
                </c:pt>
                <c:pt idx="906">
                  <c:v>46065</c:v>
                </c:pt>
                <c:pt idx="907">
                  <c:v>46066</c:v>
                </c:pt>
                <c:pt idx="908">
                  <c:v>46067</c:v>
                </c:pt>
                <c:pt idx="909">
                  <c:v>46068</c:v>
                </c:pt>
                <c:pt idx="910">
                  <c:v>46069</c:v>
                </c:pt>
                <c:pt idx="911">
                  <c:v>46070</c:v>
                </c:pt>
                <c:pt idx="912">
                  <c:v>46071</c:v>
                </c:pt>
                <c:pt idx="913">
                  <c:v>46072</c:v>
                </c:pt>
                <c:pt idx="914">
                  <c:v>46073</c:v>
                </c:pt>
                <c:pt idx="915">
                  <c:v>46074</c:v>
                </c:pt>
                <c:pt idx="916">
                  <c:v>46075</c:v>
                </c:pt>
                <c:pt idx="917">
                  <c:v>46076</c:v>
                </c:pt>
                <c:pt idx="918">
                  <c:v>46077</c:v>
                </c:pt>
                <c:pt idx="919">
                  <c:v>46078</c:v>
                </c:pt>
                <c:pt idx="920">
                  <c:v>46079</c:v>
                </c:pt>
                <c:pt idx="921">
                  <c:v>46080</c:v>
                </c:pt>
                <c:pt idx="922">
                  <c:v>46081</c:v>
                </c:pt>
                <c:pt idx="923">
                  <c:v>46082</c:v>
                </c:pt>
                <c:pt idx="924">
                  <c:v>46083</c:v>
                </c:pt>
                <c:pt idx="925">
                  <c:v>46084</c:v>
                </c:pt>
                <c:pt idx="926">
                  <c:v>46085</c:v>
                </c:pt>
                <c:pt idx="927">
                  <c:v>46086</c:v>
                </c:pt>
                <c:pt idx="928">
                  <c:v>46087</c:v>
                </c:pt>
                <c:pt idx="929">
                  <c:v>46088</c:v>
                </c:pt>
                <c:pt idx="930">
                  <c:v>46089</c:v>
                </c:pt>
                <c:pt idx="931">
                  <c:v>46090</c:v>
                </c:pt>
                <c:pt idx="932">
                  <c:v>46091</c:v>
                </c:pt>
                <c:pt idx="933">
                  <c:v>46092</c:v>
                </c:pt>
                <c:pt idx="934">
                  <c:v>46093</c:v>
                </c:pt>
                <c:pt idx="935">
                  <c:v>46094</c:v>
                </c:pt>
                <c:pt idx="936">
                  <c:v>46095</c:v>
                </c:pt>
                <c:pt idx="937">
                  <c:v>46096</c:v>
                </c:pt>
                <c:pt idx="938">
                  <c:v>46097</c:v>
                </c:pt>
                <c:pt idx="939">
                  <c:v>46098</c:v>
                </c:pt>
                <c:pt idx="940">
                  <c:v>46099</c:v>
                </c:pt>
                <c:pt idx="941">
                  <c:v>46100</c:v>
                </c:pt>
                <c:pt idx="942">
                  <c:v>46101</c:v>
                </c:pt>
                <c:pt idx="943">
                  <c:v>46102</c:v>
                </c:pt>
                <c:pt idx="944">
                  <c:v>46103</c:v>
                </c:pt>
                <c:pt idx="945">
                  <c:v>46104</c:v>
                </c:pt>
                <c:pt idx="946">
                  <c:v>46105</c:v>
                </c:pt>
                <c:pt idx="947">
                  <c:v>46106</c:v>
                </c:pt>
                <c:pt idx="948">
                  <c:v>46107</c:v>
                </c:pt>
                <c:pt idx="949">
                  <c:v>46108</c:v>
                </c:pt>
                <c:pt idx="950">
                  <c:v>46109</c:v>
                </c:pt>
                <c:pt idx="951">
                  <c:v>46110</c:v>
                </c:pt>
                <c:pt idx="952">
                  <c:v>46111</c:v>
                </c:pt>
                <c:pt idx="953">
                  <c:v>46112</c:v>
                </c:pt>
                <c:pt idx="954">
                  <c:v>46113</c:v>
                </c:pt>
                <c:pt idx="955">
                  <c:v>46114</c:v>
                </c:pt>
                <c:pt idx="956">
                  <c:v>46115</c:v>
                </c:pt>
                <c:pt idx="957">
                  <c:v>46116</c:v>
                </c:pt>
                <c:pt idx="958">
                  <c:v>46117</c:v>
                </c:pt>
                <c:pt idx="959">
                  <c:v>46118</c:v>
                </c:pt>
                <c:pt idx="960">
                  <c:v>46119</c:v>
                </c:pt>
                <c:pt idx="961">
                  <c:v>46120</c:v>
                </c:pt>
                <c:pt idx="962">
                  <c:v>46121</c:v>
                </c:pt>
                <c:pt idx="963">
                  <c:v>46122</c:v>
                </c:pt>
                <c:pt idx="964">
                  <c:v>46123</c:v>
                </c:pt>
                <c:pt idx="965">
                  <c:v>46124</c:v>
                </c:pt>
                <c:pt idx="966">
                  <c:v>46125</c:v>
                </c:pt>
                <c:pt idx="967">
                  <c:v>46126</c:v>
                </c:pt>
                <c:pt idx="968">
                  <c:v>46127</c:v>
                </c:pt>
                <c:pt idx="969">
                  <c:v>46128</c:v>
                </c:pt>
                <c:pt idx="970">
                  <c:v>46129</c:v>
                </c:pt>
                <c:pt idx="971">
                  <c:v>46130</c:v>
                </c:pt>
                <c:pt idx="972">
                  <c:v>46131</c:v>
                </c:pt>
                <c:pt idx="973">
                  <c:v>46132</c:v>
                </c:pt>
                <c:pt idx="974">
                  <c:v>46133</c:v>
                </c:pt>
                <c:pt idx="975">
                  <c:v>46134</c:v>
                </c:pt>
                <c:pt idx="976">
                  <c:v>46135</c:v>
                </c:pt>
                <c:pt idx="977">
                  <c:v>46136</c:v>
                </c:pt>
                <c:pt idx="978">
                  <c:v>46137</c:v>
                </c:pt>
                <c:pt idx="979">
                  <c:v>46138</c:v>
                </c:pt>
                <c:pt idx="980">
                  <c:v>46139</c:v>
                </c:pt>
                <c:pt idx="981">
                  <c:v>46140</c:v>
                </c:pt>
                <c:pt idx="982">
                  <c:v>46141</c:v>
                </c:pt>
                <c:pt idx="983">
                  <c:v>46142</c:v>
                </c:pt>
                <c:pt idx="984">
                  <c:v>46143</c:v>
                </c:pt>
                <c:pt idx="985">
                  <c:v>46144</c:v>
                </c:pt>
                <c:pt idx="986">
                  <c:v>46145</c:v>
                </c:pt>
                <c:pt idx="987">
                  <c:v>46146</c:v>
                </c:pt>
                <c:pt idx="988">
                  <c:v>46147</c:v>
                </c:pt>
                <c:pt idx="989">
                  <c:v>46148</c:v>
                </c:pt>
                <c:pt idx="990">
                  <c:v>46149</c:v>
                </c:pt>
                <c:pt idx="991">
                  <c:v>46150</c:v>
                </c:pt>
                <c:pt idx="992">
                  <c:v>46151</c:v>
                </c:pt>
                <c:pt idx="993">
                  <c:v>46152</c:v>
                </c:pt>
                <c:pt idx="994">
                  <c:v>46153</c:v>
                </c:pt>
                <c:pt idx="995">
                  <c:v>46154</c:v>
                </c:pt>
                <c:pt idx="996">
                  <c:v>46155</c:v>
                </c:pt>
                <c:pt idx="997">
                  <c:v>46156</c:v>
                </c:pt>
                <c:pt idx="998">
                  <c:v>46157</c:v>
                </c:pt>
                <c:pt idx="999">
                  <c:v>46158</c:v>
                </c:pt>
                <c:pt idx="1000">
                  <c:v>46159</c:v>
                </c:pt>
                <c:pt idx="1001">
                  <c:v>46160</c:v>
                </c:pt>
                <c:pt idx="1002">
                  <c:v>46161</c:v>
                </c:pt>
                <c:pt idx="1003">
                  <c:v>46162</c:v>
                </c:pt>
                <c:pt idx="1004">
                  <c:v>46163</c:v>
                </c:pt>
                <c:pt idx="1005">
                  <c:v>46164</c:v>
                </c:pt>
                <c:pt idx="1006">
                  <c:v>46165</c:v>
                </c:pt>
                <c:pt idx="1007">
                  <c:v>46166</c:v>
                </c:pt>
                <c:pt idx="1008">
                  <c:v>46167</c:v>
                </c:pt>
                <c:pt idx="1009">
                  <c:v>46168</c:v>
                </c:pt>
                <c:pt idx="1010">
                  <c:v>46169</c:v>
                </c:pt>
                <c:pt idx="1011">
                  <c:v>46170</c:v>
                </c:pt>
                <c:pt idx="1012">
                  <c:v>46171</c:v>
                </c:pt>
                <c:pt idx="1013">
                  <c:v>46172</c:v>
                </c:pt>
                <c:pt idx="1014">
                  <c:v>46173</c:v>
                </c:pt>
                <c:pt idx="1015">
                  <c:v>46174</c:v>
                </c:pt>
                <c:pt idx="1016">
                  <c:v>46175</c:v>
                </c:pt>
                <c:pt idx="1017">
                  <c:v>46176</c:v>
                </c:pt>
                <c:pt idx="1018">
                  <c:v>46177</c:v>
                </c:pt>
                <c:pt idx="1019">
                  <c:v>46178</c:v>
                </c:pt>
                <c:pt idx="1020">
                  <c:v>46179</c:v>
                </c:pt>
                <c:pt idx="1021">
                  <c:v>46180</c:v>
                </c:pt>
                <c:pt idx="1022">
                  <c:v>46181</c:v>
                </c:pt>
                <c:pt idx="1023">
                  <c:v>46182</c:v>
                </c:pt>
                <c:pt idx="1024">
                  <c:v>46183</c:v>
                </c:pt>
                <c:pt idx="1025">
                  <c:v>46184</c:v>
                </c:pt>
                <c:pt idx="1026">
                  <c:v>46185</c:v>
                </c:pt>
                <c:pt idx="1027">
                  <c:v>46186</c:v>
                </c:pt>
                <c:pt idx="1028">
                  <c:v>46187</c:v>
                </c:pt>
                <c:pt idx="1029">
                  <c:v>46188</c:v>
                </c:pt>
                <c:pt idx="1030">
                  <c:v>46189</c:v>
                </c:pt>
                <c:pt idx="1031">
                  <c:v>46190</c:v>
                </c:pt>
                <c:pt idx="1032">
                  <c:v>46191</c:v>
                </c:pt>
                <c:pt idx="1033">
                  <c:v>46192</c:v>
                </c:pt>
                <c:pt idx="1034">
                  <c:v>46193</c:v>
                </c:pt>
                <c:pt idx="1035">
                  <c:v>46194</c:v>
                </c:pt>
                <c:pt idx="1036">
                  <c:v>46195</c:v>
                </c:pt>
                <c:pt idx="1037">
                  <c:v>46196</c:v>
                </c:pt>
                <c:pt idx="1038">
                  <c:v>46197</c:v>
                </c:pt>
                <c:pt idx="1039">
                  <c:v>46198</c:v>
                </c:pt>
                <c:pt idx="1040">
                  <c:v>46199</c:v>
                </c:pt>
                <c:pt idx="1041">
                  <c:v>46200</c:v>
                </c:pt>
                <c:pt idx="1042">
                  <c:v>46201</c:v>
                </c:pt>
                <c:pt idx="1043">
                  <c:v>46202</c:v>
                </c:pt>
                <c:pt idx="1044">
                  <c:v>46203</c:v>
                </c:pt>
                <c:pt idx="1045">
                  <c:v>46204</c:v>
                </c:pt>
                <c:pt idx="1046">
                  <c:v>46205</c:v>
                </c:pt>
                <c:pt idx="1047">
                  <c:v>46206</c:v>
                </c:pt>
              </c:numCache>
            </c:numRef>
          </c:cat>
          <c:val>
            <c:numRef>
              <c:f>'איור 28א נתונים'!$B$3:$B$1050</c:f>
              <c:numCache>
                <c:formatCode>General</c:formatCode>
                <c:ptCount val="1048"/>
                <c:pt idx="0">
                  <c:v>-0.28274222825397999</c:v>
                </c:pt>
                <c:pt idx="1">
                  <c:v>-0.28865450475221976</c:v>
                </c:pt>
                <c:pt idx="2">
                  <c:v>-0.25456819414977971</c:v>
                </c:pt>
                <c:pt idx="3">
                  <c:v>-0.3070656284566895</c:v>
                </c:pt>
                <c:pt idx="4">
                  <c:v>-0.30526562845669014</c:v>
                </c:pt>
                <c:pt idx="5">
                  <c:v>-0.30526562845669014</c:v>
                </c:pt>
                <c:pt idx="6">
                  <c:v>-0.29906284805866035</c:v>
                </c:pt>
                <c:pt idx="7">
                  <c:v>-0.26410135838639004</c:v>
                </c:pt>
                <c:pt idx="8">
                  <c:v>-0.22817885211421984</c:v>
                </c:pt>
                <c:pt idx="9">
                  <c:v>-0.26277568607487023</c:v>
                </c:pt>
                <c:pt idx="10">
                  <c:v>-0.2410533428009205</c:v>
                </c:pt>
                <c:pt idx="11">
                  <c:v>-0.31175334280092004</c:v>
                </c:pt>
                <c:pt idx="12">
                  <c:v>-0.31175334280092004</c:v>
                </c:pt>
                <c:pt idx="13">
                  <c:v>-0.26267214922788007</c:v>
                </c:pt>
                <c:pt idx="14">
                  <c:v>-0.24633284181543003</c:v>
                </c:pt>
                <c:pt idx="15">
                  <c:v>-0.32005957568070009</c:v>
                </c:pt>
                <c:pt idx="16">
                  <c:v>-0.29277675210609999</c:v>
                </c:pt>
                <c:pt idx="17">
                  <c:v>-0.23667059042962002</c:v>
                </c:pt>
                <c:pt idx="18">
                  <c:v>-0.25667059042961959</c:v>
                </c:pt>
                <c:pt idx="19">
                  <c:v>-0.25667059042961959</c:v>
                </c:pt>
                <c:pt idx="20">
                  <c:v>-0.25131441724312964</c:v>
                </c:pt>
                <c:pt idx="21">
                  <c:v>-0.35580937760057019</c:v>
                </c:pt>
                <c:pt idx="22">
                  <c:v>-0.33993963798693994</c:v>
                </c:pt>
                <c:pt idx="23">
                  <c:v>-0.31404239574473003</c:v>
                </c:pt>
                <c:pt idx="24">
                  <c:v>-0.34076426310381969</c:v>
                </c:pt>
                <c:pt idx="25">
                  <c:v>-0.38686426310381972</c:v>
                </c:pt>
                <c:pt idx="26">
                  <c:v>-0.38686426310381972</c:v>
                </c:pt>
                <c:pt idx="27">
                  <c:v>-0.38686426310381972</c:v>
                </c:pt>
                <c:pt idx="28">
                  <c:v>-0.28664821102436999</c:v>
                </c:pt>
                <c:pt idx="29">
                  <c:v>-0.33027686486058005</c:v>
                </c:pt>
                <c:pt idx="30">
                  <c:v>-0.3756836157459098</c:v>
                </c:pt>
                <c:pt idx="31">
                  <c:v>-0.3985030388121098</c:v>
                </c:pt>
                <c:pt idx="32">
                  <c:v>-0.33800303881210958</c:v>
                </c:pt>
                <c:pt idx="33">
                  <c:v>-0.33800303881210958</c:v>
                </c:pt>
                <c:pt idx="34">
                  <c:v>-0.33800303881210958</c:v>
                </c:pt>
                <c:pt idx="35">
                  <c:v>-0.43770303881210992</c:v>
                </c:pt>
                <c:pt idx="36">
                  <c:v>-0.38104489516944007</c:v>
                </c:pt>
                <c:pt idx="37">
                  <c:v>-0.37640985619211964</c:v>
                </c:pt>
                <c:pt idx="38">
                  <c:v>-0.31564726790919995</c:v>
                </c:pt>
                <c:pt idx="39">
                  <c:v>-0.31194726790920058</c:v>
                </c:pt>
                <c:pt idx="40">
                  <c:v>-0.31194726790920058</c:v>
                </c:pt>
                <c:pt idx="41">
                  <c:v>-0.3723361195589403</c:v>
                </c:pt>
                <c:pt idx="42">
                  <c:v>-0.47969850842286998</c:v>
                </c:pt>
                <c:pt idx="43">
                  <c:v>-0.52256383024814923</c:v>
                </c:pt>
                <c:pt idx="44">
                  <c:v>-0.38274173340580031</c:v>
                </c:pt>
                <c:pt idx="45">
                  <c:v>-0.41865624587130945</c:v>
                </c:pt>
                <c:pt idx="46">
                  <c:v>-0.50105624587131015</c:v>
                </c:pt>
                <c:pt idx="47">
                  <c:v>-0.50105624587131015</c:v>
                </c:pt>
                <c:pt idx="48">
                  <c:v>-0.26279289882233048</c:v>
                </c:pt>
                <c:pt idx="49">
                  <c:v>-0.28093229313614021</c:v>
                </c:pt>
                <c:pt idx="50">
                  <c:v>-0.2072614687962</c:v>
                </c:pt>
                <c:pt idx="51">
                  <c:v>-0.19507831794846986</c:v>
                </c:pt>
                <c:pt idx="52">
                  <c:v>-0.55801575967291051</c:v>
                </c:pt>
                <c:pt idx="53">
                  <c:v>-0.47351575967291026</c:v>
                </c:pt>
                <c:pt idx="54">
                  <c:v>-0.47351575967291026</c:v>
                </c:pt>
                <c:pt idx="55">
                  <c:v>-0.33938274184028039</c:v>
                </c:pt>
                <c:pt idx="56">
                  <c:v>-0.45605888141416084</c:v>
                </c:pt>
                <c:pt idx="57">
                  <c:v>-0.39350049565689016</c:v>
                </c:pt>
                <c:pt idx="58">
                  <c:v>-0.53216793285556996</c:v>
                </c:pt>
                <c:pt idx="59">
                  <c:v>-0.42714960681308956</c:v>
                </c:pt>
                <c:pt idx="60">
                  <c:v>-0.35104960681309016</c:v>
                </c:pt>
                <c:pt idx="61">
                  <c:v>-0.35104960681309016</c:v>
                </c:pt>
                <c:pt idx="62">
                  <c:v>-0.34064939277941075</c:v>
                </c:pt>
                <c:pt idx="63">
                  <c:v>-0.26087691537793045</c:v>
                </c:pt>
                <c:pt idx="64">
                  <c:v>-0.25071479068784974</c:v>
                </c:pt>
                <c:pt idx="65">
                  <c:v>-0.36004185936613009</c:v>
                </c:pt>
                <c:pt idx="66">
                  <c:v>-0.11331601867656005</c:v>
                </c:pt>
                <c:pt idx="67">
                  <c:v>-0.10341601867656003</c:v>
                </c:pt>
                <c:pt idx="68">
                  <c:v>-0.10341601867656003</c:v>
                </c:pt>
                <c:pt idx="69">
                  <c:v>-6.4707659936780182E-2</c:v>
                </c:pt>
                <c:pt idx="70">
                  <c:v>-9.4331399779269631E-2</c:v>
                </c:pt>
                <c:pt idx="71">
                  <c:v>-0.21517667698368026</c:v>
                </c:pt>
                <c:pt idx="72">
                  <c:v>-0.11383501574260002</c:v>
                </c:pt>
                <c:pt idx="73">
                  <c:v>-0.14619375810246993</c:v>
                </c:pt>
                <c:pt idx="74">
                  <c:v>-5.959375810247014E-2</c:v>
                </c:pt>
                <c:pt idx="75">
                  <c:v>-5.959375810247014E-2</c:v>
                </c:pt>
                <c:pt idx="76">
                  <c:v>-0.20335507613437009</c:v>
                </c:pt>
                <c:pt idx="77">
                  <c:v>-0.2892895036087495</c:v>
                </c:pt>
                <c:pt idx="78">
                  <c:v>-0.23081881078192978</c:v>
                </c:pt>
                <c:pt idx="79">
                  <c:v>-0.20176189658661947</c:v>
                </c:pt>
                <c:pt idx="80">
                  <c:v>-0.2203643352984006</c:v>
                </c:pt>
                <c:pt idx="81">
                  <c:v>-0.2480643352984</c:v>
                </c:pt>
                <c:pt idx="82">
                  <c:v>-0.2480643352984</c:v>
                </c:pt>
                <c:pt idx="83">
                  <c:v>-9.8806766095619558E-2</c:v>
                </c:pt>
                <c:pt idx="84">
                  <c:v>-9.9812316513250288E-2</c:v>
                </c:pt>
                <c:pt idx="85">
                  <c:v>-5.2353741204980153E-2</c:v>
                </c:pt>
                <c:pt idx="86">
                  <c:v>-9.6590890028289245E-2</c:v>
                </c:pt>
                <c:pt idx="87">
                  <c:v>-3.9480679346600489E-2</c:v>
                </c:pt>
                <c:pt idx="88">
                  <c:v>-3.9380679346599834E-2</c:v>
                </c:pt>
                <c:pt idx="89">
                  <c:v>-3.9380679346599834E-2</c:v>
                </c:pt>
                <c:pt idx="90">
                  <c:v>-9.5208227734895345E-3</c:v>
                </c:pt>
                <c:pt idx="91">
                  <c:v>-6.4577638174310614E-2</c:v>
                </c:pt>
                <c:pt idx="92">
                  <c:v>-0.13204690068782021</c:v>
                </c:pt>
                <c:pt idx="93">
                  <c:v>-0.13327132490316007</c:v>
                </c:pt>
                <c:pt idx="94">
                  <c:v>-7.2767224474790559E-2</c:v>
                </c:pt>
                <c:pt idx="95">
                  <c:v>-0.13506722447479014</c:v>
                </c:pt>
                <c:pt idx="96">
                  <c:v>-0.13506722447479014</c:v>
                </c:pt>
                <c:pt idx="97">
                  <c:v>-8.8434016816750116E-2</c:v>
                </c:pt>
                <c:pt idx="98">
                  <c:v>-8.0491958507139749E-2</c:v>
                </c:pt>
                <c:pt idx="99">
                  <c:v>5.1372394687598799E-3</c:v>
                </c:pt>
                <c:pt idx="100">
                  <c:v>-5.618030876304303E-4</c:v>
                </c:pt>
                <c:pt idx="101">
                  <c:v>-3.1671462161497743E-3</c:v>
                </c:pt>
                <c:pt idx="102">
                  <c:v>0.12763285378385003</c:v>
                </c:pt>
                <c:pt idx="103">
                  <c:v>0.12763285378385003</c:v>
                </c:pt>
                <c:pt idx="104">
                  <c:v>8.7387814260340591E-2</c:v>
                </c:pt>
                <c:pt idx="105">
                  <c:v>5.5101436318398811E-3</c:v>
                </c:pt>
                <c:pt idx="106">
                  <c:v>1.2499488130219838E-2</c:v>
                </c:pt>
                <c:pt idx="107">
                  <c:v>3.961800760436951E-2</c:v>
                </c:pt>
                <c:pt idx="108">
                  <c:v>-4.7746441765399439E-3</c:v>
                </c:pt>
                <c:pt idx="109">
                  <c:v>-8.0874644176540222E-2</c:v>
                </c:pt>
                <c:pt idx="110">
                  <c:v>-8.0874644176540222E-2</c:v>
                </c:pt>
                <c:pt idx="111">
                  <c:v>-2.9111122432119885E-2</c:v>
                </c:pt>
                <c:pt idx="112">
                  <c:v>5.916636261019903E-3</c:v>
                </c:pt>
                <c:pt idx="113">
                  <c:v>-2.3847273446599537E-2</c:v>
                </c:pt>
                <c:pt idx="114">
                  <c:v>0.10251585706847965</c:v>
                </c:pt>
                <c:pt idx="115">
                  <c:v>1.6055718446500222E-2</c:v>
                </c:pt>
                <c:pt idx="116">
                  <c:v>2.5855718446500031E-2</c:v>
                </c:pt>
                <c:pt idx="117">
                  <c:v>2.5855718446500031E-2</c:v>
                </c:pt>
                <c:pt idx="118">
                  <c:v>2.0819184364009757E-2</c:v>
                </c:pt>
                <c:pt idx="119">
                  <c:v>1.3181733915169858E-2</c:v>
                </c:pt>
                <c:pt idx="120">
                  <c:v>-2.0110146592449585E-2</c:v>
                </c:pt>
                <c:pt idx="121">
                  <c:v>6.4662279625729902E-2</c:v>
                </c:pt>
                <c:pt idx="122">
                  <c:v>2.6693850088909787E-2</c:v>
                </c:pt>
                <c:pt idx="123">
                  <c:v>1.9793850088909881E-2</c:v>
                </c:pt>
                <c:pt idx="124">
                  <c:v>1.9793850088909881E-2</c:v>
                </c:pt>
                <c:pt idx="125">
                  <c:v>1.9933663127820189E-2</c:v>
                </c:pt>
                <c:pt idx="126">
                  <c:v>5.0136869817710039E-2</c:v>
                </c:pt>
                <c:pt idx="127">
                  <c:v>7.5711148844820109E-2</c:v>
                </c:pt>
                <c:pt idx="128">
                  <c:v>0.18781848505626986</c:v>
                </c:pt>
                <c:pt idx="129">
                  <c:v>0.22929459646149963</c:v>
                </c:pt>
                <c:pt idx="130">
                  <c:v>0.19449459646149947</c:v>
                </c:pt>
                <c:pt idx="131">
                  <c:v>0.19449459646149947</c:v>
                </c:pt>
                <c:pt idx="132">
                  <c:v>0.22062516232801954</c:v>
                </c:pt>
                <c:pt idx="133">
                  <c:v>0.16550554601654976</c:v>
                </c:pt>
                <c:pt idx="134">
                  <c:v>0.13612077767165998</c:v>
                </c:pt>
                <c:pt idx="135">
                  <c:v>0.22735171017119971</c:v>
                </c:pt>
                <c:pt idx="136">
                  <c:v>0.15246001167855017</c:v>
                </c:pt>
                <c:pt idx="137">
                  <c:v>0.10556001167855023</c:v>
                </c:pt>
                <c:pt idx="138">
                  <c:v>0.10556001167855023</c:v>
                </c:pt>
                <c:pt idx="139">
                  <c:v>0.17475553793024989</c:v>
                </c:pt>
                <c:pt idx="140">
                  <c:v>0.22149727226518046</c:v>
                </c:pt>
                <c:pt idx="141">
                  <c:v>0.24703886384198981</c:v>
                </c:pt>
                <c:pt idx="142">
                  <c:v>0.21041443442575058</c:v>
                </c:pt>
                <c:pt idx="143">
                  <c:v>0.29709561061312018</c:v>
                </c:pt>
                <c:pt idx="144">
                  <c:v>0.32389561061312033</c:v>
                </c:pt>
                <c:pt idx="145">
                  <c:v>0.32389561061312033</c:v>
                </c:pt>
                <c:pt idx="146">
                  <c:v>0.31086896318474988</c:v>
                </c:pt>
                <c:pt idx="147">
                  <c:v>0.37056860515366008</c:v>
                </c:pt>
                <c:pt idx="148">
                  <c:v>0.29097791227665049</c:v>
                </c:pt>
                <c:pt idx="149">
                  <c:v>0.30970072042105024</c:v>
                </c:pt>
                <c:pt idx="150">
                  <c:v>0.27225443881185996</c:v>
                </c:pt>
                <c:pt idx="151">
                  <c:v>0.29165443881186004</c:v>
                </c:pt>
                <c:pt idx="152">
                  <c:v>0.29165443881186004</c:v>
                </c:pt>
                <c:pt idx="153">
                  <c:v>0.3622220561446694</c:v>
                </c:pt>
                <c:pt idx="154">
                  <c:v>0.42298904801227</c:v>
                </c:pt>
                <c:pt idx="155">
                  <c:v>0.41706786811834995</c:v>
                </c:pt>
                <c:pt idx="156">
                  <c:v>0.30552888564634006</c:v>
                </c:pt>
                <c:pt idx="157">
                  <c:v>0.35651929845325014</c:v>
                </c:pt>
                <c:pt idx="158">
                  <c:v>0.33761929845325067</c:v>
                </c:pt>
                <c:pt idx="159">
                  <c:v>0.33761929845325067</c:v>
                </c:pt>
                <c:pt idx="160">
                  <c:v>0.32566596839018036</c:v>
                </c:pt>
                <c:pt idx="161">
                  <c:v>0.25342817756083047</c:v>
                </c:pt>
                <c:pt idx="162">
                  <c:v>0.32856906710394007</c:v>
                </c:pt>
                <c:pt idx="163">
                  <c:v>0.39585521875306995</c:v>
                </c:pt>
                <c:pt idx="164">
                  <c:v>0.38684075428494014</c:v>
                </c:pt>
                <c:pt idx="165">
                  <c:v>0.2471407542849402</c:v>
                </c:pt>
                <c:pt idx="166">
                  <c:v>0.2471407542849402</c:v>
                </c:pt>
                <c:pt idx="167">
                  <c:v>0.31421825081526045</c:v>
                </c:pt>
                <c:pt idx="168">
                  <c:v>0.21626697925007043</c:v>
                </c:pt>
                <c:pt idx="169">
                  <c:v>0.18191992724127992</c:v>
                </c:pt>
                <c:pt idx="170">
                  <c:v>0.1337336544852894</c:v>
                </c:pt>
                <c:pt idx="171">
                  <c:v>0.17689375716672995</c:v>
                </c:pt>
                <c:pt idx="172">
                  <c:v>0.15549375716673008</c:v>
                </c:pt>
                <c:pt idx="173">
                  <c:v>0.15549375716673008</c:v>
                </c:pt>
                <c:pt idx="174">
                  <c:v>0.26090048034765978</c:v>
                </c:pt>
                <c:pt idx="175">
                  <c:v>0.16333168451185021</c:v>
                </c:pt>
                <c:pt idx="176">
                  <c:v>3.15713617628397E-2</c:v>
                </c:pt>
                <c:pt idx="177">
                  <c:v>0.12203601377322038</c:v>
                </c:pt>
                <c:pt idx="178">
                  <c:v>0.11270233310965949</c:v>
                </c:pt>
                <c:pt idx="179">
                  <c:v>6.3502333109659581E-2</c:v>
                </c:pt>
                <c:pt idx="180">
                  <c:v>6.3502333109659581E-2</c:v>
                </c:pt>
                <c:pt idx="181">
                  <c:v>6.0659543803379457E-2</c:v>
                </c:pt>
                <c:pt idx="182">
                  <c:v>3.2754246265149334E-2</c:v>
                </c:pt>
                <c:pt idx="183">
                  <c:v>3.5804081182260639E-2</c:v>
                </c:pt>
                <c:pt idx="184">
                  <c:v>-2.1426037588296865E-3</c:v>
                </c:pt>
                <c:pt idx="185">
                  <c:v>2.2673641181779836E-2</c:v>
                </c:pt>
                <c:pt idx="186">
                  <c:v>9.5373641181780044E-2</c:v>
                </c:pt>
                <c:pt idx="187">
                  <c:v>9.5373641181780044E-2</c:v>
                </c:pt>
                <c:pt idx="188">
                  <c:v>5.310488756924947E-2</c:v>
                </c:pt>
                <c:pt idx="189">
                  <c:v>2.7199470394839942E-2</c:v>
                </c:pt>
                <c:pt idx="190">
                  <c:v>3.4994703948392214E-3</c:v>
                </c:pt>
                <c:pt idx="191">
                  <c:v>3.0753161558120468E-2</c:v>
                </c:pt>
                <c:pt idx="192">
                  <c:v>5.671491677609275E-3</c:v>
                </c:pt>
                <c:pt idx="193">
                  <c:v>7.6071491677609515E-2</c:v>
                </c:pt>
                <c:pt idx="194">
                  <c:v>7.6071491677609515E-2</c:v>
                </c:pt>
                <c:pt idx="195">
                  <c:v>5.2121941439709829E-2</c:v>
                </c:pt>
                <c:pt idx="196">
                  <c:v>3.8166311565929867E-2</c:v>
                </c:pt>
                <c:pt idx="197">
                  <c:v>6.058346756001054E-2</c:v>
                </c:pt>
                <c:pt idx="198">
                  <c:v>0.10925285484364977</c:v>
                </c:pt>
                <c:pt idx="199">
                  <c:v>0.12924101129888044</c:v>
                </c:pt>
                <c:pt idx="200">
                  <c:v>0.13704101129888002</c:v>
                </c:pt>
                <c:pt idx="201">
                  <c:v>0.13704101129888002</c:v>
                </c:pt>
                <c:pt idx="202">
                  <c:v>0.16041493260607975</c:v>
                </c:pt>
                <c:pt idx="203">
                  <c:v>0.16222848399198941</c:v>
                </c:pt>
                <c:pt idx="204">
                  <c:v>0.16124596850320039</c:v>
                </c:pt>
                <c:pt idx="205">
                  <c:v>0.15292260133586044</c:v>
                </c:pt>
                <c:pt idx="206">
                  <c:v>8.466339274029977E-2</c:v>
                </c:pt>
                <c:pt idx="207">
                  <c:v>6.8663392740299756E-2</c:v>
                </c:pt>
                <c:pt idx="208">
                  <c:v>6.8663392740299756E-2</c:v>
                </c:pt>
                <c:pt idx="209">
                  <c:v>9.4690884051050084E-2</c:v>
                </c:pt>
                <c:pt idx="210">
                  <c:v>0.14750046918095983</c:v>
                </c:pt>
                <c:pt idx="211">
                  <c:v>0.17360110727937972</c:v>
                </c:pt>
                <c:pt idx="212">
                  <c:v>0.14785051224263945</c:v>
                </c:pt>
                <c:pt idx="213">
                  <c:v>6.9367437583830238E-2</c:v>
                </c:pt>
                <c:pt idx="214">
                  <c:v>0.13816743758382977</c:v>
                </c:pt>
                <c:pt idx="215">
                  <c:v>0.13816743758382977</c:v>
                </c:pt>
                <c:pt idx="216">
                  <c:v>0.13816743758382977</c:v>
                </c:pt>
                <c:pt idx="217">
                  <c:v>0.11755559896815981</c:v>
                </c:pt>
                <c:pt idx="218">
                  <c:v>0.20213752116471984</c:v>
                </c:pt>
                <c:pt idx="219">
                  <c:v>0.22520234967783015</c:v>
                </c:pt>
                <c:pt idx="220">
                  <c:v>0.1995192808581292</c:v>
                </c:pt>
                <c:pt idx="221">
                  <c:v>0.1995192808581292</c:v>
                </c:pt>
                <c:pt idx="222">
                  <c:v>0.1995192808581292</c:v>
                </c:pt>
                <c:pt idx="223">
                  <c:v>-2.0342315468980132E-2</c:v>
                </c:pt>
                <c:pt idx="224">
                  <c:v>0.13848898743242</c:v>
                </c:pt>
                <c:pt idx="225">
                  <c:v>0.15022239309900964</c:v>
                </c:pt>
                <c:pt idx="226">
                  <c:v>0.16342543208835014</c:v>
                </c:pt>
                <c:pt idx="227">
                  <c:v>0.21556566315372017</c:v>
                </c:pt>
                <c:pt idx="228">
                  <c:v>0.12336566315372011</c:v>
                </c:pt>
                <c:pt idx="229">
                  <c:v>0.12336566315372011</c:v>
                </c:pt>
                <c:pt idx="230">
                  <c:v>0.18021085693335959</c:v>
                </c:pt>
                <c:pt idx="231">
                  <c:v>0.10551938739012989</c:v>
                </c:pt>
                <c:pt idx="232">
                  <c:v>0.20076259633631022</c:v>
                </c:pt>
                <c:pt idx="233">
                  <c:v>8.1181991653050289E-2</c:v>
                </c:pt>
                <c:pt idx="234">
                  <c:v>9.0860357321079555E-2</c:v>
                </c:pt>
                <c:pt idx="235">
                  <c:v>0.15576035732107929</c:v>
                </c:pt>
                <c:pt idx="236">
                  <c:v>0.15576035732107929</c:v>
                </c:pt>
                <c:pt idx="237">
                  <c:v>0.18544114192151984</c:v>
                </c:pt>
                <c:pt idx="238">
                  <c:v>0.17147424248137</c:v>
                </c:pt>
                <c:pt idx="239">
                  <c:v>0.1464587736483498</c:v>
                </c:pt>
                <c:pt idx="240">
                  <c:v>0.30205528183009989</c:v>
                </c:pt>
                <c:pt idx="241">
                  <c:v>0.18041443634039034</c:v>
                </c:pt>
                <c:pt idx="242">
                  <c:v>0.19231443634039014</c:v>
                </c:pt>
                <c:pt idx="243">
                  <c:v>0.19231443634039014</c:v>
                </c:pt>
                <c:pt idx="244">
                  <c:v>0.15265986597699932</c:v>
                </c:pt>
                <c:pt idx="245">
                  <c:v>0.16485986597699931</c:v>
                </c:pt>
                <c:pt idx="246">
                  <c:v>0.17295986597699997</c:v>
                </c:pt>
                <c:pt idx="247">
                  <c:v>9.5814150430359568E-2</c:v>
                </c:pt>
                <c:pt idx="248">
                  <c:v>4.0639187464550197E-2</c:v>
                </c:pt>
                <c:pt idx="249">
                  <c:v>8.1539187464549912E-2</c:v>
                </c:pt>
                <c:pt idx="250">
                  <c:v>8.1539187464549912E-2</c:v>
                </c:pt>
                <c:pt idx="251">
                  <c:v>8.1539187464549912E-2</c:v>
                </c:pt>
                <c:pt idx="252">
                  <c:v>0.13093918746455024</c:v>
                </c:pt>
                <c:pt idx="253">
                  <c:v>5.9820614870069733E-2</c:v>
                </c:pt>
                <c:pt idx="254">
                  <c:v>5.8693415781899461E-2</c:v>
                </c:pt>
                <c:pt idx="255">
                  <c:v>7.5894536683620117E-2</c:v>
                </c:pt>
                <c:pt idx="256">
                  <c:v>0.14929453668362047</c:v>
                </c:pt>
                <c:pt idx="257">
                  <c:v>0.14929453668362047</c:v>
                </c:pt>
                <c:pt idx="258">
                  <c:v>9.024934611586044E-2</c:v>
                </c:pt>
                <c:pt idx="259">
                  <c:v>0.16912473418346963</c:v>
                </c:pt>
                <c:pt idx="260">
                  <c:v>0.12363064895330034</c:v>
                </c:pt>
                <c:pt idx="261">
                  <c:v>9.0291679657910073E-2</c:v>
                </c:pt>
                <c:pt idx="262">
                  <c:v>0.13609093600196953</c:v>
                </c:pt>
                <c:pt idx="263">
                  <c:v>9.2890936001969848E-2</c:v>
                </c:pt>
                <c:pt idx="264">
                  <c:v>9.2890936001969848E-2</c:v>
                </c:pt>
                <c:pt idx="265">
                  <c:v>0.11334309343150029</c:v>
                </c:pt>
                <c:pt idx="266">
                  <c:v>0.12314309343149965</c:v>
                </c:pt>
                <c:pt idx="267">
                  <c:v>0.17024309343150001</c:v>
                </c:pt>
                <c:pt idx="268">
                  <c:v>0.25205677964085993</c:v>
                </c:pt>
                <c:pt idx="269">
                  <c:v>0.28161086252124967</c:v>
                </c:pt>
                <c:pt idx="270">
                  <c:v>0.23681086252124928</c:v>
                </c:pt>
                <c:pt idx="271">
                  <c:v>0.23681086252124928</c:v>
                </c:pt>
                <c:pt idx="272">
                  <c:v>0.34069755156632997</c:v>
                </c:pt>
                <c:pt idx="273">
                  <c:v>0.38676199927540011</c:v>
                </c:pt>
                <c:pt idx="274">
                  <c:v>0.36926115435269047</c:v>
                </c:pt>
                <c:pt idx="275">
                  <c:v>0.41865794277549018</c:v>
                </c:pt>
                <c:pt idx="276">
                  <c:v>0.41298842888695031</c:v>
                </c:pt>
                <c:pt idx="277">
                  <c:v>0.42468842888695058</c:v>
                </c:pt>
                <c:pt idx="278">
                  <c:v>0.42468842888695058</c:v>
                </c:pt>
                <c:pt idx="279">
                  <c:v>0.49023619508519012</c:v>
                </c:pt>
                <c:pt idx="280">
                  <c:v>0.52375071318529987</c:v>
                </c:pt>
                <c:pt idx="281">
                  <c:v>0.4127275383829403</c:v>
                </c:pt>
                <c:pt idx="282">
                  <c:v>0.42815280524574995</c:v>
                </c:pt>
                <c:pt idx="283">
                  <c:v>0.44599631926803962</c:v>
                </c:pt>
                <c:pt idx="284">
                  <c:v>0.49349631926803994</c:v>
                </c:pt>
                <c:pt idx="285">
                  <c:v>0.49349631926803994</c:v>
                </c:pt>
                <c:pt idx="286">
                  <c:v>0.46167468157717995</c:v>
                </c:pt>
                <c:pt idx="287">
                  <c:v>0.4174627038714398</c:v>
                </c:pt>
                <c:pt idx="288">
                  <c:v>0.46705659227593976</c:v>
                </c:pt>
                <c:pt idx="289">
                  <c:v>0.56217893837099986</c:v>
                </c:pt>
                <c:pt idx="290">
                  <c:v>0.60241359399267047</c:v>
                </c:pt>
                <c:pt idx="291">
                  <c:v>0.45591359399266995</c:v>
                </c:pt>
                <c:pt idx="292">
                  <c:v>0.45591359399266995</c:v>
                </c:pt>
                <c:pt idx="293">
                  <c:v>0.51472014828681978</c:v>
                </c:pt>
                <c:pt idx="294">
                  <c:v>0.53245888827902998</c:v>
                </c:pt>
                <c:pt idx="295">
                  <c:v>0.59545888827902971</c:v>
                </c:pt>
                <c:pt idx="296">
                  <c:v>0.68345888827902979</c:v>
                </c:pt>
                <c:pt idx="297">
                  <c:v>0.70043494820563001</c:v>
                </c:pt>
                <c:pt idx="298">
                  <c:v>0.72373494820562989</c:v>
                </c:pt>
                <c:pt idx="299">
                  <c:v>0.72373494820562989</c:v>
                </c:pt>
                <c:pt idx="300">
                  <c:v>0.66183648226261926</c:v>
                </c:pt>
                <c:pt idx="301">
                  <c:v>0.60265763520297</c:v>
                </c:pt>
                <c:pt idx="302">
                  <c:v>0.61467153308369049</c:v>
                </c:pt>
                <c:pt idx="303">
                  <c:v>0.55546060056781066</c:v>
                </c:pt>
                <c:pt idx="304">
                  <c:v>0.56145037751896965</c:v>
                </c:pt>
                <c:pt idx="305">
                  <c:v>0.56545037751897009</c:v>
                </c:pt>
                <c:pt idx="306">
                  <c:v>0.56545037751897009</c:v>
                </c:pt>
                <c:pt idx="307">
                  <c:v>0.62545511013136057</c:v>
                </c:pt>
                <c:pt idx="308">
                  <c:v>0.62571607725728029</c:v>
                </c:pt>
                <c:pt idx="309">
                  <c:v>0.62790070324540981</c:v>
                </c:pt>
                <c:pt idx="310">
                  <c:v>0.58555124976687001</c:v>
                </c:pt>
                <c:pt idx="311">
                  <c:v>0.65515281634255995</c:v>
                </c:pt>
                <c:pt idx="312">
                  <c:v>0.54545281634256071</c:v>
                </c:pt>
                <c:pt idx="313">
                  <c:v>0.54545281634256071</c:v>
                </c:pt>
                <c:pt idx="314">
                  <c:v>0.61722824860585046</c:v>
                </c:pt>
                <c:pt idx="315">
                  <c:v>0.64990833313175056</c:v>
                </c:pt>
                <c:pt idx="316">
                  <c:v>0.72779567751047924</c:v>
                </c:pt>
                <c:pt idx="317">
                  <c:v>0.73308678598007049</c:v>
                </c:pt>
                <c:pt idx="318">
                  <c:v>0.6596739766652</c:v>
                </c:pt>
                <c:pt idx="319">
                  <c:v>0.73997397666519937</c:v>
                </c:pt>
                <c:pt idx="320">
                  <c:v>0.73997397666519937</c:v>
                </c:pt>
                <c:pt idx="321">
                  <c:v>0.55912585001818993</c:v>
                </c:pt>
                <c:pt idx="322">
                  <c:v>0.64225480021655024</c:v>
                </c:pt>
                <c:pt idx="323">
                  <c:v>0.59599740594804018</c:v>
                </c:pt>
                <c:pt idx="324">
                  <c:v>0.58340213271380037</c:v>
                </c:pt>
                <c:pt idx="325">
                  <c:v>0.48868936296790011</c:v>
                </c:pt>
                <c:pt idx="326">
                  <c:v>0.51588936296789978</c:v>
                </c:pt>
                <c:pt idx="327">
                  <c:v>0.51588936296789978</c:v>
                </c:pt>
                <c:pt idx="328">
                  <c:v>0.55698095488334953</c:v>
                </c:pt>
                <c:pt idx="329">
                  <c:v>0.49177865347864991</c:v>
                </c:pt>
                <c:pt idx="330">
                  <c:v>0.55034659987276946</c:v>
                </c:pt>
                <c:pt idx="331">
                  <c:v>0.54965358850350921</c:v>
                </c:pt>
                <c:pt idx="332">
                  <c:v>0.50757194791866045</c:v>
                </c:pt>
                <c:pt idx="333">
                  <c:v>0.47077194791866006</c:v>
                </c:pt>
                <c:pt idx="334">
                  <c:v>0.47077194791866006</c:v>
                </c:pt>
                <c:pt idx="335">
                  <c:v>0.5473591264576898</c:v>
                </c:pt>
                <c:pt idx="336">
                  <c:v>0.53559108066796934</c:v>
                </c:pt>
                <c:pt idx="337">
                  <c:v>0.49263907375266935</c:v>
                </c:pt>
                <c:pt idx="338">
                  <c:v>0.44334176208398013</c:v>
                </c:pt>
                <c:pt idx="339">
                  <c:v>0.47736262512489969</c:v>
                </c:pt>
                <c:pt idx="340">
                  <c:v>0.52416262512489986</c:v>
                </c:pt>
                <c:pt idx="341">
                  <c:v>0.52416262512489986</c:v>
                </c:pt>
                <c:pt idx="342">
                  <c:v>0.68542038033162989</c:v>
                </c:pt>
                <c:pt idx="343">
                  <c:v>0.73275807187601938</c:v>
                </c:pt>
                <c:pt idx="344">
                  <c:v>0.76419304722637005</c:v>
                </c:pt>
                <c:pt idx="345">
                  <c:v>0.86621231826622935</c:v>
                </c:pt>
                <c:pt idx="346">
                  <c:v>0.94169570592672969</c:v>
                </c:pt>
                <c:pt idx="347">
                  <c:v>1.1272957059267297</c:v>
                </c:pt>
                <c:pt idx="348">
                  <c:v>1.1272957059267297</c:v>
                </c:pt>
                <c:pt idx="349">
                  <c:v>0.9534510543187702</c:v>
                </c:pt>
                <c:pt idx="350">
                  <c:v>0.78861064210714993</c:v>
                </c:pt>
                <c:pt idx="351">
                  <c:v>0.73848111413466944</c:v>
                </c:pt>
                <c:pt idx="352">
                  <c:v>0.6609116804169104</c:v>
                </c:pt>
                <c:pt idx="353">
                  <c:v>0.62679127784414002</c:v>
                </c:pt>
                <c:pt idx="354">
                  <c:v>0.67469127784413985</c:v>
                </c:pt>
                <c:pt idx="355">
                  <c:v>0.67469127784413985</c:v>
                </c:pt>
                <c:pt idx="356">
                  <c:v>0.6505313738709404</c:v>
                </c:pt>
                <c:pt idx="357">
                  <c:v>0.85083080489132001</c:v>
                </c:pt>
                <c:pt idx="358">
                  <c:v>0.91153080489132021</c:v>
                </c:pt>
                <c:pt idx="359">
                  <c:v>0.85585111094811017</c:v>
                </c:pt>
                <c:pt idx="360">
                  <c:v>0.80024878075971984</c:v>
                </c:pt>
                <c:pt idx="361">
                  <c:v>0.83074878075971981</c:v>
                </c:pt>
                <c:pt idx="362">
                  <c:v>0.83074878075971981</c:v>
                </c:pt>
                <c:pt idx="363">
                  <c:v>0.83583303633846029</c:v>
                </c:pt>
                <c:pt idx="364">
                  <c:v>0.86777746747557938</c:v>
                </c:pt>
                <c:pt idx="365">
                  <c:v>0.92879754294984984</c:v>
                </c:pt>
                <c:pt idx="366">
                  <c:v>1.0067455479783298</c:v>
                </c:pt>
                <c:pt idx="367">
                  <c:v>0.98050204127184948</c:v>
                </c:pt>
                <c:pt idx="368">
                  <c:v>1.0336020412718496</c:v>
                </c:pt>
                <c:pt idx="369">
                  <c:v>1.0336020412718496</c:v>
                </c:pt>
                <c:pt idx="370">
                  <c:v>0.97776066050791011</c:v>
                </c:pt>
                <c:pt idx="371">
                  <c:v>0.93807882581967039</c:v>
                </c:pt>
                <c:pt idx="372">
                  <c:v>0.94394642535915008</c:v>
                </c:pt>
                <c:pt idx="373">
                  <c:v>0.93676895307385966</c:v>
                </c:pt>
                <c:pt idx="374">
                  <c:v>0.95153142468989982</c:v>
                </c:pt>
                <c:pt idx="375">
                  <c:v>0.90963142468989977</c:v>
                </c:pt>
                <c:pt idx="376">
                  <c:v>0.90963142468989977</c:v>
                </c:pt>
                <c:pt idx="377">
                  <c:v>0.94482977027647985</c:v>
                </c:pt>
                <c:pt idx="378">
                  <c:v>0.9934405829081796</c:v>
                </c:pt>
                <c:pt idx="379">
                  <c:v>1.0598471921328403</c:v>
                </c:pt>
                <c:pt idx="380">
                  <c:v>1.0866453220458898</c:v>
                </c:pt>
                <c:pt idx="381">
                  <c:v>1.0580260659895502</c:v>
                </c:pt>
                <c:pt idx="382">
                  <c:v>1.0769260659895501</c:v>
                </c:pt>
                <c:pt idx="383">
                  <c:v>1.0769260659895501</c:v>
                </c:pt>
                <c:pt idx="384">
                  <c:v>1.0722797472738401</c:v>
                </c:pt>
                <c:pt idx="385">
                  <c:v>1.13458163876704</c:v>
                </c:pt>
                <c:pt idx="386">
                  <c:v>1.1770798312875201</c:v>
                </c:pt>
                <c:pt idx="387">
                  <c:v>1.1576448289674803</c:v>
                </c:pt>
                <c:pt idx="388">
                  <c:v>1.1414159043319603</c:v>
                </c:pt>
                <c:pt idx="389">
                  <c:v>1.1641159043319602</c:v>
                </c:pt>
                <c:pt idx="390">
                  <c:v>1.1641159043319602</c:v>
                </c:pt>
                <c:pt idx="391">
                  <c:v>1.1958869906481997</c:v>
                </c:pt>
                <c:pt idx="392">
                  <c:v>1.2739160004901104</c:v>
                </c:pt>
                <c:pt idx="393">
                  <c:v>1.3384242649969504</c:v>
                </c:pt>
                <c:pt idx="394">
                  <c:v>1.2612822519175602</c:v>
                </c:pt>
                <c:pt idx="395">
                  <c:v>1.2794137358329998</c:v>
                </c:pt>
                <c:pt idx="396">
                  <c:v>1.2512137358329998</c:v>
                </c:pt>
                <c:pt idx="397">
                  <c:v>1.2512137358329998</c:v>
                </c:pt>
                <c:pt idx="398">
                  <c:v>1.3134373713621805</c:v>
                </c:pt>
                <c:pt idx="399">
                  <c:v>1.3634289497765701</c:v>
                </c:pt>
                <c:pt idx="400">
                  <c:v>1.3365043230745095</c:v>
                </c:pt>
                <c:pt idx="401">
                  <c:v>1.1911018359287797</c:v>
                </c:pt>
                <c:pt idx="402">
                  <c:v>1.0509087700044799</c:v>
                </c:pt>
                <c:pt idx="403">
                  <c:v>1.09660877000448</c:v>
                </c:pt>
                <c:pt idx="404">
                  <c:v>1.09660877000448</c:v>
                </c:pt>
                <c:pt idx="405">
                  <c:v>1.1368003643884204</c:v>
                </c:pt>
                <c:pt idx="406">
                  <c:v>1.0845768648493301</c:v>
                </c:pt>
                <c:pt idx="407">
                  <c:v>1.1401983420938797</c:v>
                </c:pt>
                <c:pt idx="408">
                  <c:v>1.0907983420938798</c:v>
                </c:pt>
                <c:pt idx="409">
                  <c:v>1.0258983420938796</c:v>
                </c:pt>
                <c:pt idx="410">
                  <c:v>0.90449834209387969</c:v>
                </c:pt>
                <c:pt idx="411">
                  <c:v>0.90449834209387969</c:v>
                </c:pt>
                <c:pt idx="412">
                  <c:v>1.0107000341862395</c:v>
                </c:pt>
                <c:pt idx="413">
                  <c:v>0.95660267920071984</c:v>
                </c:pt>
                <c:pt idx="414">
                  <c:v>0.91947221687529002</c:v>
                </c:pt>
                <c:pt idx="415">
                  <c:v>0.83557650090205993</c:v>
                </c:pt>
                <c:pt idx="416">
                  <c:v>0.89948930395060955</c:v>
                </c:pt>
                <c:pt idx="417">
                  <c:v>0.85998930395061013</c:v>
                </c:pt>
                <c:pt idx="418">
                  <c:v>0.85998930395061013</c:v>
                </c:pt>
                <c:pt idx="419">
                  <c:v>0.90994389818098043</c:v>
                </c:pt>
                <c:pt idx="420">
                  <c:v>0.93287856322447027</c:v>
                </c:pt>
                <c:pt idx="421">
                  <c:v>0.93962276638354059</c:v>
                </c:pt>
                <c:pt idx="422">
                  <c:v>0.95912276638354044</c:v>
                </c:pt>
                <c:pt idx="423">
                  <c:v>0.88072276638354019</c:v>
                </c:pt>
                <c:pt idx="424">
                  <c:v>0.88852276638354066</c:v>
                </c:pt>
                <c:pt idx="425">
                  <c:v>0.88852276638354066</c:v>
                </c:pt>
                <c:pt idx="426">
                  <c:v>0.73918063335629025</c:v>
                </c:pt>
                <c:pt idx="427">
                  <c:v>0.68903381351168047</c:v>
                </c:pt>
                <c:pt idx="428">
                  <c:v>0.75447146726035985</c:v>
                </c:pt>
                <c:pt idx="429">
                  <c:v>0.71647146726036048</c:v>
                </c:pt>
                <c:pt idx="430">
                  <c:v>0.75027146726035987</c:v>
                </c:pt>
                <c:pt idx="431">
                  <c:v>0.72217146726036052</c:v>
                </c:pt>
                <c:pt idx="432">
                  <c:v>0.72217146726036052</c:v>
                </c:pt>
                <c:pt idx="433">
                  <c:v>0.71004832390417061</c:v>
                </c:pt>
                <c:pt idx="434">
                  <c:v>0.65740159809095999</c:v>
                </c:pt>
                <c:pt idx="435">
                  <c:v>0.61284486882476941</c:v>
                </c:pt>
                <c:pt idx="436">
                  <c:v>0.46840708360653061</c:v>
                </c:pt>
                <c:pt idx="437">
                  <c:v>0.54642824291610026</c:v>
                </c:pt>
                <c:pt idx="438">
                  <c:v>0.44722824291609964</c:v>
                </c:pt>
                <c:pt idx="439">
                  <c:v>0.44722824291609964</c:v>
                </c:pt>
                <c:pt idx="440">
                  <c:v>0.50703338951695986</c:v>
                </c:pt>
                <c:pt idx="441">
                  <c:v>0.56194280108983996</c:v>
                </c:pt>
                <c:pt idx="442">
                  <c:v>0.57316138390290927</c:v>
                </c:pt>
                <c:pt idx="443">
                  <c:v>0.44180649135955985</c:v>
                </c:pt>
                <c:pt idx="444">
                  <c:v>0.49203107271531987</c:v>
                </c:pt>
                <c:pt idx="445">
                  <c:v>0.51343107271532062</c:v>
                </c:pt>
                <c:pt idx="446">
                  <c:v>0.51343107271532062</c:v>
                </c:pt>
                <c:pt idx="447">
                  <c:v>0.47769760335016009</c:v>
                </c:pt>
                <c:pt idx="448">
                  <c:v>0.48347384689907003</c:v>
                </c:pt>
                <c:pt idx="449">
                  <c:v>0.38727940766926938</c:v>
                </c:pt>
                <c:pt idx="450">
                  <c:v>0.37078394867527997</c:v>
                </c:pt>
                <c:pt idx="451">
                  <c:v>0.38468864618917031</c:v>
                </c:pt>
                <c:pt idx="452">
                  <c:v>0.38068864618916987</c:v>
                </c:pt>
                <c:pt idx="453">
                  <c:v>0.38068864618916987</c:v>
                </c:pt>
                <c:pt idx="454">
                  <c:v>0.38096493427095002</c:v>
                </c:pt>
                <c:pt idx="455">
                  <c:v>0.31608261224401968</c:v>
                </c:pt>
                <c:pt idx="456">
                  <c:v>0.31395798090780946</c:v>
                </c:pt>
                <c:pt idx="457">
                  <c:v>0.23484519194114029</c:v>
                </c:pt>
                <c:pt idx="458">
                  <c:v>0.18959459702518</c:v>
                </c:pt>
                <c:pt idx="459">
                  <c:v>0.21119459702518029</c:v>
                </c:pt>
                <c:pt idx="460">
                  <c:v>0.21119459702518029</c:v>
                </c:pt>
                <c:pt idx="461">
                  <c:v>0.1519100761539498</c:v>
                </c:pt>
                <c:pt idx="462">
                  <c:v>0.19408573097740955</c:v>
                </c:pt>
                <c:pt idx="463">
                  <c:v>0.18266546174182086</c:v>
                </c:pt>
                <c:pt idx="464">
                  <c:v>0.23437421528392033</c:v>
                </c:pt>
                <c:pt idx="465">
                  <c:v>0.26018540097856047</c:v>
                </c:pt>
                <c:pt idx="466">
                  <c:v>0.35508540097856045</c:v>
                </c:pt>
                <c:pt idx="467">
                  <c:v>0.35508540097856045</c:v>
                </c:pt>
                <c:pt idx="468">
                  <c:v>0.32712113208972049</c:v>
                </c:pt>
                <c:pt idx="469">
                  <c:v>0.3725888000137294</c:v>
                </c:pt>
                <c:pt idx="470">
                  <c:v>0.36984786033327044</c:v>
                </c:pt>
                <c:pt idx="471">
                  <c:v>0.40636052305691006</c:v>
                </c:pt>
                <c:pt idx="472">
                  <c:v>0.38128146532180995</c:v>
                </c:pt>
                <c:pt idx="473">
                  <c:v>0.40448146532181006</c:v>
                </c:pt>
                <c:pt idx="474">
                  <c:v>0.40448146532181006</c:v>
                </c:pt>
                <c:pt idx="475">
                  <c:v>0.32993855176033016</c:v>
                </c:pt>
                <c:pt idx="476">
                  <c:v>0.18636481570962005</c:v>
                </c:pt>
                <c:pt idx="477">
                  <c:v>0.1688729268470901</c:v>
                </c:pt>
                <c:pt idx="478">
                  <c:v>0.1234251868651306</c:v>
                </c:pt>
                <c:pt idx="479">
                  <c:v>4.2802862502839822E-2</c:v>
                </c:pt>
                <c:pt idx="480">
                  <c:v>-2.6097137497160361E-2</c:v>
                </c:pt>
                <c:pt idx="481">
                  <c:v>-2.6097137497160361E-2</c:v>
                </c:pt>
                <c:pt idx="482">
                  <c:v>1.2901060804740183E-2</c:v>
                </c:pt>
                <c:pt idx="483">
                  <c:v>-1.6127526411169768E-2</c:v>
                </c:pt>
                <c:pt idx="484">
                  <c:v>-2.3408747127939833E-2</c:v>
                </c:pt>
                <c:pt idx="485">
                  <c:v>-0.11891031599666047</c:v>
                </c:pt>
                <c:pt idx="486">
                  <c:v>-8.6410040152429701E-2</c:v>
                </c:pt>
                <c:pt idx="487">
                  <c:v>-4.6510040152429433E-2</c:v>
                </c:pt>
                <c:pt idx="488">
                  <c:v>-4.6510040152429433E-2</c:v>
                </c:pt>
                <c:pt idx="489">
                  <c:v>-4.5867622436199795E-2</c:v>
                </c:pt>
                <c:pt idx="490">
                  <c:v>-8.1513352467750266E-2</c:v>
                </c:pt>
                <c:pt idx="491">
                  <c:v>-7.6749633544300089E-2</c:v>
                </c:pt>
                <c:pt idx="492">
                  <c:v>-8.2549429098260241E-2</c:v>
                </c:pt>
                <c:pt idx="493">
                  <c:v>-4.8497091815489668E-2</c:v>
                </c:pt>
                <c:pt idx="494">
                  <c:v>-9.1097091815489861E-2</c:v>
                </c:pt>
                <c:pt idx="495">
                  <c:v>-9.1097091815489861E-2</c:v>
                </c:pt>
                <c:pt idx="496">
                  <c:v>-8.1932132418490511E-2</c:v>
                </c:pt>
                <c:pt idx="497">
                  <c:v>-4.0420994881969818E-2</c:v>
                </c:pt>
                <c:pt idx="498">
                  <c:v>-9.9386500156749769E-2</c:v>
                </c:pt>
                <c:pt idx="499">
                  <c:v>-9.9677959157959961E-2</c:v>
                </c:pt>
                <c:pt idx="500">
                  <c:v>-0.10954165799575044</c:v>
                </c:pt>
                <c:pt idx="501">
                  <c:v>-0.14804165799575042</c:v>
                </c:pt>
                <c:pt idx="502">
                  <c:v>-0.14804165799575042</c:v>
                </c:pt>
                <c:pt idx="503">
                  <c:v>-0.12858232352393006</c:v>
                </c:pt>
                <c:pt idx="504">
                  <c:v>-0.1826454145382499</c:v>
                </c:pt>
                <c:pt idx="505">
                  <c:v>-0.23135399760601949</c:v>
                </c:pt>
                <c:pt idx="506">
                  <c:v>-0.20701544862782928</c:v>
                </c:pt>
                <c:pt idx="507">
                  <c:v>-0.21377856434238041</c:v>
                </c:pt>
                <c:pt idx="508">
                  <c:v>-0.28367856434238004</c:v>
                </c:pt>
                <c:pt idx="509">
                  <c:v>-0.28367856434238004</c:v>
                </c:pt>
                <c:pt idx="510">
                  <c:v>-0.21959428728478958</c:v>
                </c:pt>
                <c:pt idx="511">
                  <c:v>-0.2167274879337997</c:v>
                </c:pt>
                <c:pt idx="512">
                  <c:v>-0.20458853829316936</c:v>
                </c:pt>
                <c:pt idx="513">
                  <c:v>-0.21309404251242015</c:v>
                </c:pt>
                <c:pt idx="514">
                  <c:v>-0.14127119365392016</c:v>
                </c:pt>
                <c:pt idx="515">
                  <c:v>-0.15577119365392011</c:v>
                </c:pt>
                <c:pt idx="516">
                  <c:v>-0.15577119365392011</c:v>
                </c:pt>
                <c:pt idx="517">
                  <c:v>-0.18551530606367983</c:v>
                </c:pt>
                <c:pt idx="518">
                  <c:v>-0.18433221747999973</c:v>
                </c:pt>
                <c:pt idx="519">
                  <c:v>-0.12795547958751996</c:v>
                </c:pt>
                <c:pt idx="520">
                  <c:v>-0.16349030565374001</c:v>
                </c:pt>
                <c:pt idx="521">
                  <c:v>-0.15209085041703041</c:v>
                </c:pt>
                <c:pt idx="522">
                  <c:v>-0.12989085041703063</c:v>
                </c:pt>
                <c:pt idx="523">
                  <c:v>-0.12989085041703063</c:v>
                </c:pt>
                <c:pt idx="524">
                  <c:v>-0.12370843441185997</c:v>
                </c:pt>
                <c:pt idx="525">
                  <c:v>-3.3829496260509906E-2</c:v>
                </c:pt>
                <c:pt idx="526">
                  <c:v>-4.7136708533829896E-2</c:v>
                </c:pt>
                <c:pt idx="527">
                  <c:v>-6.7236650590470681E-2</c:v>
                </c:pt>
                <c:pt idx="528">
                  <c:v>-9.5838979461830398E-2</c:v>
                </c:pt>
                <c:pt idx="529">
                  <c:v>-0.1182389794618306</c:v>
                </c:pt>
                <c:pt idx="530">
                  <c:v>-0.1182389794618306</c:v>
                </c:pt>
                <c:pt idx="531">
                  <c:v>-0.11173714330482021</c:v>
                </c:pt>
                <c:pt idx="532">
                  <c:v>-0.18238302197536971</c:v>
                </c:pt>
                <c:pt idx="533">
                  <c:v>-0.14595149895697013</c:v>
                </c:pt>
                <c:pt idx="534">
                  <c:v>-0.15715996150671963</c:v>
                </c:pt>
                <c:pt idx="535">
                  <c:v>-0.17848871432040969</c:v>
                </c:pt>
                <c:pt idx="536">
                  <c:v>-0.23898871432040991</c:v>
                </c:pt>
                <c:pt idx="537">
                  <c:v>-0.23898871432040991</c:v>
                </c:pt>
                <c:pt idx="538">
                  <c:v>-0.21148922965408001</c:v>
                </c:pt>
                <c:pt idx="539">
                  <c:v>-0.2326335379472404</c:v>
                </c:pt>
                <c:pt idx="540">
                  <c:v>-0.25522805750620936</c:v>
                </c:pt>
                <c:pt idx="541">
                  <c:v>-0.28847721649288971</c:v>
                </c:pt>
                <c:pt idx="542">
                  <c:v>-0.22789176356471064</c:v>
                </c:pt>
                <c:pt idx="543">
                  <c:v>-0.17529176356471066</c:v>
                </c:pt>
                <c:pt idx="544">
                  <c:v>-0.17529176356471066</c:v>
                </c:pt>
                <c:pt idx="545">
                  <c:v>-0.19716003618373001</c:v>
                </c:pt>
                <c:pt idx="546">
                  <c:v>-0.18916728254820026</c:v>
                </c:pt>
                <c:pt idx="547">
                  <c:v>-0.26224493393698012</c:v>
                </c:pt>
                <c:pt idx="548">
                  <c:v>-0.22924799449973055</c:v>
                </c:pt>
                <c:pt idx="549">
                  <c:v>-0.20846640663720972</c:v>
                </c:pt>
                <c:pt idx="550">
                  <c:v>-0.13446640663720988</c:v>
                </c:pt>
                <c:pt idx="551">
                  <c:v>-0.13446640663720988</c:v>
                </c:pt>
                <c:pt idx="552">
                  <c:v>-0.13600142203513066</c:v>
                </c:pt>
                <c:pt idx="553">
                  <c:v>-9.1513454900010061E-2</c:v>
                </c:pt>
                <c:pt idx="554">
                  <c:v>1.4986147429540075E-2</c:v>
                </c:pt>
                <c:pt idx="555">
                  <c:v>6.8839931673170263E-2</c:v>
                </c:pt>
                <c:pt idx="556">
                  <c:v>6.5716291198979704E-2</c:v>
                </c:pt>
                <c:pt idx="557">
                  <c:v>0.11741629119898001</c:v>
                </c:pt>
                <c:pt idx="558">
                  <c:v>0.11741629119898001</c:v>
                </c:pt>
                <c:pt idx="559">
                  <c:v>8.7071317249740154E-2</c:v>
                </c:pt>
                <c:pt idx="560">
                  <c:v>0.14769600414700967</c:v>
                </c:pt>
                <c:pt idx="561">
                  <c:v>4.0696690646550238E-2</c:v>
                </c:pt>
                <c:pt idx="562">
                  <c:v>5.0035317220370246E-2</c:v>
                </c:pt>
                <c:pt idx="563">
                  <c:v>8.9178109758109692E-2</c:v>
                </c:pt>
                <c:pt idx="564">
                  <c:v>6.6478109758110193E-2</c:v>
                </c:pt>
                <c:pt idx="565">
                  <c:v>6.6478109758110193E-2</c:v>
                </c:pt>
                <c:pt idx="566">
                  <c:v>6.4248417895320209E-2</c:v>
                </c:pt>
                <c:pt idx="567">
                  <c:v>0.15077182569709979</c:v>
                </c:pt>
                <c:pt idx="568">
                  <c:v>7.5480489126100281E-2</c:v>
                </c:pt>
                <c:pt idx="569">
                  <c:v>6.1266449814679547E-2</c:v>
                </c:pt>
                <c:pt idx="570">
                  <c:v>0.11353986047924991</c:v>
                </c:pt>
                <c:pt idx="571">
                  <c:v>6.9639860479250082E-2</c:v>
                </c:pt>
                <c:pt idx="572">
                  <c:v>6.9639860479250082E-2</c:v>
                </c:pt>
                <c:pt idx="573">
                  <c:v>1.4520305698169977E-2</c:v>
                </c:pt>
                <c:pt idx="574">
                  <c:v>4.2962756107930211E-2</c:v>
                </c:pt>
                <c:pt idx="575">
                  <c:v>6.345425559417972E-2</c:v>
                </c:pt>
                <c:pt idx="576">
                  <c:v>0.11679923760338973</c:v>
                </c:pt>
                <c:pt idx="577">
                  <c:v>0.12443907213785987</c:v>
                </c:pt>
                <c:pt idx="578">
                  <c:v>0.11513907213786023</c:v>
                </c:pt>
                <c:pt idx="579">
                  <c:v>0.11513907213786023</c:v>
                </c:pt>
                <c:pt idx="580">
                  <c:v>0.24851367960777004</c:v>
                </c:pt>
                <c:pt idx="581">
                  <c:v>0.18105970900523971</c:v>
                </c:pt>
                <c:pt idx="582">
                  <c:v>0.19125114083646011</c:v>
                </c:pt>
                <c:pt idx="583">
                  <c:v>0.18952025475540069</c:v>
                </c:pt>
                <c:pt idx="584">
                  <c:v>0.19629943883050061</c:v>
                </c:pt>
                <c:pt idx="585">
                  <c:v>0.30639943883050069</c:v>
                </c:pt>
                <c:pt idx="586">
                  <c:v>0.30639943883050069</c:v>
                </c:pt>
                <c:pt idx="587">
                  <c:v>0.29445709443807999</c:v>
                </c:pt>
                <c:pt idx="588">
                  <c:v>0.28302927198615002</c:v>
                </c:pt>
                <c:pt idx="589">
                  <c:v>0.31459159987339991</c:v>
                </c:pt>
                <c:pt idx="590">
                  <c:v>0.36217326501498981</c:v>
                </c:pt>
                <c:pt idx="591">
                  <c:v>0.37044904433349046</c:v>
                </c:pt>
                <c:pt idx="592">
                  <c:v>0.40474904433349046</c:v>
                </c:pt>
                <c:pt idx="593">
                  <c:v>0.40474904433349046</c:v>
                </c:pt>
                <c:pt idx="594">
                  <c:v>0.33144190779596983</c:v>
                </c:pt>
                <c:pt idx="595">
                  <c:v>0.17457676331996996</c:v>
                </c:pt>
                <c:pt idx="596">
                  <c:v>9.4955965103219242E-2</c:v>
                </c:pt>
                <c:pt idx="597">
                  <c:v>0.10944302118435978</c:v>
                </c:pt>
                <c:pt idx="598">
                  <c:v>-3.9015283353680097E-2</c:v>
                </c:pt>
                <c:pt idx="599">
                  <c:v>-0.10361528335367964</c:v>
                </c:pt>
                <c:pt idx="600">
                  <c:v>-0.10361528335367964</c:v>
                </c:pt>
                <c:pt idx="601">
                  <c:v>-0.10361528335367964</c:v>
                </c:pt>
                <c:pt idx="602">
                  <c:v>-1.0102632462140271E-2</c:v>
                </c:pt>
                <c:pt idx="603">
                  <c:v>-3.2895470412599437E-3</c:v>
                </c:pt>
                <c:pt idx="604">
                  <c:v>6.337964578721067E-2</c:v>
                </c:pt>
                <c:pt idx="605">
                  <c:v>3.225399449978994E-2</c:v>
                </c:pt>
                <c:pt idx="606">
                  <c:v>3.225399449978994E-2</c:v>
                </c:pt>
                <c:pt idx="607">
                  <c:v>3.225399449978994E-2</c:v>
                </c:pt>
                <c:pt idx="608">
                  <c:v>4.349958041402946E-2</c:v>
                </c:pt>
                <c:pt idx="609">
                  <c:v>7.0971353134403614E-3</c:v>
                </c:pt>
                <c:pt idx="610">
                  <c:v>3.9055239875995795E-4</c:v>
                </c:pt>
                <c:pt idx="611">
                  <c:v>-3.9935487466991049E-4</c:v>
                </c:pt>
                <c:pt idx="612">
                  <c:v>6.8803058948350149E-2</c:v>
                </c:pt>
                <c:pt idx="613">
                  <c:v>0.14840305894835026</c:v>
                </c:pt>
                <c:pt idx="614">
                  <c:v>0.14840305894835026</c:v>
                </c:pt>
                <c:pt idx="615">
                  <c:v>0.11186586148215039</c:v>
                </c:pt>
                <c:pt idx="616">
                  <c:v>0.1303637311372503</c:v>
                </c:pt>
                <c:pt idx="617">
                  <c:v>0.13883046715334046</c:v>
                </c:pt>
                <c:pt idx="618">
                  <c:v>0.14853046715334006</c:v>
                </c:pt>
                <c:pt idx="619">
                  <c:v>9.2830467153340201E-2</c:v>
                </c:pt>
                <c:pt idx="620">
                  <c:v>2.1304671533401986E-3</c:v>
                </c:pt>
                <c:pt idx="621">
                  <c:v>2.1304671533401986E-3</c:v>
                </c:pt>
                <c:pt idx="622">
                  <c:v>5.7244544791450025E-2</c:v>
                </c:pt>
                <c:pt idx="623">
                  <c:v>2.639214526745981E-2</c:v>
                </c:pt>
                <c:pt idx="624">
                  <c:v>8.8481368008729966E-2</c:v>
                </c:pt>
                <c:pt idx="625">
                  <c:v>9.8589770184130288E-2</c:v>
                </c:pt>
                <c:pt idx="626">
                  <c:v>-2.5585321056319721E-2</c:v>
                </c:pt>
                <c:pt idx="627">
                  <c:v>-2.5585321056319721E-2</c:v>
                </c:pt>
                <c:pt idx="628">
                  <c:v>-2.5585321056319721E-2</c:v>
                </c:pt>
                <c:pt idx="629">
                  <c:v>2.3648566949203698E-3</c:v>
                </c:pt>
                <c:pt idx="630">
                  <c:v>-9.8450536188470217E-2</c:v>
                </c:pt>
                <c:pt idx="631">
                  <c:v>-9.1371714337450172E-2</c:v>
                </c:pt>
                <c:pt idx="632">
                  <c:v>-0.18654699415503018</c:v>
                </c:pt>
                <c:pt idx="633">
                  <c:v>-7.117692209179971E-2</c:v>
                </c:pt>
                <c:pt idx="634">
                  <c:v>-0.11667692209180025</c:v>
                </c:pt>
                <c:pt idx="635">
                  <c:v>-0.11667692209180025</c:v>
                </c:pt>
                <c:pt idx="636">
                  <c:v>-0.10267651140800993</c:v>
                </c:pt>
                <c:pt idx="637">
                  <c:v>-1.7063832568339876E-2</c:v>
                </c:pt>
                <c:pt idx="638">
                  <c:v>-5.3677016564801505E-3</c:v>
                </c:pt>
                <c:pt idx="639">
                  <c:v>-3.4804778281919191E-2</c:v>
                </c:pt>
                <c:pt idx="640">
                  <c:v>6.7816999718940174E-2</c:v>
                </c:pt>
                <c:pt idx="641">
                  <c:v>8.5516999718939779E-2</c:v>
                </c:pt>
                <c:pt idx="642">
                  <c:v>8.5516999718939779E-2</c:v>
                </c:pt>
                <c:pt idx="643">
                  <c:v>5.3044709563489612E-2</c:v>
                </c:pt>
                <c:pt idx="644">
                  <c:v>3.3601078532679907E-2</c:v>
                </c:pt>
                <c:pt idx="645">
                  <c:v>4.4186045235339755E-2</c:v>
                </c:pt>
                <c:pt idx="646">
                  <c:v>-5.1689476771992204E-3</c:v>
                </c:pt>
                <c:pt idx="647">
                  <c:v>5.0691880139929424E-2</c:v>
                </c:pt>
                <c:pt idx="648">
                  <c:v>6.8291880139929262E-2</c:v>
                </c:pt>
                <c:pt idx="649">
                  <c:v>6.8291880139929262E-2</c:v>
                </c:pt>
                <c:pt idx="650">
                  <c:v>6.8291880139929262E-2</c:v>
                </c:pt>
                <c:pt idx="651">
                  <c:v>2.8791880139929837E-2</c:v>
                </c:pt>
                <c:pt idx="652">
                  <c:v>8.415165849051931E-2</c:v>
                </c:pt>
                <c:pt idx="653">
                  <c:v>0.14892351777507962</c:v>
                </c:pt>
                <c:pt idx="654">
                  <c:v>0.10017402365571026</c:v>
                </c:pt>
                <c:pt idx="655">
                  <c:v>-1.4825976344289948E-2</c:v>
                </c:pt>
                <c:pt idx="656">
                  <c:v>-1.4825976344289948E-2</c:v>
                </c:pt>
                <c:pt idx="657">
                  <c:v>4.2605596579769589E-2</c:v>
                </c:pt>
                <c:pt idx="658">
                  <c:v>6.9764486898360012E-2</c:v>
                </c:pt>
                <c:pt idx="659">
                  <c:v>4.5377255310500075E-2</c:v>
                </c:pt>
                <c:pt idx="660">
                  <c:v>0.13549009463582973</c:v>
                </c:pt>
                <c:pt idx="661">
                  <c:v>0.23063289485091953</c:v>
                </c:pt>
                <c:pt idx="662">
                  <c:v>0.19113289485092011</c:v>
                </c:pt>
                <c:pt idx="663">
                  <c:v>0.19113289485092011</c:v>
                </c:pt>
                <c:pt idx="664">
                  <c:v>0.23638710406511976</c:v>
                </c:pt>
                <c:pt idx="665">
                  <c:v>8.5905338177239443E-2</c:v>
                </c:pt>
                <c:pt idx="666">
                  <c:v>0.15771972008912005</c:v>
                </c:pt>
                <c:pt idx="667">
                  <c:v>0.10613595145003973</c:v>
                </c:pt>
                <c:pt idx="668">
                  <c:v>9.0318702623499725E-2</c:v>
                </c:pt>
                <c:pt idx="669">
                  <c:v>0.10611870262350021</c:v>
                </c:pt>
                <c:pt idx="670">
                  <c:v>0.10611870262350021</c:v>
                </c:pt>
                <c:pt idx="671">
                  <c:v>-7.014525757229606E-3</c:v>
                </c:pt>
                <c:pt idx="672">
                  <c:v>4.4078472930859647E-2</c:v>
                </c:pt>
                <c:pt idx="673">
                  <c:v>-1.1401565503530442E-2</c:v>
                </c:pt>
                <c:pt idx="674">
                  <c:v>-2.0826051275879998E-2</c:v>
                </c:pt>
                <c:pt idx="675">
                  <c:v>-2.1132935471579906E-2</c:v>
                </c:pt>
                <c:pt idx="676">
                  <c:v>-5.633293547158047E-2</c:v>
                </c:pt>
                <c:pt idx="677">
                  <c:v>-5.633293547158047E-2</c:v>
                </c:pt>
                <c:pt idx="678">
                  <c:v>-9.9367423595300153E-2</c:v>
                </c:pt>
                <c:pt idx="679">
                  <c:v>-9.9790424920080056E-2</c:v>
                </c:pt>
                <c:pt idx="680">
                  <c:v>-0.11845893128270024</c:v>
                </c:pt>
                <c:pt idx="681">
                  <c:v>-0.14839814802832052</c:v>
                </c:pt>
                <c:pt idx="682">
                  <c:v>-0.25762854976419014</c:v>
                </c:pt>
                <c:pt idx="683">
                  <c:v>-0.25762854976419014</c:v>
                </c:pt>
                <c:pt idx="684">
                  <c:v>-0.25762854976419014</c:v>
                </c:pt>
                <c:pt idx="685">
                  <c:v>-0.25951613731325995</c:v>
                </c:pt>
                <c:pt idx="686">
                  <c:v>-0.26704622661969069</c:v>
                </c:pt>
                <c:pt idx="687">
                  <c:v>-0.23187872447776048</c:v>
                </c:pt>
                <c:pt idx="688">
                  <c:v>-0.21878158715826945</c:v>
                </c:pt>
                <c:pt idx="689">
                  <c:v>-0.24034260545340036</c:v>
                </c:pt>
                <c:pt idx="690">
                  <c:v>-0.29984260545340025</c:v>
                </c:pt>
                <c:pt idx="691">
                  <c:v>-0.29984260545340025</c:v>
                </c:pt>
                <c:pt idx="692">
                  <c:v>-0.2574590047540104</c:v>
                </c:pt>
                <c:pt idx="693">
                  <c:v>-0.23839803070929033</c:v>
                </c:pt>
                <c:pt idx="694">
                  <c:v>-0.28852972362802998</c:v>
                </c:pt>
                <c:pt idx="695">
                  <c:v>-0.22760285268864067</c:v>
                </c:pt>
                <c:pt idx="696">
                  <c:v>-0.21742568816038954</c:v>
                </c:pt>
                <c:pt idx="697">
                  <c:v>-0.18162568816038949</c:v>
                </c:pt>
                <c:pt idx="698">
                  <c:v>-0.18162568816038949</c:v>
                </c:pt>
                <c:pt idx="699">
                  <c:v>-0.19848431484523932</c:v>
                </c:pt>
                <c:pt idx="700">
                  <c:v>-0.16572810907856983</c:v>
                </c:pt>
                <c:pt idx="701">
                  <c:v>-0.12443643374436064</c:v>
                </c:pt>
                <c:pt idx="702">
                  <c:v>-0.16594963211838998</c:v>
                </c:pt>
                <c:pt idx="703">
                  <c:v>-0.15721874061474939</c:v>
                </c:pt>
                <c:pt idx="704">
                  <c:v>-0.14931874061475003</c:v>
                </c:pt>
                <c:pt idx="705">
                  <c:v>-0.14931874061475003</c:v>
                </c:pt>
                <c:pt idx="706">
                  <c:v>-0.1174850090493802</c:v>
                </c:pt>
                <c:pt idx="707">
                  <c:v>-0.1017931477092997</c:v>
                </c:pt>
                <c:pt idx="708">
                  <c:v>-1.2275974067169848E-2</c:v>
                </c:pt>
                <c:pt idx="709">
                  <c:v>-7.1586162152549981E-2</c:v>
                </c:pt>
                <c:pt idx="710">
                  <c:v>-6.9511398892909249E-2</c:v>
                </c:pt>
                <c:pt idx="711">
                  <c:v>8.8588601107089993E-2</c:v>
                </c:pt>
                <c:pt idx="712">
                  <c:v>8.8588601107089993E-2</c:v>
                </c:pt>
                <c:pt idx="713">
                  <c:v>8.8588601107089993E-2</c:v>
                </c:pt>
                <c:pt idx="714">
                  <c:v>4.7910583925479422E-2</c:v>
                </c:pt>
                <c:pt idx="715">
                  <c:v>5.6276221305100016E-2</c:v>
                </c:pt>
                <c:pt idx="716">
                  <c:v>1.5536685218069834E-2</c:v>
                </c:pt>
                <c:pt idx="717">
                  <c:v>-1.5328195647639653E-2</c:v>
                </c:pt>
                <c:pt idx="718">
                  <c:v>-4.822819564763936E-2</c:v>
                </c:pt>
                <c:pt idx="719">
                  <c:v>-4.822819564763936E-2</c:v>
                </c:pt>
                <c:pt idx="720">
                  <c:v>-3.9114157210589973E-2</c:v>
                </c:pt>
                <c:pt idx="721">
                  <c:v>-3.2776160994940184E-2</c:v>
                </c:pt>
                <c:pt idx="722">
                  <c:v>-3.856390958168987E-2</c:v>
                </c:pt>
                <c:pt idx="723">
                  <c:v>-3.7714405737450107E-2</c:v>
                </c:pt>
                <c:pt idx="724">
                  <c:v>-9.6653323536230573E-2</c:v>
                </c:pt>
                <c:pt idx="725">
                  <c:v>-0.12775332353623003</c:v>
                </c:pt>
                <c:pt idx="726">
                  <c:v>-0.12775332353623003</c:v>
                </c:pt>
                <c:pt idx="727">
                  <c:v>-0.13769249783311999</c:v>
                </c:pt>
                <c:pt idx="728">
                  <c:v>-0.16785172761698952</c:v>
                </c:pt>
                <c:pt idx="729">
                  <c:v>-0.13769120736836982</c:v>
                </c:pt>
                <c:pt idx="730">
                  <c:v>-0.11048400329265018</c:v>
                </c:pt>
                <c:pt idx="731">
                  <c:v>-0.13690190456359019</c:v>
                </c:pt>
                <c:pt idx="732">
                  <c:v>-6.290190456359035E-2</c:v>
                </c:pt>
                <c:pt idx="733">
                  <c:v>-6.290190456359035E-2</c:v>
                </c:pt>
                <c:pt idx="734">
                  <c:v>-0.12230245567994036</c:v>
                </c:pt>
                <c:pt idx="735">
                  <c:v>-0.13051141539384048</c:v>
                </c:pt>
                <c:pt idx="736">
                  <c:v>-9.7976950258670037E-2</c:v>
                </c:pt>
                <c:pt idx="737">
                  <c:v>-6.6111319609290398E-2</c:v>
                </c:pt>
                <c:pt idx="738">
                  <c:v>-7.4491810260859381E-2</c:v>
                </c:pt>
                <c:pt idx="739">
                  <c:v>-9.9591810260859504E-2</c:v>
                </c:pt>
                <c:pt idx="740">
                  <c:v>-9.9591810260859504E-2</c:v>
                </c:pt>
                <c:pt idx="741">
                  <c:v>-8.383263837072974E-2</c:v>
                </c:pt>
                <c:pt idx="742">
                  <c:v>-3.8992357593230054E-2</c:v>
                </c:pt>
                <c:pt idx="743">
                  <c:v>-5.2470484659560057E-2</c:v>
                </c:pt>
                <c:pt idx="744">
                  <c:v>-3.8664774045329864E-2</c:v>
                </c:pt>
                <c:pt idx="745">
                  <c:v>-1.5655462173360668E-2</c:v>
                </c:pt>
                <c:pt idx="746">
                  <c:v>7.0844537826639353E-2</c:v>
                </c:pt>
                <c:pt idx="747">
                  <c:v>7.0844537826639353E-2</c:v>
                </c:pt>
                <c:pt idx="748">
                  <c:v>3.1789432769339321E-2</c:v>
                </c:pt>
                <c:pt idx="749">
                  <c:v>6.3585468363880793E-2</c:v>
                </c:pt>
                <c:pt idx="750">
                  <c:v>3.5999138749259529E-2</c:v>
                </c:pt>
                <c:pt idx="751">
                  <c:v>7.1543896790930539E-2</c:v>
                </c:pt>
                <c:pt idx="752">
                  <c:v>7.8259565323580027E-2</c:v>
                </c:pt>
                <c:pt idx="753">
                  <c:v>3.4559565323579733E-2</c:v>
                </c:pt>
                <c:pt idx="754">
                  <c:v>3.4559565323579733E-2</c:v>
                </c:pt>
                <c:pt idx="755">
                  <c:v>6.2588120280249626E-2</c:v>
                </c:pt>
                <c:pt idx="756">
                  <c:v>0.14628263082666049</c:v>
                </c:pt>
                <c:pt idx="757">
                  <c:v>0.15609655578714055</c:v>
                </c:pt>
                <c:pt idx="758">
                  <c:v>0.13452759392030966</c:v>
                </c:pt>
                <c:pt idx="759">
                  <c:v>0.1210190282267698</c:v>
                </c:pt>
                <c:pt idx="760">
                  <c:v>9.8019028226770111E-2</c:v>
                </c:pt>
                <c:pt idx="761">
                  <c:v>9.8019028226770111E-2</c:v>
                </c:pt>
                <c:pt idx="762">
                  <c:v>0.10305721337886009</c:v>
                </c:pt>
                <c:pt idx="763">
                  <c:v>8.3757213378859774E-2</c:v>
                </c:pt>
                <c:pt idx="764">
                  <c:v>0.12435721337886019</c:v>
                </c:pt>
                <c:pt idx="765">
                  <c:v>8.3857213378859541E-2</c:v>
                </c:pt>
                <c:pt idx="766">
                  <c:v>5.2308402935589804E-2</c:v>
                </c:pt>
                <c:pt idx="767">
                  <c:v>4.6608402935589766E-2</c:v>
                </c:pt>
                <c:pt idx="768">
                  <c:v>4.6608402935589766E-2</c:v>
                </c:pt>
                <c:pt idx="769">
                  <c:v>2.6562584549999713E-2</c:v>
                </c:pt>
                <c:pt idx="770">
                  <c:v>2.1296089720140188E-2</c:v>
                </c:pt>
                <c:pt idx="771">
                  <c:v>-2.6530148602510017E-2</c:v>
                </c:pt>
                <c:pt idx="772">
                  <c:v>2.5669851397490007E-2</c:v>
                </c:pt>
                <c:pt idx="773">
                  <c:v>4.1069851397489643E-2</c:v>
                </c:pt>
                <c:pt idx="774">
                  <c:v>4.5698513974894439E-3</c:v>
                </c:pt>
                <c:pt idx="775">
                  <c:v>4.5698513974894439E-3</c:v>
                </c:pt>
                <c:pt idx="776">
                  <c:v>-5.8007344613669964E-2</c:v>
                </c:pt>
                <c:pt idx="777">
                  <c:v>-9.0807344613669905E-2</c:v>
                </c:pt>
                <c:pt idx="778">
                  <c:v>-6.180734461366999E-2</c:v>
                </c:pt>
                <c:pt idx="779">
                  <c:v>-5.0200000126329414E-2</c:v>
                </c:pt>
                <c:pt idx="780">
                  <c:v>-0.15513488051069002</c:v>
                </c:pt>
                <c:pt idx="781">
                  <c:v>-4.8934880510689727E-2</c:v>
                </c:pt>
                <c:pt idx="782">
                  <c:v>-4.8934880510689727E-2</c:v>
                </c:pt>
                <c:pt idx="783">
                  <c:v>-7.6815303992139761E-2</c:v>
                </c:pt>
                <c:pt idx="784">
                  <c:v>-7.6815303992139761E-2</c:v>
                </c:pt>
                <c:pt idx="785">
                  <c:v>-7.6715303992139994E-2</c:v>
                </c:pt>
                <c:pt idx="786">
                  <c:v>-0.11027944533502998</c:v>
                </c:pt>
                <c:pt idx="787">
                  <c:v>-7.8742508511159937E-2</c:v>
                </c:pt>
                <c:pt idx="788">
                  <c:v>-0.11304250851115993</c:v>
                </c:pt>
                <c:pt idx="789">
                  <c:v>-0.11304250851115993</c:v>
                </c:pt>
                <c:pt idx="790">
                  <c:v>-8.4891933290559773E-2</c:v>
                </c:pt>
                <c:pt idx="791">
                  <c:v>-5.0131924458479915E-2</c:v>
                </c:pt>
                <c:pt idx="792">
                  <c:v>-2.3579058762759786E-2</c:v>
                </c:pt>
                <c:pt idx="793">
                  <c:v>-1.5467666042820127E-2</c:v>
                </c:pt>
                <c:pt idx="794">
                  <c:v>-9.0265235125129628E-2</c:v>
                </c:pt>
                <c:pt idx="795">
                  <c:v>-9.0065235125130094E-2</c:v>
                </c:pt>
                <c:pt idx="796">
                  <c:v>-9.0065235125130094E-2</c:v>
                </c:pt>
                <c:pt idx="797">
                  <c:v>-6.8524698422840036E-2</c:v>
                </c:pt>
                <c:pt idx="798">
                  <c:v>-4.6584134541849842E-2</c:v>
                </c:pt>
                <c:pt idx="799">
                  <c:v>-4.2750560768829882E-2</c:v>
                </c:pt>
                <c:pt idx="800">
                  <c:v>-0.15715820427841054</c:v>
                </c:pt>
                <c:pt idx="801">
                  <c:v>-0.15120582275493044</c:v>
                </c:pt>
                <c:pt idx="802">
                  <c:v>-0.1317058227549297</c:v>
                </c:pt>
                <c:pt idx="803">
                  <c:v>-0.1317058227549297</c:v>
                </c:pt>
                <c:pt idx="804">
                  <c:v>-0.12943143478509977</c:v>
                </c:pt>
                <c:pt idx="805">
                  <c:v>-0.14506113291011014</c:v>
                </c:pt>
                <c:pt idx="806">
                  <c:v>-0.12088208895352048</c:v>
                </c:pt>
                <c:pt idx="807">
                  <c:v>-0.17239928348495948</c:v>
                </c:pt>
                <c:pt idx="808">
                  <c:v>-9.6233525951780141E-2</c:v>
                </c:pt>
                <c:pt idx="809">
                  <c:v>-0.10973352595177976</c:v>
                </c:pt>
                <c:pt idx="810">
                  <c:v>-0.10973352595177976</c:v>
                </c:pt>
                <c:pt idx="811">
                  <c:v>-0.10498207199424936</c:v>
                </c:pt>
                <c:pt idx="812">
                  <c:v>-0.12205181528613984</c:v>
                </c:pt>
                <c:pt idx="813">
                  <c:v>-0.14898253047487975</c:v>
                </c:pt>
                <c:pt idx="814">
                  <c:v>-0.14712941847245009</c:v>
                </c:pt>
                <c:pt idx="815">
                  <c:v>-0.21668885423533002</c:v>
                </c:pt>
                <c:pt idx="816">
                  <c:v>-0.2457888542353297</c:v>
                </c:pt>
                <c:pt idx="817">
                  <c:v>-0.2457888542353297</c:v>
                </c:pt>
                <c:pt idx="818">
                  <c:v>-0.22994990224573009</c:v>
                </c:pt>
                <c:pt idx="819">
                  <c:v>-0.21123642352822047</c:v>
                </c:pt>
                <c:pt idx="820">
                  <c:v>-0.17807918165000025</c:v>
                </c:pt>
                <c:pt idx="821">
                  <c:v>-0.20912914564595031</c:v>
                </c:pt>
                <c:pt idx="822">
                  <c:v>-0.14410207759873028</c:v>
                </c:pt>
                <c:pt idx="823">
                  <c:v>-0.12290207759872995</c:v>
                </c:pt>
                <c:pt idx="824">
                  <c:v>-0.12290207759872995</c:v>
                </c:pt>
                <c:pt idx="825">
                  <c:v>-0.12960528663132997</c:v>
                </c:pt>
                <c:pt idx="826">
                  <c:v>-9.4073563865699761E-2</c:v>
                </c:pt>
                <c:pt idx="827">
                  <c:v>-5.8100143325409803E-2</c:v>
                </c:pt>
                <c:pt idx="828">
                  <c:v>-4.8369949844880189E-2</c:v>
                </c:pt>
                <c:pt idx="829">
                  <c:v>-4.8179037219790111E-2</c:v>
                </c:pt>
                <c:pt idx="830">
                  <c:v>-6.727903721979045E-2</c:v>
                </c:pt>
                <c:pt idx="831">
                  <c:v>-6.727903721979045E-2</c:v>
                </c:pt>
                <c:pt idx="832">
                  <c:v>-7.2220948932340434E-2</c:v>
                </c:pt>
                <c:pt idx="833">
                  <c:v>-0.10424763586016006</c:v>
                </c:pt>
                <c:pt idx="834">
                  <c:v>-7.8883140123740425E-2</c:v>
                </c:pt>
                <c:pt idx="835">
                  <c:v>-6.1731925441430135E-2</c:v>
                </c:pt>
                <c:pt idx="836">
                  <c:v>-8.539325795779984E-2</c:v>
                </c:pt>
                <c:pt idx="837">
                  <c:v>-0.12239325795780065</c:v>
                </c:pt>
                <c:pt idx="838">
                  <c:v>-0.12239325795780065</c:v>
                </c:pt>
                <c:pt idx="839">
                  <c:v>-0.10336605953400024</c:v>
                </c:pt>
                <c:pt idx="840">
                  <c:v>-0.11045490375806022</c:v>
                </c:pt>
                <c:pt idx="841">
                  <c:v>-0.12540523197561004</c:v>
                </c:pt>
                <c:pt idx="842">
                  <c:v>-6.6505789130379966E-2</c:v>
                </c:pt>
                <c:pt idx="843">
                  <c:v>-0.10443264608302005</c:v>
                </c:pt>
                <c:pt idx="844">
                  <c:v>-0.13193264608301991</c:v>
                </c:pt>
                <c:pt idx="845">
                  <c:v>-0.13193264608301991</c:v>
                </c:pt>
                <c:pt idx="846">
                  <c:v>-0.11480673662962992</c:v>
                </c:pt>
                <c:pt idx="847">
                  <c:v>-0.13141091569874952</c:v>
                </c:pt>
                <c:pt idx="848">
                  <c:v>-0.11100364759768944</c:v>
                </c:pt>
                <c:pt idx="849">
                  <c:v>-0.12400900256854985</c:v>
                </c:pt>
                <c:pt idx="850">
                  <c:v>-0.11395581988703984</c:v>
                </c:pt>
                <c:pt idx="851">
                  <c:v>-0.13935581988704016</c:v>
                </c:pt>
                <c:pt idx="852">
                  <c:v>-0.13935581988704016</c:v>
                </c:pt>
                <c:pt idx="853">
                  <c:v>-0.1405164625981099</c:v>
                </c:pt>
                <c:pt idx="854">
                  <c:v>-0.13936409337485944</c:v>
                </c:pt>
                <c:pt idx="855">
                  <c:v>-0.13742030561236973</c:v>
                </c:pt>
                <c:pt idx="856">
                  <c:v>-0.12883556285069986</c:v>
                </c:pt>
                <c:pt idx="857">
                  <c:v>-0.13614185536107959</c:v>
                </c:pt>
                <c:pt idx="858">
                  <c:v>-0.13034185536107978</c:v>
                </c:pt>
                <c:pt idx="859">
                  <c:v>-0.13034185536107978</c:v>
                </c:pt>
                <c:pt idx="860">
                  <c:v>-0.12964244871700004</c:v>
                </c:pt>
                <c:pt idx="861">
                  <c:v>-0.12999308634283002</c:v>
                </c:pt>
                <c:pt idx="862">
                  <c:v>-0.14848014451834013</c:v>
                </c:pt>
                <c:pt idx="863">
                  <c:v>-0.20661506087784964</c:v>
                </c:pt>
                <c:pt idx="864">
                  <c:v>-0.21271349937341988</c:v>
                </c:pt>
                <c:pt idx="865">
                  <c:v>-0.23641349937341971</c:v>
                </c:pt>
                <c:pt idx="866">
                  <c:v>-0.23641349937341971</c:v>
                </c:pt>
                <c:pt idx="867">
                  <c:v>-0.23641349937341971</c:v>
                </c:pt>
                <c:pt idx="868">
                  <c:v>-0.30106050722763023</c:v>
                </c:pt>
                <c:pt idx="869">
                  <c:v>-0.33678644016905013</c:v>
                </c:pt>
                <c:pt idx="870">
                  <c:v>-0.34485537558962998</c:v>
                </c:pt>
                <c:pt idx="871">
                  <c:v>-0.34713624519513031</c:v>
                </c:pt>
                <c:pt idx="872">
                  <c:v>-0.34735393553229033</c:v>
                </c:pt>
                <c:pt idx="873">
                  <c:v>-0.34735393553229033</c:v>
                </c:pt>
                <c:pt idx="874">
                  <c:v>-0.34735393553229033</c:v>
                </c:pt>
                <c:pt idx="875">
                  <c:v>-0.34814945532105046</c:v>
                </c:pt>
                <c:pt idx="876">
                  <c:v>-0.35673250155705993</c:v>
                </c:pt>
                <c:pt idx="877">
                  <c:v>-0.29636063257844958</c:v>
                </c:pt>
                <c:pt idx="878">
                  <c:v>-0.33660749014356028</c:v>
                </c:pt>
                <c:pt idx="879">
                  <c:v>-0.40094149458368022</c:v>
                </c:pt>
                <c:pt idx="880">
                  <c:v>-0.40094149458368022</c:v>
                </c:pt>
                <c:pt idx="881">
                  <c:v>-0.40094149458368022</c:v>
                </c:pt>
                <c:pt idx="882">
                  <c:v>-0.34711543953085</c:v>
                </c:pt>
                <c:pt idx="883">
                  <c:v>-0.37956292675001047</c:v>
                </c:pt>
                <c:pt idx="884">
                  <c:v>-0.33242670115979012</c:v>
                </c:pt>
                <c:pt idx="885">
                  <c:v>-0.35607390252063054</c:v>
                </c:pt>
                <c:pt idx="886">
                  <c:v>-0.3135642287153102</c:v>
                </c:pt>
                <c:pt idx="887">
                  <c:v>-0.3135642287153102</c:v>
                </c:pt>
                <c:pt idx="888">
                  <c:v>-0.3135642287153102</c:v>
                </c:pt>
                <c:pt idx="889">
                  <c:v>-0.3269847425933996</c:v>
                </c:pt>
                <c:pt idx="890">
                  <c:v>-0.3965284888963998</c:v>
                </c:pt>
                <c:pt idx="891">
                  <c:v>-0.3987969674510099</c:v>
                </c:pt>
                <c:pt idx="892">
                  <c:v>-0.37782959929575988</c:v>
                </c:pt>
                <c:pt idx="893">
                  <c:v>-0.36890755503311023</c:v>
                </c:pt>
                <c:pt idx="894">
                  <c:v>-0.36890755503311023</c:v>
                </c:pt>
                <c:pt idx="895">
                  <c:v>-0.36890755503311023</c:v>
                </c:pt>
                <c:pt idx="896">
                  <c:v>-0.42194787371255016</c:v>
                </c:pt>
                <c:pt idx="897">
                  <c:v>-0.4153544893712704</c:v>
                </c:pt>
                <c:pt idx="898">
                  <c:v>-0.42795042464914035</c:v>
                </c:pt>
                <c:pt idx="899">
                  <c:v>-0.32335565586277015</c:v>
                </c:pt>
                <c:pt idx="900">
                  <c:v>-0.37300991798509031</c:v>
                </c:pt>
                <c:pt idx="901">
                  <c:v>-0.37300991798509031</c:v>
                </c:pt>
                <c:pt idx="902">
                  <c:v>-0.37300991798509031</c:v>
                </c:pt>
                <c:pt idx="903">
                  <c:v>-0.36880723076932975</c:v>
                </c:pt>
                <c:pt idx="904">
                  <c:v>-0.31406331895843964</c:v>
                </c:pt>
                <c:pt idx="905">
                  <c:v>-0.3448967106127796</c:v>
                </c:pt>
                <c:pt idx="906">
                  <c:v>-0.28983627340218954</c:v>
                </c:pt>
                <c:pt idx="907">
                  <c:v>-0.27046303754802015</c:v>
                </c:pt>
                <c:pt idx="908">
                  <c:v>-0.27046303754802015</c:v>
                </c:pt>
                <c:pt idx="909">
                  <c:v>-0.27046303754802015</c:v>
                </c:pt>
                <c:pt idx="910">
                  <c:v>-0.32844160404554001</c:v>
                </c:pt>
                <c:pt idx="911">
                  <c:v>-0.35208186605446024</c:v>
                </c:pt>
                <c:pt idx="912">
                  <c:v>-0.35458498963647989</c:v>
                </c:pt>
                <c:pt idx="913">
                  <c:v>-0.31732444086799028</c:v>
                </c:pt>
                <c:pt idx="914">
                  <c:v>-0.33420041274133006</c:v>
                </c:pt>
                <c:pt idx="915">
                  <c:v>-0.33420041274133006</c:v>
                </c:pt>
                <c:pt idx="916">
                  <c:v>-0.33420041274133006</c:v>
                </c:pt>
                <c:pt idx="917">
                  <c:v>-0.28053918389929011</c:v>
                </c:pt>
                <c:pt idx="918">
                  <c:v>-0.24500775919466999</c:v>
                </c:pt>
                <c:pt idx="919">
                  <c:v>-0.25758839025510971</c:v>
                </c:pt>
                <c:pt idx="920">
                  <c:v>-0.14940427520191024</c:v>
                </c:pt>
                <c:pt idx="921">
                  <c:v>-7.116017869029978E-2</c:v>
                </c:pt>
                <c:pt idx="922">
                  <c:v>-7.116017869029978E-2</c:v>
                </c:pt>
                <c:pt idx="923">
                  <c:v>-7.116017869029978E-2</c:v>
                </c:pt>
                <c:pt idx="924">
                  <c:v>-0.23267998129921041</c:v>
                </c:pt>
                <c:pt idx="925">
                  <c:v>-0.25757998129921011</c:v>
                </c:pt>
                <c:pt idx="926">
                  <c:v>-0.34621652825451044</c:v>
                </c:pt>
                <c:pt idx="927">
                  <c:v>-0.35462219236124026</c:v>
                </c:pt>
                <c:pt idx="928">
                  <c:v>-0.31638147378878001</c:v>
                </c:pt>
                <c:pt idx="929">
                  <c:v>-0.31638147378878001</c:v>
                </c:pt>
                <c:pt idx="930">
                  <c:v>-0.31638147378878001</c:v>
                </c:pt>
                <c:pt idx="931">
                  <c:v>-0.17929341241675978</c:v>
                </c:pt>
                <c:pt idx="932">
                  <c:v>-0.27537477328717053</c:v>
                </c:pt>
                <c:pt idx="933">
                  <c:v>-0.3100478018310695</c:v>
                </c:pt>
                <c:pt idx="934">
                  <c:v>-0.28976607423202028</c:v>
                </c:pt>
                <c:pt idx="935">
                  <c:v>-0.27047583845364009</c:v>
                </c:pt>
                <c:pt idx="936">
                  <c:v>-0.27047583845364009</c:v>
                </c:pt>
                <c:pt idx="937">
                  <c:v>-0.27047583845364009</c:v>
                </c:pt>
                <c:pt idx="938">
                  <c:v>-0.16198657271169026</c:v>
                </c:pt>
                <c:pt idx="939">
                  <c:v>-0.1930644700181503</c:v>
                </c:pt>
                <c:pt idx="940">
                  <c:v>-0.24693370678223925</c:v>
                </c:pt>
                <c:pt idx="941">
                  <c:v>-0.20933097266940948</c:v>
                </c:pt>
                <c:pt idx="942">
                  <c:v>-0.34268645391320973</c:v>
                </c:pt>
                <c:pt idx="943">
                  <c:v>-0.34268645391320973</c:v>
                </c:pt>
                <c:pt idx="944">
                  <c:v>-0.34268645391320973</c:v>
                </c:pt>
                <c:pt idx="945">
                  <c:v>-0.33723487538767927</c:v>
                </c:pt>
                <c:pt idx="946">
                  <c:v>-0.31925099405926982</c:v>
                </c:pt>
                <c:pt idx="947">
                  <c:v>-0.28721240995541031</c:v>
                </c:pt>
                <c:pt idx="948">
                  <c:v>-0.3605136713167898</c:v>
                </c:pt>
                <c:pt idx="949">
                  <c:v>-0.31556620314207073</c:v>
                </c:pt>
                <c:pt idx="950">
                  <c:v>-0.31556620314207073</c:v>
                </c:pt>
                <c:pt idx="951">
                  <c:v>-0.31556620314207073</c:v>
                </c:pt>
                <c:pt idx="952">
                  <c:v>-0.20554839994424068</c:v>
                </c:pt>
                <c:pt idx="953">
                  <c:v>-0.19938087614325006</c:v>
                </c:pt>
                <c:pt idx="954">
                  <c:v>-0.20138087614324984</c:v>
                </c:pt>
                <c:pt idx="955">
                  <c:v>-0.1876808761432498</c:v>
                </c:pt>
                <c:pt idx="956">
                  <c:v>-0.25593612483275052</c:v>
                </c:pt>
                <c:pt idx="957">
                  <c:v>-0.25593612483275052</c:v>
                </c:pt>
                <c:pt idx="958">
                  <c:v>-0.25593612483275052</c:v>
                </c:pt>
                <c:pt idx="959">
                  <c:v>-0.27557235983963047</c:v>
                </c:pt>
                <c:pt idx="960">
                  <c:v>-0.23797235983963017</c:v>
                </c:pt>
                <c:pt idx="961">
                  <c:v>-0.23597235983963039</c:v>
                </c:pt>
                <c:pt idx="962">
                  <c:v>-0.27359590755610075</c:v>
                </c:pt>
                <c:pt idx="963">
                  <c:v>-0.3388796580858302</c:v>
                </c:pt>
                <c:pt idx="964">
                  <c:v>-0.3388796580858302</c:v>
                </c:pt>
                <c:pt idx="965">
                  <c:v>-0.3388796580858302</c:v>
                </c:pt>
                <c:pt idx="966">
                  <c:v>-0.24642514228048995</c:v>
                </c:pt>
                <c:pt idx="967">
                  <c:v>-0.23964867066798945</c:v>
                </c:pt>
                <c:pt idx="968">
                  <c:v>-0.27182052649569055</c:v>
                </c:pt>
                <c:pt idx="969">
                  <c:v>-0.3304674341179803</c:v>
                </c:pt>
                <c:pt idx="970">
                  <c:v>-0.33316988322615027</c:v>
                </c:pt>
                <c:pt idx="971">
                  <c:v>-0.33316988322615027</c:v>
                </c:pt>
                <c:pt idx="972">
                  <c:v>-0.33316988322615027</c:v>
                </c:pt>
                <c:pt idx="973">
                  <c:v>-0.30064807400571025</c:v>
                </c:pt>
                <c:pt idx="974">
                  <c:v>-0.34124807400570978</c:v>
                </c:pt>
                <c:pt idx="975">
                  <c:v>-0.35214807400571013</c:v>
                </c:pt>
                <c:pt idx="976">
                  <c:v>-0.35980237578719976</c:v>
                </c:pt>
                <c:pt idx="977">
                  <c:v>-0.31038343631005993</c:v>
                </c:pt>
                <c:pt idx="978">
                  <c:v>-0.31038343631005993</c:v>
                </c:pt>
                <c:pt idx="979">
                  <c:v>-0.31038343631005993</c:v>
                </c:pt>
                <c:pt idx="980">
                  <c:v>-0.3223115824220999</c:v>
                </c:pt>
                <c:pt idx="981">
                  <c:v>-0.31484932997979076</c:v>
                </c:pt>
                <c:pt idx="982">
                  <c:v>-0.39336978773105979</c:v>
                </c:pt>
                <c:pt idx="983">
                  <c:v>-0.33963535681900936</c:v>
                </c:pt>
                <c:pt idx="984">
                  <c:v>-0.35881079334679988</c:v>
                </c:pt>
                <c:pt idx="985">
                  <c:v>-0.35881079334679988</c:v>
                </c:pt>
                <c:pt idx="986">
                  <c:v>-0.35881079334679988</c:v>
                </c:pt>
                <c:pt idx="987">
                  <c:v>-0.42066470762668029</c:v>
                </c:pt>
                <c:pt idx="988">
                  <c:v>-0.40046203707213035</c:v>
                </c:pt>
                <c:pt idx="989">
                  <c:v>-0.41498195865999055</c:v>
                </c:pt>
                <c:pt idx="990">
                  <c:v>-0.53025665434446978</c:v>
                </c:pt>
                <c:pt idx="991">
                  <c:v>-0.49509867854090972</c:v>
                </c:pt>
                <c:pt idx="992">
                  <c:v>-0.49509867854090972</c:v>
                </c:pt>
                <c:pt idx="993">
                  <c:v>-0.49509867854090972</c:v>
                </c:pt>
                <c:pt idx="994">
                  <c:v>-0.52972130620736024</c:v>
                </c:pt>
                <c:pt idx="995">
                  <c:v>-0.53666511173341025</c:v>
                </c:pt>
                <c:pt idx="996">
                  <c:v>-0.52574513296023007</c:v>
                </c:pt>
                <c:pt idx="997">
                  <c:v>-0.53162250562720015</c:v>
                </c:pt>
                <c:pt idx="998">
                  <c:v>-0.5870543514805302</c:v>
                </c:pt>
                <c:pt idx="999">
                  <c:v>-0.5870543514805302</c:v>
                </c:pt>
                <c:pt idx="1000">
                  <c:v>-0.5870543514805302</c:v>
                </c:pt>
                <c:pt idx="1001">
                  <c:v>-0.58218407563483954</c:v>
                </c:pt>
                <c:pt idx="1002">
                  <c:v>-0.6248027633503499</c:v>
                </c:pt>
                <c:pt idx="1003">
                  <c:v>-0.54400276335034992</c:v>
                </c:pt>
                <c:pt idx="1004">
                  <c:v>-0.52810276335035056</c:v>
                </c:pt>
                <c:pt idx="1005">
                  <c:v>-0.51630276335035052</c:v>
                </c:pt>
                <c:pt idx="1006">
                  <c:v>-0.51630276335035052</c:v>
                </c:pt>
                <c:pt idx="1007">
                  <c:v>-0.51630276335035052</c:v>
                </c:pt>
                <c:pt idx="1008">
                  <c:v>-0.51630276335035052</c:v>
                </c:pt>
                <c:pt idx="1009">
                  <c:v>-0.60725769392674023</c:v>
                </c:pt>
                <c:pt idx="1010">
                  <c:v>-0.66042654983323024</c:v>
                </c:pt>
                <c:pt idx="1011">
                  <c:v>-0.62875659609100021</c:v>
                </c:pt>
                <c:pt idx="1012">
                  <c:v>-0.6712575077612204</c:v>
                </c:pt>
                <c:pt idx="1013">
                  <c:v>-0.6712575077612204</c:v>
                </c:pt>
                <c:pt idx="1014">
                  <c:v>-0.6712575077612204</c:v>
                </c:pt>
                <c:pt idx="1015">
                  <c:v>-0.65589447289662983</c:v>
                </c:pt>
                <c:pt idx="1016">
                  <c:v>-0.73391234114916992</c:v>
                </c:pt>
                <c:pt idx="1017">
                  <c:v>-0.78147954224017013</c:v>
                </c:pt>
                <c:pt idx="1018">
                  <c:v>-0.75977954224017008</c:v>
                </c:pt>
                <c:pt idx="1019">
                  <c:v>-0.8552512084127506</c:v>
                </c:pt>
                <c:pt idx="1020">
                  <c:v>-0.8552512084127506</c:v>
                </c:pt>
                <c:pt idx="1021">
                  <c:v>-0.8552512084127506</c:v>
                </c:pt>
                <c:pt idx="1022">
                  <c:v>-0.83439831594798974</c:v>
                </c:pt>
                <c:pt idx="1023">
                  <c:v>-0.79035651899476989</c:v>
                </c:pt>
                <c:pt idx="1024">
                  <c:v>-0.80504438469247974</c:v>
                </c:pt>
                <c:pt idx="1025">
                  <c:v>-0.7379953459238302</c:v>
                </c:pt>
                <c:pt idx="1026">
                  <c:v>-0.75579534592383046</c:v>
                </c:pt>
                <c:pt idx="1027">
                  <c:v>-0.75579534592383046</c:v>
                </c:pt>
                <c:pt idx="1028">
                  <c:v>-0.75579534592383046</c:v>
                </c:pt>
                <c:pt idx="1029">
                  <c:v>-0.78142414267070981</c:v>
                </c:pt>
                <c:pt idx="1030">
                  <c:v>-0.73089183461874008</c:v>
                </c:pt>
                <c:pt idx="1031">
                  <c:v>-0.76152527150182037</c:v>
                </c:pt>
                <c:pt idx="1032">
                  <c:v>-0.67919566922506958</c:v>
                </c:pt>
                <c:pt idx="1033">
                  <c:v>-0.63049313603971946</c:v>
                </c:pt>
                <c:pt idx="1034">
                  <c:v>-0.63049313603971946</c:v>
                </c:pt>
                <c:pt idx="1035">
                  <c:v>-0.63049313603971946</c:v>
                </c:pt>
                <c:pt idx="1036">
                  <c:v>-0.67804210379985985</c:v>
                </c:pt>
                <c:pt idx="1037">
                  <c:v>-0.72533048745275019</c:v>
                </c:pt>
                <c:pt idx="1038">
                  <c:v>-0.67126744563638985</c:v>
                </c:pt>
                <c:pt idx="1039">
                  <c:v>-0.70992319306595997</c:v>
                </c:pt>
                <c:pt idx="1040">
                  <c:v>-0.65516282811324</c:v>
                </c:pt>
                <c:pt idx="1041">
                  <c:v>-0.65516282811324</c:v>
                </c:pt>
                <c:pt idx="1042">
                  <c:v>-0.65516282811324</c:v>
                </c:pt>
                <c:pt idx="1043">
                  <c:v>-0.64953600141479972</c:v>
                </c:pt>
                <c:pt idx="1044">
                  <c:v>-0.72542979843408029</c:v>
                </c:pt>
                <c:pt idx="1045">
                  <c:v>-0.73600804565607003</c:v>
                </c:pt>
                <c:pt idx="1046">
                  <c:v>-0.74010804565607025</c:v>
                </c:pt>
                <c:pt idx="1047">
                  <c:v>-0.74010804565607025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59-48F3-A7B0-EE6763574490}"/>
            </c:ext>
          </c:extLst>
        </c:ser>
        <c:ser>
          <c:idx val="1"/>
          <c:order val="1"/>
          <c:tx>
            <c:strRef>
              <c:f>'איור 28א נתונים'!$C$1</c:f>
              <c:strCache>
                <c:ptCount val="1"/>
                <c:pt idx="0">
                  <c:v>usd spread</c:v>
                </c:pt>
              </c:strCache>
            </c:strRef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cat>
            <c:numRef>
              <c:f>'איור 28א נתונים'!$A$3:$A$1050</c:f>
              <c:numCache>
                <c:formatCode>m/d/yyyy</c:formatCode>
                <c:ptCount val="1048"/>
                <c:pt idx="0">
                  <c:v>45159</c:v>
                </c:pt>
                <c:pt idx="1">
                  <c:v>45160</c:v>
                </c:pt>
                <c:pt idx="2">
                  <c:v>45161</c:v>
                </c:pt>
                <c:pt idx="3">
                  <c:v>45162</c:v>
                </c:pt>
                <c:pt idx="4">
                  <c:v>45163</c:v>
                </c:pt>
                <c:pt idx="5">
                  <c:v>45164</c:v>
                </c:pt>
                <c:pt idx="6">
                  <c:v>45165</c:v>
                </c:pt>
                <c:pt idx="7">
                  <c:v>45166</c:v>
                </c:pt>
                <c:pt idx="8">
                  <c:v>45167</c:v>
                </c:pt>
                <c:pt idx="9">
                  <c:v>45168</c:v>
                </c:pt>
                <c:pt idx="10">
                  <c:v>45169</c:v>
                </c:pt>
                <c:pt idx="11">
                  <c:v>45170</c:v>
                </c:pt>
                <c:pt idx="12">
                  <c:v>45171</c:v>
                </c:pt>
                <c:pt idx="13">
                  <c:v>45172</c:v>
                </c:pt>
                <c:pt idx="14">
                  <c:v>45173</c:v>
                </c:pt>
                <c:pt idx="15">
                  <c:v>45174</c:v>
                </c:pt>
                <c:pt idx="16">
                  <c:v>45175</c:v>
                </c:pt>
                <c:pt idx="17">
                  <c:v>45176</c:v>
                </c:pt>
                <c:pt idx="18">
                  <c:v>45177</c:v>
                </c:pt>
                <c:pt idx="19">
                  <c:v>45178</c:v>
                </c:pt>
                <c:pt idx="20">
                  <c:v>45179</c:v>
                </c:pt>
                <c:pt idx="21">
                  <c:v>45180</c:v>
                </c:pt>
                <c:pt idx="22">
                  <c:v>45181</c:v>
                </c:pt>
                <c:pt idx="23">
                  <c:v>45182</c:v>
                </c:pt>
                <c:pt idx="24">
                  <c:v>45183</c:v>
                </c:pt>
                <c:pt idx="25">
                  <c:v>45184</c:v>
                </c:pt>
                <c:pt idx="26">
                  <c:v>45185</c:v>
                </c:pt>
                <c:pt idx="27">
                  <c:v>45186</c:v>
                </c:pt>
                <c:pt idx="28">
                  <c:v>45187</c:v>
                </c:pt>
                <c:pt idx="29">
                  <c:v>45188</c:v>
                </c:pt>
                <c:pt idx="30">
                  <c:v>45189</c:v>
                </c:pt>
                <c:pt idx="31">
                  <c:v>45190</c:v>
                </c:pt>
                <c:pt idx="32">
                  <c:v>45191</c:v>
                </c:pt>
                <c:pt idx="33">
                  <c:v>45192</c:v>
                </c:pt>
                <c:pt idx="34">
                  <c:v>45193</c:v>
                </c:pt>
                <c:pt idx="35">
                  <c:v>45194</c:v>
                </c:pt>
                <c:pt idx="36">
                  <c:v>45195</c:v>
                </c:pt>
                <c:pt idx="37">
                  <c:v>45196</c:v>
                </c:pt>
                <c:pt idx="38">
                  <c:v>45197</c:v>
                </c:pt>
                <c:pt idx="39">
                  <c:v>45198</c:v>
                </c:pt>
                <c:pt idx="40">
                  <c:v>45199</c:v>
                </c:pt>
                <c:pt idx="41">
                  <c:v>45200</c:v>
                </c:pt>
                <c:pt idx="42">
                  <c:v>45201</c:v>
                </c:pt>
                <c:pt idx="43">
                  <c:v>45202</c:v>
                </c:pt>
                <c:pt idx="44">
                  <c:v>45203</c:v>
                </c:pt>
                <c:pt idx="45">
                  <c:v>45204</c:v>
                </c:pt>
                <c:pt idx="46">
                  <c:v>45205</c:v>
                </c:pt>
                <c:pt idx="47">
                  <c:v>45206</c:v>
                </c:pt>
                <c:pt idx="48">
                  <c:v>45207</c:v>
                </c:pt>
                <c:pt idx="49">
                  <c:v>45208</c:v>
                </c:pt>
                <c:pt idx="50">
                  <c:v>45209</c:v>
                </c:pt>
                <c:pt idx="51">
                  <c:v>45210</c:v>
                </c:pt>
                <c:pt idx="52">
                  <c:v>45211</c:v>
                </c:pt>
                <c:pt idx="53">
                  <c:v>45212</c:v>
                </c:pt>
                <c:pt idx="54">
                  <c:v>45213</c:v>
                </c:pt>
                <c:pt idx="55">
                  <c:v>45214</c:v>
                </c:pt>
                <c:pt idx="56">
                  <c:v>45215</c:v>
                </c:pt>
                <c:pt idx="57">
                  <c:v>45216</c:v>
                </c:pt>
                <c:pt idx="58">
                  <c:v>45217</c:v>
                </c:pt>
                <c:pt idx="59">
                  <c:v>45218</c:v>
                </c:pt>
                <c:pt idx="60">
                  <c:v>45219</c:v>
                </c:pt>
                <c:pt idx="61">
                  <c:v>45220</c:v>
                </c:pt>
                <c:pt idx="62">
                  <c:v>45221</c:v>
                </c:pt>
                <c:pt idx="63">
                  <c:v>45222</c:v>
                </c:pt>
                <c:pt idx="64">
                  <c:v>45223</c:v>
                </c:pt>
                <c:pt idx="65">
                  <c:v>45224</c:v>
                </c:pt>
                <c:pt idx="66">
                  <c:v>45225</c:v>
                </c:pt>
                <c:pt idx="67">
                  <c:v>45226</c:v>
                </c:pt>
                <c:pt idx="68">
                  <c:v>45227</c:v>
                </c:pt>
                <c:pt idx="69">
                  <c:v>45228</c:v>
                </c:pt>
                <c:pt idx="70">
                  <c:v>45229</c:v>
                </c:pt>
                <c:pt idx="71">
                  <c:v>45230</c:v>
                </c:pt>
                <c:pt idx="72">
                  <c:v>45231</c:v>
                </c:pt>
                <c:pt idx="73">
                  <c:v>45232</c:v>
                </c:pt>
                <c:pt idx="74">
                  <c:v>45233</c:v>
                </c:pt>
                <c:pt idx="75">
                  <c:v>45234</c:v>
                </c:pt>
                <c:pt idx="76">
                  <c:v>45235</c:v>
                </c:pt>
                <c:pt idx="77">
                  <c:v>45236</c:v>
                </c:pt>
                <c:pt idx="78">
                  <c:v>45237</c:v>
                </c:pt>
                <c:pt idx="79">
                  <c:v>45238</c:v>
                </c:pt>
                <c:pt idx="80">
                  <c:v>45239</c:v>
                </c:pt>
                <c:pt idx="81">
                  <c:v>45240</c:v>
                </c:pt>
                <c:pt idx="82">
                  <c:v>45241</c:v>
                </c:pt>
                <c:pt idx="83">
                  <c:v>45242</c:v>
                </c:pt>
                <c:pt idx="84">
                  <c:v>45243</c:v>
                </c:pt>
                <c:pt idx="85">
                  <c:v>45244</c:v>
                </c:pt>
                <c:pt idx="86">
                  <c:v>45245</c:v>
                </c:pt>
                <c:pt idx="87">
                  <c:v>45246</c:v>
                </c:pt>
                <c:pt idx="88">
                  <c:v>45247</c:v>
                </c:pt>
                <c:pt idx="89">
                  <c:v>45248</c:v>
                </c:pt>
                <c:pt idx="90">
                  <c:v>45249</c:v>
                </c:pt>
                <c:pt idx="91">
                  <c:v>45250</c:v>
                </c:pt>
                <c:pt idx="92">
                  <c:v>45251</c:v>
                </c:pt>
                <c:pt idx="93">
                  <c:v>45252</c:v>
                </c:pt>
                <c:pt idx="94">
                  <c:v>45253</c:v>
                </c:pt>
                <c:pt idx="95">
                  <c:v>45254</c:v>
                </c:pt>
                <c:pt idx="96">
                  <c:v>45255</c:v>
                </c:pt>
                <c:pt idx="97">
                  <c:v>45256</c:v>
                </c:pt>
                <c:pt idx="98">
                  <c:v>45257</c:v>
                </c:pt>
                <c:pt idx="99">
                  <c:v>45258</c:v>
                </c:pt>
                <c:pt idx="100">
                  <c:v>45259</c:v>
                </c:pt>
                <c:pt idx="101">
                  <c:v>45260</c:v>
                </c:pt>
                <c:pt idx="102">
                  <c:v>45261</c:v>
                </c:pt>
                <c:pt idx="103">
                  <c:v>45262</c:v>
                </c:pt>
                <c:pt idx="104">
                  <c:v>45263</c:v>
                </c:pt>
                <c:pt idx="105">
                  <c:v>45264</c:v>
                </c:pt>
                <c:pt idx="106">
                  <c:v>45265</c:v>
                </c:pt>
                <c:pt idx="107">
                  <c:v>45266</c:v>
                </c:pt>
                <c:pt idx="108">
                  <c:v>45267</c:v>
                </c:pt>
                <c:pt idx="109">
                  <c:v>45268</c:v>
                </c:pt>
                <c:pt idx="110">
                  <c:v>45269</c:v>
                </c:pt>
                <c:pt idx="111">
                  <c:v>45270</c:v>
                </c:pt>
                <c:pt idx="112">
                  <c:v>45271</c:v>
                </c:pt>
                <c:pt idx="113">
                  <c:v>45272</c:v>
                </c:pt>
                <c:pt idx="114">
                  <c:v>45273</c:v>
                </c:pt>
                <c:pt idx="115">
                  <c:v>45274</c:v>
                </c:pt>
                <c:pt idx="116">
                  <c:v>45275</c:v>
                </c:pt>
                <c:pt idx="117">
                  <c:v>45276</c:v>
                </c:pt>
                <c:pt idx="118">
                  <c:v>45277</c:v>
                </c:pt>
                <c:pt idx="119">
                  <c:v>45278</c:v>
                </c:pt>
                <c:pt idx="120">
                  <c:v>45279</c:v>
                </c:pt>
                <c:pt idx="121">
                  <c:v>45280</c:v>
                </c:pt>
                <c:pt idx="122">
                  <c:v>45281</c:v>
                </c:pt>
                <c:pt idx="123">
                  <c:v>45282</c:v>
                </c:pt>
                <c:pt idx="124">
                  <c:v>45283</c:v>
                </c:pt>
                <c:pt idx="125">
                  <c:v>45284</c:v>
                </c:pt>
                <c:pt idx="126">
                  <c:v>45285</c:v>
                </c:pt>
                <c:pt idx="127">
                  <c:v>45286</c:v>
                </c:pt>
                <c:pt idx="128">
                  <c:v>45287</c:v>
                </c:pt>
                <c:pt idx="129">
                  <c:v>45288</c:v>
                </c:pt>
                <c:pt idx="130">
                  <c:v>45289</c:v>
                </c:pt>
                <c:pt idx="131">
                  <c:v>45290</c:v>
                </c:pt>
                <c:pt idx="132">
                  <c:v>45291</c:v>
                </c:pt>
                <c:pt idx="133">
                  <c:v>45292</c:v>
                </c:pt>
                <c:pt idx="134">
                  <c:v>45293</c:v>
                </c:pt>
                <c:pt idx="135">
                  <c:v>45294</c:v>
                </c:pt>
                <c:pt idx="136">
                  <c:v>45295</c:v>
                </c:pt>
                <c:pt idx="137">
                  <c:v>45296</c:v>
                </c:pt>
                <c:pt idx="138">
                  <c:v>45297</c:v>
                </c:pt>
                <c:pt idx="139">
                  <c:v>45298</c:v>
                </c:pt>
                <c:pt idx="140">
                  <c:v>45299</c:v>
                </c:pt>
                <c:pt idx="141">
                  <c:v>45300</c:v>
                </c:pt>
                <c:pt idx="142">
                  <c:v>45301</c:v>
                </c:pt>
                <c:pt idx="143">
                  <c:v>45302</c:v>
                </c:pt>
                <c:pt idx="144">
                  <c:v>45303</c:v>
                </c:pt>
                <c:pt idx="145">
                  <c:v>45304</c:v>
                </c:pt>
                <c:pt idx="146">
                  <c:v>45305</c:v>
                </c:pt>
                <c:pt idx="147">
                  <c:v>45306</c:v>
                </c:pt>
                <c:pt idx="148">
                  <c:v>45307</c:v>
                </c:pt>
                <c:pt idx="149">
                  <c:v>45308</c:v>
                </c:pt>
                <c:pt idx="150">
                  <c:v>45309</c:v>
                </c:pt>
                <c:pt idx="151">
                  <c:v>45310</c:v>
                </c:pt>
                <c:pt idx="152">
                  <c:v>45311</c:v>
                </c:pt>
                <c:pt idx="153">
                  <c:v>45312</c:v>
                </c:pt>
                <c:pt idx="154">
                  <c:v>45313</c:v>
                </c:pt>
                <c:pt idx="155">
                  <c:v>45314</c:v>
                </c:pt>
                <c:pt idx="156">
                  <c:v>45315</c:v>
                </c:pt>
                <c:pt idx="157">
                  <c:v>45316</c:v>
                </c:pt>
                <c:pt idx="158">
                  <c:v>45317</c:v>
                </c:pt>
                <c:pt idx="159">
                  <c:v>45318</c:v>
                </c:pt>
                <c:pt idx="160">
                  <c:v>45319</c:v>
                </c:pt>
                <c:pt idx="161">
                  <c:v>45320</c:v>
                </c:pt>
                <c:pt idx="162">
                  <c:v>45321</c:v>
                </c:pt>
                <c:pt idx="163">
                  <c:v>45322</c:v>
                </c:pt>
                <c:pt idx="164">
                  <c:v>45323</c:v>
                </c:pt>
                <c:pt idx="165">
                  <c:v>45324</c:v>
                </c:pt>
                <c:pt idx="166">
                  <c:v>45325</c:v>
                </c:pt>
                <c:pt idx="167">
                  <c:v>45326</c:v>
                </c:pt>
                <c:pt idx="168">
                  <c:v>45327</c:v>
                </c:pt>
                <c:pt idx="169">
                  <c:v>45328</c:v>
                </c:pt>
                <c:pt idx="170">
                  <c:v>45329</c:v>
                </c:pt>
                <c:pt idx="171">
                  <c:v>45330</c:v>
                </c:pt>
                <c:pt idx="172">
                  <c:v>45331</c:v>
                </c:pt>
                <c:pt idx="173">
                  <c:v>45332</c:v>
                </c:pt>
                <c:pt idx="174">
                  <c:v>45333</c:v>
                </c:pt>
                <c:pt idx="175">
                  <c:v>45334</c:v>
                </c:pt>
                <c:pt idx="176">
                  <c:v>45335</c:v>
                </c:pt>
                <c:pt idx="177">
                  <c:v>45336</c:v>
                </c:pt>
                <c:pt idx="178">
                  <c:v>45337</c:v>
                </c:pt>
                <c:pt idx="179">
                  <c:v>45338</c:v>
                </c:pt>
                <c:pt idx="180">
                  <c:v>45339</c:v>
                </c:pt>
                <c:pt idx="181">
                  <c:v>45340</c:v>
                </c:pt>
                <c:pt idx="182">
                  <c:v>45341</c:v>
                </c:pt>
                <c:pt idx="183">
                  <c:v>45342</c:v>
                </c:pt>
                <c:pt idx="184">
                  <c:v>45343</c:v>
                </c:pt>
                <c:pt idx="185">
                  <c:v>45344</c:v>
                </c:pt>
                <c:pt idx="186">
                  <c:v>45345</c:v>
                </c:pt>
                <c:pt idx="187">
                  <c:v>45346</c:v>
                </c:pt>
                <c:pt idx="188">
                  <c:v>45347</c:v>
                </c:pt>
                <c:pt idx="189">
                  <c:v>45348</c:v>
                </c:pt>
                <c:pt idx="190">
                  <c:v>45349</c:v>
                </c:pt>
                <c:pt idx="191">
                  <c:v>45350</c:v>
                </c:pt>
                <c:pt idx="192">
                  <c:v>45351</c:v>
                </c:pt>
                <c:pt idx="193">
                  <c:v>45352</c:v>
                </c:pt>
                <c:pt idx="194">
                  <c:v>45353</c:v>
                </c:pt>
                <c:pt idx="195">
                  <c:v>45354</c:v>
                </c:pt>
                <c:pt idx="196">
                  <c:v>45355</c:v>
                </c:pt>
                <c:pt idx="197">
                  <c:v>45356</c:v>
                </c:pt>
                <c:pt idx="198">
                  <c:v>45357</c:v>
                </c:pt>
                <c:pt idx="199">
                  <c:v>45358</c:v>
                </c:pt>
                <c:pt idx="200">
                  <c:v>45359</c:v>
                </c:pt>
                <c:pt idx="201">
                  <c:v>45360</c:v>
                </c:pt>
                <c:pt idx="202">
                  <c:v>45361</c:v>
                </c:pt>
                <c:pt idx="203">
                  <c:v>45362</c:v>
                </c:pt>
                <c:pt idx="204">
                  <c:v>45363</c:v>
                </c:pt>
                <c:pt idx="205">
                  <c:v>45364</c:v>
                </c:pt>
                <c:pt idx="206">
                  <c:v>45365</c:v>
                </c:pt>
                <c:pt idx="207">
                  <c:v>45366</c:v>
                </c:pt>
                <c:pt idx="208">
                  <c:v>45367</c:v>
                </c:pt>
                <c:pt idx="209">
                  <c:v>45368</c:v>
                </c:pt>
                <c:pt idx="210">
                  <c:v>45369</c:v>
                </c:pt>
                <c:pt idx="211">
                  <c:v>45370</c:v>
                </c:pt>
                <c:pt idx="212">
                  <c:v>45371</c:v>
                </c:pt>
                <c:pt idx="213">
                  <c:v>45372</c:v>
                </c:pt>
                <c:pt idx="214">
                  <c:v>45373</c:v>
                </c:pt>
                <c:pt idx="215">
                  <c:v>45374</c:v>
                </c:pt>
                <c:pt idx="216">
                  <c:v>45375</c:v>
                </c:pt>
                <c:pt idx="217">
                  <c:v>45376</c:v>
                </c:pt>
                <c:pt idx="218">
                  <c:v>45377</c:v>
                </c:pt>
                <c:pt idx="219">
                  <c:v>45378</c:v>
                </c:pt>
                <c:pt idx="220">
                  <c:v>45379</c:v>
                </c:pt>
                <c:pt idx="221">
                  <c:v>45380</c:v>
                </c:pt>
                <c:pt idx="222">
                  <c:v>45381</c:v>
                </c:pt>
                <c:pt idx="223">
                  <c:v>45382</c:v>
                </c:pt>
                <c:pt idx="224">
                  <c:v>45383</c:v>
                </c:pt>
                <c:pt idx="225">
                  <c:v>45384</c:v>
                </c:pt>
                <c:pt idx="226">
                  <c:v>45385</c:v>
                </c:pt>
                <c:pt idx="227">
                  <c:v>45386</c:v>
                </c:pt>
                <c:pt idx="228">
                  <c:v>45387</c:v>
                </c:pt>
                <c:pt idx="229">
                  <c:v>45388</c:v>
                </c:pt>
                <c:pt idx="230">
                  <c:v>45389</c:v>
                </c:pt>
                <c:pt idx="231">
                  <c:v>45390</c:v>
                </c:pt>
                <c:pt idx="232">
                  <c:v>45391</c:v>
                </c:pt>
                <c:pt idx="233">
                  <c:v>45392</c:v>
                </c:pt>
                <c:pt idx="234">
                  <c:v>45393</c:v>
                </c:pt>
                <c:pt idx="235">
                  <c:v>45394</c:v>
                </c:pt>
                <c:pt idx="236">
                  <c:v>45395</c:v>
                </c:pt>
                <c:pt idx="237">
                  <c:v>45396</c:v>
                </c:pt>
                <c:pt idx="238">
                  <c:v>45397</c:v>
                </c:pt>
                <c:pt idx="239">
                  <c:v>45398</c:v>
                </c:pt>
                <c:pt idx="240">
                  <c:v>45399</c:v>
                </c:pt>
                <c:pt idx="241">
                  <c:v>45400</c:v>
                </c:pt>
                <c:pt idx="242">
                  <c:v>45401</c:v>
                </c:pt>
                <c:pt idx="243">
                  <c:v>45402</c:v>
                </c:pt>
                <c:pt idx="244">
                  <c:v>45403</c:v>
                </c:pt>
                <c:pt idx="245">
                  <c:v>45404</c:v>
                </c:pt>
                <c:pt idx="246">
                  <c:v>45405</c:v>
                </c:pt>
                <c:pt idx="247">
                  <c:v>45406</c:v>
                </c:pt>
                <c:pt idx="248">
                  <c:v>45407</c:v>
                </c:pt>
                <c:pt idx="249">
                  <c:v>45408</c:v>
                </c:pt>
                <c:pt idx="250">
                  <c:v>45409</c:v>
                </c:pt>
                <c:pt idx="251">
                  <c:v>45410</c:v>
                </c:pt>
                <c:pt idx="252">
                  <c:v>45411</c:v>
                </c:pt>
                <c:pt idx="253">
                  <c:v>45412</c:v>
                </c:pt>
                <c:pt idx="254">
                  <c:v>45413</c:v>
                </c:pt>
                <c:pt idx="255">
                  <c:v>45414</c:v>
                </c:pt>
                <c:pt idx="256">
                  <c:v>45415</c:v>
                </c:pt>
                <c:pt idx="257">
                  <c:v>45416</c:v>
                </c:pt>
                <c:pt idx="258">
                  <c:v>45417</c:v>
                </c:pt>
                <c:pt idx="259">
                  <c:v>45418</c:v>
                </c:pt>
                <c:pt idx="260">
                  <c:v>45419</c:v>
                </c:pt>
                <c:pt idx="261">
                  <c:v>45420</c:v>
                </c:pt>
                <c:pt idx="262">
                  <c:v>45421</c:v>
                </c:pt>
                <c:pt idx="263">
                  <c:v>45422</c:v>
                </c:pt>
                <c:pt idx="264">
                  <c:v>45423</c:v>
                </c:pt>
                <c:pt idx="265">
                  <c:v>45424</c:v>
                </c:pt>
                <c:pt idx="266">
                  <c:v>45425</c:v>
                </c:pt>
                <c:pt idx="267">
                  <c:v>45426</c:v>
                </c:pt>
                <c:pt idx="268">
                  <c:v>45427</c:v>
                </c:pt>
                <c:pt idx="269">
                  <c:v>45428</c:v>
                </c:pt>
                <c:pt idx="270">
                  <c:v>45429</c:v>
                </c:pt>
                <c:pt idx="271">
                  <c:v>45430</c:v>
                </c:pt>
                <c:pt idx="272">
                  <c:v>45431</c:v>
                </c:pt>
                <c:pt idx="273">
                  <c:v>45432</c:v>
                </c:pt>
                <c:pt idx="274">
                  <c:v>45433</c:v>
                </c:pt>
                <c:pt idx="275">
                  <c:v>45434</c:v>
                </c:pt>
                <c:pt idx="276">
                  <c:v>45435</c:v>
                </c:pt>
                <c:pt idx="277">
                  <c:v>45436</c:v>
                </c:pt>
                <c:pt idx="278">
                  <c:v>45437</c:v>
                </c:pt>
                <c:pt idx="279">
                  <c:v>45438</c:v>
                </c:pt>
                <c:pt idx="280">
                  <c:v>45439</c:v>
                </c:pt>
                <c:pt idx="281">
                  <c:v>45440</c:v>
                </c:pt>
                <c:pt idx="282">
                  <c:v>45441</c:v>
                </c:pt>
                <c:pt idx="283">
                  <c:v>45442</c:v>
                </c:pt>
                <c:pt idx="284">
                  <c:v>45443</c:v>
                </c:pt>
                <c:pt idx="285">
                  <c:v>45444</c:v>
                </c:pt>
                <c:pt idx="286">
                  <c:v>45445</c:v>
                </c:pt>
                <c:pt idx="287">
                  <c:v>45446</c:v>
                </c:pt>
                <c:pt idx="288">
                  <c:v>45447</c:v>
                </c:pt>
                <c:pt idx="289">
                  <c:v>45448</c:v>
                </c:pt>
                <c:pt idx="290">
                  <c:v>45449</c:v>
                </c:pt>
                <c:pt idx="291">
                  <c:v>45450</c:v>
                </c:pt>
                <c:pt idx="292">
                  <c:v>45451</c:v>
                </c:pt>
                <c:pt idx="293">
                  <c:v>45452</c:v>
                </c:pt>
                <c:pt idx="294">
                  <c:v>45453</c:v>
                </c:pt>
                <c:pt idx="295">
                  <c:v>45454</c:v>
                </c:pt>
                <c:pt idx="296">
                  <c:v>45455</c:v>
                </c:pt>
                <c:pt idx="297">
                  <c:v>45456</c:v>
                </c:pt>
                <c:pt idx="298">
                  <c:v>45457</c:v>
                </c:pt>
                <c:pt idx="299">
                  <c:v>45458</c:v>
                </c:pt>
                <c:pt idx="300">
                  <c:v>45459</c:v>
                </c:pt>
                <c:pt idx="301">
                  <c:v>45460</c:v>
                </c:pt>
                <c:pt idx="302">
                  <c:v>45461</c:v>
                </c:pt>
                <c:pt idx="303">
                  <c:v>45462</c:v>
                </c:pt>
                <c:pt idx="304">
                  <c:v>45463</c:v>
                </c:pt>
                <c:pt idx="305">
                  <c:v>45464</c:v>
                </c:pt>
                <c:pt idx="306">
                  <c:v>45465</c:v>
                </c:pt>
                <c:pt idx="307">
                  <c:v>45466</c:v>
                </c:pt>
                <c:pt idx="308">
                  <c:v>45467</c:v>
                </c:pt>
                <c:pt idx="309">
                  <c:v>45468</c:v>
                </c:pt>
                <c:pt idx="310">
                  <c:v>45469</c:v>
                </c:pt>
                <c:pt idx="311">
                  <c:v>45470</c:v>
                </c:pt>
                <c:pt idx="312">
                  <c:v>45471</c:v>
                </c:pt>
                <c:pt idx="313">
                  <c:v>45472</c:v>
                </c:pt>
                <c:pt idx="314">
                  <c:v>45473</c:v>
                </c:pt>
                <c:pt idx="315">
                  <c:v>45474</c:v>
                </c:pt>
                <c:pt idx="316">
                  <c:v>45475</c:v>
                </c:pt>
                <c:pt idx="317">
                  <c:v>45476</c:v>
                </c:pt>
                <c:pt idx="318">
                  <c:v>45477</c:v>
                </c:pt>
                <c:pt idx="319">
                  <c:v>45478</c:v>
                </c:pt>
                <c:pt idx="320">
                  <c:v>45479</c:v>
                </c:pt>
                <c:pt idx="321">
                  <c:v>45480</c:v>
                </c:pt>
                <c:pt idx="322">
                  <c:v>45481</c:v>
                </c:pt>
                <c:pt idx="323">
                  <c:v>45482</c:v>
                </c:pt>
                <c:pt idx="324">
                  <c:v>45483</c:v>
                </c:pt>
                <c:pt idx="325">
                  <c:v>45484</c:v>
                </c:pt>
                <c:pt idx="326">
                  <c:v>45485</c:v>
                </c:pt>
                <c:pt idx="327">
                  <c:v>45486</c:v>
                </c:pt>
                <c:pt idx="328">
                  <c:v>45487</c:v>
                </c:pt>
                <c:pt idx="329">
                  <c:v>45488</c:v>
                </c:pt>
                <c:pt idx="330">
                  <c:v>45489</c:v>
                </c:pt>
                <c:pt idx="331">
                  <c:v>45490</c:v>
                </c:pt>
                <c:pt idx="332">
                  <c:v>45491</c:v>
                </c:pt>
                <c:pt idx="333">
                  <c:v>45492</c:v>
                </c:pt>
                <c:pt idx="334">
                  <c:v>45493</c:v>
                </c:pt>
                <c:pt idx="335">
                  <c:v>45494</c:v>
                </c:pt>
                <c:pt idx="336">
                  <c:v>45495</c:v>
                </c:pt>
                <c:pt idx="337">
                  <c:v>45496</c:v>
                </c:pt>
                <c:pt idx="338">
                  <c:v>45497</c:v>
                </c:pt>
                <c:pt idx="339">
                  <c:v>45498</c:v>
                </c:pt>
                <c:pt idx="340">
                  <c:v>45499</c:v>
                </c:pt>
                <c:pt idx="341">
                  <c:v>45500</c:v>
                </c:pt>
                <c:pt idx="342">
                  <c:v>45501</c:v>
                </c:pt>
                <c:pt idx="343">
                  <c:v>45502</c:v>
                </c:pt>
                <c:pt idx="344">
                  <c:v>45503</c:v>
                </c:pt>
                <c:pt idx="345">
                  <c:v>45504</c:v>
                </c:pt>
                <c:pt idx="346">
                  <c:v>45505</c:v>
                </c:pt>
                <c:pt idx="347">
                  <c:v>45506</c:v>
                </c:pt>
                <c:pt idx="348">
                  <c:v>45507</c:v>
                </c:pt>
                <c:pt idx="349">
                  <c:v>45508</c:v>
                </c:pt>
                <c:pt idx="350">
                  <c:v>45509</c:v>
                </c:pt>
                <c:pt idx="351">
                  <c:v>45510</c:v>
                </c:pt>
                <c:pt idx="352">
                  <c:v>45511</c:v>
                </c:pt>
                <c:pt idx="353">
                  <c:v>45512</c:v>
                </c:pt>
                <c:pt idx="354">
                  <c:v>45513</c:v>
                </c:pt>
                <c:pt idx="355">
                  <c:v>45514</c:v>
                </c:pt>
                <c:pt idx="356">
                  <c:v>45515</c:v>
                </c:pt>
                <c:pt idx="357">
                  <c:v>45516</c:v>
                </c:pt>
                <c:pt idx="358">
                  <c:v>45517</c:v>
                </c:pt>
                <c:pt idx="359">
                  <c:v>45518</c:v>
                </c:pt>
                <c:pt idx="360">
                  <c:v>45519</c:v>
                </c:pt>
                <c:pt idx="361">
                  <c:v>45520</c:v>
                </c:pt>
                <c:pt idx="362">
                  <c:v>45521</c:v>
                </c:pt>
                <c:pt idx="363">
                  <c:v>45522</c:v>
                </c:pt>
                <c:pt idx="364">
                  <c:v>45523</c:v>
                </c:pt>
                <c:pt idx="365">
                  <c:v>45524</c:v>
                </c:pt>
                <c:pt idx="366">
                  <c:v>45525</c:v>
                </c:pt>
                <c:pt idx="367">
                  <c:v>45526</c:v>
                </c:pt>
                <c:pt idx="368">
                  <c:v>45527</c:v>
                </c:pt>
                <c:pt idx="369">
                  <c:v>45528</c:v>
                </c:pt>
                <c:pt idx="370">
                  <c:v>45529</c:v>
                </c:pt>
                <c:pt idx="371">
                  <c:v>45530</c:v>
                </c:pt>
                <c:pt idx="372">
                  <c:v>45531</c:v>
                </c:pt>
                <c:pt idx="373">
                  <c:v>45532</c:v>
                </c:pt>
                <c:pt idx="374">
                  <c:v>45533</c:v>
                </c:pt>
                <c:pt idx="375">
                  <c:v>45534</c:v>
                </c:pt>
                <c:pt idx="376">
                  <c:v>45535</c:v>
                </c:pt>
                <c:pt idx="377">
                  <c:v>45536</c:v>
                </c:pt>
                <c:pt idx="378">
                  <c:v>45537</c:v>
                </c:pt>
                <c:pt idx="379">
                  <c:v>45538</c:v>
                </c:pt>
                <c:pt idx="380">
                  <c:v>45539</c:v>
                </c:pt>
                <c:pt idx="381">
                  <c:v>45540</c:v>
                </c:pt>
                <c:pt idx="382">
                  <c:v>45541</c:v>
                </c:pt>
                <c:pt idx="383">
                  <c:v>45542</c:v>
                </c:pt>
                <c:pt idx="384">
                  <c:v>45543</c:v>
                </c:pt>
                <c:pt idx="385">
                  <c:v>45544</c:v>
                </c:pt>
                <c:pt idx="386">
                  <c:v>45545</c:v>
                </c:pt>
                <c:pt idx="387">
                  <c:v>45546</c:v>
                </c:pt>
                <c:pt idx="388">
                  <c:v>45547</c:v>
                </c:pt>
                <c:pt idx="389">
                  <c:v>45548</c:v>
                </c:pt>
                <c:pt idx="390">
                  <c:v>45549</c:v>
                </c:pt>
                <c:pt idx="391">
                  <c:v>45550</c:v>
                </c:pt>
                <c:pt idx="392">
                  <c:v>45551</c:v>
                </c:pt>
                <c:pt idx="393">
                  <c:v>45552</c:v>
                </c:pt>
                <c:pt idx="394">
                  <c:v>45553</c:v>
                </c:pt>
                <c:pt idx="395">
                  <c:v>45554</c:v>
                </c:pt>
                <c:pt idx="396">
                  <c:v>45555</c:v>
                </c:pt>
                <c:pt idx="397">
                  <c:v>45556</c:v>
                </c:pt>
                <c:pt idx="398">
                  <c:v>45557</c:v>
                </c:pt>
                <c:pt idx="399">
                  <c:v>45558</c:v>
                </c:pt>
                <c:pt idx="400">
                  <c:v>45559</c:v>
                </c:pt>
                <c:pt idx="401">
                  <c:v>45560</c:v>
                </c:pt>
                <c:pt idx="402">
                  <c:v>45561</c:v>
                </c:pt>
                <c:pt idx="403">
                  <c:v>45562</c:v>
                </c:pt>
                <c:pt idx="404">
                  <c:v>45563</c:v>
                </c:pt>
                <c:pt idx="405">
                  <c:v>45564</c:v>
                </c:pt>
                <c:pt idx="406">
                  <c:v>45565</c:v>
                </c:pt>
                <c:pt idx="407">
                  <c:v>45566</c:v>
                </c:pt>
                <c:pt idx="408">
                  <c:v>45567</c:v>
                </c:pt>
                <c:pt idx="409">
                  <c:v>45568</c:v>
                </c:pt>
                <c:pt idx="410">
                  <c:v>45569</c:v>
                </c:pt>
                <c:pt idx="411">
                  <c:v>45570</c:v>
                </c:pt>
                <c:pt idx="412">
                  <c:v>45571</c:v>
                </c:pt>
                <c:pt idx="413">
                  <c:v>45572</c:v>
                </c:pt>
                <c:pt idx="414">
                  <c:v>45573</c:v>
                </c:pt>
                <c:pt idx="415">
                  <c:v>45574</c:v>
                </c:pt>
                <c:pt idx="416">
                  <c:v>45575</c:v>
                </c:pt>
                <c:pt idx="417">
                  <c:v>45576</c:v>
                </c:pt>
                <c:pt idx="418">
                  <c:v>45577</c:v>
                </c:pt>
                <c:pt idx="419">
                  <c:v>45578</c:v>
                </c:pt>
                <c:pt idx="420">
                  <c:v>45579</c:v>
                </c:pt>
                <c:pt idx="421">
                  <c:v>45580</c:v>
                </c:pt>
                <c:pt idx="422">
                  <c:v>45581</c:v>
                </c:pt>
                <c:pt idx="423">
                  <c:v>45582</c:v>
                </c:pt>
                <c:pt idx="424">
                  <c:v>45583</c:v>
                </c:pt>
                <c:pt idx="425">
                  <c:v>45584</c:v>
                </c:pt>
                <c:pt idx="426">
                  <c:v>45585</c:v>
                </c:pt>
                <c:pt idx="427">
                  <c:v>45586</c:v>
                </c:pt>
                <c:pt idx="428">
                  <c:v>45587</c:v>
                </c:pt>
                <c:pt idx="429">
                  <c:v>45588</c:v>
                </c:pt>
                <c:pt idx="430">
                  <c:v>45589</c:v>
                </c:pt>
                <c:pt idx="431">
                  <c:v>45590</c:v>
                </c:pt>
                <c:pt idx="432">
                  <c:v>45591</c:v>
                </c:pt>
                <c:pt idx="433">
                  <c:v>45592</c:v>
                </c:pt>
                <c:pt idx="434">
                  <c:v>45593</c:v>
                </c:pt>
                <c:pt idx="435">
                  <c:v>45594</c:v>
                </c:pt>
                <c:pt idx="436">
                  <c:v>45595</c:v>
                </c:pt>
                <c:pt idx="437">
                  <c:v>45596</c:v>
                </c:pt>
                <c:pt idx="438">
                  <c:v>45597</c:v>
                </c:pt>
                <c:pt idx="439">
                  <c:v>45598</c:v>
                </c:pt>
                <c:pt idx="440">
                  <c:v>45599</c:v>
                </c:pt>
                <c:pt idx="441">
                  <c:v>45600</c:v>
                </c:pt>
                <c:pt idx="442">
                  <c:v>45601</c:v>
                </c:pt>
                <c:pt idx="443">
                  <c:v>45602</c:v>
                </c:pt>
                <c:pt idx="444">
                  <c:v>45603</c:v>
                </c:pt>
                <c:pt idx="445">
                  <c:v>45604</c:v>
                </c:pt>
                <c:pt idx="446">
                  <c:v>45605</c:v>
                </c:pt>
                <c:pt idx="447">
                  <c:v>45606</c:v>
                </c:pt>
                <c:pt idx="448">
                  <c:v>45607</c:v>
                </c:pt>
                <c:pt idx="449">
                  <c:v>45608</c:v>
                </c:pt>
                <c:pt idx="450">
                  <c:v>45609</c:v>
                </c:pt>
                <c:pt idx="451">
                  <c:v>45610</c:v>
                </c:pt>
                <c:pt idx="452">
                  <c:v>45611</c:v>
                </c:pt>
                <c:pt idx="453">
                  <c:v>45612</c:v>
                </c:pt>
                <c:pt idx="454">
                  <c:v>45613</c:v>
                </c:pt>
                <c:pt idx="455">
                  <c:v>45614</c:v>
                </c:pt>
                <c:pt idx="456">
                  <c:v>45615</c:v>
                </c:pt>
                <c:pt idx="457">
                  <c:v>45616</c:v>
                </c:pt>
                <c:pt idx="458">
                  <c:v>45617</c:v>
                </c:pt>
                <c:pt idx="459">
                  <c:v>45618</c:v>
                </c:pt>
                <c:pt idx="460">
                  <c:v>45619</c:v>
                </c:pt>
                <c:pt idx="461">
                  <c:v>45620</c:v>
                </c:pt>
                <c:pt idx="462">
                  <c:v>45621</c:v>
                </c:pt>
                <c:pt idx="463">
                  <c:v>45622</c:v>
                </c:pt>
                <c:pt idx="464">
                  <c:v>45623</c:v>
                </c:pt>
                <c:pt idx="465">
                  <c:v>45624</c:v>
                </c:pt>
                <c:pt idx="466">
                  <c:v>45625</c:v>
                </c:pt>
                <c:pt idx="467">
                  <c:v>45626</c:v>
                </c:pt>
                <c:pt idx="468">
                  <c:v>45627</c:v>
                </c:pt>
                <c:pt idx="469">
                  <c:v>45628</c:v>
                </c:pt>
                <c:pt idx="470">
                  <c:v>45629</c:v>
                </c:pt>
                <c:pt idx="471">
                  <c:v>45630</c:v>
                </c:pt>
                <c:pt idx="472">
                  <c:v>45631</c:v>
                </c:pt>
                <c:pt idx="473">
                  <c:v>45632</c:v>
                </c:pt>
                <c:pt idx="474">
                  <c:v>45633</c:v>
                </c:pt>
                <c:pt idx="475">
                  <c:v>45634</c:v>
                </c:pt>
                <c:pt idx="476">
                  <c:v>45635</c:v>
                </c:pt>
                <c:pt idx="477">
                  <c:v>45636</c:v>
                </c:pt>
                <c:pt idx="478">
                  <c:v>45637</c:v>
                </c:pt>
                <c:pt idx="479">
                  <c:v>45638</c:v>
                </c:pt>
                <c:pt idx="480">
                  <c:v>45639</c:v>
                </c:pt>
                <c:pt idx="481">
                  <c:v>45640</c:v>
                </c:pt>
                <c:pt idx="482">
                  <c:v>45641</c:v>
                </c:pt>
                <c:pt idx="483">
                  <c:v>45642</c:v>
                </c:pt>
                <c:pt idx="484">
                  <c:v>45643</c:v>
                </c:pt>
                <c:pt idx="485">
                  <c:v>45644</c:v>
                </c:pt>
                <c:pt idx="486">
                  <c:v>45645</c:v>
                </c:pt>
                <c:pt idx="487">
                  <c:v>45646</c:v>
                </c:pt>
                <c:pt idx="488">
                  <c:v>45647</c:v>
                </c:pt>
                <c:pt idx="489">
                  <c:v>45648</c:v>
                </c:pt>
                <c:pt idx="490">
                  <c:v>45649</c:v>
                </c:pt>
                <c:pt idx="491">
                  <c:v>45650</c:v>
                </c:pt>
                <c:pt idx="492">
                  <c:v>45651</c:v>
                </c:pt>
                <c:pt idx="493">
                  <c:v>45652</c:v>
                </c:pt>
                <c:pt idx="494">
                  <c:v>45653</c:v>
                </c:pt>
                <c:pt idx="495">
                  <c:v>45654</c:v>
                </c:pt>
                <c:pt idx="496">
                  <c:v>45655</c:v>
                </c:pt>
                <c:pt idx="497">
                  <c:v>45656</c:v>
                </c:pt>
                <c:pt idx="498">
                  <c:v>45657</c:v>
                </c:pt>
                <c:pt idx="499">
                  <c:v>45658</c:v>
                </c:pt>
                <c:pt idx="500">
                  <c:v>45659</c:v>
                </c:pt>
                <c:pt idx="501">
                  <c:v>45660</c:v>
                </c:pt>
                <c:pt idx="502">
                  <c:v>45661</c:v>
                </c:pt>
                <c:pt idx="503">
                  <c:v>45662</c:v>
                </c:pt>
                <c:pt idx="504">
                  <c:v>45663</c:v>
                </c:pt>
                <c:pt idx="505">
                  <c:v>45664</c:v>
                </c:pt>
                <c:pt idx="506">
                  <c:v>45665</c:v>
                </c:pt>
                <c:pt idx="507">
                  <c:v>45666</c:v>
                </c:pt>
                <c:pt idx="508">
                  <c:v>45667</c:v>
                </c:pt>
                <c:pt idx="509">
                  <c:v>45668</c:v>
                </c:pt>
                <c:pt idx="510">
                  <c:v>45669</c:v>
                </c:pt>
                <c:pt idx="511">
                  <c:v>45670</c:v>
                </c:pt>
                <c:pt idx="512">
                  <c:v>45671</c:v>
                </c:pt>
                <c:pt idx="513">
                  <c:v>45672</c:v>
                </c:pt>
                <c:pt idx="514">
                  <c:v>45673</c:v>
                </c:pt>
                <c:pt idx="515">
                  <c:v>45674</c:v>
                </c:pt>
                <c:pt idx="516">
                  <c:v>45675</c:v>
                </c:pt>
                <c:pt idx="517">
                  <c:v>45676</c:v>
                </c:pt>
                <c:pt idx="518">
                  <c:v>45677</c:v>
                </c:pt>
                <c:pt idx="519">
                  <c:v>45678</c:v>
                </c:pt>
                <c:pt idx="520">
                  <c:v>45679</c:v>
                </c:pt>
                <c:pt idx="521">
                  <c:v>45680</c:v>
                </c:pt>
                <c:pt idx="522">
                  <c:v>45681</c:v>
                </c:pt>
                <c:pt idx="523">
                  <c:v>45682</c:v>
                </c:pt>
                <c:pt idx="524">
                  <c:v>45683</c:v>
                </c:pt>
                <c:pt idx="525">
                  <c:v>45684</c:v>
                </c:pt>
                <c:pt idx="526">
                  <c:v>45685</c:v>
                </c:pt>
                <c:pt idx="527">
                  <c:v>45686</c:v>
                </c:pt>
                <c:pt idx="528">
                  <c:v>45687</c:v>
                </c:pt>
                <c:pt idx="529">
                  <c:v>45688</c:v>
                </c:pt>
                <c:pt idx="530">
                  <c:v>45689</c:v>
                </c:pt>
                <c:pt idx="531">
                  <c:v>45690</c:v>
                </c:pt>
                <c:pt idx="532">
                  <c:v>45691</c:v>
                </c:pt>
                <c:pt idx="533">
                  <c:v>45692</c:v>
                </c:pt>
                <c:pt idx="534">
                  <c:v>45693</c:v>
                </c:pt>
                <c:pt idx="535">
                  <c:v>45694</c:v>
                </c:pt>
                <c:pt idx="536">
                  <c:v>45695</c:v>
                </c:pt>
                <c:pt idx="537">
                  <c:v>45696</c:v>
                </c:pt>
                <c:pt idx="538">
                  <c:v>45697</c:v>
                </c:pt>
                <c:pt idx="539">
                  <c:v>45698</c:v>
                </c:pt>
                <c:pt idx="540">
                  <c:v>45699</c:v>
                </c:pt>
                <c:pt idx="541">
                  <c:v>45700</c:v>
                </c:pt>
                <c:pt idx="542">
                  <c:v>45701</c:v>
                </c:pt>
                <c:pt idx="543">
                  <c:v>45702</c:v>
                </c:pt>
                <c:pt idx="544">
                  <c:v>45703</c:v>
                </c:pt>
                <c:pt idx="545">
                  <c:v>45704</c:v>
                </c:pt>
                <c:pt idx="546">
                  <c:v>45705</c:v>
                </c:pt>
                <c:pt idx="547">
                  <c:v>45706</c:v>
                </c:pt>
                <c:pt idx="548">
                  <c:v>45707</c:v>
                </c:pt>
                <c:pt idx="549">
                  <c:v>45708</c:v>
                </c:pt>
                <c:pt idx="550">
                  <c:v>45709</c:v>
                </c:pt>
                <c:pt idx="551">
                  <c:v>45710</c:v>
                </c:pt>
                <c:pt idx="552">
                  <c:v>45711</c:v>
                </c:pt>
                <c:pt idx="553">
                  <c:v>45712</c:v>
                </c:pt>
                <c:pt idx="554">
                  <c:v>45713</c:v>
                </c:pt>
                <c:pt idx="555">
                  <c:v>45714</c:v>
                </c:pt>
                <c:pt idx="556">
                  <c:v>45715</c:v>
                </c:pt>
                <c:pt idx="557">
                  <c:v>45716</c:v>
                </c:pt>
                <c:pt idx="558">
                  <c:v>45717</c:v>
                </c:pt>
                <c:pt idx="559">
                  <c:v>45718</c:v>
                </c:pt>
                <c:pt idx="560">
                  <c:v>45719</c:v>
                </c:pt>
                <c:pt idx="561">
                  <c:v>45720</c:v>
                </c:pt>
                <c:pt idx="562">
                  <c:v>45721</c:v>
                </c:pt>
                <c:pt idx="563">
                  <c:v>45722</c:v>
                </c:pt>
                <c:pt idx="564">
                  <c:v>45723</c:v>
                </c:pt>
                <c:pt idx="565">
                  <c:v>45724</c:v>
                </c:pt>
                <c:pt idx="566">
                  <c:v>45725</c:v>
                </c:pt>
                <c:pt idx="567">
                  <c:v>45726</c:v>
                </c:pt>
                <c:pt idx="568">
                  <c:v>45727</c:v>
                </c:pt>
                <c:pt idx="569">
                  <c:v>45728</c:v>
                </c:pt>
                <c:pt idx="570">
                  <c:v>45729</c:v>
                </c:pt>
                <c:pt idx="571">
                  <c:v>45730</c:v>
                </c:pt>
                <c:pt idx="572">
                  <c:v>45731</c:v>
                </c:pt>
                <c:pt idx="573">
                  <c:v>45732</c:v>
                </c:pt>
                <c:pt idx="574">
                  <c:v>45733</c:v>
                </c:pt>
                <c:pt idx="575">
                  <c:v>45734</c:v>
                </c:pt>
                <c:pt idx="576">
                  <c:v>45735</c:v>
                </c:pt>
                <c:pt idx="577">
                  <c:v>45736</c:v>
                </c:pt>
                <c:pt idx="578">
                  <c:v>45737</c:v>
                </c:pt>
                <c:pt idx="579">
                  <c:v>45738</c:v>
                </c:pt>
                <c:pt idx="580">
                  <c:v>45739</c:v>
                </c:pt>
                <c:pt idx="581">
                  <c:v>45740</c:v>
                </c:pt>
                <c:pt idx="582">
                  <c:v>45741</c:v>
                </c:pt>
                <c:pt idx="583">
                  <c:v>45742</c:v>
                </c:pt>
                <c:pt idx="584">
                  <c:v>45743</c:v>
                </c:pt>
                <c:pt idx="585">
                  <c:v>45744</c:v>
                </c:pt>
                <c:pt idx="586">
                  <c:v>45745</c:v>
                </c:pt>
                <c:pt idx="587">
                  <c:v>45746</c:v>
                </c:pt>
                <c:pt idx="588">
                  <c:v>45747</c:v>
                </c:pt>
                <c:pt idx="589">
                  <c:v>45748</c:v>
                </c:pt>
                <c:pt idx="590">
                  <c:v>45749</c:v>
                </c:pt>
                <c:pt idx="591">
                  <c:v>45750</c:v>
                </c:pt>
                <c:pt idx="592">
                  <c:v>45751</c:v>
                </c:pt>
                <c:pt idx="593">
                  <c:v>45752</c:v>
                </c:pt>
                <c:pt idx="594">
                  <c:v>45753</c:v>
                </c:pt>
                <c:pt idx="595">
                  <c:v>45754</c:v>
                </c:pt>
                <c:pt idx="596">
                  <c:v>45755</c:v>
                </c:pt>
                <c:pt idx="597">
                  <c:v>45756</c:v>
                </c:pt>
                <c:pt idx="598">
                  <c:v>45757</c:v>
                </c:pt>
                <c:pt idx="599">
                  <c:v>45758</c:v>
                </c:pt>
                <c:pt idx="600">
                  <c:v>45759</c:v>
                </c:pt>
                <c:pt idx="601">
                  <c:v>45760</c:v>
                </c:pt>
                <c:pt idx="602">
                  <c:v>45761</c:v>
                </c:pt>
                <c:pt idx="603">
                  <c:v>45762</c:v>
                </c:pt>
                <c:pt idx="604">
                  <c:v>45763</c:v>
                </c:pt>
                <c:pt idx="605">
                  <c:v>45764</c:v>
                </c:pt>
                <c:pt idx="606">
                  <c:v>45765</c:v>
                </c:pt>
                <c:pt idx="607">
                  <c:v>45766</c:v>
                </c:pt>
                <c:pt idx="608">
                  <c:v>45767</c:v>
                </c:pt>
                <c:pt idx="609">
                  <c:v>45768</c:v>
                </c:pt>
                <c:pt idx="610">
                  <c:v>45769</c:v>
                </c:pt>
                <c:pt idx="611">
                  <c:v>45770</c:v>
                </c:pt>
                <c:pt idx="612">
                  <c:v>45771</c:v>
                </c:pt>
                <c:pt idx="613">
                  <c:v>45772</c:v>
                </c:pt>
                <c:pt idx="614">
                  <c:v>45773</c:v>
                </c:pt>
                <c:pt idx="615">
                  <c:v>45774</c:v>
                </c:pt>
                <c:pt idx="616">
                  <c:v>45775</c:v>
                </c:pt>
                <c:pt idx="617">
                  <c:v>45776</c:v>
                </c:pt>
                <c:pt idx="618">
                  <c:v>45777</c:v>
                </c:pt>
                <c:pt idx="619">
                  <c:v>45778</c:v>
                </c:pt>
                <c:pt idx="620">
                  <c:v>45779</c:v>
                </c:pt>
                <c:pt idx="621">
                  <c:v>45780</c:v>
                </c:pt>
                <c:pt idx="622">
                  <c:v>45781</c:v>
                </c:pt>
                <c:pt idx="623">
                  <c:v>45782</c:v>
                </c:pt>
                <c:pt idx="624">
                  <c:v>45783</c:v>
                </c:pt>
                <c:pt idx="625">
                  <c:v>45784</c:v>
                </c:pt>
                <c:pt idx="626">
                  <c:v>45785</c:v>
                </c:pt>
                <c:pt idx="627">
                  <c:v>45786</c:v>
                </c:pt>
                <c:pt idx="628">
                  <c:v>45787</c:v>
                </c:pt>
                <c:pt idx="629">
                  <c:v>45788</c:v>
                </c:pt>
                <c:pt idx="630">
                  <c:v>45789</c:v>
                </c:pt>
                <c:pt idx="631">
                  <c:v>45790</c:v>
                </c:pt>
                <c:pt idx="632">
                  <c:v>45791</c:v>
                </c:pt>
                <c:pt idx="633">
                  <c:v>45792</c:v>
                </c:pt>
                <c:pt idx="634">
                  <c:v>45793</c:v>
                </c:pt>
                <c:pt idx="635">
                  <c:v>45794</c:v>
                </c:pt>
                <c:pt idx="636">
                  <c:v>45795</c:v>
                </c:pt>
                <c:pt idx="637">
                  <c:v>45796</c:v>
                </c:pt>
                <c:pt idx="638">
                  <c:v>45797</c:v>
                </c:pt>
                <c:pt idx="639">
                  <c:v>45798</c:v>
                </c:pt>
                <c:pt idx="640">
                  <c:v>45799</c:v>
                </c:pt>
                <c:pt idx="641">
                  <c:v>45800</c:v>
                </c:pt>
                <c:pt idx="642">
                  <c:v>45801</c:v>
                </c:pt>
                <c:pt idx="643">
                  <c:v>45802</c:v>
                </c:pt>
                <c:pt idx="644">
                  <c:v>45803</c:v>
                </c:pt>
                <c:pt idx="645">
                  <c:v>45804</c:v>
                </c:pt>
                <c:pt idx="646">
                  <c:v>45805</c:v>
                </c:pt>
                <c:pt idx="647">
                  <c:v>45806</c:v>
                </c:pt>
                <c:pt idx="648">
                  <c:v>45807</c:v>
                </c:pt>
                <c:pt idx="649">
                  <c:v>45808</c:v>
                </c:pt>
                <c:pt idx="650">
                  <c:v>45809</c:v>
                </c:pt>
                <c:pt idx="651">
                  <c:v>45810</c:v>
                </c:pt>
                <c:pt idx="652">
                  <c:v>45811</c:v>
                </c:pt>
                <c:pt idx="653">
                  <c:v>45812</c:v>
                </c:pt>
                <c:pt idx="654">
                  <c:v>45813</c:v>
                </c:pt>
                <c:pt idx="655">
                  <c:v>45814</c:v>
                </c:pt>
                <c:pt idx="656">
                  <c:v>45815</c:v>
                </c:pt>
                <c:pt idx="657">
                  <c:v>45816</c:v>
                </c:pt>
                <c:pt idx="658">
                  <c:v>45817</c:v>
                </c:pt>
                <c:pt idx="659">
                  <c:v>45818</c:v>
                </c:pt>
                <c:pt idx="660">
                  <c:v>45819</c:v>
                </c:pt>
                <c:pt idx="661">
                  <c:v>45820</c:v>
                </c:pt>
                <c:pt idx="662">
                  <c:v>45821</c:v>
                </c:pt>
                <c:pt idx="663">
                  <c:v>45822</c:v>
                </c:pt>
                <c:pt idx="664">
                  <c:v>45823</c:v>
                </c:pt>
                <c:pt idx="665">
                  <c:v>45824</c:v>
                </c:pt>
                <c:pt idx="666">
                  <c:v>45825</c:v>
                </c:pt>
                <c:pt idx="667">
                  <c:v>45826</c:v>
                </c:pt>
                <c:pt idx="668">
                  <c:v>45827</c:v>
                </c:pt>
                <c:pt idx="669">
                  <c:v>45828</c:v>
                </c:pt>
                <c:pt idx="670">
                  <c:v>45829</c:v>
                </c:pt>
                <c:pt idx="671">
                  <c:v>45830</c:v>
                </c:pt>
                <c:pt idx="672">
                  <c:v>45831</c:v>
                </c:pt>
                <c:pt idx="673">
                  <c:v>45832</c:v>
                </c:pt>
                <c:pt idx="674">
                  <c:v>45833</c:v>
                </c:pt>
                <c:pt idx="675">
                  <c:v>45834</c:v>
                </c:pt>
                <c:pt idx="676">
                  <c:v>45835</c:v>
                </c:pt>
                <c:pt idx="677">
                  <c:v>45836</c:v>
                </c:pt>
                <c:pt idx="678">
                  <c:v>45837</c:v>
                </c:pt>
                <c:pt idx="679">
                  <c:v>45838</c:v>
                </c:pt>
                <c:pt idx="680">
                  <c:v>45839</c:v>
                </c:pt>
                <c:pt idx="681">
                  <c:v>45840</c:v>
                </c:pt>
                <c:pt idx="682">
                  <c:v>45841</c:v>
                </c:pt>
                <c:pt idx="683">
                  <c:v>45842</c:v>
                </c:pt>
                <c:pt idx="684">
                  <c:v>45843</c:v>
                </c:pt>
                <c:pt idx="685">
                  <c:v>45844</c:v>
                </c:pt>
                <c:pt idx="686">
                  <c:v>45845</c:v>
                </c:pt>
                <c:pt idx="687">
                  <c:v>45846</c:v>
                </c:pt>
                <c:pt idx="688">
                  <c:v>45847</c:v>
                </c:pt>
                <c:pt idx="689">
                  <c:v>45848</c:v>
                </c:pt>
                <c:pt idx="690">
                  <c:v>45849</c:v>
                </c:pt>
                <c:pt idx="691">
                  <c:v>45850</c:v>
                </c:pt>
                <c:pt idx="692">
                  <c:v>45851</c:v>
                </c:pt>
                <c:pt idx="693">
                  <c:v>45852</c:v>
                </c:pt>
                <c:pt idx="694">
                  <c:v>45853</c:v>
                </c:pt>
                <c:pt idx="695">
                  <c:v>45854</c:v>
                </c:pt>
                <c:pt idx="696">
                  <c:v>45855</c:v>
                </c:pt>
                <c:pt idx="697">
                  <c:v>45856</c:v>
                </c:pt>
                <c:pt idx="698">
                  <c:v>45857</c:v>
                </c:pt>
                <c:pt idx="699">
                  <c:v>45858</c:v>
                </c:pt>
                <c:pt idx="700">
                  <c:v>45859</c:v>
                </c:pt>
                <c:pt idx="701">
                  <c:v>45860</c:v>
                </c:pt>
                <c:pt idx="702">
                  <c:v>45861</c:v>
                </c:pt>
                <c:pt idx="703">
                  <c:v>45862</c:v>
                </c:pt>
                <c:pt idx="704">
                  <c:v>45863</c:v>
                </c:pt>
                <c:pt idx="705">
                  <c:v>45864</c:v>
                </c:pt>
                <c:pt idx="706">
                  <c:v>45865</c:v>
                </c:pt>
                <c:pt idx="707">
                  <c:v>45866</c:v>
                </c:pt>
                <c:pt idx="708">
                  <c:v>45867</c:v>
                </c:pt>
                <c:pt idx="709">
                  <c:v>45868</c:v>
                </c:pt>
                <c:pt idx="710">
                  <c:v>45869</c:v>
                </c:pt>
                <c:pt idx="711">
                  <c:v>45870</c:v>
                </c:pt>
                <c:pt idx="712">
                  <c:v>45871</c:v>
                </c:pt>
                <c:pt idx="713">
                  <c:v>45872</c:v>
                </c:pt>
                <c:pt idx="714">
                  <c:v>45873</c:v>
                </c:pt>
                <c:pt idx="715">
                  <c:v>45874</c:v>
                </c:pt>
                <c:pt idx="716">
                  <c:v>45875</c:v>
                </c:pt>
                <c:pt idx="717">
                  <c:v>45876</c:v>
                </c:pt>
                <c:pt idx="718">
                  <c:v>45877</c:v>
                </c:pt>
                <c:pt idx="719">
                  <c:v>45878</c:v>
                </c:pt>
                <c:pt idx="720">
                  <c:v>45879</c:v>
                </c:pt>
                <c:pt idx="721">
                  <c:v>45880</c:v>
                </c:pt>
                <c:pt idx="722">
                  <c:v>45881</c:v>
                </c:pt>
                <c:pt idx="723">
                  <c:v>45882</c:v>
                </c:pt>
                <c:pt idx="724">
                  <c:v>45883</c:v>
                </c:pt>
                <c:pt idx="725">
                  <c:v>45884</c:v>
                </c:pt>
                <c:pt idx="726">
                  <c:v>45885</c:v>
                </c:pt>
                <c:pt idx="727">
                  <c:v>45886</c:v>
                </c:pt>
                <c:pt idx="728">
                  <c:v>45887</c:v>
                </c:pt>
                <c:pt idx="729">
                  <c:v>45888</c:v>
                </c:pt>
                <c:pt idx="730">
                  <c:v>45889</c:v>
                </c:pt>
                <c:pt idx="731">
                  <c:v>45890</c:v>
                </c:pt>
                <c:pt idx="732">
                  <c:v>45891</c:v>
                </c:pt>
                <c:pt idx="733">
                  <c:v>45892</c:v>
                </c:pt>
                <c:pt idx="734">
                  <c:v>45893</c:v>
                </c:pt>
                <c:pt idx="735">
                  <c:v>45894</c:v>
                </c:pt>
                <c:pt idx="736">
                  <c:v>45895</c:v>
                </c:pt>
                <c:pt idx="737">
                  <c:v>45896</c:v>
                </c:pt>
                <c:pt idx="738">
                  <c:v>45897</c:v>
                </c:pt>
                <c:pt idx="739">
                  <c:v>45898</c:v>
                </c:pt>
                <c:pt idx="740">
                  <c:v>45899</c:v>
                </c:pt>
                <c:pt idx="741">
                  <c:v>45900</c:v>
                </c:pt>
                <c:pt idx="742">
                  <c:v>45901</c:v>
                </c:pt>
                <c:pt idx="743">
                  <c:v>45902</c:v>
                </c:pt>
                <c:pt idx="744">
                  <c:v>45903</c:v>
                </c:pt>
                <c:pt idx="745">
                  <c:v>45904</c:v>
                </c:pt>
                <c:pt idx="746">
                  <c:v>45905</c:v>
                </c:pt>
                <c:pt idx="747">
                  <c:v>45906</c:v>
                </c:pt>
                <c:pt idx="748">
                  <c:v>45907</c:v>
                </c:pt>
                <c:pt idx="749">
                  <c:v>45908</c:v>
                </c:pt>
                <c:pt idx="750">
                  <c:v>45909</c:v>
                </c:pt>
                <c:pt idx="751">
                  <c:v>45910</c:v>
                </c:pt>
                <c:pt idx="752">
                  <c:v>45911</c:v>
                </c:pt>
                <c:pt idx="753">
                  <c:v>45912</c:v>
                </c:pt>
                <c:pt idx="754">
                  <c:v>45913</c:v>
                </c:pt>
                <c:pt idx="755">
                  <c:v>45914</c:v>
                </c:pt>
                <c:pt idx="756">
                  <c:v>45915</c:v>
                </c:pt>
                <c:pt idx="757">
                  <c:v>45916</c:v>
                </c:pt>
                <c:pt idx="758">
                  <c:v>45917</c:v>
                </c:pt>
                <c:pt idx="759">
                  <c:v>45918</c:v>
                </c:pt>
                <c:pt idx="760">
                  <c:v>45919</c:v>
                </c:pt>
                <c:pt idx="761">
                  <c:v>45920</c:v>
                </c:pt>
                <c:pt idx="762">
                  <c:v>45921</c:v>
                </c:pt>
                <c:pt idx="763">
                  <c:v>45922</c:v>
                </c:pt>
                <c:pt idx="764">
                  <c:v>45923</c:v>
                </c:pt>
                <c:pt idx="765">
                  <c:v>45924</c:v>
                </c:pt>
                <c:pt idx="766">
                  <c:v>45925</c:v>
                </c:pt>
                <c:pt idx="767">
                  <c:v>45926</c:v>
                </c:pt>
                <c:pt idx="768">
                  <c:v>45927</c:v>
                </c:pt>
                <c:pt idx="769">
                  <c:v>45928</c:v>
                </c:pt>
                <c:pt idx="770">
                  <c:v>45929</c:v>
                </c:pt>
                <c:pt idx="771">
                  <c:v>45930</c:v>
                </c:pt>
                <c:pt idx="772">
                  <c:v>45931</c:v>
                </c:pt>
                <c:pt idx="773">
                  <c:v>45932</c:v>
                </c:pt>
                <c:pt idx="774">
                  <c:v>45933</c:v>
                </c:pt>
                <c:pt idx="775">
                  <c:v>45934</c:v>
                </c:pt>
                <c:pt idx="776">
                  <c:v>45935</c:v>
                </c:pt>
                <c:pt idx="777">
                  <c:v>45936</c:v>
                </c:pt>
                <c:pt idx="778">
                  <c:v>45937</c:v>
                </c:pt>
                <c:pt idx="779">
                  <c:v>45938</c:v>
                </c:pt>
                <c:pt idx="780">
                  <c:v>45939</c:v>
                </c:pt>
                <c:pt idx="781">
                  <c:v>45940</c:v>
                </c:pt>
                <c:pt idx="782">
                  <c:v>45941</c:v>
                </c:pt>
                <c:pt idx="783">
                  <c:v>45942</c:v>
                </c:pt>
                <c:pt idx="784">
                  <c:v>45943</c:v>
                </c:pt>
                <c:pt idx="785">
                  <c:v>45944</c:v>
                </c:pt>
                <c:pt idx="786">
                  <c:v>45945</c:v>
                </c:pt>
                <c:pt idx="787">
                  <c:v>45946</c:v>
                </c:pt>
                <c:pt idx="788">
                  <c:v>45947</c:v>
                </c:pt>
                <c:pt idx="789">
                  <c:v>45948</c:v>
                </c:pt>
                <c:pt idx="790">
                  <c:v>45949</c:v>
                </c:pt>
                <c:pt idx="791">
                  <c:v>45950</c:v>
                </c:pt>
                <c:pt idx="792">
                  <c:v>45951</c:v>
                </c:pt>
                <c:pt idx="793">
                  <c:v>45952</c:v>
                </c:pt>
                <c:pt idx="794">
                  <c:v>45953</c:v>
                </c:pt>
                <c:pt idx="795">
                  <c:v>45954</c:v>
                </c:pt>
                <c:pt idx="796">
                  <c:v>45955</c:v>
                </c:pt>
                <c:pt idx="797">
                  <c:v>45956</c:v>
                </c:pt>
                <c:pt idx="798">
                  <c:v>45957</c:v>
                </c:pt>
                <c:pt idx="799">
                  <c:v>45958</c:v>
                </c:pt>
                <c:pt idx="800">
                  <c:v>45959</c:v>
                </c:pt>
                <c:pt idx="801">
                  <c:v>45960</c:v>
                </c:pt>
                <c:pt idx="802">
                  <c:v>45961</c:v>
                </c:pt>
                <c:pt idx="803">
                  <c:v>45962</c:v>
                </c:pt>
                <c:pt idx="804">
                  <c:v>45963</c:v>
                </c:pt>
                <c:pt idx="805">
                  <c:v>45964</c:v>
                </c:pt>
                <c:pt idx="806">
                  <c:v>45965</c:v>
                </c:pt>
                <c:pt idx="807">
                  <c:v>45966</c:v>
                </c:pt>
                <c:pt idx="808">
                  <c:v>45967</c:v>
                </c:pt>
                <c:pt idx="809">
                  <c:v>45968</c:v>
                </c:pt>
                <c:pt idx="810">
                  <c:v>45969</c:v>
                </c:pt>
                <c:pt idx="811">
                  <c:v>45970</c:v>
                </c:pt>
                <c:pt idx="812">
                  <c:v>45971</c:v>
                </c:pt>
                <c:pt idx="813">
                  <c:v>45972</c:v>
                </c:pt>
                <c:pt idx="814">
                  <c:v>45973</c:v>
                </c:pt>
                <c:pt idx="815">
                  <c:v>45974</c:v>
                </c:pt>
                <c:pt idx="816">
                  <c:v>45975</c:v>
                </c:pt>
                <c:pt idx="817">
                  <c:v>45976</c:v>
                </c:pt>
                <c:pt idx="818">
                  <c:v>45977</c:v>
                </c:pt>
                <c:pt idx="819">
                  <c:v>45978</c:v>
                </c:pt>
                <c:pt idx="820">
                  <c:v>45979</c:v>
                </c:pt>
                <c:pt idx="821">
                  <c:v>45980</c:v>
                </c:pt>
                <c:pt idx="822">
                  <c:v>45981</c:v>
                </c:pt>
                <c:pt idx="823">
                  <c:v>45982</c:v>
                </c:pt>
                <c:pt idx="824">
                  <c:v>45983</c:v>
                </c:pt>
                <c:pt idx="825">
                  <c:v>45984</c:v>
                </c:pt>
                <c:pt idx="826">
                  <c:v>45985</c:v>
                </c:pt>
                <c:pt idx="827">
                  <c:v>45986</c:v>
                </c:pt>
                <c:pt idx="828">
                  <c:v>45987</c:v>
                </c:pt>
                <c:pt idx="829">
                  <c:v>45988</c:v>
                </c:pt>
                <c:pt idx="830">
                  <c:v>45989</c:v>
                </c:pt>
                <c:pt idx="831">
                  <c:v>45990</c:v>
                </c:pt>
                <c:pt idx="832">
                  <c:v>45991</c:v>
                </c:pt>
                <c:pt idx="833">
                  <c:v>45992</c:v>
                </c:pt>
                <c:pt idx="834">
                  <c:v>45993</c:v>
                </c:pt>
                <c:pt idx="835">
                  <c:v>45994</c:v>
                </c:pt>
                <c:pt idx="836">
                  <c:v>45995</c:v>
                </c:pt>
                <c:pt idx="837">
                  <c:v>45996</c:v>
                </c:pt>
                <c:pt idx="838">
                  <c:v>45997</c:v>
                </c:pt>
                <c:pt idx="839">
                  <c:v>45998</c:v>
                </c:pt>
                <c:pt idx="840">
                  <c:v>45999</c:v>
                </c:pt>
                <c:pt idx="841">
                  <c:v>46000</c:v>
                </c:pt>
                <c:pt idx="842">
                  <c:v>46001</c:v>
                </c:pt>
                <c:pt idx="843">
                  <c:v>46002</c:v>
                </c:pt>
                <c:pt idx="844">
                  <c:v>46003</c:v>
                </c:pt>
                <c:pt idx="845">
                  <c:v>46004</c:v>
                </c:pt>
                <c:pt idx="846">
                  <c:v>46005</c:v>
                </c:pt>
                <c:pt idx="847">
                  <c:v>46006</c:v>
                </c:pt>
                <c:pt idx="848">
                  <c:v>46007</c:v>
                </c:pt>
                <c:pt idx="849">
                  <c:v>46008</c:v>
                </c:pt>
                <c:pt idx="850">
                  <c:v>46009</c:v>
                </c:pt>
                <c:pt idx="851">
                  <c:v>46010</c:v>
                </c:pt>
                <c:pt idx="852">
                  <c:v>46011</c:v>
                </c:pt>
                <c:pt idx="853">
                  <c:v>46012</c:v>
                </c:pt>
                <c:pt idx="854">
                  <c:v>46013</c:v>
                </c:pt>
                <c:pt idx="855">
                  <c:v>46014</c:v>
                </c:pt>
                <c:pt idx="856">
                  <c:v>46015</c:v>
                </c:pt>
                <c:pt idx="857">
                  <c:v>46016</c:v>
                </c:pt>
                <c:pt idx="858">
                  <c:v>46017</c:v>
                </c:pt>
                <c:pt idx="859">
                  <c:v>46018</c:v>
                </c:pt>
                <c:pt idx="860">
                  <c:v>46019</c:v>
                </c:pt>
                <c:pt idx="861">
                  <c:v>46020</c:v>
                </c:pt>
                <c:pt idx="862">
                  <c:v>46021</c:v>
                </c:pt>
                <c:pt idx="863">
                  <c:v>46022</c:v>
                </c:pt>
                <c:pt idx="864">
                  <c:v>46023</c:v>
                </c:pt>
                <c:pt idx="865">
                  <c:v>46024</c:v>
                </c:pt>
                <c:pt idx="866">
                  <c:v>46025</c:v>
                </c:pt>
                <c:pt idx="867">
                  <c:v>46026</c:v>
                </c:pt>
                <c:pt idx="868">
                  <c:v>46027</c:v>
                </c:pt>
                <c:pt idx="869">
                  <c:v>46028</c:v>
                </c:pt>
                <c:pt idx="870">
                  <c:v>46029</c:v>
                </c:pt>
                <c:pt idx="871">
                  <c:v>46030</c:v>
                </c:pt>
                <c:pt idx="872">
                  <c:v>46031</c:v>
                </c:pt>
                <c:pt idx="873">
                  <c:v>46032</c:v>
                </c:pt>
                <c:pt idx="874">
                  <c:v>46033</c:v>
                </c:pt>
                <c:pt idx="875">
                  <c:v>46034</c:v>
                </c:pt>
                <c:pt idx="876">
                  <c:v>46035</c:v>
                </c:pt>
                <c:pt idx="877">
                  <c:v>46036</c:v>
                </c:pt>
                <c:pt idx="878">
                  <c:v>46037</c:v>
                </c:pt>
                <c:pt idx="879">
                  <c:v>46038</c:v>
                </c:pt>
                <c:pt idx="880">
                  <c:v>46039</c:v>
                </c:pt>
                <c:pt idx="881">
                  <c:v>46040</c:v>
                </c:pt>
                <c:pt idx="882">
                  <c:v>46041</c:v>
                </c:pt>
                <c:pt idx="883">
                  <c:v>46042</c:v>
                </c:pt>
                <c:pt idx="884">
                  <c:v>46043</c:v>
                </c:pt>
                <c:pt idx="885">
                  <c:v>46044</c:v>
                </c:pt>
                <c:pt idx="886">
                  <c:v>46045</c:v>
                </c:pt>
                <c:pt idx="887">
                  <c:v>46046</c:v>
                </c:pt>
                <c:pt idx="888">
                  <c:v>46047</c:v>
                </c:pt>
                <c:pt idx="889">
                  <c:v>46048</c:v>
                </c:pt>
                <c:pt idx="890">
                  <c:v>46049</c:v>
                </c:pt>
                <c:pt idx="891">
                  <c:v>46050</c:v>
                </c:pt>
                <c:pt idx="892">
                  <c:v>46051</c:v>
                </c:pt>
                <c:pt idx="893">
                  <c:v>46052</c:v>
                </c:pt>
                <c:pt idx="894">
                  <c:v>46053</c:v>
                </c:pt>
                <c:pt idx="895">
                  <c:v>46054</c:v>
                </c:pt>
                <c:pt idx="896">
                  <c:v>46055</c:v>
                </c:pt>
                <c:pt idx="897">
                  <c:v>46056</c:v>
                </c:pt>
                <c:pt idx="898">
                  <c:v>46057</c:v>
                </c:pt>
                <c:pt idx="899">
                  <c:v>46058</c:v>
                </c:pt>
                <c:pt idx="900">
                  <c:v>46059</c:v>
                </c:pt>
                <c:pt idx="901">
                  <c:v>46060</c:v>
                </c:pt>
                <c:pt idx="902">
                  <c:v>46061</c:v>
                </c:pt>
                <c:pt idx="903">
                  <c:v>46062</c:v>
                </c:pt>
                <c:pt idx="904">
                  <c:v>46063</c:v>
                </c:pt>
                <c:pt idx="905">
                  <c:v>46064</c:v>
                </c:pt>
                <c:pt idx="906">
                  <c:v>46065</c:v>
                </c:pt>
                <c:pt idx="907">
                  <c:v>46066</c:v>
                </c:pt>
                <c:pt idx="908">
                  <c:v>46067</c:v>
                </c:pt>
                <c:pt idx="909">
                  <c:v>46068</c:v>
                </c:pt>
                <c:pt idx="910">
                  <c:v>46069</c:v>
                </c:pt>
                <c:pt idx="911">
                  <c:v>46070</c:v>
                </c:pt>
                <c:pt idx="912">
                  <c:v>46071</c:v>
                </c:pt>
                <c:pt idx="913">
                  <c:v>46072</c:v>
                </c:pt>
                <c:pt idx="914">
                  <c:v>46073</c:v>
                </c:pt>
                <c:pt idx="915">
                  <c:v>46074</c:v>
                </c:pt>
                <c:pt idx="916">
                  <c:v>46075</c:v>
                </c:pt>
                <c:pt idx="917">
                  <c:v>46076</c:v>
                </c:pt>
                <c:pt idx="918">
                  <c:v>46077</c:v>
                </c:pt>
                <c:pt idx="919">
                  <c:v>46078</c:v>
                </c:pt>
                <c:pt idx="920">
                  <c:v>46079</c:v>
                </c:pt>
                <c:pt idx="921">
                  <c:v>46080</c:v>
                </c:pt>
                <c:pt idx="922">
                  <c:v>46081</c:v>
                </c:pt>
                <c:pt idx="923">
                  <c:v>46082</c:v>
                </c:pt>
                <c:pt idx="924">
                  <c:v>46083</c:v>
                </c:pt>
                <c:pt idx="925">
                  <c:v>46084</c:v>
                </c:pt>
                <c:pt idx="926">
                  <c:v>46085</c:v>
                </c:pt>
                <c:pt idx="927">
                  <c:v>46086</c:v>
                </c:pt>
                <c:pt idx="928">
                  <c:v>46087</c:v>
                </c:pt>
                <c:pt idx="929">
                  <c:v>46088</c:v>
                </c:pt>
                <c:pt idx="930">
                  <c:v>46089</c:v>
                </c:pt>
                <c:pt idx="931">
                  <c:v>46090</c:v>
                </c:pt>
                <c:pt idx="932">
                  <c:v>46091</c:v>
                </c:pt>
                <c:pt idx="933">
                  <c:v>46092</c:v>
                </c:pt>
                <c:pt idx="934">
                  <c:v>46093</c:v>
                </c:pt>
                <c:pt idx="935">
                  <c:v>46094</c:v>
                </c:pt>
                <c:pt idx="936">
                  <c:v>46095</c:v>
                </c:pt>
                <c:pt idx="937">
                  <c:v>46096</c:v>
                </c:pt>
                <c:pt idx="938">
                  <c:v>46097</c:v>
                </c:pt>
                <c:pt idx="939">
                  <c:v>46098</c:v>
                </c:pt>
                <c:pt idx="940">
                  <c:v>46099</c:v>
                </c:pt>
                <c:pt idx="941">
                  <c:v>46100</c:v>
                </c:pt>
                <c:pt idx="942">
                  <c:v>46101</c:v>
                </c:pt>
                <c:pt idx="943">
                  <c:v>46102</c:v>
                </c:pt>
                <c:pt idx="944">
                  <c:v>46103</c:v>
                </c:pt>
                <c:pt idx="945">
                  <c:v>46104</c:v>
                </c:pt>
                <c:pt idx="946">
                  <c:v>46105</c:v>
                </c:pt>
                <c:pt idx="947">
                  <c:v>46106</c:v>
                </c:pt>
                <c:pt idx="948">
                  <c:v>46107</c:v>
                </c:pt>
                <c:pt idx="949">
                  <c:v>46108</c:v>
                </c:pt>
                <c:pt idx="950">
                  <c:v>46109</c:v>
                </c:pt>
                <c:pt idx="951">
                  <c:v>46110</c:v>
                </c:pt>
                <c:pt idx="952">
                  <c:v>46111</c:v>
                </c:pt>
                <c:pt idx="953">
                  <c:v>46112</c:v>
                </c:pt>
                <c:pt idx="954">
                  <c:v>46113</c:v>
                </c:pt>
                <c:pt idx="955">
                  <c:v>46114</c:v>
                </c:pt>
                <c:pt idx="956">
                  <c:v>46115</c:v>
                </c:pt>
                <c:pt idx="957">
                  <c:v>46116</c:v>
                </c:pt>
                <c:pt idx="958">
                  <c:v>46117</c:v>
                </c:pt>
                <c:pt idx="959">
                  <c:v>46118</c:v>
                </c:pt>
                <c:pt idx="960">
                  <c:v>46119</c:v>
                </c:pt>
                <c:pt idx="961">
                  <c:v>46120</c:v>
                </c:pt>
                <c:pt idx="962">
                  <c:v>46121</c:v>
                </c:pt>
                <c:pt idx="963">
                  <c:v>46122</c:v>
                </c:pt>
                <c:pt idx="964">
                  <c:v>46123</c:v>
                </c:pt>
                <c:pt idx="965">
                  <c:v>46124</c:v>
                </c:pt>
                <c:pt idx="966">
                  <c:v>46125</c:v>
                </c:pt>
                <c:pt idx="967">
                  <c:v>46126</c:v>
                </c:pt>
                <c:pt idx="968">
                  <c:v>46127</c:v>
                </c:pt>
                <c:pt idx="969">
                  <c:v>46128</c:v>
                </c:pt>
                <c:pt idx="970">
                  <c:v>46129</c:v>
                </c:pt>
                <c:pt idx="971">
                  <c:v>46130</c:v>
                </c:pt>
                <c:pt idx="972">
                  <c:v>46131</c:v>
                </c:pt>
                <c:pt idx="973">
                  <c:v>46132</c:v>
                </c:pt>
                <c:pt idx="974">
                  <c:v>46133</c:v>
                </c:pt>
                <c:pt idx="975">
                  <c:v>46134</c:v>
                </c:pt>
                <c:pt idx="976">
                  <c:v>46135</c:v>
                </c:pt>
                <c:pt idx="977">
                  <c:v>46136</c:v>
                </c:pt>
                <c:pt idx="978">
                  <c:v>46137</c:v>
                </c:pt>
                <c:pt idx="979">
                  <c:v>46138</c:v>
                </c:pt>
                <c:pt idx="980">
                  <c:v>46139</c:v>
                </c:pt>
                <c:pt idx="981">
                  <c:v>46140</c:v>
                </c:pt>
                <c:pt idx="982">
                  <c:v>46141</c:v>
                </c:pt>
                <c:pt idx="983">
                  <c:v>46142</c:v>
                </c:pt>
                <c:pt idx="984">
                  <c:v>46143</c:v>
                </c:pt>
                <c:pt idx="985">
                  <c:v>46144</c:v>
                </c:pt>
                <c:pt idx="986">
                  <c:v>46145</c:v>
                </c:pt>
                <c:pt idx="987">
                  <c:v>46146</c:v>
                </c:pt>
                <c:pt idx="988">
                  <c:v>46147</c:v>
                </c:pt>
                <c:pt idx="989">
                  <c:v>46148</c:v>
                </c:pt>
                <c:pt idx="990">
                  <c:v>46149</c:v>
                </c:pt>
                <c:pt idx="991">
                  <c:v>46150</c:v>
                </c:pt>
                <c:pt idx="992">
                  <c:v>46151</c:v>
                </c:pt>
                <c:pt idx="993">
                  <c:v>46152</c:v>
                </c:pt>
                <c:pt idx="994">
                  <c:v>46153</c:v>
                </c:pt>
                <c:pt idx="995">
                  <c:v>46154</c:v>
                </c:pt>
                <c:pt idx="996">
                  <c:v>46155</c:v>
                </c:pt>
                <c:pt idx="997">
                  <c:v>46156</c:v>
                </c:pt>
                <c:pt idx="998">
                  <c:v>46157</c:v>
                </c:pt>
                <c:pt idx="999">
                  <c:v>46158</c:v>
                </c:pt>
                <c:pt idx="1000">
                  <c:v>46159</c:v>
                </c:pt>
                <c:pt idx="1001">
                  <c:v>46160</c:v>
                </c:pt>
                <c:pt idx="1002">
                  <c:v>46161</c:v>
                </c:pt>
                <c:pt idx="1003">
                  <c:v>46162</c:v>
                </c:pt>
                <c:pt idx="1004">
                  <c:v>46163</c:v>
                </c:pt>
                <c:pt idx="1005">
                  <c:v>46164</c:v>
                </c:pt>
                <c:pt idx="1006">
                  <c:v>46165</c:v>
                </c:pt>
                <c:pt idx="1007">
                  <c:v>46166</c:v>
                </c:pt>
                <c:pt idx="1008">
                  <c:v>46167</c:v>
                </c:pt>
                <c:pt idx="1009">
                  <c:v>46168</c:v>
                </c:pt>
                <c:pt idx="1010">
                  <c:v>46169</c:v>
                </c:pt>
                <c:pt idx="1011">
                  <c:v>46170</c:v>
                </c:pt>
                <c:pt idx="1012">
                  <c:v>46171</c:v>
                </c:pt>
                <c:pt idx="1013">
                  <c:v>46172</c:v>
                </c:pt>
                <c:pt idx="1014">
                  <c:v>46173</c:v>
                </c:pt>
                <c:pt idx="1015">
                  <c:v>46174</c:v>
                </c:pt>
                <c:pt idx="1016">
                  <c:v>46175</c:v>
                </c:pt>
                <c:pt idx="1017">
                  <c:v>46176</c:v>
                </c:pt>
                <c:pt idx="1018">
                  <c:v>46177</c:v>
                </c:pt>
                <c:pt idx="1019">
                  <c:v>46178</c:v>
                </c:pt>
                <c:pt idx="1020">
                  <c:v>46179</c:v>
                </c:pt>
                <c:pt idx="1021">
                  <c:v>46180</c:v>
                </c:pt>
                <c:pt idx="1022">
                  <c:v>46181</c:v>
                </c:pt>
                <c:pt idx="1023">
                  <c:v>46182</c:v>
                </c:pt>
                <c:pt idx="1024">
                  <c:v>46183</c:v>
                </c:pt>
                <c:pt idx="1025">
                  <c:v>46184</c:v>
                </c:pt>
                <c:pt idx="1026">
                  <c:v>46185</c:v>
                </c:pt>
                <c:pt idx="1027">
                  <c:v>46186</c:v>
                </c:pt>
                <c:pt idx="1028">
                  <c:v>46187</c:v>
                </c:pt>
                <c:pt idx="1029">
                  <c:v>46188</c:v>
                </c:pt>
                <c:pt idx="1030">
                  <c:v>46189</c:v>
                </c:pt>
                <c:pt idx="1031">
                  <c:v>46190</c:v>
                </c:pt>
                <c:pt idx="1032">
                  <c:v>46191</c:v>
                </c:pt>
                <c:pt idx="1033">
                  <c:v>46192</c:v>
                </c:pt>
                <c:pt idx="1034">
                  <c:v>46193</c:v>
                </c:pt>
                <c:pt idx="1035">
                  <c:v>46194</c:v>
                </c:pt>
                <c:pt idx="1036">
                  <c:v>46195</c:v>
                </c:pt>
                <c:pt idx="1037">
                  <c:v>46196</c:v>
                </c:pt>
                <c:pt idx="1038">
                  <c:v>46197</c:v>
                </c:pt>
                <c:pt idx="1039">
                  <c:v>46198</c:v>
                </c:pt>
                <c:pt idx="1040">
                  <c:v>46199</c:v>
                </c:pt>
                <c:pt idx="1041">
                  <c:v>46200</c:v>
                </c:pt>
                <c:pt idx="1042">
                  <c:v>46201</c:v>
                </c:pt>
                <c:pt idx="1043">
                  <c:v>46202</c:v>
                </c:pt>
                <c:pt idx="1044">
                  <c:v>46203</c:v>
                </c:pt>
                <c:pt idx="1045">
                  <c:v>46204</c:v>
                </c:pt>
                <c:pt idx="1046">
                  <c:v>46205</c:v>
                </c:pt>
                <c:pt idx="1047">
                  <c:v>46206</c:v>
                </c:pt>
              </c:numCache>
            </c:numRef>
          </c:cat>
          <c:val>
            <c:numRef>
              <c:f>'איור 28א נתונים'!$C$3:$C$1050</c:f>
              <c:numCache>
                <c:formatCode>General</c:formatCode>
                <c:ptCount val="1048"/>
                <c:pt idx="0">
                  <c:v>0.85109999999999975</c:v>
                </c:pt>
                <c:pt idx="1">
                  <c:v>0.85690000000000044</c:v>
                </c:pt>
                <c:pt idx="2">
                  <c:v>0.91720000000000024</c:v>
                </c:pt>
                <c:pt idx="3">
                  <c:v>0.87180000000000035</c:v>
                </c:pt>
                <c:pt idx="4">
                  <c:v>0.87359999999999971</c:v>
                </c:pt>
                <c:pt idx="5">
                  <c:v>0.87359999999999971</c:v>
                </c:pt>
                <c:pt idx="6">
                  <c:v>0.87359999999999971</c:v>
                </c:pt>
                <c:pt idx="7">
                  <c:v>0.89799999999999969</c:v>
                </c:pt>
                <c:pt idx="8">
                  <c:v>0.92530000000000001</c:v>
                </c:pt>
                <c:pt idx="9">
                  <c:v>0.89609999999999967</c:v>
                </c:pt>
                <c:pt idx="10">
                  <c:v>0.88889999999999958</c:v>
                </c:pt>
                <c:pt idx="11">
                  <c:v>0.84020000000000028</c:v>
                </c:pt>
                <c:pt idx="12">
                  <c:v>0.84020000000000028</c:v>
                </c:pt>
                <c:pt idx="13">
                  <c:v>0.84020000000000028</c:v>
                </c:pt>
                <c:pt idx="14">
                  <c:v>0.84020000000000028</c:v>
                </c:pt>
                <c:pt idx="15">
                  <c:v>0.81219999999999981</c:v>
                </c:pt>
                <c:pt idx="16">
                  <c:v>0.8232999999999997</c:v>
                </c:pt>
                <c:pt idx="17">
                  <c:v>0.87589999999999968</c:v>
                </c:pt>
                <c:pt idx="18">
                  <c:v>0.85489999999999977</c:v>
                </c:pt>
                <c:pt idx="19">
                  <c:v>0.85489999999999977</c:v>
                </c:pt>
                <c:pt idx="20">
                  <c:v>0.85489999999999977</c:v>
                </c:pt>
                <c:pt idx="21">
                  <c:v>0.85999999999999943</c:v>
                </c:pt>
                <c:pt idx="22">
                  <c:v>0.87589999999999968</c:v>
                </c:pt>
                <c:pt idx="23">
                  <c:v>0.91450000000000031</c:v>
                </c:pt>
                <c:pt idx="24">
                  <c:v>0.87570000000000014</c:v>
                </c:pt>
                <c:pt idx="25">
                  <c:v>0.85559999999999992</c:v>
                </c:pt>
                <c:pt idx="26">
                  <c:v>0.85559999999999992</c:v>
                </c:pt>
                <c:pt idx="27">
                  <c:v>0.85559999999999992</c:v>
                </c:pt>
                <c:pt idx="28">
                  <c:v>0.8974000000000002</c:v>
                </c:pt>
                <c:pt idx="29">
                  <c:v>0.86040000000000028</c:v>
                </c:pt>
                <c:pt idx="30">
                  <c:v>0.82099999999999973</c:v>
                </c:pt>
                <c:pt idx="31">
                  <c:v>0.80980000000000008</c:v>
                </c:pt>
                <c:pt idx="32">
                  <c:v>0.87429999999999986</c:v>
                </c:pt>
                <c:pt idx="33">
                  <c:v>0.87429999999999986</c:v>
                </c:pt>
                <c:pt idx="34">
                  <c:v>0.87429999999999986</c:v>
                </c:pt>
                <c:pt idx="35">
                  <c:v>0.82859999999999978</c:v>
                </c:pt>
                <c:pt idx="36">
                  <c:v>0.86140000000000061</c:v>
                </c:pt>
                <c:pt idx="37">
                  <c:v>0.81350000000000033</c:v>
                </c:pt>
                <c:pt idx="38">
                  <c:v>0.87420000000000009</c:v>
                </c:pt>
                <c:pt idx="39">
                  <c:v>0.86589999999999989</c:v>
                </c:pt>
                <c:pt idx="40">
                  <c:v>0.86589999999999989</c:v>
                </c:pt>
                <c:pt idx="41">
                  <c:v>0.86589999999999989</c:v>
                </c:pt>
                <c:pt idx="42">
                  <c:v>0.82050000000000001</c:v>
                </c:pt>
                <c:pt idx="43">
                  <c:v>0.79750000000000032</c:v>
                </c:pt>
                <c:pt idx="44">
                  <c:v>0.87910000000000021</c:v>
                </c:pt>
                <c:pt idx="45">
                  <c:v>0.86650000000000027</c:v>
                </c:pt>
                <c:pt idx="46">
                  <c:v>0.83509999999999973</c:v>
                </c:pt>
                <c:pt idx="47">
                  <c:v>0.83509999999999973</c:v>
                </c:pt>
                <c:pt idx="48">
                  <c:v>0.83509999999999973</c:v>
                </c:pt>
                <c:pt idx="49">
                  <c:v>0.83509999999999973</c:v>
                </c:pt>
                <c:pt idx="50">
                  <c:v>1.1610000000000005</c:v>
                </c:pt>
                <c:pt idx="51">
                  <c:v>1.2467999999999995</c:v>
                </c:pt>
                <c:pt idx="52">
                  <c:v>1.1760999999999999</c:v>
                </c:pt>
                <c:pt idx="53">
                  <c:v>1.3715999999999999</c:v>
                </c:pt>
                <c:pt idx="54">
                  <c:v>1.3715999999999999</c:v>
                </c:pt>
                <c:pt idx="55">
                  <c:v>1.3715999999999999</c:v>
                </c:pt>
                <c:pt idx="56">
                  <c:v>1.2859999999999996</c:v>
                </c:pt>
                <c:pt idx="57">
                  <c:v>1.1848999999999998</c:v>
                </c:pt>
                <c:pt idx="58">
                  <c:v>1.2440999999999995</c:v>
                </c:pt>
                <c:pt idx="59">
                  <c:v>1.2392000000000003</c:v>
                </c:pt>
                <c:pt idx="60">
                  <c:v>1.3992999999999993</c:v>
                </c:pt>
                <c:pt idx="61">
                  <c:v>1.3992999999999993</c:v>
                </c:pt>
                <c:pt idx="62">
                  <c:v>1.3992999999999993</c:v>
                </c:pt>
                <c:pt idx="63">
                  <c:v>1.4778000000000002</c:v>
                </c:pt>
                <c:pt idx="64">
                  <c:v>1.4771000000000001</c:v>
                </c:pt>
                <c:pt idx="65">
                  <c:v>1.3630999999999993</c:v>
                </c:pt>
                <c:pt idx="66">
                  <c:v>1.4664999999999999</c:v>
                </c:pt>
                <c:pt idx="67">
                  <c:v>1.4413999999999998</c:v>
                </c:pt>
                <c:pt idx="68">
                  <c:v>1.4413999999999998</c:v>
                </c:pt>
                <c:pt idx="69">
                  <c:v>1.4413999999999998</c:v>
                </c:pt>
                <c:pt idx="70">
                  <c:v>1.3648000000000007</c:v>
                </c:pt>
                <c:pt idx="71">
                  <c:v>1.2773000000000003</c:v>
                </c:pt>
                <c:pt idx="72">
                  <c:v>1.4309000000000003</c:v>
                </c:pt>
                <c:pt idx="73">
                  <c:v>1.4610000000000003</c:v>
                </c:pt>
                <c:pt idx="74">
                  <c:v>1.5206</c:v>
                </c:pt>
                <c:pt idx="75">
                  <c:v>1.5206</c:v>
                </c:pt>
                <c:pt idx="76">
                  <c:v>1.5206</c:v>
                </c:pt>
                <c:pt idx="77">
                  <c:v>1.4499000000000004</c:v>
                </c:pt>
                <c:pt idx="78">
                  <c:v>1.4965000000000002</c:v>
                </c:pt>
                <c:pt idx="79">
                  <c:v>1.4995000000000003</c:v>
                </c:pt>
                <c:pt idx="80">
                  <c:v>1.3689</c:v>
                </c:pt>
                <c:pt idx="81">
                  <c:v>1.3722000000000003</c:v>
                </c:pt>
                <c:pt idx="82">
                  <c:v>1.3722000000000003</c:v>
                </c:pt>
                <c:pt idx="83">
                  <c:v>1.3722000000000003</c:v>
                </c:pt>
                <c:pt idx="84">
                  <c:v>1.4031000000000002</c:v>
                </c:pt>
                <c:pt idx="85">
                  <c:v>1.5176999999999996</c:v>
                </c:pt>
                <c:pt idx="86">
                  <c:v>1.4536000000000007</c:v>
                </c:pt>
                <c:pt idx="87">
                  <c:v>1.5404999999999998</c:v>
                </c:pt>
                <c:pt idx="88">
                  <c:v>1.4996</c:v>
                </c:pt>
                <c:pt idx="89">
                  <c:v>1.4996</c:v>
                </c:pt>
                <c:pt idx="90">
                  <c:v>1.4996</c:v>
                </c:pt>
                <c:pt idx="91">
                  <c:v>1.4871999999999996</c:v>
                </c:pt>
                <c:pt idx="92">
                  <c:v>1.4674000000000005</c:v>
                </c:pt>
                <c:pt idx="93">
                  <c:v>1.4327999999999994</c:v>
                </c:pt>
                <c:pt idx="94">
                  <c:v>1.4327999999999994</c:v>
                </c:pt>
                <c:pt idx="95">
                  <c:v>1.3754999999999997</c:v>
                </c:pt>
                <c:pt idx="96">
                  <c:v>1.3754999999999997</c:v>
                </c:pt>
                <c:pt idx="97">
                  <c:v>1.3754999999999997</c:v>
                </c:pt>
                <c:pt idx="98">
                  <c:v>1.4064000000000005</c:v>
                </c:pt>
                <c:pt idx="99">
                  <c:v>1.4173</c:v>
                </c:pt>
                <c:pt idx="100">
                  <c:v>1.3587999999999996</c:v>
                </c:pt>
                <c:pt idx="101">
                  <c:v>1.3106</c:v>
                </c:pt>
                <c:pt idx="102">
                  <c:v>1.4224000000000006</c:v>
                </c:pt>
                <c:pt idx="103">
                  <c:v>1.4224000000000006</c:v>
                </c:pt>
                <c:pt idx="104">
                  <c:v>1.4224000000000006</c:v>
                </c:pt>
                <c:pt idx="105">
                  <c:v>1.3770999999999995</c:v>
                </c:pt>
                <c:pt idx="106">
                  <c:v>1.4110999999999994</c:v>
                </c:pt>
                <c:pt idx="107">
                  <c:v>1.431</c:v>
                </c:pt>
                <c:pt idx="108">
                  <c:v>1.3805000000000005</c:v>
                </c:pt>
                <c:pt idx="109">
                  <c:v>1.3193999999999999</c:v>
                </c:pt>
                <c:pt idx="110">
                  <c:v>1.3193999999999999</c:v>
                </c:pt>
                <c:pt idx="111">
                  <c:v>1.3193999999999999</c:v>
                </c:pt>
                <c:pt idx="112">
                  <c:v>1.3106999999999998</c:v>
                </c:pt>
                <c:pt idx="113">
                  <c:v>1.3184000000000005</c:v>
                </c:pt>
                <c:pt idx="114">
                  <c:v>1.4695999999999998</c:v>
                </c:pt>
                <c:pt idx="115">
                  <c:v>1.3742000000000001</c:v>
                </c:pt>
                <c:pt idx="116">
                  <c:v>1.371</c:v>
                </c:pt>
                <c:pt idx="117">
                  <c:v>1.371</c:v>
                </c:pt>
                <c:pt idx="118">
                  <c:v>1.371</c:v>
                </c:pt>
                <c:pt idx="119">
                  <c:v>1.3285999999999998</c:v>
                </c:pt>
                <c:pt idx="120">
                  <c:v>1.3107000000000002</c:v>
                </c:pt>
                <c:pt idx="121">
                  <c:v>1.3746000000000005</c:v>
                </c:pt>
                <c:pt idx="122">
                  <c:v>1.3359000000000001</c:v>
                </c:pt>
                <c:pt idx="123">
                  <c:v>1.3139999999999996</c:v>
                </c:pt>
                <c:pt idx="124">
                  <c:v>1.3139999999999996</c:v>
                </c:pt>
                <c:pt idx="125">
                  <c:v>1.3139999999999996</c:v>
                </c:pt>
                <c:pt idx="126">
                  <c:v>1.3139999999999996</c:v>
                </c:pt>
                <c:pt idx="127">
                  <c:v>1.3223000000000003</c:v>
                </c:pt>
                <c:pt idx="128">
                  <c:v>1.3825999999999996</c:v>
                </c:pt>
                <c:pt idx="129">
                  <c:v>1.3256999999999999</c:v>
                </c:pt>
                <c:pt idx="130">
                  <c:v>1.2898999999999994</c:v>
                </c:pt>
                <c:pt idx="131">
                  <c:v>1.2898999999999994</c:v>
                </c:pt>
                <c:pt idx="132">
                  <c:v>1.2898999999999994</c:v>
                </c:pt>
                <c:pt idx="133">
                  <c:v>1.2898999999999994</c:v>
                </c:pt>
                <c:pt idx="134">
                  <c:v>1.2496000000000005</c:v>
                </c:pt>
                <c:pt idx="135">
                  <c:v>1.3288000000000002</c:v>
                </c:pt>
                <c:pt idx="136">
                  <c:v>1.3372000000000002</c:v>
                </c:pt>
                <c:pt idx="137">
                  <c:v>1.3173000000000004</c:v>
                </c:pt>
                <c:pt idx="138">
                  <c:v>1.3173000000000004</c:v>
                </c:pt>
                <c:pt idx="139">
                  <c:v>1.3173000000000004</c:v>
                </c:pt>
                <c:pt idx="140">
                  <c:v>1.3775000000000004</c:v>
                </c:pt>
                <c:pt idx="141">
                  <c:v>1.4257</c:v>
                </c:pt>
                <c:pt idx="142">
                  <c:v>1.4107000000000003</c:v>
                </c:pt>
                <c:pt idx="143">
                  <c:v>1.4472</c:v>
                </c:pt>
                <c:pt idx="144">
                  <c:v>1.46</c:v>
                </c:pt>
                <c:pt idx="145">
                  <c:v>1.46</c:v>
                </c:pt>
                <c:pt idx="146">
                  <c:v>1.46</c:v>
                </c:pt>
                <c:pt idx="147">
                  <c:v>1.46</c:v>
                </c:pt>
                <c:pt idx="148">
                  <c:v>1.3749000000000002</c:v>
                </c:pt>
                <c:pt idx="149">
                  <c:v>1.3721000000000005</c:v>
                </c:pt>
                <c:pt idx="150">
                  <c:v>1.359</c:v>
                </c:pt>
                <c:pt idx="151">
                  <c:v>1.3914</c:v>
                </c:pt>
                <c:pt idx="152">
                  <c:v>1.3914</c:v>
                </c:pt>
                <c:pt idx="153">
                  <c:v>1.3914</c:v>
                </c:pt>
                <c:pt idx="154">
                  <c:v>1.4118000000000004</c:v>
                </c:pt>
                <c:pt idx="155">
                  <c:v>1.4058000000000002</c:v>
                </c:pt>
                <c:pt idx="156">
                  <c:v>1.3597999999999999</c:v>
                </c:pt>
                <c:pt idx="157">
                  <c:v>1.4105999999999996</c:v>
                </c:pt>
                <c:pt idx="158">
                  <c:v>1.3797000000000006</c:v>
                </c:pt>
                <c:pt idx="159">
                  <c:v>1.3797000000000006</c:v>
                </c:pt>
                <c:pt idx="160">
                  <c:v>1.3797000000000006</c:v>
                </c:pt>
                <c:pt idx="161">
                  <c:v>1.4050000000000002</c:v>
                </c:pt>
                <c:pt idx="162">
                  <c:v>1.4190999999999994</c:v>
                </c:pt>
                <c:pt idx="163">
                  <c:v>1.4846000000000004</c:v>
                </c:pt>
                <c:pt idx="164">
                  <c:v>1.4638000000000004</c:v>
                </c:pt>
                <c:pt idx="165">
                  <c:v>1.3291000000000004</c:v>
                </c:pt>
                <c:pt idx="166">
                  <c:v>1.3291000000000004</c:v>
                </c:pt>
                <c:pt idx="167">
                  <c:v>1.3291000000000004</c:v>
                </c:pt>
                <c:pt idx="168">
                  <c:v>1.1981000000000002</c:v>
                </c:pt>
                <c:pt idx="169">
                  <c:v>1.2440000000000007</c:v>
                </c:pt>
                <c:pt idx="170">
                  <c:v>1.2259000000000002</c:v>
                </c:pt>
                <c:pt idx="171">
                  <c:v>1.2010000000000005</c:v>
                </c:pt>
                <c:pt idx="172">
                  <c:v>1.1996000000000002</c:v>
                </c:pt>
                <c:pt idx="173">
                  <c:v>1.1996000000000002</c:v>
                </c:pt>
                <c:pt idx="174">
                  <c:v>1.1996000000000002</c:v>
                </c:pt>
                <c:pt idx="175">
                  <c:v>1.2017000000000007</c:v>
                </c:pt>
                <c:pt idx="176">
                  <c:v>1.1346999999999996</c:v>
                </c:pt>
                <c:pt idx="177">
                  <c:v>1.2016</c:v>
                </c:pt>
                <c:pt idx="178">
                  <c:v>1.2239999999999993</c:v>
                </c:pt>
                <c:pt idx="179">
                  <c:v>1.2168000000000001</c:v>
                </c:pt>
                <c:pt idx="180">
                  <c:v>1.2168000000000001</c:v>
                </c:pt>
                <c:pt idx="181">
                  <c:v>1.2168000000000001</c:v>
                </c:pt>
                <c:pt idx="182">
                  <c:v>1.2168000000000001</c:v>
                </c:pt>
                <c:pt idx="183">
                  <c:v>1.2317</c:v>
                </c:pt>
                <c:pt idx="184">
                  <c:v>1.1943000000000001</c:v>
                </c:pt>
                <c:pt idx="185">
                  <c:v>1.1912999999999991</c:v>
                </c:pt>
                <c:pt idx="186">
                  <c:v>1.2389999999999999</c:v>
                </c:pt>
                <c:pt idx="187">
                  <c:v>1.2389999999999999</c:v>
                </c:pt>
                <c:pt idx="188">
                  <c:v>1.2389999999999999</c:v>
                </c:pt>
                <c:pt idx="189">
                  <c:v>1.2065000000000001</c:v>
                </c:pt>
                <c:pt idx="190">
                  <c:v>1.1877999999999993</c:v>
                </c:pt>
                <c:pt idx="191">
                  <c:v>1.2211000000000007</c:v>
                </c:pt>
                <c:pt idx="192">
                  <c:v>1.2267999999999999</c:v>
                </c:pt>
                <c:pt idx="193">
                  <c:v>1.2751999999999999</c:v>
                </c:pt>
                <c:pt idx="194">
                  <c:v>1.2751999999999999</c:v>
                </c:pt>
                <c:pt idx="195">
                  <c:v>1.2751999999999999</c:v>
                </c:pt>
                <c:pt idx="196">
                  <c:v>1.2419000000000002</c:v>
                </c:pt>
                <c:pt idx="197">
                  <c:v>1.3055000000000003</c:v>
                </c:pt>
                <c:pt idx="198">
                  <c:v>1.3460000000000001</c:v>
                </c:pt>
                <c:pt idx="199">
                  <c:v>1.4852999999999996</c:v>
                </c:pt>
                <c:pt idx="200">
                  <c:v>1.4890999999999996</c:v>
                </c:pt>
                <c:pt idx="201">
                  <c:v>1.4890999999999996</c:v>
                </c:pt>
                <c:pt idx="202">
                  <c:v>1.4890999999999996</c:v>
                </c:pt>
                <c:pt idx="203">
                  <c:v>1.4997999999999996</c:v>
                </c:pt>
                <c:pt idx="204">
                  <c:v>1.5123000000000006</c:v>
                </c:pt>
                <c:pt idx="205">
                  <c:v>1.4591000000000003</c:v>
                </c:pt>
                <c:pt idx="206">
                  <c:v>1.4237000000000002</c:v>
                </c:pt>
                <c:pt idx="207">
                  <c:v>1.4406999999999996</c:v>
                </c:pt>
                <c:pt idx="208">
                  <c:v>1.4406999999999996</c:v>
                </c:pt>
                <c:pt idx="209">
                  <c:v>1.4406999999999996</c:v>
                </c:pt>
                <c:pt idx="210">
                  <c:v>1.4677999999999995</c:v>
                </c:pt>
                <c:pt idx="211">
                  <c:v>1.4854999999999992</c:v>
                </c:pt>
                <c:pt idx="212">
                  <c:v>1.4352</c:v>
                </c:pt>
                <c:pt idx="213">
                  <c:v>1.3601000000000001</c:v>
                </c:pt>
                <c:pt idx="214">
                  <c:v>1.3818999999999999</c:v>
                </c:pt>
                <c:pt idx="215">
                  <c:v>1.3818999999999999</c:v>
                </c:pt>
                <c:pt idx="216">
                  <c:v>1.3818999999999999</c:v>
                </c:pt>
                <c:pt idx="217">
                  <c:v>1.3765999999999998</c:v>
                </c:pt>
                <c:pt idx="218">
                  <c:v>1.4314</c:v>
                </c:pt>
                <c:pt idx="219">
                  <c:v>1.4546999999999999</c:v>
                </c:pt>
                <c:pt idx="220">
                  <c:v>1.4466999999999999</c:v>
                </c:pt>
                <c:pt idx="221">
                  <c:v>1.4466999999999999</c:v>
                </c:pt>
                <c:pt idx="222">
                  <c:v>1.4466999999999999</c:v>
                </c:pt>
                <c:pt idx="223">
                  <c:v>1.4466999999999999</c:v>
                </c:pt>
                <c:pt idx="224">
                  <c:v>1.3318000000000003</c:v>
                </c:pt>
                <c:pt idx="225">
                  <c:v>1.4709000000000003</c:v>
                </c:pt>
                <c:pt idx="226">
                  <c:v>1.4698000000000002</c:v>
                </c:pt>
                <c:pt idx="227">
                  <c:v>1.4855999999999998</c:v>
                </c:pt>
                <c:pt idx="228">
                  <c:v>1.4603999999999999</c:v>
                </c:pt>
                <c:pt idx="229">
                  <c:v>1.4603999999999999</c:v>
                </c:pt>
                <c:pt idx="230">
                  <c:v>1.4603999999999999</c:v>
                </c:pt>
                <c:pt idx="231">
                  <c:v>1.4561999999999999</c:v>
                </c:pt>
                <c:pt idx="232">
                  <c:v>1.4643999999999995</c:v>
                </c:pt>
                <c:pt idx="233">
                  <c:v>1.3864999999999998</c:v>
                </c:pt>
                <c:pt idx="234">
                  <c:v>1.5155000000000003</c:v>
                </c:pt>
                <c:pt idx="235">
                  <c:v>1.7273999999999994</c:v>
                </c:pt>
                <c:pt idx="236">
                  <c:v>1.7273999999999994</c:v>
                </c:pt>
                <c:pt idx="237">
                  <c:v>1.7273999999999994</c:v>
                </c:pt>
                <c:pt idx="238">
                  <c:v>1.7496</c:v>
                </c:pt>
                <c:pt idx="239">
                  <c:v>1.7746000000000004</c:v>
                </c:pt>
                <c:pt idx="240">
                  <c:v>1.7686999999999999</c:v>
                </c:pt>
                <c:pt idx="241">
                  <c:v>1.7343999999999999</c:v>
                </c:pt>
                <c:pt idx="242">
                  <c:v>1.6902999999999997</c:v>
                </c:pt>
                <c:pt idx="243">
                  <c:v>1.6902999999999997</c:v>
                </c:pt>
                <c:pt idx="244">
                  <c:v>1.6902999999999997</c:v>
                </c:pt>
                <c:pt idx="245">
                  <c:v>1.6884999999999994</c:v>
                </c:pt>
                <c:pt idx="246">
                  <c:v>1.6426000000000007</c:v>
                </c:pt>
                <c:pt idx="247">
                  <c:v>1.6442999999999994</c:v>
                </c:pt>
                <c:pt idx="248">
                  <c:v>1.6321000000000003</c:v>
                </c:pt>
                <c:pt idx="249">
                  <c:v>1.6339999999999995</c:v>
                </c:pt>
                <c:pt idx="250">
                  <c:v>1.6339999999999995</c:v>
                </c:pt>
                <c:pt idx="251">
                  <c:v>1.6339999999999995</c:v>
                </c:pt>
                <c:pt idx="252">
                  <c:v>1.6204000000000001</c:v>
                </c:pt>
                <c:pt idx="253">
                  <c:v>1.4731999999999994</c:v>
                </c:pt>
                <c:pt idx="254">
                  <c:v>1.5286999999999997</c:v>
                </c:pt>
                <c:pt idx="255">
                  <c:v>1.5259</c:v>
                </c:pt>
                <c:pt idx="256">
                  <c:v>1.5543000000000005</c:v>
                </c:pt>
                <c:pt idx="257">
                  <c:v>1.5543000000000005</c:v>
                </c:pt>
                <c:pt idx="258">
                  <c:v>1.5543000000000005</c:v>
                </c:pt>
                <c:pt idx="259">
                  <c:v>1.5716000000000001</c:v>
                </c:pt>
                <c:pt idx="260">
                  <c:v>1.5060000000000002</c:v>
                </c:pt>
                <c:pt idx="261">
                  <c:v>1.5173000000000005</c:v>
                </c:pt>
                <c:pt idx="262">
                  <c:v>1.5479000000000003</c:v>
                </c:pt>
                <c:pt idx="263">
                  <c:v>1.5156999999999998</c:v>
                </c:pt>
                <c:pt idx="264">
                  <c:v>1.5156999999999998</c:v>
                </c:pt>
                <c:pt idx="265">
                  <c:v>1.5156999999999998</c:v>
                </c:pt>
                <c:pt idx="266">
                  <c:v>1.5294999999999996</c:v>
                </c:pt>
                <c:pt idx="267">
                  <c:v>1.5776000000000003</c:v>
                </c:pt>
                <c:pt idx="268">
                  <c:v>1.5949999999999998</c:v>
                </c:pt>
                <c:pt idx="269">
                  <c:v>1.5250000000000004</c:v>
                </c:pt>
                <c:pt idx="270">
                  <c:v>1.5042</c:v>
                </c:pt>
                <c:pt idx="271">
                  <c:v>1.5042</c:v>
                </c:pt>
                <c:pt idx="272">
                  <c:v>1.5042</c:v>
                </c:pt>
                <c:pt idx="273">
                  <c:v>1.5057</c:v>
                </c:pt>
                <c:pt idx="274">
                  <c:v>1.5410000000000004</c:v>
                </c:pt>
                <c:pt idx="275">
                  <c:v>1.5371999999999995</c:v>
                </c:pt>
                <c:pt idx="276">
                  <c:v>1.5163000000000002</c:v>
                </c:pt>
                <c:pt idx="277">
                  <c:v>1.5350000000000001</c:v>
                </c:pt>
                <c:pt idx="278">
                  <c:v>1.5350000000000001</c:v>
                </c:pt>
                <c:pt idx="279">
                  <c:v>1.5350000000000001</c:v>
                </c:pt>
                <c:pt idx="280">
                  <c:v>1.5350000000000001</c:v>
                </c:pt>
                <c:pt idx="281">
                  <c:v>1.484</c:v>
                </c:pt>
                <c:pt idx="282">
                  <c:v>1.5252999999999997</c:v>
                </c:pt>
                <c:pt idx="283">
                  <c:v>1.5430000000000001</c:v>
                </c:pt>
                <c:pt idx="284">
                  <c:v>1.5745000000000005</c:v>
                </c:pt>
                <c:pt idx="285">
                  <c:v>1.5745000000000005</c:v>
                </c:pt>
                <c:pt idx="286">
                  <c:v>1.5745000000000005</c:v>
                </c:pt>
                <c:pt idx="287">
                  <c:v>1.5846</c:v>
                </c:pt>
                <c:pt idx="288">
                  <c:v>1.6061000000000005</c:v>
                </c:pt>
                <c:pt idx="289">
                  <c:v>1.6514999999999995</c:v>
                </c:pt>
                <c:pt idx="290">
                  <c:v>1.6159999999999997</c:v>
                </c:pt>
                <c:pt idx="291">
                  <c:v>1.5414999999999992</c:v>
                </c:pt>
                <c:pt idx="292">
                  <c:v>1.5414999999999992</c:v>
                </c:pt>
                <c:pt idx="293">
                  <c:v>1.5414999999999992</c:v>
                </c:pt>
                <c:pt idx="294">
                  <c:v>1.5790000000000006</c:v>
                </c:pt>
                <c:pt idx="295">
                  <c:v>1.6029999999999998</c:v>
                </c:pt>
                <c:pt idx="296">
                  <c:v>1.5890000000000004</c:v>
                </c:pt>
                <c:pt idx="297">
                  <c:v>1.6818</c:v>
                </c:pt>
                <c:pt idx="298">
                  <c:v>1.7360999999999995</c:v>
                </c:pt>
                <c:pt idx="299">
                  <c:v>1.7360999999999995</c:v>
                </c:pt>
                <c:pt idx="300">
                  <c:v>1.7360999999999995</c:v>
                </c:pt>
                <c:pt idx="301">
                  <c:v>1.6881000000000004</c:v>
                </c:pt>
                <c:pt idx="302">
                  <c:v>1.6913</c:v>
                </c:pt>
                <c:pt idx="303">
                  <c:v>1.6913</c:v>
                </c:pt>
                <c:pt idx="304">
                  <c:v>1.7005999999999997</c:v>
                </c:pt>
                <c:pt idx="305">
                  <c:v>1.7115999999999998</c:v>
                </c:pt>
                <c:pt idx="306">
                  <c:v>1.7115999999999998</c:v>
                </c:pt>
                <c:pt idx="307">
                  <c:v>1.7115999999999998</c:v>
                </c:pt>
                <c:pt idx="308">
                  <c:v>1.7778999999999998</c:v>
                </c:pt>
                <c:pt idx="309">
                  <c:v>1.7843999999999998</c:v>
                </c:pt>
                <c:pt idx="310">
                  <c:v>1.7556000000000003</c:v>
                </c:pt>
                <c:pt idx="311">
                  <c:v>1.8045999999999998</c:v>
                </c:pt>
                <c:pt idx="312">
                  <c:v>1.7419000000000002</c:v>
                </c:pt>
                <c:pt idx="313">
                  <c:v>1.7419000000000002</c:v>
                </c:pt>
                <c:pt idx="314">
                  <c:v>1.7419000000000002</c:v>
                </c:pt>
                <c:pt idx="315">
                  <c:v>1.7717000000000001</c:v>
                </c:pt>
                <c:pt idx="316">
                  <c:v>1.8043999999999993</c:v>
                </c:pt>
                <c:pt idx="317">
                  <c:v>1.8022999999999998</c:v>
                </c:pt>
                <c:pt idx="318">
                  <c:v>1.8022999999999998</c:v>
                </c:pt>
                <c:pt idx="319">
                  <c:v>1.7615999999999996</c:v>
                </c:pt>
                <c:pt idx="320">
                  <c:v>1.7615999999999996</c:v>
                </c:pt>
                <c:pt idx="321">
                  <c:v>1.7615999999999996</c:v>
                </c:pt>
                <c:pt idx="322">
                  <c:v>1.7107000000000001</c:v>
                </c:pt>
                <c:pt idx="323">
                  <c:v>1.6881000000000004</c:v>
                </c:pt>
                <c:pt idx="324">
                  <c:v>1.6649000000000003</c:v>
                </c:pt>
                <c:pt idx="325">
                  <c:v>1.5579000000000001</c:v>
                </c:pt>
                <c:pt idx="326">
                  <c:v>1.5580999999999996</c:v>
                </c:pt>
                <c:pt idx="327">
                  <c:v>1.5580999999999996</c:v>
                </c:pt>
                <c:pt idx="328">
                  <c:v>1.5580999999999996</c:v>
                </c:pt>
                <c:pt idx="329">
                  <c:v>1.5175999999999998</c:v>
                </c:pt>
                <c:pt idx="330">
                  <c:v>1.6003999999999996</c:v>
                </c:pt>
                <c:pt idx="331">
                  <c:v>1.5793999999999997</c:v>
                </c:pt>
                <c:pt idx="332">
                  <c:v>1.5269000000000004</c:v>
                </c:pt>
                <c:pt idx="333">
                  <c:v>1.5141</c:v>
                </c:pt>
                <c:pt idx="334">
                  <c:v>1.5141</c:v>
                </c:pt>
                <c:pt idx="335">
                  <c:v>1.5141</c:v>
                </c:pt>
                <c:pt idx="336">
                  <c:v>1.4855</c:v>
                </c:pt>
                <c:pt idx="337">
                  <c:v>1.4853999999999994</c:v>
                </c:pt>
                <c:pt idx="338">
                  <c:v>1.4631999999999996</c:v>
                </c:pt>
                <c:pt idx="339">
                  <c:v>1.5012999999999996</c:v>
                </c:pt>
                <c:pt idx="340">
                  <c:v>1.5301</c:v>
                </c:pt>
                <c:pt idx="341">
                  <c:v>1.5301</c:v>
                </c:pt>
                <c:pt idx="342">
                  <c:v>1.5301</c:v>
                </c:pt>
                <c:pt idx="343">
                  <c:v>1.5636000000000001</c:v>
                </c:pt>
                <c:pt idx="344">
                  <c:v>1.5945999999999998</c:v>
                </c:pt>
                <c:pt idx="345">
                  <c:v>1.7973999999999997</c:v>
                </c:pt>
                <c:pt idx="346">
                  <c:v>1.8630000000000004</c:v>
                </c:pt>
                <c:pt idx="347">
                  <c:v>1.9846000000000004</c:v>
                </c:pt>
                <c:pt idx="348">
                  <c:v>1.9846000000000004</c:v>
                </c:pt>
                <c:pt idx="349">
                  <c:v>1.9846000000000004</c:v>
                </c:pt>
                <c:pt idx="350">
                  <c:v>1.9965999999999999</c:v>
                </c:pt>
                <c:pt idx="351">
                  <c:v>1.8771</c:v>
                </c:pt>
                <c:pt idx="352">
                  <c:v>1.8279000000000001</c:v>
                </c:pt>
                <c:pt idx="353">
                  <c:v>1.7813000000000003</c:v>
                </c:pt>
                <c:pt idx="354">
                  <c:v>1.7842000000000002</c:v>
                </c:pt>
                <c:pt idx="355">
                  <c:v>1.7842000000000002</c:v>
                </c:pt>
                <c:pt idx="356">
                  <c:v>1.7842000000000002</c:v>
                </c:pt>
                <c:pt idx="357">
                  <c:v>1.8164999999999996</c:v>
                </c:pt>
                <c:pt idx="358">
                  <c:v>1.8801999999999999</c:v>
                </c:pt>
                <c:pt idx="359">
                  <c:v>1.8628000000000005</c:v>
                </c:pt>
                <c:pt idx="360">
                  <c:v>1.7808999999999999</c:v>
                </c:pt>
                <c:pt idx="361">
                  <c:v>1.7683999999999997</c:v>
                </c:pt>
                <c:pt idx="362">
                  <c:v>1.7683999999999997</c:v>
                </c:pt>
                <c:pt idx="363">
                  <c:v>1.7683999999999997</c:v>
                </c:pt>
                <c:pt idx="364">
                  <c:v>1.7408999999999999</c:v>
                </c:pt>
                <c:pt idx="365">
                  <c:v>1.7142999999999997</c:v>
                </c:pt>
                <c:pt idx="366">
                  <c:v>1.7299999999999995</c:v>
                </c:pt>
                <c:pt idx="367">
                  <c:v>1.7088999999999999</c:v>
                </c:pt>
                <c:pt idx="368">
                  <c:v>1.7280000000000002</c:v>
                </c:pt>
                <c:pt idx="369">
                  <c:v>1.7280000000000002</c:v>
                </c:pt>
                <c:pt idx="370">
                  <c:v>1.7280000000000002</c:v>
                </c:pt>
                <c:pt idx="371">
                  <c:v>1.718</c:v>
                </c:pt>
                <c:pt idx="372">
                  <c:v>1.6764000000000001</c:v>
                </c:pt>
                <c:pt idx="373">
                  <c:v>1.6430999999999996</c:v>
                </c:pt>
                <c:pt idx="374">
                  <c:v>1.6374999999999997</c:v>
                </c:pt>
                <c:pt idx="375">
                  <c:v>1.6026000000000002</c:v>
                </c:pt>
                <c:pt idx="376">
                  <c:v>1.6026000000000002</c:v>
                </c:pt>
                <c:pt idx="377">
                  <c:v>1.6026000000000002</c:v>
                </c:pt>
                <c:pt idx="378">
                  <c:v>1.6026000000000002</c:v>
                </c:pt>
                <c:pt idx="379">
                  <c:v>1.6480000000000001</c:v>
                </c:pt>
                <c:pt idx="380">
                  <c:v>1.6858</c:v>
                </c:pt>
                <c:pt idx="381">
                  <c:v>1.6820999999999997</c:v>
                </c:pt>
                <c:pt idx="382">
                  <c:v>1.6829999999999998</c:v>
                </c:pt>
                <c:pt idx="383">
                  <c:v>1.6829999999999998</c:v>
                </c:pt>
                <c:pt idx="384">
                  <c:v>1.6829999999999998</c:v>
                </c:pt>
                <c:pt idx="385">
                  <c:v>1.6875999999999998</c:v>
                </c:pt>
                <c:pt idx="386">
                  <c:v>1.7216999999999998</c:v>
                </c:pt>
                <c:pt idx="387">
                  <c:v>1.6965999999999997</c:v>
                </c:pt>
                <c:pt idx="388">
                  <c:v>1.677</c:v>
                </c:pt>
                <c:pt idx="389">
                  <c:v>1.6696999999999997</c:v>
                </c:pt>
                <c:pt idx="390">
                  <c:v>1.6696999999999997</c:v>
                </c:pt>
                <c:pt idx="391">
                  <c:v>1.6696999999999997</c:v>
                </c:pt>
                <c:pt idx="392">
                  <c:v>1.6713999999999998</c:v>
                </c:pt>
                <c:pt idx="393">
                  <c:v>1.6634000000000002</c:v>
                </c:pt>
                <c:pt idx="394">
                  <c:v>1.7042000000000002</c:v>
                </c:pt>
                <c:pt idx="395">
                  <c:v>1.7408999999999999</c:v>
                </c:pt>
                <c:pt idx="396">
                  <c:v>1.7366999999999999</c:v>
                </c:pt>
                <c:pt idx="397">
                  <c:v>1.7366999999999999</c:v>
                </c:pt>
                <c:pt idx="398">
                  <c:v>1.7366999999999999</c:v>
                </c:pt>
                <c:pt idx="399">
                  <c:v>1.8170999999999999</c:v>
                </c:pt>
                <c:pt idx="400">
                  <c:v>1.8519999999999999</c:v>
                </c:pt>
                <c:pt idx="401">
                  <c:v>1.7300999999999997</c:v>
                </c:pt>
                <c:pt idx="402">
                  <c:v>1.6857000000000002</c:v>
                </c:pt>
                <c:pt idx="403">
                  <c:v>1.7264000000000004</c:v>
                </c:pt>
                <c:pt idx="404">
                  <c:v>1.7264000000000004</c:v>
                </c:pt>
                <c:pt idx="405">
                  <c:v>1.7264000000000004</c:v>
                </c:pt>
                <c:pt idx="406">
                  <c:v>1.7091000000000003</c:v>
                </c:pt>
                <c:pt idx="407">
                  <c:v>1.7384999999999997</c:v>
                </c:pt>
                <c:pt idx="408">
                  <c:v>1.8001000000000005</c:v>
                </c:pt>
                <c:pt idx="409">
                  <c:v>1.8042000000000002</c:v>
                </c:pt>
                <c:pt idx="410">
                  <c:v>1.8158000000000003</c:v>
                </c:pt>
                <c:pt idx="411">
                  <c:v>1.8158000000000003</c:v>
                </c:pt>
                <c:pt idx="412">
                  <c:v>1.8158000000000003</c:v>
                </c:pt>
                <c:pt idx="413">
                  <c:v>1.7754000000000003</c:v>
                </c:pt>
                <c:pt idx="414">
                  <c:v>1.8411</c:v>
                </c:pt>
                <c:pt idx="415">
                  <c:v>1.7773999999999992</c:v>
                </c:pt>
                <c:pt idx="416">
                  <c:v>1.7921999999999993</c:v>
                </c:pt>
                <c:pt idx="417">
                  <c:v>1.7496999999999998</c:v>
                </c:pt>
                <c:pt idx="418">
                  <c:v>1.7496999999999998</c:v>
                </c:pt>
                <c:pt idx="419">
                  <c:v>1.7496999999999998</c:v>
                </c:pt>
                <c:pt idx="420">
                  <c:v>1.7496999999999998</c:v>
                </c:pt>
                <c:pt idx="421">
                  <c:v>1.7942999999999998</c:v>
                </c:pt>
                <c:pt idx="422">
                  <c:v>1.7838000000000003</c:v>
                </c:pt>
                <c:pt idx="423">
                  <c:v>1.7294</c:v>
                </c:pt>
                <c:pt idx="424">
                  <c:v>1.7271999999999998</c:v>
                </c:pt>
                <c:pt idx="425">
                  <c:v>1.7271999999999998</c:v>
                </c:pt>
                <c:pt idx="426">
                  <c:v>1.7271999999999998</c:v>
                </c:pt>
                <c:pt idx="427">
                  <c:v>1.6594000000000007</c:v>
                </c:pt>
                <c:pt idx="428">
                  <c:v>1.7043999999999997</c:v>
                </c:pt>
                <c:pt idx="429">
                  <c:v>1.7534000000000001</c:v>
                </c:pt>
                <c:pt idx="430">
                  <c:v>1.7501999999999995</c:v>
                </c:pt>
                <c:pt idx="431">
                  <c:v>1.7151000000000005</c:v>
                </c:pt>
                <c:pt idx="432">
                  <c:v>1.7151000000000005</c:v>
                </c:pt>
                <c:pt idx="433">
                  <c:v>1.7151000000000005</c:v>
                </c:pt>
                <c:pt idx="434">
                  <c:v>1.6549000000000005</c:v>
                </c:pt>
                <c:pt idx="435">
                  <c:v>1.6678999999999995</c:v>
                </c:pt>
                <c:pt idx="436">
                  <c:v>1.5045999999999999</c:v>
                </c:pt>
                <c:pt idx="437">
                  <c:v>1.5676000000000005</c:v>
                </c:pt>
                <c:pt idx="438">
                  <c:v>1.5423999999999998</c:v>
                </c:pt>
                <c:pt idx="439">
                  <c:v>1.5423999999999998</c:v>
                </c:pt>
                <c:pt idx="440">
                  <c:v>1.5423999999999998</c:v>
                </c:pt>
                <c:pt idx="441">
                  <c:v>1.6452999999999998</c:v>
                </c:pt>
                <c:pt idx="442">
                  <c:v>1.6751999999999994</c:v>
                </c:pt>
                <c:pt idx="443">
                  <c:v>1.6154999999999999</c:v>
                </c:pt>
                <c:pt idx="444">
                  <c:v>1.6532999999999998</c:v>
                </c:pt>
                <c:pt idx="445">
                  <c:v>1.5697000000000001</c:v>
                </c:pt>
                <c:pt idx="446">
                  <c:v>1.5697000000000001</c:v>
                </c:pt>
                <c:pt idx="447">
                  <c:v>1.5697000000000001</c:v>
                </c:pt>
                <c:pt idx="448">
                  <c:v>1.5697000000000001</c:v>
                </c:pt>
                <c:pt idx="449">
                  <c:v>1.4725000000000001</c:v>
                </c:pt>
                <c:pt idx="450">
                  <c:v>1.4227999999999996</c:v>
                </c:pt>
                <c:pt idx="451">
                  <c:v>1.4606000000000003</c:v>
                </c:pt>
                <c:pt idx="452">
                  <c:v>1.4686000000000003</c:v>
                </c:pt>
                <c:pt idx="453">
                  <c:v>1.4686000000000003</c:v>
                </c:pt>
                <c:pt idx="454">
                  <c:v>1.4686000000000003</c:v>
                </c:pt>
                <c:pt idx="455">
                  <c:v>1.4951999999999996</c:v>
                </c:pt>
                <c:pt idx="456">
                  <c:v>1.4227999999999996</c:v>
                </c:pt>
                <c:pt idx="457">
                  <c:v>1.37</c:v>
                </c:pt>
                <c:pt idx="458">
                  <c:v>1.3361999999999998</c:v>
                </c:pt>
                <c:pt idx="459">
                  <c:v>1.3517999999999999</c:v>
                </c:pt>
                <c:pt idx="460">
                  <c:v>1.3517999999999999</c:v>
                </c:pt>
                <c:pt idx="461">
                  <c:v>1.3517999999999999</c:v>
                </c:pt>
                <c:pt idx="462">
                  <c:v>1.3498999999999999</c:v>
                </c:pt>
                <c:pt idx="463">
                  <c:v>1.2718000000000007</c:v>
                </c:pt>
                <c:pt idx="464">
                  <c:v>1.2156000000000002</c:v>
                </c:pt>
                <c:pt idx="465">
                  <c:v>1.2156000000000002</c:v>
                </c:pt>
                <c:pt idx="466">
                  <c:v>1.2984999999999998</c:v>
                </c:pt>
                <c:pt idx="467">
                  <c:v>1.2984999999999998</c:v>
                </c:pt>
                <c:pt idx="468">
                  <c:v>1.2984999999999998</c:v>
                </c:pt>
                <c:pt idx="469">
                  <c:v>1.2832999999999997</c:v>
                </c:pt>
                <c:pt idx="470">
                  <c:v>1.2575000000000003</c:v>
                </c:pt>
                <c:pt idx="471">
                  <c:v>1.3639999999999999</c:v>
                </c:pt>
                <c:pt idx="472">
                  <c:v>1.3609</c:v>
                </c:pt>
                <c:pt idx="473">
                  <c:v>1.3590999999999998</c:v>
                </c:pt>
                <c:pt idx="474">
                  <c:v>1.3590999999999998</c:v>
                </c:pt>
                <c:pt idx="475">
                  <c:v>1.3590999999999998</c:v>
                </c:pt>
                <c:pt idx="476">
                  <c:v>1.2527999999999997</c:v>
                </c:pt>
                <c:pt idx="477">
                  <c:v>1.2237</c:v>
                </c:pt>
                <c:pt idx="478">
                  <c:v>1.1869000000000005</c:v>
                </c:pt>
                <c:pt idx="479">
                  <c:v>1.1492000000000004</c:v>
                </c:pt>
                <c:pt idx="480">
                  <c:v>1.1452999999999998</c:v>
                </c:pt>
                <c:pt idx="481">
                  <c:v>1.1452999999999998</c:v>
                </c:pt>
                <c:pt idx="482">
                  <c:v>1.1452999999999998</c:v>
                </c:pt>
                <c:pt idx="483">
                  <c:v>1.1683000000000003</c:v>
                </c:pt>
                <c:pt idx="484">
                  <c:v>1.1873000000000005</c:v>
                </c:pt>
                <c:pt idx="485">
                  <c:v>1.0990000000000002</c:v>
                </c:pt>
                <c:pt idx="486">
                  <c:v>1.2549000000000001</c:v>
                </c:pt>
                <c:pt idx="487">
                  <c:v>1.2898000000000005</c:v>
                </c:pt>
                <c:pt idx="488">
                  <c:v>1.2898000000000005</c:v>
                </c:pt>
                <c:pt idx="489">
                  <c:v>1.2898000000000005</c:v>
                </c:pt>
                <c:pt idx="490">
                  <c:v>1.2424999999999997</c:v>
                </c:pt>
                <c:pt idx="491">
                  <c:v>1.2363</c:v>
                </c:pt>
                <c:pt idx="492">
                  <c:v>1.2363</c:v>
                </c:pt>
                <c:pt idx="493">
                  <c:v>1.2263000000000002</c:v>
                </c:pt>
                <c:pt idx="494">
                  <c:v>1.2176999999999998</c:v>
                </c:pt>
                <c:pt idx="495">
                  <c:v>1.2176999999999998</c:v>
                </c:pt>
                <c:pt idx="496">
                  <c:v>1.2176999999999998</c:v>
                </c:pt>
                <c:pt idx="497">
                  <c:v>1.2972999999999999</c:v>
                </c:pt>
                <c:pt idx="498">
                  <c:v>1.25</c:v>
                </c:pt>
                <c:pt idx="499">
                  <c:v>1.25</c:v>
                </c:pt>
                <c:pt idx="500">
                  <c:v>1.2459999999999996</c:v>
                </c:pt>
                <c:pt idx="501">
                  <c:v>1.2154999999999996</c:v>
                </c:pt>
                <c:pt idx="502">
                  <c:v>1.2154999999999996</c:v>
                </c:pt>
                <c:pt idx="503">
                  <c:v>1.2154999999999996</c:v>
                </c:pt>
                <c:pt idx="504">
                  <c:v>1.2220000000000004</c:v>
                </c:pt>
                <c:pt idx="505">
                  <c:v>1.1950000000000003</c:v>
                </c:pt>
                <c:pt idx="506">
                  <c:v>1.2248000000000001</c:v>
                </c:pt>
                <c:pt idx="507">
                  <c:v>1.2246999999999995</c:v>
                </c:pt>
                <c:pt idx="508">
                  <c:v>1.3037999999999998</c:v>
                </c:pt>
                <c:pt idx="509">
                  <c:v>1.3037999999999998</c:v>
                </c:pt>
                <c:pt idx="510">
                  <c:v>1.3037999999999998</c:v>
                </c:pt>
                <c:pt idx="511">
                  <c:v>1.3231000000000002</c:v>
                </c:pt>
                <c:pt idx="512">
                  <c:v>1.2476000000000003</c:v>
                </c:pt>
                <c:pt idx="513">
                  <c:v>1.2999000000000001</c:v>
                </c:pt>
                <c:pt idx="514">
                  <c:v>1.2744999999999997</c:v>
                </c:pt>
                <c:pt idx="515">
                  <c:v>1.1690000000000005</c:v>
                </c:pt>
                <c:pt idx="516">
                  <c:v>1.1690000000000005</c:v>
                </c:pt>
                <c:pt idx="517">
                  <c:v>1.1690000000000005</c:v>
                </c:pt>
                <c:pt idx="518">
                  <c:v>1.1690000000000005</c:v>
                </c:pt>
                <c:pt idx="519">
                  <c:v>1.1936</c:v>
                </c:pt>
                <c:pt idx="520">
                  <c:v>1.1711</c:v>
                </c:pt>
                <c:pt idx="521">
                  <c:v>1.1844000000000001</c:v>
                </c:pt>
                <c:pt idx="522">
                  <c:v>1.1925999999999997</c:v>
                </c:pt>
                <c:pt idx="523">
                  <c:v>1.1925999999999997</c:v>
                </c:pt>
                <c:pt idx="524">
                  <c:v>1.1925999999999997</c:v>
                </c:pt>
                <c:pt idx="525">
                  <c:v>1.2286999999999999</c:v>
                </c:pt>
                <c:pt idx="526">
                  <c:v>1.2237</c:v>
                </c:pt>
                <c:pt idx="527">
                  <c:v>1.1865999999999994</c:v>
                </c:pt>
                <c:pt idx="528">
                  <c:v>1.1646999999999998</c:v>
                </c:pt>
                <c:pt idx="529">
                  <c:v>1.1422999999999996</c:v>
                </c:pt>
                <c:pt idx="530">
                  <c:v>1.1422999999999996</c:v>
                </c:pt>
                <c:pt idx="531">
                  <c:v>1.1422999999999996</c:v>
                </c:pt>
                <c:pt idx="532">
                  <c:v>1.1340000000000003</c:v>
                </c:pt>
                <c:pt idx="533">
                  <c:v>1.2134999999999998</c:v>
                </c:pt>
                <c:pt idx="534">
                  <c:v>1.2538999999999998</c:v>
                </c:pt>
                <c:pt idx="535">
                  <c:v>1.2298</c:v>
                </c:pt>
                <c:pt idx="536">
                  <c:v>1.3582999999999998</c:v>
                </c:pt>
                <c:pt idx="537">
                  <c:v>1.1873000000000005</c:v>
                </c:pt>
                <c:pt idx="538">
                  <c:v>1.1873000000000005</c:v>
                </c:pt>
                <c:pt idx="539">
                  <c:v>1.1801999999999992</c:v>
                </c:pt>
                <c:pt idx="540">
                  <c:v>1.1748000000000003</c:v>
                </c:pt>
                <c:pt idx="541">
                  <c:v>1.1772</c:v>
                </c:pt>
                <c:pt idx="542">
                  <c:v>1.3241999999999994</c:v>
                </c:pt>
                <c:pt idx="543">
                  <c:v>1.3277999999999999</c:v>
                </c:pt>
                <c:pt idx="544">
                  <c:v>1.3277999999999999</c:v>
                </c:pt>
                <c:pt idx="545">
                  <c:v>1.3277999999999999</c:v>
                </c:pt>
                <c:pt idx="546">
                  <c:v>1.3277999999999999</c:v>
                </c:pt>
                <c:pt idx="547">
                  <c:v>1.2386999999999997</c:v>
                </c:pt>
                <c:pt idx="548">
                  <c:v>1.2732999999999999</c:v>
                </c:pt>
                <c:pt idx="549">
                  <c:v>1.2797000000000001</c:v>
                </c:pt>
                <c:pt idx="550">
                  <c:v>1.3407</c:v>
                </c:pt>
                <c:pt idx="551">
                  <c:v>1.3407</c:v>
                </c:pt>
                <c:pt idx="552">
                  <c:v>1.3407</c:v>
                </c:pt>
                <c:pt idx="553">
                  <c:v>1.3517000000000001</c:v>
                </c:pt>
                <c:pt idx="554">
                  <c:v>1.3185000000000002</c:v>
                </c:pt>
                <c:pt idx="555">
                  <c:v>1.3178000000000001</c:v>
                </c:pt>
                <c:pt idx="556">
                  <c:v>1.3041</c:v>
                </c:pt>
                <c:pt idx="557">
                  <c:v>1.3528000000000002</c:v>
                </c:pt>
                <c:pt idx="558">
                  <c:v>1.3528000000000002</c:v>
                </c:pt>
                <c:pt idx="559">
                  <c:v>1.3528000000000002</c:v>
                </c:pt>
                <c:pt idx="560">
                  <c:v>1.3888999999999996</c:v>
                </c:pt>
                <c:pt idx="561">
                  <c:v>1.3027999999999995</c:v>
                </c:pt>
                <c:pt idx="562">
                  <c:v>1.3025000000000002</c:v>
                </c:pt>
                <c:pt idx="563">
                  <c:v>1.3585999999999991</c:v>
                </c:pt>
                <c:pt idx="564">
                  <c:v>1.3018999999999998</c:v>
                </c:pt>
                <c:pt idx="565">
                  <c:v>1.3018999999999998</c:v>
                </c:pt>
                <c:pt idx="566">
                  <c:v>1.3018999999999998</c:v>
                </c:pt>
                <c:pt idx="567">
                  <c:v>1.3578999999999999</c:v>
                </c:pt>
                <c:pt idx="568">
                  <c:v>1.3241000000000005</c:v>
                </c:pt>
                <c:pt idx="569">
                  <c:v>1.3285999999999998</c:v>
                </c:pt>
                <c:pt idx="570">
                  <c:v>1.3788</c:v>
                </c:pt>
                <c:pt idx="571">
                  <c:v>1.3598999999999997</c:v>
                </c:pt>
                <c:pt idx="572">
                  <c:v>1.3598999999999997</c:v>
                </c:pt>
                <c:pt idx="573">
                  <c:v>1.3598999999999997</c:v>
                </c:pt>
                <c:pt idx="574">
                  <c:v>1.3535000000000004</c:v>
                </c:pt>
                <c:pt idx="575">
                  <c:v>1.3858999999999995</c:v>
                </c:pt>
                <c:pt idx="576">
                  <c:v>1.4222000000000001</c:v>
                </c:pt>
                <c:pt idx="577">
                  <c:v>1.3640999999999996</c:v>
                </c:pt>
                <c:pt idx="578">
                  <c:v>1.3638000000000003</c:v>
                </c:pt>
                <c:pt idx="579">
                  <c:v>1.3638000000000003</c:v>
                </c:pt>
                <c:pt idx="580">
                  <c:v>1.3638000000000003</c:v>
                </c:pt>
                <c:pt idx="581">
                  <c:v>1.3563999999999998</c:v>
                </c:pt>
                <c:pt idx="582">
                  <c:v>1.4016999999999999</c:v>
                </c:pt>
                <c:pt idx="583">
                  <c:v>1.3891</c:v>
                </c:pt>
                <c:pt idx="584">
                  <c:v>1.4325000000000001</c:v>
                </c:pt>
                <c:pt idx="585">
                  <c:v>1.5076000000000001</c:v>
                </c:pt>
                <c:pt idx="586">
                  <c:v>1.5076000000000001</c:v>
                </c:pt>
                <c:pt idx="587">
                  <c:v>1.5076000000000001</c:v>
                </c:pt>
                <c:pt idx="588">
                  <c:v>1.4977</c:v>
                </c:pt>
                <c:pt idx="589">
                  <c:v>1.4901</c:v>
                </c:pt>
                <c:pt idx="590">
                  <c:v>1.5133000000000001</c:v>
                </c:pt>
                <c:pt idx="591">
                  <c:v>1.5524000000000004</c:v>
                </c:pt>
                <c:pt idx="592">
                  <c:v>1.5987</c:v>
                </c:pt>
                <c:pt idx="593">
                  <c:v>1.5987</c:v>
                </c:pt>
                <c:pt idx="594">
                  <c:v>1.5987</c:v>
                </c:pt>
                <c:pt idx="595">
                  <c:v>1.5434999999999999</c:v>
                </c:pt>
                <c:pt idx="596">
                  <c:v>1.4680999999999997</c:v>
                </c:pt>
                <c:pt idx="597">
                  <c:v>1.6795</c:v>
                </c:pt>
                <c:pt idx="598">
                  <c:v>1.5000999999999998</c:v>
                </c:pt>
                <c:pt idx="599">
                  <c:v>1.5805000000000007</c:v>
                </c:pt>
                <c:pt idx="600">
                  <c:v>1.5805000000000007</c:v>
                </c:pt>
                <c:pt idx="601">
                  <c:v>1.5805000000000007</c:v>
                </c:pt>
                <c:pt idx="602">
                  <c:v>1.6131000000000002</c:v>
                </c:pt>
                <c:pt idx="603">
                  <c:v>1.5979999999999999</c:v>
                </c:pt>
                <c:pt idx="604">
                  <c:v>1.6472000000000007</c:v>
                </c:pt>
                <c:pt idx="605">
                  <c:v>1.5650999999999993</c:v>
                </c:pt>
                <c:pt idx="606">
                  <c:v>1.5650999999999993</c:v>
                </c:pt>
                <c:pt idx="607">
                  <c:v>1.5650999999999993</c:v>
                </c:pt>
                <c:pt idx="608">
                  <c:v>1.5650999999999993</c:v>
                </c:pt>
                <c:pt idx="609">
                  <c:v>1.4683999999999999</c:v>
                </c:pt>
                <c:pt idx="610">
                  <c:v>1.4931999999999999</c:v>
                </c:pt>
                <c:pt idx="611">
                  <c:v>1.4338000000000006</c:v>
                </c:pt>
                <c:pt idx="612">
                  <c:v>1.4671000000000003</c:v>
                </c:pt>
                <c:pt idx="613">
                  <c:v>1.5107000000000008</c:v>
                </c:pt>
                <c:pt idx="614">
                  <c:v>1.5107000000000008</c:v>
                </c:pt>
                <c:pt idx="615">
                  <c:v>1.5107000000000008</c:v>
                </c:pt>
                <c:pt idx="616">
                  <c:v>1.5268000000000006</c:v>
                </c:pt>
                <c:pt idx="617">
                  <c:v>1.5414000000000003</c:v>
                </c:pt>
                <c:pt idx="618">
                  <c:v>1.5470999999999995</c:v>
                </c:pt>
                <c:pt idx="619">
                  <c:v>1.5064000000000002</c:v>
                </c:pt>
                <c:pt idx="620">
                  <c:v>1.4596999999999998</c:v>
                </c:pt>
                <c:pt idx="621">
                  <c:v>1.4596999999999998</c:v>
                </c:pt>
                <c:pt idx="622">
                  <c:v>1.4596999999999998</c:v>
                </c:pt>
                <c:pt idx="623">
                  <c:v>1.4376999999999995</c:v>
                </c:pt>
                <c:pt idx="624">
                  <c:v>1.5764000000000005</c:v>
                </c:pt>
                <c:pt idx="625">
                  <c:v>1.5606</c:v>
                </c:pt>
                <c:pt idx="626">
                  <c:v>1.4595000000000002</c:v>
                </c:pt>
                <c:pt idx="627">
                  <c:v>1.4735000000000005</c:v>
                </c:pt>
                <c:pt idx="628">
                  <c:v>1.4735000000000005</c:v>
                </c:pt>
                <c:pt idx="629">
                  <c:v>1.4735000000000005</c:v>
                </c:pt>
                <c:pt idx="630">
                  <c:v>1.3910999999999998</c:v>
                </c:pt>
                <c:pt idx="631">
                  <c:v>1.37</c:v>
                </c:pt>
                <c:pt idx="632">
                  <c:v>1.2976999999999999</c:v>
                </c:pt>
                <c:pt idx="633">
                  <c:v>1.3795000000000002</c:v>
                </c:pt>
                <c:pt idx="634">
                  <c:v>1.3029999999999999</c:v>
                </c:pt>
                <c:pt idx="635">
                  <c:v>1.3029999999999999</c:v>
                </c:pt>
                <c:pt idx="636">
                  <c:v>1.3029999999999999</c:v>
                </c:pt>
                <c:pt idx="637">
                  <c:v>1.3936000000000002</c:v>
                </c:pt>
                <c:pt idx="638">
                  <c:v>1.3460999999999999</c:v>
                </c:pt>
                <c:pt idx="639">
                  <c:v>1.3195000000000006</c:v>
                </c:pt>
                <c:pt idx="640">
                  <c:v>1.4513000000000007</c:v>
                </c:pt>
                <c:pt idx="641">
                  <c:v>1.4509999999999996</c:v>
                </c:pt>
                <c:pt idx="642">
                  <c:v>1.4509999999999996</c:v>
                </c:pt>
                <c:pt idx="643">
                  <c:v>1.4509999999999996</c:v>
                </c:pt>
                <c:pt idx="644">
                  <c:v>1.4509999999999996</c:v>
                </c:pt>
                <c:pt idx="645">
                  <c:v>1.4244000000000003</c:v>
                </c:pt>
                <c:pt idx="646">
                  <c:v>1.3647</c:v>
                </c:pt>
                <c:pt idx="647">
                  <c:v>1.3949999999999996</c:v>
                </c:pt>
                <c:pt idx="648">
                  <c:v>1.3775999999999993</c:v>
                </c:pt>
                <c:pt idx="649">
                  <c:v>1.3775999999999993</c:v>
                </c:pt>
                <c:pt idx="650">
                  <c:v>1.3775999999999993</c:v>
                </c:pt>
                <c:pt idx="651">
                  <c:v>1.3540999999999999</c:v>
                </c:pt>
                <c:pt idx="652">
                  <c:v>1.3512999999999993</c:v>
                </c:pt>
                <c:pt idx="653">
                  <c:v>1.4097999999999997</c:v>
                </c:pt>
                <c:pt idx="654">
                  <c:v>1.2964000000000002</c:v>
                </c:pt>
                <c:pt idx="655">
                  <c:v>1.2153999999999998</c:v>
                </c:pt>
                <c:pt idx="656">
                  <c:v>1.2153999999999998</c:v>
                </c:pt>
                <c:pt idx="657">
                  <c:v>1.2153999999999998</c:v>
                </c:pt>
                <c:pt idx="658">
                  <c:v>1.2742000000000004</c:v>
                </c:pt>
                <c:pt idx="659">
                  <c:v>1.2991999999999999</c:v>
                </c:pt>
                <c:pt idx="660">
                  <c:v>1.3487</c:v>
                </c:pt>
                <c:pt idx="661">
                  <c:v>1.4537999999999993</c:v>
                </c:pt>
                <c:pt idx="662">
                  <c:v>1.5173000000000005</c:v>
                </c:pt>
                <c:pt idx="663">
                  <c:v>1.5173000000000005</c:v>
                </c:pt>
                <c:pt idx="664">
                  <c:v>1.5173000000000005</c:v>
                </c:pt>
                <c:pt idx="665">
                  <c:v>1.3377999999999997</c:v>
                </c:pt>
                <c:pt idx="666">
                  <c:v>1.3752000000000004</c:v>
                </c:pt>
                <c:pt idx="667">
                  <c:v>1.2900999999999998</c:v>
                </c:pt>
                <c:pt idx="668">
                  <c:v>1.2900999999999998</c:v>
                </c:pt>
                <c:pt idx="669">
                  <c:v>1.3418999999999999</c:v>
                </c:pt>
                <c:pt idx="670">
                  <c:v>1.3418999999999999</c:v>
                </c:pt>
                <c:pt idx="671">
                  <c:v>1.3418999999999999</c:v>
                </c:pt>
                <c:pt idx="672">
                  <c:v>1.2614999999999998</c:v>
                </c:pt>
                <c:pt idx="673">
                  <c:v>1.2054999999999998</c:v>
                </c:pt>
                <c:pt idx="674">
                  <c:v>1.2173999999999996</c:v>
                </c:pt>
                <c:pt idx="675">
                  <c:v>1.1962999999999999</c:v>
                </c:pt>
                <c:pt idx="676">
                  <c:v>1.1480999999999995</c:v>
                </c:pt>
                <c:pt idx="677">
                  <c:v>1.1480999999999995</c:v>
                </c:pt>
                <c:pt idx="678">
                  <c:v>1.1480999999999995</c:v>
                </c:pt>
                <c:pt idx="679">
                  <c:v>1.1379999999999999</c:v>
                </c:pt>
                <c:pt idx="680">
                  <c:v>1.0674000000000001</c:v>
                </c:pt>
                <c:pt idx="681">
                  <c:v>1.0570999999999993</c:v>
                </c:pt>
                <c:pt idx="682">
                  <c:v>1.0122999999999998</c:v>
                </c:pt>
                <c:pt idx="683">
                  <c:v>1.0122999999999998</c:v>
                </c:pt>
                <c:pt idx="684">
                  <c:v>1.0122999999999998</c:v>
                </c:pt>
                <c:pt idx="685">
                  <c:v>1.0122999999999998</c:v>
                </c:pt>
                <c:pt idx="686">
                  <c:v>1.0015999999999998</c:v>
                </c:pt>
                <c:pt idx="687">
                  <c:v>1.0217999999999998</c:v>
                </c:pt>
                <c:pt idx="688">
                  <c:v>1.085</c:v>
                </c:pt>
                <c:pt idx="689">
                  <c:v>1.0811999999999999</c:v>
                </c:pt>
                <c:pt idx="690">
                  <c:v>1.0876999999999999</c:v>
                </c:pt>
                <c:pt idx="691">
                  <c:v>1.0876999999999999</c:v>
                </c:pt>
                <c:pt idx="692">
                  <c:v>1.0876999999999999</c:v>
                </c:pt>
                <c:pt idx="693">
                  <c:v>1.0917000000000003</c:v>
                </c:pt>
                <c:pt idx="694">
                  <c:v>1.0747</c:v>
                </c:pt>
                <c:pt idx="695">
                  <c:v>1.1216999999999997</c:v>
                </c:pt>
                <c:pt idx="696">
                  <c:v>1.1257000000000001</c:v>
                </c:pt>
                <c:pt idx="697">
                  <c:v>1.1545000000000005</c:v>
                </c:pt>
                <c:pt idx="698">
                  <c:v>1.1545000000000005</c:v>
                </c:pt>
                <c:pt idx="699">
                  <c:v>1.1545000000000005</c:v>
                </c:pt>
                <c:pt idx="700">
                  <c:v>1.1353</c:v>
                </c:pt>
                <c:pt idx="701">
                  <c:v>1.1629999999999994</c:v>
                </c:pt>
                <c:pt idx="702">
                  <c:v>1.1341999999999999</c:v>
                </c:pt>
                <c:pt idx="703">
                  <c:v>1.1303000000000001</c:v>
                </c:pt>
                <c:pt idx="704">
                  <c:v>1.1411999999999995</c:v>
                </c:pt>
                <c:pt idx="705">
                  <c:v>1.1411999999999995</c:v>
                </c:pt>
                <c:pt idx="706">
                  <c:v>1.1411999999999995</c:v>
                </c:pt>
                <c:pt idx="707">
                  <c:v>1.0932000000000004</c:v>
                </c:pt>
                <c:pt idx="708">
                  <c:v>1.1555999999999997</c:v>
                </c:pt>
                <c:pt idx="709">
                  <c:v>1.1059999999999999</c:v>
                </c:pt>
                <c:pt idx="710">
                  <c:v>1.0830000000000002</c:v>
                </c:pt>
                <c:pt idx="711">
                  <c:v>1.2010999999999994</c:v>
                </c:pt>
                <c:pt idx="712">
                  <c:v>1.2010999999999994</c:v>
                </c:pt>
                <c:pt idx="713">
                  <c:v>1.2010999999999994</c:v>
                </c:pt>
                <c:pt idx="714">
                  <c:v>1.2046999999999999</c:v>
                </c:pt>
                <c:pt idx="715">
                  <c:v>1.194</c:v>
                </c:pt>
                <c:pt idx="716">
                  <c:v>1.1913</c:v>
                </c:pt>
                <c:pt idx="717">
                  <c:v>1.1619999999999999</c:v>
                </c:pt>
                <c:pt idx="718">
                  <c:v>1.1261000000000001</c:v>
                </c:pt>
                <c:pt idx="719">
                  <c:v>1.1261000000000001</c:v>
                </c:pt>
                <c:pt idx="720">
                  <c:v>1.1261000000000001</c:v>
                </c:pt>
                <c:pt idx="721">
                  <c:v>1.1231</c:v>
                </c:pt>
                <c:pt idx="722">
                  <c:v>1.1361999999999997</c:v>
                </c:pt>
                <c:pt idx="723">
                  <c:v>1.1334</c:v>
                </c:pt>
                <c:pt idx="724">
                  <c:v>1.0770999999999997</c:v>
                </c:pt>
                <c:pt idx="725">
                  <c:v>1.0640000000000001</c:v>
                </c:pt>
                <c:pt idx="726">
                  <c:v>1.0640000000000001</c:v>
                </c:pt>
                <c:pt idx="727">
                  <c:v>1.0640000000000001</c:v>
                </c:pt>
                <c:pt idx="728">
                  <c:v>1.0305</c:v>
                </c:pt>
                <c:pt idx="729">
                  <c:v>1.0438000000000001</c:v>
                </c:pt>
                <c:pt idx="730">
                  <c:v>1.0643000000000002</c:v>
                </c:pt>
                <c:pt idx="731">
                  <c:v>1.0423</c:v>
                </c:pt>
                <c:pt idx="732">
                  <c:v>1.0642999999999994</c:v>
                </c:pt>
                <c:pt idx="733">
                  <c:v>1.0642999999999994</c:v>
                </c:pt>
                <c:pt idx="734">
                  <c:v>1.0642999999999994</c:v>
                </c:pt>
                <c:pt idx="735">
                  <c:v>1.0739000000000001</c:v>
                </c:pt>
                <c:pt idx="736">
                  <c:v>1.0695000000000006</c:v>
                </c:pt>
                <c:pt idx="737">
                  <c:v>1.0937000000000001</c:v>
                </c:pt>
                <c:pt idx="738">
                  <c:v>1.0917000000000003</c:v>
                </c:pt>
                <c:pt idx="739">
                  <c:v>1.0646000000000004</c:v>
                </c:pt>
                <c:pt idx="740">
                  <c:v>1.0646000000000004</c:v>
                </c:pt>
                <c:pt idx="741">
                  <c:v>1.0646000000000004</c:v>
                </c:pt>
                <c:pt idx="742">
                  <c:v>1.0646000000000004</c:v>
                </c:pt>
                <c:pt idx="743">
                  <c:v>1.0625999999999998</c:v>
                </c:pt>
                <c:pt idx="744">
                  <c:v>1.0831999999999997</c:v>
                </c:pt>
                <c:pt idx="745">
                  <c:v>1.0743</c:v>
                </c:pt>
                <c:pt idx="746">
                  <c:v>1.0497999999999994</c:v>
                </c:pt>
                <c:pt idx="747">
                  <c:v>1.0497999999999994</c:v>
                </c:pt>
                <c:pt idx="748">
                  <c:v>1.0497999999999994</c:v>
                </c:pt>
                <c:pt idx="749">
                  <c:v>1.0752000000000006</c:v>
                </c:pt>
                <c:pt idx="750">
                  <c:v>1.0664999999999996</c:v>
                </c:pt>
                <c:pt idx="751">
                  <c:v>1.0705999999999998</c:v>
                </c:pt>
                <c:pt idx="752">
                  <c:v>1.0514000000000001</c:v>
                </c:pt>
                <c:pt idx="753">
                  <c:v>1.0286999999999997</c:v>
                </c:pt>
                <c:pt idx="754">
                  <c:v>1.0286999999999997</c:v>
                </c:pt>
                <c:pt idx="755">
                  <c:v>1.0286999999999997</c:v>
                </c:pt>
                <c:pt idx="756">
                  <c:v>1.0115000000000007</c:v>
                </c:pt>
                <c:pt idx="757">
                  <c:v>1.0270999999999999</c:v>
                </c:pt>
                <c:pt idx="758">
                  <c:v>0.97279999999999944</c:v>
                </c:pt>
                <c:pt idx="759">
                  <c:v>0.99260000000000037</c:v>
                </c:pt>
                <c:pt idx="760">
                  <c:v>1.0026000000000002</c:v>
                </c:pt>
                <c:pt idx="761">
                  <c:v>1.0026000000000002</c:v>
                </c:pt>
                <c:pt idx="762">
                  <c:v>1.0026000000000002</c:v>
                </c:pt>
                <c:pt idx="763">
                  <c:v>0.98329999999999984</c:v>
                </c:pt>
                <c:pt idx="764">
                  <c:v>1.0499000000000001</c:v>
                </c:pt>
                <c:pt idx="765">
                  <c:v>0.99939999999999962</c:v>
                </c:pt>
                <c:pt idx="766">
                  <c:v>1.0291999999999994</c:v>
                </c:pt>
                <c:pt idx="767">
                  <c:v>1.0244999999999997</c:v>
                </c:pt>
                <c:pt idx="768">
                  <c:v>1.0244999999999997</c:v>
                </c:pt>
                <c:pt idx="769">
                  <c:v>1.0244999999999997</c:v>
                </c:pt>
                <c:pt idx="770">
                  <c:v>1.0483000000000002</c:v>
                </c:pt>
                <c:pt idx="771">
                  <c:v>0.99770000000000003</c:v>
                </c:pt>
                <c:pt idx="772">
                  <c:v>1.0399000000000003</c:v>
                </c:pt>
                <c:pt idx="773">
                  <c:v>1.0613000000000001</c:v>
                </c:pt>
                <c:pt idx="774">
                  <c:v>1.0228000000000002</c:v>
                </c:pt>
                <c:pt idx="775">
                  <c:v>1.0228000000000002</c:v>
                </c:pt>
                <c:pt idx="776">
                  <c:v>1.0228000000000002</c:v>
                </c:pt>
                <c:pt idx="777">
                  <c:v>0.9870000000000001</c:v>
                </c:pt>
                <c:pt idx="778">
                  <c:v>1.0149999999999997</c:v>
                </c:pt>
                <c:pt idx="779">
                  <c:v>1.0179</c:v>
                </c:pt>
                <c:pt idx="780">
                  <c:v>0.92159999999999975</c:v>
                </c:pt>
                <c:pt idx="781">
                  <c:v>1.0208000000000004</c:v>
                </c:pt>
                <c:pt idx="782">
                  <c:v>1.0208000000000004</c:v>
                </c:pt>
                <c:pt idx="783">
                  <c:v>1.0208000000000004</c:v>
                </c:pt>
                <c:pt idx="784">
                  <c:v>1.0208000000000004</c:v>
                </c:pt>
                <c:pt idx="785">
                  <c:v>1.0099</c:v>
                </c:pt>
                <c:pt idx="786">
                  <c:v>0.97679999999999989</c:v>
                </c:pt>
                <c:pt idx="787">
                  <c:v>1.0105000000000004</c:v>
                </c:pt>
                <c:pt idx="788">
                  <c:v>0.95019999999999971</c:v>
                </c:pt>
                <c:pt idx="789">
                  <c:v>0.95019999999999971</c:v>
                </c:pt>
                <c:pt idx="790">
                  <c:v>0.95019999999999971</c:v>
                </c:pt>
                <c:pt idx="791">
                  <c:v>0.97099999999999964</c:v>
                </c:pt>
                <c:pt idx="792">
                  <c:v>0.95230000000000015</c:v>
                </c:pt>
                <c:pt idx="793">
                  <c:v>0.96469999999999967</c:v>
                </c:pt>
                <c:pt idx="794">
                  <c:v>0.91110000000000024</c:v>
                </c:pt>
                <c:pt idx="795">
                  <c:v>0.91029999999999944</c:v>
                </c:pt>
                <c:pt idx="796">
                  <c:v>0.91029999999999944</c:v>
                </c:pt>
                <c:pt idx="797">
                  <c:v>0.91029999999999944</c:v>
                </c:pt>
                <c:pt idx="798">
                  <c:v>0.91049999999999986</c:v>
                </c:pt>
                <c:pt idx="799">
                  <c:v>0.89939999999999998</c:v>
                </c:pt>
                <c:pt idx="800">
                  <c:v>0.79530000000000012</c:v>
                </c:pt>
                <c:pt idx="801">
                  <c:v>0.81699999999999928</c:v>
                </c:pt>
                <c:pt idx="802">
                  <c:v>0.83250000000000046</c:v>
                </c:pt>
                <c:pt idx="803">
                  <c:v>0.83250000000000046</c:v>
                </c:pt>
                <c:pt idx="804">
                  <c:v>0.83250000000000046</c:v>
                </c:pt>
                <c:pt idx="805">
                  <c:v>0.78759999999999941</c:v>
                </c:pt>
                <c:pt idx="806">
                  <c:v>0.83879999999999999</c:v>
                </c:pt>
                <c:pt idx="807">
                  <c:v>0.7959000000000005</c:v>
                </c:pt>
                <c:pt idx="808">
                  <c:v>0.85789999999999988</c:v>
                </c:pt>
                <c:pt idx="809">
                  <c:v>0.84440000000000026</c:v>
                </c:pt>
                <c:pt idx="810">
                  <c:v>0.84440000000000026</c:v>
                </c:pt>
                <c:pt idx="811">
                  <c:v>0.84440000000000026</c:v>
                </c:pt>
                <c:pt idx="812">
                  <c:v>0.83499999999999996</c:v>
                </c:pt>
                <c:pt idx="813">
                  <c:v>0.83499999999999996</c:v>
                </c:pt>
                <c:pt idx="814">
                  <c:v>0.86369999999999969</c:v>
                </c:pt>
                <c:pt idx="815">
                  <c:v>0.81879999999999953</c:v>
                </c:pt>
                <c:pt idx="816">
                  <c:v>0.79070000000000018</c:v>
                </c:pt>
                <c:pt idx="817">
                  <c:v>0.79070000000000018</c:v>
                </c:pt>
                <c:pt idx="818">
                  <c:v>0.79070000000000018</c:v>
                </c:pt>
                <c:pt idx="819">
                  <c:v>0.79239999999999977</c:v>
                </c:pt>
                <c:pt idx="820">
                  <c:v>0.81559999999999988</c:v>
                </c:pt>
                <c:pt idx="821">
                  <c:v>0.80129999999999946</c:v>
                </c:pt>
                <c:pt idx="822">
                  <c:v>0.85049999999999937</c:v>
                </c:pt>
                <c:pt idx="823">
                  <c:v>0.87670000000000048</c:v>
                </c:pt>
                <c:pt idx="824">
                  <c:v>0.87670000000000048</c:v>
                </c:pt>
                <c:pt idx="825">
                  <c:v>0.87670000000000048</c:v>
                </c:pt>
                <c:pt idx="826">
                  <c:v>0.89419999999999966</c:v>
                </c:pt>
                <c:pt idx="827">
                  <c:v>0.94199999999999973</c:v>
                </c:pt>
                <c:pt idx="828">
                  <c:v>0.93990000000000018</c:v>
                </c:pt>
                <c:pt idx="829">
                  <c:v>0.93990000000000018</c:v>
                </c:pt>
                <c:pt idx="830">
                  <c:v>0.92279999999999962</c:v>
                </c:pt>
                <c:pt idx="831">
                  <c:v>0.92279999999999962</c:v>
                </c:pt>
                <c:pt idx="832">
                  <c:v>0.92279999999999962</c:v>
                </c:pt>
                <c:pt idx="833">
                  <c:v>0.87150000000000016</c:v>
                </c:pt>
                <c:pt idx="834">
                  <c:v>0.88750000000000018</c:v>
                </c:pt>
                <c:pt idx="835">
                  <c:v>0.88569999999999993</c:v>
                </c:pt>
                <c:pt idx="836">
                  <c:v>0.85890000000000022</c:v>
                </c:pt>
                <c:pt idx="837">
                  <c:v>0.8268999999999993</c:v>
                </c:pt>
                <c:pt idx="838">
                  <c:v>0.8268999999999993</c:v>
                </c:pt>
                <c:pt idx="839">
                  <c:v>0.8268999999999993</c:v>
                </c:pt>
                <c:pt idx="840">
                  <c:v>0.83870000000000022</c:v>
                </c:pt>
                <c:pt idx="841">
                  <c:v>0.8351999999999995</c:v>
                </c:pt>
                <c:pt idx="842">
                  <c:v>0.88320000000000043</c:v>
                </c:pt>
                <c:pt idx="843">
                  <c:v>0.8633999999999995</c:v>
                </c:pt>
                <c:pt idx="844">
                  <c:v>0.86390000000000011</c:v>
                </c:pt>
                <c:pt idx="845">
                  <c:v>0.86390000000000011</c:v>
                </c:pt>
                <c:pt idx="846">
                  <c:v>0.86390000000000011</c:v>
                </c:pt>
                <c:pt idx="847">
                  <c:v>0.88569999999999993</c:v>
                </c:pt>
                <c:pt idx="848">
                  <c:v>0.91300000000000026</c:v>
                </c:pt>
                <c:pt idx="849">
                  <c:v>0.9032</c:v>
                </c:pt>
                <c:pt idx="850">
                  <c:v>0.91030000000000033</c:v>
                </c:pt>
                <c:pt idx="851">
                  <c:v>0.89189999999999969</c:v>
                </c:pt>
                <c:pt idx="852">
                  <c:v>0.89189999999999969</c:v>
                </c:pt>
                <c:pt idx="853">
                  <c:v>0.89189999999999969</c:v>
                </c:pt>
                <c:pt idx="854">
                  <c:v>0.8772000000000002</c:v>
                </c:pt>
                <c:pt idx="855">
                  <c:v>0.86120000000000019</c:v>
                </c:pt>
                <c:pt idx="856">
                  <c:v>0.87950000000000017</c:v>
                </c:pt>
                <c:pt idx="857">
                  <c:v>0.87950000000000017</c:v>
                </c:pt>
                <c:pt idx="858">
                  <c:v>0.86929999999999996</c:v>
                </c:pt>
                <c:pt idx="859">
                  <c:v>0.86929999999999996</c:v>
                </c:pt>
                <c:pt idx="860">
                  <c:v>0.86929999999999996</c:v>
                </c:pt>
                <c:pt idx="861">
                  <c:v>0.89880000000000049</c:v>
                </c:pt>
                <c:pt idx="862">
                  <c:v>0.88009999999999966</c:v>
                </c:pt>
                <c:pt idx="863">
                  <c:v>0.85299999999999976</c:v>
                </c:pt>
                <c:pt idx="864">
                  <c:v>0.85299999999999976</c:v>
                </c:pt>
                <c:pt idx="865">
                  <c:v>0.82030000000000047</c:v>
                </c:pt>
                <c:pt idx="866">
                  <c:v>0.82030000000000047</c:v>
                </c:pt>
                <c:pt idx="867">
                  <c:v>0.82030000000000047</c:v>
                </c:pt>
                <c:pt idx="868">
                  <c:v>0.8468</c:v>
                </c:pt>
                <c:pt idx="869">
                  <c:v>0.85700000000000021</c:v>
                </c:pt>
                <c:pt idx="870">
                  <c:v>0.84949999999999992</c:v>
                </c:pt>
                <c:pt idx="871">
                  <c:v>0.84079999999999977</c:v>
                </c:pt>
                <c:pt idx="872">
                  <c:v>0.85069999999999979</c:v>
                </c:pt>
                <c:pt idx="873">
                  <c:v>0.85069999999999979</c:v>
                </c:pt>
                <c:pt idx="874">
                  <c:v>0.85069999999999979</c:v>
                </c:pt>
                <c:pt idx="875">
                  <c:v>0.86679999999999957</c:v>
                </c:pt>
                <c:pt idx="876">
                  <c:v>0.85580000000000034</c:v>
                </c:pt>
                <c:pt idx="877">
                  <c:v>0.8879999999999999</c:v>
                </c:pt>
                <c:pt idx="878">
                  <c:v>0.84959999999999969</c:v>
                </c:pt>
                <c:pt idx="879">
                  <c:v>0.82209999999999983</c:v>
                </c:pt>
                <c:pt idx="880">
                  <c:v>0.82209999999999983</c:v>
                </c:pt>
                <c:pt idx="881">
                  <c:v>0.82209999999999983</c:v>
                </c:pt>
                <c:pt idx="882">
                  <c:v>0.82209999999999983</c:v>
                </c:pt>
                <c:pt idx="883">
                  <c:v>0.84349999999999969</c:v>
                </c:pt>
                <c:pt idx="884">
                  <c:v>0.86720000000000041</c:v>
                </c:pt>
                <c:pt idx="885">
                  <c:v>0.85909999999999975</c:v>
                </c:pt>
                <c:pt idx="886">
                  <c:v>0.95279999999999987</c:v>
                </c:pt>
                <c:pt idx="887">
                  <c:v>0.95279999999999987</c:v>
                </c:pt>
                <c:pt idx="888">
                  <c:v>0.95279999999999987</c:v>
                </c:pt>
                <c:pt idx="889">
                  <c:v>0.93070000000000075</c:v>
                </c:pt>
                <c:pt idx="890">
                  <c:v>0.89979999999999993</c:v>
                </c:pt>
                <c:pt idx="891">
                  <c:v>0.89880000000000049</c:v>
                </c:pt>
                <c:pt idx="892">
                  <c:v>0.91469999999999985</c:v>
                </c:pt>
                <c:pt idx="893">
                  <c:v>0.94850000000000012</c:v>
                </c:pt>
                <c:pt idx="894">
                  <c:v>0.94850000000000012</c:v>
                </c:pt>
                <c:pt idx="895">
                  <c:v>0.94850000000000012</c:v>
                </c:pt>
                <c:pt idx="896">
                  <c:v>0.90160000000000018</c:v>
                </c:pt>
                <c:pt idx="897">
                  <c:v>0.90649999999999942</c:v>
                </c:pt>
                <c:pt idx="898">
                  <c:v>0.89349999999999952</c:v>
                </c:pt>
                <c:pt idx="899">
                  <c:v>0.96889999999999965</c:v>
                </c:pt>
                <c:pt idx="900">
                  <c:v>0.93099999999999916</c:v>
                </c:pt>
                <c:pt idx="901">
                  <c:v>0.93099999999999916</c:v>
                </c:pt>
                <c:pt idx="902">
                  <c:v>0.93099999999999916</c:v>
                </c:pt>
                <c:pt idx="903">
                  <c:v>0.92689999999999984</c:v>
                </c:pt>
                <c:pt idx="904" formatCode="m/d/yyyy">
                  <c:v>0.95530000000000026</c:v>
                </c:pt>
                <c:pt idx="905" formatCode="m/d/yyyy">
                  <c:v>0.93160000000000043</c:v>
                </c:pt>
                <c:pt idx="906" formatCode="m/d/yyyy">
                  <c:v>0.98090000000000011</c:v>
                </c:pt>
                <c:pt idx="907" formatCode="m/d/yyyy">
                  <c:v>0.98470000000000013</c:v>
                </c:pt>
                <c:pt idx="908" formatCode="m/d/yyyy">
                  <c:v>0.98470000000000013</c:v>
                </c:pt>
                <c:pt idx="909" formatCode="m/d/yyyy">
                  <c:v>0.98470000000000013</c:v>
                </c:pt>
                <c:pt idx="910" formatCode="m/d/yyyy">
                  <c:v>0.98470000000000013</c:v>
                </c:pt>
                <c:pt idx="911" formatCode="m/d/yyyy">
                  <c:v>0.9211999999999998</c:v>
                </c:pt>
                <c:pt idx="912" formatCode="m/d/yyyy">
                  <c:v>0.8963000000000001</c:v>
                </c:pt>
                <c:pt idx="913" formatCode="m/d/yyyy">
                  <c:v>0.9706999999999999</c:v>
                </c:pt>
                <c:pt idx="914" formatCode="m/d/yyyy">
                  <c:v>0.96739999999999959</c:v>
                </c:pt>
                <c:pt idx="915" formatCode="m/d/yyyy">
                  <c:v>0.96739999999999959</c:v>
                </c:pt>
                <c:pt idx="916" formatCode="m/d/yyyy">
                  <c:v>0.96739999999999959</c:v>
                </c:pt>
                <c:pt idx="917" formatCode="m/d/yyyy">
                  <c:v>0.99809999999999999</c:v>
                </c:pt>
                <c:pt idx="918" formatCode="m/d/yyyy">
                  <c:v>0.99500000000000011</c:v>
                </c:pt>
                <c:pt idx="919" formatCode="m/d/yyyy">
                  <c:v>0.97909999999999986</c:v>
                </c:pt>
                <c:pt idx="920" formatCode="m/d/yyyy">
                  <c:v>1.0369000000000002</c:v>
                </c:pt>
                <c:pt idx="921" formatCode="m/d/yyyy">
                  <c:v>1.0945</c:v>
                </c:pt>
                <c:pt idx="922" formatCode="m/d/yyyy">
                  <c:v>1.0945</c:v>
                </c:pt>
                <c:pt idx="923" formatCode="m/d/yyyy">
                  <c:v>1.0945</c:v>
                </c:pt>
                <c:pt idx="924" formatCode="m/d/yyyy">
                  <c:v>1.0154999999999994</c:v>
                </c:pt>
                <c:pt idx="925" formatCode="m/d/yyyy">
                  <c:v>1.0316000000000001</c:v>
                </c:pt>
                <c:pt idx="926" formatCode="m/d/yyyy">
                  <c:v>0.96309999999999985</c:v>
                </c:pt>
                <c:pt idx="927" formatCode="m/d/yyyy">
                  <c:v>0.93169999999999931</c:v>
                </c:pt>
                <c:pt idx="928" formatCode="m/d/yyyy">
                  <c:v>0.98669999999999991</c:v>
                </c:pt>
                <c:pt idx="929" formatCode="m/d/yyyy">
                  <c:v>0.98669999999999991</c:v>
                </c:pt>
                <c:pt idx="930" formatCode="m/d/yyyy">
                  <c:v>0.98669999999999991</c:v>
                </c:pt>
                <c:pt idx="931" formatCode="m/d/yyyy">
                  <c:v>1.0852000000000004</c:v>
                </c:pt>
                <c:pt idx="932" formatCode="m/d/yyyy">
                  <c:v>0.98229999999999951</c:v>
                </c:pt>
                <c:pt idx="933" formatCode="m/d/yyyy">
                  <c:v>0.95540000000000003</c:v>
                </c:pt>
                <c:pt idx="934" formatCode="m/d/yyyy">
                  <c:v>0.97710000000000008</c:v>
                </c:pt>
                <c:pt idx="935" formatCode="m/d/yyyy">
                  <c:v>1.0122999999999998</c:v>
                </c:pt>
                <c:pt idx="936" formatCode="m/d/yyyy">
                  <c:v>1.0122999999999998</c:v>
                </c:pt>
                <c:pt idx="937" formatCode="m/d/yyyy">
                  <c:v>1.0122999999999998</c:v>
                </c:pt>
                <c:pt idx="938" formatCode="m/d/yyyy">
                  <c:v>1.0329999999999995</c:v>
                </c:pt>
                <c:pt idx="939" formatCode="m/d/yyyy">
                  <c:v>1.0164999999999997</c:v>
                </c:pt>
                <c:pt idx="940" formatCode="m/d/yyyy">
                  <c:v>0.96</c:v>
                </c:pt>
                <c:pt idx="941" formatCode="m/d/yyyy">
                  <c:v>1.0407000000000002</c:v>
                </c:pt>
                <c:pt idx="942" formatCode="m/d/yyyy">
                  <c:v>1.0274000000000001</c:v>
                </c:pt>
                <c:pt idx="943" formatCode="m/d/yyyy">
                  <c:v>1.0274000000000001</c:v>
                </c:pt>
                <c:pt idx="944" formatCode="m/d/yyyy">
                  <c:v>1.0274000000000001</c:v>
                </c:pt>
                <c:pt idx="945" formatCode="m/d/yyyy">
                  <c:v>1.0780000000000003</c:v>
                </c:pt>
                <c:pt idx="946" formatCode="m/d/yyyy">
                  <c:v>1.0721000000000007</c:v>
                </c:pt>
                <c:pt idx="947" formatCode="m/d/yyyy">
                  <c:v>1.0057999999999998</c:v>
                </c:pt>
                <c:pt idx="948" formatCode="m/d/yyyy">
                  <c:v>1.0103</c:v>
                </c:pt>
                <c:pt idx="949" formatCode="m/d/yyyy">
                  <c:v>1.0871999999999993</c:v>
                </c:pt>
                <c:pt idx="950" formatCode="m/d/yyyy">
                  <c:v>1.0871999999999993</c:v>
                </c:pt>
                <c:pt idx="951" formatCode="m/d/yyyy">
                  <c:v>1.0871999999999993</c:v>
                </c:pt>
                <c:pt idx="952" formatCode="m/d/yyyy">
                  <c:v>1.1478000000000002</c:v>
                </c:pt>
                <c:pt idx="953" formatCode="m/d/yyyy">
                  <c:v>1.1563999999999997</c:v>
                </c:pt>
                <c:pt idx="954" formatCode="m/d/yyyy">
                  <c:v>1.0574000000000003</c:v>
                </c:pt>
                <c:pt idx="955" formatCode="m/d/yyyy">
                  <c:v>1.1161000000000003</c:v>
                </c:pt>
                <c:pt idx="956" formatCode="m/d/yyyy">
                  <c:v>1.0763999999999996</c:v>
                </c:pt>
                <c:pt idx="957" formatCode="m/d/yyyy">
                  <c:v>1.0763999999999996</c:v>
                </c:pt>
                <c:pt idx="958" formatCode="m/d/yyyy">
                  <c:v>1.0763999999999996</c:v>
                </c:pt>
                <c:pt idx="959" formatCode="m/d/yyyy">
                  <c:v>1.0922999999999998</c:v>
                </c:pt>
                <c:pt idx="960" formatCode="m/d/yyyy">
                  <c:v>1.1519000000000004</c:v>
                </c:pt>
                <c:pt idx="961" formatCode="m/d/yyyy">
                  <c:v>1.0129000000000001</c:v>
                </c:pt>
                <c:pt idx="962" formatCode="m/d/yyyy">
                  <c:v>1.0275999999999996</c:v>
                </c:pt>
                <c:pt idx="963" formatCode="m/d/yyyy">
                  <c:v>0.99899999999999967</c:v>
                </c:pt>
                <c:pt idx="964" formatCode="m/d/yyyy">
                  <c:v>0.99899999999999967</c:v>
                </c:pt>
                <c:pt idx="965" formatCode="m/d/yyyy">
                  <c:v>0.99899999999999967</c:v>
                </c:pt>
                <c:pt idx="966" formatCode="m/d/yyyy">
                  <c:v>1.0516999999999994</c:v>
                </c:pt>
                <c:pt idx="967" formatCode="m/d/yyyy">
                  <c:v>1.0321000000000007</c:v>
                </c:pt>
                <c:pt idx="968" formatCode="m/d/yyyy">
                  <c:v>0.99960000000000004</c:v>
                </c:pt>
                <c:pt idx="969" formatCode="m/d/yyyy">
                  <c:v>0.97879999999999967</c:v>
                </c:pt>
                <c:pt idx="970" formatCode="m/d/yyyy">
                  <c:v>0.98899999999999988</c:v>
                </c:pt>
                <c:pt idx="971" formatCode="m/d/yyyy">
                  <c:v>0.98899999999999988</c:v>
                </c:pt>
                <c:pt idx="972" formatCode="m/d/yyyy">
                  <c:v>0.98899999999999988</c:v>
                </c:pt>
                <c:pt idx="973" formatCode="m/d/yyyy">
                  <c:v>0.99199999999999999</c:v>
                </c:pt>
                <c:pt idx="974" formatCode="m/d/yyyy">
                  <c:v>0.95840000000000014</c:v>
                </c:pt>
                <c:pt idx="975" formatCode="m/d/yyyy">
                  <c:v>0.94449999999999967</c:v>
                </c:pt>
                <c:pt idx="976" formatCode="m/d/yyyy">
                  <c:v>0.94460000000000033</c:v>
                </c:pt>
                <c:pt idx="977" formatCode="m/d/yyyy">
                  <c:v>0.96729999999999983</c:v>
                </c:pt>
                <c:pt idx="978" formatCode="m/d/yyyy">
                  <c:v>0.96729999999999983</c:v>
                </c:pt>
                <c:pt idx="979" formatCode="m/d/yyyy">
                  <c:v>0.96729999999999983</c:v>
                </c:pt>
                <c:pt idx="980" formatCode="m/d/yyyy">
                  <c:v>0.95749999999999957</c:v>
                </c:pt>
                <c:pt idx="981" formatCode="m/d/yyyy">
                  <c:v>0.98849999999999927</c:v>
                </c:pt>
                <c:pt idx="982" formatCode="m/d/yyyy">
                  <c:v>0.93919999999999959</c:v>
                </c:pt>
                <c:pt idx="983" formatCode="m/d/yyyy">
                  <c:v>0.99040000000000017</c:v>
                </c:pt>
                <c:pt idx="984" formatCode="m/d/yyyy">
                  <c:v>0.96520000000000028</c:v>
                </c:pt>
                <c:pt idx="985" formatCode="m/d/yyyy">
                  <c:v>0.96520000000000028</c:v>
                </c:pt>
                <c:pt idx="986" formatCode="m/d/yyyy">
                  <c:v>0.96520000000000028</c:v>
                </c:pt>
                <c:pt idx="987" formatCode="m/d/yyyy">
                  <c:v>0.93079999999999963</c:v>
                </c:pt>
                <c:pt idx="988" formatCode="m/d/yyyy">
                  <c:v>0.93590000000000018</c:v>
                </c:pt>
                <c:pt idx="989" formatCode="m/d/yyyy">
                  <c:v>0.9150999999999998</c:v>
                </c:pt>
                <c:pt idx="990" formatCode="m/d/yyyy">
                  <c:v>0.86390000000000011</c:v>
                </c:pt>
                <c:pt idx="991" formatCode="m/d/yyyy">
                  <c:v>0.91190000000000015</c:v>
                </c:pt>
                <c:pt idx="992" formatCode="m/d/yyyy">
                  <c:v>0.91190000000000015</c:v>
                </c:pt>
                <c:pt idx="993" formatCode="m/d/yyyy">
                  <c:v>0.91190000000000015</c:v>
                </c:pt>
                <c:pt idx="994" formatCode="m/d/yyyy">
                  <c:v>0.88659999999999961</c:v>
                </c:pt>
                <c:pt idx="995" formatCode="m/d/yyyy">
                  <c:v>0.87600000000000033</c:v>
                </c:pt>
                <c:pt idx="996" formatCode="m/d/yyyy">
                  <c:v>0.88419999999999987</c:v>
                </c:pt>
                <c:pt idx="997" formatCode="m/d/yyyy">
                  <c:v>0.86439999999999984</c:v>
                </c:pt>
                <c:pt idx="998" formatCode="m/d/yyyy">
                  <c:v>0.84660000000000046</c:v>
                </c:pt>
                <c:pt idx="999" formatCode="m/d/yyyy">
                  <c:v>0.84660000000000046</c:v>
                </c:pt>
                <c:pt idx="1000" formatCode="m/d/yyyy">
                  <c:v>0.84660000000000046</c:v>
                </c:pt>
                <c:pt idx="1001" formatCode="m/d/yyyy">
                  <c:v>0.88260000000000005</c:v>
                </c:pt>
                <c:pt idx="1002" formatCode="m/d/yyyy">
                  <c:v>0.87370000000000037</c:v>
                </c:pt>
                <c:pt idx="1003" formatCode="m/d/yyyy">
                  <c:v>0.79550000000000054</c:v>
                </c:pt>
                <c:pt idx="1004" formatCode="m/d/yyyy">
                  <c:v>0.9234</c:v>
                </c:pt>
                <c:pt idx="1005" formatCode="m/d/yyyy">
                  <c:v>0.91819999999999968</c:v>
                </c:pt>
                <c:pt idx="1006" formatCode="m/d/yyyy">
                  <c:v>0.91819999999999968</c:v>
                </c:pt>
                <c:pt idx="1007" formatCode="m/d/yyyy">
                  <c:v>0.91819999999999968</c:v>
                </c:pt>
                <c:pt idx="1008" formatCode="m/d/yyyy">
                  <c:v>0.91819999999999968</c:v>
                </c:pt>
                <c:pt idx="1009" formatCode="m/d/yyyy">
                  <c:v>0.92939999999999934</c:v>
                </c:pt>
                <c:pt idx="1010" formatCode="m/d/yyyy">
                  <c:v>0.89029999999999987</c:v>
                </c:pt>
                <c:pt idx="1011" formatCode="m/d/yyyy">
                  <c:v>0.88969999999999949</c:v>
                </c:pt>
                <c:pt idx="1012" formatCode="m/d/yyyy">
                  <c:v>0.88149999999999995</c:v>
                </c:pt>
                <c:pt idx="1013" formatCode="m/d/yyyy">
                  <c:v>0.88149999999999995</c:v>
                </c:pt>
                <c:pt idx="1014" formatCode="m/d/yyyy">
                  <c:v>0.88149999999999995</c:v>
                </c:pt>
                <c:pt idx="1015" formatCode="m/d/yyyy">
                  <c:v>0.87780000000000058</c:v>
                </c:pt>
                <c:pt idx="1016" formatCode="m/d/yyyy">
                  <c:v>0.87469999999999981</c:v>
                </c:pt>
                <c:pt idx="1017" formatCode="m/d/yyyy">
                  <c:v>0.84140000000000015</c:v>
                </c:pt>
                <c:pt idx="1018" formatCode="m/d/yyyy">
                  <c:v>0.8631000000000002</c:v>
                </c:pt>
                <c:pt idx="1019" formatCode="m/d/yyyy">
                  <c:v>0.83169999999999966</c:v>
                </c:pt>
                <c:pt idx="1020" formatCode="m/d/yyyy">
                  <c:v>0.83169999999999966</c:v>
                </c:pt>
                <c:pt idx="1021" formatCode="m/d/yyyy">
                  <c:v>0.83169999999999966</c:v>
                </c:pt>
                <c:pt idx="1022" formatCode="m/d/yyyy">
                  <c:v>0.83980000000000032</c:v>
                </c:pt>
                <c:pt idx="1023" formatCode="m/d/yyyy">
                  <c:v>0.87450000000000028</c:v>
                </c:pt>
                <c:pt idx="1024" formatCode="m/d/yyyy">
                  <c:v>0.8456999999999999</c:v>
                </c:pt>
                <c:pt idx="1025" formatCode="m/d/yyyy">
                  <c:v>0.91190000000000015</c:v>
                </c:pt>
                <c:pt idx="1026" formatCode="m/d/yyyy">
                  <c:v>0.89409999999999989</c:v>
                </c:pt>
                <c:pt idx="1027" formatCode="m/d/yyyy">
                  <c:v>0.89409999999999989</c:v>
                </c:pt>
                <c:pt idx="1028" formatCode="m/d/yyyy">
                  <c:v>0.8210999999999995</c:v>
                </c:pt>
                <c:pt idx="1029" formatCode="m/d/yyyy">
                  <c:v>0.79300000000000015</c:v>
                </c:pt>
                <c:pt idx="1030" formatCode="m/d/yyyy">
                  <c:v>0.85559999999999992</c:v>
                </c:pt>
                <c:pt idx="1031" formatCode="m/d/yyyy">
                  <c:v>0.84109999999999996</c:v>
                </c:pt>
                <c:pt idx="1032" formatCode="m/d/yyyy">
                  <c:v>0.88970000000000038</c:v>
                </c:pt>
                <c:pt idx="1033" formatCode="m/d/yyyy">
                  <c:v>0.88970000000000038</c:v>
                </c:pt>
                <c:pt idx="1034" formatCode="m/d/yyyy">
                  <c:v>0.88970000000000038</c:v>
                </c:pt>
                <c:pt idx="1035" formatCode="m/d/yyyy">
                  <c:v>0.88970000000000038</c:v>
                </c:pt>
                <c:pt idx="1036" formatCode="m/d/yyyy">
                  <c:v>0.86920000000000019</c:v>
                </c:pt>
                <c:pt idx="1037" formatCode="m/d/yyyy">
                  <c:v>0.87709999999999955</c:v>
                </c:pt>
                <c:pt idx="1038" formatCode="m/d/yyyy">
                  <c:v>0.9538000000000002</c:v>
                </c:pt>
                <c:pt idx="1039" formatCode="m/d/yyyy">
                  <c:v>0.92579999999999973</c:v>
                </c:pt>
                <c:pt idx="1040" formatCode="m/d/yyyy">
                  <c:v>0.93840000000000057</c:v>
                </c:pt>
                <c:pt idx="1041" formatCode="m/d/yyyy">
                  <c:v>0.93840000000000057</c:v>
                </c:pt>
                <c:pt idx="1042" formatCode="m/d/yyyy">
                  <c:v>0.93840000000000057</c:v>
                </c:pt>
                <c:pt idx="1043" formatCode="m/d/yyyy">
                  <c:v>0.93060000000000009</c:v>
                </c:pt>
                <c:pt idx="1044" formatCode="m/d/yyyy">
                  <c:v>0.85179999999999989</c:v>
                </c:pt>
                <c:pt idx="1045" formatCode="m/d/yyyy">
                  <c:v>0.89290000000000003</c:v>
                </c:pt>
                <c:pt idx="1046" formatCode="m/d/yyyy">
                  <c:v>0.89780000000000015</c:v>
                </c:pt>
                <c:pt idx="1047" formatCode="m/d/yyyy">
                  <c:v>0.89780000000000015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59-48F3-A7B0-EE67635744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8208872"/>
        <c:axId val="958206248"/>
      </c:lineChart>
      <c:dateAx>
        <c:axId val="958208872"/>
        <c:scaling>
          <c:orientation val="minMax"/>
        </c:scaling>
        <c:delete val="0"/>
        <c:axPos val="b"/>
        <c:numFmt formatCode="mm/yyyy" sourceLinked="0"/>
        <c:majorTickMark val="out"/>
        <c:minorTickMark val="none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958206248"/>
        <c:crosses val="autoZero"/>
        <c:auto val="1"/>
        <c:lblOffset val="100"/>
        <c:baseTimeUnit val="days"/>
        <c:majorUnit val="1"/>
        <c:majorTimeUnit val="months"/>
      </c:dateAx>
      <c:valAx>
        <c:axId val="958206248"/>
        <c:scaling>
          <c:orientation val="minMax"/>
          <c:max val="2.1"/>
          <c:min val="-0.9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958208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1756499973688"/>
          <c:y val="0.95084994868937811"/>
          <c:w val="0.37708192546811464"/>
          <c:h val="4.91500513106218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i="0">
          <a:latin typeface="Assistant" panose="00000500000000000000" pitchFamily="2" charset="-79"/>
          <a:cs typeface="Assistant" panose="00000500000000000000" pitchFamily="2" charset="-79"/>
        </a:defRPr>
      </a:pPr>
      <a:endParaRPr lang="he-IL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200" b="1" i="0" u="none" strike="noStrike" kern="1200" baseline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Figure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28b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: 5-year CDS premium</a:t>
            </a:r>
            <a:endParaRPr lang="he-IL" sz="1200" b="1" i="0" u="none" strike="noStrike" kern="1200" baseline="0" dirty="0">
              <a:solidFill>
                <a:schemeClr val="tx1"/>
              </a:solidFill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32406169721944494"/>
          <c:y val="3.475488543192977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8.5979655050562556E-2"/>
          <c:y val="9.1160708800931425E-2"/>
          <c:w val="0.86749336545712008"/>
          <c:h val="0.74128465595301618"/>
        </c:manualLayout>
      </c:layout>
      <c:lineChart>
        <c:grouping val="standard"/>
        <c:varyColors val="0"/>
        <c:ser>
          <c:idx val="0"/>
          <c:order val="0"/>
          <c:tx>
            <c:strRef>
              <c:f>'איור 28ב נתונים'!$B$2</c:f>
              <c:strCache>
                <c:ptCount val="1"/>
                <c:pt idx="0">
                  <c:v>Mexcio</c:v>
                </c:pt>
              </c:strCache>
            </c:strRef>
          </c:tx>
          <c:spPr>
            <a:ln w="19050" cap="rnd">
              <a:solidFill>
                <a:srgbClr val="D98D25"/>
              </a:solidFill>
              <a:round/>
            </a:ln>
            <a:effectLst/>
          </c:spPr>
          <c:marker>
            <c:symbol val="none"/>
          </c:marker>
          <c:cat>
            <c:numRef>
              <c:f>'איור 28ב נתונים'!$A$3:$A$1591</c:f>
              <c:numCache>
                <c:formatCode>m/d/yyyy</c:formatCode>
                <c:ptCount val="1589"/>
                <c:pt idx="0">
                  <c:v>44928</c:v>
                </c:pt>
                <c:pt idx="1">
                  <c:v>44929</c:v>
                </c:pt>
                <c:pt idx="2">
                  <c:v>44930</c:v>
                </c:pt>
                <c:pt idx="3">
                  <c:v>44931</c:v>
                </c:pt>
                <c:pt idx="4">
                  <c:v>44932</c:v>
                </c:pt>
                <c:pt idx="5">
                  <c:v>44935</c:v>
                </c:pt>
                <c:pt idx="6">
                  <c:v>44936</c:v>
                </c:pt>
                <c:pt idx="7">
                  <c:v>44937</c:v>
                </c:pt>
                <c:pt idx="8">
                  <c:v>44938</c:v>
                </c:pt>
                <c:pt idx="9">
                  <c:v>44939</c:v>
                </c:pt>
                <c:pt idx="10">
                  <c:v>44942</c:v>
                </c:pt>
                <c:pt idx="11">
                  <c:v>44943</c:v>
                </c:pt>
                <c:pt idx="12">
                  <c:v>44944</c:v>
                </c:pt>
                <c:pt idx="13">
                  <c:v>44945</c:v>
                </c:pt>
                <c:pt idx="14">
                  <c:v>44946</c:v>
                </c:pt>
                <c:pt idx="15">
                  <c:v>44949</c:v>
                </c:pt>
                <c:pt idx="16">
                  <c:v>44950</c:v>
                </c:pt>
                <c:pt idx="17">
                  <c:v>44951</c:v>
                </c:pt>
                <c:pt idx="18">
                  <c:v>44952</c:v>
                </c:pt>
                <c:pt idx="19">
                  <c:v>44953</c:v>
                </c:pt>
                <c:pt idx="20">
                  <c:v>44956</c:v>
                </c:pt>
                <c:pt idx="21">
                  <c:v>44957</c:v>
                </c:pt>
                <c:pt idx="22">
                  <c:v>44958</c:v>
                </c:pt>
                <c:pt idx="23">
                  <c:v>44959</c:v>
                </c:pt>
                <c:pt idx="24">
                  <c:v>44960</c:v>
                </c:pt>
                <c:pt idx="25">
                  <c:v>44963</c:v>
                </c:pt>
                <c:pt idx="26">
                  <c:v>44964</c:v>
                </c:pt>
                <c:pt idx="27">
                  <c:v>44965</c:v>
                </c:pt>
                <c:pt idx="28">
                  <c:v>44966</c:v>
                </c:pt>
                <c:pt idx="29">
                  <c:v>44967</c:v>
                </c:pt>
                <c:pt idx="30">
                  <c:v>44970</c:v>
                </c:pt>
                <c:pt idx="31">
                  <c:v>44971</c:v>
                </c:pt>
                <c:pt idx="32">
                  <c:v>44972</c:v>
                </c:pt>
                <c:pt idx="33">
                  <c:v>44973</c:v>
                </c:pt>
                <c:pt idx="34">
                  <c:v>44974</c:v>
                </c:pt>
                <c:pt idx="35">
                  <c:v>44977</c:v>
                </c:pt>
                <c:pt idx="36">
                  <c:v>44978</c:v>
                </c:pt>
                <c:pt idx="37">
                  <c:v>44979</c:v>
                </c:pt>
                <c:pt idx="38">
                  <c:v>44980</c:v>
                </c:pt>
                <c:pt idx="39">
                  <c:v>44981</c:v>
                </c:pt>
                <c:pt idx="40">
                  <c:v>44984</c:v>
                </c:pt>
                <c:pt idx="41">
                  <c:v>44985</c:v>
                </c:pt>
                <c:pt idx="42">
                  <c:v>44986</c:v>
                </c:pt>
                <c:pt idx="43">
                  <c:v>44987</c:v>
                </c:pt>
                <c:pt idx="44">
                  <c:v>44988</c:v>
                </c:pt>
                <c:pt idx="45">
                  <c:v>44991</c:v>
                </c:pt>
                <c:pt idx="46">
                  <c:v>44992</c:v>
                </c:pt>
                <c:pt idx="47">
                  <c:v>44993</c:v>
                </c:pt>
                <c:pt idx="48">
                  <c:v>44994</c:v>
                </c:pt>
                <c:pt idx="49">
                  <c:v>44995</c:v>
                </c:pt>
                <c:pt idx="50">
                  <c:v>44998</c:v>
                </c:pt>
                <c:pt idx="51">
                  <c:v>44999</c:v>
                </c:pt>
                <c:pt idx="52">
                  <c:v>45000</c:v>
                </c:pt>
                <c:pt idx="53">
                  <c:v>45001</c:v>
                </c:pt>
                <c:pt idx="54">
                  <c:v>45002</c:v>
                </c:pt>
                <c:pt idx="55">
                  <c:v>45005</c:v>
                </c:pt>
                <c:pt idx="56">
                  <c:v>45006</c:v>
                </c:pt>
                <c:pt idx="57">
                  <c:v>45007</c:v>
                </c:pt>
                <c:pt idx="58">
                  <c:v>45008</c:v>
                </c:pt>
                <c:pt idx="59">
                  <c:v>45009</c:v>
                </c:pt>
                <c:pt idx="60">
                  <c:v>45012</c:v>
                </c:pt>
                <c:pt idx="61">
                  <c:v>45013</c:v>
                </c:pt>
                <c:pt idx="62">
                  <c:v>45014</c:v>
                </c:pt>
                <c:pt idx="63">
                  <c:v>45015</c:v>
                </c:pt>
                <c:pt idx="64">
                  <c:v>45016</c:v>
                </c:pt>
                <c:pt idx="65">
                  <c:v>45019</c:v>
                </c:pt>
                <c:pt idx="66">
                  <c:v>45020</c:v>
                </c:pt>
                <c:pt idx="67">
                  <c:v>45021</c:v>
                </c:pt>
                <c:pt idx="68">
                  <c:v>45022</c:v>
                </c:pt>
                <c:pt idx="69">
                  <c:v>45023</c:v>
                </c:pt>
                <c:pt idx="70">
                  <c:v>45026</c:v>
                </c:pt>
                <c:pt idx="71">
                  <c:v>45027</c:v>
                </c:pt>
                <c:pt idx="72">
                  <c:v>45028</c:v>
                </c:pt>
                <c:pt idx="73">
                  <c:v>45029</c:v>
                </c:pt>
                <c:pt idx="74">
                  <c:v>45030</c:v>
                </c:pt>
                <c:pt idx="75">
                  <c:v>45033</c:v>
                </c:pt>
                <c:pt idx="76">
                  <c:v>45034</c:v>
                </c:pt>
                <c:pt idx="77">
                  <c:v>45035</c:v>
                </c:pt>
                <c:pt idx="78">
                  <c:v>45036</c:v>
                </c:pt>
                <c:pt idx="79">
                  <c:v>45037</c:v>
                </c:pt>
                <c:pt idx="80">
                  <c:v>45040</c:v>
                </c:pt>
                <c:pt idx="81">
                  <c:v>45041</c:v>
                </c:pt>
                <c:pt idx="82">
                  <c:v>45042</c:v>
                </c:pt>
                <c:pt idx="83">
                  <c:v>45043</c:v>
                </c:pt>
                <c:pt idx="84">
                  <c:v>45044</c:v>
                </c:pt>
                <c:pt idx="85">
                  <c:v>45047</c:v>
                </c:pt>
                <c:pt idx="86">
                  <c:v>45048</c:v>
                </c:pt>
                <c:pt idx="87">
                  <c:v>45049</c:v>
                </c:pt>
                <c:pt idx="88">
                  <c:v>45050</c:v>
                </c:pt>
                <c:pt idx="89">
                  <c:v>45051</c:v>
                </c:pt>
                <c:pt idx="90">
                  <c:v>45054</c:v>
                </c:pt>
                <c:pt idx="91">
                  <c:v>45055</c:v>
                </c:pt>
                <c:pt idx="92">
                  <c:v>45056</c:v>
                </c:pt>
                <c:pt idx="93">
                  <c:v>45057</c:v>
                </c:pt>
                <c:pt idx="94">
                  <c:v>45058</c:v>
                </c:pt>
                <c:pt idx="95">
                  <c:v>45061</c:v>
                </c:pt>
                <c:pt idx="96">
                  <c:v>45062</c:v>
                </c:pt>
                <c:pt idx="97">
                  <c:v>45063</c:v>
                </c:pt>
                <c:pt idx="98">
                  <c:v>45064</c:v>
                </c:pt>
                <c:pt idx="99">
                  <c:v>45065</c:v>
                </c:pt>
                <c:pt idx="100">
                  <c:v>45068</c:v>
                </c:pt>
                <c:pt idx="101">
                  <c:v>45069</c:v>
                </c:pt>
                <c:pt idx="102">
                  <c:v>45070</c:v>
                </c:pt>
                <c:pt idx="103">
                  <c:v>45071</c:v>
                </c:pt>
                <c:pt idx="104">
                  <c:v>45072</c:v>
                </c:pt>
                <c:pt idx="105">
                  <c:v>45075</c:v>
                </c:pt>
                <c:pt idx="106">
                  <c:v>45076</c:v>
                </c:pt>
                <c:pt idx="107">
                  <c:v>45077</c:v>
                </c:pt>
                <c:pt idx="108">
                  <c:v>45078</c:v>
                </c:pt>
                <c:pt idx="109">
                  <c:v>45079</c:v>
                </c:pt>
                <c:pt idx="110">
                  <c:v>45082</c:v>
                </c:pt>
                <c:pt idx="111">
                  <c:v>45083</c:v>
                </c:pt>
                <c:pt idx="112">
                  <c:v>45084</c:v>
                </c:pt>
                <c:pt idx="113">
                  <c:v>45085</c:v>
                </c:pt>
                <c:pt idx="114">
                  <c:v>45086</c:v>
                </c:pt>
                <c:pt idx="115">
                  <c:v>45089</c:v>
                </c:pt>
                <c:pt idx="116">
                  <c:v>45090</c:v>
                </c:pt>
                <c:pt idx="117">
                  <c:v>45091</c:v>
                </c:pt>
                <c:pt idx="118">
                  <c:v>45092</c:v>
                </c:pt>
                <c:pt idx="119">
                  <c:v>45093</c:v>
                </c:pt>
                <c:pt idx="120">
                  <c:v>45096</c:v>
                </c:pt>
                <c:pt idx="121">
                  <c:v>45097</c:v>
                </c:pt>
                <c:pt idx="122">
                  <c:v>45098</c:v>
                </c:pt>
                <c:pt idx="123">
                  <c:v>45099</c:v>
                </c:pt>
                <c:pt idx="124">
                  <c:v>45100</c:v>
                </c:pt>
                <c:pt idx="125">
                  <c:v>45103</c:v>
                </c:pt>
                <c:pt idx="126">
                  <c:v>45104</c:v>
                </c:pt>
                <c:pt idx="127">
                  <c:v>45105</c:v>
                </c:pt>
                <c:pt idx="128">
                  <c:v>45106</c:v>
                </c:pt>
                <c:pt idx="129">
                  <c:v>45107</c:v>
                </c:pt>
                <c:pt idx="130">
                  <c:v>45110</c:v>
                </c:pt>
                <c:pt idx="131">
                  <c:v>45111</c:v>
                </c:pt>
                <c:pt idx="132">
                  <c:v>45112</c:v>
                </c:pt>
                <c:pt idx="133">
                  <c:v>45113</c:v>
                </c:pt>
                <c:pt idx="134">
                  <c:v>45114</c:v>
                </c:pt>
                <c:pt idx="135">
                  <c:v>45117</c:v>
                </c:pt>
                <c:pt idx="136">
                  <c:v>45118</c:v>
                </c:pt>
                <c:pt idx="137">
                  <c:v>45119</c:v>
                </c:pt>
                <c:pt idx="138">
                  <c:v>45120</c:v>
                </c:pt>
                <c:pt idx="139">
                  <c:v>45121</c:v>
                </c:pt>
                <c:pt idx="140">
                  <c:v>45124</c:v>
                </c:pt>
                <c:pt idx="141">
                  <c:v>45125</c:v>
                </c:pt>
                <c:pt idx="142">
                  <c:v>45126</c:v>
                </c:pt>
                <c:pt idx="143">
                  <c:v>45127</c:v>
                </c:pt>
                <c:pt idx="144">
                  <c:v>45128</c:v>
                </c:pt>
                <c:pt idx="145">
                  <c:v>45131</c:v>
                </c:pt>
                <c:pt idx="146">
                  <c:v>45132</c:v>
                </c:pt>
                <c:pt idx="147">
                  <c:v>45133</c:v>
                </c:pt>
                <c:pt idx="148">
                  <c:v>45134</c:v>
                </c:pt>
                <c:pt idx="149">
                  <c:v>45135</c:v>
                </c:pt>
                <c:pt idx="150">
                  <c:v>45138</c:v>
                </c:pt>
                <c:pt idx="151">
                  <c:v>45139</c:v>
                </c:pt>
                <c:pt idx="152">
                  <c:v>45140</c:v>
                </c:pt>
                <c:pt idx="153">
                  <c:v>45141</c:v>
                </c:pt>
                <c:pt idx="154">
                  <c:v>45142</c:v>
                </c:pt>
                <c:pt idx="155">
                  <c:v>45145</c:v>
                </c:pt>
                <c:pt idx="156">
                  <c:v>45146</c:v>
                </c:pt>
                <c:pt idx="157">
                  <c:v>45147</c:v>
                </c:pt>
                <c:pt idx="158">
                  <c:v>45148</c:v>
                </c:pt>
                <c:pt idx="159">
                  <c:v>45149</c:v>
                </c:pt>
                <c:pt idx="160">
                  <c:v>45152</c:v>
                </c:pt>
                <c:pt idx="161">
                  <c:v>45153</c:v>
                </c:pt>
                <c:pt idx="162">
                  <c:v>45154</c:v>
                </c:pt>
                <c:pt idx="163">
                  <c:v>45155</c:v>
                </c:pt>
                <c:pt idx="164">
                  <c:v>45156</c:v>
                </c:pt>
                <c:pt idx="165">
                  <c:v>45159</c:v>
                </c:pt>
                <c:pt idx="166">
                  <c:v>45160</c:v>
                </c:pt>
                <c:pt idx="167">
                  <c:v>45161</c:v>
                </c:pt>
                <c:pt idx="168">
                  <c:v>45162</c:v>
                </c:pt>
                <c:pt idx="169">
                  <c:v>45163</c:v>
                </c:pt>
                <c:pt idx="170">
                  <c:v>45166</c:v>
                </c:pt>
                <c:pt idx="171">
                  <c:v>45167</c:v>
                </c:pt>
                <c:pt idx="172">
                  <c:v>45168</c:v>
                </c:pt>
                <c:pt idx="173">
                  <c:v>45169</c:v>
                </c:pt>
                <c:pt idx="174">
                  <c:v>45170</c:v>
                </c:pt>
                <c:pt idx="175">
                  <c:v>45173</c:v>
                </c:pt>
                <c:pt idx="176">
                  <c:v>45174</c:v>
                </c:pt>
                <c:pt idx="177">
                  <c:v>45175</c:v>
                </c:pt>
                <c:pt idx="178">
                  <c:v>45176</c:v>
                </c:pt>
                <c:pt idx="179">
                  <c:v>45177</c:v>
                </c:pt>
                <c:pt idx="180">
                  <c:v>45180</c:v>
                </c:pt>
                <c:pt idx="181">
                  <c:v>45181</c:v>
                </c:pt>
                <c:pt idx="182">
                  <c:v>45182</c:v>
                </c:pt>
                <c:pt idx="183">
                  <c:v>45183</c:v>
                </c:pt>
                <c:pt idx="184">
                  <c:v>45184</c:v>
                </c:pt>
                <c:pt idx="185">
                  <c:v>45187</c:v>
                </c:pt>
                <c:pt idx="186">
                  <c:v>45188</c:v>
                </c:pt>
                <c:pt idx="187">
                  <c:v>45189</c:v>
                </c:pt>
                <c:pt idx="188">
                  <c:v>45190</c:v>
                </c:pt>
                <c:pt idx="189">
                  <c:v>45191</c:v>
                </c:pt>
                <c:pt idx="190">
                  <c:v>45194</c:v>
                </c:pt>
                <c:pt idx="191">
                  <c:v>45195</c:v>
                </c:pt>
                <c:pt idx="192">
                  <c:v>45196</c:v>
                </c:pt>
                <c:pt idx="193">
                  <c:v>45197</c:v>
                </c:pt>
                <c:pt idx="194">
                  <c:v>45198</c:v>
                </c:pt>
                <c:pt idx="195">
                  <c:v>45201</c:v>
                </c:pt>
                <c:pt idx="196">
                  <c:v>45202</c:v>
                </c:pt>
                <c:pt idx="197">
                  <c:v>45203</c:v>
                </c:pt>
                <c:pt idx="198">
                  <c:v>45204</c:v>
                </c:pt>
                <c:pt idx="199">
                  <c:v>45205</c:v>
                </c:pt>
                <c:pt idx="200">
                  <c:v>45208</c:v>
                </c:pt>
                <c:pt idx="201">
                  <c:v>45209</c:v>
                </c:pt>
                <c:pt idx="202">
                  <c:v>45210</c:v>
                </c:pt>
                <c:pt idx="203">
                  <c:v>45211</c:v>
                </c:pt>
                <c:pt idx="204">
                  <c:v>45212</c:v>
                </c:pt>
                <c:pt idx="205">
                  <c:v>45215</c:v>
                </c:pt>
                <c:pt idx="206">
                  <c:v>45216</c:v>
                </c:pt>
                <c:pt idx="207">
                  <c:v>45217</c:v>
                </c:pt>
                <c:pt idx="208">
                  <c:v>45218</c:v>
                </c:pt>
                <c:pt idx="209">
                  <c:v>45219</c:v>
                </c:pt>
                <c:pt idx="210">
                  <c:v>45222</c:v>
                </c:pt>
                <c:pt idx="211">
                  <c:v>45223</c:v>
                </c:pt>
                <c:pt idx="212">
                  <c:v>45224</c:v>
                </c:pt>
                <c:pt idx="213">
                  <c:v>45225</c:v>
                </c:pt>
                <c:pt idx="214">
                  <c:v>45226</c:v>
                </c:pt>
                <c:pt idx="215">
                  <c:v>45229</c:v>
                </c:pt>
                <c:pt idx="216">
                  <c:v>45230</c:v>
                </c:pt>
                <c:pt idx="217">
                  <c:v>45231</c:v>
                </c:pt>
                <c:pt idx="218">
                  <c:v>45232</c:v>
                </c:pt>
                <c:pt idx="219">
                  <c:v>45233</c:v>
                </c:pt>
                <c:pt idx="220">
                  <c:v>45236</c:v>
                </c:pt>
                <c:pt idx="221">
                  <c:v>45237</c:v>
                </c:pt>
                <c:pt idx="222">
                  <c:v>45238</c:v>
                </c:pt>
                <c:pt idx="223">
                  <c:v>45239</c:v>
                </c:pt>
                <c:pt idx="224">
                  <c:v>45240</c:v>
                </c:pt>
                <c:pt idx="225">
                  <c:v>45243</c:v>
                </c:pt>
                <c:pt idx="226">
                  <c:v>45244</c:v>
                </c:pt>
                <c:pt idx="227">
                  <c:v>45245</c:v>
                </c:pt>
                <c:pt idx="228">
                  <c:v>45246</c:v>
                </c:pt>
                <c:pt idx="229">
                  <c:v>45247</c:v>
                </c:pt>
                <c:pt idx="230">
                  <c:v>45250</c:v>
                </c:pt>
                <c:pt idx="231">
                  <c:v>45251</c:v>
                </c:pt>
                <c:pt idx="232">
                  <c:v>45252</c:v>
                </c:pt>
                <c:pt idx="233">
                  <c:v>45253</c:v>
                </c:pt>
                <c:pt idx="234">
                  <c:v>45254</c:v>
                </c:pt>
                <c:pt idx="235">
                  <c:v>45257</c:v>
                </c:pt>
                <c:pt idx="236">
                  <c:v>45258</c:v>
                </c:pt>
                <c:pt idx="237">
                  <c:v>45259</c:v>
                </c:pt>
                <c:pt idx="238">
                  <c:v>45260</c:v>
                </c:pt>
                <c:pt idx="239">
                  <c:v>45261</c:v>
                </c:pt>
                <c:pt idx="240">
                  <c:v>45264</c:v>
                </c:pt>
                <c:pt idx="241">
                  <c:v>45265</c:v>
                </c:pt>
                <c:pt idx="242">
                  <c:v>45266</c:v>
                </c:pt>
                <c:pt idx="243">
                  <c:v>45267</c:v>
                </c:pt>
                <c:pt idx="244">
                  <c:v>45268</c:v>
                </c:pt>
                <c:pt idx="245">
                  <c:v>45271</c:v>
                </c:pt>
                <c:pt idx="246">
                  <c:v>45272</c:v>
                </c:pt>
                <c:pt idx="247">
                  <c:v>45273</c:v>
                </c:pt>
                <c:pt idx="248">
                  <c:v>45274</c:v>
                </c:pt>
                <c:pt idx="249">
                  <c:v>45275</c:v>
                </c:pt>
                <c:pt idx="250">
                  <c:v>45278</c:v>
                </c:pt>
                <c:pt idx="251">
                  <c:v>45279</c:v>
                </c:pt>
                <c:pt idx="252">
                  <c:v>45280</c:v>
                </c:pt>
                <c:pt idx="253">
                  <c:v>45281</c:v>
                </c:pt>
                <c:pt idx="254">
                  <c:v>45282</c:v>
                </c:pt>
                <c:pt idx="255">
                  <c:v>45285</c:v>
                </c:pt>
                <c:pt idx="256">
                  <c:v>45286</c:v>
                </c:pt>
                <c:pt idx="257">
                  <c:v>45287</c:v>
                </c:pt>
                <c:pt idx="258">
                  <c:v>45288</c:v>
                </c:pt>
                <c:pt idx="259">
                  <c:v>45289</c:v>
                </c:pt>
                <c:pt idx="260">
                  <c:v>45292</c:v>
                </c:pt>
                <c:pt idx="261">
                  <c:v>45293</c:v>
                </c:pt>
                <c:pt idx="262">
                  <c:v>45294</c:v>
                </c:pt>
                <c:pt idx="263">
                  <c:v>45295</c:v>
                </c:pt>
                <c:pt idx="264">
                  <c:v>45296</c:v>
                </c:pt>
                <c:pt idx="265">
                  <c:v>45299</c:v>
                </c:pt>
                <c:pt idx="266">
                  <c:v>45300</c:v>
                </c:pt>
                <c:pt idx="267">
                  <c:v>45301</c:v>
                </c:pt>
                <c:pt idx="268">
                  <c:v>45302</c:v>
                </c:pt>
                <c:pt idx="269">
                  <c:v>45303</c:v>
                </c:pt>
                <c:pt idx="270">
                  <c:v>45306</c:v>
                </c:pt>
                <c:pt idx="271">
                  <c:v>45307</c:v>
                </c:pt>
                <c:pt idx="272">
                  <c:v>45308</c:v>
                </c:pt>
                <c:pt idx="273">
                  <c:v>45309</c:v>
                </c:pt>
                <c:pt idx="274">
                  <c:v>45310</c:v>
                </c:pt>
                <c:pt idx="275">
                  <c:v>45313</c:v>
                </c:pt>
                <c:pt idx="276">
                  <c:v>45314</c:v>
                </c:pt>
                <c:pt idx="277">
                  <c:v>45315</c:v>
                </c:pt>
                <c:pt idx="278">
                  <c:v>45316</c:v>
                </c:pt>
                <c:pt idx="279">
                  <c:v>45317</c:v>
                </c:pt>
                <c:pt idx="280">
                  <c:v>45320</c:v>
                </c:pt>
                <c:pt idx="281">
                  <c:v>45321</c:v>
                </c:pt>
                <c:pt idx="282">
                  <c:v>45322</c:v>
                </c:pt>
                <c:pt idx="283">
                  <c:v>45323</c:v>
                </c:pt>
                <c:pt idx="284">
                  <c:v>45324</c:v>
                </c:pt>
                <c:pt idx="285">
                  <c:v>45327</c:v>
                </c:pt>
                <c:pt idx="286">
                  <c:v>45328</c:v>
                </c:pt>
                <c:pt idx="287">
                  <c:v>45329</c:v>
                </c:pt>
                <c:pt idx="288">
                  <c:v>45330</c:v>
                </c:pt>
                <c:pt idx="289">
                  <c:v>45331</c:v>
                </c:pt>
                <c:pt idx="290">
                  <c:v>45334</c:v>
                </c:pt>
                <c:pt idx="291">
                  <c:v>45335</c:v>
                </c:pt>
                <c:pt idx="292">
                  <c:v>45336</c:v>
                </c:pt>
                <c:pt idx="293">
                  <c:v>45337</c:v>
                </c:pt>
                <c:pt idx="294">
                  <c:v>45338</c:v>
                </c:pt>
                <c:pt idx="295">
                  <c:v>45341</c:v>
                </c:pt>
                <c:pt idx="296">
                  <c:v>45342</c:v>
                </c:pt>
                <c:pt idx="297">
                  <c:v>45343</c:v>
                </c:pt>
                <c:pt idx="298">
                  <c:v>45344</c:v>
                </c:pt>
                <c:pt idx="299">
                  <c:v>45345</c:v>
                </c:pt>
                <c:pt idx="300">
                  <c:v>45348</c:v>
                </c:pt>
                <c:pt idx="301">
                  <c:v>45349</c:v>
                </c:pt>
                <c:pt idx="302">
                  <c:v>45350</c:v>
                </c:pt>
                <c:pt idx="303">
                  <c:v>45351</c:v>
                </c:pt>
                <c:pt idx="304">
                  <c:v>45352</c:v>
                </c:pt>
                <c:pt idx="305">
                  <c:v>45355</c:v>
                </c:pt>
                <c:pt idx="306">
                  <c:v>45356</c:v>
                </c:pt>
                <c:pt idx="307">
                  <c:v>45357</c:v>
                </c:pt>
                <c:pt idx="308">
                  <c:v>45358</c:v>
                </c:pt>
                <c:pt idx="309">
                  <c:v>45359</c:v>
                </c:pt>
                <c:pt idx="310">
                  <c:v>45362</c:v>
                </c:pt>
                <c:pt idx="311">
                  <c:v>45363</c:v>
                </c:pt>
                <c:pt idx="312">
                  <c:v>45364</c:v>
                </c:pt>
                <c:pt idx="313">
                  <c:v>45365</c:v>
                </c:pt>
                <c:pt idx="314">
                  <c:v>45366</c:v>
                </c:pt>
                <c:pt idx="315">
                  <c:v>45369</c:v>
                </c:pt>
                <c:pt idx="316">
                  <c:v>45370</c:v>
                </c:pt>
                <c:pt idx="317">
                  <c:v>45371</c:v>
                </c:pt>
                <c:pt idx="318">
                  <c:v>45372</c:v>
                </c:pt>
                <c:pt idx="319">
                  <c:v>45373</c:v>
                </c:pt>
                <c:pt idx="320">
                  <c:v>45376</c:v>
                </c:pt>
                <c:pt idx="321">
                  <c:v>45377</c:v>
                </c:pt>
                <c:pt idx="322">
                  <c:v>45378</c:v>
                </c:pt>
                <c:pt idx="323">
                  <c:v>45379</c:v>
                </c:pt>
                <c:pt idx="324">
                  <c:v>45380</c:v>
                </c:pt>
                <c:pt idx="325">
                  <c:v>45383</c:v>
                </c:pt>
                <c:pt idx="326">
                  <c:v>45384</c:v>
                </c:pt>
                <c:pt idx="327">
                  <c:v>45385</c:v>
                </c:pt>
                <c:pt idx="328">
                  <c:v>45386</c:v>
                </c:pt>
                <c:pt idx="329">
                  <c:v>45387</c:v>
                </c:pt>
                <c:pt idx="330">
                  <c:v>45390</c:v>
                </c:pt>
                <c:pt idx="331">
                  <c:v>45391</c:v>
                </c:pt>
                <c:pt idx="332">
                  <c:v>45392</c:v>
                </c:pt>
                <c:pt idx="333">
                  <c:v>45393</c:v>
                </c:pt>
                <c:pt idx="334">
                  <c:v>45394</c:v>
                </c:pt>
                <c:pt idx="335">
                  <c:v>45397</c:v>
                </c:pt>
                <c:pt idx="336">
                  <c:v>45398</c:v>
                </c:pt>
                <c:pt idx="337">
                  <c:v>45399</c:v>
                </c:pt>
                <c:pt idx="338">
                  <c:v>45400</c:v>
                </c:pt>
                <c:pt idx="339">
                  <c:v>45401</c:v>
                </c:pt>
                <c:pt idx="340">
                  <c:v>45404</c:v>
                </c:pt>
                <c:pt idx="341">
                  <c:v>45405</c:v>
                </c:pt>
                <c:pt idx="342">
                  <c:v>45406</c:v>
                </c:pt>
                <c:pt idx="343">
                  <c:v>45407</c:v>
                </c:pt>
                <c:pt idx="344">
                  <c:v>45408</c:v>
                </c:pt>
                <c:pt idx="345">
                  <c:v>45411</c:v>
                </c:pt>
                <c:pt idx="346">
                  <c:v>45412</c:v>
                </c:pt>
                <c:pt idx="347">
                  <c:v>45413</c:v>
                </c:pt>
                <c:pt idx="348">
                  <c:v>45414</c:v>
                </c:pt>
                <c:pt idx="349">
                  <c:v>45415</c:v>
                </c:pt>
                <c:pt idx="350">
                  <c:v>45418</c:v>
                </c:pt>
                <c:pt idx="351">
                  <c:v>45419</c:v>
                </c:pt>
                <c:pt idx="352">
                  <c:v>45420</c:v>
                </c:pt>
                <c:pt idx="353">
                  <c:v>45421</c:v>
                </c:pt>
                <c:pt idx="354">
                  <c:v>45422</c:v>
                </c:pt>
                <c:pt idx="355">
                  <c:v>45425</c:v>
                </c:pt>
                <c:pt idx="356">
                  <c:v>45426</c:v>
                </c:pt>
                <c:pt idx="357">
                  <c:v>45427</c:v>
                </c:pt>
                <c:pt idx="358">
                  <c:v>45428</c:v>
                </c:pt>
                <c:pt idx="359">
                  <c:v>45429</c:v>
                </c:pt>
                <c:pt idx="360">
                  <c:v>45432</c:v>
                </c:pt>
                <c:pt idx="361">
                  <c:v>45433</c:v>
                </c:pt>
                <c:pt idx="362">
                  <c:v>45434</c:v>
                </c:pt>
                <c:pt idx="363">
                  <c:v>45435</c:v>
                </c:pt>
                <c:pt idx="364">
                  <c:v>45436</c:v>
                </c:pt>
                <c:pt idx="365">
                  <c:v>45439</c:v>
                </c:pt>
                <c:pt idx="366">
                  <c:v>45440</c:v>
                </c:pt>
                <c:pt idx="367">
                  <c:v>45441</c:v>
                </c:pt>
                <c:pt idx="368">
                  <c:v>45442</c:v>
                </c:pt>
                <c:pt idx="369">
                  <c:v>45443</c:v>
                </c:pt>
                <c:pt idx="370">
                  <c:v>45446</c:v>
                </c:pt>
                <c:pt idx="371">
                  <c:v>45447</c:v>
                </c:pt>
                <c:pt idx="372">
                  <c:v>45448</c:v>
                </c:pt>
                <c:pt idx="373">
                  <c:v>45449</c:v>
                </c:pt>
                <c:pt idx="374">
                  <c:v>45450</c:v>
                </c:pt>
                <c:pt idx="375">
                  <c:v>45453</c:v>
                </c:pt>
                <c:pt idx="376">
                  <c:v>45454</c:v>
                </c:pt>
                <c:pt idx="377">
                  <c:v>45455</c:v>
                </c:pt>
                <c:pt idx="378">
                  <c:v>45456</c:v>
                </c:pt>
                <c:pt idx="379">
                  <c:v>45457</c:v>
                </c:pt>
                <c:pt idx="380">
                  <c:v>45460</c:v>
                </c:pt>
                <c:pt idx="381">
                  <c:v>45461</c:v>
                </c:pt>
                <c:pt idx="382">
                  <c:v>45462</c:v>
                </c:pt>
                <c:pt idx="383">
                  <c:v>45463</c:v>
                </c:pt>
                <c:pt idx="384">
                  <c:v>45464</c:v>
                </c:pt>
                <c:pt idx="385">
                  <c:v>45467</c:v>
                </c:pt>
                <c:pt idx="386">
                  <c:v>45468</c:v>
                </c:pt>
                <c:pt idx="387">
                  <c:v>45469</c:v>
                </c:pt>
                <c:pt idx="388">
                  <c:v>45470</c:v>
                </c:pt>
                <c:pt idx="389">
                  <c:v>45471</c:v>
                </c:pt>
                <c:pt idx="390">
                  <c:v>45474</c:v>
                </c:pt>
                <c:pt idx="391">
                  <c:v>45475</c:v>
                </c:pt>
                <c:pt idx="392">
                  <c:v>45476</c:v>
                </c:pt>
                <c:pt idx="393">
                  <c:v>45477</c:v>
                </c:pt>
                <c:pt idx="394">
                  <c:v>45478</c:v>
                </c:pt>
                <c:pt idx="395">
                  <c:v>45481</c:v>
                </c:pt>
                <c:pt idx="396">
                  <c:v>45482</c:v>
                </c:pt>
                <c:pt idx="397">
                  <c:v>45483</c:v>
                </c:pt>
                <c:pt idx="398">
                  <c:v>45484</c:v>
                </c:pt>
                <c:pt idx="399">
                  <c:v>45485</c:v>
                </c:pt>
                <c:pt idx="400">
                  <c:v>45488</c:v>
                </c:pt>
                <c:pt idx="401">
                  <c:v>45489</c:v>
                </c:pt>
                <c:pt idx="402">
                  <c:v>45490</c:v>
                </c:pt>
                <c:pt idx="403">
                  <c:v>45491</c:v>
                </c:pt>
                <c:pt idx="404">
                  <c:v>45492</c:v>
                </c:pt>
                <c:pt idx="405">
                  <c:v>45495</c:v>
                </c:pt>
                <c:pt idx="406">
                  <c:v>45496</c:v>
                </c:pt>
                <c:pt idx="407">
                  <c:v>45497</c:v>
                </c:pt>
                <c:pt idx="408">
                  <c:v>45498</c:v>
                </c:pt>
                <c:pt idx="409">
                  <c:v>45499</c:v>
                </c:pt>
                <c:pt idx="410">
                  <c:v>45502</c:v>
                </c:pt>
                <c:pt idx="411">
                  <c:v>45503</c:v>
                </c:pt>
                <c:pt idx="412">
                  <c:v>45504</c:v>
                </c:pt>
                <c:pt idx="413">
                  <c:v>45505</c:v>
                </c:pt>
                <c:pt idx="414">
                  <c:v>45506</c:v>
                </c:pt>
                <c:pt idx="415">
                  <c:v>45509</c:v>
                </c:pt>
                <c:pt idx="416">
                  <c:v>45510</c:v>
                </c:pt>
                <c:pt idx="417">
                  <c:v>45511</c:v>
                </c:pt>
                <c:pt idx="418">
                  <c:v>45512</c:v>
                </c:pt>
                <c:pt idx="419">
                  <c:v>45513</c:v>
                </c:pt>
                <c:pt idx="420">
                  <c:v>45516</c:v>
                </c:pt>
                <c:pt idx="421">
                  <c:v>45517</c:v>
                </c:pt>
                <c:pt idx="422">
                  <c:v>45518</c:v>
                </c:pt>
                <c:pt idx="423">
                  <c:v>45519</c:v>
                </c:pt>
                <c:pt idx="424">
                  <c:v>45520</c:v>
                </c:pt>
                <c:pt idx="425">
                  <c:v>45523</c:v>
                </c:pt>
                <c:pt idx="426">
                  <c:v>45524</c:v>
                </c:pt>
                <c:pt idx="427">
                  <c:v>45525</c:v>
                </c:pt>
                <c:pt idx="428">
                  <c:v>45526</c:v>
                </c:pt>
                <c:pt idx="429">
                  <c:v>45527</c:v>
                </c:pt>
                <c:pt idx="430">
                  <c:v>45530</c:v>
                </c:pt>
                <c:pt idx="431">
                  <c:v>45531</c:v>
                </c:pt>
                <c:pt idx="432">
                  <c:v>45532</c:v>
                </c:pt>
                <c:pt idx="433">
                  <c:v>45533</c:v>
                </c:pt>
                <c:pt idx="434">
                  <c:v>45534</c:v>
                </c:pt>
                <c:pt idx="435">
                  <c:v>45537</c:v>
                </c:pt>
                <c:pt idx="436">
                  <c:v>45538</c:v>
                </c:pt>
                <c:pt idx="437">
                  <c:v>45539</c:v>
                </c:pt>
                <c:pt idx="438">
                  <c:v>45540</c:v>
                </c:pt>
                <c:pt idx="439">
                  <c:v>45541</c:v>
                </c:pt>
                <c:pt idx="440">
                  <c:v>45544</c:v>
                </c:pt>
                <c:pt idx="441">
                  <c:v>45545</c:v>
                </c:pt>
                <c:pt idx="442">
                  <c:v>45546</c:v>
                </c:pt>
                <c:pt idx="443">
                  <c:v>45547</c:v>
                </c:pt>
                <c:pt idx="444">
                  <c:v>45548</c:v>
                </c:pt>
                <c:pt idx="445">
                  <c:v>45551</c:v>
                </c:pt>
                <c:pt idx="446">
                  <c:v>45552</c:v>
                </c:pt>
                <c:pt idx="447">
                  <c:v>45553</c:v>
                </c:pt>
                <c:pt idx="448">
                  <c:v>45554</c:v>
                </c:pt>
                <c:pt idx="449">
                  <c:v>45555</c:v>
                </c:pt>
                <c:pt idx="450">
                  <c:v>45558</c:v>
                </c:pt>
                <c:pt idx="451">
                  <c:v>45559</c:v>
                </c:pt>
                <c:pt idx="452">
                  <c:v>45560</c:v>
                </c:pt>
                <c:pt idx="453">
                  <c:v>45561</c:v>
                </c:pt>
                <c:pt idx="454">
                  <c:v>45562</c:v>
                </c:pt>
                <c:pt idx="455">
                  <c:v>45565</c:v>
                </c:pt>
                <c:pt idx="456">
                  <c:v>45566</c:v>
                </c:pt>
                <c:pt idx="457">
                  <c:v>45567</c:v>
                </c:pt>
                <c:pt idx="458">
                  <c:v>45568</c:v>
                </c:pt>
                <c:pt idx="459">
                  <c:v>45569</c:v>
                </c:pt>
                <c:pt idx="460">
                  <c:v>45572</c:v>
                </c:pt>
                <c:pt idx="461">
                  <c:v>45573</c:v>
                </c:pt>
                <c:pt idx="462">
                  <c:v>45574</c:v>
                </c:pt>
                <c:pt idx="463">
                  <c:v>45575</c:v>
                </c:pt>
                <c:pt idx="464">
                  <c:v>45576</c:v>
                </c:pt>
                <c:pt idx="465">
                  <c:v>45579</c:v>
                </c:pt>
                <c:pt idx="466">
                  <c:v>45580</c:v>
                </c:pt>
                <c:pt idx="467">
                  <c:v>45581</c:v>
                </c:pt>
                <c:pt idx="468">
                  <c:v>45582</c:v>
                </c:pt>
                <c:pt idx="469">
                  <c:v>45583</c:v>
                </c:pt>
                <c:pt idx="470">
                  <c:v>45586</c:v>
                </c:pt>
                <c:pt idx="471">
                  <c:v>45587</c:v>
                </c:pt>
                <c:pt idx="472">
                  <c:v>45588</c:v>
                </c:pt>
                <c:pt idx="473">
                  <c:v>45589</c:v>
                </c:pt>
                <c:pt idx="474">
                  <c:v>45590</c:v>
                </c:pt>
                <c:pt idx="475">
                  <c:v>45593</c:v>
                </c:pt>
                <c:pt idx="476">
                  <c:v>45594</c:v>
                </c:pt>
                <c:pt idx="477">
                  <c:v>45595</c:v>
                </c:pt>
                <c:pt idx="478">
                  <c:v>45596</c:v>
                </c:pt>
                <c:pt idx="479">
                  <c:v>45597</c:v>
                </c:pt>
                <c:pt idx="480">
                  <c:v>45600</c:v>
                </c:pt>
                <c:pt idx="481">
                  <c:v>45601</c:v>
                </c:pt>
                <c:pt idx="482">
                  <c:v>45602</c:v>
                </c:pt>
                <c:pt idx="483">
                  <c:v>45603</c:v>
                </c:pt>
                <c:pt idx="484">
                  <c:v>45604</c:v>
                </c:pt>
                <c:pt idx="485">
                  <c:v>45607</c:v>
                </c:pt>
                <c:pt idx="486">
                  <c:v>45608</c:v>
                </c:pt>
                <c:pt idx="487">
                  <c:v>45609</c:v>
                </c:pt>
                <c:pt idx="488">
                  <c:v>45610</c:v>
                </c:pt>
                <c:pt idx="489">
                  <c:v>45611</c:v>
                </c:pt>
                <c:pt idx="490">
                  <c:v>45614</c:v>
                </c:pt>
                <c:pt idx="491">
                  <c:v>45615</c:v>
                </c:pt>
                <c:pt idx="492">
                  <c:v>45616</c:v>
                </c:pt>
                <c:pt idx="493">
                  <c:v>45617</c:v>
                </c:pt>
                <c:pt idx="494">
                  <c:v>45618</c:v>
                </c:pt>
                <c:pt idx="495">
                  <c:v>45621</c:v>
                </c:pt>
                <c:pt idx="496">
                  <c:v>45622</c:v>
                </c:pt>
                <c:pt idx="497">
                  <c:v>45623</c:v>
                </c:pt>
                <c:pt idx="498">
                  <c:v>45624</c:v>
                </c:pt>
                <c:pt idx="499">
                  <c:v>45625</c:v>
                </c:pt>
                <c:pt idx="500">
                  <c:v>45628</c:v>
                </c:pt>
                <c:pt idx="501">
                  <c:v>45629</c:v>
                </c:pt>
                <c:pt idx="502">
                  <c:v>45630</c:v>
                </c:pt>
                <c:pt idx="503">
                  <c:v>45631</c:v>
                </c:pt>
                <c:pt idx="504">
                  <c:v>45632</c:v>
                </c:pt>
                <c:pt idx="505">
                  <c:v>45635</c:v>
                </c:pt>
                <c:pt idx="506">
                  <c:v>45636</c:v>
                </c:pt>
                <c:pt idx="507">
                  <c:v>45637</c:v>
                </c:pt>
                <c:pt idx="508">
                  <c:v>45638</c:v>
                </c:pt>
                <c:pt idx="509">
                  <c:v>45639</c:v>
                </c:pt>
                <c:pt idx="510">
                  <c:v>45642</c:v>
                </c:pt>
                <c:pt idx="511">
                  <c:v>45643</c:v>
                </c:pt>
                <c:pt idx="512">
                  <c:v>45644</c:v>
                </c:pt>
                <c:pt idx="513">
                  <c:v>45645</c:v>
                </c:pt>
                <c:pt idx="514">
                  <c:v>45646</c:v>
                </c:pt>
                <c:pt idx="515">
                  <c:v>45649</c:v>
                </c:pt>
                <c:pt idx="516">
                  <c:v>45650</c:v>
                </c:pt>
                <c:pt idx="517">
                  <c:v>45651</c:v>
                </c:pt>
                <c:pt idx="518">
                  <c:v>45652</c:v>
                </c:pt>
                <c:pt idx="519">
                  <c:v>45653</c:v>
                </c:pt>
                <c:pt idx="520">
                  <c:v>45656</c:v>
                </c:pt>
                <c:pt idx="521">
                  <c:v>45657</c:v>
                </c:pt>
                <c:pt idx="522">
                  <c:v>45658</c:v>
                </c:pt>
                <c:pt idx="523">
                  <c:v>45659</c:v>
                </c:pt>
                <c:pt idx="524">
                  <c:v>45660</c:v>
                </c:pt>
                <c:pt idx="525">
                  <c:v>45663</c:v>
                </c:pt>
                <c:pt idx="526">
                  <c:v>45664</c:v>
                </c:pt>
                <c:pt idx="527">
                  <c:v>45665</c:v>
                </c:pt>
                <c:pt idx="528">
                  <c:v>45666</c:v>
                </c:pt>
                <c:pt idx="529">
                  <c:v>45667</c:v>
                </c:pt>
                <c:pt idx="530">
                  <c:v>45670</c:v>
                </c:pt>
                <c:pt idx="531">
                  <c:v>45671</c:v>
                </c:pt>
                <c:pt idx="532">
                  <c:v>45672</c:v>
                </c:pt>
                <c:pt idx="533">
                  <c:v>45673</c:v>
                </c:pt>
                <c:pt idx="534">
                  <c:v>45674</c:v>
                </c:pt>
                <c:pt idx="535">
                  <c:v>45677</c:v>
                </c:pt>
                <c:pt idx="536">
                  <c:v>45678</c:v>
                </c:pt>
                <c:pt idx="537">
                  <c:v>45679</c:v>
                </c:pt>
                <c:pt idx="538">
                  <c:v>45680</c:v>
                </c:pt>
                <c:pt idx="539">
                  <c:v>45681</c:v>
                </c:pt>
                <c:pt idx="540">
                  <c:v>45684</c:v>
                </c:pt>
                <c:pt idx="541">
                  <c:v>45685</c:v>
                </c:pt>
                <c:pt idx="542">
                  <c:v>45686</c:v>
                </c:pt>
                <c:pt idx="543">
                  <c:v>45687</c:v>
                </c:pt>
                <c:pt idx="544">
                  <c:v>45688</c:v>
                </c:pt>
                <c:pt idx="545">
                  <c:v>45691</c:v>
                </c:pt>
                <c:pt idx="546">
                  <c:v>45692</c:v>
                </c:pt>
                <c:pt idx="547">
                  <c:v>45693</c:v>
                </c:pt>
                <c:pt idx="548">
                  <c:v>45694</c:v>
                </c:pt>
                <c:pt idx="549">
                  <c:v>45695</c:v>
                </c:pt>
                <c:pt idx="550">
                  <c:v>45698</c:v>
                </c:pt>
                <c:pt idx="551">
                  <c:v>45699</c:v>
                </c:pt>
                <c:pt idx="552">
                  <c:v>45700</c:v>
                </c:pt>
                <c:pt idx="553">
                  <c:v>45701</c:v>
                </c:pt>
                <c:pt idx="554">
                  <c:v>45702</c:v>
                </c:pt>
                <c:pt idx="555">
                  <c:v>45705</c:v>
                </c:pt>
                <c:pt idx="556">
                  <c:v>45706</c:v>
                </c:pt>
                <c:pt idx="557">
                  <c:v>45707</c:v>
                </c:pt>
                <c:pt idx="558">
                  <c:v>45708</c:v>
                </c:pt>
                <c:pt idx="559">
                  <c:v>45709</c:v>
                </c:pt>
                <c:pt idx="560">
                  <c:v>45712</c:v>
                </c:pt>
                <c:pt idx="561">
                  <c:v>45713</c:v>
                </c:pt>
                <c:pt idx="562">
                  <c:v>45714</c:v>
                </c:pt>
                <c:pt idx="563">
                  <c:v>45715</c:v>
                </c:pt>
                <c:pt idx="564">
                  <c:v>45716</c:v>
                </c:pt>
                <c:pt idx="565">
                  <c:v>45719</c:v>
                </c:pt>
                <c:pt idx="566">
                  <c:v>45720</c:v>
                </c:pt>
                <c:pt idx="567">
                  <c:v>45721</c:v>
                </c:pt>
                <c:pt idx="568">
                  <c:v>45722</c:v>
                </c:pt>
                <c:pt idx="569">
                  <c:v>45723</c:v>
                </c:pt>
                <c:pt idx="570">
                  <c:v>45726</c:v>
                </c:pt>
                <c:pt idx="571">
                  <c:v>45727</c:v>
                </c:pt>
                <c:pt idx="572">
                  <c:v>45728</c:v>
                </c:pt>
                <c:pt idx="573">
                  <c:v>45729</c:v>
                </c:pt>
                <c:pt idx="574">
                  <c:v>45730</c:v>
                </c:pt>
                <c:pt idx="575">
                  <c:v>45733</c:v>
                </c:pt>
                <c:pt idx="576">
                  <c:v>45734</c:v>
                </c:pt>
                <c:pt idx="577">
                  <c:v>45735</c:v>
                </c:pt>
                <c:pt idx="578">
                  <c:v>45736</c:v>
                </c:pt>
                <c:pt idx="579">
                  <c:v>45737</c:v>
                </c:pt>
                <c:pt idx="580">
                  <c:v>45740</c:v>
                </c:pt>
                <c:pt idx="581">
                  <c:v>45741</c:v>
                </c:pt>
                <c:pt idx="582">
                  <c:v>45742</c:v>
                </c:pt>
                <c:pt idx="583">
                  <c:v>45743</c:v>
                </c:pt>
                <c:pt idx="584">
                  <c:v>45744</c:v>
                </c:pt>
                <c:pt idx="585">
                  <c:v>45747</c:v>
                </c:pt>
                <c:pt idx="586">
                  <c:v>45748</c:v>
                </c:pt>
                <c:pt idx="587">
                  <c:v>45749</c:v>
                </c:pt>
                <c:pt idx="588">
                  <c:v>45750</c:v>
                </c:pt>
                <c:pt idx="589">
                  <c:v>45751</c:v>
                </c:pt>
                <c:pt idx="590">
                  <c:v>45754</c:v>
                </c:pt>
                <c:pt idx="591">
                  <c:v>45755</c:v>
                </c:pt>
                <c:pt idx="592">
                  <c:v>45756</c:v>
                </c:pt>
                <c:pt idx="593">
                  <c:v>45757</c:v>
                </c:pt>
                <c:pt idx="594">
                  <c:v>45758</c:v>
                </c:pt>
                <c:pt idx="595">
                  <c:v>45761</c:v>
                </c:pt>
                <c:pt idx="596">
                  <c:v>45762</c:v>
                </c:pt>
                <c:pt idx="597">
                  <c:v>45763</c:v>
                </c:pt>
                <c:pt idx="598">
                  <c:v>45764</c:v>
                </c:pt>
                <c:pt idx="599">
                  <c:v>45765</c:v>
                </c:pt>
                <c:pt idx="600">
                  <c:v>45768</c:v>
                </c:pt>
                <c:pt idx="601">
                  <c:v>45769</c:v>
                </c:pt>
                <c:pt idx="602">
                  <c:v>45770</c:v>
                </c:pt>
                <c:pt idx="603">
                  <c:v>45771</c:v>
                </c:pt>
                <c:pt idx="604">
                  <c:v>45772</c:v>
                </c:pt>
                <c:pt idx="605">
                  <c:v>45775</c:v>
                </c:pt>
                <c:pt idx="606">
                  <c:v>45776</c:v>
                </c:pt>
                <c:pt idx="607">
                  <c:v>45777</c:v>
                </c:pt>
                <c:pt idx="608">
                  <c:v>45778</c:v>
                </c:pt>
                <c:pt idx="609">
                  <c:v>45779</c:v>
                </c:pt>
                <c:pt idx="610">
                  <c:v>45782</c:v>
                </c:pt>
                <c:pt idx="611">
                  <c:v>45783</c:v>
                </c:pt>
                <c:pt idx="612">
                  <c:v>45784</c:v>
                </c:pt>
                <c:pt idx="613">
                  <c:v>45785</c:v>
                </c:pt>
                <c:pt idx="614">
                  <c:v>45786</c:v>
                </c:pt>
                <c:pt idx="615">
                  <c:v>45789</c:v>
                </c:pt>
                <c:pt idx="616">
                  <c:v>45790</c:v>
                </c:pt>
                <c:pt idx="617">
                  <c:v>45791</c:v>
                </c:pt>
                <c:pt idx="618">
                  <c:v>45792</c:v>
                </c:pt>
                <c:pt idx="619">
                  <c:v>45793</c:v>
                </c:pt>
                <c:pt idx="620">
                  <c:v>45796</c:v>
                </c:pt>
                <c:pt idx="621">
                  <c:v>45797</c:v>
                </c:pt>
                <c:pt idx="622">
                  <c:v>45798</c:v>
                </c:pt>
                <c:pt idx="623">
                  <c:v>45799</c:v>
                </c:pt>
                <c:pt idx="624">
                  <c:v>45800</c:v>
                </c:pt>
                <c:pt idx="625">
                  <c:v>45803</c:v>
                </c:pt>
                <c:pt idx="626">
                  <c:v>45804</c:v>
                </c:pt>
                <c:pt idx="627">
                  <c:v>45805</c:v>
                </c:pt>
                <c:pt idx="628">
                  <c:v>45806</c:v>
                </c:pt>
                <c:pt idx="629">
                  <c:v>45807</c:v>
                </c:pt>
                <c:pt idx="630">
                  <c:v>45810</c:v>
                </c:pt>
                <c:pt idx="631">
                  <c:v>45811</c:v>
                </c:pt>
                <c:pt idx="632">
                  <c:v>45812</c:v>
                </c:pt>
                <c:pt idx="633">
                  <c:v>45813</c:v>
                </c:pt>
                <c:pt idx="634">
                  <c:v>45814</c:v>
                </c:pt>
                <c:pt idx="635">
                  <c:v>45817</c:v>
                </c:pt>
                <c:pt idx="636">
                  <c:v>45818</c:v>
                </c:pt>
                <c:pt idx="637">
                  <c:v>45819</c:v>
                </c:pt>
                <c:pt idx="638">
                  <c:v>45820</c:v>
                </c:pt>
                <c:pt idx="639">
                  <c:v>45821</c:v>
                </c:pt>
                <c:pt idx="640">
                  <c:v>45824</c:v>
                </c:pt>
                <c:pt idx="641">
                  <c:v>45825</c:v>
                </c:pt>
                <c:pt idx="642">
                  <c:v>45826</c:v>
                </c:pt>
                <c:pt idx="643">
                  <c:v>45827</c:v>
                </c:pt>
                <c:pt idx="644">
                  <c:v>45828</c:v>
                </c:pt>
                <c:pt idx="645">
                  <c:v>45831</c:v>
                </c:pt>
                <c:pt idx="646">
                  <c:v>45832</c:v>
                </c:pt>
                <c:pt idx="647">
                  <c:v>45833</c:v>
                </c:pt>
                <c:pt idx="648">
                  <c:v>45834</c:v>
                </c:pt>
                <c:pt idx="649">
                  <c:v>45835</c:v>
                </c:pt>
                <c:pt idx="650">
                  <c:v>45838</c:v>
                </c:pt>
                <c:pt idx="651">
                  <c:v>45839</c:v>
                </c:pt>
                <c:pt idx="652">
                  <c:v>45840</c:v>
                </c:pt>
                <c:pt idx="653">
                  <c:v>45841</c:v>
                </c:pt>
                <c:pt idx="654">
                  <c:v>45842</c:v>
                </c:pt>
                <c:pt idx="655">
                  <c:v>45845</c:v>
                </c:pt>
                <c:pt idx="656">
                  <c:v>45846</c:v>
                </c:pt>
                <c:pt idx="657">
                  <c:v>45847</c:v>
                </c:pt>
                <c:pt idx="658">
                  <c:v>45848</c:v>
                </c:pt>
                <c:pt idx="659">
                  <c:v>45849</c:v>
                </c:pt>
                <c:pt idx="660">
                  <c:v>45852</c:v>
                </c:pt>
                <c:pt idx="661">
                  <c:v>45853</c:v>
                </c:pt>
                <c:pt idx="662">
                  <c:v>45854</c:v>
                </c:pt>
                <c:pt idx="663">
                  <c:v>45855</c:v>
                </c:pt>
                <c:pt idx="664">
                  <c:v>45856</c:v>
                </c:pt>
                <c:pt idx="665">
                  <c:v>45859</c:v>
                </c:pt>
                <c:pt idx="666">
                  <c:v>45860</c:v>
                </c:pt>
                <c:pt idx="667">
                  <c:v>45861</c:v>
                </c:pt>
                <c:pt idx="668">
                  <c:v>45862</c:v>
                </c:pt>
                <c:pt idx="669">
                  <c:v>45863</c:v>
                </c:pt>
                <c:pt idx="670">
                  <c:v>45866</c:v>
                </c:pt>
                <c:pt idx="671">
                  <c:v>45867</c:v>
                </c:pt>
                <c:pt idx="672">
                  <c:v>45868</c:v>
                </c:pt>
                <c:pt idx="673">
                  <c:v>45869</c:v>
                </c:pt>
                <c:pt idx="674">
                  <c:v>45870</c:v>
                </c:pt>
                <c:pt idx="675">
                  <c:v>45873</c:v>
                </c:pt>
                <c:pt idx="676">
                  <c:v>45874</c:v>
                </c:pt>
                <c:pt idx="677">
                  <c:v>45875</c:v>
                </c:pt>
                <c:pt idx="678">
                  <c:v>45876</c:v>
                </c:pt>
                <c:pt idx="679">
                  <c:v>45877</c:v>
                </c:pt>
                <c:pt idx="680">
                  <c:v>45880</c:v>
                </c:pt>
                <c:pt idx="681">
                  <c:v>45881</c:v>
                </c:pt>
                <c:pt idx="682">
                  <c:v>45882</c:v>
                </c:pt>
                <c:pt idx="683">
                  <c:v>45883</c:v>
                </c:pt>
                <c:pt idx="684">
                  <c:v>45884</c:v>
                </c:pt>
                <c:pt idx="685">
                  <c:v>45887</c:v>
                </c:pt>
                <c:pt idx="686">
                  <c:v>45888</c:v>
                </c:pt>
                <c:pt idx="687">
                  <c:v>45889</c:v>
                </c:pt>
                <c:pt idx="688">
                  <c:v>45890</c:v>
                </c:pt>
                <c:pt idx="689">
                  <c:v>45891</c:v>
                </c:pt>
                <c:pt idx="690">
                  <c:v>45894</c:v>
                </c:pt>
                <c:pt idx="691">
                  <c:v>45895</c:v>
                </c:pt>
                <c:pt idx="692">
                  <c:v>45896</c:v>
                </c:pt>
                <c:pt idx="693">
                  <c:v>45897</c:v>
                </c:pt>
                <c:pt idx="694">
                  <c:v>45898</c:v>
                </c:pt>
                <c:pt idx="695">
                  <c:v>45901</c:v>
                </c:pt>
                <c:pt idx="696">
                  <c:v>45902</c:v>
                </c:pt>
                <c:pt idx="697">
                  <c:v>45903</c:v>
                </c:pt>
                <c:pt idx="698">
                  <c:v>45904</c:v>
                </c:pt>
                <c:pt idx="699">
                  <c:v>45905</c:v>
                </c:pt>
                <c:pt idx="700">
                  <c:v>45908</c:v>
                </c:pt>
                <c:pt idx="701">
                  <c:v>45909</c:v>
                </c:pt>
                <c:pt idx="702">
                  <c:v>45910</c:v>
                </c:pt>
                <c:pt idx="703">
                  <c:v>45911</c:v>
                </c:pt>
                <c:pt idx="704">
                  <c:v>45912</c:v>
                </c:pt>
                <c:pt idx="705">
                  <c:v>45915</c:v>
                </c:pt>
                <c:pt idx="706">
                  <c:v>45916</c:v>
                </c:pt>
                <c:pt idx="707">
                  <c:v>45917</c:v>
                </c:pt>
                <c:pt idx="708">
                  <c:v>45918</c:v>
                </c:pt>
                <c:pt idx="709">
                  <c:v>45919</c:v>
                </c:pt>
                <c:pt idx="710">
                  <c:v>45922</c:v>
                </c:pt>
                <c:pt idx="711">
                  <c:v>45923</c:v>
                </c:pt>
                <c:pt idx="712">
                  <c:v>45924</c:v>
                </c:pt>
                <c:pt idx="713">
                  <c:v>45925</c:v>
                </c:pt>
                <c:pt idx="714">
                  <c:v>45926</c:v>
                </c:pt>
                <c:pt idx="715">
                  <c:v>45929</c:v>
                </c:pt>
                <c:pt idx="716">
                  <c:v>45930</c:v>
                </c:pt>
                <c:pt idx="717">
                  <c:v>45931</c:v>
                </c:pt>
                <c:pt idx="718">
                  <c:v>45932</c:v>
                </c:pt>
                <c:pt idx="719">
                  <c:v>45933</c:v>
                </c:pt>
                <c:pt idx="720">
                  <c:v>45936</c:v>
                </c:pt>
                <c:pt idx="721">
                  <c:v>45937</c:v>
                </c:pt>
                <c:pt idx="722">
                  <c:v>45938</c:v>
                </c:pt>
                <c:pt idx="723">
                  <c:v>45939</c:v>
                </c:pt>
                <c:pt idx="724">
                  <c:v>45940</c:v>
                </c:pt>
                <c:pt idx="725">
                  <c:v>45943</c:v>
                </c:pt>
                <c:pt idx="726">
                  <c:v>45944</c:v>
                </c:pt>
                <c:pt idx="727">
                  <c:v>45945</c:v>
                </c:pt>
                <c:pt idx="728">
                  <c:v>45946</c:v>
                </c:pt>
                <c:pt idx="729">
                  <c:v>45947</c:v>
                </c:pt>
                <c:pt idx="730">
                  <c:v>45950</c:v>
                </c:pt>
                <c:pt idx="731">
                  <c:v>45951</c:v>
                </c:pt>
                <c:pt idx="732">
                  <c:v>45952</c:v>
                </c:pt>
                <c:pt idx="733">
                  <c:v>45953</c:v>
                </c:pt>
                <c:pt idx="734">
                  <c:v>45954</c:v>
                </c:pt>
                <c:pt idx="735">
                  <c:v>45957</c:v>
                </c:pt>
                <c:pt idx="736">
                  <c:v>45958</c:v>
                </c:pt>
                <c:pt idx="737">
                  <c:v>45959</c:v>
                </c:pt>
                <c:pt idx="738">
                  <c:v>45960</c:v>
                </c:pt>
                <c:pt idx="739">
                  <c:v>45961</c:v>
                </c:pt>
                <c:pt idx="740">
                  <c:v>45964</c:v>
                </c:pt>
                <c:pt idx="741">
                  <c:v>45965</c:v>
                </c:pt>
                <c:pt idx="742">
                  <c:v>45966</c:v>
                </c:pt>
                <c:pt idx="743">
                  <c:v>45967</c:v>
                </c:pt>
                <c:pt idx="744">
                  <c:v>45968</c:v>
                </c:pt>
                <c:pt idx="745">
                  <c:v>45971</c:v>
                </c:pt>
                <c:pt idx="746">
                  <c:v>45972</c:v>
                </c:pt>
                <c:pt idx="747">
                  <c:v>45973</c:v>
                </c:pt>
                <c:pt idx="748">
                  <c:v>45974</c:v>
                </c:pt>
                <c:pt idx="749">
                  <c:v>45975</c:v>
                </c:pt>
                <c:pt idx="750">
                  <c:v>45978</c:v>
                </c:pt>
                <c:pt idx="751">
                  <c:v>45979</c:v>
                </c:pt>
                <c:pt idx="752">
                  <c:v>45980</c:v>
                </c:pt>
                <c:pt idx="753">
                  <c:v>45981</c:v>
                </c:pt>
                <c:pt idx="754">
                  <c:v>45982</c:v>
                </c:pt>
                <c:pt idx="755">
                  <c:v>45985</c:v>
                </c:pt>
                <c:pt idx="756">
                  <c:v>45986</c:v>
                </c:pt>
                <c:pt idx="757">
                  <c:v>45987</c:v>
                </c:pt>
                <c:pt idx="758">
                  <c:v>45988</c:v>
                </c:pt>
                <c:pt idx="759">
                  <c:v>45989</c:v>
                </c:pt>
                <c:pt idx="760">
                  <c:v>45992</c:v>
                </c:pt>
                <c:pt idx="761">
                  <c:v>45993</c:v>
                </c:pt>
                <c:pt idx="762">
                  <c:v>45994</c:v>
                </c:pt>
                <c:pt idx="763">
                  <c:v>45995</c:v>
                </c:pt>
                <c:pt idx="764">
                  <c:v>45996</c:v>
                </c:pt>
                <c:pt idx="765">
                  <c:v>45999</c:v>
                </c:pt>
                <c:pt idx="766">
                  <c:v>46000</c:v>
                </c:pt>
                <c:pt idx="767">
                  <c:v>46001</c:v>
                </c:pt>
                <c:pt idx="768">
                  <c:v>46002</c:v>
                </c:pt>
                <c:pt idx="769">
                  <c:v>46003</c:v>
                </c:pt>
                <c:pt idx="770">
                  <c:v>46006</c:v>
                </c:pt>
                <c:pt idx="771">
                  <c:v>46007</c:v>
                </c:pt>
                <c:pt idx="772">
                  <c:v>46008</c:v>
                </c:pt>
                <c:pt idx="773">
                  <c:v>46009</c:v>
                </c:pt>
                <c:pt idx="774">
                  <c:v>46010</c:v>
                </c:pt>
                <c:pt idx="775">
                  <c:v>46013</c:v>
                </c:pt>
                <c:pt idx="776">
                  <c:v>46014</c:v>
                </c:pt>
                <c:pt idx="777">
                  <c:v>46015</c:v>
                </c:pt>
                <c:pt idx="778">
                  <c:v>46016</c:v>
                </c:pt>
                <c:pt idx="779">
                  <c:v>46017</c:v>
                </c:pt>
                <c:pt idx="780">
                  <c:v>46020</c:v>
                </c:pt>
                <c:pt idx="781">
                  <c:v>46021</c:v>
                </c:pt>
                <c:pt idx="782">
                  <c:v>46022</c:v>
                </c:pt>
                <c:pt idx="783">
                  <c:v>46023</c:v>
                </c:pt>
                <c:pt idx="784">
                  <c:v>46024</c:v>
                </c:pt>
                <c:pt idx="785">
                  <c:v>46027</c:v>
                </c:pt>
                <c:pt idx="786">
                  <c:v>46028</c:v>
                </c:pt>
                <c:pt idx="787">
                  <c:v>46029</c:v>
                </c:pt>
                <c:pt idx="788">
                  <c:v>46030</c:v>
                </c:pt>
                <c:pt idx="789">
                  <c:v>46031</c:v>
                </c:pt>
                <c:pt idx="790">
                  <c:v>46034</c:v>
                </c:pt>
                <c:pt idx="791">
                  <c:v>46035</c:v>
                </c:pt>
                <c:pt idx="792">
                  <c:v>46036</c:v>
                </c:pt>
                <c:pt idx="793">
                  <c:v>46037</c:v>
                </c:pt>
                <c:pt idx="794">
                  <c:v>46038</c:v>
                </c:pt>
                <c:pt idx="795">
                  <c:v>46041</c:v>
                </c:pt>
                <c:pt idx="796">
                  <c:v>46042</c:v>
                </c:pt>
                <c:pt idx="797">
                  <c:v>46043</c:v>
                </c:pt>
                <c:pt idx="798">
                  <c:v>46044</c:v>
                </c:pt>
                <c:pt idx="799">
                  <c:v>46045</c:v>
                </c:pt>
                <c:pt idx="800">
                  <c:v>46048</c:v>
                </c:pt>
                <c:pt idx="801">
                  <c:v>46049</c:v>
                </c:pt>
                <c:pt idx="802">
                  <c:v>46050</c:v>
                </c:pt>
                <c:pt idx="803">
                  <c:v>46051</c:v>
                </c:pt>
                <c:pt idx="804">
                  <c:v>46052</c:v>
                </c:pt>
                <c:pt idx="805">
                  <c:v>46055</c:v>
                </c:pt>
                <c:pt idx="806">
                  <c:v>46056</c:v>
                </c:pt>
                <c:pt idx="807">
                  <c:v>46057</c:v>
                </c:pt>
                <c:pt idx="808">
                  <c:v>46058</c:v>
                </c:pt>
                <c:pt idx="809">
                  <c:v>46059</c:v>
                </c:pt>
                <c:pt idx="810">
                  <c:v>46062</c:v>
                </c:pt>
                <c:pt idx="811">
                  <c:v>46063</c:v>
                </c:pt>
                <c:pt idx="812">
                  <c:v>46064</c:v>
                </c:pt>
                <c:pt idx="813">
                  <c:v>46065</c:v>
                </c:pt>
                <c:pt idx="814">
                  <c:v>46066</c:v>
                </c:pt>
                <c:pt idx="815">
                  <c:v>46069</c:v>
                </c:pt>
                <c:pt idx="816">
                  <c:v>46070</c:v>
                </c:pt>
                <c:pt idx="817">
                  <c:v>46071</c:v>
                </c:pt>
                <c:pt idx="818">
                  <c:v>46072</c:v>
                </c:pt>
                <c:pt idx="819">
                  <c:v>46073</c:v>
                </c:pt>
                <c:pt idx="820">
                  <c:v>46076</c:v>
                </c:pt>
                <c:pt idx="821">
                  <c:v>46077</c:v>
                </c:pt>
                <c:pt idx="822">
                  <c:v>46078</c:v>
                </c:pt>
                <c:pt idx="823">
                  <c:v>46079</c:v>
                </c:pt>
                <c:pt idx="824">
                  <c:v>46080</c:v>
                </c:pt>
                <c:pt idx="825">
                  <c:v>46083</c:v>
                </c:pt>
                <c:pt idx="826">
                  <c:v>46084</c:v>
                </c:pt>
                <c:pt idx="827">
                  <c:v>46085</c:v>
                </c:pt>
                <c:pt idx="828">
                  <c:v>46086</c:v>
                </c:pt>
                <c:pt idx="829">
                  <c:v>46087</c:v>
                </c:pt>
                <c:pt idx="830">
                  <c:v>46090</c:v>
                </c:pt>
                <c:pt idx="831">
                  <c:v>46091</c:v>
                </c:pt>
                <c:pt idx="832">
                  <c:v>46092</c:v>
                </c:pt>
                <c:pt idx="833">
                  <c:v>46093</c:v>
                </c:pt>
                <c:pt idx="834">
                  <c:v>46094</c:v>
                </c:pt>
                <c:pt idx="835">
                  <c:v>46097</c:v>
                </c:pt>
                <c:pt idx="836">
                  <c:v>46098</c:v>
                </c:pt>
                <c:pt idx="837">
                  <c:v>46099</c:v>
                </c:pt>
                <c:pt idx="838">
                  <c:v>46100</c:v>
                </c:pt>
                <c:pt idx="839">
                  <c:v>46101</c:v>
                </c:pt>
                <c:pt idx="840">
                  <c:v>46104</c:v>
                </c:pt>
                <c:pt idx="841">
                  <c:v>46105</c:v>
                </c:pt>
                <c:pt idx="842">
                  <c:v>46106</c:v>
                </c:pt>
                <c:pt idx="843">
                  <c:v>46107</c:v>
                </c:pt>
                <c:pt idx="844">
                  <c:v>46108</c:v>
                </c:pt>
                <c:pt idx="845">
                  <c:v>46111</c:v>
                </c:pt>
                <c:pt idx="846">
                  <c:v>46112</c:v>
                </c:pt>
                <c:pt idx="847">
                  <c:v>46113</c:v>
                </c:pt>
                <c:pt idx="848">
                  <c:v>46114</c:v>
                </c:pt>
                <c:pt idx="849">
                  <c:v>46115</c:v>
                </c:pt>
                <c:pt idx="850">
                  <c:v>46118</c:v>
                </c:pt>
                <c:pt idx="851">
                  <c:v>46119</c:v>
                </c:pt>
                <c:pt idx="852">
                  <c:v>46120</c:v>
                </c:pt>
                <c:pt idx="853">
                  <c:v>46121</c:v>
                </c:pt>
                <c:pt idx="854">
                  <c:v>46122</c:v>
                </c:pt>
                <c:pt idx="855">
                  <c:v>46125</c:v>
                </c:pt>
                <c:pt idx="856">
                  <c:v>46126</c:v>
                </c:pt>
                <c:pt idx="857">
                  <c:v>46127</c:v>
                </c:pt>
                <c:pt idx="858">
                  <c:v>46128</c:v>
                </c:pt>
                <c:pt idx="859">
                  <c:v>46129</c:v>
                </c:pt>
                <c:pt idx="860">
                  <c:v>46132</c:v>
                </c:pt>
                <c:pt idx="861">
                  <c:v>46133</c:v>
                </c:pt>
                <c:pt idx="862">
                  <c:v>46134</c:v>
                </c:pt>
                <c:pt idx="863">
                  <c:v>46135</c:v>
                </c:pt>
                <c:pt idx="864">
                  <c:v>46136</c:v>
                </c:pt>
                <c:pt idx="865">
                  <c:v>46139</c:v>
                </c:pt>
                <c:pt idx="866">
                  <c:v>46140</c:v>
                </c:pt>
                <c:pt idx="867">
                  <c:v>46141</c:v>
                </c:pt>
                <c:pt idx="868">
                  <c:v>46142</c:v>
                </c:pt>
                <c:pt idx="869">
                  <c:v>46143</c:v>
                </c:pt>
                <c:pt idx="870">
                  <c:v>46146</c:v>
                </c:pt>
                <c:pt idx="871">
                  <c:v>46147</c:v>
                </c:pt>
                <c:pt idx="872">
                  <c:v>46148</c:v>
                </c:pt>
                <c:pt idx="873">
                  <c:v>46149</c:v>
                </c:pt>
                <c:pt idx="874">
                  <c:v>46150</c:v>
                </c:pt>
                <c:pt idx="875">
                  <c:v>46153</c:v>
                </c:pt>
                <c:pt idx="876">
                  <c:v>46154</c:v>
                </c:pt>
                <c:pt idx="877">
                  <c:v>46155</c:v>
                </c:pt>
                <c:pt idx="878">
                  <c:v>46156</c:v>
                </c:pt>
                <c:pt idx="879">
                  <c:v>46157</c:v>
                </c:pt>
                <c:pt idx="880">
                  <c:v>46160</c:v>
                </c:pt>
                <c:pt idx="881">
                  <c:v>46161</c:v>
                </c:pt>
                <c:pt idx="882">
                  <c:v>46162</c:v>
                </c:pt>
                <c:pt idx="883">
                  <c:v>46163</c:v>
                </c:pt>
                <c:pt idx="884">
                  <c:v>46164</c:v>
                </c:pt>
                <c:pt idx="885">
                  <c:v>46167</c:v>
                </c:pt>
                <c:pt idx="886">
                  <c:v>46168</c:v>
                </c:pt>
                <c:pt idx="887">
                  <c:v>46169</c:v>
                </c:pt>
                <c:pt idx="888">
                  <c:v>46170</c:v>
                </c:pt>
                <c:pt idx="889">
                  <c:v>46171</c:v>
                </c:pt>
                <c:pt idx="890">
                  <c:v>46174</c:v>
                </c:pt>
                <c:pt idx="891">
                  <c:v>46175</c:v>
                </c:pt>
                <c:pt idx="892">
                  <c:v>46176</c:v>
                </c:pt>
                <c:pt idx="893">
                  <c:v>46177</c:v>
                </c:pt>
                <c:pt idx="894">
                  <c:v>46178</c:v>
                </c:pt>
                <c:pt idx="895">
                  <c:v>46181</c:v>
                </c:pt>
                <c:pt idx="896">
                  <c:v>46182</c:v>
                </c:pt>
                <c:pt idx="897">
                  <c:v>46183</c:v>
                </c:pt>
                <c:pt idx="898">
                  <c:v>46184</c:v>
                </c:pt>
                <c:pt idx="899">
                  <c:v>46185</c:v>
                </c:pt>
                <c:pt idx="900">
                  <c:v>46188</c:v>
                </c:pt>
                <c:pt idx="901">
                  <c:v>46189</c:v>
                </c:pt>
                <c:pt idx="902">
                  <c:v>46190</c:v>
                </c:pt>
                <c:pt idx="903">
                  <c:v>46191</c:v>
                </c:pt>
                <c:pt idx="904">
                  <c:v>46192</c:v>
                </c:pt>
                <c:pt idx="905">
                  <c:v>46195</c:v>
                </c:pt>
                <c:pt idx="906">
                  <c:v>46196</c:v>
                </c:pt>
                <c:pt idx="907">
                  <c:v>46197</c:v>
                </c:pt>
                <c:pt idx="908">
                  <c:v>46198</c:v>
                </c:pt>
                <c:pt idx="909">
                  <c:v>46199</c:v>
                </c:pt>
                <c:pt idx="910">
                  <c:v>46202</c:v>
                </c:pt>
                <c:pt idx="911">
                  <c:v>46206</c:v>
                </c:pt>
              </c:numCache>
            </c:numRef>
          </c:cat>
          <c:val>
            <c:numRef>
              <c:f>'איור 28ב נתונים'!$B$3:$B$1591</c:f>
              <c:numCache>
                <c:formatCode>0.00</c:formatCode>
                <c:ptCount val="1589"/>
                <c:pt idx="0">
                  <c:v>128.8615183</c:v>
                </c:pt>
                <c:pt idx="1">
                  <c:v>133.56514440000001</c:v>
                </c:pt>
                <c:pt idx="2">
                  <c:v>135.27430699999999</c:v>
                </c:pt>
                <c:pt idx="3">
                  <c:v>137.29983100000001</c:v>
                </c:pt>
                <c:pt idx="4">
                  <c:v>132.3951466</c:v>
                </c:pt>
                <c:pt idx="5">
                  <c:v>128.77549490000001</c:v>
                </c:pt>
                <c:pt idx="6">
                  <c:v>131.40578120000001</c:v>
                </c:pt>
                <c:pt idx="7">
                  <c:v>128.578318</c:v>
                </c:pt>
                <c:pt idx="8">
                  <c:v>126.410082</c:v>
                </c:pt>
                <c:pt idx="9">
                  <c:v>125.13055989999999</c:v>
                </c:pt>
                <c:pt idx="10">
                  <c:v>124.11975889999999</c:v>
                </c:pt>
                <c:pt idx="11">
                  <c:v>125.431658</c:v>
                </c:pt>
                <c:pt idx="12">
                  <c:v>122.411986</c:v>
                </c:pt>
                <c:pt idx="13">
                  <c:v>124.14006689999999</c:v>
                </c:pt>
                <c:pt idx="14">
                  <c:v>123.25640079999999</c:v>
                </c:pt>
                <c:pt idx="15">
                  <c:v>121.1874443</c:v>
                </c:pt>
                <c:pt idx="16">
                  <c:v>121.2016955</c:v>
                </c:pt>
                <c:pt idx="17">
                  <c:v>121.98217510000001</c:v>
                </c:pt>
                <c:pt idx="18">
                  <c:v>119.43601</c:v>
                </c:pt>
                <c:pt idx="19">
                  <c:v>116.1224919</c:v>
                </c:pt>
                <c:pt idx="20">
                  <c:v>119.0467156</c:v>
                </c:pt>
                <c:pt idx="21">
                  <c:v>119.2611826</c:v>
                </c:pt>
                <c:pt idx="22">
                  <c:v>117.835683</c:v>
                </c:pt>
                <c:pt idx="23">
                  <c:v>106.76259949999999</c:v>
                </c:pt>
                <c:pt idx="24">
                  <c:v>109.4617822</c:v>
                </c:pt>
                <c:pt idx="25">
                  <c:v>113.26404100000001</c:v>
                </c:pt>
                <c:pt idx="26">
                  <c:v>111.0319891</c:v>
                </c:pt>
                <c:pt idx="27">
                  <c:v>116.0939644</c:v>
                </c:pt>
                <c:pt idx="28">
                  <c:v>118.6446165</c:v>
                </c:pt>
                <c:pt idx="29">
                  <c:v>120.3105643</c:v>
                </c:pt>
                <c:pt idx="30">
                  <c:v>118.3304892</c:v>
                </c:pt>
                <c:pt idx="31">
                  <c:v>115.6149322</c:v>
                </c:pt>
                <c:pt idx="32">
                  <c:v>113.3110659</c:v>
                </c:pt>
                <c:pt idx="33">
                  <c:v>113.8454855</c:v>
                </c:pt>
                <c:pt idx="34">
                  <c:v>118.1221415</c:v>
                </c:pt>
                <c:pt idx="35">
                  <c:v>114.4986828</c:v>
                </c:pt>
                <c:pt idx="36">
                  <c:v>123.0157033</c:v>
                </c:pt>
                <c:pt idx="37">
                  <c:v>118.5149499</c:v>
                </c:pt>
                <c:pt idx="38">
                  <c:v>114.6103085</c:v>
                </c:pt>
                <c:pt idx="39">
                  <c:v>118.05160360000001</c:v>
                </c:pt>
                <c:pt idx="40">
                  <c:v>115.80553810000001</c:v>
                </c:pt>
                <c:pt idx="41">
                  <c:v>115.8960038</c:v>
                </c:pt>
                <c:pt idx="42">
                  <c:v>113.9488185</c:v>
                </c:pt>
                <c:pt idx="43">
                  <c:v>113.78036280000001</c:v>
                </c:pt>
                <c:pt idx="44">
                  <c:v>106.5895581</c:v>
                </c:pt>
                <c:pt idx="45">
                  <c:v>104.0558535</c:v>
                </c:pt>
                <c:pt idx="46">
                  <c:v>109.4618002</c:v>
                </c:pt>
                <c:pt idx="47">
                  <c:v>110.5969096</c:v>
                </c:pt>
                <c:pt idx="48">
                  <c:v>112.28959620000001</c:v>
                </c:pt>
                <c:pt idx="49">
                  <c:v>116.7871391</c:v>
                </c:pt>
                <c:pt idx="50">
                  <c:v>128.06299569999999</c:v>
                </c:pt>
                <c:pt idx="51">
                  <c:v>125.5120222</c:v>
                </c:pt>
                <c:pt idx="52">
                  <c:v>138.75229049999999</c:v>
                </c:pt>
                <c:pt idx="53">
                  <c:v>132.0497828</c:v>
                </c:pt>
                <c:pt idx="54">
                  <c:v>138.09129659999999</c:v>
                </c:pt>
                <c:pt idx="55">
                  <c:v>146.22952029999999</c:v>
                </c:pt>
                <c:pt idx="56">
                  <c:v>138.62290100000001</c:v>
                </c:pt>
                <c:pt idx="57">
                  <c:v>136.30101669999999</c:v>
                </c:pt>
                <c:pt idx="58">
                  <c:v>139.59222159999999</c:v>
                </c:pt>
                <c:pt idx="59">
                  <c:v>139.02146089999999</c:v>
                </c:pt>
                <c:pt idx="60">
                  <c:v>131.97339260000001</c:v>
                </c:pt>
                <c:pt idx="61">
                  <c:v>130.9800468</c:v>
                </c:pt>
                <c:pt idx="62">
                  <c:v>125.99224479999999</c:v>
                </c:pt>
                <c:pt idx="63">
                  <c:v>123.45100979999999</c:v>
                </c:pt>
                <c:pt idx="64">
                  <c:v>117.6806842</c:v>
                </c:pt>
                <c:pt idx="65">
                  <c:v>117.4828531</c:v>
                </c:pt>
                <c:pt idx="66">
                  <c:v>119.6982311</c:v>
                </c:pt>
                <c:pt idx="67">
                  <c:v>123.5240412</c:v>
                </c:pt>
                <c:pt idx="68">
                  <c:v>124.5627128</c:v>
                </c:pt>
                <c:pt idx="69">
                  <c:v>124.97131280000001</c:v>
                </c:pt>
                <c:pt idx="70">
                  <c:v>123.8454792</c:v>
                </c:pt>
                <c:pt idx="71">
                  <c:v>119.6297357</c:v>
                </c:pt>
                <c:pt idx="72">
                  <c:v>115.66914939999999</c:v>
                </c:pt>
                <c:pt idx="73">
                  <c:v>112.9203703</c:v>
                </c:pt>
                <c:pt idx="74">
                  <c:v>114.6834279</c:v>
                </c:pt>
                <c:pt idx="75">
                  <c:v>115.7926349</c:v>
                </c:pt>
                <c:pt idx="76">
                  <c:v>116.7899752</c:v>
                </c:pt>
                <c:pt idx="77">
                  <c:v>116.7776179</c:v>
                </c:pt>
                <c:pt idx="78">
                  <c:v>119.0491887</c:v>
                </c:pt>
                <c:pt idx="79">
                  <c:v>118.81647510000001</c:v>
                </c:pt>
                <c:pt idx="80">
                  <c:v>118.6656035</c:v>
                </c:pt>
                <c:pt idx="81">
                  <c:v>120.16112099999999</c:v>
                </c:pt>
                <c:pt idx="82">
                  <c:v>120.3196276</c:v>
                </c:pt>
                <c:pt idx="83">
                  <c:v>116.13261679999999</c:v>
                </c:pt>
                <c:pt idx="84">
                  <c:v>112.70182490000001</c:v>
                </c:pt>
                <c:pt idx="85">
                  <c:v>110.6355186</c:v>
                </c:pt>
                <c:pt idx="86">
                  <c:v>116.2749098</c:v>
                </c:pt>
                <c:pt idx="87">
                  <c:v>118.14893170000001</c:v>
                </c:pt>
                <c:pt idx="88">
                  <c:v>123.8531861</c:v>
                </c:pt>
                <c:pt idx="89">
                  <c:v>119.3162449</c:v>
                </c:pt>
                <c:pt idx="90">
                  <c:v>120.7065644</c:v>
                </c:pt>
                <c:pt idx="91">
                  <c:v>122.96186710000001</c:v>
                </c:pt>
                <c:pt idx="92">
                  <c:v>120.4359771</c:v>
                </c:pt>
                <c:pt idx="93">
                  <c:v>120.4765458</c:v>
                </c:pt>
                <c:pt idx="94">
                  <c:v>121.9382343</c:v>
                </c:pt>
                <c:pt idx="95">
                  <c:v>122.11196390000001</c:v>
                </c:pt>
                <c:pt idx="96">
                  <c:v>124.0217765</c:v>
                </c:pt>
                <c:pt idx="97">
                  <c:v>120.0158684</c:v>
                </c:pt>
                <c:pt idx="98">
                  <c:v>117.1920911</c:v>
                </c:pt>
                <c:pt idx="99">
                  <c:v>119.276402</c:v>
                </c:pt>
                <c:pt idx="100">
                  <c:v>118.4099192</c:v>
                </c:pt>
                <c:pt idx="101">
                  <c:v>117.89455580000001</c:v>
                </c:pt>
                <c:pt idx="102">
                  <c:v>119.20705940000001</c:v>
                </c:pt>
                <c:pt idx="103">
                  <c:v>116.3314159</c:v>
                </c:pt>
                <c:pt idx="104">
                  <c:v>114.8009187</c:v>
                </c:pt>
                <c:pt idx="105">
                  <c:v>113.5677427</c:v>
                </c:pt>
                <c:pt idx="106">
                  <c:v>113.51042750000001</c:v>
                </c:pt>
                <c:pt idx="107">
                  <c:v>114.52039329999999</c:v>
                </c:pt>
                <c:pt idx="108">
                  <c:v>111.6178227</c:v>
                </c:pt>
                <c:pt idx="109">
                  <c:v>107.3000584</c:v>
                </c:pt>
                <c:pt idx="110">
                  <c:v>106.63267020000001</c:v>
                </c:pt>
                <c:pt idx="111">
                  <c:v>106.5116391</c:v>
                </c:pt>
                <c:pt idx="112">
                  <c:v>108.8467054</c:v>
                </c:pt>
                <c:pt idx="113">
                  <c:v>108.2439069</c:v>
                </c:pt>
                <c:pt idx="114">
                  <c:v>106.3161913</c:v>
                </c:pt>
                <c:pt idx="115">
                  <c:v>106.6324644</c:v>
                </c:pt>
                <c:pt idx="116">
                  <c:v>103.5772175</c:v>
                </c:pt>
                <c:pt idx="117">
                  <c:v>104.8370374</c:v>
                </c:pt>
                <c:pt idx="118">
                  <c:v>106.51117480000001</c:v>
                </c:pt>
                <c:pt idx="119">
                  <c:v>106.8607952</c:v>
                </c:pt>
                <c:pt idx="120">
                  <c:v>106.1459229</c:v>
                </c:pt>
                <c:pt idx="121">
                  <c:v>107.17540219999999</c:v>
                </c:pt>
                <c:pt idx="122">
                  <c:v>105.92643320000001</c:v>
                </c:pt>
                <c:pt idx="123">
                  <c:v>104.1646487</c:v>
                </c:pt>
                <c:pt idx="124">
                  <c:v>105.1614263</c:v>
                </c:pt>
                <c:pt idx="125">
                  <c:v>105.348277</c:v>
                </c:pt>
                <c:pt idx="126">
                  <c:v>103.5363117</c:v>
                </c:pt>
                <c:pt idx="127">
                  <c:v>103.75579399999999</c:v>
                </c:pt>
                <c:pt idx="128">
                  <c:v>103.99909409999999</c:v>
                </c:pt>
                <c:pt idx="129">
                  <c:v>101.66091160000001</c:v>
                </c:pt>
                <c:pt idx="130">
                  <c:v>100.9915429</c:v>
                </c:pt>
                <c:pt idx="131">
                  <c:v>99.736979289999994</c:v>
                </c:pt>
                <c:pt idx="132">
                  <c:v>102.3629919</c:v>
                </c:pt>
                <c:pt idx="133">
                  <c:v>106.0089208</c:v>
                </c:pt>
                <c:pt idx="134">
                  <c:v>106.48677549999999</c:v>
                </c:pt>
                <c:pt idx="135">
                  <c:v>106.8443505</c:v>
                </c:pt>
                <c:pt idx="136">
                  <c:v>105.7080345</c:v>
                </c:pt>
                <c:pt idx="137">
                  <c:v>101.1269199</c:v>
                </c:pt>
                <c:pt idx="138">
                  <c:v>97.933963419999998</c:v>
                </c:pt>
                <c:pt idx="139">
                  <c:v>98.835194479999998</c:v>
                </c:pt>
                <c:pt idx="140">
                  <c:v>99.715539109999995</c:v>
                </c:pt>
                <c:pt idx="141">
                  <c:v>99.1390715</c:v>
                </c:pt>
                <c:pt idx="142">
                  <c:v>102.1103485</c:v>
                </c:pt>
                <c:pt idx="143">
                  <c:v>104.1544849</c:v>
                </c:pt>
                <c:pt idx="144">
                  <c:v>100.8238916</c:v>
                </c:pt>
                <c:pt idx="145">
                  <c:v>99.707156330000004</c:v>
                </c:pt>
                <c:pt idx="146">
                  <c:v>103.67843670000001</c:v>
                </c:pt>
                <c:pt idx="147">
                  <c:v>102.4700879</c:v>
                </c:pt>
                <c:pt idx="148">
                  <c:v>103.3181702</c:v>
                </c:pt>
                <c:pt idx="149">
                  <c:v>99.368199020000006</c:v>
                </c:pt>
                <c:pt idx="150">
                  <c:v>100.34399790000001</c:v>
                </c:pt>
                <c:pt idx="151">
                  <c:v>103.3751666</c:v>
                </c:pt>
                <c:pt idx="152">
                  <c:v>107.8586387</c:v>
                </c:pt>
                <c:pt idx="153">
                  <c:v>108.2110899</c:v>
                </c:pt>
                <c:pt idx="154">
                  <c:v>105.0166048</c:v>
                </c:pt>
                <c:pt idx="155">
                  <c:v>103.8295056</c:v>
                </c:pt>
                <c:pt idx="156">
                  <c:v>104.6315491</c:v>
                </c:pt>
                <c:pt idx="157">
                  <c:v>104.154591</c:v>
                </c:pt>
                <c:pt idx="158">
                  <c:v>102.84396270000001</c:v>
                </c:pt>
                <c:pt idx="159">
                  <c:v>102.6012076</c:v>
                </c:pt>
                <c:pt idx="160">
                  <c:v>105.8583347</c:v>
                </c:pt>
                <c:pt idx="161">
                  <c:v>108.71111449999999</c:v>
                </c:pt>
                <c:pt idx="162">
                  <c:v>109.32932219999999</c:v>
                </c:pt>
                <c:pt idx="163">
                  <c:v>111.2776595</c:v>
                </c:pt>
                <c:pt idx="164">
                  <c:v>112.39504909999999</c:v>
                </c:pt>
                <c:pt idx="165">
                  <c:v>112.3052469</c:v>
                </c:pt>
                <c:pt idx="166">
                  <c:v>110.1435767</c:v>
                </c:pt>
                <c:pt idx="167">
                  <c:v>105.4824904</c:v>
                </c:pt>
                <c:pt idx="168">
                  <c:v>107.28028879999999</c:v>
                </c:pt>
                <c:pt idx="169">
                  <c:v>104.8925054</c:v>
                </c:pt>
                <c:pt idx="170">
                  <c:v>99.838324619999995</c:v>
                </c:pt>
                <c:pt idx="171">
                  <c:v>97.139297389999996</c:v>
                </c:pt>
                <c:pt idx="172">
                  <c:v>98.108553279999995</c:v>
                </c:pt>
                <c:pt idx="173">
                  <c:v>100.1422032</c:v>
                </c:pt>
                <c:pt idx="174">
                  <c:v>97.972486759999995</c:v>
                </c:pt>
                <c:pt idx="175">
                  <c:v>97.398572299999998</c:v>
                </c:pt>
                <c:pt idx="176">
                  <c:v>100.2468683</c:v>
                </c:pt>
                <c:pt idx="177">
                  <c:v>102.7860311</c:v>
                </c:pt>
                <c:pt idx="178">
                  <c:v>102.08574710000001</c:v>
                </c:pt>
                <c:pt idx="179">
                  <c:v>101.23541160000001</c:v>
                </c:pt>
                <c:pt idx="180">
                  <c:v>103.1572767</c:v>
                </c:pt>
                <c:pt idx="181">
                  <c:v>107.51312179999999</c:v>
                </c:pt>
                <c:pt idx="182">
                  <c:v>105.33013819999999</c:v>
                </c:pt>
                <c:pt idx="183">
                  <c:v>103.7186715</c:v>
                </c:pt>
                <c:pt idx="184">
                  <c:v>105.9018665</c:v>
                </c:pt>
                <c:pt idx="185">
                  <c:v>107.4106304</c:v>
                </c:pt>
                <c:pt idx="186">
                  <c:v>106.18964870000001</c:v>
                </c:pt>
                <c:pt idx="187">
                  <c:v>120.3269473</c:v>
                </c:pt>
                <c:pt idx="188">
                  <c:v>125.0614121</c:v>
                </c:pt>
                <c:pt idx="189">
                  <c:v>121.5542811</c:v>
                </c:pt>
                <c:pt idx="190">
                  <c:v>123.09449960000001</c:v>
                </c:pt>
                <c:pt idx="191">
                  <c:v>125.8574302</c:v>
                </c:pt>
                <c:pt idx="192">
                  <c:v>128.86851150000001</c:v>
                </c:pt>
                <c:pt idx="193">
                  <c:v>126.9826345</c:v>
                </c:pt>
                <c:pt idx="194">
                  <c:v>127.1806404</c:v>
                </c:pt>
                <c:pt idx="195">
                  <c:v>131.74279150000001</c:v>
                </c:pt>
                <c:pt idx="196">
                  <c:v>138.55230420000001</c:v>
                </c:pt>
                <c:pt idx="197">
                  <c:v>135.3174913</c:v>
                </c:pt>
                <c:pt idx="198">
                  <c:v>134.23376759999999</c:v>
                </c:pt>
                <c:pt idx="199">
                  <c:v>130.47970900000001</c:v>
                </c:pt>
                <c:pt idx="200">
                  <c:v>130.94153639999999</c:v>
                </c:pt>
                <c:pt idx="201">
                  <c:v>123.34556310000001</c:v>
                </c:pt>
                <c:pt idx="202">
                  <c:v>122.89019380000001</c:v>
                </c:pt>
                <c:pt idx="203">
                  <c:v>123.9718965</c:v>
                </c:pt>
                <c:pt idx="204">
                  <c:v>127.0312875</c:v>
                </c:pt>
                <c:pt idx="205">
                  <c:v>123.8271123</c:v>
                </c:pt>
                <c:pt idx="206">
                  <c:v>124.4024308</c:v>
                </c:pt>
                <c:pt idx="207">
                  <c:v>128.5930577</c:v>
                </c:pt>
                <c:pt idx="208">
                  <c:v>129.84585190000001</c:v>
                </c:pt>
                <c:pt idx="209">
                  <c:v>133.75805769999999</c:v>
                </c:pt>
                <c:pt idx="210">
                  <c:v>129.94620029999999</c:v>
                </c:pt>
                <c:pt idx="211">
                  <c:v>127.48573279999999</c:v>
                </c:pt>
                <c:pt idx="212">
                  <c:v>129.89629170000001</c:v>
                </c:pt>
                <c:pt idx="213">
                  <c:v>130.0033948</c:v>
                </c:pt>
                <c:pt idx="214">
                  <c:v>129.61587359999999</c:v>
                </c:pt>
                <c:pt idx="215">
                  <c:v>124.3137145</c:v>
                </c:pt>
                <c:pt idx="216">
                  <c:v>121.0571913</c:v>
                </c:pt>
                <c:pt idx="217">
                  <c:v>115.7165541</c:v>
                </c:pt>
                <c:pt idx="218">
                  <c:v>108.3077993</c:v>
                </c:pt>
                <c:pt idx="219">
                  <c:v>103.3102361</c:v>
                </c:pt>
                <c:pt idx="220">
                  <c:v>107.49143239999999</c:v>
                </c:pt>
                <c:pt idx="221">
                  <c:v>106.2589055</c:v>
                </c:pt>
                <c:pt idx="222">
                  <c:v>106.51025629999999</c:v>
                </c:pt>
                <c:pt idx="223">
                  <c:v>108.9567574</c:v>
                </c:pt>
                <c:pt idx="224">
                  <c:v>106.5732637</c:v>
                </c:pt>
                <c:pt idx="225">
                  <c:v>106.61737789999999</c:v>
                </c:pt>
                <c:pt idx="226">
                  <c:v>103.3060827</c:v>
                </c:pt>
                <c:pt idx="227">
                  <c:v>101.6041628</c:v>
                </c:pt>
                <c:pt idx="228">
                  <c:v>101.84433060000001</c:v>
                </c:pt>
                <c:pt idx="229">
                  <c:v>99.200142790000001</c:v>
                </c:pt>
                <c:pt idx="230">
                  <c:v>96.643440380000001</c:v>
                </c:pt>
                <c:pt idx="231">
                  <c:v>96.705233739999997</c:v>
                </c:pt>
                <c:pt idx="232">
                  <c:v>97.963840829999995</c:v>
                </c:pt>
                <c:pt idx="233">
                  <c:v>98.548246539999994</c:v>
                </c:pt>
                <c:pt idx="234">
                  <c:v>97.043478480000005</c:v>
                </c:pt>
                <c:pt idx="235">
                  <c:v>97.834992799999995</c:v>
                </c:pt>
                <c:pt idx="236">
                  <c:v>97.219772019999994</c:v>
                </c:pt>
                <c:pt idx="237">
                  <c:v>95.218401810000003</c:v>
                </c:pt>
                <c:pt idx="238">
                  <c:v>99.052582450000003</c:v>
                </c:pt>
                <c:pt idx="239">
                  <c:v>97.054923950000003</c:v>
                </c:pt>
                <c:pt idx="240">
                  <c:v>97.375428700000001</c:v>
                </c:pt>
                <c:pt idx="241">
                  <c:v>96.869700120000005</c:v>
                </c:pt>
                <c:pt idx="242">
                  <c:v>98.237123830000002</c:v>
                </c:pt>
                <c:pt idx="243">
                  <c:v>97.746610450000006</c:v>
                </c:pt>
                <c:pt idx="244">
                  <c:v>96.851100340000002</c:v>
                </c:pt>
                <c:pt idx="245">
                  <c:v>95.826384200000007</c:v>
                </c:pt>
                <c:pt idx="246">
                  <c:v>96.266825139999995</c:v>
                </c:pt>
                <c:pt idx="247">
                  <c:v>92.064987880000004</c:v>
                </c:pt>
                <c:pt idx="248">
                  <c:v>89.755433640000007</c:v>
                </c:pt>
                <c:pt idx="249">
                  <c:v>90.262578099999999</c:v>
                </c:pt>
                <c:pt idx="250">
                  <c:v>91.100149020000003</c:v>
                </c:pt>
                <c:pt idx="251">
                  <c:v>91.139779540000006</c:v>
                </c:pt>
                <c:pt idx="252">
                  <c:v>90.447716970000002</c:v>
                </c:pt>
                <c:pt idx="253">
                  <c:v>90.976131570000007</c:v>
                </c:pt>
                <c:pt idx="254">
                  <c:v>90.066259919999993</c:v>
                </c:pt>
                <c:pt idx="255">
                  <c:v>89.880036079999996</c:v>
                </c:pt>
                <c:pt idx="256">
                  <c:v>90.082109669999994</c:v>
                </c:pt>
                <c:pt idx="257">
                  <c:v>89.250934509999993</c:v>
                </c:pt>
                <c:pt idx="258">
                  <c:v>88.54573053</c:v>
                </c:pt>
                <c:pt idx="259">
                  <c:v>88.312078760000006</c:v>
                </c:pt>
                <c:pt idx="260">
                  <c:v>88.739791870000005</c:v>
                </c:pt>
                <c:pt idx="261">
                  <c:v>96.516743950000006</c:v>
                </c:pt>
                <c:pt idx="262">
                  <c:v>99.911065519999994</c:v>
                </c:pt>
                <c:pt idx="263">
                  <c:v>100.7870597</c:v>
                </c:pt>
                <c:pt idx="264">
                  <c:v>98.148803229999999</c:v>
                </c:pt>
                <c:pt idx="265">
                  <c:v>96.355541149999993</c:v>
                </c:pt>
                <c:pt idx="266">
                  <c:v>94.747929889999995</c:v>
                </c:pt>
                <c:pt idx="267">
                  <c:v>90.287962759999999</c:v>
                </c:pt>
                <c:pt idx="268">
                  <c:v>90.505674299999995</c:v>
                </c:pt>
                <c:pt idx="269">
                  <c:v>88.470537859999993</c:v>
                </c:pt>
                <c:pt idx="270">
                  <c:v>88.038905299999996</c:v>
                </c:pt>
                <c:pt idx="271">
                  <c:v>91.831708039999995</c:v>
                </c:pt>
                <c:pt idx="272">
                  <c:v>93.847394589999993</c:v>
                </c:pt>
                <c:pt idx="273">
                  <c:v>93.870995550000004</c:v>
                </c:pt>
                <c:pt idx="274">
                  <c:v>92.652370540000007</c:v>
                </c:pt>
                <c:pt idx="275">
                  <c:v>92.992675039999995</c:v>
                </c:pt>
                <c:pt idx="276">
                  <c:v>95.38369969</c:v>
                </c:pt>
                <c:pt idx="277">
                  <c:v>92.957879160000005</c:v>
                </c:pt>
                <c:pt idx="278">
                  <c:v>91.338966290000002</c:v>
                </c:pt>
                <c:pt idx="279">
                  <c:v>89.109829919999996</c:v>
                </c:pt>
                <c:pt idx="280">
                  <c:v>87.756058960000004</c:v>
                </c:pt>
                <c:pt idx="281">
                  <c:v>86.740353499999998</c:v>
                </c:pt>
                <c:pt idx="282">
                  <c:v>89.802174030000003</c:v>
                </c:pt>
                <c:pt idx="283">
                  <c:v>88.70543773</c:v>
                </c:pt>
                <c:pt idx="284">
                  <c:v>88.336513139999994</c:v>
                </c:pt>
                <c:pt idx="285">
                  <c:v>89.929353879999994</c:v>
                </c:pt>
                <c:pt idx="286">
                  <c:v>87.941145930000005</c:v>
                </c:pt>
                <c:pt idx="287">
                  <c:v>86.947986479999997</c:v>
                </c:pt>
                <c:pt idx="288">
                  <c:v>88.964048079999998</c:v>
                </c:pt>
                <c:pt idx="289">
                  <c:v>88.903978710000004</c:v>
                </c:pt>
                <c:pt idx="290">
                  <c:v>90.112564689999999</c:v>
                </c:pt>
                <c:pt idx="291">
                  <c:v>92.686383669999998</c:v>
                </c:pt>
                <c:pt idx="292">
                  <c:v>91.033254119999995</c:v>
                </c:pt>
                <c:pt idx="293">
                  <c:v>89.563590980000001</c:v>
                </c:pt>
                <c:pt idx="294">
                  <c:v>88.679410239999996</c:v>
                </c:pt>
                <c:pt idx="295">
                  <c:v>88.134126379999998</c:v>
                </c:pt>
                <c:pt idx="296">
                  <c:v>92.259749850000006</c:v>
                </c:pt>
                <c:pt idx="297">
                  <c:v>91.240899999999996</c:v>
                </c:pt>
                <c:pt idx="298">
                  <c:v>85.035903419999997</c:v>
                </c:pt>
                <c:pt idx="299">
                  <c:v>83.102992330000006</c:v>
                </c:pt>
                <c:pt idx="300">
                  <c:v>84.416729540000006</c:v>
                </c:pt>
                <c:pt idx="301">
                  <c:v>87.122340070000007</c:v>
                </c:pt>
                <c:pt idx="302">
                  <c:v>87.133706599999996</c:v>
                </c:pt>
                <c:pt idx="303">
                  <c:v>84.657552899999999</c:v>
                </c:pt>
                <c:pt idx="304">
                  <c:v>83.635126209999996</c:v>
                </c:pt>
                <c:pt idx="305">
                  <c:v>83.39182375</c:v>
                </c:pt>
                <c:pt idx="306">
                  <c:v>85.427393219999999</c:v>
                </c:pt>
                <c:pt idx="307">
                  <c:v>85.830399420000006</c:v>
                </c:pt>
                <c:pt idx="308">
                  <c:v>84.393520730000006</c:v>
                </c:pt>
                <c:pt idx="309">
                  <c:v>85.780989680000005</c:v>
                </c:pt>
                <c:pt idx="310">
                  <c:v>84.427082409999997</c:v>
                </c:pt>
                <c:pt idx="311">
                  <c:v>81.029062659999994</c:v>
                </c:pt>
                <c:pt idx="312">
                  <c:v>79.384973990000006</c:v>
                </c:pt>
                <c:pt idx="313">
                  <c:v>83.439346569999998</c:v>
                </c:pt>
                <c:pt idx="314">
                  <c:v>85.152762179999996</c:v>
                </c:pt>
                <c:pt idx="315">
                  <c:v>85.004611920000002</c:v>
                </c:pt>
                <c:pt idx="316">
                  <c:v>83.920504379999997</c:v>
                </c:pt>
                <c:pt idx="317">
                  <c:v>92.221370719999996</c:v>
                </c:pt>
                <c:pt idx="318">
                  <c:v>88.910462499999994</c:v>
                </c:pt>
                <c:pt idx="319">
                  <c:v>92.786354700000004</c:v>
                </c:pt>
                <c:pt idx="320">
                  <c:v>91.063979410000002</c:v>
                </c:pt>
                <c:pt idx="321">
                  <c:v>92.668987180000002</c:v>
                </c:pt>
                <c:pt idx="322">
                  <c:v>92.202489549999996</c:v>
                </c:pt>
                <c:pt idx="323">
                  <c:v>92.412220840000003</c:v>
                </c:pt>
                <c:pt idx="324">
                  <c:v>91.988722159999995</c:v>
                </c:pt>
                <c:pt idx="325">
                  <c:v>93.402576080000003</c:v>
                </c:pt>
                <c:pt idx="326">
                  <c:v>95.569959870000005</c:v>
                </c:pt>
                <c:pt idx="327">
                  <c:v>94.207861949999995</c:v>
                </c:pt>
                <c:pt idx="328">
                  <c:v>94.320403490000004</c:v>
                </c:pt>
                <c:pt idx="329">
                  <c:v>94.526975930000006</c:v>
                </c:pt>
                <c:pt idx="330">
                  <c:v>92.050260820000005</c:v>
                </c:pt>
                <c:pt idx="331">
                  <c:v>90.279882099999995</c:v>
                </c:pt>
                <c:pt idx="332">
                  <c:v>94.771138669999999</c:v>
                </c:pt>
                <c:pt idx="333">
                  <c:v>96.711575530000005</c:v>
                </c:pt>
                <c:pt idx="334">
                  <c:v>101.86483370000001</c:v>
                </c:pt>
                <c:pt idx="335">
                  <c:v>104.33064109999999</c:v>
                </c:pt>
                <c:pt idx="336">
                  <c:v>103.2470588</c:v>
                </c:pt>
                <c:pt idx="337">
                  <c:v>101.48060460000001</c:v>
                </c:pt>
                <c:pt idx="338">
                  <c:v>102.2592282</c:v>
                </c:pt>
                <c:pt idx="339">
                  <c:v>100.9720878</c:v>
                </c:pt>
                <c:pt idx="340">
                  <c:v>97.798820989999996</c:v>
                </c:pt>
                <c:pt idx="341">
                  <c:v>94.943774149999996</c:v>
                </c:pt>
                <c:pt idx="342">
                  <c:v>95.289039020000004</c:v>
                </c:pt>
                <c:pt idx="343">
                  <c:v>98.759138050000004</c:v>
                </c:pt>
                <c:pt idx="344">
                  <c:v>96.591643469999994</c:v>
                </c:pt>
                <c:pt idx="345">
                  <c:v>95.243949020000002</c:v>
                </c:pt>
                <c:pt idx="346">
                  <c:v>99.411098960000004</c:v>
                </c:pt>
                <c:pt idx="347">
                  <c:v>97.711048009999999</c:v>
                </c:pt>
                <c:pt idx="348">
                  <c:v>95.869454110000007</c:v>
                </c:pt>
                <c:pt idx="349">
                  <c:v>92.648790120000001</c:v>
                </c:pt>
                <c:pt idx="350">
                  <c:v>90.55298904</c:v>
                </c:pt>
                <c:pt idx="351">
                  <c:v>90.776696670000007</c:v>
                </c:pt>
                <c:pt idx="352">
                  <c:v>92.315548109999995</c:v>
                </c:pt>
                <c:pt idx="353">
                  <c:v>93.46492954</c:v>
                </c:pt>
                <c:pt idx="354">
                  <c:v>94.154053590000004</c:v>
                </c:pt>
                <c:pt idx="355">
                  <c:v>93.641819600000005</c:v>
                </c:pt>
                <c:pt idx="356">
                  <c:v>94.026488740000005</c:v>
                </c:pt>
                <c:pt idx="357">
                  <c:v>89.32584027</c:v>
                </c:pt>
                <c:pt idx="358">
                  <c:v>90.255468120000003</c:v>
                </c:pt>
                <c:pt idx="359">
                  <c:v>90.32336128</c:v>
                </c:pt>
                <c:pt idx="360">
                  <c:v>88.446281290000002</c:v>
                </c:pt>
                <c:pt idx="361">
                  <c:v>87.717838139999998</c:v>
                </c:pt>
                <c:pt idx="362">
                  <c:v>89.647516789999997</c:v>
                </c:pt>
                <c:pt idx="363">
                  <c:v>93.643305150000003</c:v>
                </c:pt>
                <c:pt idx="364">
                  <c:v>93.571785419999998</c:v>
                </c:pt>
                <c:pt idx="365">
                  <c:v>93.621232190000001</c:v>
                </c:pt>
                <c:pt idx="366">
                  <c:v>93.598304630000001</c:v>
                </c:pt>
                <c:pt idx="367">
                  <c:v>94.124492290000006</c:v>
                </c:pt>
                <c:pt idx="368">
                  <c:v>92.298489799999999</c:v>
                </c:pt>
                <c:pt idx="369">
                  <c:v>94.697566570000006</c:v>
                </c:pt>
                <c:pt idx="370">
                  <c:v>101.45021149999999</c:v>
                </c:pt>
                <c:pt idx="371">
                  <c:v>103.2381353</c:v>
                </c:pt>
                <c:pt idx="372">
                  <c:v>99.560078039999993</c:v>
                </c:pt>
                <c:pt idx="373">
                  <c:v>101.83203260000001</c:v>
                </c:pt>
                <c:pt idx="374">
                  <c:v>108.949833</c:v>
                </c:pt>
                <c:pt idx="375">
                  <c:v>107.2057363</c:v>
                </c:pt>
                <c:pt idx="376">
                  <c:v>109.98136100000001</c:v>
                </c:pt>
                <c:pt idx="377">
                  <c:v>114.9008577</c:v>
                </c:pt>
                <c:pt idx="378">
                  <c:v>108.0527889</c:v>
                </c:pt>
                <c:pt idx="379">
                  <c:v>109.50152559999999</c:v>
                </c:pt>
                <c:pt idx="380">
                  <c:v>112.10169999999999</c:v>
                </c:pt>
                <c:pt idx="381">
                  <c:v>107.1159595</c:v>
                </c:pt>
                <c:pt idx="382">
                  <c:v>107.2918312</c:v>
                </c:pt>
                <c:pt idx="383">
                  <c:v>105.4145072</c:v>
                </c:pt>
                <c:pt idx="384">
                  <c:v>105.9214618</c:v>
                </c:pt>
                <c:pt idx="385">
                  <c:v>105.50795789999999</c:v>
                </c:pt>
                <c:pt idx="386">
                  <c:v>108.68064270000001</c:v>
                </c:pt>
                <c:pt idx="387">
                  <c:v>112.1756477</c:v>
                </c:pt>
                <c:pt idx="388">
                  <c:v>112.676551</c:v>
                </c:pt>
                <c:pt idx="389">
                  <c:v>110.06895830000001</c:v>
                </c:pt>
                <c:pt idx="390">
                  <c:v>110.2792156</c:v>
                </c:pt>
                <c:pt idx="391">
                  <c:v>108.3280156</c:v>
                </c:pt>
                <c:pt idx="392">
                  <c:v>105.8523862</c:v>
                </c:pt>
                <c:pt idx="393">
                  <c:v>105.8606956</c:v>
                </c:pt>
                <c:pt idx="394">
                  <c:v>104.4527318</c:v>
                </c:pt>
                <c:pt idx="395">
                  <c:v>102.7617206</c:v>
                </c:pt>
                <c:pt idx="396">
                  <c:v>104.73817769999999</c:v>
                </c:pt>
                <c:pt idx="397">
                  <c:v>101.4414642</c:v>
                </c:pt>
                <c:pt idx="398">
                  <c:v>101.54216959999999</c:v>
                </c:pt>
                <c:pt idx="399">
                  <c:v>99.786479959999994</c:v>
                </c:pt>
                <c:pt idx="400">
                  <c:v>101.9784945</c:v>
                </c:pt>
                <c:pt idx="401">
                  <c:v>102.1973277</c:v>
                </c:pt>
                <c:pt idx="402">
                  <c:v>104.44734029999999</c:v>
                </c:pt>
                <c:pt idx="403">
                  <c:v>107.42115579999999</c:v>
                </c:pt>
                <c:pt idx="404">
                  <c:v>109.10897559999999</c:v>
                </c:pt>
                <c:pt idx="405">
                  <c:v>105.898416</c:v>
                </c:pt>
                <c:pt idx="406">
                  <c:v>105.13250789999999</c:v>
                </c:pt>
                <c:pt idx="407">
                  <c:v>110.1615992</c:v>
                </c:pt>
                <c:pt idx="408">
                  <c:v>109.4717557</c:v>
                </c:pt>
                <c:pt idx="409">
                  <c:v>107.8198793</c:v>
                </c:pt>
                <c:pt idx="410">
                  <c:v>108.91313839999999</c:v>
                </c:pt>
                <c:pt idx="411">
                  <c:v>111.3862555</c:v>
                </c:pt>
                <c:pt idx="412">
                  <c:v>109.43826799999999</c:v>
                </c:pt>
                <c:pt idx="413">
                  <c:v>112.5698569</c:v>
                </c:pt>
                <c:pt idx="414">
                  <c:v>119.80231209999999</c:v>
                </c:pt>
                <c:pt idx="415">
                  <c:v>127.538774</c:v>
                </c:pt>
                <c:pt idx="416">
                  <c:v>125.9641343</c:v>
                </c:pt>
                <c:pt idx="417">
                  <c:v>121.61189899999999</c:v>
                </c:pt>
                <c:pt idx="418">
                  <c:v>116.1343277</c:v>
                </c:pt>
                <c:pt idx="419">
                  <c:v>115.19878679999999</c:v>
                </c:pt>
                <c:pt idx="420">
                  <c:v>117.2474235</c:v>
                </c:pt>
                <c:pt idx="421">
                  <c:v>117.6636733</c:v>
                </c:pt>
                <c:pt idx="422">
                  <c:v>115.6439441</c:v>
                </c:pt>
                <c:pt idx="423">
                  <c:v>107.77474460000001</c:v>
                </c:pt>
                <c:pt idx="424">
                  <c:v>105.9745229</c:v>
                </c:pt>
                <c:pt idx="425">
                  <c:v>103.447237</c:v>
                </c:pt>
                <c:pt idx="426">
                  <c:v>106.2404408</c:v>
                </c:pt>
                <c:pt idx="427">
                  <c:v>107.1064203</c:v>
                </c:pt>
                <c:pt idx="428">
                  <c:v>108.58809720000001</c:v>
                </c:pt>
                <c:pt idx="429">
                  <c:v>103.2051933</c:v>
                </c:pt>
                <c:pt idx="430">
                  <c:v>102.826047</c:v>
                </c:pt>
                <c:pt idx="431">
                  <c:v>106.7428912</c:v>
                </c:pt>
                <c:pt idx="432">
                  <c:v>110.18881399999999</c:v>
                </c:pt>
                <c:pt idx="433">
                  <c:v>112.2208205</c:v>
                </c:pt>
                <c:pt idx="434">
                  <c:v>113.6024998</c:v>
                </c:pt>
                <c:pt idx="435">
                  <c:v>113.91701380000001</c:v>
                </c:pt>
                <c:pt idx="436">
                  <c:v>118.7467673</c:v>
                </c:pt>
                <c:pt idx="437">
                  <c:v>117.54239130000001</c:v>
                </c:pt>
                <c:pt idx="438">
                  <c:v>117.6314945</c:v>
                </c:pt>
                <c:pt idx="439">
                  <c:v>119.42437529999999</c:v>
                </c:pt>
                <c:pt idx="440">
                  <c:v>116.9016422</c:v>
                </c:pt>
                <c:pt idx="441">
                  <c:v>118.5996212</c:v>
                </c:pt>
                <c:pt idx="442">
                  <c:v>112.93284850000001</c:v>
                </c:pt>
                <c:pt idx="443">
                  <c:v>109.0115267</c:v>
                </c:pt>
                <c:pt idx="444">
                  <c:v>107.20982069999999</c:v>
                </c:pt>
                <c:pt idx="445">
                  <c:v>107.3764412</c:v>
                </c:pt>
                <c:pt idx="446">
                  <c:v>106.89669809999999</c:v>
                </c:pt>
                <c:pt idx="447">
                  <c:v>108.1128607</c:v>
                </c:pt>
                <c:pt idx="448">
                  <c:v>102.6848832</c:v>
                </c:pt>
                <c:pt idx="449">
                  <c:v>117.4879589</c:v>
                </c:pt>
                <c:pt idx="450">
                  <c:v>119.3924265</c:v>
                </c:pt>
                <c:pt idx="451">
                  <c:v>117.49375860000001</c:v>
                </c:pt>
                <c:pt idx="452">
                  <c:v>122.0414263</c:v>
                </c:pt>
                <c:pt idx="453">
                  <c:v>119.5909884</c:v>
                </c:pt>
                <c:pt idx="454">
                  <c:v>120.7700181</c:v>
                </c:pt>
                <c:pt idx="455">
                  <c:v>120.465104</c:v>
                </c:pt>
                <c:pt idx="456">
                  <c:v>119.3225539</c:v>
                </c:pt>
                <c:pt idx="457">
                  <c:v>117.27928540000001</c:v>
                </c:pt>
                <c:pt idx="458">
                  <c:v>116.75678550000001</c:v>
                </c:pt>
                <c:pt idx="459">
                  <c:v>114.32701590000001</c:v>
                </c:pt>
                <c:pt idx="460">
                  <c:v>116.0342804</c:v>
                </c:pt>
                <c:pt idx="461">
                  <c:v>114.57808489999999</c:v>
                </c:pt>
                <c:pt idx="462">
                  <c:v>116.5603189</c:v>
                </c:pt>
                <c:pt idx="463">
                  <c:v>117.48669409999999</c:v>
                </c:pt>
                <c:pt idx="464">
                  <c:v>117.9978863</c:v>
                </c:pt>
                <c:pt idx="465">
                  <c:v>120.1264625</c:v>
                </c:pt>
                <c:pt idx="466">
                  <c:v>122.00151820000001</c:v>
                </c:pt>
                <c:pt idx="467">
                  <c:v>122.72954559999999</c:v>
                </c:pt>
                <c:pt idx="468">
                  <c:v>123.19638930000001</c:v>
                </c:pt>
                <c:pt idx="469">
                  <c:v>121.64183540000001</c:v>
                </c:pt>
                <c:pt idx="470">
                  <c:v>124.2826917</c:v>
                </c:pt>
                <c:pt idx="471">
                  <c:v>123.1517513</c:v>
                </c:pt>
                <c:pt idx="472">
                  <c:v>122.473844</c:v>
                </c:pt>
                <c:pt idx="473">
                  <c:v>120.22468000000001</c:v>
                </c:pt>
                <c:pt idx="474">
                  <c:v>121.2226028</c:v>
                </c:pt>
                <c:pt idx="475">
                  <c:v>120.2891458</c:v>
                </c:pt>
                <c:pt idx="476">
                  <c:v>120.071381</c:v>
                </c:pt>
                <c:pt idx="477">
                  <c:v>124.4474737</c:v>
                </c:pt>
                <c:pt idx="478">
                  <c:v>127.2539424</c:v>
                </c:pt>
                <c:pt idx="479">
                  <c:v>128.37652309999999</c:v>
                </c:pt>
                <c:pt idx="480">
                  <c:v>128.92431160000001</c:v>
                </c:pt>
                <c:pt idx="481">
                  <c:v>128.92380840000001</c:v>
                </c:pt>
                <c:pt idx="482">
                  <c:v>121.85433020000001</c:v>
                </c:pt>
                <c:pt idx="483">
                  <c:v>116.2186358</c:v>
                </c:pt>
                <c:pt idx="484">
                  <c:v>122.6869956</c:v>
                </c:pt>
                <c:pt idx="485">
                  <c:v>121.99981529999999</c:v>
                </c:pt>
                <c:pt idx="486">
                  <c:v>126.27002229999999</c:v>
                </c:pt>
                <c:pt idx="487">
                  <c:v>124.7028665</c:v>
                </c:pt>
                <c:pt idx="488">
                  <c:v>124.8642748</c:v>
                </c:pt>
                <c:pt idx="489">
                  <c:v>127.0615883</c:v>
                </c:pt>
                <c:pt idx="490">
                  <c:v>127.14912769999999</c:v>
                </c:pt>
                <c:pt idx="491">
                  <c:v>123.8132507</c:v>
                </c:pt>
                <c:pt idx="492">
                  <c:v>123.817246</c:v>
                </c:pt>
                <c:pt idx="493">
                  <c:v>124.6281846</c:v>
                </c:pt>
                <c:pt idx="494">
                  <c:v>125.5617506</c:v>
                </c:pt>
                <c:pt idx="495">
                  <c:v>124.96975810000001</c:v>
                </c:pt>
                <c:pt idx="496">
                  <c:v>127.88413799999999</c:v>
                </c:pt>
                <c:pt idx="497">
                  <c:v>127.4918792</c:v>
                </c:pt>
                <c:pt idx="498">
                  <c:v>127.7298831</c:v>
                </c:pt>
                <c:pt idx="499">
                  <c:v>123.4737427</c:v>
                </c:pt>
                <c:pt idx="500">
                  <c:v>124.2841651</c:v>
                </c:pt>
                <c:pt idx="501">
                  <c:v>124.1564209</c:v>
                </c:pt>
                <c:pt idx="502">
                  <c:v>123.5896063</c:v>
                </c:pt>
                <c:pt idx="503">
                  <c:v>120.609791</c:v>
                </c:pt>
                <c:pt idx="504">
                  <c:v>118.7988718</c:v>
                </c:pt>
                <c:pt idx="505">
                  <c:v>118.4707748</c:v>
                </c:pt>
                <c:pt idx="506">
                  <c:v>118.92450599999999</c:v>
                </c:pt>
                <c:pt idx="507">
                  <c:v>117.1439481</c:v>
                </c:pt>
                <c:pt idx="508">
                  <c:v>118.0203241</c:v>
                </c:pt>
                <c:pt idx="509">
                  <c:v>121.4905977</c:v>
                </c:pt>
                <c:pt idx="510">
                  <c:v>123.3286346</c:v>
                </c:pt>
                <c:pt idx="511">
                  <c:v>126.32595999999999</c:v>
                </c:pt>
                <c:pt idx="512">
                  <c:v>134.8681158</c:v>
                </c:pt>
                <c:pt idx="513">
                  <c:v>132.41531470000001</c:v>
                </c:pt>
                <c:pt idx="514">
                  <c:v>129.3302448</c:v>
                </c:pt>
                <c:pt idx="515">
                  <c:v>132.14736250000001</c:v>
                </c:pt>
                <c:pt idx="516">
                  <c:v>132.14101260000001</c:v>
                </c:pt>
                <c:pt idx="517">
                  <c:v>131.99012830000001</c:v>
                </c:pt>
                <c:pt idx="518">
                  <c:v>132.6343076</c:v>
                </c:pt>
                <c:pt idx="519">
                  <c:v>138.4966895</c:v>
                </c:pt>
                <c:pt idx="520">
                  <c:v>140.55021199999999</c:v>
                </c:pt>
                <c:pt idx="521">
                  <c:v>142.0173187</c:v>
                </c:pt>
                <c:pt idx="522">
                  <c:v>145.3788691</c:v>
                </c:pt>
                <c:pt idx="523">
                  <c:v>137.80554330000001</c:v>
                </c:pt>
                <c:pt idx="524">
                  <c:v>134.6328053</c:v>
                </c:pt>
                <c:pt idx="525">
                  <c:v>130.36911699999999</c:v>
                </c:pt>
                <c:pt idx="526">
                  <c:v>131.6973672</c:v>
                </c:pt>
                <c:pt idx="527">
                  <c:v>132.5684833</c:v>
                </c:pt>
                <c:pt idx="528">
                  <c:v>131.64801589999999</c:v>
                </c:pt>
                <c:pt idx="529">
                  <c:v>133.88620510000001</c:v>
                </c:pt>
                <c:pt idx="530">
                  <c:v>132.86209270000001</c:v>
                </c:pt>
                <c:pt idx="531">
                  <c:v>129.3955718</c:v>
                </c:pt>
                <c:pt idx="532">
                  <c:v>126.2522398</c:v>
                </c:pt>
                <c:pt idx="533">
                  <c:v>131.7356552</c:v>
                </c:pt>
                <c:pt idx="534">
                  <c:v>130.4668964</c:v>
                </c:pt>
                <c:pt idx="535">
                  <c:v>127.55619160000001</c:v>
                </c:pt>
                <c:pt idx="536">
                  <c:v>124.3609723</c:v>
                </c:pt>
                <c:pt idx="537">
                  <c:v>123.8211668</c:v>
                </c:pt>
                <c:pt idx="538">
                  <c:v>121.53608389999999</c:v>
                </c:pt>
                <c:pt idx="539">
                  <c:v>121.7882771</c:v>
                </c:pt>
                <c:pt idx="540">
                  <c:v>126.4857858</c:v>
                </c:pt>
                <c:pt idx="541">
                  <c:v>127.1794429</c:v>
                </c:pt>
                <c:pt idx="542">
                  <c:v>128.3103333</c:v>
                </c:pt>
                <c:pt idx="543">
                  <c:v>130.34262609999999</c:v>
                </c:pt>
                <c:pt idx="544">
                  <c:v>133.87093580000001</c:v>
                </c:pt>
                <c:pt idx="545">
                  <c:v>128.71598539999999</c:v>
                </c:pt>
                <c:pt idx="546">
                  <c:v>126.73076450000001</c:v>
                </c:pt>
                <c:pt idx="547">
                  <c:v>125.4174658</c:v>
                </c:pt>
                <c:pt idx="548">
                  <c:v>125.32402860000001</c:v>
                </c:pt>
                <c:pt idx="549">
                  <c:v>124.0463242</c:v>
                </c:pt>
                <c:pt idx="550">
                  <c:v>122.4600763</c:v>
                </c:pt>
                <c:pt idx="551">
                  <c:v>120.0991738</c:v>
                </c:pt>
                <c:pt idx="552">
                  <c:v>118.34</c:v>
                </c:pt>
                <c:pt idx="553">
                  <c:v>116.995</c:v>
                </c:pt>
                <c:pt idx="554">
                  <c:v>117.53</c:v>
                </c:pt>
                <c:pt idx="555">
                  <c:v>116.715</c:v>
                </c:pt>
                <c:pt idx="556">
                  <c:v>117.315</c:v>
                </c:pt>
                <c:pt idx="557">
                  <c:v>117.72499999999999</c:v>
                </c:pt>
                <c:pt idx="558">
                  <c:v>117.66</c:v>
                </c:pt>
                <c:pt idx="559">
                  <c:v>121.07</c:v>
                </c:pt>
                <c:pt idx="560">
                  <c:v>122.09</c:v>
                </c:pt>
                <c:pt idx="561">
                  <c:v>122.05</c:v>
                </c:pt>
                <c:pt idx="562">
                  <c:v>119.515</c:v>
                </c:pt>
                <c:pt idx="563">
                  <c:v>125</c:v>
                </c:pt>
                <c:pt idx="564">
                  <c:v>120.845</c:v>
                </c:pt>
                <c:pt idx="565">
                  <c:v>125.42</c:v>
                </c:pt>
                <c:pt idx="566">
                  <c:v>126.04</c:v>
                </c:pt>
                <c:pt idx="567">
                  <c:v>121.16</c:v>
                </c:pt>
                <c:pt idx="568">
                  <c:v>122.78</c:v>
                </c:pt>
                <c:pt idx="569">
                  <c:v>122.125</c:v>
                </c:pt>
                <c:pt idx="570">
                  <c:v>126.325</c:v>
                </c:pt>
                <c:pt idx="571">
                  <c:v>126.08</c:v>
                </c:pt>
                <c:pt idx="572">
                  <c:v>125.295</c:v>
                </c:pt>
                <c:pt idx="573">
                  <c:v>130.745</c:v>
                </c:pt>
                <c:pt idx="574">
                  <c:v>128.52000000000001</c:v>
                </c:pt>
                <c:pt idx="575">
                  <c:v>126.325</c:v>
                </c:pt>
                <c:pt idx="576">
                  <c:v>125.05</c:v>
                </c:pt>
                <c:pt idx="577">
                  <c:v>120.02</c:v>
                </c:pt>
                <c:pt idx="578">
                  <c:v>135.80500000000001</c:v>
                </c:pt>
                <c:pt idx="579">
                  <c:v>137.01499999999999</c:v>
                </c:pt>
                <c:pt idx="580">
                  <c:v>131.46</c:v>
                </c:pt>
                <c:pt idx="581">
                  <c:v>131.85</c:v>
                </c:pt>
                <c:pt idx="582">
                  <c:v>134.315</c:v>
                </c:pt>
                <c:pt idx="583">
                  <c:v>133.95500000000001</c:v>
                </c:pt>
                <c:pt idx="584">
                  <c:v>137.495</c:v>
                </c:pt>
                <c:pt idx="585">
                  <c:v>135.96</c:v>
                </c:pt>
                <c:pt idx="586">
                  <c:v>134.97499999999999</c:v>
                </c:pt>
                <c:pt idx="587">
                  <c:v>134.1</c:v>
                </c:pt>
                <c:pt idx="588">
                  <c:v>140.71</c:v>
                </c:pt>
                <c:pt idx="589">
                  <c:v>152.44499999999999</c:v>
                </c:pt>
                <c:pt idx="590">
                  <c:v>154.59</c:v>
                </c:pt>
                <c:pt idx="591">
                  <c:v>162.03</c:v>
                </c:pt>
                <c:pt idx="592">
                  <c:v>139.22</c:v>
                </c:pt>
                <c:pt idx="593">
                  <c:v>154.29499999999999</c:v>
                </c:pt>
                <c:pt idx="594">
                  <c:v>150.495</c:v>
                </c:pt>
                <c:pt idx="595">
                  <c:v>145.69499999999999</c:v>
                </c:pt>
                <c:pt idx="596">
                  <c:v>147.345</c:v>
                </c:pt>
                <c:pt idx="597">
                  <c:v>152.29</c:v>
                </c:pt>
                <c:pt idx="598">
                  <c:v>147.03</c:v>
                </c:pt>
                <c:pt idx="599">
                  <c:v>147.63999999999999</c:v>
                </c:pt>
                <c:pt idx="600">
                  <c:v>153.01499999999999</c:v>
                </c:pt>
                <c:pt idx="601">
                  <c:v>150.69</c:v>
                </c:pt>
                <c:pt idx="602">
                  <c:v>144.69499999999999</c:v>
                </c:pt>
                <c:pt idx="603">
                  <c:v>139.69999999999999</c:v>
                </c:pt>
                <c:pt idx="604">
                  <c:v>137.60499999999999</c:v>
                </c:pt>
                <c:pt idx="605">
                  <c:v>138.66999999999999</c:v>
                </c:pt>
                <c:pt idx="606">
                  <c:v>134.87</c:v>
                </c:pt>
                <c:pt idx="607">
                  <c:v>139.72999999999999</c:v>
                </c:pt>
                <c:pt idx="608">
                  <c:v>142.32</c:v>
                </c:pt>
                <c:pt idx="609">
                  <c:v>141.97499999999999</c:v>
                </c:pt>
                <c:pt idx="610">
                  <c:v>143.04499999999999</c:v>
                </c:pt>
                <c:pt idx="611">
                  <c:v>139.36000000000001</c:v>
                </c:pt>
                <c:pt idx="612">
                  <c:v>138.44999999999999</c:v>
                </c:pt>
                <c:pt idx="613">
                  <c:v>136.285</c:v>
                </c:pt>
                <c:pt idx="614">
                  <c:v>135.89500000000001</c:v>
                </c:pt>
                <c:pt idx="615">
                  <c:v>122.08</c:v>
                </c:pt>
                <c:pt idx="616">
                  <c:v>117.01</c:v>
                </c:pt>
                <c:pt idx="617">
                  <c:v>117.825</c:v>
                </c:pt>
                <c:pt idx="618">
                  <c:v>121.37</c:v>
                </c:pt>
                <c:pt idx="619">
                  <c:v>120.505</c:v>
                </c:pt>
                <c:pt idx="620">
                  <c:v>118.965</c:v>
                </c:pt>
                <c:pt idx="621">
                  <c:v>118.2</c:v>
                </c:pt>
                <c:pt idx="622">
                  <c:v>121.13500000000001</c:v>
                </c:pt>
                <c:pt idx="623">
                  <c:v>121.16500000000001</c:v>
                </c:pt>
                <c:pt idx="624">
                  <c:v>123.995</c:v>
                </c:pt>
                <c:pt idx="625">
                  <c:v>123.765</c:v>
                </c:pt>
                <c:pt idx="626">
                  <c:v>120.79</c:v>
                </c:pt>
                <c:pt idx="627">
                  <c:v>121.55</c:v>
                </c:pt>
                <c:pt idx="628">
                  <c:v>119.38500000000001</c:v>
                </c:pt>
                <c:pt idx="629">
                  <c:v>119.39</c:v>
                </c:pt>
                <c:pt idx="630">
                  <c:v>116.52</c:v>
                </c:pt>
                <c:pt idx="631">
                  <c:v>115.545</c:v>
                </c:pt>
                <c:pt idx="632">
                  <c:v>115.17</c:v>
                </c:pt>
                <c:pt idx="633">
                  <c:v>116.985</c:v>
                </c:pt>
                <c:pt idx="634">
                  <c:v>113.965</c:v>
                </c:pt>
                <c:pt idx="635">
                  <c:v>113.11</c:v>
                </c:pt>
                <c:pt idx="636">
                  <c:v>111.54</c:v>
                </c:pt>
                <c:pt idx="637">
                  <c:v>107.87</c:v>
                </c:pt>
                <c:pt idx="638">
                  <c:v>107.42</c:v>
                </c:pt>
                <c:pt idx="639">
                  <c:v>109.51</c:v>
                </c:pt>
                <c:pt idx="640">
                  <c:v>105.07</c:v>
                </c:pt>
                <c:pt idx="641">
                  <c:v>107.05</c:v>
                </c:pt>
                <c:pt idx="642">
                  <c:v>108.5</c:v>
                </c:pt>
                <c:pt idx="643">
                  <c:v>110.5</c:v>
                </c:pt>
                <c:pt idx="644">
                  <c:v>108</c:v>
                </c:pt>
                <c:pt idx="645">
                  <c:v>107.01</c:v>
                </c:pt>
                <c:pt idx="646">
                  <c:v>104.985</c:v>
                </c:pt>
                <c:pt idx="647">
                  <c:v>107.07</c:v>
                </c:pt>
                <c:pt idx="648">
                  <c:v>106.84</c:v>
                </c:pt>
                <c:pt idx="649">
                  <c:v>110.14</c:v>
                </c:pt>
                <c:pt idx="650">
                  <c:v>106.985</c:v>
                </c:pt>
                <c:pt idx="651">
                  <c:v>106.535</c:v>
                </c:pt>
                <c:pt idx="652">
                  <c:v>104.8</c:v>
                </c:pt>
                <c:pt idx="653">
                  <c:v>101.095</c:v>
                </c:pt>
                <c:pt idx="654">
                  <c:v>103</c:v>
                </c:pt>
                <c:pt idx="655">
                  <c:v>104.78</c:v>
                </c:pt>
                <c:pt idx="656">
                  <c:v>104.3</c:v>
                </c:pt>
                <c:pt idx="657">
                  <c:v>101.23</c:v>
                </c:pt>
                <c:pt idx="658">
                  <c:v>101</c:v>
                </c:pt>
                <c:pt idx="659">
                  <c:v>102.7</c:v>
                </c:pt>
                <c:pt idx="660">
                  <c:v>103.51</c:v>
                </c:pt>
                <c:pt idx="661">
                  <c:v>103.05500000000001</c:v>
                </c:pt>
                <c:pt idx="662">
                  <c:v>107.51</c:v>
                </c:pt>
                <c:pt idx="663">
                  <c:v>110.235</c:v>
                </c:pt>
                <c:pt idx="664">
                  <c:v>107.35</c:v>
                </c:pt>
                <c:pt idx="665">
                  <c:v>107.13</c:v>
                </c:pt>
                <c:pt idx="666">
                  <c:v>115.11</c:v>
                </c:pt>
                <c:pt idx="667">
                  <c:v>114.31</c:v>
                </c:pt>
                <c:pt idx="668">
                  <c:v>111.21</c:v>
                </c:pt>
                <c:pt idx="669">
                  <c:v>112.5</c:v>
                </c:pt>
                <c:pt idx="670">
                  <c:v>114.87</c:v>
                </c:pt>
                <c:pt idx="671">
                  <c:v>111.4</c:v>
                </c:pt>
                <c:pt idx="672">
                  <c:v>110.68</c:v>
                </c:pt>
                <c:pt idx="673">
                  <c:v>107.515</c:v>
                </c:pt>
                <c:pt idx="674">
                  <c:v>112.4</c:v>
                </c:pt>
                <c:pt idx="675">
                  <c:v>109</c:v>
                </c:pt>
                <c:pt idx="676">
                  <c:v>108.33</c:v>
                </c:pt>
                <c:pt idx="677">
                  <c:v>106.44</c:v>
                </c:pt>
                <c:pt idx="678">
                  <c:v>103.99</c:v>
                </c:pt>
                <c:pt idx="679">
                  <c:v>102.59</c:v>
                </c:pt>
                <c:pt idx="680">
                  <c:v>101</c:v>
                </c:pt>
                <c:pt idx="681">
                  <c:v>97.51</c:v>
                </c:pt>
                <c:pt idx="682">
                  <c:v>96.15</c:v>
                </c:pt>
                <c:pt idx="683">
                  <c:v>96</c:v>
                </c:pt>
                <c:pt idx="684">
                  <c:v>96.98</c:v>
                </c:pt>
                <c:pt idx="685">
                  <c:v>97.36</c:v>
                </c:pt>
                <c:pt idx="686">
                  <c:v>97.495000000000005</c:v>
                </c:pt>
                <c:pt idx="687">
                  <c:v>97.665000000000006</c:v>
                </c:pt>
                <c:pt idx="688">
                  <c:v>97.61</c:v>
                </c:pt>
                <c:pt idx="689">
                  <c:v>95.474999999999994</c:v>
                </c:pt>
                <c:pt idx="690">
                  <c:v>95.254999999999995</c:v>
                </c:pt>
                <c:pt idx="691">
                  <c:v>96.24</c:v>
                </c:pt>
                <c:pt idx="692">
                  <c:v>96.03</c:v>
                </c:pt>
                <c:pt idx="693">
                  <c:v>96.24</c:v>
                </c:pt>
                <c:pt idx="694">
                  <c:v>96.24</c:v>
                </c:pt>
                <c:pt idx="695">
                  <c:v>96.555000000000007</c:v>
                </c:pt>
                <c:pt idx="696">
                  <c:v>98.18</c:v>
                </c:pt>
                <c:pt idx="697">
                  <c:v>98.2</c:v>
                </c:pt>
                <c:pt idx="698">
                  <c:v>95.11</c:v>
                </c:pt>
                <c:pt idx="699">
                  <c:v>96.204999999999998</c:v>
                </c:pt>
                <c:pt idx="700">
                  <c:v>94.51</c:v>
                </c:pt>
                <c:pt idx="701">
                  <c:v>92.97</c:v>
                </c:pt>
                <c:pt idx="702">
                  <c:v>89.59</c:v>
                </c:pt>
                <c:pt idx="703">
                  <c:v>87</c:v>
                </c:pt>
                <c:pt idx="704">
                  <c:v>88.394999999999996</c:v>
                </c:pt>
                <c:pt idx="705">
                  <c:v>87.795000000000002</c:v>
                </c:pt>
                <c:pt idx="706">
                  <c:v>87.18</c:v>
                </c:pt>
                <c:pt idx="707">
                  <c:v>86.954999999999998</c:v>
                </c:pt>
                <c:pt idx="708">
                  <c:v>86.22</c:v>
                </c:pt>
                <c:pt idx="709">
                  <c:v>86.75</c:v>
                </c:pt>
                <c:pt idx="710">
                  <c:v>93.364999999999995</c:v>
                </c:pt>
                <c:pt idx="711">
                  <c:v>92.71</c:v>
                </c:pt>
                <c:pt idx="712">
                  <c:v>92.72</c:v>
                </c:pt>
                <c:pt idx="713">
                  <c:v>94.23</c:v>
                </c:pt>
                <c:pt idx="714">
                  <c:v>93.555000000000007</c:v>
                </c:pt>
                <c:pt idx="715">
                  <c:v>91.935000000000002</c:v>
                </c:pt>
                <c:pt idx="716">
                  <c:v>91.75</c:v>
                </c:pt>
                <c:pt idx="717">
                  <c:v>90.015000000000001</c:v>
                </c:pt>
                <c:pt idx="718">
                  <c:v>89.24</c:v>
                </c:pt>
                <c:pt idx="719">
                  <c:v>88.7</c:v>
                </c:pt>
                <c:pt idx="720">
                  <c:v>87.694999999999993</c:v>
                </c:pt>
                <c:pt idx="721">
                  <c:v>87.73</c:v>
                </c:pt>
                <c:pt idx="722">
                  <c:v>87.68</c:v>
                </c:pt>
                <c:pt idx="723">
                  <c:v>89.8</c:v>
                </c:pt>
                <c:pt idx="724">
                  <c:v>98.72</c:v>
                </c:pt>
                <c:pt idx="725">
                  <c:v>101.58499999999999</c:v>
                </c:pt>
                <c:pt idx="726">
                  <c:v>95.855000000000004</c:v>
                </c:pt>
                <c:pt idx="727">
                  <c:v>94.194999999999993</c:v>
                </c:pt>
                <c:pt idx="728">
                  <c:v>98.11</c:v>
                </c:pt>
                <c:pt idx="729">
                  <c:v>96.46</c:v>
                </c:pt>
                <c:pt idx="730">
                  <c:v>94.4</c:v>
                </c:pt>
                <c:pt idx="731">
                  <c:v>92.99</c:v>
                </c:pt>
                <c:pt idx="732">
                  <c:v>95.265000000000001</c:v>
                </c:pt>
                <c:pt idx="733">
                  <c:v>93.69</c:v>
                </c:pt>
                <c:pt idx="734">
                  <c:v>90.99</c:v>
                </c:pt>
                <c:pt idx="735">
                  <c:v>88.74</c:v>
                </c:pt>
                <c:pt idx="736">
                  <c:v>90.06</c:v>
                </c:pt>
                <c:pt idx="737">
                  <c:v>92.215000000000003</c:v>
                </c:pt>
                <c:pt idx="738">
                  <c:v>93.4</c:v>
                </c:pt>
                <c:pt idx="739">
                  <c:v>92.245000000000005</c:v>
                </c:pt>
                <c:pt idx="740">
                  <c:v>92.405000000000001</c:v>
                </c:pt>
                <c:pt idx="741">
                  <c:v>94.055000000000007</c:v>
                </c:pt>
                <c:pt idx="742">
                  <c:v>95.42</c:v>
                </c:pt>
                <c:pt idx="743">
                  <c:v>97.504999999999995</c:v>
                </c:pt>
                <c:pt idx="744">
                  <c:v>98.194999999999993</c:v>
                </c:pt>
                <c:pt idx="745">
                  <c:v>95.66</c:v>
                </c:pt>
                <c:pt idx="746">
                  <c:v>93.63</c:v>
                </c:pt>
                <c:pt idx="747">
                  <c:v>97.694999999999993</c:v>
                </c:pt>
                <c:pt idx="748">
                  <c:v>99.45</c:v>
                </c:pt>
                <c:pt idx="749">
                  <c:v>98.165000000000006</c:v>
                </c:pt>
                <c:pt idx="750">
                  <c:v>101.345</c:v>
                </c:pt>
                <c:pt idx="751">
                  <c:v>101.125</c:v>
                </c:pt>
                <c:pt idx="752">
                  <c:v>99.51</c:v>
                </c:pt>
                <c:pt idx="753">
                  <c:v>103.07</c:v>
                </c:pt>
                <c:pt idx="754">
                  <c:v>101.88500000000001</c:v>
                </c:pt>
                <c:pt idx="755">
                  <c:v>100.285</c:v>
                </c:pt>
                <c:pt idx="756">
                  <c:v>99.555000000000007</c:v>
                </c:pt>
                <c:pt idx="757">
                  <c:v>97.56</c:v>
                </c:pt>
                <c:pt idx="758">
                  <c:v>97.51</c:v>
                </c:pt>
                <c:pt idx="759">
                  <c:v>97.034999999999997</c:v>
                </c:pt>
                <c:pt idx="760">
                  <c:v>94.525000000000006</c:v>
                </c:pt>
                <c:pt idx="761">
                  <c:v>94.215000000000003</c:v>
                </c:pt>
                <c:pt idx="762">
                  <c:v>91.51</c:v>
                </c:pt>
                <c:pt idx="763">
                  <c:v>94.765000000000001</c:v>
                </c:pt>
                <c:pt idx="764">
                  <c:v>94.375</c:v>
                </c:pt>
                <c:pt idx="765">
                  <c:v>95.21</c:v>
                </c:pt>
                <c:pt idx="766">
                  <c:v>96.36</c:v>
                </c:pt>
                <c:pt idx="767">
                  <c:v>94.204999999999998</c:v>
                </c:pt>
                <c:pt idx="768">
                  <c:v>93.224999999999994</c:v>
                </c:pt>
                <c:pt idx="769">
                  <c:v>92.03</c:v>
                </c:pt>
                <c:pt idx="770">
                  <c:v>92.17</c:v>
                </c:pt>
                <c:pt idx="771">
                  <c:v>92.125</c:v>
                </c:pt>
                <c:pt idx="772">
                  <c:v>92.74</c:v>
                </c:pt>
                <c:pt idx="773">
                  <c:v>91.784999999999997</c:v>
                </c:pt>
                <c:pt idx="774">
                  <c:v>91.894999999999996</c:v>
                </c:pt>
                <c:pt idx="775">
                  <c:v>90.704999999999998</c:v>
                </c:pt>
                <c:pt idx="776">
                  <c:v>90.09</c:v>
                </c:pt>
                <c:pt idx="777">
                  <c:v>90</c:v>
                </c:pt>
                <c:pt idx="778">
                  <c:v>92.045000000000002</c:v>
                </c:pt>
                <c:pt idx="779">
                  <c:v>89.23</c:v>
                </c:pt>
                <c:pt idx="780">
                  <c:v>89.5</c:v>
                </c:pt>
                <c:pt idx="781">
                  <c:v>90.105000000000004</c:v>
                </c:pt>
                <c:pt idx="782">
                  <c:v>89.504999999999995</c:v>
                </c:pt>
                <c:pt idx="783">
                  <c:v>88.704999999999998</c:v>
                </c:pt>
                <c:pt idx="784">
                  <c:v>90.444999999999993</c:v>
                </c:pt>
                <c:pt idx="785">
                  <c:v>92</c:v>
                </c:pt>
                <c:pt idx="786">
                  <c:v>88.215000000000003</c:v>
                </c:pt>
                <c:pt idx="787">
                  <c:v>92.685000000000002</c:v>
                </c:pt>
                <c:pt idx="788">
                  <c:v>91.72</c:v>
                </c:pt>
                <c:pt idx="789">
                  <c:v>89.73</c:v>
                </c:pt>
                <c:pt idx="790">
                  <c:v>89.5</c:v>
                </c:pt>
                <c:pt idx="791">
                  <c:v>91.61</c:v>
                </c:pt>
                <c:pt idx="792">
                  <c:v>92.39</c:v>
                </c:pt>
                <c:pt idx="793">
                  <c:v>89.48</c:v>
                </c:pt>
                <c:pt idx="794">
                  <c:v>90.504999999999995</c:v>
                </c:pt>
                <c:pt idx="795">
                  <c:v>90.06</c:v>
                </c:pt>
                <c:pt idx="796">
                  <c:v>91.224999999999994</c:v>
                </c:pt>
                <c:pt idx="797">
                  <c:v>88.594999999999999</c:v>
                </c:pt>
                <c:pt idx="798">
                  <c:v>89.08</c:v>
                </c:pt>
                <c:pt idx="799">
                  <c:v>89.015000000000001</c:v>
                </c:pt>
                <c:pt idx="800">
                  <c:v>89.42</c:v>
                </c:pt>
                <c:pt idx="801">
                  <c:v>88.974999999999994</c:v>
                </c:pt>
                <c:pt idx="802">
                  <c:v>88.5</c:v>
                </c:pt>
                <c:pt idx="803">
                  <c:v>87.86</c:v>
                </c:pt>
                <c:pt idx="804">
                  <c:v>88.924999999999997</c:v>
                </c:pt>
                <c:pt idx="805">
                  <c:v>88.73</c:v>
                </c:pt>
                <c:pt idx="806">
                  <c:v>91.64</c:v>
                </c:pt>
                <c:pt idx="807">
                  <c:v>90.53</c:v>
                </c:pt>
                <c:pt idx="808">
                  <c:v>91.43</c:v>
                </c:pt>
                <c:pt idx="809">
                  <c:v>87.004999999999995</c:v>
                </c:pt>
                <c:pt idx="810">
                  <c:v>86</c:v>
                </c:pt>
                <c:pt idx="811">
                  <c:v>86.95</c:v>
                </c:pt>
                <c:pt idx="812">
                  <c:v>88.325000000000003</c:v>
                </c:pt>
                <c:pt idx="813">
                  <c:v>87.555000000000007</c:v>
                </c:pt>
                <c:pt idx="814">
                  <c:v>87.894999999999996</c:v>
                </c:pt>
                <c:pt idx="815">
                  <c:v>88.9</c:v>
                </c:pt>
                <c:pt idx="816">
                  <c:v>86.87</c:v>
                </c:pt>
                <c:pt idx="817">
                  <c:v>86.334999999999994</c:v>
                </c:pt>
                <c:pt idx="818">
                  <c:v>87.84</c:v>
                </c:pt>
                <c:pt idx="819">
                  <c:v>86.265000000000001</c:v>
                </c:pt>
                <c:pt idx="820">
                  <c:v>86.46</c:v>
                </c:pt>
                <c:pt idx="821">
                  <c:v>87.605000000000004</c:v>
                </c:pt>
                <c:pt idx="822">
                  <c:v>86.77</c:v>
                </c:pt>
                <c:pt idx="823">
                  <c:v>87.55</c:v>
                </c:pt>
                <c:pt idx="824">
                  <c:v>89.64</c:v>
                </c:pt>
                <c:pt idx="825">
                  <c:v>89.98</c:v>
                </c:pt>
                <c:pt idx="826">
                  <c:v>90.65</c:v>
                </c:pt>
                <c:pt idx="827">
                  <c:v>87.084999999999994</c:v>
                </c:pt>
                <c:pt idx="828">
                  <c:v>89.29</c:v>
                </c:pt>
                <c:pt idx="829">
                  <c:v>94.375</c:v>
                </c:pt>
                <c:pt idx="830">
                  <c:v>93.444999999999993</c:v>
                </c:pt>
                <c:pt idx="831">
                  <c:v>89.29</c:v>
                </c:pt>
                <c:pt idx="832">
                  <c:v>90.13</c:v>
                </c:pt>
                <c:pt idx="833">
                  <c:v>93.275000000000006</c:v>
                </c:pt>
                <c:pt idx="834">
                  <c:v>98.635000000000005</c:v>
                </c:pt>
                <c:pt idx="835">
                  <c:v>100.295</c:v>
                </c:pt>
                <c:pt idx="836">
                  <c:v>97.23</c:v>
                </c:pt>
                <c:pt idx="837">
                  <c:v>98.24</c:v>
                </c:pt>
                <c:pt idx="838">
                  <c:v>99.555000000000007</c:v>
                </c:pt>
                <c:pt idx="839">
                  <c:v>109.895</c:v>
                </c:pt>
                <c:pt idx="840">
                  <c:v>106.155</c:v>
                </c:pt>
                <c:pt idx="841">
                  <c:v>107.25</c:v>
                </c:pt>
                <c:pt idx="842">
                  <c:v>103.17</c:v>
                </c:pt>
                <c:pt idx="843">
                  <c:v>106.77500000000001</c:v>
                </c:pt>
                <c:pt idx="844">
                  <c:v>110.04</c:v>
                </c:pt>
                <c:pt idx="845">
                  <c:v>112.5</c:v>
                </c:pt>
                <c:pt idx="846">
                  <c:v>110.075</c:v>
                </c:pt>
                <c:pt idx="847">
                  <c:v>105.715</c:v>
                </c:pt>
                <c:pt idx="848">
                  <c:v>105.73</c:v>
                </c:pt>
                <c:pt idx="849">
                  <c:v>106.56</c:v>
                </c:pt>
                <c:pt idx="850">
                  <c:v>103.2</c:v>
                </c:pt>
                <c:pt idx="851">
                  <c:v>104.105</c:v>
                </c:pt>
                <c:pt idx="852">
                  <c:v>92.29</c:v>
                </c:pt>
                <c:pt idx="853">
                  <c:v>90.185000000000002</c:v>
                </c:pt>
                <c:pt idx="854">
                  <c:v>89.36</c:v>
                </c:pt>
                <c:pt idx="855">
                  <c:v>88.82</c:v>
                </c:pt>
                <c:pt idx="856">
                  <c:v>85.385000000000005</c:v>
                </c:pt>
                <c:pt idx="857">
                  <c:v>87.48</c:v>
                </c:pt>
                <c:pt idx="858">
                  <c:v>88.825000000000003</c:v>
                </c:pt>
                <c:pt idx="859">
                  <c:v>86.97</c:v>
                </c:pt>
                <c:pt idx="860">
                  <c:v>87.644999999999996</c:v>
                </c:pt>
                <c:pt idx="861">
                  <c:v>87.954999999999998</c:v>
                </c:pt>
                <c:pt idx="862">
                  <c:v>88.88</c:v>
                </c:pt>
                <c:pt idx="863">
                  <c:v>90.01</c:v>
                </c:pt>
                <c:pt idx="864">
                  <c:v>89.08</c:v>
                </c:pt>
                <c:pt idx="865">
                  <c:v>88.68</c:v>
                </c:pt>
                <c:pt idx="866">
                  <c:v>89.825000000000003</c:v>
                </c:pt>
                <c:pt idx="867">
                  <c:v>89.22</c:v>
                </c:pt>
                <c:pt idx="868">
                  <c:v>88.47</c:v>
                </c:pt>
                <c:pt idx="869">
                  <c:v>87.08</c:v>
                </c:pt>
                <c:pt idx="870">
                  <c:v>89.09</c:v>
                </c:pt>
                <c:pt idx="871">
                  <c:v>87.644999999999996</c:v>
                </c:pt>
                <c:pt idx="872">
                  <c:v>85.46</c:v>
                </c:pt>
                <c:pt idx="873">
                  <c:v>86.194999999999993</c:v>
                </c:pt>
                <c:pt idx="874">
                  <c:v>85.614999999999995</c:v>
                </c:pt>
                <c:pt idx="875">
                  <c:v>86.125</c:v>
                </c:pt>
                <c:pt idx="876">
                  <c:v>87.26</c:v>
                </c:pt>
                <c:pt idx="877">
                  <c:v>86.77</c:v>
                </c:pt>
                <c:pt idx="878">
                  <c:v>85.95</c:v>
                </c:pt>
                <c:pt idx="879">
                  <c:v>87.635000000000005</c:v>
                </c:pt>
                <c:pt idx="880">
                  <c:v>86.85</c:v>
                </c:pt>
                <c:pt idx="881">
                  <c:v>90.18</c:v>
                </c:pt>
                <c:pt idx="882">
                  <c:v>89.004999999999995</c:v>
                </c:pt>
                <c:pt idx="883">
                  <c:v>89.15</c:v>
                </c:pt>
                <c:pt idx="884">
                  <c:v>87.364999999999995</c:v>
                </c:pt>
                <c:pt idx="885">
                  <c:v>87.435000000000002</c:v>
                </c:pt>
                <c:pt idx="886">
                  <c:v>87.614999999999995</c:v>
                </c:pt>
                <c:pt idx="887">
                  <c:v>88.5</c:v>
                </c:pt>
                <c:pt idx="888">
                  <c:v>87.885000000000005</c:v>
                </c:pt>
                <c:pt idx="889">
                  <c:v>84.87</c:v>
                </c:pt>
                <c:pt idx="890">
                  <c:v>84.564999999999998</c:v>
                </c:pt>
                <c:pt idx="891">
                  <c:v>84.17</c:v>
                </c:pt>
                <c:pt idx="892">
                  <c:v>84.31</c:v>
                </c:pt>
                <c:pt idx="893">
                  <c:v>83.84</c:v>
                </c:pt>
                <c:pt idx="894">
                  <c:v>84.784999999999997</c:v>
                </c:pt>
                <c:pt idx="895">
                  <c:v>84.78</c:v>
                </c:pt>
                <c:pt idx="896">
                  <c:v>84.42</c:v>
                </c:pt>
                <c:pt idx="897">
                  <c:v>85.905000000000001</c:v>
                </c:pt>
                <c:pt idx="898">
                  <c:v>84.34</c:v>
                </c:pt>
                <c:pt idx="899">
                  <c:v>83.14</c:v>
                </c:pt>
                <c:pt idx="900">
                  <c:v>80.864999999999995</c:v>
                </c:pt>
                <c:pt idx="901">
                  <c:v>80.965000000000003</c:v>
                </c:pt>
                <c:pt idx="902">
                  <c:v>83.875</c:v>
                </c:pt>
                <c:pt idx="903">
                  <c:v>83.94</c:v>
                </c:pt>
                <c:pt idx="904">
                  <c:v>84.105000000000004</c:v>
                </c:pt>
                <c:pt idx="905">
                  <c:v>84.08</c:v>
                </c:pt>
                <c:pt idx="906">
                  <c:v>86.6</c:v>
                </c:pt>
                <c:pt idx="907">
                  <c:v>86.745000000000005</c:v>
                </c:pt>
                <c:pt idx="908">
                  <c:v>86.66</c:v>
                </c:pt>
                <c:pt idx="909">
                  <c:v>87.935000000000002</c:v>
                </c:pt>
                <c:pt idx="910">
                  <c:v>86.25</c:v>
                </c:pt>
                <c:pt idx="911">
                  <c:v>86.644999999999996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A3-4868-82B4-F3900DA0E8DE}"/>
            </c:ext>
          </c:extLst>
        </c:ser>
        <c:ser>
          <c:idx val="1"/>
          <c:order val="1"/>
          <c:tx>
            <c:strRef>
              <c:f>'איור 28ב נתונים'!$C$2</c:f>
              <c:strCache>
                <c:ptCount val="1"/>
                <c:pt idx="0">
                  <c:v>Italy</c:v>
                </c:pt>
              </c:strCache>
            </c:strRef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cat>
            <c:numRef>
              <c:f>'איור 28ב נתונים'!$A$3:$A$1591</c:f>
              <c:numCache>
                <c:formatCode>m/d/yyyy</c:formatCode>
                <c:ptCount val="1589"/>
                <c:pt idx="0">
                  <c:v>44928</c:v>
                </c:pt>
                <c:pt idx="1">
                  <c:v>44929</c:v>
                </c:pt>
                <c:pt idx="2">
                  <c:v>44930</c:v>
                </c:pt>
                <c:pt idx="3">
                  <c:v>44931</c:v>
                </c:pt>
                <c:pt idx="4">
                  <c:v>44932</c:v>
                </c:pt>
                <c:pt idx="5">
                  <c:v>44935</c:v>
                </c:pt>
                <c:pt idx="6">
                  <c:v>44936</c:v>
                </c:pt>
                <c:pt idx="7">
                  <c:v>44937</c:v>
                </c:pt>
                <c:pt idx="8">
                  <c:v>44938</c:v>
                </c:pt>
                <c:pt idx="9">
                  <c:v>44939</c:v>
                </c:pt>
                <c:pt idx="10">
                  <c:v>44942</c:v>
                </c:pt>
                <c:pt idx="11">
                  <c:v>44943</c:v>
                </c:pt>
                <c:pt idx="12">
                  <c:v>44944</c:v>
                </c:pt>
                <c:pt idx="13">
                  <c:v>44945</c:v>
                </c:pt>
                <c:pt idx="14">
                  <c:v>44946</c:v>
                </c:pt>
                <c:pt idx="15">
                  <c:v>44949</c:v>
                </c:pt>
                <c:pt idx="16">
                  <c:v>44950</c:v>
                </c:pt>
                <c:pt idx="17">
                  <c:v>44951</c:v>
                </c:pt>
                <c:pt idx="18">
                  <c:v>44952</c:v>
                </c:pt>
                <c:pt idx="19">
                  <c:v>44953</c:v>
                </c:pt>
                <c:pt idx="20">
                  <c:v>44956</c:v>
                </c:pt>
                <c:pt idx="21">
                  <c:v>44957</c:v>
                </c:pt>
                <c:pt idx="22">
                  <c:v>44958</c:v>
                </c:pt>
                <c:pt idx="23">
                  <c:v>44959</c:v>
                </c:pt>
                <c:pt idx="24">
                  <c:v>44960</c:v>
                </c:pt>
                <c:pt idx="25">
                  <c:v>44963</c:v>
                </c:pt>
                <c:pt idx="26">
                  <c:v>44964</c:v>
                </c:pt>
                <c:pt idx="27">
                  <c:v>44965</c:v>
                </c:pt>
                <c:pt idx="28">
                  <c:v>44966</c:v>
                </c:pt>
                <c:pt idx="29">
                  <c:v>44967</c:v>
                </c:pt>
                <c:pt idx="30">
                  <c:v>44970</c:v>
                </c:pt>
                <c:pt idx="31">
                  <c:v>44971</c:v>
                </c:pt>
                <c:pt idx="32">
                  <c:v>44972</c:v>
                </c:pt>
                <c:pt idx="33">
                  <c:v>44973</c:v>
                </c:pt>
                <c:pt idx="34">
                  <c:v>44974</c:v>
                </c:pt>
                <c:pt idx="35">
                  <c:v>44977</c:v>
                </c:pt>
                <c:pt idx="36">
                  <c:v>44978</c:v>
                </c:pt>
                <c:pt idx="37">
                  <c:v>44979</c:v>
                </c:pt>
                <c:pt idx="38">
                  <c:v>44980</c:v>
                </c:pt>
                <c:pt idx="39">
                  <c:v>44981</c:v>
                </c:pt>
                <c:pt idx="40">
                  <c:v>44984</c:v>
                </c:pt>
                <c:pt idx="41">
                  <c:v>44985</c:v>
                </c:pt>
                <c:pt idx="42">
                  <c:v>44986</c:v>
                </c:pt>
                <c:pt idx="43">
                  <c:v>44987</c:v>
                </c:pt>
                <c:pt idx="44">
                  <c:v>44988</c:v>
                </c:pt>
                <c:pt idx="45">
                  <c:v>44991</c:v>
                </c:pt>
                <c:pt idx="46">
                  <c:v>44992</c:v>
                </c:pt>
                <c:pt idx="47">
                  <c:v>44993</c:v>
                </c:pt>
                <c:pt idx="48">
                  <c:v>44994</c:v>
                </c:pt>
                <c:pt idx="49">
                  <c:v>44995</c:v>
                </c:pt>
                <c:pt idx="50">
                  <c:v>44998</c:v>
                </c:pt>
                <c:pt idx="51">
                  <c:v>44999</c:v>
                </c:pt>
                <c:pt idx="52">
                  <c:v>45000</c:v>
                </c:pt>
                <c:pt idx="53">
                  <c:v>45001</c:v>
                </c:pt>
                <c:pt idx="54">
                  <c:v>45002</c:v>
                </c:pt>
                <c:pt idx="55">
                  <c:v>45005</c:v>
                </c:pt>
                <c:pt idx="56">
                  <c:v>45006</c:v>
                </c:pt>
                <c:pt idx="57">
                  <c:v>45007</c:v>
                </c:pt>
                <c:pt idx="58">
                  <c:v>45008</c:v>
                </c:pt>
                <c:pt idx="59">
                  <c:v>45009</c:v>
                </c:pt>
                <c:pt idx="60">
                  <c:v>45012</c:v>
                </c:pt>
                <c:pt idx="61">
                  <c:v>45013</c:v>
                </c:pt>
                <c:pt idx="62">
                  <c:v>45014</c:v>
                </c:pt>
                <c:pt idx="63">
                  <c:v>45015</c:v>
                </c:pt>
                <c:pt idx="64">
                  <c:v>45016</c:v>
                </c:pt>
                <c:pt idx="65">
                  <c:v>45019</c:v>
                </c:pt>
                <c:pt idx="66">
                  <c:v>45020</c:v>
                </c:pt>
                <c:pt idx="67">
                  <c:v>45021</c:v>
                </c:pt>
                <c:pt idx="68">
                  <c:v>45022</c:v>
                </c:pt>
                <c:pt idx="69">
                  <c:v>45023</c:v>
                </c:pt>
                <c:pt idx="70">
                  <c:v>45026</c:v>
                </c:pt>
                <c:pt idx="71">
                  <c:v>45027</c:v>
                </c:pt>
                <c:pt idx="72">
                  <c:v>45028</c:v>
                </c:pt>
                <c:pt idx="73">
                  <c:v>45029</c:v>
                </c:pt>
                <c:pt idx="74">
                  <c:v>45030</c:v>
                </c:pt>
                <c:pt idx="75">
                  <c:v>45033</c:v>
                </c:pt>
                <c:pt idx="76">
                  <c:v>45034</c:v>
                </c:pt>
                <c:pt idx="77">
                  <c:v>45035</c:v>
                </c:pt>
                <c:pt idx="78">
                  <c:v>45036</c:v>
                </c:pt>
                <c:pt idx="79">
                  <c:v>45037</c:v>
                </c:pt>
                <c:pt idx="80">
                  <c:v>45040</c:v>
                </c:pt>
                <c:pt idx="81">
                  <c:v>45041</c:v>
                </c:pt>
                <c:pt idx="82">
                  <c:v>45042</c:v>
                </c:pt>
                <c:pt idx="83">
                  <c:v>45043</c:v>
                </c:pt>
                <c:pt idx="84">
                  <c:v>45044</c:v>
                </c:pt>
                <c:pt idx="85">
                  <c:v>45047</c:v>
                </c:pt>
                <c:pt idx="86">
                  <c:v>45048</c:v>
                </c:pt>
                <c:pt idx="87">
                  <c:v>45049</c:v>
                </c:pt>
                <c:pt idx="88">
                  <c:v>45050</c:v>
                </c:pt>
                <c:pt idx="89">
                  <c:v>45051</c:v>
                </c:pt>
                <c:pt idx="90">
                  <c:v>45054</c:v>
                </c:pt>
                <c:pt idx="91">
                  <c:v>45055</c:v>
                </c:pt>
                <c:pt idx="92">
                  <c:v>45056</c:v>
                </c:pt>
                <c:pt idx="93">
                  <c:v>45057</c:v>
                </c:pt>
                <c:pt idx="94">
                  <c:v>45058</c:v>
                </c:pt>
                <c:pt idx="95">
                  <c:v>45061</c:v>
                </c:pt>
                <c:pt idx="96">
                  <c:v>45062</c:v>
                </c:pt>
                <c:pt idx="97">
                  <c:v>45063</c:v>
                </c:pt>
                <c:pt idx="98">
                  <c:v>45064</c:v>
                </c:pt>
                <c:pt idx="99">
                  <c:v>45065</c:v>
                </c:pt>
                <c:pt idx="100">
                  <c:v>45068</c:v>
                </c:pt>
                <c:pt idx="101">
                  <c:v>45069</c:v>
                </c:pt>
                <c:pt idx="102">
                  <c:v>45070</c:v>
                </c:pt>
                <c:pt idx="103">
                  <c:v>45071</c:v>
                </c:pt>
                <c:pt idx="104">
                  <c:v>45072</c:v>
                </c:pt>
                <c:pt idx="105">
                  <c:v>45075</c:v>
                </c:pt>
                <c:pt idx="106">
                  <c:v>45076</c:v>
                </c:pt>
                <c:pt idx="107">
                  <c:v>45077</c:v>
                </c:pt>
                <c:pt idx="108">
                  <c:v>45078</c:v>
                </c:pt>
                <c:pt idx="109">
                  <c:v>45079</c:v>
                </c:pt>
                <c:pt idx="110">
                  <c:v>45082</c:v>
                </c:pt>
                <c:pt idx="111">
                  <c:v>45083</c:v>
                </c:pt>
                <c:pt idx="112">
                  <c:v>45084</c:v>
                </c:pt>
                <c:pt idx="113">
                  <c:v>45085</c:v>
                </c:pt>
                <c:pt idx="114">
                  <c:v>45086</c:v>
                </c:pt>
                <c:pt idx="115">
                  <c:v>45089</c:v>
                </c:pt>
                <c:pt idx="116">
                  <c:v>45090</c:v>
                </c:pt>
                <c:pt idx="117">
                  <c:v>45091</c:v>
                </c:pt>
                <c:pt idx="118">
                  <c:v>45092</c:v>
                </c:pt>
                <c:pt idx="119">
                  <c:v>45093</c:v>
                </c:pt>
                <c:pt idx="120">
                  <c:v>45096</c:v>
                </c:pt>
                <c:pt idx="121">
                  <c:v>45097</c:v>
                </c:pt>
                <c:pt idx="122">
                  <c:v>45098</c:v>
                </c:pt>
                <c:pt idx="123">
                  <c:v>45099</c:v>
                </c:pt>
                <c:pt idx="124">
                  <c:v>45100</c:v>
                </c:pt>
                <c:pt idx="125">
                  <c:v>45103</c:v>
                </c:pt>
                <c:pt idx="126">
                  <c:v>45104</c:v>
                </c:pt>
                <c:pt idx="127">
                  <c:v>45105</c:v>
                </c:pt>
                <c:pt idx="128">
                  <c:v>45106</c:v>
                </c:pt>
                <c:pt idx="129">
                  <c:v>45107</c:v>
                </c:pt>
                <c:pt idx="130">
                  <c:v>45110</c:v>
                </c:pt>
                <c:pt idx="131">
                  <c:v>45111</c:v>
                </c:pt>
                <c:pt idx="132">
                  <c:v>45112</c:v>
                </c:pt>
                <c:pt idx="133">
                  <c:v>45113</c:v>
                </c:pt>
                <c:pt idx="134">
                  <c:v>45114</c:v>
                </c:pt>
                <c:pt idx="135">
                  <c:v>45117</c:v>
                </c:pt>
                <c:pt idx="136">
                  <c:v>45118</c:v>
                </c:pt>
                <c:pt idx="137">
                  <c:v>45119</c:v>
                </c:pt>
                <c:pt idx="138">
                  <c:v>45120</c:v>
                </c:pt>
                <c:pt idx="139">
                  <c:v>45121</c:v>
                </c:pt>
                <c:pt idx="140">
                  <c:v>45124</c:v>
                </c:pt>
                <c:pt idx="141">
                  <c:v>45125</c:v>
                </c:pt>
                <c:pt idx="142">
                  <c:v>45126</c:v>
                </c:pt>
                <c:pt idx="143">
                  <c:v>45127</c:v>
                </c:pt>
                <c:pt idx="144">
                  <c:v>45128</c:v>
                </c:pt>
                <c:pt idx="145">
                  <c:v>45131</c:v>
                </c:pt>
                <c:pt idx="146">
                  <c:v>45132</c:v>
                </c:pt>
                <c:pt idx="147">
                  <c:v>45133</c:v>
                </c:pt>
                <c:pt idx="148">
                  <c:v>45134</c:v>
                </c:pt>
                <c:pt idx="149">
                  <c:v>45135</c:v>
                </c:pt>
                <c:pt idx="150">
                  <c:v>45138</c:v>
                </c:pt>
                <c:pt idx="151">
                  <c:v>45139</c:v>
                </c:pt>
                <c:pt idx="152">
                  <c:v>45140</c:v>
                </c:pt>
                <c:pt idx="153">
                  <c:v>45141</c:v>
                </c:pt>
                <c:pt idx="154">
                  <c:v>45142</c:v>
                </c:pt>
                <c:pt idx="155">
                  <c:v>45145</c:v>
                </c:pt>
                <c:pt idx="156">
                  <c:v>45146</c:v>
                </c:pt>
                <c:pt idx="157">
                  <c:v>45147</c:v>
                </c:pt>
                <c:pt idx="158">
                  <c:v>45148</c:v>
                </c:pt>
                <c:pt idx="159">
                  <c:v>45149</c:v>
                </c:pt>
                <c:pt idx="160">
                  <c:v>45152</c:v>
                </c:pt>
                <c:pt idx="161">
                  <c:v>45153</c:v>
                </c:pt>
                <c:pt idx="162">
                  <c:v>45154</c:v>
                </c:pt>
                <c:pt idx="163">
                  <c:v>45155</c:v>
                </c:pt>
                <c:pt idx="164">
                  <c:v>45156</c:v>
                </c:pt>
                <c:pt idx="165">
                  <c:v>45159</c:v>
                </c:pt>
                <c:pt idx="166">
                  <c:v>45160</c:v>
                </c:pt>
                <c:pt idx="167">
                  <c:v>45161</c:v>
                </c:pt>
                <c:pt idx="168">
                  <c:v>45162</c:v>
                </c:pt>
                <c:pt idx="169">
                  <c:v>45163</c:v>
                </c:pt>
                <c:pt idx="170">
                  <c:v>45166</c:v>
                </c:pt>
                <c:pt idx="171">
                  <c:v>45167</c:v>
                </c:pt>
                <c:pt idx="172">
                  <c:v>45168</c:v>
                </c:pt>
                <c:pt idx="173">
                  <c:v>45169</c:v>
                </c:pt>
                <c:pt idx="174">
                  <c:v>45170</c:v>
                </c:pt>
                <c:pt idx="175">
                  <c:v>45173</c:v>
                </c:pt>
                <c:pt idx="176">
                  <c:v>45174</c:v>
                </c:pt>
                <c:pt idx="177">
                  <c:v>45175</c:v>
                </c:pt>
                <c:pt idx="178">
                  <c:v>45176</c:v>
                </c:pt>
                <c:pt idx="179">
                  <c:v>45177</c:v>
                </c:pt>
                <c:pt idx="180">
                  <c:v>45180</c:v>
                </c:pt>
                <c:pt idx="181">
                  <c:v>45181</c:v>
                </c:pt>
                <c:pt idx="182">
                  <c:v>45182</c:v>
                </c:pt>
                <c:pt idx="183">
                  <c:v>45183</c:v>
                </c:pt>
                <c:pt idx="184">
                  <c:v>45184</c:v>
                </c:pt>
                <c:pt idx="185">
                  <c:v>45187</c:v>
                </c:pt>
                <c:pt idx="186">
                  <c:v>45188</c:v>
                </c:pt>
                <c:pt idx="187">
                  <c:v>45189</c:v>
                </c:pt>
                <c:pt idx="188">
                  <c:v>45190</c:v>
                </c:pt>
                <c:pt idx="189">
                  <c:v>45191</c:v>
                </c:pt>
                <c:pt idx="190">
                  <c:v>45194</c:v>
                </c:pt>
                <c:pt idx="191">
                  <c:v>45195</c:v>
                </c:pt>
                <c:pt idx="192">
                  <c:v>45196</c:v>
                </c:pt>
                <c:pt idx="193">
                  <c:v>45197</c:v>
                </c:pt>
                <c:pt idx="194">
                  <c:v>45198</c:v>
                </c:pt>
                <c:pt idx="195">
                  <c:v>45201</c:v>
                </c:pt>
                <c:pt idx="196">
                  <c:v>45202</c:v>
                </c:pt>
                <c:pt idx="197">
                  <c:v>45203</c:v>
                </c:pt>
                <c:pt idx="198">
                  <c:v>45204</c:v>
                </c:pt>
                <c:pt idx="199">
                  <c:v>45205</c:v>
                </c:pt>
                <c:pt idx="200">
                  <c:v>45208</c:v>
                </c:pt>
                <c:pt idx="201">
                  <c:v>45209</c:v>
                </c:pt>
                <c:pt idx="202">
                  <c:v>45210</c:v>
                </c:pt>
                <c:pt idx="203">
                  <c:v>45211</c:v>
                </c:pt>
                <c:pt idx="204">
                  <c:v>45212</c:v>
                </c:pt>
                <c:pt idx="205">
                  <c:v>45215</c:v>
                </c:pt>
                <c:pt idx="206">
                  <c:v>45216</c:v>
                </c:pt>
                <c:pt idx="207">
                  <c:v>45217</c:v>
                </c:pt>
                <c:pt idx="208">
                  <c:v>45218</c:v>
                </c:pt>
                <c:pt idx="209">
                  <c:v>45219</c:v>
                </c:pt>
                <c:pt idx="210">
                  <c:v>45222</c:v>
                </c:pt>
                <c:pt idx="211">
                  <c:v>45223</c:v>
                </c:pt>
                <c:pt idx="212">
                  <c:v>45224</c:v>
                </c:pt>
                <c:pt idx="213">
                  <c:v>45225</c:v>
                </c:pt>
                <c:pt idx="214">
                  <c:v>45226</c:v>
                </c:pt>
                <c:pt idx="215">
                  <c:v>45229</c:v>
                </c:pt>
                <c:pt idx="216">
                  <c:v>45230</c:v>
                </c:pt>
                <c:pt idx="217">
                  <c:v>45231</c:v>
                </c:pt>
                <c:pt idx="218">
                  <c:v>45232</c:v>
                </c:pt>
                <c:pt idx="219">
                  <c:v>45233</c:v>
                </c:pt>
                <c:pt idx="220">
                  <c:v>45236</c:v>
                </c:pt>
                <c:pt idx="221">
                  <c:v>45237</c:v>
                </c:pt>
                <c:pt idx="222">
                  <c:v>45238</c:v>
                </c:pt>
                <c:pt idx="223">
                  <c:v>45239</c:v>
                </c:pt>
                <c:pt idx="224">
                  <c:v>45240</c:v>
                </c:pt>
                <c:pt idx="225">
                  <c:v>45243</c:v>
                </c:pt>
                <c:pt idx="226">
                  <c:v>45244</c:v>
                </c:pt>
                <c:pt idx="227">
                  <c:v>45245</c:v>
                </c:pt>
                <c:pt idx="228">
                  <c:v>45246</c:v>
                </c:pt>
                <c:pt idx="229">
                  <c:v>45247</c:v>
                </c:pt>
                <c:pt idx="230">
                  <c:v>45250</c:v>
                </c:pt>
                <c:pt idx="231">
                  <c:v>45251</c:v>
                </c:pt>
                <c:pt idx="232">
                  <c:v>45252</c:v>
                </c:pt>
                <c:pt idx="233">
                  <c:v>45253</c:v>
                </c:pt>
                <c:pt idx="234">
                  <c:v>45254</c:v>
                </c:pt>
                <c:pt idx="235">
                  <c:v>45257</c:v>
                </c:pt>
                <c:pt idx="236">
                  <c:v>45258</c:v>
                </c:pt>
                <c:pt idx="237">
                  <c:v>45259</c:v>
                </c:pt>
                <c:pt idx="238">
                  <c:v>45260</c:v>
                </c:pt>
                <c:pt idx="239">
                  <c:v>45261</c:v>
                </c:pt>
                <c:pt idx="240">
                  <c:v>45264</c:v>
                </c:pt>
                <c:pt idx="241">
                  <c:v>45265</c:v>
                </c:pt>
                <c:pt idx="242">
                  <c:v>45266</c:v>
                </c:pt>
                <c:pt idx="243">
                  <c:v>45267</c:v>
                </c:pt>
                <c:pt idx="244">
                  <c:v>45268</c:v>
                </c:pt>
                <c:pt idx="245">
                  <c:v>45271</c:v>
                </c:pt>
                <c:pt idx="246">
                  <c:v>45272</c:v>
                </c:pt>
                <c:pt idx="247">
                  <c:v>45273</c:v>
                </c:pt>
                <c:pt idx="248">
                  <c:v>45274</c:v>
                </c:pt>
                <c:pt idx="249">
                  <c:v>45275</c:v>
                </c:pt>
                <c:pt idx="250">
                  <c:v>45278</c:v>
                </c:pt>
                <c:pt idx="251">
                  <c:v>45279</c:v>
                </c:pt>
                <c:pt idx="252">
                  <c:v>45280</c:v>
                </c:pt>
                <c:pt idx="253">
                  <c:v>45281</c:v>
                </c:pt>
                <c:pt idx="254">
                  <c:v>45282</c:v>
                </c:pt>
                <c:pt idx="255">
                  <c:v>45285</c:v>
                </c:pt>
                <c:pt idx="256">
                  <c:v>45286</c:v>
                </c:pt>
                <c:pt idx="257">
                  <c:v>45287</c:v>
                </c:pt>
                <c:pt idx="258">
                  <c:v>45288</c:v>
                </c:pt>
                <c:pt idx="259">
                  <c:v>45289</c:v>
                </c:pt>
                <c:pt idx="260">
                  <c:v>45292</c:v>
                </c:pt>
                <c:pt idx="261">
                  <c:v>45293</c:v>
                </c:pt>
                <c:pt idx="262">
                  <c:v>45294</c:v>
                </c:pt>
                <c:pt idx="263">
                  <c:v>45295</c:v>
                </c:pt>
                <c:pt idx="264">
                  <c:v>45296</c:v>
                </c:pt>
                <c:pt idx="265">
                  <c:v>45299</c:v>
                </c:pt>
                <c:pt idx="266">
                  <c:v>45300</c:v>
                </c:pt>
                <c:pt idx="267">
                  <c:v>45301</c:v>
                </c:pt>
                <c:pt idx="268">
                  <c:v>45302</c:v>
                </c:pt>
                <c:pt idx="269">
                  <c:v>45303</c:v>
                </c:pt>
                <c:pt idx="270">
                  <c:v>45306</c:v>
                </c:pt>
                <c:pt idx="271">
                  <c:v>45307</c:v>
                </c:pt>
                <c:pt idx="272">
                  <c:v>45308</c:v>
                </c:pt>
                <c:pt idx="273">
                  <c:v>45309</c:v>
                </c:pt>
                <c:pt idx="274">
                  <c:v>45310</c:v>
                </c:pt>
                <c:pt idx="275">
                  <c:v>45313</c:v>
                </c:pt>
                <c:pt idx="276">
                  <c:v>45314</c:v>
                </c:pt>
                <c:pt idx="277">
                  <c:v>45315</c:v>
                </c:pt>
                <c:pt idx="278">
                  <c:v>45316</c:v>
                </c:pt>
                <c:pt idx="279">
                  <c:v>45317</c:v>
                </c:pt>
                <c:pt idx="280">
                  <c:v>45320</c:v>
                </c:pt>
                <c:pt idx="281">
                  <c:v>45321</c:v>
                </c:pt>
                <c:pt idx="282">
                  <c:v>45322</c:v>
                </c:pt>
                <c:pt idx="283">
                  <c:v>45323</c:v>
                </c:pt>
                <c:pt idx="284">
                  <c:v>45324</c:v>
                </c:pt>
                <c:pt idx="285">
                  <c:v>45327</c:v>
                </c:pt>
                <c:pt idx="286">
                  <c:v>45328</c:v>
                </c:pt>
                <c:pt idx="287">
                  <c:v>45329</c:v>
                </c:pt>
                <c:pt idx="288">
                  <c:v>45330</c:v>
                </c:pt>
                <c:pt idx="289">
                  <c:v>45331</c:v>
                </c:pt>
                <c:pt idx="290">
                  <c:v>45334</c:v>
                </c:pt>
                <c:pt idx="291">
                  <c:v>45335</c:v>
                </c:pt>
                <c:pt idx="292">
                  <c:v>45336</c:v>
                </c:pt>
                <c:pt idx="293">
                  <c:v>45337</c:v>
                </c:pt>
                <c:pt idx="294">
                  <c:v>45338</c:v>
                </c:pt>
                <c:pt idx="295">
                  <c:v>45341</c:v>
                </c:pt>
                <c:pt idx="296">
                  <c:v>45342</c:v>
                </c:pt>
                <c:pt idx="297">
                  <c:v>45343</c:v>
                </c:pt>
                <c:pt idx="298">
                  <c:v>45344</c:v>
                </c:pt>
                <c:pt idx="299">
                  <c:v>45345</c:v>
                </c:pt>
                <c:pt idx="300">
                  <c:v>45348</c:v>
                </c:pt>
                <c:pt idx="301">
                  <c:v>45349</c:v>
                </c:pt>
                <c:pt idx="302">
                  <c:v>45350</c:v>
                </c:pt>
                <c:pt idx="303">
                  <c:v>45351</c:v>
                </c:pt>
                <c:pt idx="304">
                  <c:v>45352</c:v>
                </c:pt>
                <c:pt idx="305">
                  <c:v>45355</c:v>
                </c:pt>
                <c:pt idx="306">
                  <c:v>45356</c:v>
                </c:pt>
                <c:pt idx="307">
                  <c:v>45357</c:v>
                </c:pt>
                <c:pt idx="308">
                  <c:v>45358</c:v>
                </c:pt>
                <c:pt idx="309">
                  <c:v>45359</c:v>
                </c:pt>
                <c:pt idx="310">
                  <c:v>45362</c:v>
                </c:pt>
                <c:pt idx="311">
                  <c:v>45363</c:v>
                </c:pt>
                <c:pt idx="312">
                  <c:v>45364</c:v>
                </c:pt>
                <c:pt idx="313">
                  <c:v>45365</c:v>
                </c:pt>
                <c:pt idx="314">
                  <c:v>45366</c:v>
                </c:pt>
                <c:pt idx="315">
                  <c:v>45369</c:v>
                </c:pt>
                <c:pt idx="316">
                  <c:v>45370</c:v>
                </c:pt>
                <c:pt idx="317">
                  <c:v>45371</c:v>
                </c:pt>
                <c:pt idx="318">
                  <c:v>45372</c:v>
                </c:pt>
                <c:pt idx="319">
                  <c:v>45373</c:v>
                </c:pt>
                <c:pt idx="320">
                  <c:v>45376</c:v>
                </c:pt>
                <c:pt idx="321">
                  <c:v>45377</c:v>
                </c:pt>
                <c:pt idx="322">
                  <c:v>45378</c:v>
                </c:pt>
                <c:pt idx="323">
                  <c:v>45379</c:v>
                </c:pt>
                <c:pt idx="324">
                  <c:v>45380</c:v>
                </c:pt>
                <c:pt idx="325">
                  <c:v>45383</c:v>
                </c:pt>
                <c:pt idx="326">
                  <c:v>45384</c:v>
                </c:pt>
                <c:pt idx="327">
                  <c:v>45385</c:v>
                </c:pt>
                <c:pt idx="328">
                  <c:v>45386</c:v>
                </c:pt>
                <c:pt idx="329">
                  <c:v>45387</c:v>
                </c:pt>
                <c:pt idx="330">
                  <c:v>45390</c:v>
                </c:pt>
                <c:pt idx="331">
                  <c:v>45391</c:v>
                </c:pt>
                <c:pt idx="332">
                  <c:v>45392</c:v>
                </c:pt>
                <c:pt idx="333">
                  <c:v>45393</c:v>
                </c:pt>
                <c:pt idx="334">
                  <c:v>45394</c:v>
                </c:pt>
                <c:pt idx="335">
                  <c:v>45397</c:v>
                </c:pt>
                <c:pt idx="336">
                  <c:v>45398</c:v>
                </c:pt>
                <c:pt idx="337">
                  <c:v>45399</c:v>
                </c:pt>
                <c:pt idx="338">
                  <c:v>45400</c:v>
                </c:pt>
                <c:pt idx="339">
                  <c:v>45401</c:v>
                </c:pt>
                <c:pt idx="340">
                  <c:v>45404</c:v>
                </c:pt>
                <c:pt idx="341">
                  <c:v>45405</c:v>
                </c:pt>
                <c:pt idx="342">
                  <c:v>45406</c:v>
                </c:pt>
                <c:pt idx="343">
                  <c:v>45407</c:v>
                </c:pt>
                <c:pt idx="344">
                  <c:v>45408</c:v>
                </c:pt>
                <c:pt idx="345">
                  <c:v>45411</c:v>
                </c:pt>
                <c:pt idx="346">
                  <c:v>45412</c:v>
                </c:pt>
                <c:pt idx="347">
                  <c:v>45413</c:v>
                </c:pt>
                <c:pt idx="348">
                  <c:v>45414</c:v>
                </c:pt>
                <c:pt idx="349">
                  <c:v>45415</c:v>
                </c:pt>
                <c:pt idx="350">
                  <c:v>45418</c:v>
                </c:pt>
                <c:pt idx="351">
                  <c:v>45419</c:v>
                </c:pt>
                <c:pt idx="352">
                  <c:v>45420</c:v>
                </c:pt>
                <c:pt idx="353">
                  <c:v>45421</c:v>
                </c:pt>
                <c:pt idx="354">
                  <c:v>45422</c:v>
                </c:pt>
                <c:pt idx="355">
                  <c:v>45425</c:v>
                </c:pt>
                <c:pt idx="356">
                  <c:v>45426</c:v>
                </c:pt>
                <c:pt idx="357">
                  <c:v>45427</c:v>
                </c:pt>
                <c:pt idx="358">
                  <c:v>45428</c:v>
                </c:pt>
                <c:pt idx="359">
                  <c:v>45429</c:v>
                </c:pt>
                <c:pt idx="360">
                  <c:v>45432</c:v>
                </c:pt>
                <c:pt idx="361">
                  <c:v>45433</c:v>
                </c:pt>
                <c:pt idx="362">
                  <c:v>45434</c:v>
                </c:pt>
                <c:pt idx="363">
                  <c:v>45435</c:v>
                </c:pt>
                <c:pt idx="364">
                  <c:v>45436</c:v>
                </c:pt>
                <c:pt idx="365">
                  <c:v>45439</c:v>
                </c:pt>
                <c:pt idx="366">
                  <c:v>45440</c:v>
                </c:pt>
                <c:pt idx="367">
                  <c:v>45441</c:v>
                </c:pt>
                <c:pt idx="368">
                  <c:v>45442</c:v>
                </c:pt>
                <c:pt idx="369">
                  <c:v>45443</c:v>
                </c:pt>
                <c:pt idx="370">
                  <c:v>45446</c:v>
                </c:pt>
                <c:pt idx="371">
                  <c:v>45447</c:v>
                </c:pt>
                <c:pt idx="372">
                  <c:v>45448</c:v>
                </c:pt>
                <c:pt idx="373">
                  <c:v>45449</c:v>
                </c:pt>
                <c:pt idx="374">
                  <c:v>45450</c:v>
                </c:pt>
                <c:pt idx="375">
                  <c:v>45453</c:v>
                </c:pt>
                <c:pt idx="376">
                  <c:v>45454</c:v>
                </c:pt>
                <c:pt idx="377">
                  <c:v>45455</c:v>
                </c:pt>
                <c:pt idx="378">
                  <c:v>45456</c:v>
                </c:pt>
                <c:pt idx="379">
                  <c:v>45457</c:v>
                </c:pt>
                <c:pt idx="380">
                  <c:v>45460</c:v>
                </c:pt>
                <c:pt idx="381">
                  <c:v>45461</c:v>
                </c:pt>
                <c:pt idx="382">
                  <c:v>45462</c:v>
                </c:pt>
                <c:pt idx="383">
                  <c:v>45463</c:v>
                </c:pt>
                <c:pt idx="384">
                  <c:v>45464</c:v>
                </c:pt>
                <c:pt idx="385">
                  <c:v>45467</c:v>
                </c:pt>
                <c:pt idx="386">
                  <c:v>45468</c:v>
                </c:pt>
                <c:pt idx="387">
                  <c:v>45469</c:v>
                </c:pt>
                <c:pt idx="388">
                  <c:v>45470</c:v>
                </c:pt>
                <c:pt idx="389">
                  <c:v>45471</c:v>
                </c:pt>
                <c:pt idx="390">
                  <c:v>45474</c:v>
                </c:pt>
                <c:pt idx="391">
                  <c:v>45475</c:v>
                </c:pt>
                <c:pt idx="392">
                  <c:v>45476</c:v>
                </c:pt>
                <c:pt idx="393">
                  <c:v>45477</c:v>
                </c:pt>
                <c:pt idx="394">
                  <c:v>45478</c:v>
                </c:pt>
                <c:pt idx="395">
                  <c:v>45481</c:v>
                </c:pt>
                <c:pt idx="396">
                  <c:v>45482</c:v>
                </c:pt>
                <c:pt idx="397">
                  <c:v>45483</c:v>
                </c:pt>
                <c:pt idx="398">
                  <c:v>45484</c:v>
                </c:pt>
                <c:pt idx="399">
                  <c:v>45485</c:v>
                </c:pt>
                <c:pt idx="400">
                  <c:v>45488</c:v>
                </c:pt>
                <c:pt idx="401">
                  <c:v>45489</c:v>
                </c:pt>
                <c:pt idx="402">
                  <c:v>45490</c:v>
                </c:pt>
                <c:pt idx="403">
                  <c:v>45491</c:v>
                </c:pt>
                <c:pt idx="404">
                  <c:v>45492</c:v>
                </c:pt>
                <c:pt idx="405">
                  <c:v>45495</c:v>
                </c:pt>
                <c:pt idx="406">
                  <c:v>45496</c:v>
                </c:pt>
                <c:pt idx="407">
                  <c:v>45497</c:v>
                </c:pt>
                <c:pt idx="408">
                  <c:v>45498</c:v>
                </c:pt>
                <c:pt idx="409">
                  <c:v>45499</c:v>
                </c:pt>
                <c:pt idx="410">
                  <c:v>45502</c:v>
                </c:pt>
                <c:pt idx="411">
                  <c:v>45503</c:v>
                </c:pt>
                <c:pt idx="412">
                  <c:v>45504</c:v>
                </c:pt>
                <c:pt idx="413">
                  <c:v>45505</c:v>
                </c:pt>
                <c:pt idx="414">
                  <c:v>45506</c:v>
                </c:pt>
                <c:pt idx="415">
                  <c:v>45509</c:v>
                </c:pt>
                <c:pt idx="416">
                  <c:v>45510</c:v>
                </c:pt>
                <c:pt idx="417">
                  <c:v>45511</c:v>
                </c:pt>
                <c:pt idx="418">
                  <c:v>45512</c:v>
                </c:pt>
                <c:pt idx="419">
                  <c:v>45513</c:v>
                </c:pt>
                <c:pt idx="420">
                  <c:v>45516</c:v>
                </c:pt>
                <c:pt idx="421">
                  <c:v>45517</c:v>
                </c:pt>
                <c:pt idx="422">
                  <c:v>45518</c:v>
                </c:pt>
                <c:pt idx="423">
                  <c:v>45519</c:v>
                </c:pt>
                <c:pt idx="424">
                  <c:v>45520</c:v>
                </c:pt>
                <c:pt idx="425">
                  <c:v>45523</c:v>
                </c:pt>
                <c:pt idx="426">
                  <c:v>45524</c:v>
                </c:pt>
                <c:pt idx="427">
                  <c:v>45525</c:v>
                </c:pt>
                <c:pt idx="428">
                  <c:v>45526</c:v>
                </c:pt>
                <c:pt idx="429">
                  <c:v>45527</c:v>
                </c:pt>
                <c:pt idx="430">
                  <c:v>45530</c:v>
                </c:pt>
                <c:pt idx="431">
                  <c:v>45531</c:v>
                </c:pt>
                <c:pt idx="432">
                  <c:v>45532</c:v>
                </c:pt>
                <c:pt idx="433">
                  <c:v>45533</c:v>
                </c:pt>
                <c:pt idx="434">
                  <c:v>45534</c:v>
                </c:pt>
                <c:pt idx="435">
                  <c:v>45537</c:v>
                </c:pt>
                <c:pt idx="436">
                  <c:v>45538</c:v>
                </c:pt>
                <c:pt idx="437">
                  <c:v>45539</c:v>
                </c:pt>
                <c:pt idx="438">
                  <c:v>45540</c:v>
                </c:pt>
                <c:pt idx="439">
                  <c:v>45541</c:v>
                </c:pt>
                <c:pt idx="440">
                  <c:v>45544</c:v>
                </c:pt>
                <c:pt idx="441">
                  <c:v>45545</c:v>
                </c:pt>
                <c:pt idx="442">
                  <c:v>45546</c:v>
                </c:pt>
                <c:pt idx="443">
                  <c:v>45547</c:v>
                </c:pt>
                <c:pt idx="444">
                  <c:v>45548</c:v>
                </c:pt>
                <c:pt idx="445">
                  <c:v>45551</c:v>
                </c:pt>
                <c:pt idx="446">
                  <c:v>45552</c:v>
                </c:pt>
                <c:pt idx="447">
                  <c:v>45553</c:v>
                </c:pt>
                <c:pt idx="448">
                  <c:v>45554</c:v>
                </c:pt>
                <c:pt idx="449">
                  <c:v>45555</c:v>
                </c:pt>
                <c:pt idx="450">
                  <c:v>45558</c:v>
                </c:pt>
                <c:pt idx="451">
                  <c:v>45559</c:v>
                </c:pt>
                <c:pt idx="452">
                  <c:v>45560</c:v>
                </c:pt>
                <c:pt idx="453">
                  <c:v>45561</c:v>
                </c:pt>
                <c:pt idx="454">
                  <c:v>45562</c:v>
                </c:pt>
                <c:pt idx="455">
                  <c:v>45565</c:v>
                </c:pt>
                <c:pt idx="456">
                  <c:v>45566</c:v>
                </c:pt>
                <c:pt idx="457">
                  <c:v>45567</c:v>
                </c:pt>
                <c:pt idx="458">
                  <c:v>45568</c:v>
                </c:pt>
                <c:pt idx="459">
                  <c:v>45569</c:v>
                </c:pt>
                <c:pt idx="460">
                  <c:v>45572</c:v>
                </c:pt>
                <c:pt idx="461">
                  <c:v>45573</c:v>
                </c:pt>
                <c:pt idx="462">
                  <c:v>45574</c:v>
                </c:pt>
                <c:pt idx="463">
                  <c:v>45575</c:v>
                </c:pt>
                <c:pt idx="464">
                  <c:v>45576</c:v>
                </c:pt>
                <c:pt idx="465">
                  <c:v>45579</c:v>
                </c:pt>
                <c:pt idx="466">
                  <c:v>45580</c:v>
                </c:pt>
                <c:pt idx="467">
                  <c:v>45581</c:v>
                </c:pt>
                <c:pt idx="468">
                  <c:v>45582</c:v>
                </c:pt>
                <c:pt idx="469">
                  <c:v>45583</c:v>
                </c:pt>
                <c:pt idx="470">
                  <c:v>45586</c:v>
                </c:pt>
                <c:pt idx="471">
                  <c:v>45587</c:v>
                </c:pt>
                <c:pt idx="472">
                  <c:v>45588</c:v>
                </c:pt>
                <c:pt idx="473">
                  <c:v>45589</c:v>
                </c:pt>
                <c:pt idx="474">
                  <c:v>45590</c:v>
                </c:pt>
                <c:pt idx="475">
                  <c:v>45593</c:v>
                </c:pt>
                <c:pt idx="476">
                  <c:v>45594</c:v>
                </c:pt>
                <c:pt idx="477">
                  <c:v>45595</c:v>
                </c:pt>
                <c:pt idx="478">
                  <c:v>45596</c:v>
                </c:pt>
                <c:pt idx="479">
                  <c:v>45597</c:v>
                </c:pt>
                <c:pt idx="480">
                  <c:v>45600</c:v>
                </c:pt>
                <c:pt idx="481">
                  <c:v>45601</c:v>
                </c:pt>
                <c:pt idx="482">
                  <c:v>45602</c:v>
                </c:pt>
                <c:pt idx="483">
                  <c:v>45603</c:v>
                </c:pt>
                <c:pt idx="484">
                  <c:v>45604</c:v>
                </c:pt>
                <c:pt idx="485">
                  <c:v>45607</c:v>
                </c:pt>
                <c:pt idx="486">
                  <c:v>45608</c:v>
                </c:pt>
                <c:pt idx="487">
                  <c:v>45609</c:v>
                </c:pt>
                <c:pt idx="488">
                  <c:v>45610</c:v>
                </c:pt>
                <c:pt idx="489">
                  <c:v>45611</c:v>
                </c:pt>
                <c:pt idx="490">
                  <c:v>45614</c:v>
                </c:pt>
                <c:pt idx="491">
                  <c:v>45615</c:v>
                </c:pt>
                <c:pt idx="492">
                  <c:v>45616</c:v>
                </c:pt>
                <c:pt idx="493">
                  <c:v>45617</c:v>
                </c:pt>
                <c:pt idx="494">
                  <c:v>45618</c:v>
                </c:pt>
                <c:pt idx="495">
                  <c:v>45621</c:v>
                </c:pt>
                <c:pt idx="496">
                  <c:v>45622</c:v>
                </c:pt>
                <c:pt idx="497">
                  <c:v>45623</c:v>
                </c:pt>
                <c:pt idx="498">
                  <c:v>45624</c:v>
                </c:pt>
                <c:pt idx="499">
                  <c:v>45625</c:v>
                </c:pt>
                <c:pt idx="500">
                  <c:v>45628</c:v>
                </c:pt>
                <c:pt idx="501">
                  <c:v>45629</c:v>
                </c:pt>
                <c:pt idx="502">
                  <c:v>45630</c:v>
                </c:pt>
                <c:pt idx="503">
                  <c:v>45631</c:v>
                </c:pt>
                <c:pt idx="504">
                  <c:v>45632</c:v>
                </c:pt>
                <c:pt idx="505">
                  <c:v>45635</c:v>
                </c:pt>
                <c:pt idx="506">
                  <c:v>45636</c:v>
                </c:pt>
                <c:pt idx="507">
                  <c:v>45637</c:v>
                </c:pt>
                <c:pt idx="508">
                  <c:v>45638</c:v>
                </c:pt>
                <c:pt idx="509">
                  <c:v>45639</c:v>
                </c:pt>
                <c:pt idx="510">
                  <c:v>45642</c:v>
                </c:pt>
                <c:pt idx="511">
                  <c:v>45643</c:v>
                </c:pt>
                <c:pt idx="512">
                  <c:v>45644</c:v>
                </c:pt>
                <c:pt idx="513">
                  <c:v>45645</c:v>
                </c:pt>
                <c:pt idx="514">
                  <c:v>45646</c:v>
                </c:pt>
                <c:pt idx="515">
                  <c:v>45649</c:v>
                </c:pt>
                <c:pt idx="516">
                  <c:v>45650</c:v>
                </c:pt>
                <c:pt idx="517">
                  <c:v>45651</c:v>
                </c:pt>
                <c:pt idx="518">
                  <c:v>45652</c:v>
                </c:pt>
                <c:pt idx="519">
                  <c:v>45653</c:v>
                </c:pt>
                <c:pt idx="520">
                  <c:v>45656</c:v>
                </c:pt>
                <c:pt idx="521">
                  <c:v>45657</c:v>
                </c:pt>
                <c:pt idx="522">
                  <c:v>45658</c:v>
                </c:pt>
                <c:pt idx="523">
                  <c:v>45659</c:v>
                </c:pt>
                <c:pt idx="524">
                  <c:v>45660</c:v>
                </c:pt>
                <c:pt idx="525">
                  <c:v>45663</c:v>
                </c:pt>
                <c:pt idx="526">
                  <c:v>45664</c:v>
                </c:pt>
                <c:pt idx="527">
                  <c:v>45665</c:v>
                </c:pt>
                <c:pt idx="528">
                  <c:v>45666</c:v>
                </c:pt>
                <c:pt idx="529">
                  <c:v>45667</c:v>
                </c:pt>
                <c:pt idx="530">
                  <c:v>45670</c:v>
                </c:pt>
                <c:pt idx="531">
                  <c:v>45671</c:v>
                </c:pt>
                <c:pt idx="532">
                  <c:v>45672</c:v>
                </c:pt>
                <c:pt idx="533">
                  <c:v>45673</c:v>
                </c:pt>
                <c:pt idx="534">
                  <c:v>45674</c:v>
                </c:pt>
                <c:pt idx="535">
                  <c:v>45677</c:v>
                </c:pt>
                <c:pt idx="536">
                  <c:v>45678</c:v>
                </c:pt>
                <c:pt idx="537">
                  <c:v>45679</c:v>
                </c:pt>
                <c:pt idx="538">
                  <c:v>45680</c:v>
                </c:pt>
                <c:pt idx="539">
                  <c:v>45681</c:v>
                </c:pt>
                <c:pt idx="540">
                  <c:v>45684</c:v>
                </c:pt>
                <c:pt idx="541">
                  <c:v>45685</c:v>
                </c:pt>
                <c:pt idx="542">
                  <c:v>45686</c:v>
                </c:pt>
                <c:pt idx="543">
                  <c:v>45687</c:v>
                </c:pt>
                <c:pt idx="544">
                  <c:v>45688</c:v>
                </c:pt>
                <c:pt idx="545">
                  <c:v>45691</c:v>
                </c:pt>
                <c:pt idx="546">
                  <c:v>45692</c:v>
                </c:pt>
                <c:pt idx="547">
                  <c:v>45693</c:v>
                </c:pt>
                <c:pt idx="548">
                  <c:v>45694</c:v>
                </c:pt>
                <c:pt idx="549">
                  <c:v>45695</c:v>
                </c:pt>
                <c:pt idx="550">
                  <c:v>45698</c:v>
                </c:pt>
                <c:pt idx="551">
                  <c:v>45699</c:v>
                </c:pt>
                <c:pt idx="552">
                  <c:v>45700</c:v>
                </c:pt>
                <c:pt idx="553">
                  <c:v>45701</c:v>
                </c:pt>
                <c:pt idx="554">
                  <c:v>45702</c:v>
                </c:pt>
                <c:pt idx="555">
                  <c:v>45705</c:v>
                </c:pt>
                <c:pt idx="556">
                  <c:v>45706</c:v>
                </c:pt>
                <c:pt idx="557">
                  <c:v>45707</c:v>
                </c:pt>
                <c:pt idx="558">
                  <c:v>45708</c:v>
                </c:pt>
                <c:pt idx="559">
                  <c:v>45709</c:v>
                </c:pt>
                <c:pt idx="560">
                  <c:v>45712</c:v>
                </c:pt>
                <c:pt idx="561">
                  <c:v>45713</c:v>
                </c:pt>
                <c:pt idx="562">
                  <c:v>45714</c:v>
                </c:pt>
                <c:pt idx="563">
                  <c:v>45715</c:v>
                </c:pt>
                <c:pt idx="564">
                  <c:v>45716</c:v>
                </c:pt>
                <c:pt idx="565">
                  <c:v>45719</c:v>
                </c:pt>
                <c:pt idx="566">
                  <c:v>45720</c:v>
                </c:pt>
                <c:pt idx="567">
                  <c:v>45721</c:v>
                </c:pt>
                <c:pt idx="568">
                  <c:v>45722</c:v>
                </c:pt>
                <c:pt idx="569">
                  <c:v>45723</c:v>
                </c:pt>
                <c:pt idx="570">
                  <c:v>45726</c:v>
                </c:pt>
                <c:pt idx="571">
                  <c:v>45727</c:v>
                </c:pt>
                <c:pt idx="572">
                  <c:v>45728</c:v>
                </c:pt>
                <c:pt idx="573">
                  <c:v>45729</c:v>
                </c:pt>
                <c:pt idx="574">
                  <c:v>45730</c:v>
                </c:pt>
                <c:pt idx="575">
                  <c:v>45733</c:v>
                </c:pt>
                <c:pt idx="576">
                  <c:v>45734</c:v>
                </c:pt>
                <c:pt idx="577">
                  <c:v>45735</c:v>
                </c:pt>
                <c:pt idx="578">
                  <c:v>45736</c:v>
                </c:pt>
                <c:pt idx="579">
                  <c:v>45737</c:v>
                </c:pt>
                <c:pt idx="580">
                  <c:v>45740</c:v>
                </c:pt>
                <c:pt idx="581">
                  <c:v>45741</c:v>
                </c:pt>
                <c:pt idx="582">
                  <c:v>45742</c:v>
                </c:pt>
                <c:pt idx="583">
                  <c:v>45743</c:v>
                </c:pt>
                <c:pt idx="584">
                  <c:v>45744</c:v>
                </c:pt>
                <c:pt idx="585">
                  <c:v>45747</c:v>
                </c:pt>
                <c:pt idx="586">
                  <c:v>45748</c:v>
                </c:pt>
                <c:pt idx="587">
                  <c:v>45749</c:v>
                </c:pt>
                <c:pt idx="588">
                  <c:v>45750</c:v>
                </c:pt>
                <c:pt idx="589">
                  <c:v>45751</c:v>
                </c:pt>
                <c:pt idx="590">
                  <c:v>45754</c:v>
                </c:pt>
                <c:pt idx="591">
                  <c:v>45755</c:v>
                </c:pt>
                <c:pt idx="592">
                  <c:v>45756</c:v>
                </c:pt>
                <c:pt idx="593">
                  <c:v>45757</c:v>
                </c:pt>
                <c:pt idx="594">
                  <c:v>45758</c:v>
                </c:pt>
                <c:pt idx="595">
                  <c:v>45761</c:v>
                </c:pt>
                <c:pt idx="596">
                  <c:v>45762</c:v>
                </c:pt>
                <c:pt idx="597">
                  <c:v>45763</c:v>
                </c:pt>
                <c:pt idx="598">
                  <c:v>45764</c:v>
                </c:pt>
                <c:pt idx="599">
                  <c:v>45765</c:v>
                </c:pt>
                <c:pt idx="600">
                  <c:v>45768</c:v>
                </c:pt>
                <c:pt idx="601">
                  <c:v>45769</c:v>
                </c:pt>
                <c:pt idx="602">
                  <c:v>45770</c:v>
                </c:pt>
                <c:pt idx="603">
                  <c:v>45771</c:v>
                </c:pt>
                <c:pt idx="604">
                  <c:v>45772</c:v>
                </c:pt>
                <c:pt idx="605">
                  <c:v>45775</c:v>
                </c:pt>
                <c:pt idx="606">
                  <c:v>45776</c:v>
                </c:pt>
                <c:pt idx="607">
                  <c:v>45777</c:v>
                </c:pt>
                <c:pt idx="608">
                  <c:v>45778</c:v>
                </c:pt>
                <c:pt idx="609">
                  <c:v>45779</c:v>
                </c:pt>
                <c:pt idx="610">
                  <c:v>45782</c:v>
                </c:pt>
                <c:pt idx="611">
                  <c:v>45783</c:v>
                </c:pt>
                <c:pt idx="612">
                  <c:v>45784</c:v>
                </c:pt>
                <c:pt idx="613">
                  <c:v>45785</c:v>
                </c:pt>
                <c:pt idx="614">
                  <c:v>45786</c:v>
                </c:pt>
                <c:pt idx="615">
                  <c:v>45789</c:v>
                </c:pt>
                <c:pt idx="616">
                  <c:v>45790</c:v>
                </c:pt>
                <c:pt idx="617">
                  <c:v>45791</c:v>
                </c:pt>
                <c:pt idx="618">
                  <c:v>45792</c:v>
                </c:pt>
                <c:pt idx="619">
                  <c:v>45793</c:v>
                </c:pt>
                <c:pt idx="620">
                  <c:v>45796</c:v>
                </c:pt>
                <c:pt idx="621">
                  <c:v>45797</c:v>
                </c:pt>
                <c:pt idx="622">
                  <c:v>45798</c:v>
                </c:pt>
                <c:pt idx="623">
                  <c:v>45799</c:v>
                </c:pt>
                <c:pt idx="624">
                  <c:v>45800</c:v>
                </c:pt>
                <c:pt idx="625">
                  <c:v>45803</c:v>
                </c:pt>
                <c:pt idx="626">
                  <c:v>45804</c:v>
                </c:pt>
                <c:pt idx="627">
                  <c:v>45805</c:v>
                </c:pt>
                <c:pt idx="628">
                  <c:v>45806</c:v>
                </c:pt>
                <c:pt idx="629">
                  <c:v>45807</c:v>
                </c:pt>
                <c:pt idx="630">
                  <c:v>45810</c:v>
                </c:pt>
                <c:pt idx="631">
                  <c:v>45811</c:v>
                </c:pt>
                <c:pt idx="632">
                  <c:v>45812</c:v>
                </c:pt>
                <c:pt idx="633">
                  <c:v>45813</c:v>
                </c:pt>
                <c:pt idx="634">
                  <c:v>45814</c:v>
                </c:pt>
                <c:pt idx="635">
                  <c:v>45817</c:v>
                </c:pt>
                <c:pt idx="636">
                  <c:v>45818</c:v>
                </c:pt>
                <c:pt idx="637">
                  <c:v>45819</c:v>
                </c:pt>
                <c:pt idx="638">
                  <c:v>45820</c:v>
                </c:pt>
                <c:pt idx="639">
                  <c:v>45821</c:v>
                </c:pt>
                <c:pt idx="640">
                  <c:v>45824</c:v>
                </c:pt>
                <c:pt idx="641">
                  <c:v>45825</c:v>
                </c:pt>
                <c:pt idx="642">
                  <c:v>45826</c:v>
                </c:pt>
                <c:pt idx="643">
                  <c:v>45827</c:v>
                </c:pt>
                <c:pt idx="644">
                  <c:v>45828</c:v>
                </c:pt>
                <c:pt idx="645">
                  <c:v>45831</c:v>
                </c:pt>
                <c:pt idx="646">
                  <c:v>45832</c:v>
                </c:pt>
                <c:pt idx="647">
                  <c:v>45833</c:v>
                </c:pt>
                <c:pt idx="648">
                  <c:v>45834</c:v>
                </c:pt>
                <c:pt idx="649">
                  <c:v>45835</c:v>
                </c:pt>
                <c:pt idx="650">
                  <c:v>45838</c:v>
                </c:pt>
                <c:pt idx="651">
                  <c:v>45839</c:v>
                </c:pt>
                <c:pt idx="652">
                  <c:v>45840</c:v>
                </c:pt>
                <c:pt idx="653">
                  <c:v>45841</c:v>
                </c:pt>
                <c:pt idx="654">
                  <c:v>45842</c:v>
                </c:pt>
                <c:pt idx="655">
                  <c:v>45845</c:v>
                </c:pt>
                <c:pt idx="656">
                  <c:v>45846</c:v>
                </c:pt>
                <c:pt idx="657">
                  <c:v>45847</c:v>
                </c:pt>
                <c:pt idx="658">
                  <c:v>45848</c:v>
                </c:pt>
                <c:pt idx="659">
                  <c:v>45849</c:v>
                </c:pt>
                <c:pt idx="660">
                  <c:v>45852</c:v>
                </c:pt>
                <c:pt idx="661">
                  <c:v>45853</c:v>
                </c:pt>
                <c:pt idx="662">
                  <c:v>45854</c:v>
                </c:pt>
                <c:pt idx="663">
                  <c:v>45855</c:v>
                </c:pt>
                <c:pt idx="664">
                  <c:v>45856</c:v>
                </c:pt>
                <c:pt idx="665">
                  <c:v>45859</c:v>
                </c:pt>
                <c:pt idx="666">
                  <c:v>45860</c:v>
                </c:pt>
                <c:pt idx="667">
                  <c:v>45861</c:v>
                </c:pt>
                <c:pt idx="668">
                  <c:v>45862</c:v>
                </c:pt>
                <c:pt idx="669">
                  <c:v>45863</c:v>
                </c:pt>
                <c:pt idx="670">
                  <c:v>45866</c:v>
                </c:pt>
                <c:pt idx="671">
                  <c:v>45867</c:v>
                </c:pt>
                <c:pt idx="672">
                  <c:v>45868</c:v>
                </c:pt>
                <c:pt idx="673">
                  <c:v>45869</c:v>
                </c:pt>
                <c:pt idx="674">
                  <c:v>45870</c:v>
                </c:pt>
                <c:pt idx="675">
                  <c:v>45873</c:v>
                </c:pt>
                <c:pt idx="676">
                  <c:v>45874</c:v>
                </c:pt>
                <c:pt idx="677">
                  <c:v>45875</c:v>
                </c:pt>
                <c:pt idx="678">
                  <c:v>45876</c:v>
                </c:pt>
                <c:pt idx="679">
                  <c:v>45877</c:v>
                </c:pt>
                <c:pt idx="680">
                  <c:v>45880</c:v>
                </c:pt>
                <c:pt idx="681">
                  <c:v>45881</c:v>
                </c:pt>
                <c:pt idx="682">
                  <c:v>45882</c:v>
                </c:pt>
                <c:pt idx="683">
                  <c:v>45883</c:v>
                </c:pt>
                <c:pt idx="684">
                  <c:v>45884</c:v>
                </c:pt>
                <c:pt idx="685">
                  <c:v>45887</c:v>
                </c:pt>
                <c:pt idx="686">
                  <c:v>45888</c:v>
                </c:pt>
                <c:pt idx="687">
                  <c:v>45889</c:v>
                </c:pt>
                <c:pt idx="688">
                  <c:v>45890</c:v>
                </c:pt>
                <c:pt idx="689">
                  <c:v>45891</c:v>
                </c:pt>
                <c:pt idx="690">
                  <c:v>45894</c:v>
                </c:pt>
                <c:pt idx="691">
                  <c:v>45895</c:v>
                </c:pt>
                <c:pt idx="692">
                  <c:v>45896</c:v>
                </c:pt>
                <c:pt idx="693">
                  <c:v>45897</c:v>
                </c:pt>
                <c:pt idx="694">
                  <c:v>45898</c:v>
                </c:pt>
                <c:pt idx="695">
                  <c:v>45901</c:v>
                </c:pt>
                <c:pt idx="696">
                  <c:v>45902</c:v>
                </c:pt>
                <c:pt idx="697">
                  <c:v>45903</c:v>
                </c:pt>
                <c:pt idx="698">
                  <c:v>45904</c:v>
                </c:pt>
                <c:pt idx="699">
                  <c:v>45905</c:v>
                </c:pt>
                <c:pt idx="700">
                  <c:v>45908</c:v>
                </c:pt>
                <c:pt idx="701">
                  <c:v>45909</c:v>
                </c:pt>
                <c:pt idx="702">
                  <c:v>45910</c:v>
                </c:pt>
                <c:pt idx="703">
                  <c:v>45911</c:v>
                </c:pt>
                <c:pt idx="704">
                  <c:v>45912</c:v>
                </c:pt>
                <c:pt idx="705">
                  <c:v>45915</c:v>
                </c:pt>
                <c:pt idx="706">
                  <c:v>45916</c:v>
                </c:pt>
                <c:pt idx="707">
                  <c:v>45917</c:v>
                </c:pt>
                <c:pt idx="708">
                  <c:v>45918</c:v>
                </c:pt>
                <c:pt idx="709">
                  <c:v>45919</c:v>
                </c:pt>
                <c:pt idx="710">
                  <c:v>45922</c:v>
                </c:pt>
                <c:pt idx="711">
                  <c:v>45923</c:v>
                </c:pt>
                <c:pt idx="712">
                  <c:v>45924</c:v>
                </c:pt>
                <c:pt idx="713">
                  <c:v>45925</c:v>
                </c:pt>
                <c:pt idx="714">
                  <c:v>45926</c:v>
                </c:pt>
                <c:pt idx="715">
                  <c:v>45929</c:v>
                </c:pt>
                <c:pt idx="716">
                  <c:v>45930</c:v>
                </c:pt>
                <c:pt idx="717">
                  <c:v>45931</c:v>
                </c:pt>
                <c:pt idx="718">
                  <c:v>45932</c:v>
                </c:pt>
                <c:pt idx="719">
                  <c:v>45933</c:v>
                </c:pt>
                <c:pt idx="720">
                  <c:v>45936</c:v>
                </c:pt>
                <c:pt idx="721">
                  <c:v>45937</c:v>
                </c:pt>
                <c:pt idx="722">
                  <c:v>45938</c:v>
                </c:pt>
                <c:pt idx="723">
                  <c:v>45939</c:v>
                </c:pt>
                <c:pt idx="724">
                  <c:v>45940</c:v>
                </c:pt>
                <c:pt idx="725">
                  <c:v>45943</c:v>
                </c:pt>
                <c:pt idx="726">
                  <c:v>45944</c:v>
                </c:pt>
                <c:pt idx="727">
                  <c:v>45945</c:v>
                </c:pt>
                <c:pt idx="728">
                  <c:v>45946</c:v>
                </c:pt>
                <c:pt idx="729">
                  <c:v>45947</c:v>
                </c:pt>
                <c:pt idx="730">
                  <c:v>45950</c:v>
                </c:pt>
                <c:pt idx="731">
                  <c:v>45951</c:v>
                </c:pt>
                <c:pt idx="732">
                  <c:v>45952</c:v>
                </c:pt>
                <c:pt idx="733">
                  <c:v>45953</c:v>
                </c:pt>
                <c:pt idx="734">
                  <c:v>45954</c:v>
                </c:pt>
                <c:pt idx="735">
                  <c:v>45957</c:v>
                </c:pt>
                <c:pt idx="736">
                  <c:v>45958</c:v>
                </c:pt>
                <c:pt idx="737">
                  <c:v>45959</c:v>
                </c:pt>
                <c:pt idx="738">
                  <c:v>45960</c:v>
                </c:pt>
                <c:pt idx="739">
                  <c:v>45961</c:v>
                </c:pt>
                <c:pt idx="740">
                  <c:v>45964</c:v>
                </c:pt>
                <c:pt idx="741">
                  <c:v>45965</c:v>
                </c:pt>
                <c:pt idx="742">
                  <c:v>45966</c:v>
                </c:pt>
                <c:pt idx="743">
                  <c:v>45967</c:v>
                </c:pt>
                <c:pt idx="744">
                  <c:v>45968</c:v>
                </c:pt>
                <c:pt idx="745">
                  <c:v>45971</c:v>
                </c:pt>
                <c:pt idx="746">
                  <c:v>45972</c:v>
                </c:pt>
                <c:pt idx="747">
                  <c:v>45973</c:v>
                </c:pt>
                <c:pt idx="748">
                  <c:v>45974</c:v>
                </c:pt>
                <c:pt idx="749">
                  <c:v>45975</c:v>
                </c:pt>
                <c:pt idx="750">
                  <c:v>45978</c:v>
                </c:pt>
                <c:pt idx="751">
                  <c:v>45979</c:v>
                </c:pt>
                <c:pt idx="752">
                  <c:v>45980</c:v>
                </c:pt>
                <c:pt idx="753">
                  <c:v>45981</c:v>
                </c:pt>
                <c:pt idx="754">
                  <c:v>45982</c:v>
                </c:pt>
                <c:pt idx="755">
                  <c:v>45985</c:v>
                </c:pt>
                <c:pt idx="756">
                  <c:v>45986</c:v>
                </c:pt>
                <c:pt idx="757">
                  <c:v>45987</c:v>
                </c:pt>
                <c:pt idx="758">
                  <c:v>45988</c:v>
                </c:pt>
                <c:pt idx="759">
                  <c:v>45989</c:v>
                </c:pt>
                <c:pt idx="760">
                  <c:v>45992</c:v>
                </c:pt>
                <c:pt idx="761">
                  <c:v>45993</c:v>
                </c:pt>
                <c:pt idx="762">
                  <c:v>45994</c:v>
                </c:pt>
                <c:pt idx="763">
                  <c:v>45995</c:v>
                </c:pt>
                <c:pt idx="764">
                  <c:v>45996</c:v>
                </c:pt>
                <c:pt idx="765">
                  <c:v>45999</c:v>
                </c:pt>
                <c:pt idx="766">
                  <c:v>46000</c:v>
                </c:pt>
                <c:pt idx="767">
                  <c:v>46001</c:v>
                </c:pt>
                <c:pt idx="768">
                  <c:v>46002</c:v>
                </c:pt>
                <c:pt idx="769">
                  <c:v>46003</c:v>
                </c:pt>
                <c:pt idx="770">
                  <c:v>46006</c:v>
                </c:pt>
                <c:pt idx="771">
                  <c:v>46007</c:v>
                </c:pt>
                <c:pt idx="772">
                  <c:v>46008</c:v>
                </c:pt>
                <c:pt idx="773">
                  <c:v>46009</c:v>
                </c:pt>
                <c:pt idx="774">
                  <c:v>46010</c:v>
                </c:pt>
                <c:pt idx="775">
                  <c:v>46013</c:v>
                </c:pt>
                <c:pt idx="776">
                  <c:v>46014</c:v>
                </c:pt>
                <c:pt idx="777">
                  <c:v>46015</c:v>
                </c:pt>
                <c:pt idx="778">
                  <c:v>46016</c:v>
                </c:pt>
                <c:pt idx="779">
                  <c:v>46017</c:v>
                </c:pt>
                <c:pt idx="780">
                  <c:v>46020</c:v>
                </c:pt>
                <c:pt idx="781">
                  <c:v>46021</c:v>
                </c:pt>
                <c:pt idx="782">
                  <c:v>46022</c:v>
                </c:pt>
                <c:pt idx="783">
                  <c:v>46023</c:v>
                </c:pt>
                <c:pt idx="784">
                  <c:v>46024</c:v>
                </c:pt>
                <c:pt idx="785">
                  <c:v>46027</c:v>
                </c:pt>
                <c:pt idx="786">
                  <c:v>46028</c:v>
                </c:pt>
                <c:pt idx="787">
                  <c:v>46029</c:v>
                </c:pt>
                <c:pt idx="788">
                  <c:v>46030</c:v>
                </c:pt>
                <c:pt idx="789">
                  <c:v>46031</c:v>
                </c:pt>
                <c:pt idx="790">
                  <c:v>46034</c:v>
                </c:pt>
                <c:pt idx="791">
                  <c:v>46035</c:v>
                </c:pt>
                <c:pt idx="792">
                  <c:v>46036</c:v>
                </c:pt>
                <c:pt idx="793">
                  <c:v>46037</c:v>
                </c:pt>
                <c:pt idx="794">
                  <c:v>46038</c:v>
                </c:pt>
                <c:pt idx="795">
                  <c:v>46041</c:v>
                </c:pt>
                <c:pt idx="796">
                  <c:v>46042</c:v>
                </c:pt>
                <c:pt idx="797">
                  <c:v>46043</c:v>
                </c:pt>
                <c:pt idx="798">
                  <c:v>46044</c:v>
                </c:pt>
                <c:pt idx="799">
                  <c:v>46045</c:v>
                </c:pt>
                <c:pt idx="800">
                  <c:v>46048</c:v>
                </c:pt>
                <c:pt idx="801">
                  <c:v>46049</c:v>
                </c:pt>
                <c:pt idx="802">
                  <c:v>46050</c:v>
                </c:pt>
                <c:pt idx="803">
                  <c:v>46051</c:v>
                </c:pt>
                <c:pt idx="804">
                  <c:v>46052</c:v>
                </c:pt>
                <c:pt idx="805">
                  <c:v>46055</c:v>
                </c:pt>
                <c:pt idx="806">
                  <c:v>46056</c:v>
                </c:pt>
                <c:pt idx="807">
                  <c:v>46057</c:v>
                </c:pt>
                <c:pt idx="808">
                  <c:v>46058</c:v>
                </c:pt>
                <c:pt idx="809">
                  <c:v>46059</c:v>
                </c:pt>
                <c:pt idx="810">
                  <c:v>46062</c:v>
                </c:pt>
                <c:pt idx="811">
                  <c:v>46063</c:v>
                </c:pt>
                <c:pt idx="812">
                  <c:v>46064</c:v>
                </c:pt>
                <c:pt idx="813">
                  <c:v>46065</c:v>
                </c:pt>
                <c:pt idx="814">
                  <c:v>46066</c:v>
                </c:pt>
                <c:pt idx="815">
                  <c:v>46069</c:v>
                </c:pt>
                <c:pt idx="816">
                  <c:v>46070</c:v>
                </c:pt>
                <c:pt idx="817">
                  <c:v>46071</c:v>
                </c:pt>
                <c:pt idx="818">
                  <c:v>46072</c:v>
                </c:pt>
                <c:pt idx="819">
                  <c:v>46073</c:v>
                </c:pt>
                <c:pt idx="820">
                  <c:v>46076</c:v>
                </c:pt>
                <c:pt idx="821">
                  <c:v>46077</c:v>
                </c:pt>
                <c:pt idx="822">
                  <c:v>46078</c:v>
                </c:pt>
                <c:pt idx="823">
                  <c:v>46079</c:v>
                </c:pt>
                <c:pt idx="824">
                  <c:v>46080</c:v>
                </c:pt>
                <c:pt idx="825">
                  <c:v>46083</c:v>
                </c:pt>
                <c:pt idx="826">
                  <c:v>46084</c:v>
                </c:pt>
                <c:pt idx="827">
                  <c:v>46085</c:v>
                </c:pt>
                <c:pt idx="828">
                  <c:v>46086</c:v>
                </c:pt>
                <c:pt idx="829">
                  <c:v>46087</c:v>
                </c:pt>
                <c:pt idx="830">
                  <c:v>46090</c:v>
                </c:pt>
                <c:pt idx="831">
                  <c:v>46091</c:v>
                </c:pt>
                <c:pt idx="832">
                  <c:v>46092</c:v>
                </c:pt>
                <c:pt idx="833">
                  <c:v>46093</c:v>
                </c:pt>
                <c:pt idx="834">
                  <c:v>46094</c:v>
                </c:pt>
                <c:pt idx="835">
                  <c:v>46097</c:v>
                </c:pt>
                <c:pt idx="836">
                  <c:v>46098</c:v>
                </c:pt>
                <c:pt idx="837">
                  <c:v>46099</c:v>
                </c:pt>
                <c:pt idx="838">
                  <c:v>46100</c:v>
                </c:pt>
                <c:pt idx="839">
                  <c:v>46101</c:v>
                </c:pt>
                <c:pt idx="840">
                  <c:v>46104</c:v>
                </c:pt>
                <c:pt idx="841">
                  <c:v>46105</c:v>
                </c:pt>
                <c:pt idx="842">
                  <c:v>46106</c:v>
                </c:pt>
                <c:pt idx="843">
                  <c:v>46107</c:v>
                </c:pt>
                <c:pt idx="844">
                  <c:v>46108</c:v>
                </c:pt>
                <c:pt idx="845">
                  <c:v>46111</c:v>
                </c:pt>
                <c:pt idx="846">
                  <c:v>46112</c:v>
                </c:pt>
                <c:pt idx="847">
                  <c:v>46113</c:v>
                </c:pt>
                <c:pt idx="848">
                  <c:v>46114</c:v>
                </c:pt>
                <c:pt idx="849">
                  <c:v>46115</c:v>
                </c:pt>
                <c:pt idx="850">
                  <c:v>46118</c:v>
                </c:pt>
                <c:pt idx="851">
                  <c:v>46119</c:v>
                </c:pt>
                <c:pt idx="852">
                  <c:v>46120</c:v>
                </c:pt>
                <c:pt idx="853">
                  <c:v>46121</c:v>
                </c:pt>
                <c:pt idx="854">
                  <c:v>46122</c:v>
                </c:pt>
                <c:pt idx="855">
                  <c:v>46125</c:v>
                </c:pt>
                <c:pt idx="856">
                  <c:v>46126</c:v>
                </c:pt>
                <c:pt idx="857">
                  <c:v>46127</c:v>
                </c:pt>
                <c:pt idx="858">
                  <c:v>46128</c:v>
                </c:pt>
                <c:pt idx="859">
                  <c:v>46129</c:v>
                </c:pt>
                <c:pt idx="860">
                  <c:v>46132</c:v>
                </c:pt>
                <c:pt idx="861">
                  <c:v>46133</c:v>
                </c:pt>
                <c:pt idx="862">
                  <c:v>46134</c:v>
                </c:pt>
                <c:pt idx="863">
                  <c:v>46135</c:v>
                </c:pt>
                <c:pt idx="864">
                  <c:v>46136</c:v>
                </c:pt>
                <c:pt idx="865">
                  <c:v>46139</c:v>
                </c:pt>
                <c:pt idx="866">
                  <c:v>46140</c:v>
                </c:pt>
                <c:pt idx="867">
                  <c:v>46141</c:v>
                </c:pt>
                <c:pt idx="868">
                  <c:v>46142</c:v>
                </c:pt>
                <c:pt idx="869">
                  <c:v>46143</c:v>
                </c:pt>
                <c:pt idx="870">
                  <c:v>46146</c:v>
                </c:pt>
                <c:pt idx="871">
                  <c:v>46147</c:v>
                </c:pt>
                <c:pt idx="872">
                  <c:v>46148</c:v>
                </c:pt>
                <c:pt idx="873">
                  <c:v>46149</c:v>
                </c:pt>
                <c:pt idx="874">
                  <c:v>46150</c:v>
                </c:pt>
                <c:pt idx="875">
                  <c:v>46153</c:v>
                </c:pt>
                <c:pt idx="876">
                  <c:v>46154</c:v>
                </c:pt>
                <c:pt idx="877">
                  <c:v>46155</c:v>
                </c:pt>
                <c:pt idx="878">
                  <c:v>46156</c:v>
                </c:pt>
                <c:pt idx="879">
                  <c:v>46157</c:v>
                </c:pt>
                <c:pt idx="880">
                  <c:v>46160</c:v>
                </c:pt>
                <c:pt idx="881">
                  <c:v>46161</c:v>
                </c:pt>
                <c:pt idx="882">
                  <c:v>46162</c:v>
                </c:pt>
                <c:pt idx="883">
                  <c:v>46163</c:v>
                </c:pt>
                <c:pt idx="884">
                  <c:v>46164</c:v>
                </c:pt>
                <c:pt idx="885">
                  <c:v>46167</c:v>
                </c:pt>
                <c:pt idx="886">
                  <c:v>46168</c:v>
                </c:pt>
                <c:pt idx="887">
                  <c:v>46169</c:v>
                </c:pt>
                <c:pt idx="888">
                  <c:v>46170</c:v>
                </c:pt>
                <c:pt idx="889">
                  <c:v>46171</c:v>
                </c:pt>
                <c:pt idx="890">
                  <c:v>46174</c:v>
                </c:pt>
                <c:pt idx="891">
                  <c:v>46175</c:v>
                </c:pt>
                <c:pt idx="892">
                  <c:v>46176</c:v>
                </c:pt>
                <c:pt idx="893">
                  <c:v>46177</c:v>
                </c:pt>
                <c:pt idx="894">
                  <c:v>46178</c:v>
                </c:pt>
                <c:pt idx="895">
                  <c:v>46181</c:v>
                </c:pt>
                <c:pt idx="896">
                  <c:v>46182</c:v>
                </c:pt>
                <c:pt idx="897">
                  <c:v>46183</c:v>
                </c:pt>
                <c:pt idx="898">
                  <c:v>46184</c:v>
                </c:pt>
                <c:pt idx="899">
                  <c:v>46185</c:v>
                </c:pt>
                <c:pt idx="900">
                  <c:v>46188</c:v>
                </c:pt>
                <c:pt idx="901">
                  <c:v>46189</c:v>
                </c:pt>
                <c:pt idx="902">
                  <c:v>46190</c:v>
                </c:pt>
                <c:pt idx="903">
                  <c:v>46191</c:v>
                </c:pt>
                <c:pt idx="904">
                  <c:v>46192</c:v>
                </c:pt>
                <c:pt idx="905">
                  <c:v>46195</c:v>
                </c:pt>
                <c:pt idx="906">
                  <c:v>46196</c:v>
                </c:pt>
                <c:pt idx="907">
                  <c:v>46197</c:v>
                </c:pt>
                <c:pt idx="908">
                  <c:v>46198</c:v>
                </c:pt>
                <c:pt idx="909">
                  <c:v>46199</c:v>
                </c:pt>
                <c:pt idx="910">
                  <c:v>46202</c:v>
                </c:pt>
                <c:pt idx="911">
                  <c:v>46206</c:v>
                </c:pt>
              </c:numCache>
            </c:numRef>
          </c:cat>
          <c:val>
            <c:numRef>
              <c:f>'איור 28ב נתונים'!$C$3:$C$1591</c:f>
              <c:numCache>
                <c:formatCode>0.00</c:formatCode>
                <c:ptCount val="1589"/>
                <c:pt idx="0">
                  <c:v>132.2715417</c:v>
                </c:pt>
                <c:pt idx="1">
                  <c:v>132.54960700000001</c:v>
                </c:pt>
                <c:pt idx="2">
                  <c:v>127.6068977</c:v>
                </c:pt>
                <c:pt idx="3">
                  <c:v>123.9572756</c:v>
                </c:pt>
                <c:pt idx="4">
                  <c:v>123.96088760000001</c:v>
                </c:pt>
                <c:pt idx="5">
                  <c:v>123.472889</c:v>
                </c:pt>
                <c:pt idx="6">
                  <c:v>122.1378919</c:v>
                </c:pt>
                <c:pt idx="7">
                  <c:v>114.7834574</c:v>
                </c:pt>
                <c:pt idx="8">
                  <c:v>111.2459284</c:v>
                </c:pt>
                <c:pt idx="9">
                  <c:v>110.6514281</c:v>
                </c:pt>
                <c:pt idx="10">
                  <c:v>108.9108997</c:v>
                </c:pt>
                <c:pt idx="11">
                  <c:v>108.4644589</c:v>
                </c:pt>
                <c:pt idx="12">
                  <c:v>100.5310807</c:v>
                </c:pt>
                <c:pt idx="13">
                  <c:v>104.4956062</c:v>
                </c:pt>
                <c:pt idx="14">
                  <c:v>106.3289431</c:v>
                </c:pt>
                <c:pt idx="15">
                  <c:v>106.7986251</c:v>
                </c:pt>
                <c:pt idx="16">
                  <c:v>105.3955409</c:v>
                </c:pt>
                <c:pt idx="17">
                  <c:v>106.71599740000001</c:v>
                </c:pt>
                <c:pt idx="18">
                  <c:v>105.3650256</c:v>
                </c:pt>
                <c:pt idx="19">
                  <c:v>105.6941413</c:v>
                </c:pt>
                <c:pt idx="20">
                  <c:v>105.7570004</c:v>
                </c:pt>
                <c:pt idx="21">
                  <c:v>105.1207039</c:v>
                </c:pt>
                <c:pt idx="22">
                  <c:v>102.95813699999999</c:v>
                </c:pt>
                <c:pt idx="23">
                  <c:v>94.11217345</c:v>
                </c:pt>
                <c:pt idx="24">
                  <c:v>92.069726040000006</c:v>
                </c:pt>
                <c:pt idx="25">
                  <c:v>92.877443450000001</c:v>
                </c:pt>
                <c:pt idx="26">
                  <c:v>92.995792839999993</c:v>
                </c:pt>
                <c:pt idx="27">
                  <c:v>90.934420579999994</c:v>
                </c:pt>
                <c:pt idx="28">
                  <c:v>89.941163669999995</c:v>
                </c:pt>
                <c:pt idx="29">
                  <c:v>92.783703680000002</c:v>
                </c:pt>
                <c:pt idx="30">
                  <c:v>91.844211090000002</c:v>
                </c:pt>
                <c:pt idx="31">
                  <c:v>89.827153800000005</c:v>
                </c:pt>
                <c:pt idx="32">
                  <c:v>91.084960859999995</c:v>
                </c:pt>
                <c:pt idx="33">
                  <c:v>91.344335110000003</c:v>
                </c:pt>
                <c:pt idx="34">
                  <c:v>89.746168299999994</c:v>
                </c:pt>
                <c:pt idx="35">
                  <c:v>90.123641710000001</c:v>
                </c:pt>
                <c:pt idx="36">
                  <c:v>93.389767449999994</c:v>
                </c:pt>
                <c:pt idx="37">
                  <c:v>94.679935889999996</c:v>
                </c:pt>
                <c:pt idx="38">
                  <c:v>92.6521714</c:v>
                </c:pt>
                <c:pt idx="39">
                  <c:v>93.85597473</c:v>
                </c:pt>
                <c:pt idx="40">
                  <c:v>92.690508510000001</c:v>
                </c:pt>
                <c:pt idx="41">
                  <c:v>93.361912959999998</c:v>
                </c:pt>
                <c:pt idx="42">
                  <c:v>94.063901319999999</c:v>
                </c:pt>
                <c:pt idx="43">
                  <c:v>92.979040060000003</c:v>
                </c:pt>
                <c:pt idx="44">
                  <c:v>93.240182340000004</c:v>
                </c:pt>
                <c:pt idx="45">
                  <c:v>92.822185669999996</c:v>
                </c:pt>
                <c:pt idx="46">
                  <c:v>93.083851330000002</c:v>
                </c:pt>
                <c:pt idx="47">
                  <c:v>94.379770910000005</c:v>
                </c:pt>
                <c:pt idx="48">
                  <c:v>95.690273140000002</c:v>
                </c:pt>
                <c:pt idx="49">
                  <c:v>99.703493460000004</c:v>
                </c:pt>
                <c:pt idx="50">
                  <c:v>112.0084737</c:v>
                </c:pt>
                <c:pt idx="51">
                  <c:v>106.2200891</c:v>
                </c:pt>
                <c:pt idx="52">
                  <c:v>115.3844564</c:v>
                </c:pt>
                <c:pt idx="53">
                  <c:v>111.3218591</c:v>
                </c:pt>
                <c:pt idx="54">
                  <c:v>112.0392784</c:v>
                </c:pt>
                <c:pt idx="55">
                  <c:v>118.33718949999999</c:v>
                </c:pt>
                <c:pt idx="56">
                  <c:v>109.46033540000001</c:v>
                </c:pt>
                <c:pt idx="57">
                  <c:v>110.5651943</c:v>
                </c:pt>
                <c:pt idx="58">
                  <c:v>111.67286129999999</c:v>
                </c:pt>
                <c:pt idx="59">
                  <c:v>114.5145986</c:v>
                </c:pt>
                <c:pt idx="60">
                  <c:v>112.9511645</c:v>
                </c:pt>
                <c:pt idx="61">
                  <c:v>111.9151383</c:v>
                </c:pt>
                <c:pt idx="62">
                  <c:v>109.41207730000001</c:v>
                </c:pt>
                <c:pt idx="63">
                  <c:v>108.2015626</c:v>
                </c:pt>
                <c:pt idx="64">
                  <c:v>105.9387413</c:v>
                </c:pt>
                <c:pt idx="65">
                  <c:v>106.9512735</c:v>
                </c:pt>
                <c:pt idx="66">
                  <c:v>107.4930585</c:v>
                </c:pt>
                <c:pt idx="67">
                  <c:v>110.3099837</c:v>
                </c:pt>
                <c:pt idx="68">
                  <c:v>111.262878</c:v>
                </c:pt>
                <c:pt idx="69">
                  <c:v>111.262878</c:v>
                </c:pt>
                <c:pt idx="70">
                  <c:v>111.262878</c:v>
                </c:pt>
                <c:pt idx="71">
                  <c:v>110.10145730000001</c:v>
                </c:pt>
                <c:pt idx="72">
                  <c:v>109.9225421</c:v>
                </c:pt>
                <c:pt idx="73">
                  <c:v>108.7858435</c:v>
                </c:pt>
                <c:pt idx="74">
                  <c:v>109.2317317</c:v>
                </c:pt>
                <c:pt idx="75">
                  <c:v>108.6779298</c:v>
                </c:pt>
                <c:pt idx="76">
                  <c:v>103.8145384</c:v>
                </c:pt>
                <c:pt idx="77">
                  <c:v>103.7337453</c:v>
                </c:pt>
                <c:pt idx="78">
                  <c:v>105.56376109999999</c:v>
                </c:pt>
                <c:pt idx="79">
                  <c:v>105.6241356</c:v>
                </c:pt>
                <c:pt idx="80">
                  <c:v>103.3253879</c:v>
                </c:pt>
                <c:pt idx="81">
                  <c:v>102.89172689999999</c:v>
                </c:pt>
                <c:pt idx="82">
                  <c:v>112.3784374</c:v>
                </c:pt>
                <c:pt idx="83">
                  <c:v>111.8096448</c:v>
                </c:pt>
                <c:pt idx="84">
                  <c:v>111.7129292</c:v>
                </c:pt>
                <c:pt idx="85">
                  <c:v>111.7129292</c:v>
                </c:pt>
                <c:pt idx="86">
                  <c:v>112.0501017</c:v>
                </c:pt>
                <c:pt idx="87">
                  <c:v>112.16402960000001</c:v>
                </c:pt>
                <c:pt idx="88">
                  <c:v>112.3170363</c:v>
                </c:pt>
                <c:pt idx="89">
                  <c:v>112.92605159999999</c:v>
                </c:pt>
                <c:pt idx="90">
                  <c:v>112.92605159999999</c:v>
                </c:pt>
                <c:pt idx="91">
                  <c:v>113.74487019999999</c:v>
                </c:pt>
                <c:pt idx="92">
                  <c:v>113.0822584</c:v>
                </c:pt>
                <c:pt idx="93">
                  <c:v>112.1854417</c:v>
                </c:pt>
                <c:pt idx="94">
                  <c:v>110.8370367</c:v>
                </c:pt>
                <c:pt idx="95">
                  <c:v>109.8172091</c:v>
                </c:pt>
                <c:pt idx="96">
                  <c:v>108.8058759</c:v>
                </c:pt>
                <c:pt idx="97">
                  <c:v>108.6118433</c:v>
                </c:pt>
                <c:pt idx="98">
                  <c:v>106.0784709</c:v>
                </c:pt>
                <c:pt idx="99">
                  <c:v>107.6728116</c:v>
                </c:pt>
                <c:pt idx="100">
                  <c:v>105.2987171</c:v>
                </c:pt>
                <c:pt idx="101">
                  <c:v>105.04549710000001</c:v>
                </c:pt>
                <c:pt idx="102">
                  <c:v>106.08683430000001</c:v>
                </c:pt>
                <c:pt idx="103">
                  <c:v>103.9299927</c:v>
                </c:pt>
                <c:pt idx="104">
                  <c:v>103.1247695</c:v>
                </c:pt>
                <c:pt idx="105">
                  <c:v>103.1247695</c:v>
                </c:pt>
                <c:pt idx="106">
                  <c:v>101.24761169999999</c:v>
                </c:pt>
                <c:pt idx="107">
                  <c:v>100.8761512</c:v>
                </c:pt>
                <c:pt idx="108">
                  <c:v>100.5977829</c:v>
                </c:pt>
                <c:pt idx="109">
                  <c:v>97.397371640000003</c:v>
                </c:pt>
                <c:pt idx="110">
                  <c:v>97.206354689999998</c:v>
                </c:pt>
                <c:pt idx="111">
                  <c:v>95.837671729999997</c:v>
                </c:pt>
                <c:pt idx="112">
                  <c:v>96.124390660000003</c:v>
                </c:pt>
                <c:pt idx="113">
                  <c:v>94.772966519999997</c:v>
                </c:pt>
                <c:pt idx="114">
                  <c:v>93.513296780000005</c:v>
                </c:pt>
                <c:pt idx="115">
                  <c:v>92.741130170000005</c:v>
                </c:pt>
                <c:pt idx="116">
                  <c:v>91.936634990000002</c:v>
                </c:pt>
                <c:pt idx="117">
                  <c:v>91.576804690000003</c:v>
                </c:pt>
                <c:pt idx="118">
                  <c:v>92.324292970000002</c:v>
                </c:pt>
                <c:pt idx="119">
                  <c:v>90.44056243</c:v>
                </c:pt>
                <c:pt idx="120">
                  <c:v>91.341205849999994</c:v>
                </c:pt>
                <c:pt idx="121">
                  <c:v>91.932372360000002</c:v>
                </c:pt>
                <c:pt idx="122">
                  <c:v>90.567856199999994</c:v>
                </c:pt>
                <c:pt idx="123">
                  <c:v>91.081399129999994</c:v>
                </c:pt>
                <c:pt idx="124">
                  <c:v>91.183131130000007</c:v>
                </c:pt>
                <c:pt idx="125">
                  <c:v>91.045219729999999</c:v>
                </c:pt>
                <c:pt idx="126">
                  <c:v>91.305964520000003</c:v>
                </c:pt>
                <c:pt idx="127">
                  <c:v>90.300687429999996</c:v>
                </c:pt>
                <c:pt idx="128">
                  <c:v>89.599487679999996</c:v>
                </c:pt>
                <c:pt idx="129">
                  <c:v>89.32882558</c:v>
                </c:pt>
                <c:pt idx="130">
                  <c:v>88.740485649999997</c:v>
                </c:pt>
                <c:pt idx="131">
                  <c:v>89.232895549999995</c:v>
                </c:pt>
                <c:pt idx="132">
                  <c:v>88.824404819999998</c:v>
                </c:pt>
                <c:pt idx="133">
                  <c:v>90.916067089999999</c:v>
                </c:pt>
                <c:pt idx="134">
                  <c:v>90.56515727</c:v>
                </c:pt>
                <c:pt idx="135">
                  <c:v>91.025218989999999</c:v>
                </c:pt>
                <c:pt idx="136">
                  <c:v>89.540204239999994</c:v>
                </c:pt>
                <c:pt idx="137">
                  <c:v>88.77544039</c:v>
                </c:pt>
                <c:pt idx="138">
                  <c:v>88.796189029999994</c:v>
                </c:pt>
                <c:pt idx="139">
                  <c:v>88.376217560000001</c:v>
                </c:pt>
                <c:pt idx="140">
                  <c:v>88.731791599999994</c:v>
                </c:pt>
                <c:pt idx="141">
                  <c:v>87.883271500000006</c:v>
                </c:pt>
                <c:pt idx="142">
                  <c:v>86.903670259999998</c:v>
                </c:pt>
                <c:pt idx="143">
                  <c:v>87.151209039999998</c:v>
                </c:pt>
                <c:pt idx="144">
                  <c:v>86.543436799999995</c:v>
                </c:pt>
                <c:pt idx="145">
                  <c:v>85.751984190000002</c:v>
                </c:pt>
                <c:pt idx="146">
                  <c:v>87.526990330000004</c:v>
                </c:pt>
                <c:pt idx="147">
                  <c:v>88.262303689999996</c:v>
                </c:pt>
                <c:pt idx="148">
                  <c:v>85.674199999999999</c:v>
                </c:pt>
                <c:pt idx="149">
                  <c:v>84.658296629999995</c:v>
                </c:pt>
                <c:pt idx="150">
                  <c:v>86.092960759999997</c:v>
                </c:pt>
                <c:pt idx="151">
                  <c:v>87.207491489999995</c:v>
                </c:pt>
                <c:pt idx="152">
                  <c:v>88.864424360000001</c:v>
                </c:pt>
                <c:pt idx="153">
                  <c:v>87.832391139999999</c:v>
                </c:pt>
                <c:pt idx="154">
                  <c:v>87.771928740000007</c:v>
                </c:pt>
                <c:pt idx="155">
                  <c:v>87.79238848</c:v>
                </c:pt>
                <c:pt idx="156">
                  <c:v>90.146672179999996</c:v>
                </c:pt>
                <c:pt idx="157">
                  <c:v>89.054072340000005</c:v>
                </c:pt>
                <c:pt idx="158">
                  <c:v>88.176022309999993</c:v>
                </c:pt>
                <c:pt idx="159">
                  <c:v>88.029139209999997</c:v>
                </c:pt>
                <c:pt idx="160">
                  <c:v>88.296128440000004</c:v>
                </c:pt>
                <c:pt idx="161">
                  <c:v>89.058030209999998</c:v>
                </c:pt>
                <c:pt idx="162">
                  <c:v>89.830626159999994</c:v>
                </c:pt>
                <c:pt idx="163">
                  <c:v>91.23585061</c:v>
                </c:pt>
                <c:pt idx="164">
                  <c:v>89.998522210000004</c:v>
                </c:pt>
                <c:pt idx="165">
                  <c:v>89.655880289999999</c:v>
                </c:pt>
                <c:pt idx="166">
                  <c:v>88.736501910000001</c:v>
                </c:pt>
                <c:pt idx="167">
                  <c:v>88.100320589999995</c:v>
                </c:pt>
                <c:pt idx="168">
                  <c:v>87.76408644</c:v>
                </c:pt>
                <c:pt idx="169">
                  <c:v>87.77070295</c:v>
                </c:pt>
                <c:pt idx="170">
                  <c:v>87.77070295</c:v>
                </c:pt>
                <c:pt idx="171">
                  <c:v>86.221528800000002</c:v>
                </c:pt>
                <c:pt idx="172">
                  <c:v>85.006855139999999</c:v>
                </c:pt>
                <c:pt idx="173">
                  <c:v>85.392407879999993</c:v>
                </c:pt>
                <c:pt idx="174">
                  <c:v>85.369374620000002</c:v>
                </c:pt>
                <c:pt idx="175">
                  <c:v>85.315297119999997</c:v>
                </c:pt>
                <c:pt idx="176">
                  <c:v>85.91868624</c:v>
                </c:pt>
                <c:pt idx="177">
                  <c:v>86.657133470000005</c:v>
                </c:pt>
                <c:pt idx="178">
                  <c:v>86.996916240000004</c:v>
                </c:pt>
                <c:pt idx="179">
                  <c:v>87.028524349999998</c:v>
                </c:pt>
                <c:pt idx="180">
                  <c:v>85.916251070000001</c:v>
                </c:pt>
                <c:pt idx="181">
                  <c:v>85.675784919999998</c:v>
                </c:pt>
                <c:pt idx="182">
                  <c:v>87.213202300000006</c:v>
                </c:pt>
                <c:pt idx="183">
                  <c:v>88.70160061</c:v>
                </c:pt>
                <c:pt idx="184">
                  <c:v>88.059524870000004</c:v>
                </c:pt>
                <c:pt idx="185">
                  <c:v>88.073830740000005</c:v>
                </c:pt>
                <c:pt idx="186">
                  <c:v>88.19603085</c:v>
                </c:pt>
                <c:pt idx="187">
                  <c:v>95.428282890000006</c:v>
                </c:pt>
                <c:pt idx="188">
                  <c:v>96.935604089999998</c:v>
                </c:pt>
                <c:pt idx="189">
                  <c:v>98.831046909999998</c:v>
                </c:pt>
                <c:pt idx="190">
                  <c:v>100.61034530000001</c:v>
                </c:pt>
                <c:pt idx="191">
                  <c:v>104.3104323</c:v>
                </c:pt>
                <c:pt idx="192">
                  <c:v>106.4113749</c:v>
                </c:pt>
                <c:pt idx="193">
                  <c:v>110.3889716</c:v>
                </c:pt>
                <c:pt idx="194">
                  <c:v>106.0025892</c:v>
                </c:pt>
                <c:pt idx="195">
                  <c:v>106.42045640000001</c:v>
                </c:pt>
                <c:pt idx="196">
                  <c:v>108.1356669</c:v>
                </c:pt>
                <c:pt idx="197">
                  <c:v>108.545433</c:v>
                </c:pt>
                <c:pt idx="198">
                  <c:v>111.76085500000001</c:v>
                </c:pt>
                <c:pt idx="199">
                  <c:v>114.67666269999999</c:v>
                </c:pt>
                <c:pt idx="200">
                  <c:v>116.1697332</c:v>
                </c:pt>
                <c:pt idx="201">
                  <c:v>112.6505062</c:v>
                </c:pt>
                <c:pt idx="202">
                  <c:v>112.2304243</c:v>
                </c:pt>
                <c:pt idx="203">
                  <c:v>110.1963154</c:v>
                </c:pt>
                <c:pt idx="204">
                  <c:v>114.5947074</c:v>
                </c:pt>
                <c:pt idx="205">
                  <c:v>114.0873739</c:v>
                </c:pt>
                <c:pt idx="206">
                  <c:v>115.38662909999999</c:v>
                </c:pt>
                <c:pt idx="207">
                  <c:v>116.3934704</c:v>
                </c:pt>
                <c:pt idx="208">
                  <c:v>116.7660399</c:v>
                </c:pt>
                <c:pt idx="209">
                  <c:v>117.5560066</c:v>
                </c:pt>
                <c:pt idx="210">
                  <c:v>113.8244973</c:v>
                </c:pt>
                <c:pt idx="211">
                  <c:v>113.7864783</c:v>
                </c:pt>
                <c:pt idx="212">
                  <c:v>115.9658617</c:v>
                </c:pt>
                <c:pt idx="213">
                  <c:v>116.3795358</c:v>
                </c:pt>
                <c:pt idx="214">
                  <c:v>113.76488790000001</c:v>
                </c:pt>
                <c:pt idx="215">
                  <c:v>111.242041</c:v>
                </c:pt>
                <c:pt idx="216">
                  <c:v>111.046801</c:v>
                </c:pt>
                <c:pt idx="217">
                  <c:v>111.8125515</c:v>
                </c:pt>
                <c:pt idx="218">
                  <c:v>108.2255102</c:v>
                </c:pt>
                <c:pt idx="219">
                  <c:v>107.02858620000001</c:v>
                </c:pt>
                <c:pt idx="220">
                  <c:v>106.6845431</c:v>
                </c:pt>
                <c:pt idx="221">
                  <c:v>106.1211589</c:v>
                </c:pt>
                <c:pt idx="222">
                  <c:v>105.7564675</c:v>
                </c:pt>
                <c:pt idx="223">
                  <c:v>105.2697861</c:v>
                </c:pt>
                <c:pt idx="224">
                  <c:v>105.3757408</c:v>
                </c:pt>
                <c:pt idx="225">
                  <c:v>102.22589910000001</c:v>
                </c:pt>
                <c:pt idx="226">
                  <c:v>100.0535921</c:v>
                </c:pt>
                <c:pt idx="227">
                  <c:v>99.026525309999997</c:v>
                </c:pt>
                <c:pt idx="228">
                  <c:v>95.59582451</c:v>
                </c:pt>
                <c:pt idx="229">
                  <c:v>94.359899510000005</c:v>
                </c:pt>
                <c:pt idx="230">
                  <c:v>90.772854219999999</c:v>
                </c:pt>
                <c:pt idx="231">
                  <c:v>90.53352563</c:v>
                </c:pt>
                <c:pt idx="232">
                  <c:v>90.588171099999997</c:v>
                </c:pt>
                <c:pt idx="233">
                  <c:v>90.479868049999993</c:v>
                </c:pt>
                <c:pt idx="234">
                  <c:v>90.6014208</c:v>
                </c:pt>
                <c:pt idx="235">
                  <c:v>89.334799820000001</c:v>
                </c:pt>
                <c:pt idx="236">
                  <c:v>89.490864830000007</c:v>
                </c:pt>
                <c:pt idx="237">
                  <c:v>88.581120999999996</c:v>
                </c:pt>
                <c:pt idx="238">
                  <c:v>88.736509179999999</c:v>
                </c:pt>
                <c:pt idx="239">
                  <c:v>87.197316169999993</c:v>
                </c:pt>
                <c:pt idx="240">
                  <c:v>87.640818940000003</c:v>
                </c:pt>
                <c:pt idx="241">
                  <c:v>87.521581100000006</c:v>
                </c:pt>
                <c:pt idx="242">
                  <c:v>85.642305780000001</c:v>
                </c:pt>
                <c:pt idx="243">
                  <c:v>85.134682350000006</c:v>
                </c:pt>
                <c:pt idx="244">
                  <c:v>86.619269970000005</c:v>
                </c:pt>
                <c:pt idx="245">
                  <c:v>86.238338959999993</c:v>
                </c:pt>
                <c:pt idx="246">
                  <c:v>85.654862510000001</c:v>
                </c:pt>
                <c:pt idx="247">
                  <c:v>84.554575080000006</c:v>
                </c:pt>
                <c:pt idx="248">
                  <c:v>80.615863079999997</c:v>
                </c:pt>
                <c:pt idx="249">
                  <c:v>81.261677230000004</c:v>
                </c:pt>
                <c:pt idx="250">
                  <c:v>80.391170990000006</c:v>
                </c:pt>
                <c:pt idx="251">
                  <c:v>78.156603079999996</c:v>
                </c:pt>
                <c:pt idx="252">
                  <c:v>77.435041530000007</c:v>
                </c:pt>
                <c:pt idx="253">
                  <c:v>77.615664019999997</c:v>
                </c:pt>
                <c:pt idx="254">
                  <c:v>77.615664019999997</c:v>
                </c:pt>
                <c:pt idx="255">
                  <c:v>77.615664019999997</c:v>
                </c:pt>
                <c:pt idx="256">
                  <c:v>77.615664019999997</c:v>
                </c:pt>
                <c:pt idx="257">
                  <c:v>77.704707670000005</c:v>
                </c:pt>
                <c:pt idx="258">
                  <c:v>76.813489750000002</c:v>
                </c:pt>
                <c:pt idx="259">
                  <c:v>76.908534869999997</c:v>
                </c:pt>
                <c:pt idx="260">
                  <c:v>76.186253660000006</c:v>
                </c:pt>
                <c:pt idx="261">
                  <c:v>77.482260460000006</c:v>
                </c:pt>
                <c:pt idx="262">
                  <c:v>80.039850479999998</c:v>
                </c:pt>
                <c:pt idx="263">
                  <c:v>80.962300760000005</c:v>
                </c:pt>
                <c:pt idx="264">
                  <c:v>80.447833329999995</c:v>
                </c:pt>
                <c:pt idx="265">
                  <c:v>80.122857440000004</c:v>
                </c:pt>
                <c:pt idx="266">
                  <c:v>78.530180299999998</c:v>
                </c:pt>
                <c:pt idx="267">
                  <c:v>76.901137050000003</c:v>
                </c:pt>
                <c:pt idx="268">
                  <c:v>76.438036719999999</c:v>
                </c:pt>
                <c:pt idx="269">
                  <c:v>74.244636569999997</c:v>
                </c:pt>
                <c:pt idx="270">
                  <c:v>73.656279040000001</c:v>
                </c:pt>
                <c:pt idx="271">
                  <c:v>73.187759459999995</c:v>
                </c:pt>
                <c:pt idx="272">
                  <c:v>75.399035519999998</c:v>
                </c:pt>
                <c:pt idx="273">
                  <c:v>74.359387760000004</c:v>
                </c:pt>
                <c:pt idx="274">
                  <c:v>73.019846580000006</c:v>
                </c:pt>
                <c:pt idx="275">
                  <c:v>73.459425780000004</c:v>
                </c:pt>
                <c:pt idx="276">
                  <c:v>74.399595140000002</c:v>
                </c:pt>
                <c:pt idx="277">
                  <c:v>73.675481500000004</c:v>
                </c:pt>
                <c:pt idx="278">
                  <c:v>73.600144659999998</c:v>
                </c:pt>
                <c:pt idx="279">
                  <c:v>72.476173090000003</c:v>
                </c:pt>
                <c:pt idx="280">
                  <c:v>73.379457459999998</c:v>
                </c:pt>
                <c:pt idx="281">
                  <c:v>73.501717920000004</c:v>
                </c:pt>
                <c:pt idx="282">
                  <c:v>75.721966230000007</c:v>
                </c:pt>
                <c:pt idx="283">
                  <c:v>76.619962779999994</c:v>
                </c:pt>
                <c:pt idx="284">
                  <c:v>75.799338520000006</c:v>
                </c:pt>
                <c:pt idx="285">
                  <c:v>75.897380949999999</c:v>
                </c:pt>
                <c:pt idx="286">
                  <c:v>74.408526420000001</c:v>
                </c:pt>
                <c:pt idx="287">
                  <c:v>74.615384649999996</c:v>
                </c:pt>
                <c:pt idx="288">
                  <c:v>74.496014860000002</c:v>
                </c:pt>
                <c:pt idx="289">
                  <c:v>75.453096919999993</c:v>
                </c:pt>
                <c:pt idx="290">
                  <c:v>73.968767589999999</c:v>
                </c:pt>
                <c:pt idx="291">
                  <c:v>74.131165289999998</c:v>
                </c:pt>
                <c:pt idx="292">
                  <c:v>73.802078969999997</c:v>
                </c:pt>
                <c:pt idx="293">
                  <c:v>73.766464630000002</c:v>
                </c:pt>
                <c:pt idx="294">
                  <c:v>73.191655240000003</c:v>
                </c:pt>
                <c:pt idx="295">
                  <c:v>72.912958529999997</c:v>
                </c:pt>
                <c:pt idx="296">
                  <c:v>72.057917860000003</c:v>
                </c:pt>
                <c:pt idx="297">
                  <c:v>71.867498100000006</c:v>
                </c:pt>
                <c:pt idx="298">
                  <c:v>70.953126850000004</c:v>
                </c:pt>
                <c:pt idx="299">
                  <c:v>69.869579830000006</c:v>
                </c:pt>
                <c:pt idx="300">
                  <c:v>70.540269120000005</c:v>
                </c:pt>
                <c:pt idx="301">
                  <c:v>69.393421169999996</c:v>
                </c:pt>
                <c:pt idx="302">
                  <c:v>70.435455140000002</c:v>
                </c:pt>
                <c:pt idx="303">
                  <c:v>69.46967205</c:v>
                </c:pt>
                <c:pt idx="304">
                  <c:v>70.218779580000003</c:v>
                </c:pt>
                <c:pt idx="305">
                  <c:v>69.002543009999997</c:v>
                </c:pt>
                <c:pt idx="306">
                  <c:v>67.156177839999998</c:v>
                </c:pt>
                <c:pt idx="307">
                  <c:v>67.547633009999998</c:v>
                </c:pt>
                <c:pt idx="308">
                  <c:v>66.282569219999999</c:v>
                </c:pt>
                <c:pt idx="309">
                  <c:v>64.849328979999996</c:v>
                </c:pt>
                <c:pt idx="310">
                  <c:v>64.898393709999993</c:v>
                </c:pt>
                <c:pt idx="311">
                  <c:v>63.287647509999999</c:v>
                </c:pt>
                <c:pt idx="312">
                  <c:v>62.500566169999999</c:v>
                </c:pt>
                <c:pt idx="313">
                  <c:v>60.293038950000003</c:v>
                </c:pt>
                <c:pt idx="314">
                  <c:v>61.343742550000002</c:v>
                </c:pt>
                <c:pt idx="315">
                  <c:v>59.882314880000003</c:v>
                </c:pt>
                <c:pt idx="316">
                  <c:v>59.438451800000003</c:v>
                </c:pt>
                <c:pt idx="317">
                  <c:v>66.616947890000006</c:v>
                </c:pt>
                <c:pt idx="318">
                  <c:v>66.146392230000004</c:v>
                </c:pt>
                <c:pt idx="319">
                  <c:v>66.995384659999999</c:v>
                </c:pt>
                <c:pt idx="320">
                  <c:v>67.547346289999993</c:v>
                </c:pt>
                <c:pt idx="321">
                  <c:v>66.721637830000006</c:v>
                </c:pt>
                <c:pt idx="322">
                  <c:v>66.551497870000006</c:v>
                </c:pt>
                <c:pt idx="323">
                  <c:v>67.325522539999994</c:v>
                </c:pt>
                <c:pt idx="324">
                  <c:v>67.591808</c:v>
                </c:pt>
                <c:pt idx="325">
                  <c:v>67.709437769999994</c:v>
                </c:pt>
                <c:pt idx="326">
                  <c:v>66.083795339999995</c:v>
                </c:pt>
                <c:pt idx="327">
                  <c:v>68.452289149999999</c:v>
                </c:pt>
                <c:pt idx="328">
                  <c:v>65.521069339999997</c:v>
                </c:pt>
                <c:pt idx="329">
                  <c:v>67.134133939999998</c:v>
                </c:pt>
                <c:pt idx="330">
                  <c:v>65.251408010000006</c:v>
                </c:pt>
                <c:pt idx="331">
                  <c:v>64.621259350000003</c:v>
                </c:pt>
                <c:pt idx="332">
                  <c:v>63.884532270000001</c:v>
                </c:pt>
                <c:pt idx="333">
                  <c:v>65.428663119999996</c:v>
                </c:pt>
                <c:pt idx="334">
                  <c:v>65.500243859999998</c:v>
                </c:pt>
                <c:pt idx="335">
                  <c:v>66.716976320000001</c:v>
                </c:pt>
                <c:pt idx="336">
                  <c:v>69.257898929999996</c:v>
                </c:pt>
                <c:pt idx="337">
                  <c:v>68.372693810000001</c:v>
                </c:pt>
                <c:pt idx="338">
                  <c:v>67.208357620000001</c:v>
                </c:pt>
                <c:pt idx="339">
                  <c:v>67.223290309999996</c:v>
                </c:pt>
                <c:pt idx="340">
                  <c:v>65.612836299999998</c:v>
                </c:pt>
                <c:pt idx="341">
                  <c:v>64.254669939999999</c:v>
                </c:pt>
                <c:pt idx="342">
                  <c:v>64.661159990000002</c:v>
                </c:pt>
                <c:pt idx="343">
                  <c:v>64.755002279999999</c:v>
                </c:pt>
                <c:pt idx="344">
                  <c:v>63.612160590000002</c:v>
                </c:pt>
                <c:pt idx="345">
                  <c:v>63.443873760000002</c:v>
                </c:pt>
                <c:pt idx="346">
                  <c:v>63.492907809999998</c:v>
                </c:pt>
                <c:pt idx="347">
                  <c:v>63.585762840000001</c:v>
                </c:pt>
                <c:pt idx="348">
                  <c:v>63.30879401</c:v>
                </c:pt>
                <c:pt idx="349">
                  <c:v>62.100253719999998</c:v>
                </c:pt>
                <c:pt idx="350">
                  <c:v>62.188870100000003</c:v>
                </c:pt>
                <c:pt idx="351">
                  <c:v>61.875936230000001</c:v>
                </c:pt>
                <c:pt idx="352">
                  <c:v>60.940624659999997</c:v>
                </c:pt>
                <c:pt idx="353">
                  <c:v>62.372294240000002</c:v>
                </c:pt>
                <c:pt idx="354">
                  <c:v>61.875635889999998</c:v>
                </c:pt>
                <c:pt idx="355">
                  <c:v>62.290947170000003</c:v>
                </c:pt>
                <c:pt idx="356">
                  <c:v>62.400642519999998</c:v>
                </c:pt>
                <c:pt idx="357">
                  <c:v>62.006650710000002</c:v>
                </c:pt>
                <c:pt idx="358">
                  <c:v>61.493313929999999</c:v>
                </c:pt>
                <c:pt idx="359">
                  <c:v>62.071850320000003</c:v>
                </c:pt>
                <c:pt idx="360">
                  <c:v>61.360106289999997</c:v>
                </c:pt>
                <c:pt idx="361">
                  <c:v>61.384653669999999</c:v>
                </c:pt>
                <c:pt idx="362">
                  <c:v>61.451659050000004</c:v>
                </c:pt>
                <c:pt idx="363">
                  <c:v>62.066134949999999</c:v>
                </c:pt>
                <c:pt idx="364">
                  <c:v>62.432694220000002</c:v>
                </c:pt>
                <c:pt idx="365">
                  <c:v>62.226364359999998</c:v>
                </c:pt>
                <c:pt idx="366">
                  <c:v>62.502889119999999</c:v>
                </c:pt>
                <c:pt idx="367">
                  <c:v>62.77270875</c:v>
                </c:pt>
                <c:pt idx="368">
                  <c:v>62.6962884</c:v>
                </c:pt>
                <c:pt idx="369">
                  <c:v>63.009689539999997</c:v>
                </c:pt>
                <c:pt idx="370">
                  <c:v>61.664205610000003</c:v>
                </c:pt>
                <c:pt idx="371">
                  <c:v>61.909393199999997</c:v>
                </c:pt>
                <c:pt idx="372">
                  <c:v>62.008518879999997</c:v>
                </c:pt>
                <c:pt idx="373">
                  <c:v>61.617389709999998</c:v>
                </c:pt>
                <c:pt idx="374">
                  <c:v>62.201023190000001</c:v>
                </c:pt>
                <c:pt idx="375">
                  <c:v>65.740694500000004</c:v>
                </c:pt>
                <c:pt idx="376">
                  <c:v>70.042545809999993</c:v>
                </c:pt>
                <c:pt idx="377">
                  <c:v>66.921620489999995</c:v>
                </c:pt>
                <c:pt idx="378">
                  <c:v>70.864722020000002</c:v>
                </c:pt>
                <c:pt idx="379">
                  <c:v>79.652070499999994</c:v>
                </c:pt>
                <c:pt idx="380">
                  <c:v>79.343809649999997</c:v>
                </c:pt>
                <c:pt idx="381">
                  <c:v>73.674443150000002</c:v>
                </c:pt>
                <c:pt idx="382">
                  <c:v>75.275318350000006</c:v>
                </c:pt>
                <c:pt idx="383">
                  <c:v>76.502820240000005</c:v>
                </c:pt>
                <c:pt idx="384">
                  <c:v>77.167611809999997</c:v>
                </c:pt>
                <c:pt idx="385">
                  <c:v>75.115085930000006</c:v>
                </c:pt>
                <c:pt idx="386">
                  <c:v>75.686918160000005</c:v>
                </c:pt>
                <c:pt idx="387">
                  <c:v>76.740859749999998</c:v>
                </c:pt>
                <c:pt idx="388">
                  <c:v>79.126712359999999</c:v>
                </c:pt>
                <c:pt idx="389">
                  <c:v>80.210848249999998</c:v>
                </c:pt>
                <c:pt idx="390">
                  <c:v>75.014587289999994</c:v>
                </c:pt>
                <c:pt idx="391">
                  <c:v>73.847721120000003</c:v>
                </c:pt>
                <c:pt idx="392">
                  <c:v>71.462799950000004</c:v>
                </c:pt>
                <c:pt idx="393">
                  <c:v>71.15682846</c:v>
                </c:pt>
                <c:pt idx="394">
                  <c:v>69.513467640000002</c:v>
                </c:pt>
                <c:pt idx="395">
                  <c:v>66.860489299999998</c:v>
                </c:pt>
                <c:pt idx="396">
                  <c:v>67.399267739999999</c:v>
                </c:pt>
                <c:pt idx="397">
                  <c:v>65.443245300000001</c:v>
                </c:pt>
                <c:pt idx="398">
                  <c:v>62.961421860000002</c:v>
                </c:pt>
                <c:pt idx="399">
                  <c:v>61.840813199999999</c:v>
                </c:pt>
                <c:pt idx="400">
                  <c:v>61.392566459999998</c:v>
                </c:pt>
                <c:pt idx="401">
                  <c:v>61.503955500000004</c:v>
                </c:pt>
                <c:pt idx="402">
                  <c:v>62.394344420000003</c:v>
                </c:pt>
                <c:pt idx="403">
                  <c:v>61.886817610000001</c:v>
                </c:pt>
                <c:pt idx="404">
                  <c:v>62.459552789999996</c:v>
                </c:pt>
                <c:pt idx="405">
                  <c:v>61.356725769999997</c:v>
                </c:pt>
                <c:pt idx="406">
                  <c:v>62.787015869999998</c:v>
                </c:pt>
                <c:pt idx="407">
                  <c:v>64.142607679999998</c:v>
                </c:pt>
                <c:pt idx="408">
                  <c:v>65.755047279999999</c:v>
                </c:pt>
                <c:pt idx="409">
                  <c:v>65.803188169999999</c:v>
                </c:pt>
                <c:pt idx="410">
                  <c:v>65.596753309999997</c:v>
                </c:pt>
                <c:pt idx="411">
                  <c:v>65.5567171</c:v>
                </c:pt>
                <c:pt idx="412">
                  <c:v>65.137456229999998</c:v>
                </c:pt>
                <c:pt idx="413">
                  <c:v>68.203458240000003</c:v>
                </c:pt>
                <c:pt idx="414">
                  <c:v>70.558299590000004</c:v>
                </c:pt>
                <c:pt idx="415">
                  <c:v>75.440470050000002</c:v>
                </c:pt>
                <c:pt idx="416">
                  <c:v>74.561963250000005</c:v>
                </c:pt>
                <c:pt idx="417">
                  <c:v>72.733247739999996</c:v>
                </c:pt>
                <c:pt idx="418">
                  <c:v>70.432586090000001</c:v>
                </c:pt>
                <c:pt idx="419">
                  <c:v>69.508570950000006</c:v>
                </c:pt>
                <c:pt idx="420">
                  <c:v>68.311351090000002</c:v>
                </c:pt>
                <c:pt idx="421">
                  <c:v>68.975285499999998</c:v>
                </c:pt>
                <c:pt idx="422">
                  <c:v>66.116132820000004</c:v>
                </c:pt>
                <c:pt idx="423">
                  <c:v>64.496087840000001</c:v>
                </c:pt>
                <c:pt idx="424">
                  <c:v>65.206927329999999</c:v>
                </c:pt>
                <c:pt idx="425">
                  <c:v>63.747177690000001</c:v>
                </c:pt>
                <c:pt idx="426">
                  <c:v>64.165645290000001</c:v>
                </c:pt>
                <c:pt idx="427">
                  <c:v>64.261701310000007</c:v>
                </c:pt>
                <c:pt idx="428">
                  <c:v>62.73695996</c:v>
                </c:pt>
                <c:pt idx="429">
                  <c:v>61.310734680000003</c:v>
                </c:pt>
                <c:pt idx="430">
                  <c:v>60.551528400000002</c:v>
                </c:pt>
                <c:pt idx="431">
                  <c:v>63.916567399999998</c:v>
                </c:pt>
                <c:pt idx="432">
                  <c:v>63.85965564</c:v>
                </c:pt>
                <c:pt idx="433">
                  <c:v>63.189513429999998</c:v>
                </c:pt>
                <c:pt idx="434">
                  <c:v>62.80514505</c:v>
                </c:pt>
                <c:pt idx="435">
                  <c:v>60.782174300000001</c:v>
                </c:pt>
                <c:pt idx="436">
                  <c:v>61.544750659999998</c:v>
                </c:pt>
                <c:pt idx="437">
                  <c:v>61.039155800000003</c:v>
                </c:pt>
                <c:pt idx="438">
                  <c:v>60.925842350000003</c:v>
                </c:pt>
                <c:pt idx="439">
                  <c:v>60.56619336</c:v>
                </c:pt>
                <c:pt idx="440">
                  <c:v>61.083073740000003</c:v>
                </c:pt>
                <c:pt idx="441">
                  <c:v>61.374728439999998</c:v>
                </c:pt>
                <c:pt idx="442">
                  <c:v>62.23074888</c:v>
                </c:pt>
                <c:pt idx="443">
                  <c:v>60.240180619999997</c:v>
                </c:pt>
                <c:pt idx="444">
                  <c:v>58.733238239999999</c:v>
                </c:pt>
                <c:pt idx="445">
                  <c:v>59.124778300000003</c:v>
                </c:pt>
                <c:pt idx="446">
                  <c:v>58.05918415</c:v>
                </c:pt>
                <c:pt idx="447">
                  <c:v>59.238951550000003</c:v>
                </c:pt>
                <c:pt idx="448">
                  <c:v>57.192528840000001</c:v>
                </c:pt>
                <c:pt idx="449">
                  <c:v>63.977158879999998</c:v>
                </c:pt>
                <c:pt idx="450">
                  <c:v>64.270560020000005</c:v>
                </c:pt>
                <c:pt idx="451">
                  <c:v>64.018081129999999</c:v>
                </c:pt>
                <c:pt idx="452">
                  <c:v>64.653052880000004</c:v>
                </c:pt>
                <c:pt idx="453">
                  <c:v>63.191109130000001</c:v>
                </c:pt>
                <c:pt idx="454">
                  <c:v>62.608416499999997</c:v>
                </c:pt>
                <c:pt idx="455">
                  <c:v>63.357841039999997</c:v>
                </c:pt>
                <c:pt idx="456">
                  <c:v>63.218651180000002</c:v>
                </c:pt>
                <c:pt idx="457">
                  <c:v>63.4736817</c:v>
                </c:pt>
                <c:pt idx="458">
                  <c:v>63.524299540000001</c:v>
                </c:pt>
                <c:pt idx="459">
                  <c:v>62.379190360000003</c:v>
                </c:pt>
                <c:pt idx="460">
                  <c:v>61.512207179999997</c:v>
                </c:pt>
                <c:pt idx="461">
                  <c:v>61.825806610000001</c:v>
                </c:pt>
                <c:pt idx="462">
                  <c:v>61.684051420000003</c:v>
                </c:pt>
                <c:pt idx="463">
                  <c:v>60.17511974</c:v>
                </c:pt>
                <c:pt idx="464">
                  <c:v>60.165389589999997</c:v>
                </c:pt>
                <c:pt idx="465">
                  <c:v>58.601362350000002</c:v>
                </c:pt>
                <c:pt idx="466">
                  <c:v>58.112375829999998</c:v>
                </c:pt>
                <c:pt idx="467">
                  <c:v>58.111416980000001</c:v>
                </c:pt>
                <c:pt idx="468">
                  <c:v>57.098668770000003</c:v>
                </c:pt>
                <c:pt idx="469">
                  <c:v>56.691431909999999</c:v>
                </c:pt>
                <c:pt idx="470">
                  <c:v>57.830884589999997</c:v>
                </c:pt>
                <c:pt idx="471">
                  <c:v>57.863100439999997</c:v>
                </c:pt>
                <c:pt idx="472">
                  <c:v>57.37267447</c:v>
                </c:pt>
                <c:pt idx="473">
                  <c:v>56.99224486</c:v>
                </c:pt>
                <c:pt idx="474">
                  <c:v>56.953080530000001</c:v>
                </c:pt>
                <c:pt idx="475">
                  <c:v>56.216438109999999</c:v>
                </c:pt>
                <c:pt idx="476">
                  <c:v>56.727088389999999</c:v>
                </c:pt>
                <c:pt idx="477">
                  <c:v>57.392767130000003</c:v>
                </c:pt>
                <c:pt idx="478">
                  <c:v>58.608070509999997</c:v>
                </c:pt>
                <c:pt idx="479">
                  <c:v>58.55236446</c:v>
                </c:pt>
                <c:pt idx="480">
                  <c:v>58.13679905</c:v>
                </c:pt>
                <c:pt idx="481">
                  <c:v>57.810741839999999</c:v>
                </c:pt>
                <c:pt idx="482">
                  <c:v>60.312406690000003</c:v>
                </c:pt>
                <c:pt idx="483">
                  <c:v>59.59116899</c:v>
                </c:pt>
                <c:pt idx="484">
                  <c:v>58.729505439999997</c:v>
                </c:pt>
                <c:pt idx="485">
                  <c:v>57.522209119999999</c:v>
                </c:pt>
                <c:pt idx="486">
                  <c:v>57.679309019999998</c:v>
                </c:pt>
                <c:pt idx="487">
                  <c:v>57.109986190000001</c:v>
                </c:pt>
                <c:pt idx="488">
                  <c:v>56.913652900000002</c:v>
                </c:pt>
                <c:pt idx="489">
                  <c:v>57.027821090000003</c:v>
                </c:pt>
                <c:pt idx="490">
                  <c:v>56.905988149999999</c:v>
                </c:pt>
                <c:pt idx="491">
                  <c:v>58.327082750000002</c:v>
                </c:pt>
                <c:pt idx="492">
                  <c:v>58.231461899999999</c:v>
                </c:pt>
                <c:pt idx="493">
                  <c:v>59.362535940000001</c:v>
                </c:pt>
                <c:pt idx="494">
                  <c:v>59.781567389999999</c:v>
                </c:pt>
                <c:pt idx="495">
                  <c:v>59.789241699999998</c:v>
                </c:pt>
                <c:pt idx="496">
                  <c:v>59.563945429999997</c:v>
                </c:pt>
                <c:pt idx="497">
                  <c:v>60.495392930000001</c:v>
                </c:pt>
                <c:pt idx="498">
                  <c:v>59.075566600000002</c:v>
                </c:pt>
                <c:pt idx="499">
                  <c:v>58.443507650000001</c:v>
                </c:pt>
                <c:pt idx="500">
                  <c:v>59.270482270000002</c:v>
                </c:pt>
                <c:pt idx="501">
                  <c:v>58.598872139999997</c:v>
                </c:pt>
                <c:pt idx="502">
                  <c:v>58.735694240000001</c:v>
                </c:pt>
                <c:pt idx="503">
                  <c:v>57.665582100000002</c:v>
                </c:pt>
                <c:pt idx="504">
                  <c:v>56.445178669999997</c:v>
                </c:pt>
                <c:pt idx="505">
                  <c:v>55.724057629999997</c:v>
                </c:pt>
                <c:pt idx="506">
                  <c:v>56.25606767</c:v>
                </c:pt>
                <c:pt idx="507">
                  <c:v>56.249045899999999</c:v>
                </c:pt>
                <c:pt idx="508">
                  <c:v>56.99400807</c:v>
                </c:pt>
                <c:pt idx="509">
                  <c:v>57.349387540000002</c:v>
                </c:pt>
                <c:pt idx="510">
                  <c:v>58.067251159999998</c:v>
                </c:pt>
                <c:pt idx="511">
                  <c:v>58.497231200000002</c:v>
                </c:pt>
                <c:pt idx="512">
                  <c:v>59.218722380000003</c:v>
                </c:pt>
                <c:pt idx="513">
                  <c:v>60.972681350000002</c:v>
                </c:pt>
                <c:pt idx="514">
                  <c:v>61.224792110000003</c:v>
                </c:pt>
                <c:pt idx="515">
                  <c:v>61.002979019999998</c:v>
                </c:pt>
                <c:pt idx="516">
                  <c:v>60.775258829999999</c:v>
                </c:pt>
                <c:pt idx="517">
                  <c:v>60.554217399999999</c:v>
                </c:pt>
                <c:pt idx="518">
                  <c:v>60.58901255</c:v>
                </c:pt>
                <c:pt idx="519">
                  <c:v>60.479341419999997</c:v>
                </c:pt>
                <c:pt idx="520">
                  <c:v>60.451065970000002</c:v>
                </c:pt>
                <c:pt idx="521">
                  <c:v>61.038177500000003</c:v>
                </c:pt>
                <c:pt idx="522">
                  <c:v>61.513847249999998</c:v>
                </c:pt>
                <c:pt idx="523">
                  <c:v>60.411681369999997</c:v>
                </c:pt>
                <c:pt idx="524">
                  <c:v>60.418313619999999</c:v>
                </c:pt>
                <c:pt idx="525">
                  <c:v>59.701665720000001</c:v>
                </c:pt>
                <c:pt idx="526">
                  <c:v>59.35796302</c:v>
                </c:pt>
                <c:pt idx="527">
                  <c:v>59.697499909999998</c:v>
                </c:pt>
                <c:pt idx="528">
                  <c:v>60.235763300000002</c:v>
                </c:pt>
                <c:pt idx="529">
                  <c:v>60.681740570000002</c:v>
                </c:pt>
                <c:pt idx="530">
                  <c:v>62.18701454</c:v>
                </c:pt>
                <c:pt idx="531">
                  <c:v>61.053976560000002</c:v>
                </c:pt>
                <c:pt idx="532">
                  <c:v>59.39675544</c:v>
                </c:pt>
                <c:pt idx="533">
                  <c:v>58.707420059999997</c:v>
                </c:pt>
                <c:pt idx="534">
                  <c:v>58.019327400000002</c:v>
                </c:pt>
                <c:pt idx="535">
                  <c:v>58.112784150000003</c:v>
                </c:pt>
                <c:pt idx="536">
                  <c:v>58.396787119999999</c:v>
                </c:pt>
                <c:pt idx="537">
                  <c:v>56.807815419999997</c:v>
                </c:pt>
                <c:pt idx="538">
                  <c:v>57.634171739999999</c:v>
                </c:pt>
                <c:pt idx="539">
                  <c:v>57.100899519999999</c:v>
                </c:pt>
                <c:pt idx="540">
                  <c:v>57.618108190000001</c:v>
                </c:pt>
                <c:pt idx="541">
                  <c:v>57.203152039999999</c:v>
                </c:pt>
                <c:pt idx="542">
                  <c:v>56.799170519999997</c:v>
                </c:pt>
                <c:pt idx="543">
                  <c:v>56.27601061</c:v>
                </c:pt>
                <c:pt idx="544">
                  <c:v>56.697402680000003</c:v>
                </c:pt>
                <c:pt idx="545">
                  <c:v>58.069924409999999</c:v>
                </c:pt>
                <c:pt idx="546">
                  <c:v>56.572524989999998</c:v>
                </c:pt>
                <c:pt idx="547">
                  <c:v>55.687000769999997</c:v>
                </c:pt>
                <c:pt idx="548">
                  <c:v>55.335732540000002</c:v>
                </c:pt>
                <c:pt idx="549">
                  <c:v>55.136967050000003</c:v>
                </c:pt>
                <c:pt idx="550">
                  <c:v>54.671011380000003</c:v>
                </c:pt>
                <c:pt idx="551">
                  <c:v>54.623730639999998</c:v>
                </c:pt>
                <c:pt idx="552">
                  <c:v>54.234999999999999</c:v>
                </c:pt>
                <c:pt idx="553">
                  <c:v>53.005000000000003</c:v>
                </c:pt>
                <c:pt idx="554">
                  <c:v>52.8</c:v>
                </c:pt>
                <c:pt idx="555">
                  <c:v>52.445</c:v>
                </c:pt>
                <c:pt idx="556">
                  <c:v>51.534999999999997</c:v>
                </c:pt>
                <c:pt idx="557">
                  <c:v>51.875</c:v>
                </c:pt>
                <c:pt idx="558">
                  <c:v>52.57</c:v>
                </c:pt>
                <c:pt idx="559">
                  <c:v>52.47</c:v>
                </c:pt>
                <c:pt idx="560">
                  <c:v>52.715000000000003</c:v>
                </c:pt>
                <c:pt idx="561">
                  <c:v>52.55</c:v>
                </c:pt>
                <c:pt idx="562">
                  <c:v>51.52</c:v>
                </c:pt>
                <c:pt idx="563">
                  <c:v>51.8</c:v>
                </c:pt>
                <c:pt idx="564">
                  <c:v>51.575000000000003</c:v>
                </c:pt>
                <c:pt idx="565">
                  <c:v>51.104999999999997</c:v>
                </c:pt>
                <c:pt idx="566">
                  <c:v>51.575000000000003</c:v>
                </c:pt>
                <c:pt idx="567">
                  <c:v>49.774999999999999</c:v>
                </c:pt>
                <c:pt idx="568">
                  <c:v>50.97</c:v>
                </c:pt>
                <c:pt idx="569">
                  <c:v>50.975000000000001</c:v>
                </c:pt>
                <c:pt idx="570">
                  <c:v>51.335000000000001</c:v>
                </c:pt>
                <c:pt idx="571">
                  <c:v>50.38</c:v>
                </c:pt>
                <c:pt idx="572">
                  <c:v>50.225000000000001</c:v>
                </c:pt>
                <c:pt idx="573">
                  <c:v>51.664999999999999</c:v>
                </c:pt>
                <c:pt idx="574">
                  <c:v>51.204999999999998</c:v>
                </c:pt>
                <c:pt idx="575">
                  <c:v>50.58</c:v>
                </c:pt>
                <c:pt idx="576">
                  <c:v>50.3</c:v>
                </c:pt>
                <c:pt idx="577">
                  <c:v>50.48</c:v>
                </c:pt>
                <c:pt idx="578">
                  <c:v>55.74</c:v>
                </c:pt>
                <c:pt idx="579">
                  <c:v>55.26</c:v>
                </c:pt>
                <c:pt idx="580">
                  <c:v>55.024999999999999</c:v>
                </c:pt>
                <c:pt idx="581">
                  <c:v>54.94</c:v>
                </c:pt>
                <c:pt idx="582">
                  <c:v>54.93</c:v>
                </c:pt>
                <c:pt idx="583">
                  <c:v>55.3</c:v>
                </c:pt>
                <c:pt idx="584">
                  <c:v>55.57</c:v>
                </c:pt>
                <c:pt idx="585">
                  <c:v>56.655000000000001</c:v>
                </c:pt>
                <c:pt idx="586">
                  <c:v>55.314999999999998</c:v>
                </c:pt>
                <c:pt idx="587">
                  <c:v>55.274999999999999</c:v>
                </c:pt>
                <c:pt idx="588">
                  <c:v>56.994999999999997</c:v>
                </c:pt>
                <c:pt idx="589">
                  <c:v>62.67</c:v>
                </c:pt>
                <c:pt idx="590">
                  <c:v>67.91</c:v>
                </c:pt>
                <c:pt idx="591">
                  <c:v>63.16</c:v>
                </c:pt>
                <c:pt idx="592">
                  <c:v>67.605000000000004</c:v>
                </c:pt>
                <c:pt idx="593">
                  <c:v>60.44</c:v>
                </c:pt>
                <c:pt idx="594">
                  <c:v>63.854999999999997</c:v>
                </c:pt>
                <c:pt idx="595">
                  <c:v>60.77</c:v>
                </c:pt>
                <c:pt idx="596">
                  <c:v>59.74</c:v>
                </c:pt>
                <c:pt idx="597">
                  <c:v>60.66</c:v>
                </c:pt>
                <c:pt idx="598">
                  <c:v>60.164999999999999</c:v>
                </c:pt>
                <c:pt idx="599">
                  <c:v>60.185000000000002</c:v>
                </c:pt>
                <c:pt idx="600">
                  <c:v>60.134999999999998</c:v>
                </c:pt>
                <c:pt idx="601">
                  <c:v>59.95</c:v>
                </c:pt>
                <c:pt idx="602">
                  <c:v>58.32</c:v>
                </c:pt>
                <c:pt idx="603">
                  <c:v>58.35</c:v>
                </c:pt>
                <c:pt idx="604">
                  <c:v>56.86</c:v>
                </c:pt>
                <c:pt idx="605">
                  <c:v>56.54</c:v>
                </c:pt>
                <c:pt idx="606">
                  <c:v>56.66</c:v>
                </c:pt>
                <c:pt idx="607">
                  <c:v>57.055</c:v>
                </c:pt>
                <c:pt idx="608">
                  <c:v>56.99</c:v>
                </c:pt>
                <c:pt idx="609">
                  <c:v>56.615000000000002</c:v>
                </c:pt>
                <c:pt idx="610">
                  <c:v>56.88</c:v>
                </c:pt>
                <c:pt idx="611">
                  <c:v>56.215000000000003</c:v>
                </c:pt>
                <c:pt idx="612">
                  <c:v>55.89</c:v>
                </c:pt>
                <c:pt idx="613">
                  <c:v>55.04</c:v>
                </c:pt>
                <c:pt idx="614">
                  <c:v>54.744999999999997</c:v>
                </c:pt>
                <c:pt idx="615">
                  <c:v>53.515000000000001</c:v>
                </c:pt>
                <c:pt idx="616">
                  <c:v>53.125</c:v>
                </c:pt>
                <c:pt idx="617">
                  <c:v>53.12</c:v>
                </c:pt>
                <c:pt idx="618">
                  <c:v>53.344999999999999</c:v>
                </c:pt>
                <c:pt idx="619">
                  <c:v>53.204999999999998</c:v>
                </c:pt>
                <c:pt idx="620">
                  <c:v>53.715000000000003</c:v>
                </c:pt>
                <c:pt idx="621">
                  <c:v>53.685000000000002</c:v>
                </c:pt>
                <c:pt idx="622">
                  <c:v>53.685000000000002</c:v>
                </c:pt>
                <c:pt idx="623">
                  <c:v>54.05</c:v>
                </c:pt>
                <c:pt idx="624">
                  <c:v>54.08</c:v>
                </c:pt>
                <c:pt idx="625">
                  <c:v>53.905000000000001</c:v>
                </c:pt>
                <c:pt idx="626">
                  <c:v>54.66</c:v>
                </c:pt>
                <c:pt idx="627">
                  <c:v>54.055</c:v>
                </c:pt>
                <c:pt idx="628">
                  <c:v>53.174999999999997</c:v>
                </c:pt>
                <c:pt idx="629">
                  <c:v>52.24</c:v>
                </c:pt>
                <c:pt idx="630">
                  <c:v>51.625</c:v>
                </c:pt>
                <c:pt idx="631">
                  <c:v>51.335000000000001</c:v>
                </c:pt>
                <c:pt idx="632">
                  <c:v>50.965000000000003</c:v>
                </c:pt>
                <c:pt idx="633">
                  <c:v>50.88</c:v>
                </c:pt>
                <c:pt idx="634">
                  <c:v>50.39</c:v>
                </c:pt>
                <c:pt idx="635">
                  <c:v>49</c:v>
                </c:pt>
                <c:pt idx="636">
                  <c:v>48.664999999999999</c:v>
                </c:pt>
                <c:pt idx="637">
                  <c:v>48.685000000000002</c:v>
                </c:pt>
                <c:pt idx="638">
                  <c:v>48.445</c:v>
                </c:pt>
                <c:pt idx="639">
                  <c:v>48.75</c:v>
                </c:pt>
                <c:pt idx="640">
                  <c:v>48.43</c:v>
                </c:pt>
                <c:pt idx="641">
                  <c:v>48.244999999999997</c:v>
                </c:pt>
                <c:pt idx="642">
                  <c:v>48.814999999999998</c:v>
                </c:pt>
                <c:pt idx="643">
                  <c:v>49.24</c:v>
                </c:pt>
                <c:pt idx="644">
                  <c:v>49.265000000000001</c:v>
                </c:pt>
                <c:pt idx="645">
                  <c:v>49.015000000000001</c:v>
                </c:pt>
                <c:pt idx="646">
                  <c:v>48.09</c:v>
                </c:pt>
                <c:pt idx="647">
                  <c:v>48.055</c:v>
                </c:pt>
                <c:pt idx="648">
                  <c:v>47.58</c:v>
                </c:pt>
                <c:pt idx="649">
                  <c:v>47.295000000000002</c:v>
                </c:pt>
                <c:pt idx="650">
                  <c:v>47.005000000000003</c:v>
                </c:pt>
                <c:pt idx="651">
                  <c:v>46.734999999999999</c:v>
                </c:pt>
                <c:pt idx="652">
                  <c:v>46.234999999999999</c:v>
                </c:pt>
                <c:pt idx="653">
                  <c:v>45.555</c:v>
                </c:pt>
                <c:pt idx="654">
                  <c:v>45.234999999999999</c:v>
                </c:pt>
                <c:pt idx="655">
                  <c:v>44.734999999999999</c:v>
                </c:pt>
                <c:pt idx="656">
                  <c:v>44.475000000000001</c:v>
                </c:pt>
                <c:pt idx="657">
                  <c:v>44.145000000000003</c:v>
                </c:pt>
                <c:pt idx="658">
                  <c:v>43.95</c:v>
                </c:pt>
                <c:pt idx="659">
                  <c:v>43.88</c:v>
                </c:pt>
                <c:pt idx="660">
                  <c:v>43.914999999999999</c:v>
                </c:pt>
                <c:pt idx="661">
                  <c:v>43.88</c:v>
                </c:pt>
                <c:pt idx="662">
                  <c:v>43.83</c:v>
                </c:pt>
                <c:pt idx="663">
                  <c:v>43.78</c:v>
                </c:pt>
                <c:pt idx="664">
                  <c:v>43.15</c:v>
                </c:pt>
                <c:pt idx="665">
                  <c:v>42.625</c:v>
                </c:pt>
                <c:pt idx="666">
                  <c:v>41.65</c:v>
                </c:pt>
                <c:pt idx="667">
                  <c:v>41.18</c:v>
                </c:pt>
                <c:pt idx="668">
                  <c:v>39.85</c:v>
                </c:pt>
                <c:pt idx="669">
                  <c:v>39.825000000000003</c:v>
                </c:pt>
                <c:pt idx="670">
                  <c:v>39.145000000000003</c:v>
                </c:pt>
                <c:pt idx="671">
                  <c:v>38.984999999999999</c:v>
                </c:pt>
                <c:pt idx="672">
                  <c:v>38.799999999999997</c:v>
                </c:pt>
                <c:pt idx="673">
                  <c:v>39.305</c:v>
                </c:pt>
                <c:pt idx="674">
                  <c:v>39.984999999999999</c:v>
                </c:pt>
                <c:pt idx="675">
                  <c:v>39.78</c:v>
                </c:pt>
                <c:pt idx="676">
                  <c:v>39.72</c:v>
                </c:pt>
                <c:pt idx="677">
                  <c:v>39.630000000000003</c:v>
                </c:pt>
                <c:pt idx="678">
                  <c:v>39.225000000000001</c:v>
                </c:pt>
                <c:pt idx="679">
                  <c:v>39.335000000000001</c:v>
                </c:pt>
                <c:pt idx="680">
                  <c:v>38.854999999999997</c:v>
                </c:pt>
                <c:pt idx="681">
                  <c:v>38.344999999999999</c:v>
                </c:pt>
                <c:pt idx="682">
                  <c:v>38.880000000000003</c:v>
                </c:pt>
                <c:pt idx="683">
                  <c:v>38.770000000000003</c:v>
                </c:pt>
                <c:pt idx="684">
                  <c:v>38.704999999999998</c:v>
                </c:pt>
                <c:pt idx="685">
                  <c:v>38.729999999999997</c:v>
                </c:pt>
                <c:pt idx="686">
                  <c:v>38.505000000000003</c:v>
                </c:pt>
                <c:pt idx="687">
                  <c:v>38.92</c:v>
                </c:pt>
                <c:pt idx="688">
                  <c:v>39.344999999999999</c:v>
                </c:pt>
                <c:pt idx="689">
                  <c:v>39.484999999999999</c:v>
                </c:pt>
                <c:pt idx="690">
                  <c:v>39.81</c:v>
                </c:pt>
                <c:pt idx="691">
                  <c:v>40.655000000000001</c:v>
                </c:pt>
                <c:pt idx="692">
                  <c:v>41.744999999999997</c:v>
                </c:pt>
                <c:pt idx="693">
                  <c:v>41.83</c:v>
                </c:pt>
                <c:pt idx="694">
                  <c:v>41.8</c:v>
                </c:pt>
                <c:pt idx="695">
                  <c:v>41.67</c:v>
                </c:pt>
                <c:pt idx="696">
                  <c:v>42.61</c:v>
                </c:pt>
                <c:pt idx="697">
                  <c:v>42.384999999999998</c:v>
                </c:pt>
                <c:pt idx="698">
                  <c:v>41.104999999999997</c:v>
                </c:pt>
                <c:pt idx="699">
                  <c:v>39.799999999999997</c:v>
                </c:pt>
                <c:pt idx="700">
                  <c:v>39.380000000000003</c:v>
                </c:pt>
                <c:pt idx="701">
                  <c:v>38.125</c:v>
                </c:pt>
                <c:pt idx="702">
                  <c:v>36.869999999999997</c:v>
                </c:pt>
                <c:pt idx="703">
                  <c:v>36.475000000000001</c:v>
                </c:pt>
                <c:pt idx="704">
                  <c:v>35.58</c:v>
                </c:pt>
                <c:pt idx="705">
                  <c:v>34.89</c:v>
                </c:pt>
                <c:pt idx="706">
                  <c:v>34.57</c:v>
                </c:pt>
                <c:pt idx="707">
                  <c:v>34.645000000000003</c:v>
                </c:pt>
                <c:pt idx="708">
                  <c:v>34.799999999999997</c:v>
                </c:pt>
                <c:pt idx="709">
                  <c:v>34.68</c:v>
                </c:pt>
                <c:pt idx="710">
                  <c:v>38.32</c:v>
                </c:pt>
                <c:pt idx="711">
                  <c:v>38.42</c:v>
                </c:pt>
                <c:pt idx="712">
                  <c:v>38.26</c:v>
                </c:pt>
                <c:pt idx="713">
                  <c:v>39.22</c:v>
                </c:pt>
                <c:pt idx="714">
                  <c:v>39.155000000000001</c:v>
                </c:pt>
                <c:pt idx="715">
                  <c:v>38.82</c:v>
                </c:pt>
                <c:pt idx="716">
                  <c:v>38.854999999999997</c:v>
                </c:pt>
                <c:pt idx="717">
                  <c:v>38.94</c:v>
                </c:pt>
                <c:pt idx="718">
                  <c:v>38.700000000000003</c:v>
                </c:pt>
                <c:pt idx="719">
                  <c:v>38.814999999999998</c:v>
                </c:pt>
                <c:pt idx="720">
                  <c:v>39.08</c:v>
                </c:pt>
                <c:pt idx="721">
                  <c:v>39.005000000000003</c:v>
                </c:pt>
                <c:pt idx="722">
                  <c:v>38.655000000000001</c:v>
                </c:pt>
                <c:pt idx="723">
                  <c:v>38.104999999999997</c:v>
                </c:pt>
                <c:pt idx="724">
                  <c:v>38.475000000000001</c:v>
                </c:pt>
                <c:pt idx="725">
                  <c:v>38.375</c:v>
                </c:pt>
                <c:pt idx="726">
                  <c:v>37.549999999999997</c:v>
                </c:pt>
                <c:pt idx="727">
                  <c:v>36.75</c:v>
                </c:pt>
                <c:pt idx="728">
                  <c:v>36.5</c:v>
                </c:pt>
                <c:pt idx="729">
                  <c:v>36.805</c:v>
                </c:pt>
                <c:pt idx="730">
                  <c:v>36.335000000000001</c:v>
                </c:pt>
                <c:pt idx="731">
                  <c:v>35.814999999999998</c:v>
                </c:pt>
                <c:pt idx="732">
                  <c:v>35.674999999999997</c:v>
                </c:pt>
                <c:pt idx="733">
                  <c:v>35.409999999999997</c:v>
                </c:pt>
                <c:pt idx="734">
                  <c:v>34.954999999999998</c:v>
                </c:pt>
                <c:pt idx="735">
                  <c:v>34.625</c:v>
                </c:pt>
                <c:pt idx="736">
                  <c:v>34.270000000000003</c:v>
                </c:pt>
                <c:pt idx="737">
                  <c:v>33.634999999999998</c:v>
                </c:pt>
                <c:pt idx="738">
                  <c:v>33.375</c:v>
                </c:pt>
                <c:pt idx="739">
                  <c:v>33.215000000000003</c:v>
                </c:pt>
                <c:pt idx="740">
                  <c:v>32.81</c:v>
                </c:pt>
                <c:pt idx="741">
                  <c:v>32.825000000000003</c:v>
                </c:pt>
                <c:pt idx="742">
                  <c:v>32.174999999999997</c:v>
                </c:pt>
                <c:pt idx="743">
                  <c:v>31.65</c:v>
                </c:pt>
                <c:pt idx="744">
                  <c:v>32.155000000000001</c:v>
                </c:pt>
                <c:pt idx="745">
                  <c:v>31.54</c:v>
                </c:pt>
                <c:pt idx="746">
                  <c:v>30.855</c:v>
                </c:pt>
                <c:pt idx="747">
                  <c:v>30.88</c:v>
                </c:pt>
                <c:pt idx="748">
                  <c:v>30.38</c:v>
                </c:pt>
                <c:pt idx="749">
                  <c:v>30.36</c:v>
                </c:pt>
                <c:pt idx="750">
                  <c:v>30.234999999999999</c:v>
                </c:pt>
                <c:pt idx="751">
                  <c:v>30.585000000000001</c:v>
                </c:pt>
                <c:pt idx="752">
                  <c:v>30.4</c:v>
                </c:pt>
                <c:pt idx="753">
                  <c:v>30.16</c:v>
                </c:pt>
                <c:pt idx="754">
                  <c:v>30.625</c:v>
                </c:pt>
                <c:pt idx="755">
                  <c:v>30.434999999999999</c:v>
                </c:pt>
                <c:pt idx="756">
                  <c:v>30.14</c:v>
                </c:pt>
                <c:pt idx="757">
                  <c:v>29.815000000000001</c:v>
                </c:pt>
                <c:pt idx="758">
                  <c:v>29.52</c:v>
                </c:pt>
                <c:pt idx="759">
                  <c:v>29.635000000000002</c:v>
                </c:pt>
                <c:pt idx="760">
                  <c:v>29.315000000000001</c:v>
                </c:pt>
                <c:pt idx="761">
                  <c:v>29.01</c:v>
                </c:pt>
                <c:pt idx="762">
                  <c:v>28.65</c:v>
                </c:pt>
                <c:pt idx="763">
                  <c:v>28.78</c:v>
                </c:pt>
                <c:pt idx="764">
                  <c:v>28.524999999999999</c:v>
                </c:pt>
                <c:pt idx="765">
                  <c:v>28.215</c:v>
                </c:pt>
                <c:pt idx="766">
                  <c:v>28.47</c:v>
                </c:pt>
                <c:pt idx="767">
                  <c:v>28.51</c:v>
                </c:pt>
                <c:pt idx="768">
                  <c:v>28.495000000000001</c:v>
                </c:pt>
                <c:pt idx="769">
                  <c:v>28.545000000000002</c:v>
                </c:pt>
                <c:pt idx="770">
                  <c:v>28.43</c:v>
                </c:pt>
                <c:pt idx="771">
                  <c:v>28.375</c:v>
                </c:pt>
                <c:pt idx="772">
                  <c:v>28.245000000000001</c:v>
                </c:pt>
                <c:pt idx="773">
                  <c:v>27.984999999999999</c:v>
                </c:pt>
                <c:pt idx="774">
                  <c:v>28.29</c:v>
                </c:pt>
                <c:pt idx="775">
                  <c:v>27.73</c:v>
                </c:pt>
                <c:pt idx="776">
                  <c:v>27.95</c:v>
                </c:pt>
                <c:pt idx="777">
                  <c:v>27.5</c:v>
                </c:pt>
                <c:pt idx="778">
                  <c:v>27.76</c:v>
                </c:pt>
                <c:pt idx="779">
                  <c:v>27.7</c:v>
                </c:pt>
                <c:pt idx="780">
                  <c:v>28.03</c:v>
                </c:pt>
                <c:pt idx="781">
                  <c:v>28.065000000000001</c:v>
                </c:pt>
                <c:pt idx="782">
                  <c:v>27.785</c:v>
                </c:pt>
                <c:pt idx="783">
                  <c:v>27.824999999999999</c:v>
                </c:pt>
                <c:pt idx="784">
                  <c:v>28.33</c:v>
                </c:pt>
                <c:pt idx="785">
                  <c:v>27.73</c:v>
                </c:pt>
                <c:pt idx="786">
                  <c:v>27.68</c:v>
                </c:pt>
                <c:pt idx="787">
                  <c:v>27.65</c:v>
                </c:pt>
                <c:pt idx="788">
                  <c:v>27.715</c:v>
                </c:pt>
                <c:pt idx="789">
                  <c:v>27.87</c:v>
                </c:pt>
                <c:pt idx="790">
                  <c:v>27.25</c:v>
                </c:pt>
                <c:pt idx="791">
                  <c:v>27.28</c:v>
                </c:pt>
                <c:pt idx="792">
                  <c:v>27.234999999999999</c:v>
                </c:pt>
                <c:pt idx="793">
                  <c:v>26.895</c:v>
                </c:pt>
                <c:pt idx="794">
                  <c:v>26.49</c:v>
                </c:pt>
                <c:pt idx="795">
                  <c:v>26.54</c:v>
                </c:pt>
                <c:pt idx="796">
                  <c:v>26.69</c:v>
                </c:pt>
                <c:pt idx="797">
                  <c:v>26.035</c:v>
                </c:pt>
                <c:pt idx="798">
                  <c:v>25.385000000000002</c:v>
                </c:pt>
                <c:pt idx="799">
                  <c:v>25.41</c:v>
                </c:pt>
                <c:pt idx="800">
                  <c:v>25.395</c:v>
                </c:pt>
                <c:pt idx="801">
                  <c:v>25</c:v>
                </c:pt>
                <c:pt idx="802">
                  <c:v>24.99</c:v>
                </c:pt>
                <c:pt idx="803">
                  <c:v>24.68</c:v>
                </c:pt>
                <c:pt idx="804">
                  <c:v>24.68</c:v>
                </c:pt>
                <c:pt idx="805">
                  <c:v>24.75</c:v>
                </c:pt>
                <c:pt idx="806">
                  <c:v>24.135000000000002</c:v>
                </c:pt>
                <c:pt idx="807">
                  <c:v>23.855</c:v>
                </c:pt>
                <c:pt idx="808">
                  <c:v>23.945</c:v>
                </c:pt>
                <c:pt idx="809">
                  <c:v>24.1</c:v>
                </c:pt>
                <c:pt idx="810">
                  <c:v>24.035</c:v>
                </c:pt>
                <c:pt idx="811">
                  <c:v>23.925000000000001</c:v>
                </c:pt>
                <c:pt idx="812">
                  <c:v>23.89</c:v>
                </c:pt>
                <c:pt idx="813">
                  <c:v>23.725000000000001</c:v>
                </c:pt>
                <c:pt idx="814">
                  <c:v>23.96</c:v>
                </c:pt>
                <c:pt idx="815">
                  <c:v>23.7</c:v>
                </c:pt>
                <c:pt idx="816">
                  <c:v>24.105</c:v>
                </c:pt>
                <c:pt idx="817">
                  <c:v>23.32</c:v>
                </c:pt>
                <c:pt idx="818">
                  <c:v>23.17</c:v>
                </c:pt>
                <c:pt idx="819">
                  <c:v>23.364999999999998</c:v>
                </c:pt>
                <c:pt idx="820">
                  <c:v>23.13</c:v>
                </c:pt>
                <c:pt idx="821">
                  <c:v>23.04</c:v>
                </c:pt>
                <c:pt idx="822">
                  <c:v>22.945</c:v>
                </c:pt>
                <c:pt idx="823">
                  <c:v>23.035</c:v>
                </c:pt>
                <c:pt idx="824">
                  <c:v>22.914999999999999</c:v>
                </c:pt>
                <c:pt idx="825">
                  <c:v>24.274999999999999</c:v>
                </c:pt>
                <c:pt idx="826">
                  <c:v>25.39</c:v>
                </c:pt>
                <c:pt idx="827">
                  <c:v>25.57</c:v>
                </c:pt>
                <c:pt idx="828">
                  <c:v>25.46</c:v>
                </c:pt>
                <c:pt idx="829">
                  <c:v>27.315000000000001</c:v>
                </c:pt>
                <c:pt idx="830">
                  <c:v>29.765000000000001</c:v>
                </c:pt>
                <c:pt idx="831">
                  <c:v>27</c:v>
                </c:pt>
                <c:pt idx="832">
                  <c:v>27.65</c:v>
                </c:pt>
                <c:pt idx="833">
                  <c:v>30.175000000000001</c:v>
                </c:pt>
                <c:pt idx="834">
                  <c:v>31.295000000000002</c:v>
                </c:pt>
                <c:pt idx="835">
                  <c:v>31.445</c:v>
                </c:pt>
                <c:pt idx="836">
                  <c:v>30.484999999999999</c:v>
                </c:pt>
                <c:pt idx="837">
                  <c:v>29.815000000000001</c:v>
                </c:pt>
                <c:pt idx="838">
                  <c:v>32.335000000000001</c:v>
                </c:pt>
                <c:pt idx="839">
                  <c:v>36.965000000000003</c:v>
                </c:pt>
                <c:pt idx="840">
                  <c:v>39.58</c:v>
                </c:pt>
                <c:pt idx="841">
                  <c:v>37.875</c:v>
                </c:pt>
                <c:pt idx="842">
                  <c:v>37.005000000000003</c:v>
                </c:pt>
                <c:pt idx="843">
                  <c:v>38.24</c:v>
                </c:pt>
                <c:pt idx="844">
                  <c:v>41.625</c:v>
                </c:pt>
                <c:pt idx="845">
                  <c:v>42.06</c:v>
                </c:pt>
                <c:pt idx="846">
                  <c:v>40.704999999999998</c:v>
                </c:pt>
                <c:pt idx="847">
                  <c:v>36.555</c:v>
                </c:pt>
                <c:pt idx="848">
                  <c:v>37.784999999999997</c:v>
                </c:pt>
                <c:pt idx="849">
                  <c:v>38.04</c:v>
                </c:pt>
                <c:pt idx="850">
                  <c:v>38.145000000000003</c:v>
                </c:pt>
                <c:pt idx="851">
                  <c:v>38.375</c:v>
                </c:pt>
                <c:pt idx="852">
                  <c:v>33.04</c:v>
                </c:pt>
                <c:pt idx="853">
                  <c:v>33.914999999999999</c:v>
                </c:pt>
                <c:pt idx="854">
                  <c:v>33.045000000000002</c:v>
                </c:pt>
                <c:pt idx="855">
                  <c:v>33.450000000000003</c:v>
                </c:pt>
                <c:pt idx="856">
                  <c:v>32.07</c:v>
                </c:pt>
                <c:pt idx="857">
                  <c:v>31.83</c:v>
                </c:pt>
                <c:pt idx="858">
                  <c:v>31.82</c:v>
                </c:pt>
                <c:pt idx="859">
                  <c:v>30.78</c:v>
                </c:pt>
                <c:pt idx="860">
                  <c:v>30.26</c:v>
                </c:pt>
                <c:pt idx="861">
                  <c:v>30.17</c:v>
                </c:pt>
                <c:pt idx="862">
                  <c:v>30.285</c:v>
                </c:pt>
                <c:pt idx="863">
                  <c:v>31.024999999999999</c:v>
                </c:pt>
                <c:pt idx="864">
                  <c:v>31.155000000000001</c:v>
                </c:pt>
                <c:pt idx="865">
                  <c:v>31.324999999999999</c:v>
                </c:pt>
                <c:pt idx="866">
                  <c:v>31.79</c:v>
                </c:pt>
                <c:pt idx="867">
                  <c:v>33.005000000000003</c:v>
                </c:pt>
                <c:pt idx="868">
                  <c:v>32.630000000000003</c:v>
                </c:pt>
                <c:pt idx="869">
                  <c:v>32.090000000000003</c:v>
                </c:pt>
                <c:pt idx="870">
                  <c:v>32.86</c:v>
                </c:pt>
                <c:pt idx="871">
                  <c:v>31.954999999999998</c:v>
                </c:pt>
                <c:pt idx="872">
                  <c:v>30.105</c:v>
                </c:pt>
                <c:pt idx="873">
                  <c:v>28.61</c:v>
                </c:pt>
                <c:pt idx="874">
                  <c:v>28.965</c:v>
                </c:pt>
                <c:pt idx="875">
                  <c:v>29.065000000000001</c:v>
                </c:pt>
                <c:pt idx="876">
                  <c:v>30.065000000000001</c:v>
                </c:pt>
                <c:pt idx="877">
                  <c:v>29.785</c:v>
                </c:pt>
                <c:pt idx="878">
                  <c:v>29.31</c:v>
                </c:pt>
                <c:pt idx="879">
                  <c:v>30.22</c:v>
                </c:pt>
                <c:pt idx="880">
                  <c:v>30.54</c:v>
                </c:pt>
                <c:pt idx="881">
                  <c:v>30.05</c:v>
                </c:pt>
                <c:pt idx="882">
                  <c:v>29.324999999999999</c:v>
                </c:pt>
                <c:pt idx="883">
                  <c:v>29.31</c:v>
                </c:pt>
                <c:pt idx="884">
                  <c:v>29.105</c:v>
                </c:pt>
                <c:pt idx="885">
                  <c:v>29</c:v>
                </c:pt>
                <c:pt idx="886">
                  <c:v>28.76</c:v>
                </c:pt>
                <c:pt idx="887">
                  <c:v>28.585000000000001</c:v>
                </c:pt>
                <c:pt idx="888">
                  <c:v>28.535</c:v>
                </c:pt>
                <c:pt idx="889">
                  <c:v>28.614999999999998</c:v>
                </c:pt>
                <c:pt idx="890">
                  <c:v>28.925000000000001</c:v>
                </c:pt>
                <c:pt idx="891">
                  <c:v>28.885000000000002</c:v>
                </c:pt>
                <c:pt idx="892">
                  <c:v>28.98</c:v>
                </c:pt>
                <c:pt idx="893">
                  <c:v>28.95</c:v>
                </c:pt>
                <c:pt idx="894">
                  <c:v>29.32</c:v>
                </c:pt>
                <c:pt idx="895">
                  <c:v>29.21</c:v>
                </c:pt>
                <c:pt idx="896">
                  <c:v>29.28</c:v>
                </c:pt>
                <c:pt idx="897">
                  <c:v>29.31</c:v>
                </c:pt>
                <c:pt idx="898">
                  <c:v>29.125</c:v>
                </c:pt>
                <c:pt idx="899">
                  <c:v>28.504999999999999</c:v>
                </c:pt>
                <c:pt idx="900">
                  <c:v>27.84</c:v>
                </c:pt>
                <c:pt idx="901">
                  <c:v>27.925000000000001</c:v>
                </c:pt>
                <c:pt idx="902">
                  <c:v>27.96</c:v>
                </c:pt>
                <c:pt idx="903">
                  <c:v>27.945</c:v>
                </c:pt>
                <c:pt idx="904">
                  <c:v>27.914999999999999</c:v>
                </c:pt>
                <c:pt idx="905">
                  <c:v>27.84</c:v>
                </c:pt>
                <c:pt idx="906">
                  <c:v>27.965</c:v>
                </c:pt>
                <c:pt idx="907">
                  <c:v>28.184999999999999</c:v>
                </c:pt>
                <c:pt idx="908">
                  <c:v>27.96</c:v>
                </c:pt>
                <c:pt idx="909">
                  <c:v>28.13</c:v>
                </c:pt>
                <c:pt idx="910">
                  <c:v>28.1</c:v>
                </c:pt>
                <c:pt idx="911">
                  <c:v>28.51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A3-4868-82B4-F3900DA0E8DE}"/>
            </c:ext>
          </c:extLst>
        </c:ser>
        <c:ser>
          <c:idx val="2"/>
          <c:order val="2"/>
          <c:tx>
            <c:strRef>
              <c:f>'איור 28ב נתונים'!$E$2</c:f>
              <c:strCache>
                <c:ptCount val="1"/>
                <c:pt idx="0">
                  <c:v>Israel</c:v>
                </c:pt>
              </c:strCache>
            </c:strRef>
          </c:tx>
          <c:spPr>
            <a:ln w="22225" cap="rnd">
              <a:solidFill>
                <a:srgbClr val="66D1E3"/>
              </a:solidFill>
              <a:round/>
            </a:ln>
            <a:effectLst/>
          </c:spPr>
          <c:marker>
            <c:symbol val="none"/>
          </c:marker>
          <c:cat>
            <c:numRef>
              <c:f>'איור 28ב נתונים'!$A$3:$A$1591</c:f>
              <c:numCache>
                <c:formatCode>m/d/yyyy</c:formatCode>
                <c:ptCount val="1589"/>
                <c:pt idx="0">
                  <c:v>44928</c:v>
                </c:pt>
                <c:pt idx="1">
                  <c:v>44929</c:v>
                </c:pt>
                <c:pt idx="2">
                  <c:v>44930</c:v>
                </c:pt>
                <c:pt idx="3">
                  <c:v>44931</c:v>
                </c:pt>
                <c:pt idx="4">
                  <c:v>44932</c:v>
                </c:pt>
                <c:pt idx="5">
                  <c:v>44935</c:v>
                </c:pt>
                <c:pt idx="6">
                  <c:v>44936</c:v>
                </c:pt>
                <c:pt idx="7">
                  <c:v>44937</c:v>
                </c:pt>
                <c:pt idx="8">
                  <c:v>44938</c:v>
                </c:pt>
                <c:pt idx="9">
                  <c:v>44939</c:v>
                </c:pt>
                <c:pt idx="10">
                  <c:v>44942</c:v>
                </c:pt>
                <c:pt idx="11">
                  <c:v>44943</c:v>
                </c:pt>
                <c:pt idx="12">
                  <c:v>44944</c:v>
                </c:pt>
                <c:pt idx="13">
                  <c:v>44945</c:v>
                </c:pt>
                <c:pt idx="14">
                  <c:v>44946</c:v>
                </c:pt>
                <c:pt idx="15">
                  <c:v>44949</c:v>
                </c:pt>
                <c:pt idx="16">
                  <c:v>44950</c:v>
                </c:pt>
                <c:pt idx="17">
                  <c:v>44951</c:v>
                </c:pt>
                <c:pt idx="18">
                  <c:v>44952</c:v>
                </c:pt>
                <c:pt idx="19">
                  <c:v>44953</c:v>
                </c:pt>
                <c:pt idx="20">
                  <c:v>44956</c:v>
                </c:pt>
                <c:pt idx="21">
                  <c:v>44957</c:v>
                </c:pt>
                <c:pt idx="22">
                  <c:v>44958</c:v>
                </c:pt>
                <c:pt idx="23">
                  <c:v>44959</c:v>
                </c:pt>
                <c:pt idx="24">
                  <c:v>44960</c:v>
                </c:pt>
                <c:pt idx="25">
                  <c:v>44963</c:v>
                </c:pt>
                <c:pt idx="26">
                  <c:v>44964</c:v>
                </c:pt>
                <c:pt idx="27">
                  <c:v>44965</c:v>
                </c:pt>
                <c:pt idx="28">
                  <c:v>44966</c:v>
                </c:pt>
                <c:pt idx="29">
                  <c:v>44967</c:v>
                </c:pt>
                <c:pt idx="30">
                  <c:v>44970</c:v>
                </c:pt>
                <c:pt idx="31">
                  <c:v>44971</c:v>
                </c:pt>
                <c:pt idx="32">
                  <c:v>44972</c:v>
                </c:pt>
                <c:pt idx="33">
                  <c:v>44973</c:v>
                </c:pt>
                <c:pt idx="34">
                  <c:v>44974</c:v>
                </c:pt>
                <c:pt idx="35">
                  <c:v>44977</c:v>
                </c:pt>
                <c:pt idx="36">
                  <c:v>44978</c:v>
                </c:pt>
                <c:pt idx="37">
                  <c:v>44979</c:v>
                </c:pt>
                <c:pt idx="38">
                  <c:v>44980</c:v>
                </c:pt>
                <c:pt idx="39">
                  <c:v>44981</c:v>
                </c:pt>
                <c:pt idx="40">
                  <c:v>44984</c:v>
                </c:pt>
                <c:pt idx="41">
                  <c:v>44985</c:v>
                </c:pt>
                <c:pt idx="42">
                  <c:v>44986</c:v>
                </c:pt>
                <c:pt idx="43">
                  <c:v>44987</c:v>
                </c:pt>
                <c:pt idx="44">
                  <c:v>44988</c:v>
                </c:pt>
                <c:pt idx="45">
                  <c:v>44991</c:v>
                </c:pt>
                <c:pt idx="46">
                  <c:v>44992</c:v>
                </c:pt>
                <c:pt idx="47">
                  <c:v>44993</c:v>
                </c:pt>
                <c:pt idx="48">
                  <c:v>44994</c:v>
                </c:pt>
                <c:pt idx="49">
                  <c:v>44995</c:v>
                </c:pt>
                <c:pt idx="50">
                  <c:v>44998</c:v>
                </c:pt>
                <c:pt idx="51">
                  <c:v>44999</c:v>
                </c:pt>
                <c:pt idx="52">
                  <c:v>45000</c:v>
                </c:pt>
                <c:pt idx="53">
                  <c:v>45001</c:v>
                </c:pt>
                <c:pt idx="54">
                  <c:v>45002</c:v>
                </c:pt>
                <c:pt idx="55">
                  <c:v>45005</c:v>
                </c:pt>
                <c:pt idx="56">
                  <c:v>45006</c:v>
                </c:pt>
                <c:pt idx="57">
                  <c:v>45007</c:v>
                </c:pt>
                <c:pt idx="58">
                  <c:v>45008</c:v>
                </c:pt>
                <c:pt idx="59">
                  <c:v>45009</c:v>
                </c:pt>
                <c:pt idx="60">
                  <c:v>45012</c:v>
                </c:pt>
                <c:pt idx="61">
                  <c:v>45013</c:v>
                </c:pt>
                <c:pt idx="62">
                  <c:v>45014</c:v>
                </c:pt>
                <c:pt idx="63">
                  <c:v>45015</c:v>
                </c:pt>
                <c:pt idx="64">
                  <c:v>45016</c:v>
                </c:pt>
                <c:pt idx="65">
                  <c:v>45019</c:v>
                </c:pt>
                <c:pt idx="66">
                  <c:v>45020</c:v>
                </c:pt>
                <c:pt idx="67">
                  <c:v>45021</c:v>
                </c:pt>
                <c:pt idx="68">
                  <c:v>45022</c:v>
                </c:pt>
                <c:pt idx="69">
                  <c:v>45023</c:v>
                </c:pt>
                <c:pt idx="70">
                  <c:v>45026</c:v>
                </c:pt>
                <c:pt idx="71">
                  <c:v>45027</c:v>
                </c:pt>
                <c:pt idx="72">
                  <c:v>45028</c:v>
                </c:pt>
                <c:pt idx="73">
                  <c:v>45029</c:v>
                </c:pt>
                <c:pt idx="74">
                  <c:v>45030</c:v>
                </c:pt>
                <c:pt idx="75">
                  <c:v>45033</c:v>
                </c:pt>
                <c:pt idx="76">
                  <c:v>45034</c:v>
                </c:pt>
                <c:pt idx="77">
                  <c:v>45035</c:v>
                </c:pt>
                <c:pt idx="78">
                  <c:v>45036</c:v>
                </c:pt>
                <c:pt idx="79">
                  <c:v>45037</c:v>
                </c:pt>
                <c:pt idx="80">
                  <c:v>45040</c:v>
                </c:pt>
                <c:pt idx="81">
                  <c:v>45041</c:v>
                </c:pt>
                <c:pt idx="82">
                  <c:v>45042</c:v>
                </c:pt>
                <c:pt idx="83">
                  <c:v>45043</c:v>
                </c:pt>
                <c:pt idx="84">
                  <c:v>45044</c:v>
                </c:pt>
                <c:pt idx="85">
                  <c:v>45047</c:v>
                </c:pt>
                <c:pt idx="86">
                  <c:v>45048</c:v>
                </c:pt>
                <c:pt idx="87">
                  <c:v>45049</c:v>
                </c:pt>
                <c:pt idx="88">
                  <c:v>45050</c:v>
                </c:pt>
                <c:pt idx="89">
                  <c:v>45051</c:v>
                </c:pt>
                <c:pt idx="90">
                  <c:v>45054</c:v>
                </c:pt>
                <c:pt idx="91">
                  <c:v>45055</c:v>
                </c:pt>
                <c:pt idx="92">
                  <c:v>45056</c:v>
                </c:pt>
                <c:pt idx="93">
                  <c:v>45057</c:v>
                </c:pt>
                <c:pt idx="94">
                  <c:v>45058</c:v>
                </c:pt>
                <c:pt idx="95">
                  <c:v>45061</c:v>
                </c:pt>
                <c:pt idx="96">
                  <c:v>45062</c:v>
                </c:pt>
                <c:pt idx="97">
                  <c:v>45063</c:v>
                </c:pt>
                <c:pt idx="98">
                  <c:v>45064</c:v>
                </c:pt>
                <c:pt idx="99">
                  <c:v>45065</c:v>
                </c:pt>
                <c:pt idx="100">
                  <c:v>45068</c:v>
                </c:pt>
                <c:pt idx="101">
                  <c:v>45069</c:v>
                </c:pt>
                <c:pt idx="102">
                  <c:v>45070</c:v>
                </c:pt>
                <c:pt idx="103">
                  <c:v>45071</c:v>
                </c:pt>
                <c:pt idx="104">
                  <c:v>45072</c:v>
                </c:pt>
                <c:pt idx="105">
                  <c:v>45075</c:v>
                </c:pt>
                <c:pt idx="106">
                  <c:v>45076</c:v>
                </c:pt>
                <c:pt idx="107">
                  <c:v>45077</c:v>
                </c:pt>
                <c:pt idx="108">
                  <c:v>45078</c:v>
                </c:pt>
                <c:pt idx="109">
                  <c:v>45079</c:v>
                </c:pt>
                <c:pt idx="110">
                  <c:v>45082</c:v>
                </c:pt>
                <c:pt idx="111">
                  <c:v>45083</c:v>
                </c:pt>
                <c:pt idx="112">
                  <c:v>45084</c:v>
                </c:pt>
                <c:pt idx="113">
                  <c:v>45085</c:v>
                </c:pt>
                <c:pt idx="114">
                  <c:v>45086</c:v>
                </c:pt>
                <c:pt idx="115">
                  <c:v>45089</c:v>
                </c:pt>
                <c:pt idx="116">
                  <c:v>45090</c:v>
                </c:pt>
                <c:pt idx="117">
                  <c:v>45091</c:v>
                </c:pt>
                <c:pt idx="118">
                  <c:v>45092</c:v>
                </c:pt>
                <c:pt idx="119">
                  <c:v>45093</c:v>
                </c:pt>
                <c:pt idx="120">
                  <c:v>45096</c:v>
                </c:pt>
                <c:pt idx="121">
                  <c:v>45097</c:v>
                </c:pt>
                <c:pt idx="122">
                  <c:v>45098</c:v>
                </c:pt>
                <c:pt idx="123">
                  <c:v>45099</c:v>
                </c:pt>
                <c:pt idx="124">
                  <c:v>45100</c:v>
                </c:pt>
                <c:pt idx="125">
                  <c:v>45103</c:v>
                </c:pt>
                <c:pt idx="126">
                  <c:v>45104</c:v>
                </c:pt>
                <c:pt idx="127">
                  <c:v>45105</c:v>
                </c:pt>
                <c:pt idx="128">
                  <c:v>45106</c:v>
                </c:pt>
                <c:pt idx="129">
                  <c:v>45107</c:v>
                </c:pt>
                <c:pt idx="130">
                  <c:v>45110</c:v>
                </c:pt>
                <c:pt idx="131">
                  <c:v>45111</c:v>
                </c:pt>
                <c:pt idx="132">
                  <c:v>45112</c:v>
                </c:pt>
                <c:pt idx="133">
                  <c:v>45113</c:v>
                </c:pt>
                <c:pt idx="134">
                  <c:v>45114</c:v>
                </c:pt>
                <c:pt idx="135">
                  <c:v>45117</c:v>
                </c:pt>
                <c:pt idx="136">
                  <c:v>45118</c:v>
                </c:pt>
                <c:pt idx="137">
                  <c:v>45119</c:v>
                </c:pt>
                <c:pt idx="138">
                  <c:v>45120</c:v>
                </c:pt>
                <c:pt idx="139">
                  <c:v>45121</c:v>
                </c:pt>
                <c:pt idx="140">
                  <c:v>45124</c:v>
                </c:pt>
                <c:pt idx="141">
                  <c:v>45125</c:v>
                </c:pt>
                <c:pt idx="142">
                  <c:v>45126</c:v>
                </c:pt>
                <c:pt idx="143">
                  <c:v>45127</c:v>
                </c:pt>
                <c:pt idx="144">
                  <c:v>45128</c:v>
                </c:pt>
                <c:pt idx="145">
                  <c:v>45131</c:v>
                </c:pt>
                <c:pt idx="146">
                  <c:v>45132</c:v>
                </c:pt>
                <c:pt idx="147">
                  <c:v>45133</c:v>
                </c:pt>
                <c:pt idx="148">
                  <c:v>45134</c:v>
                </c:pt>
                <c:pt idx="149">
                  <c:v>45135</c:v>
                </c:pt>
                <c:pt idx="150">
                  <c:v>45138</c:v>
                </c:pt>
                <c:pt idx="151">
                  <c:v>45139</c:v>
                </c:pt>
                <c:pt idx="152">
                  <c:v>45140</c:v>
                </c:pt>
                <c:pt idx="153">
                  <c:v>45141</c:v>
                </c:pt>
                <c:pt idx="154">
                  <c:v>45142</c:v>
                </c:pt>
                <c:pt idx="155">
                  <c:v>45145</c:v>
                </c:pt>
                <c:pt idx="156">
                  <c:v>45146</c:v>
                </c:pt>
                <c:pt idx="157">
                  <c:v>45147</c:v>
                </c:pt>
                <c:pt idx="158">
                  <c:v>45148</c:v>
                </c:pt>
                <c:pt idx="159">
                  <c:v>45149</c:v>
                </c:pt>
                <c:pt idx="160">
                  <c:v>45152</c:v>
                </c:pt>
                <c:pt idx="161">
                  <c:v>45153</c:v>
                </c:pt>
                <c:pt idx="162">
                  <c:v>45154</c:v>
                </c:pt>
                <c:pt idx="163">
                  <c:v>45155</c:v>
                </c:pt>
                <c:pt idx="164">
                  <c:v>45156</c:v>
                </c:pt>
                <c:pt idx="165">
                  <c:v>45159</c:v>
                </c:pt>
                <c:pt idx="166">
                  <c:v>45160</c:v>
                </c:pt>
                <c:pt idx="167">
                  <c:v>45161</c:v>
                </c:pt>
                <c:pt idx="168">
                  <c:v>45162</c:v>
                </c:pt>
                <c:pt idx="169">
                  <c:v>45163</c:v>
                </c:pt>
                <c:pt idx="170">
                  <c:v>45166</c:v>
                </c:pt>
                <c:pt idx="171">
                  <c:v>45167</c:v>
                </c:pt>
                <c:pt idx="172">
                  <c:v>45168</c:v>
                </c:pt>
                <c:pt idx="173">
                  <c:v>45169</c:v>
                </c:pt>
                <c:pt idx="174">
                  <c:v>45170</c:v>
                </c:pt>
                <c:pt idx="175">
                  <c:v>45173</c:v>
                </c:pt>
                <c:pt idx="176">
                  <c:v>45174</c:v>
                </c:pt>
                <c:pt idx="177">
                  <c:v>45175</c:v>
                </c:pt>
                <c:pt idx="178">
                  <c:v>45176</c:v>
                </c:pt>
                <c:pt idx="179">
                  <c:v>45177</c:v>
                </c:pt>
                <c:pt idx="180">
                  <c:v>45180</c:v>
                </c:pt>
                <c:pt idx="181">
                  <c:v>45181</c:v>
                </c:pt>
                <c:pt idx="182">
                  <c:v>45182</c:v>
                </c:pt>
                <c:pt idx="183">
                  <c:v>45183</c:v>
                </c:pt>
                <c:pt idx="184">
                  <c:v>45184</c:v>
                </c:pt>
                <c:pt idx="185">
                  <c:v>45187</c:v>
                </c:pt>
                <c:pt idx="186">
                  <c:v>45188</c:v>
                </c:pt>
                <c:pt idx="187">
                  <c:v>45189</c:v>
                </c:pt>
                <c:pt idx="188">
                  <c:v>45190</c:v>
                </c:pt>
                <c:pt idx="189">
                  <c:v>45191</c:v>
                </c:pt>
                <c:pt idx="190">
                  <c:v>45194</c:v>
                </c:pt>
                <c:pt idx="191">
                  <c:v>45195</c:v>
                </c:pt>
                <c:pt idx="192">
                  <c:v>45196</c:v>
                </c:pt>
                <c:pt idx="193">
                  <c:v>45197</c:v>
                </c:pt>
                <c:pt idx="194">
                  <c:v>45198</c:v>
                </c:pt>
                <c:pt idx="195">
                  <c:v>45201</c:v>
                </c:pt>
                <c:pt idx="196">
                  <c:v>45202</c:v>
                </c:pt>
                <c:pt idx="197">
                  <c:v>45203</c:v>
                </c:pt>
                <c:pt idx="198">
                  <c:v>45204</c:v>
                </c:pt>
                <c:pt idx="199">
                  <c:v>45205</c:v>
                </c:pt>
                <c:pt idx="200">
                  <c:v>45208</c:v>
                </c:pt>
                <c:pt idx="201">
                  <c:v>45209</c:v>
                </c:pt>
                <c:pt idx="202">
                  <c:v>45210</c:v>
                </c:pt>
                <c:pt idx="203">
                  <c:v>45211</c:v>
                </c:pt>
                <c:pt idx="204">
                  <c:v>45212</c:v>
                </c:pt>
                <c:pt idx="205">
                  <c:v>45215</c:v>
                </c:pt>
                <c:pt idx="206">
                  <c:v>45216</c:v>
                </c:pt>
                <c:pt idx="207">
                  <c:v>45217</c:v>
                </c:pt>
                <c:pt idx="208">
                  <c:v>45218</c:v>
                </c:pt>
                <c:pt idx="209">
                  <c:v>45219</c:v>
                </c:pt>
                <c:pt idx="210">
                  <c:v>45222</c:v>
                </c:pt>
                <c:pt idx="211">
                  <c:v>45223</c:v>
                </c:pt>
                <c:pt idx="212">
                  <c:v>45224</c:v>
                </c:pt>
                <c:pt idx="213">
                  <c:v>45225</c:v>
                </c:pt>
                <c:pt idx="214">
                  <c:v>45226</c:v>
                </c:pt>
                <c:pt idx="215">
                  <c:v>45229</c:v>
                </c:pt>
                <c:pt idx="216">
                  <c:v>45230</c:v>
                </c:pt>
                <c:pt idx="217">
                  <c:v>45231</c:v>
                </c:pt>
                <c:pt idx="218">
                  <c:v>45232</c:v>
                </c:pt>
                <c:pt idx="219">
                  <c:v>45233</c:v>
                </c:pt>
                <c:pt idx="220">
                  <c:v>45236</c:v>
                </c:pt>
                <c:pt idx="221">
                  <c:v>45237</c:v>
                </c:pt>
                <c:pt idx="222">
                  <c:v>45238</c:v>
                </c:pt>
                <c:pt idx="223">
                  <c:v>45239</c:v>
                </c:pt>
                <c:pt idx="224">
                  <c:v>45240</c:v>
                </c:pt>
                <c:pt idx="225">
                  <c:v>45243</c:v>
                </c:pt>
                <c:pt idx="226">
                  <c:v>45244</c:v>
                </c:pt>
                <c:pt idx="227">
                  <c:v>45245</c:v>
                </c:pt>
                <c:pt idx="228">
                  <c:v>45246</c:v>
                </c:pt>
                <c:pt idx="229">
                  <c:v>45247</c:v>
                </c:pt>
                <c:pt idx="230">
                  <c:v>45250</c:v>
                </c:pt>
                <c:pt idx="231">
                  <c:v>45251</c:v>
                </c:pt>
                <c:pt idx="232">
                  <c:v>45252</c:v>
                </c:pt>
                <c:pt idx="233">
                  <c:v>45253</c:v>
                </c:pt>
                <c:pt idx="234">
                  <c:v>45254</c:v>
                </c:pt>
                <c:pt idx="235">
                  <c:v>45257</c:v>
                </c:pt>
                <c:pt idx="236">
                  <c:v>45258</c:v>
                </c:pt>
                <c:pt idx="237">
                  <c:v>45259</c:v>
                </c:pt>
                <c:pt idx="238">
                  <c:v>45260</c:v>
                </c:pt>
                <c:pt idx="239">
                  <c:v>45261</c:v>
                </c:pt>
                <c:pt idx="240">
                  <c:v>45264</c:v>
                </c:pt>
                <c:pt idx="241">
                  <c:v>45265</c:v>
                </c:pt>
                <c:pt idx="242">
                  <c:v>45266</c:v>
                </c:pt>
                <c:pt idx="243">
                  <c:v>45267</c:v>
                </c:pt>
                <c:pt idx="244">
                  <c:v>45268</c:v>
                </c:pt>
                <c:pt idx="245">
                  <c:v>45271</c:v>
                </c:pt>
                <c:pt idx="246">
                  <c:v>45272</c:v>
                </c:pt>
                <c:pt idx="247">
                  <c:v>45273</c:v>
                </c:pt>
                <c:pt idx="248">
                  <c:v>45274</c:v>
                </c:pt>
                <c:pt idx="249">
                  <c:v>45275</c:v>
                </c:pt>
                <c:pt idx="250">
                  <c:v>45278</c:v>
                </c:pt>
                <c:pt idx="251">
                  <c:v>45279</c:v>
                </c:pt>
                <c:pt idx="252">
                  <c:v>45280</c:v>
                </c:pt>
                <c:pt idx="253">
                  <c:v>45281</c:v>
                </c:pt>
                <c:pt idx="254">
                  <c:v>45282</c:v>
                </c:pt>
                <c:pt idx="255">
                  <c:v>45285</c:v>
                </c:pt>
                <c:pt idx="256">
                  <c:v>45286</c:v>
                </c:pt>
                <c:pt idx="257">
                  <c:v>45287</c:v>
                </c:pt>
                <c:pt idx="258">
                  <c:v>45288</c:v>
                </c:pt>
                <c:pt idx="259">
                  <c:v>45289</c:v>
                </c:pt>
                <c:pt idx="260">
                  <c:v>45292</c:v>
                </c:pt>
                <c:pt idx="261">
                  <c:v>45293</c:v>
                </c:pt>
                <c:pt idx="262">
                  <c:v>45294</c:v>
                </c:pt>
                <c:pt idx="263">
                  <c:v>45295</c:v>
                </c:pt>
                <c:pt idx="264">
                  <c:v>45296</c:v>
                </c:pt>
                <c:pt idx="265">
                  <c:v>45299</c:v>
                </c:pt>
                <c:pt idx="266">
                  <c:v>45300</c:v>
                </c:pt>
                <c:pt idx="267">
                  <c:v>45301</c:v>
                </c:pt>
                <c:pt idx="268">
                  <c:v>45302</c:v>
                </c:pt>
                <c:pt idx="269">
                  <c:v>45303</c:v>
                </c:pt>
                <c:pt idx="270">
                  <c:v>45306</c:v>
                </c:pt>
                <c:pt idx="271">
                  <c:v>45307</c:v>
                </c:pt>
                <c:pt idx="272">
                  <c:v>45308</c:v>
                </c:pt>
                <c:pt idx="273">
                  <c:v>45309</c:v>
                </c:pt>
                <c:pt idx="274">
                  <c:v>45310</c:v>
                </c:pt>
                <c:pt idx="275">
                  <c:v>45313</c:v>
                </c:pt>
                <c:pt idx="276">
                  <c:v>45314</c:v>
                </c:pt>
                <c:pt idx="277">
                  <c:v>45315</c:v>
                </c:pt>
                <c:pt idx="278">
                  <c:v>45316</c:v>
                </c:pt>
                <c:pt idx="279">
                  <c:v>45317</c:v>
                </c:pt>
                <c:pt idx="280">
                  <c:v>45320</c:v>
                </c:pt>
                <c:pt idx="281">
                  <c:v>45321</c:v>
                </c:pt>
                <c:pt idx="282">
                  <c:v>45322</c:v>
                </c:pt>
                <c:pt idx="283">
                  <c:v>45323</c:v>
                </c:pt>
                <c:pt idx="284">
                  <c:v>45324</c:v>
                </c:pt>
                <c:pt idx="285">
                  <c:v>45327</c:v>
                </c:pt>
                <c:pt idx="286">
                  <c:v>45328</c:v>
                </c:pt>
                <c:pt idx="287">
                  <c:v>45329</c:v>
                </c:pt>
                <c:pt idx="288">
                  <c:v>45330</c:v>
                </c:pt>
                <c:pt idx="289">
                  <c:v>45331</c:v>
                </c:pt>
                <c:pt idx="290">
                  <c:v>45334</c:v>
                </c:pt>
                <c:pt idx="291">
                  <c:v>45335</c:v>
                </c:pt>
                <c:pt idx="292">
                  <c:v>45336</c:v>
                </c:pt>
                <c:pt idx="293">
                  <c:v>45337</c:v>
                </c:pt>
                <c:pt idx="294">
                  <c:v>45338</c:v>
                </c:pt>
                <c:pt idx="295">
                  <c:v>45341</c:v>
                </c:pt>
                <c:pt idx="296">
                  <c:v>45342</c:v>
                </c:pt>
                <c:pt idx="297">
                  <c:v>45343</c:v>
                </c:pt>
                <c:pt idx="298">
                  <c:v>45344</c:v>
                </c:pt>
                <c:pt idx="299">
                  <c:v>45345</c:v>
                </c:pt>
                <c:pt idx="300">
                  <c:v>45348</c:v>
                </c:pt>
                <c:pt idx="301">
                  <c:v>45349</c:v>
                </c:pt>
                <c:pt idx="302">
                  <c:v>45350</c:v>
                </c:pt>
                <c:pt idx="303">
                  <c:v>45351</c:v>
                </c:pt>
                <c:pt idx="304">
                  <c:v>45352</c:v>
                </c:pt>
                <c:pt idx="305">
                  <c:v>45355</c:v>
                </c:pt>
                <c:pt idx="306">
                  <c:v>45356</c:v>
                </c:pt>
                <c:pt idx="307">
                  <c:v>45357</c:v>
                </c:pt>
                <c:pt idx="308">
                  <c:v>45358</c:v>
                </c:pt>
                <c:pt idx="309">
                  <c:v>45359</c:v>
                </c:pt>
                <c:pt idx="310">
                  <c:v>45362</c:v>
                </c:pt>
                <c:pt idx="311">
                  <c:v>45363</c:v>
                </c:pt>
                <c:pt idx="312">
                  <c:v>45364</c:v>
                </c:pt>
                <c:pt idx="313">
                  <c:v>45365</c:v>
                </c:pt>
                <c:pt idx="314">
                  <c:v>45366</c:v>
                </c:pt>
                <c:pt idx="315">
                  <c:v>45369</c:v>
                </c:pt>
                <c:pt idx="316">
                  <c:v>45370</c:v>
                </c:pt>
                <c:pt idx="317">
                  <c:v>45371</c:v>
                </c:pt>
                <c:pt idx="318">
                  <c:v>45372</c:v>
                </c:pt>
                <c:pt idx="319">
                  <c:v>45373</c:v>
                </c:pt>
                <c:pt idx="320">
                  <c:v>45376</c:v>
                </c:pt>
                <c:pt idx="321">
                  <c:v>45377</c:v>
                </c:pt>
                <c:pt idx="322">
                  <c:v>45378</c:v>
                </c:pt>
                <c:pt idx="323">
                  <c:v>45379</c:v>
                </c:pt>
                <c:pt idx="324">
                  <c:v>45380</c:v>
                </c:pt>
                <c:pt idx="325">
                  <c:v>45383</c:v>
                </c:pt>
                <c:pt idx="326">
                  <c:v>45384</c:v>
                </c:pt>
                <c:pt idx="327">
                  <c:v>45385</c:v>
                </c:pt>
                <c:pt idx="328">
                  <c:v>45386</c:v>
                </c:pt>
                <c:pt idx="329">
                  <c:v>45387</c:v>
                </c:pt>
                <c:pt idx="330">
                  <c:v>45390</c:v>
                </c:pt>
                <c:pt idx="331">
                  <c:v>45391</c:v>
                </c:pt>
                <c:pt idx="332">
                  <c:v>45392</c:v>
                </c:pt>
                <c:pt idx="333">
                  <c:v>45393</c:v>
                </c:pt>
                <c:pt idx="334">
                  <c:v>45394</c:v>
                </c:pt>
                <c:pt idx="335">
                  <c:v>45397</c:v>
                </c:pt>
                <c:pt idx="336">
                  <c:v>45398</c:v>
                </c:pt>
                <c:pt idx="337">
                  <c:v>45399</c:v>
                </c:pt>
                <c:pt idx="338">
                  <c:v>45400</c:v>
                </c:pt>
                <c:pt idx="339">
                  <c:v>45401</c:v>
                </c:pt>
                <c:pt idx="340">
                  <c:v>45404</c:v>
                </c:pt>
                <c:pt idx="341">
                  <c:v>45405</c:v>
                </c:pt>
                <c:pt idx="342">
                  <c:v>45406</c:v>
                </c:pt>
                <c:pt idx="343">
                  <c:v>45407</c:v>
                </c:pt>
                <c:pt idx="344">
                  <c:v>45408</c:v>
                </c:pt>
                <c:pt idx="345">
                  <c:v>45411</c:v>
                </c:pt>
                <c:pt idx="346">
                  <c:v>45412</c:v>
                </c:pt>
                <c:pt idx="347">
                  <c:v>45413</c:v>
                </c:pt>
                <c:pt idx="348">
                  <c:v>45414</c:v>
                </c:pt>
                <c:pt idx="349">
                  <c:v>45415</c:v>
                </c:pt>
                <c:pt idx="350">
                  <c:v>45418</c:v>
                </c:pt>
                <c:pt idx="351">
                  <c:v>45419</c:v>
                </c:pt>
                <c:pt idx="352">
                  <c:v>45420</c:v>
                </c:pt>
                <c:pt idx="353">
                  <c:v>45421</c:v>
                </c:pt>
                <c:pt idx="354">
                  <c:v>45422</c:v>
                </c:pt>
                <c:pt idx="355">
                  <c:v>45425</c:v>
                </c:pt>
                <c:pt idx="356">
                  <c:v>45426</c:v>
                </c:pt>
                <c:pt idx="357">
                  <c:v>45427</c:v>
                </c:pt>
                <c:pt idx="358">
                  <c:v>45428</c:v>
                </c:pt>
                <c:pt idx="359">
                  <c:v>45429</c:v>
                </c:pt>
                <c:pt idx="360">
                  <c:v>45432</c:v>
                </c:pt>
                <c:pt idx="361">
                  <c:v>45433</c:v>
                </c:pt>
                <c:pt idx="362">
                  <c:v>45434</c:v>
                </c:pt>
                <c:pt idx="363">
                  <c:v>45435</c:v>
                </c:pt>
                <c:pt idx="364">
                  <c:v>45436</c:v>
                </c:pt>
                <c:pt idx="365">
                  <c:v>45439</c:v>
                </c:pt>
                <c:pt idx="366">
                  <c:v>45440</c:v>
                </c:pt>
                <c:pt idx="367">
                  <c:v>45441</c:v>
                </c:pt>
                <c:pt idx="368">
                  <c:v>45442</c:v>
                </c:pt>
                <c:pt idx="369">
                  <c:v>45443</c:v>
                </c:pt>
                <c:pt idx="370">
                  <c:v>45446</c:v>
                </c:pt>
                <c:pt idx="371">
                  <c:v>45447</c:v>
                </c:pt>
                <c:pt idx="372">
                  <c:v>45448</c:v>
                </c:pt>
                <c:pt idx="373">
                  <c:v>45449</c:v>
                </c:pt>
                <c:pt idx="374">
                  <c:v>45450</c:v>
                </c:pt>
                <c:pt idx="375">
                  <c:v>45453</c:v>
                </c:pt>
                <c:pt idx="376">
                  <c:v>45454</c:v>
                </c:pt>
                <c:pt idx="377">
                  <c:v>45455</c:v>
                </c:pt>
                <c:pt idx="378">
                  <c:v>45456</c:v>
                </c:pt>
                <c:pt idx="379">
                  <c:v>45457</c:v>
                </c:pt>
                <c:pt idx="380">
                  <c:v>45460</c:v>
                </c:pt>
                <c:pt idx="381">
                  <c:v>45461</c:v>
                </c:pt>
                <c:pt idx="382">
                  <c:v>45462</c:v>
                </c:pt>
                <c:pt idx="383">
                  <c:v>45463</c:v>
                </c:pt>
                <c:pt idx="384">
                  <c:v>45464</c:v>
                </c:pt>
                <c:pt idx="385">
                  <c:v>45467</c:v>
                </c:pt>
                <c:pt idx="386">
                  <c:v>45468</c:v>
                </c:pt>
                <c:pt idx="387">
                  <c:v>45469</c:v>
                </c:pt>
                <c:pt idx="388">
                  <c:v>45470</c:v>
                </c:pt>
                <c:pt idx="389">
                  <c:v>45471</c:v>
                </c:pt>
                <c:pt idx="390">
                  <c:v>45474</c:v>
                </c:pt>
                <c:pt idx="391">
                  <c:v>45475</c:v>
                </c:pt>
                <c:pt idx="392">
                  <c:v>45476</c:v>
                </c:pt>
                <c:pt idx="393">
                  <c:v>45477</c:v>
                </c:pt>
                <c:pt idx="394">
                  <c:v>45478</c:v>
                </c:pt>
                <c:pt idx="395">
                  <c:v>45481</c:v>
                </c:pt>
                <c:pt idx="396">
                  <c:v>45482</c:v>
                </c:pt>
                <c:pt idx="397">
                  <c:v>45483</c:v>
                </c:pt>
                <c:pt idx="398">
                  <c:v>45484</c:v>
                </c:pt>
                <c:pt idx="399">
                  <c:v>45485</c:v>
                </c:pt>
                <c:pt idx="400">
                  <c:v>45488</c:v>
                </c:pt>
                <c:pt idx="401">
                  <c:v>45489</c:v>
                </c:pt>
                <c:pt idx="402">
                  <c:v>45490</c:v>
                </c:pt>
                <c:pt idx="403">
                  <c:v>45491</c:v>
                </c:pt>
                <c:pt idx="404">
                  <c:v>45492</c:v>
                </c:pt>
                <c:pt idx="405">
                  <c:v>45495</c:v>
                </c:pt>
                <c:pt idx="406">
                  <c:v>45496</c:v>
                </c:pt>
                <c:pt idx="407">
                  <c:v>45497</c:v>
                </c:pt>
                <c:pt idx="408">
                  <c:v>45498</c:v>
                </c:pt>
                <c:pt idx="409">
                  <c:v>45499</c:v>
                </c:pt>
                <c:pt idx="410">
                  <c:v>45502</c:v>
                </c:pt>
                <c:pt idx="411">
                  <c:v>45503</c:v>
                </c:pt>
                <c:pt idx="412">
                  <c:v>45504</c:v>
                </c:pt>
                <c:pt idx="413">
                  <c:v>45505</c:v>
                </c:pt>
                <c:pt idx="414">
                  <c:v>45506</c:v>
                </c:pt>
                <c:pt idx="415">
                  <c:v>45509</c:v>
                </c:pt>
                <c:pt idx="416">
                  <c:v>45510</c:v>
                </c:pt>
                <c:pt idx="417">
                  <c:v>45511</c:v>
                </c:pt>
                <c:pt idx="418">
                  <c:v>45512</c:v>
                </c:pt>
                <c:pt idx="419">
                  <c:v>45513</c:v>
                </c:pt>
                <c:pt idx="420">
                  <c:v>45516</c:v>
                </c:pt>
                <c:pt idx="421">
                  <c:v>45517</c:v>
                </c:pt>
                <c:pt idx="422">
                  <c:v>45518</c:v>
                </c:pt>
                <c:pt idx="423">
                  <c:v>45519</c:v>
                </c:pt>
                <c:pt idx="424">
                  <c:v>45520</c:v>
                </c:pt>
                <c:pt idx="425">
                  <c:v>45523</c:v>
                </c:pt>
                <c:pt idx="426">
                  <c:v>45524</c:v>
                </c:pt>
                <c:pt idx="427">
                  <c:v>45525</c:v>
                </c:pt>
                <c:pt idx="428">
                  <c:v>45526</c:v>
                </c:pt>
                <c:pt idx="429">
                  <c:v>45527</c:v>
                </c:pt>
                <c:pt idx="430">
                  <c:v>45530</c:v>
                </c:pt>
                <c:pt idx="431">
                  <c:v>45531</c:v>
                </c:pt>
                <c:pt idx="432">
                  <c:v>45532</c:v>
                </c:pt>
                <c:pt idx="433">
                  <c:v>45533</c:v>
                </c:pt>
                <c:pt idx="434">
                  <c:v>45534</c:v>
                </c:pt>
                <c:pt idx="435">
                  <c:v>45537</c:v>
                </c:pt>
                <c:pt idx="436">
                  <c:v>45538</c:v>
                </c:pt>
                <c:pt idx="437">
                  <c:v>45539</c:v>
                </c:pt>
                <c:pt idx="438">
                  <c:v>45540</c:v>
                </c:pt>
                <c:pt idx="439">
                  <c:v>45541</c:v>
                </c:pt>
                <c:pt idx="440">
                  <c:v>45544</c:v>
                </c:pt>
                <c:pt idx="441">
                  <c:v>45545</c:v>
                </c:pt>
                <c:pt idx="442">
                  <c:v>45546</c:v>
                </c:pt>
                <c:pt idx="443">
                  <c:v>45547</c:v>
                </c:pt>
                <c:pt idx="444">
                  <c:v>45548</c:v>
                </c:pt>
                <c:pt idx="445">
                  <c:v>45551</c:v>
                </c:pt>
                <c:pt idx="446">
                  <c:v>45552</c:v>
                </c:pt>
                <c:pt idx="447">
                  <c:v>45553</c:v>
                </c:pt>
                <c:pt idx="448">
                  <c:v>45554</c:v>
                </c:pt>
                <c:pt idx="449">
                  <c:v>45555</c:v>
                </c:pt>
                <c:pt idx="450">
                  <c:v>45558</c:v>
                </c:pt>
                <c:pt idx="451">
                  <c:v>45559</c:v>
                </c:pt>
                <c:pt idx="452">
                  <c:v>45560</c:v>
                </c:pt>
                <c:pt idx="453">
                  <c:v>45561</c:v>
                </c:pt>
                <c:pt idx="454">
                  <c:v>45562</c:v>
                </c:pt>
                <c:pt idx="455">
                  <c:v>45565</c:v>
                </c:pt>
                <c:pt idx="456">
                  <c:v>45566</c:v>
                </c:pt>
                <c:pt idx="457">
                  <c:v>45567</c:v>
                </c:pt>
                <c:pt idx="458">
                  <c:v>45568</c:v>
                </c:pt>
                <c:pt idx="459">
                  <c:v>45569</c:v>
                </c:pt>
                <c:pt idx="460">
                  <c:v>45572</c:v>
                </c:pt>
                <c:pt idx="461">
                  <c:v>45573</c:v>
                </c:pt>
                <c:pt idx="462">
                  <c:v>45574</c:v>
                </c:pt>
                <c:pt idx="463">
                  <c:v>45575</c:v>
                </c:pt>
                <c:pt idx="464">
                  <c:v>45576</c:v>
                </c:pt>
                <c:pt idx="465">
                  <c:v>45579</c:v>
                </c:pt>
                <c:pt idx="466">
                  <c:v>45580</c:v>
                </c:pt>
                <c:pt idx="467">
                  <c:v>45581</c:v>
                </c:pt>
                <c:pt idx="468">
                  <c:v>45582</c:v>
                </c:pt>
                <c:pt idx="469">
                  <c:v>45583</c:v>
                </c:pt>
                <c:pt idx="470">
                  <c:v>45586</c:v>
                </c:pt>
                <c:pt idx="471">
                  <c:v>45587</c:v>
                </c:pt>
                <c:pt idx="472">
                  <c:v>45588</c:v>
                </c:pt>
                <c:pt idx="473">
                  <c:v>45589</c:v>
                </c:pt>
                <c:pt idx="474">
                  <c:v>45590</c:v>
                </c:pt>
                <c:pt idx="475">
                  <c:v>45593</c:v>
                </c:pt>
                <c:pt idx="476">
                  <c:v>45594</c:v>
                </c:pt>
                <c:pt idx="477">
                  <c:v>45595</c:v>
                </c:pt>
                <c:pt idx="478">
                  <c:v>45596</c:v>
                </c:pt>
                <c:pt idx="479">
                  <c:v>45597</c:v>
                </c:pt>
                <c:pt idx="480">
                  <c:v>45600</c:v>
                </c:pt>
                <c:pt idx="481">
                  <c:v>45601</c:v>
                </c:pt>
                <c:pt idx="482">
                  <c:v>45602</c:v>
                </c:pt>
                <c:pt idx="483">
                  <c:v>45603</c:v>
                </c:pt>
                <c:pt idx="484">
                  <c:v>45604</c:v>
                </c:pt>
                <c:pt idx="485">
                  <c:v>45607</c:v>
                </c:pt>
                <c:pt idx="486">
                  <c:v>45608</c:v>
                </c:pt>
                <c:pt idx="487">
                  <c:v>45609</c:v>
                </c:pt>
                <c:pt idx="488">
                  <c:v>45610</c:v>
                </c:pt>
                <c:pt idx="489">
                  <c:v>45611</c:v>
                </c:pt>
                <c:pt idx="490">
                  <c:v>45614</c:v>
                </c:pt>
                <c:pt idx="491">
                  <c:v>45615</c:v>
                </c:pt>
                <c:pt idx="492">
                  <c:v>45616</c:v>
                </c:pt>
                <c:pt idx="493">
                  <c:v>45617</c:v>
                </c:pt>
                <c:pt idx="494">
                  <c:v>45618</c:v>
                </c:pt>
                <c:pt idx="495">
                  <c:v>45621</c:v>
                </c:pt>
                <c:pt idx="496">
                  <c:v>45622</c:v>
                </c:pt>
                <c:pt idx="497">
                  <c:v>45623</c:v>
                </c:pt>
                <c:pt idx="498">
                  <c:v>45624</c:v>
                </c:pt>
                <c:pt idx="499">
                  <c:v>45625</c:v>
                </c:pt>
                <c:pt idx="500">
                  <c:v>45628</c:v>
                </c:pt>
                <c:pt idx="501">
                  <c:v>45629</c:v>
                </c:pt>
                <c:pt idx="502">
                  <c:v>45630</c:v>
                </c:pt>
                <c:pt idx="503">
                  <c:v>45631</c:v>
                </c:pt>
                <c:pt idx="504">
                  <c:v>45632</c:v>
                </c:pt>
                <c:pt idx="505">
                  <c:v>45635</c:v>
                </c:pt>
                <c:pt idx="506">
                  <c:v>45636</c:v>
                </c:pt>
                <c:pt idx="507">
                  <c:v>45637</c:v>
                </c:pt>
                <c:pt idx="508">
                  <c:v>45638</c:v>
                </c:pt>
                <c:pt idx="509">
                  <c:v>45639</c:v>
                </c:pt>
                <c:pt idx="510">
                  <c:v>45642</c:v>
                </c:pt>
                <c:pt idx="511">
                  <c:v>45643</c:v>
                </c:pt>
                <c:pt idx="512">
                  <c:v>45644</c:v>
                </c:pt>
                <c:pt idx="513">
                  <c:v>45645</c:v>
                </c:pt>
                <c:pt idx="514">
                  <c:v>45646</c:v>
                </c:pt>
                <c:pt idx="515">
                  <c:v>45649</c:v>
                </c:pt>
                <c:pt idx="516">
                  <c:v>45650</c:v>
                </c:pt>
                <c:pt idx="517">
                  <c:v>45651</c:v>
                </c:pt>
                <c:pt idx="518">
                  <c:v>45652</c:v>
                </c:pt>
                <c:pt idx="519">
                  <c:v>45653</c:v>
                </c:pt>
                <c:pt idx="520">
                  <c:v>45656</c:v>
                </c:pt>
                <c:pt idx="521">
                  <c:v>45657</c:v>
                </c:pt>
                <c:pt idx="522">
                  <c:v>45658</c:v>
                </c:pt>
                <c:pt idx="523">
                  <c:v>45659</c:v>
                </c:pt>
                <c:pt idx="524">
                  <c:v>45660</c:v>
                </c:pt>
                <c:pt idx="525">
                  <c:v>45663</c:v>
                </c:pt>
                <c:pt idx="526">
                  <c:v>45664</c:v>
                </c:pt>
                <c:pt idx="527">
                  <c:v>45665</c:v>
                </c:pt>
                <c:pt idx="528">
                  <c:v>45666</c:v>
                </c:pt>
                <c:pt idx="529">
                  <c:v>45667</c:v>
                </c:pt>
                <c:pt idx="530">
                  <c:v>45670</c:v>
                </c:pt>
                <c:pt idx="531">
                  <c:v>45671</c:v>
                </c:pt>
                <c:pt idx="532">
                  <c:v>45672</c:v>
                </c:pt>
                <c:pt idx="533">
                  <c:v>45673</c:v>
                </c:pt>
                <c:pt idx="534">
                  <c:v>45674</c:v>
                </c:pt>
                <c:pt idx="535">
                  <c:v>45677</c:v>
                </c:pt>
                <c:pt idx="536">
                  <c:v>45678</c:v>
                </c:pt>
                <c:pt idx="537">
                  <c:v>45679</c:v>
                </c:pt>
                <c:pt idx="538">
                  <c:v>45680</c:v>
                </c:pt>
                <c:pt idx="539">
                  <c:v>45681</c:v>
                </c:pt>
                <c:pt idx="540">
                  <c:v>45684</c:v>
                </c:pt>
                <c:pt idx="541">
                  <c:v>45685</c:v>
                </c:pt>
                <c:pt idx="542">
                  <c:v>45686</c:v>
                </c:pt>
                <c:pt idx="543">
                  <c:v>45687</c:v>
                </c:pt>
                <c:pt idx="544">
                  <c:v>45688</c:v>
                </c:pt>
                <c:pt idx="545">
                  <c:v>45691</c:v>
                </c:pt>
                <c:pt idx="546">
                  <c:v>45692</c:v>
                </c:pt>
                <c:pt idx="547">
                  <c:v>45693</c:v>
                </c:pt>
                <c:pt idx="548">
                  <c:v>45694</c:v>
                </c:pt>
                <c:pt idx="549">
                  <c:v>45695</c:v>
                </c:pt>
                <c:pt idx="550">
                  <c:v>45698</c:v>
                </c:pt>
                <c:pt idx="551">
                  <c:v>45699</c:v>
                </c:pt>
                <c:pt idx="552">
                  <c:v>45700</c:v>
                </c:pt>
                <c:pt idx="553">
                  <c:v>45701</c:v>
                </c:pt>
                <c:pt idx="554">
                  <c:v>45702</c:v>
                </c:pt>
                <c:pt idx="555">
                  <c:v>45705</c:v>
                </c:pt>
                <c:pt idx="556">
                  <c:v>45706</c:v>
                </c:pt>
                <c:pt idx="557">
                  <c:v>45707</c:v>
                </c:pt>
                <c:pt idx="558">
                  <c:v>45708</c:v>
                </c:pt>
                <c:pt idx="559">
                  <c:v>45709</c:v>
                </c:pt>
                <c:pt idx="560">
                  <c:v>45712</c:v>
                </c:pt>
                <c:pt idx="561">
                  <c:v>45713</c:v>
                </c:pt>
                <c:pt idx="562">
                  <c:v>45714</c:v>
                </c:pt>
                <c:pt idx="563">
                  <c:v>45715</c:v>
                </c:pt>
                <c:pt idx="564">
                  <c:v>45716</c:v>
                </c:pt>
                <c:pt idx="565">
                  <c:v>45719</c:v>
                </c:pt>
                <c:pt idx="566">
                  <c:v>45720</c:v>
                </c:pt>
                <c:pt idx="567">
                  <c:v>45721</c:v>
                </c:pt>
                <c:pt idx="568">
                  <c:v>45722</c:v>
                </c:pt>
                <c:pt idx="569">
                  <c:v>45723</c:v>
                </c:pt>
                <c:pt idx="570">
                  <c:v>45726</c:v>
                </c:pt>
                <c:pt idx="571">
                  <c:v>45727</c:v>
                </c:pt>
                <c:pt idx="572">
                  <c:v>45728</c:v>
                </c:pt>
                <c:pt idx="573">
                  <c:v>45729</c:v>
                </c:pt>
                <c:pt idx="574">
                  <c:v>45730</c:v>
                </c:pt>
                <c:pt idx="575">
                  <c:v>45733</c:v>
                </c:pt>
                <c:pt idx="576">
                  <c:v>45734</c:v>
                </c:pt>
                <c:pt idx="577">
                  <c:v>45735</c:v>
                </c:pt>
                <c:pt idx="578">
                  <c:v>45736</c:v>
                </c:pt>
                <c:pt idx="579">
                  <c:v>45737</c:v>
                </c:pt>
                <c:pt idx="580">
                  <c:v>45740</c:v>
                </c:pt>
                <c:pt idx="581">
                  <c:v>45741</c:v>
                </c:pt>
                <c:pt idx="582">
                  <c:v>45742</c:v>
                </c:pt>
                <c:pt idx="583">
                  <c:v>45743</c:v>
                </c:pt>
                <c:pt idx="584">
                  <c:v>45744</c:v>
                </c:pt>
                <c:pt idx="585">
                  <c:v>45747</c:v>
                </c:pt>
                <c:pt idx="586">
                  <c:v>45748</c:v>
                </c:pt>
                <c:pt idx="587">
                  <c:v>45749</c:v>
                </c:pt>
                <c:pt idx="588">
                  <c:v>45750</c:v>
                </c:pt>
                <c:pt idx="589">
                  <c:v>45751</c:v>
                </c:pt>
                <c:pt idx="590">
                  <c:v>45754</c:v>
                </c:pt>
                <c:pt idx="591">
                  <c:v>45755</c:v>
                </c:pt>
                <c:pt idx="592">
                  <c:v>45756</c:v>
                </c:pt>
                <c:pt idx="593">
                  <c:v>45757</c:v>
                </c:pt>
                <c:pt idx="594">
                  <c:v>45758</c:v>
                </c:pt>
                <c:pt idx="595">
                  <c:v>45761</c:v>
                </c:pt>
                <c:pt idx="596">
                  <c:v>45762</c:v>
                </c:pt>
                <c:pt idx="597">
                  <c:v>45763</c:v>
                </c:pt>
                <c:pt idx="598">
                  <c:v>45764</c:v>
                </c:pt>
                <c:pt idx="599">
                  <c:v>45765</c:v>
                </c:pt>
                <c:pt idx="600">
                  <c:v>45768</c:v>
                </c:pt>
                <c:pt idx="601">
                  <c:v>45769</c:v>
                </c:pt>
                <c:pt idx="602">
                  <c:v>45770</c:v>
                </c:pt>
                <c:pt idx="603">
                  <c:v>45771</c:v>
                </c:pt>
                <c:pt idx="604">
                  <c:v>45772</c:v>
                </c:pt>
                <c:pt idx="605">
                  <c:v>45775</c:v>
                </c:pt>
                <c:pt idx="606">
                  <c:v>45776</c:v>
                </c:pt>
                <c:pt idx="607">
                  <c:v>45777</c:v>
                </c:pt>
                <c:pt idx="608">
                  <c:v>45778</c:v>
                </c:pt>
                <c:pt idx="609">
                  <c:v>45779</c:v>
                </c:pt>
                <c:pt idx="610">
                  <c:v>45782</c:v>
                </c:pt>
                <c:pt idx="611">
                  <c:v>45783</c:v>
                </c:pt>
                <c:pt idx="612">
                  <c:v>45784</c:v>
                </c:pt>
                <c:pt idx="613">
                  <c:v>45785</c:v>
                </c:pt>
                <c:pt idx="614">
                  <c:v>45786</c:v>
                </c:pt>
                <c:pt idx="615">
                  <c:v>45789</c:v>
                </c:pt>
                <c:pt idx="616">
                  <c:v>45790</c:v>
                </c:pt>
                <c:pt idx="617">
                  <c:v>45791</c:v>
                </c:pt>
                <c:pt idx="618">
                  <c:v>45792</c:v>
                </c:pt>
                <c:pt idx="619">
                  <c:v>45793</c:v>
                </c:pt>
                <c:pt idx="620">
                  <c:v>45796</c:v>
                </c:pt>
                <c:pt idx="621">
                  <c:v>45797</c:v>
                </c:pt>
                <c:pt idx="622">
                  <c:v>45798</c:v>
                </c:pt>
                <c:pt idx="623">
                  <c:v>45799</c:v>
                </c:pt>
                <c:pt idx="624">
                  <c:v>45800</c:v>
                </c:pt>
                <c:pt idx="625">
                  <c:v>45803</c:v>
                </c:pt>
                <c:pt idx="626">
                  <c:v>45804</c:v>
                </c:pt>
                <c:pt idx="627">
                  <c:v>45805</c:v>
                </c:pt>
                <c:pt idx="628">
                  <c:v>45806</c:v>
                </c:pt>
                <c:pt idx="629">
                  <c:v>45807</c:v>
                </c:pt>
                <c:pt idx="630">
                  <c:v>45810</c:v>
                </c:pt>
                <c:pt idx="631">
                  <c:v>45811</c:v>
                </c:pt>
                <c:pt idx="632">
                  <c:v>45812</c:v>
                </c:pt>
                <c:pt idx="633">
                  <c:v>45813</c:v>
                </c:pt>
                <c:pt idx="634">
                  <c:v>45814</c:v>
                </c:pt>
                <c:pt idx="635">
                  <c:v>45817</c:v>
                </c:pt>
                <c:pt idx="636">
                  <c:v>45818</c:v>
                </c:pt>
                <c:pt idx="637">
                  <c:v>45819</c:v>
                </c:pt>
                <c:pt idx="638">
                  <c:v>45820</c:v>
                </c:pt>
                <c:pt idx="639">
                  <c:v>45821</c:v>
                </c:pt>
                <c:pt idx="640">
                  <c:v>45824</c:v>
                </c:pt>
                <c:pt idx="641">
                  <c:v>45825</c:v>
                </c:pt>
                <c:pt idx="642">
                  <c:v>45826</c:v>
                </c:pt>
                <c:pt idx="643">
                  <c:v>45827</c:v>
                </c:pt>
                <c:pt idx="644">
                  <c:v>45828</c:v>
                </c:pt>
                <c:pt idx="645">
                  <c:v>45831</c:v>
                </c:pt>
                <c:pt idx="646">
                  <c:v>45832</c:v>
                </c:pt>
                <c:pt idx="647">
                  <c:v>45833</c:v>
                </c:pt>
                <c:pt idx="648">
                  <c:v>45834</c:v>
                </c:pt>
                <c:pt idx="649">
                  <c:v>45835</c:v>
                </c:pt>
                <c:pt idx="650">
                  <c:v>45838</c:v>
                </c:pt>
                <c:pt idx="651">
                  <c:v>45839</c:v>
                </c:pt>
                <c:pt idx="652">
                  <c:v>45840</c:v>
                </c:pt>
                <c:pt idx="653">
                  <c:v>45841</c:v>
                </c:pt>
                <c:pt idx="654">
                  <c:v>45842</c:v>
                </c:pt>
                <c:pt idx="655">
                  <c:v>45845</c:v>
                </c:pt>
                <c:pt idx="656">
                  <c:v>45846</c:v>
                </c:pt>
                <c:pt idx="657">
                  <c:v>45847</c:v>
                </c:pt>
                <c:pt idx="658">
                  <c:v>45848</c:v>
                </c:pt>
                <c:pt idx="659">
                  <c:v>45849</c:v>
                </c:pt>
                <c:pt idx="660">
                  <c:v>45852</c:v>
                </c:pt>
                <c:pt idx="661">
                  <c:v>45853</c:v>
                </c:pt>
                <c:pt idx="662">
                  <c:v>45854</c:v>
                </c:pt>
                <c:pt idx="663">
                  <c:v>45855</c:v>
                </c:pt>
                <c:pt idx="664">
                  <c:v>45856</c:v>
                </c:pt>
                <c:pt idx="665">
                  <c:v>45859</c:v>
                </c:pt>
                <c:pt idx="666">
                  <c:v>45860</c:v>
                </c:pt>
                <c:pt idx="667">
                  <c:v>45861</c:v>
                </c:pt>
                <c:pt idx="668">
                  <c:v>45862</c:v>
                </c:pt>
                <c:pt idx="669">
                  <c:v>45863</c:v>
                </c:pt>
                <c:pt idx="670">
                  <c:v>45866</c:v>
                </c:pt>
                <c:pt idx="671">
                  <c:v>45867</c:v>
                </c:pt>
                <c:pt idx="672">
                  <c:v>45868</c:v>
                </c:pt>
                <c:pt idx="673">
                  <c:v>45869</c:v>
                </c:pt>
                <c:pt idx="674">
                  <c:v>45870</c:v>
                </c:pt>
                <c:pt idx="675">
                  <c:v>45873</c:v>
                </c:pt>
                <c:pt idx="676">
                  <c:v>45874</c:v>
                </c:pt>
                <c:pt idx="677">
                  <c:v>45875</c:v>
                </c:pt>
                <c:pt idx="678">
                  <c:v>45876</c:v>
                </c:pt>
                <c:pt idx="679">
                  <c:v>45877</c:v>
                </c:pt>
                <c:pt idx="680">
                  <c:v>45880</c:v>
                </c:pt>
                <c:pt idx="681">
                  <c:v>45881</c:v>
                </c:pt>
                <c:pt idx="682">
                  <c:v>45882</c:v>
                </c:pt>
                <c:pt idx="683">
                  <c:v>45883</c:v>
                </c:pt>
                <c:pt idx="684">
                  <c:v>45884</c:v>
                </c:pt>
                <c:pt idx="685">
                  <c:v>45887</c:v>
                </c:pt>
                <c:pt idx="686">
                  <c:v>45888</c:v>
                </c:pt>
                <c:pt idx="687">
                  <c:v>45889</c:v>
                </c:pt>
                <c:pt idx="688">
                  <c:v>45890</c:v>
                </c:pt>
                <c:pt idx="689">
                  <c:v>45891</c:v>
                </c:pt>
                <c:pt idx="690">
                  <c:v>45894</c:v>
                </c:pt>
                <c:pt idx="691">
                  <c:v>45895</c:v>
                </c:pt>
                <c:pt idx="692">
                  <c:v>45896</c:v>
                </c:pt>
                <c:pt idx="693">
                  <c:v>45897</c:v>
                </c:pt>
                <c:pt idx="694">
                  <c:v>45898</c:v>
                </c:pt>
                <c:pt idx="695">
                  <c:v>45901</c:v>
                </c:pt>
                <c:pt idx="696">
                  <c:v>45902</c:v>
                </c:pt>
                <c:pt idx="697">
                  <c:v>45903</c:v>
                </c:pt>
                <c:pt idx="698">
                  <c:v>45904</c:v>
                </c:pt>
                <c:pt idx="699">
                  <c:v>45905</c:v>
                </c:pt>
                <c:pt idx="700">
                  <c:v>45908</c:v>
                </c:pt>
                <c:pt idx="701">
                  <c:v>45909</c:v>
                </c:pt>
                <c:pt idx="702">
                  <c:v>45910</c:v>
                </c:pt>
                <c:pt idx="703">
                  <c:v>45911</c:v>
                </c:pt>
                <c:pt idx="704">
                  <c:v>45912</c:v>
                </c:pt>
                <c:pt idx="705">
                  <c:v>45915</c:v>
                </c:pt>
                <c:pt idx="706">
                  <c:v>45916</c:v>
                </c:pt>
                <c:pt idx="707">
                  <c:v>45917</c:v>
                </c:pt>
                <c:pt idx="708">
                  <c:v>45918</c:v>
                </c:pt>
                <c:pt idx="709">
                  <c:v>45919</c:v>
                </c:pt>
                <c:pt idx="710">
                  <c:v>45922</c:v>
                </c:pt>
                <c:pt idx="711">
                  <c:v>45923</c:v>
                </c:pt>
                <c:pt idx="712">
                  <c:v>45924</c:v>
                </c:pt>
                <c:pt idx="713">
                  <c:v>45925</c:v>
                </c:pt>
                <c:pt idx="714">
                  <c:v>45926</c:v>
                </c:pt>
                <c:pt idx="715">
                  <c:v>45929</c:v>
                </c:pt>
                <c:pt idx="716">
                  <c:v>45930</c:v>
                </c:pt>
                <c:pt idx="717">
                  <c:v>45931</c:v>
                </c:pt>
                <c:pt idx="718">
                  <c:v>45932</c:v>
                </c:pt>
                <c:pt idx="719">
                  <c:v>45933</c:v>
                </c:pt>
                <c:pt idx="720">
                  <c:v>45936</c:v>
                </c:pt>
                <c:pt idx="721">
                  <c:v>45937</c:v>
                </c:pt>
                <c:pt idx="722">
                  <c:v>45938</c:v>
                </c:pt>
                <c:pt idx="723">
                  <c:v>45939</c:v>
                </c:pt>
                <c:pt idx="724">
                  <c:v>45940</c:v>
                </c:pt>
                <c:pt idx="725">
                  <c:v>45943</c:v>
                </c:pt>
                <c:pt idx="726">
                  <c:v>45944</c:v>
                </c:pt>
                <c:pt idx="727">
                  <c:v>45945</c:v>
                </c:pt>
                <c:pt idx="728">
                  <c:v>45946</c:v>
                </c:pt>
                <c:pt idx="729">
                  <c:v>45947</c:v>
                </c:pt>
                <c:pt idx="730">
                  <c:v>45950</c:v>
                </c:pt>
                <c:pt idx="731">
                  <c:v>45951</c:v>
                </c:pt>
                <c:pt idx="732">
                  <c:v>45952</c:v>
                </c:pt>
                <c:pt idx="733">
                  <c:v>45953</c:v>
                </c:pt>
                <c:pt idx="734">
                  <c:v>45954</c:v>
                </c:pt>
                <c:pt idx="735">
                  <c:v>45957</c:v>
                </c:pt>
                <c:pt idx="736">
                  <c:v>45958</c:v>
                </c:pt>
                <c:pt idx="737">
                  <c:v>45959</c:v>
                </c:pt>
                <c:pt idx="738">
                  <c:v>45960</c:v>
                </c:pt>
                <c:pt idx="739">
                  <c:v>45961</c:v>
                </c:pt>
                <c:pt idx="740">
                  <c:v>45964</c:v>
                </c:pt>
                <c:pt idx="741">
                  <c:v>45965</c:v>
                </c:pt>
                <c:pt idx="742">
                  <c:v>45966</c:v>
                </c:pt>
                <c:pt idx="743">
                  <c:v>45967</c:v>
                </c:pt>
                <c:pt idx="744">
                  <c:v>45968</c:v>
                </c:pt>
                <c:pt idx="745">
                  <c:v>45971</c:v>
                </c:pt>
                <c:pt idx="746">
                  <c:v>45972</c:v>
                </c:pt>
                <c:pt idx="747">
                  <c:v>45973</c:v>
                </c:pt>
                <c:pt idx="748">
                  <c:v>45974</c:v>
                </c:pt>
                <c:pt idx="749">
                  <c:v>45975</c:v>
                </c:pt>
                <c:pt idx="750">
                  <c:v>45978</c:v>
                </c:pt>
                <c:pt idx="751">
                  <c:v>45979</c:v>
                </c:pt>
                <c:pt idx="752">
                  <c:v>45980</c:v>
                </c:pt>
                <c:pt idx="753">
                  <c:v>45981</c:v>
                </c:pt>
                <c:pt idx="754">
                  <c:v>45982</c:v>
                </c:pt>
                <c:pt idx="755">
                  <c:v>45985</c:v>
                </c:pt>
                <c:pt idx="756">
                  <c:v>45986</c:v>
                </c:pt>
                <c:pt idx="757">
                  <c:v>45987</c:v>
                </c:pt>
                <c:pt idx="758">
                  <c:v>45988</c:v>
                </c:pt>
                <c:pt idx="759">
                  <c:v>45989</c:v>
                </c:pt>
                <c:pt idx="760">
                  <c:v>45992</c:v>
                </c:pt>
                <c:pt idx="761">
                  <c:v>45993</c:v>
                </c:pt>
                <c:pt idx="762">
                  <c:v>45994</c:v>
                </c:pt>
                <c:pt idx="763">
                  <c:v>45995</c:v>
                </c:pt>
                <c:pt idx="764">
                  <c:v>45996</c:v>
                </c:pt>
                <c:pt idx="765">
                  <c:v>45999</c:v>
                </c:pt>
                <c:pt idx="766">
                  <c:v>46000</c:v>
                </c:pt>
                <c:pt idx="767">
                  <c:v>46001</c:v>
                </c:pt>
                <c:pt idx="768">
                  <c:v>46002</c:v>
                </c:pt>
                <c:pt idx="769">
                  <c:v>46003</c:v>
                </c:pt>
                <c:pt idx="770">
                  <c:v>46006</c:v>
                </c:pt>
                <c:pt idx="771">
                  <c:v>46007</c:v>
                </c:pt>
                <c:pt idx="772">
                  <c:v>46008</c:v>
                </c:pt>
                <c:pt idx="773">
                  <c:v>46009</c:v>
                </c:pt>
                <c:pt idx="774">
                  <c:v>46010</c:v>
                </c:pt>
                <c:pt idx="775">
                  <c:v>46013</c:v>
                </c:pt>
                <c:pt idx="776">
                  <c:v>46014</c:v>
                </c:pt>
                <c:pt idx="777">
                  <c:v>46015</c:v>
                </c:pt>
                <c:pt idx="778">
                  <c:v>46016</c:v>
                </c:pt>
                <c:pt idx="779">
                  <c:v>46017</c:v>
                </c:pt>
                <c:pt idx="780">
                  <c:v>46020</c:v>
                </c:pt>
                <c:pt idx="781">
                  <c:v>46021</c:v>
                </c:pt>
                <c:pt idx="782">
                  <c:v>46022</c:v>
                </c:pt>
                <c:pt idx="783">
                  <c:v>46023</c:v>
                </c:pt>
                <c:pt idx="784">
                  <c:v>46024</c:v>
                </c:pt>
                <c:pt idx="785">
                  <c:v>46027</c:v>
                </c:pt>
                <c:pt idx="786">
                  <c:v>46028</c:v>
                </c:pt>
                <c:pt idx="787">
                  <c:v>46029</c:v>
                </c:pt>
                <c:pt idx="788">
                  <c:v>46030</c:v>
                </c:pt>
                <c:pt idx="789">
                  <c:v>46031</c:v>
                </c:pt>
                <c:pt idx="790">
                  <c:v>46034</c:v>
                </c:pt>
                <c:pt idx="791">
                  <c:v>46035</c:v>
                </c:pt>
                <c:pt idx="792">
                  <c:v>46036</c:v>
                </c:pt>
                <c:pt idx="793">
                  <c:v>46037</c:v>
                </c:pt>
                <c:pt idx="794">
                  <c:v>46038</c:v>
                </c:pt>
                <c:pt idx="795">
                  <c:v>46041</c:v>
                </c:pt>
                <c:pt idx="796">
                  <c:v>46042</c:v>
                </c:pt>
                <c:pt idx="797">
                  <c:v>46043</c:v>
                </c:pt>
                <c:pt idx="798">
                  <c:v>46044</c:v>
                </c:pt>
                <c:pt idx="799">
                  <c:v>46045</c:v>
                </c:pt>
                <c:pt idx="800">
                  <c:v>46048</c:v>
                </c:pt>
                <c:pt idx="801">
                  <c:v>46049</c:v>
                </c:pt>
                <c:pt idx="802">
                  <c:v>46050</c:v>
                </c:pt>
                <c:pt idx="803">
                  <c:v>46051</c:v>
                </c:pt>
                <c:pt idx="804">
                  <c:v>46052</c:v>
                </c:pt>
                <c:pt idx="805">
                  <c:v>46055</c:v>
                </c:pt>
                <c:pt idx="806">
                  <c:v>46056</c:v>
                </c:pt>
                <c:pt idx="807">
                  <c:v>46057</c:v>
                </c:pt>
                <c:pt idx="808">
                  <c:v>46058</c:v>
                </c:pt>
                <c:pt idx="809">
                  <c:v>46059</c:v>
                </c:pt>
                <c:pt idx="810">
                  <c:v>46062</c:v>
                </c:pt>
                <c:pt idx="811">
                  <c:v>46063</c:v>
                </c:pt>
                <c:pt idx="812">
                  <c:v>46064</c:v>
                </c:pt>
                <c:pt idx="813">
                  <c:v>46065</c:v>
                </c:pt>
                <c:pt idx="814">
                  <c:v>46066</c:v>
                </c:pt>
                <c:pt idx="815">
                  <c:v>46069</c:v>
                </c:pt>
                <c:pt idx="816">
                  <c:v>46070</c:v>
                </c:pt>
                <c:pt idx="817">
                  <c:v>46071</c:v>
                </c:pt>
                <c:pt idx="818">
                  <c:v>46072</c:v>
                </c:pt>
                <c:pt idx="819">
                  <c:v>46073</c:v>
                </c:pt>
                <c:pt idx="820">
                  <c:v>46076</c:v>
                </c:pt>
                <c:pt idx="821">
                  <c:v>46077</c:v>
                </c:pt>
                <c:pt idx="822">
                  <c:v>46078</c:v>
                </c:pt>
                <c:pt idx="823">
                  <c:v>46079</c:v>
                </c:pt>
                <c:pt idx="824">
                  <c:v>46080</c:v>
                </c:pt>
                <c:pt idx="825">
                  <c:v>46083</c:v>
                </c:pt>
                <c:pt idx="826">
                  <c:v>46084</c:v>
                </c:pt>
                <c:pt idx="827">
                  <c:v>46085</c:v>
                </c:pt>
                <c:pt idx="828">
                  <c:v>46086</c:v>
                </c:pt>
                <c:pt idx="829">
                  <c:v>46087</c:v>
                </c:pt>
                <c:pt idx="830">
                  <c:v>46090</c:v>
                </c:pt>
                <c:pt idx="831">
                  <c:v>46091</c:v>
                </c:pt>
                <c:pt idx="832">
                  <c:v>46092</c:v>
                </c:pt>
                <c:pt idx="833">
                  <c:v>46093</c:v>
                </c:pt>
                <c:pt idx="834">
                  <c:v>46094</c:v>
                </c:pt>
                <c:pt idx="835">
                  <c:v>46097</c:v>
                </c:pt>
                <c:pt idx="836">
                  <c:v>46098</c:v>
                </c:pt>
                <c:pt idx="837">
                  <c:v>46099</c:v>
                </c:pt>
                <c:pt idx="838">
                  <c:v>46100</c:v>
                </c:pt>
                <c:pt idx="839">
                  <c:v>46101</c:v>
                </c:pt>
                <c:pt idx="840">
                  <c:v>46104</c:v>
                </c:pt>
                <c:pt idx="841">
                  <c:v>46105</c:v>
                </c:pt>
                <c:pt idx="842">
                  <c:v>46106</c:v>
                </c:pt>
                <c:pt idx="843">
                  <c:v>46107</c:v>
                </c:pt>
                <c:pt idx="844">
                  <c:v>46108</c:v>
                </c:pt>
                <c:pt idx="845">
                  <c:v>46111</c:v>
                </c:pt>
                <c:pt idx="846">
                  <c:v>46112</c:v>
                </c:pt>
                <c:pt idx="847">
                  <c:v>46113</c:v>
                </c:pt>
                <c:pt idx="848">
                  <c:v>46114</c:v>
                </c:pt>
                <c:pt idx="849">
                  <c:v>46115</c:v>
                </c:pt>
                <c:pt idx="850">
                  <c:v>46118</c:v>
                </c:pt>
                <c:pt idx="851">
                  <c:v>46119</c:v>
                </c:pt>
                <c:pt idx="852">
                  <c:v>46120</c:v>
                </c:pt>
                <c:pt idx="853">
                  <c:v>46121</c:v>
                </c:pt>
                <c:pt idx="854">
                  <c:v>46122</c:v>
                </c:pt>
                <c:pt idx="855">
                  <c:v>46125</c:v>
                </c:pt>
                <c:pt idx="856">
                  <c:v>46126</c:v>
                </c:pt>
                <c:pt idx="857">
                  <c:v>46127</c:v>
                </c:pt>
                <c:pt idx="858">
                  <c:v>46128</c:v>
                </c:pt>
                <c:pt idx="859">
                  <c:v>46129</c:v>
                </c:pt>
                <c:pt idx="860">
                  <c:v>46132</c:v>
                </c:pt>
                <c:pt idx="861">
                  <c:v>46133</c:v>
                </c:pt>
                <c:pt idx="862">
                  <c:v>46134</c:v>
                </c:pt>
                <c:pt idx="863">
                  <c:v>46135</c:v>
                </c:pt>
                <c:pt idx="864">
                  <c:v>46136</c:v>
                </c:pt>
                <c:pt idx="865">
                  <c:v>46139</c:v>
                </c:pt>
                <c:pt idx="866">
                  <c:v>46140</c:v>
                </c:pt>
                <c:pt idx="867">
                  <c:v>46141</c:v>
                </c:pt>
                <c:pt idx="868">
                  <c:v>46142</c:v>
                </c:pt>
                <c:pt idx="869">
                  <c:v>46143</c:v>
                </c:pt>
                <c:pt idx="870">
                  <c:v>46146</c:v>
                </c:pt>
                <c:pt idx="871">
                  <c:v>46147</c:v>
                </c:pt>
                <c:pt idx="872">
                  <c:v>46148</c:v>
                </c:pt>
                <c:pt idx="873">
                  <c:v>46149</c:v>
                </c:pt>
                <c:pt idx="874">
                  <c:v>46150</c:v>
                </c:pt>
                <c:pt idx="875">
                  <c:v>46153</c:v>
                </c:pt>
                <c:pt idx="876">
                  <c:v>46154</c:v>
                </c:pt>
                <c:pt idx="877">
                  <c:v>46155</c:v>
                </c:pt>
                <c:pt idx="878">
                  <c:v>46156</c:v>
                </c:pt>
                <c:pt idx="879">
                  <c:v>46157</c:v>
                </c:pt>
                <c:pt idx="880">
                  <c:v>46160</c:v>
                </c:pt>
                <c:pt idx="881">
                  <c:v>46161</c:v>
                </c:pt>
                <c:pt idx="882">
                  <c:v>46162</c:v>
                </c:pt>
                <c:pt idx="883">
                  <c:v>46163</c:v>
                </c:pt>
                <c:pt idx="884">
                  <c:v>46164</c:v>
                </c:pt>
                <c:pt idx="885">
                  <c:v>46167</c:v>
                </c:pt>
                <c:pt idx="886">
                  <c:v>46168</c:v>
                </c:pt>
                <c:pt idx="887">
                  <c:v>46169</c:v>
                </c:pt>
                <c:pt idx="888">
                  <c:v>46170</c:v>
                </c:pt>
                <c:pt idx="889">
                  <c:v>46171</c:v>
                </c:pt>
                <c:pt idx="890">
                  <c:v>46174</c:v>
                </c:pt>
                <c:pt idx="891">
                  <c:v>46175</c:v>
                </c:pt>
                <c:pt idx="892">
                  <c:v>46176</c:v>
                </c:pt>
                <c:pt idx="893">
                  <c:v>46177</c:v>
                </c:pt>
                <c:pt idx="894">
                  <c:v>46178</c:v>
                </c:pt>
                <c:pt idx="895">
                  <c:v>46181</c:v>
                </c:pt>
                <c:pt idx="896">
                  <c:v>46182</c:v>
                </c:pt>
                <c:pt idx="897">
                  <c:v>46183</c:v>
                </c:pt>
                <c:pt idx="898">
                  <c:v>46184</c:v>
                </c:pt>
                <c:pt idx="899">
                  <c:v>46185</c:v>
                </c:pt>
                <c:pt idx="900">
                  <c:v>46188</c:v>
                </c:pt>
                <c:pt idx="901">
                  <c:v>46189</c:v>
                </c:pt>
                <c:pt idx="902">
                  <c:v>46190</c:v>
                </c:pt>
                <c:pt idx="903">
                  <c:v>46191</c:v>
                </c:pt>
                <c:pt idx="904">
                  <c:v>46192</c:v>
                </c:pt>
                <c:pt idx="905">
                  <c:v>46195</c:v>
                </c:pt>
                <c:pt idx="906">
                  <c:v>46196</c:v>
                </c:pt>
                <c:pt idx="907">
                  <c:v>46197</c:v>
                </c:pt>
                <c:pt idx="908">
                  <c:v>46198</c:v>
                </c:pt>
                <c:pt idx="909">
                  <c:v>46199</c:v>
                </c:pt>
                <c:pt idx="910">
                  <c:v>46202</c:v>
                </c:pt>
                <c:pt idx="911">
                  <c:v>46206</c:v>
                </c:pt>
              </c:numCache>
            </c:numRef>
          </c:cat>
          <c:val>
            <c:numRef>
              <c:f>'איור 28ב נתונים'!$E$3:$E$1591</c:f>
              <c:numCache>
                <c:formatCode>0.00</c:formatCode>
                <c:ptCount val="1589"/>
                <c:pt idx="0">
                  <c:v>44.005819160000001</c:v>
                </c:pt>
                <c:pt idx="1">
                  <c:v>45.941346830000001</c:v>
                </c:pt>
                <c:pt idx="2">
                  <c:v>46.037874109999997</c:v>
                </c:pt>
                <c:pt idx="3">
                  <c:v>46.954457519999998</c:v>
                </c:pt>
                <c:pt idx="4">
                  <c:v>46.120672280000001</c:v>
                </c:pt>
                <c:pt idx="5">
                  <c:v>46.032889939999997</c:v>
                </c:pt>
                <c:pt idx="6">
                  <c:v>46.384161839999997</c:v>
                </c:pt>
                <c:pt idx="7">
                  <c:v>45.70183497</c:v>
                </c:pt>
                <c:pt idx="8">
                  <c:v>45.424613280000003</c:v>
                </c:pt>
                <c:pt idx="9">
                  <c:v>45.120854510000001</c:v>
                </c:pt>
                <c:pt idx="10">
                  <c:v>45.1892</c:v>
                </c:pt>
                <c:pt idx="11">
                  <c:v>45.750082519999999</c:v>
                </c:pt>
                <c:pt idx="12">
                  <c:v>45.23755895</c:v>
                </c:pt>
                <c:pt idx="13">
                  <c:v>45.799324820000002</c:v>
                </c:pt>
                <c:pt idx="14">
                  <c:v>46.27366919</c:v>
                </c:pt>
                <c:pt idx="15">
                  <c:v>46.220032600000003</c:v>
                </c:pt>
                <c:pt idx="16">
                  <c:v>45.849624679999998</c:v>
                </c:pt>
                <c:pt idx="17">
                  <c:v>46.038411420000003</c:v>
                </c:pt>
                <c:pt idx="18">
                  <c:v>46.331980180000002</c:v>
                </c:pt>
                <c:pt idx="19">
                  <c:v>45.39832938</c:v>
                </c:pt>
                <c:pt idx="20">
                  <c:v>52.91281832</c:v>
                </c:pt>
                <c:pt idx="21">
                  <c:v>54.504715279999999</c:v>
                </c:pt>
                <c:pt idx="22">
                  <c:v>51.553454070000001</c:v>
                </c:pt>
                <c:pt idx="23">
                  <c:v>50.060184450000001</c:v>
                </c:pt>
                <c:pt idx="24">
                  <c:v>52.462941739999998</c:v>
                </c:pt>
                <c:pt idx="25">
                  <c:v>50.689043089999998</c:v>
                </c:pt>
                <c:pt idx="26">
                  <c:v>51.394046269999997</c:v>
                </c:pt>
                <c:pt idx="27">
                  <c:v>51.510804729999997</c:v>
                </c:pt>
                <c:pt idx="28">
                  <c:v>51.438029909999997</c:v>
                </c:pt>
                <c:pt idx="29">
                  <c:v>50.975380999999999</c:v>
                </c:pt>
                <c:pt idx="30">
                  <c:v>52.403415080000002</c:v>
                </c:pt>
                <c:pt idx="31">
                  <c:v>52.056836609999998</c:v>
                </c:pt>
                <c:pt idx="32">
                  <c:v>51.741562479999999</c:v>
                </c:pt>
                <c:pt idx="33">
                  <c:v>50.697900160000003</c:v>
                </c:pt>
                <c:pt idx="34">
                  <c:v>51.723175879999999</c:v>
                </c:pt>
                <c:pt idx="35">
                  <c:v>51.795759670000002</c:v>
                </c:pt>
                <c:pt idx="36">
                  <c:v>51.24153579</c:v>
                </c:pt>
                <c:pt idx="37">
                  <c:v>52.587724649999998</c:v>
                </c:pt>
                <c:pt idx="38">
                  <c:v>53.504774740000002</c:v>
                </c:pt>
                <c:pt idx="39">
                  <c:v>52.638114969999997</c:v>
                </c:pt>
                <c:pt idx="40">
                  <c:v>52.55812959</c:v>
                </c:pt>
                <c:pt idx="41">
                  <c:v>52.750036029999997</c:v>
                </c:pt>
                <c:pt idx="42">
                  <c:v>54.665114639999999</c:v>
                </c:pt>
                <c:pt idx="43">
                  <c:v>53.272876529999998</c:v>
                </c:pt>
                <c:pt idx="44">
                  <c:v>51.194086159999998</c:v>
                </c:pt>
                <c:pt idx="45">
                  <c:v>51.608064640000002</c:v>
                </c:pt>
                <c:pt idx="46">
                  <c:v>51.819350139999997</c:v>
                </c:pt>
                <c:pt idx="47">
                  <c:v>50.216480019999999</c:v>
                </c:pt>
                <c:pt idx="48">
                  <c:v>50.527943649999997</c:v>
                </c:pt>
                <c:pt idx="49">
                  <c:v>51.18347576</c:v>
                </c:pt>
                <c:pt idx="50">
                  <c:v>52.745797889999999</c:v>
                </c:pt>
                <c:pt idx="51">
                  <c:v>54.967587020000003</c:v>
                </c:pt>
                <c:pt idx="52">
                  <c:v>57.048514060000002</c:v>
                </c:pt>
                <c:pt idx="53">
                  <c:v>57.572369680000001</c:v>
                </c:pt>
                <c:pt idx="54">
                  <c:v>63.720701699999999</c:v>
                </c:pt>
                <c:pt idx="55">
                  <c:v>70.499159890000001</c:v>
                </c:pt>
                <c:pt idx="56">
                  <c:v>54.842266899999998</c:v>
                </c:pt>
                <c:pt idx="57">
                  <c:v>62.414905920000002</c:v>
                </c:pt>
                <c:pt idx="58">
                  <c:v>59.378519099999998</c:v>
                </c:pt>
                <c:pt idx="59">
                  <c:v>62.166580230000001</c:v>
                </c:pt>
                <c:pt idx="60">
                  <c:v>62.034963759999997</c:v>
                </c:pt>
                <c:pt idx="61">
                  <c:v>62.335417329999999</c:v>
                </c:pt>
                <c:pt idx="62">
                  <c:v>60.329549980000003</c:v>
                </c:pt>
                <c:pt idx="63">
                  <c:v>58.610627620000002</c:v>
                </c:pt>
                <c:pt idx="64">
                  <c:v>58.569296540000003</c:v>
                </c:pt>
                <c:pt idx="65">
                  <c:v>59.727601810000003</c:v>
                </c:pt>
                <c:pt idx="66">
                  <c:v>59.902779549999998</c:v>
                </c:pt>
                <c:pt idx="67">
                  <c:v>61.01849867</c:v>
                </c:pt>
                <c:pt idx="68">
                  <c:v>62.733670400000001</c:v>
                </c:pt>
                <c:pt idx="69">
                  <c:v>61.982775609999997</c:v>
                </c:pt>
                <c:pt idx="70">
                  <c:v>61.373211529999999</c:v>
                </c:pt>
                <c:pt idx="71">
                  <c:v>62.677844010000001</c:v>
                </c:pt>
                <c:pt idx="72">
                  <c:v>60.006305400000002</c:v>
                </c:pt>
                <c:pt idx="73">
                  <c:v>59.995888549999997</c:v>
                </c:pt>
                <c:pt idx="74">
                  <c:v>64.170887750000006</c:v>
                </c:pt>
                <c:pt idx="75">
                  <c:v>63.124062420000001</c:v>
                </c:pt>
                <c:pt idx="76">
                  <c:v>58.331833240000002</c:v>
                </c:pt>
                <c:pt idx="77">
                  <c:v>60.561864440000001</c:v>
                </c:pt>
                <c:pt idx="78">
                  <c:v>61.656903919999998</c:v>
                </c:pt>
                <c:pt idx="79">
                  <c:v>61.709451770000001</c:v>
                </c:pt>
                <c:pt idx="80">
                  <c:v>61.772624239999999</c:v>
                </c:pt>
                <c:pt idx="81">
                  <c:v>62.269416470000003</c:v>
                </c:pt>
                <c:pt idx="82">
                  <c:v>63.334376589999998</c:v>
                </c:pt>
                <c:pt idx="83">
                  <c:v>61.203557539999998</c:v>
                </c:pt>
                <c:pt idx="84">
                  <c:v>61.577922469999997</c:v>
                </c:pt>
                <c:pt idx="85">
                  <c:v>62.206026860000001</c:v>
                </c:pt>
                <c:pt idx="86">
                  <c:v>61.829033369999998</c:v>
                </c:pt>
                <c:pt idx="87">
                  <c:v>63.338737770000002</c:v>
                </c:pt>
                <c:pt idx="88">
                  <c:v>64.763167960000004</c:v>
                </c:pt>
                <c:pt idx="89">
                  <c:v>61.22560782</c:v>
                </c:pt>
                <c:pt idx="90">
                  <c:v>60.509260609999998</c:v>
                </c:pt>
                <c:pt idx="91">
                  <c:v>62.042669699999998</c:v>
                </c:pt>
                <c:pt idx="92">
                  <c:v>61.991581490000002</c:v>
                </c:pt>
                <c:pt idx="93">
                  <c:v>61.48963526</c:v>
                </c:pt>
                <c:pt idx="94">
                  <c:v>62.213403270000001</c:v>
                </c:pt>
                <c:pt idx="95">
                  <c:v>60.618227349999998</c:v>
                </c:pt>
                <c:pt idx="96">
                  <c:v>61.150922260000002</c:v>
                </c:pt>
                <c:pt idx="97">
                  <c:v>60.677101489999998</c:v>
                </c:pt>
                <c:pt idx="98">
                  <c:v>62.258489040000001</c:v>
                </c:pt>
                <c:pt idx="99">
                  <c:v>62.528204219999999</c:v>
                </c:pt>
                <c:pt idx="100">
                  <c:v>61.027968999999999</c:v>
                </c:pt>
                <c:pt idx="101">
                  <c:v>61.359436160000001</c:v>
                </c:pt>
                <c:pt idx="102">
                  <c:v>63.23837503</c:v>
                </c:pt>
                <c:pt idx="103">
                  <c:v>66.313387649999996</c:v>
                </c:pt>
                <c:pt idx="104">
                  <c:v>65.294667250000003</c:v>
                </c:pt>
                <c:pt idx="105">
                  <c:v>65.917955300000003</c:v>
                </c:pt>
                <c:pt idx="106">
                  <c:v>66.654550040000004</c:v>
                </c:pt>
                <c:pt idx="107">
                  <c:v>66.591944260000005</c:v>
                </c:pt>
                <c:pt idx="108">
                  <c:v>65.432366340000002</c:v>
                </c:pt>
                <c:pt idx="109">
                  <c:v>64.41</c:v>
                </c:pt>
                <c:pt idx="110">
                  <c:v>64.005168960000006</c:v>
                </c:pt>
                <c:pt idx="111">
                  <c:v>63.949589260000003</c:v>
                </c:pt>
                <c:pt idx="112">
                  <c:v>64.052480700000004</c:v>
                </c:pt>
                <c:pt idx="113">
                  <c:v>61.241259249999999</c:v>
                </c:pt>
                <c:pt idx="114">
                  <c:v>60.333387010000003</c:v>
                </c:pt>
                <c:pt idx="115">
                  <c:v>56.749364450000002</c:v>
                </c:pt>
                <c:pt idx="116">
                  <c:v>56.42538588</c:v>
                </c:pt>
                <c:pt idx="117">
                  <c:v>57.036749729999997</c:v>
                </c:pt>
                <c:pt idx="118">
                  <c:v>55.965280489999998</c:v>
                </c:pt>
                <c:pt idx="119">
                  <c:v>55.393304440000001</c:v>
                </c:pt>
                <c:pt idx="120">
                  <c:v>56.073713220000002</c:v>
                </c:pt>
                <c:pt idx="121">
                  <c:v>56.775286340000001</c:v>
                </c:pt>
                <c:pt idx="122">
                  <c:v>56.947114640000002</c:v>
                </c:pt>
                <c:pt idx="123">
                  <c:v>57.075594119999998</c:v>
                </c:pt>
                <c:pt idx="124">
                  <c:v>59.3</c:v>
                </c:pt>
                <c:pt idx="125">
                  <c:v>59.033550079999998</c:v>
                </c:pt>
                <c:pt idx="126">
                  <c:v>55.170611909999998</c:v>
                </c:pt>
                <c:pt idx="127">
                  <c:v>54.939707759999997</c:v>
                </c:pt>
                <c:pt idx="128">
                  <c:v>54.921992490000001</c:v>
                </c:pt>
                <c:pt idx="129">
                  <c:v>54.532218499999999</c:v>
                </c:pt>
                <c:pt idx="130">
                  <c:v>54.533462909999997</c:v>
                </c:pt>
                <c:pt idx="131">
                  <c:v>54.283822800000003</c:v>
                </c:pt>
                <c:pt idx="132">
                  <c:v>54.698087370000003</c:v>
                </c:pt>
                <c:pt idx="133">
                  <c:v>55.54146849</c:v>
                </c:pt>
                <c:pt idx="134">
                  <c:v>55.605490209999999</c:v>
                </c:pt>
                <c:pt idx="135">
                  <c:v>56.073131160000003</c:v>
                </c:pt>
                <c:pt idx="136">
                  <c:v>55.282715629999998</c:v>
                </c:pt>
                <c:pt idx="137">
                  <c:v>54.42167637</c:v>
                </c:pt>
                <c:pt idx="138">
                  <c:v>54.240367839999998</c:v>
                </c:pt>
                <c:pt idx="139">
                  <c:v>53.107468050000001</c:v>
                </c:pt>
                <c:pt idx="140">
                  <c:v>52.888240240000002</c:v>
                </c:pt>
                <c:pt idx="141">
                  <c:v>53.573246849999997</c:v>
                </c:pt>
                <c:pt idx="142">
                  <c:v>53.658660400000002</c:v>
                </c:pt>
                <c:pt idx="143">
                  <c:v>53.590604659999997</c:v>
                </c:pt>
                <c:pt idx="144">
                  <c:v>53.564786650000002</c:v>
                </c:pt>
                <c:pt idx="145">
                  <c:v>53.437863159999999</c:v>
                </c:pt>
                <c:pt idx="146">
                  <c:v>55</c:v>
                </c:pt>
                <c:pt idx="147">
                  <c:v>55.088850000000001</c:v>
                </c:pt>
                <c:pt idx="148">
                  <c:v>54.902729059999999</c:v>
                </c:pt>
                <c:pt idx="149">
                  <c:v>56</c:v>
                </c:pt>
                <c:pt idx="150">
                  <c:v>55.92813907</c:v>
                </c:pt>
                <c:pt idx="151">
                  <c:v>55.641570870000002</c:v>
                </c:pt>
                <c:pt idx="152">
                  <c:v>55.669896489999999</c:v>
                </c:pt>
                <c:pt idx="153">
                  <c:v>55.97636688</c:v>
                </c:pt>
                <c:pt idx="154">
                  <c:v>55.731120539999999</c:v>
                </c:pt>
                <c:pt idx="155">
                  <c:v>56.076567740000002</c:v>
                </c:pt>
                <c:pt idx="156">
                  <c:v>56.122556090000003</c:v>
                </c:pt>
                <c:pt idx="157">
                  <c:v>56.160350659999999</c:v>
                </c:pt>
                <c:pt idx="158">
                  <c:v>56.157159900000003</c:v>
                </c:pt>
                <c:pt idx="159">
                  <c:v>56.155042039999998</c:v>
                </c:pt>
                <c:pt idx="160">
                  <c:v>55.897174849999999</c:v>
                </c:pt>
                <c:pt idx="161">
                  <c:v>55.776283990000003</c:v>
                </c:pt>
                <c:pt idx="162">
                  <c:v>56.267366869999996</c:v>
                </c:pt>
                <c:pt idx="163">
                  <c:v>55.752803489999998</c:v>
                </c:pt>
                <c:pt idx="164">
                  <c:v>55.892435710000001</c:v>
                </c:pt>
                <c:pt idx="165">
                  <c:v>55.97243667</c:v>
                </c:pt>
                <c:pt idx="166">
                  <c:v>56.301965680000002</c:v>
                </c:pt>
                <c:pt idx="167">
                  <c:v>55.731435130000001</c:v>
                </c:pt>
                <c:pt idx="168">
                  <c:v>55.395630580000002</c:v>
                </c:pt>
                <c:pt idx="169">
                  <c:v>54.838342240000003</c:v>
                </c:pt>
                <c:pt idx="170">
                  <c:v>54.536589409999998</c:v>
                </c:pt>
                <c:pt idx="171">
                  <c:v>54.483785089999998</c:v>
                </c:pt>
                <c:pt idx="172">
                  <c:v>54.606037239999999</c:v>
                </c:pt>
                <c:pt idx="173">
                  <c:v>54.410268459999998</c:v>
                </c:pt>
                <c:pt idx="174">
                  <c:v>54.246054260000001</c:v>
                </c:pt>
                <c:pt idx="175">
                  <c:v>54.534747899999999</c:v>
                </c:pt>
                <c:pt idx="176">
                  <c:v>52.533039270000003</c:v>
                </c:pt>
                <c:pt idx="177">
                  <c:v>53.525431150000003</c:v>
                </c:pt>
                <c:pt idx="178">
                  <c:v>52.10755099</c:v>
                </c:pt>
                <c:pt idx="179">
                  <c:v>52.42519858</c:v>
                </c:pt>
                <c:pt idx="180">
                  <c:v>51.361327760000002</c:v>
                </c:pt>
                <c:pt idx="181">
                  <c:v>51.475344509999999</c:v>
                </c:pt>
                <c:pt idx="182">
                  <c:v>49.6919179</c:v>
                </c:pt>
                <c:pt idx="183">
                  <c:v>49.318643109999996</c:v>
                </c:pt>
                <c:pt idx="184">
                  <c:v>47.723078649999998</c:v>
                </c:pt>
                <c:pt idx="185">
                  <c:v>47.583429299999999</c:v>
                </c:pt>
                <c:pt idx="186">
                  <c:v>47.978079839999999</c:v>
                </c:pt>
                <c:pt idx="187">
                  <c:v>52.657424280000001</c:v>
                </c:pt>
                <c:pt idx="188">
                  <c:v>50.577210319999999</c:v>
                </c:pt>
                <c:pt idx="189">
                  <c:v>48.762566049999997</c:v>
                </c:pt>
                <c:pt idx="190">
                  <c:v>49.002716659999997</c:v>
                </c:pt>
                <c:pt idx="191">
                  <c:v>52.571363789999999</c:v>
                </c:pt>
                <c:pt idx="192">
                  <c:v>59.831346150000002</c:v>
                </c:pt>
                <c:pt idx="193">
                  <c:v>55.28530293</c:v>
                </c:pt>
                <c:pt idx="194">
                  <c:v>55.744715429999999</c:v>
                </c:pt>
                <c:pt idx="195">
                  <c:v>57.484167380000002</c:v>
                </c:pt>
                <c:pt idx="196">
                  <c:v>60.292284670000001</c:v>
                </c:pt>
                <c:pt idx="197">
                  <c:v>59.421923360000001</c:v>
                </c:pt>
                <c:pt idx="198">
                  <c:v>59.36950452</c:v>
                </c:pt>
                <c:pt idx="199">
                  <c:v>59.15066392</c:v>
                </c:pt>
                <c:pt idx="200">
                  <c:v>93.118022749999994</c:v>
                </c:pt>
                <c:pt idx="201">
                  <c:v>97.332617229999997</c:v>
                </c:pt>
                <c:pt idx="202">
                  <c:v>100.95228</c:v>
                </c:pt>
                <c:pt idx="203">
                  <c:v>110.9674972</c:v>
                </c:pt>
                <c:pt idx="204">
                  <c:v>123.5552852</c:v>
                </c:pt>
                <c:pt idx="205">
                  <c:v>129.28900300000001</c:v>
                </c:pt>
                <c:pt idx="206">
                  <c:v>127.6018059</c:v>
                </c:pt>
                <c:pt idx="207">
                  <c:v>128.44447679999999</c:v>
                </c:pt>
                <c:pt idx="208">
                  <c:v>128.6319737</c:v>
                </c:pt>
                <c:pt idx="209">
                  <c:v>136.9</c:v>
                </c:pt>
                <c:pt idx="210">
                  <c:v>144.79677179999999</c:v>
                </c:pt>
                <c:pt idx="211">
                  <c:v>141.78557989999999</c:v>
                </c:pt>
                <c:pt idx="212">
                  <c:v>142.50359370000001</c:v>
                </c:pt>
                <c:pt idx="213">
                  <c:v>144.04921150000001</c:v>
                </c:pt>
                <c:pt idx="214">
                  <c:v>144.19041920000001</c:v>
                </c:pt>
                <c:pt idx="215">
                  <c:v>144</c:v>
                </c:pt>
                <c:pt idx="216">
                  <c:v>137.6633631</c:v>
                </c:pt>
                <c:pt idx="217">
                  <c:v>143.30374850000001</c:v>
                </c:pt>
                <c:pt idx="218">
                  <c:v>139.52014159999999</c:v>
                </c:pt>
                <c:pt idx="219">
                  <c:v>142.4636314</c:v>
                </c:pt>
                <c:pt idx="220">
                  <c:v>130.31332610000001</c:v>
                </c:pt>
                <c:pt idx="221">
                  <c:v>124.96332169999999</c:v>
                </c:pt>
                <c:pt idx="222">
                  <c:v>122.8260233</c:v>
                </c:pt>
                <c:pt idx="223">
                  <c:v>122.68719129999999</c:v>
                </c:pt>
                <c:pt idx="224">
                  <c:v>122.2299123</c:v>
                </c:pt>
                <c:pt idx="225">
                  <c:v>128.1768117</c:v>
                </c:pt>
                <c:pt idx="226">
                  <c:v>129.68664290000001</c:v>
                </c:pt>
                <c:pt idx="227">
                  <c:v>126.66470579999999</c:v>
                </c:pt>
                <c:pt idx="228">
                  <c:v>125.5210814</c:v>
                </c:pt>
                <c:pt idx="229">
                  <c:v>127.344415</c:v>
                </c:pt>
                <c:pt idx="230">
                  <c:v>120.5224462</c:v>
                </c:pt>
                <c:pt idx="231">
                  <c:v>116.8707793</c:v>
                </c:pt>
                <c:pt idx="232">
                  <c:v>119.0794047</c:v>
                </c:pt>
                <c:pt idx="233">
                  <c:v>118.2951901</c:v>
                </c:pt>
                <c:pt idx="234">
                  <c:v>116.8871961</c:v>
                </c:pt>
                <c:pt idx="235">
                  <c:v>119.2905031</c:v>
                </c:pt>
                <c:pt idx="236">
                  <c:v>118.1739244</c:v>
                </c:pt>
                <c:pt idx="237">
                  <c:v>114.623918</c:v>
                </c:pt>
                <c:pt idx="238">
                  <c:v>115.0475416</c:v>
                </c:pt>
                <c:pt idx="239">
                  <c:v>114.5498355</c:v>
                </c:pt>
                <c:pt idx="240">
                  <c:v>114.5192606</c:v>
                </c:pt>
                <c:pt idx="241">
                  <c:v>114.10963769999999</c:v>
                </c:pt>
                <c:pt idx="242">
                  <c:v>114.4453117</c:v>
                </c:pt>
                <c:pt idx="243">
                  <c:v>112.98836110000001</c:v>
                </c:pt>
                <c:pt idx="244">
                  <c:v>109.08344219999999</c:v>
                </c:pt>
                <c:pt idx="245">
                  <c:v>114.47369260000001</c:v>
                </c:pt>
                <c:pt idx="246">
                  <c:v>114.5449349</c:v>
                </c:pt>
                <c:pt idx="247">
                  <c:v>111.1561624</c:v>
                </c:pt>
                <c:pt idx="248">
                  <c:v>109.0556531</c:v>
                </c:pt>
                <c:pt idx="249">
                  <c:v>108.88414210000001</c:v>
                </c:pt>
                <c:pt idx="250">
                  <c:v>109.5605843</c:v>
                </c:pt>
                <c:pt idx="251">
                  <c:v>108.2694085</c:v>
                </c:pt>
                <c:pt idx="252">
                  <c:v>108.76017419999999</c:v>
                </c:pt>
                <c:pt idx="253">
                  <c:v>109.9613801</c:v>
                </c:pt>
                <c:pt idx="254">
                  <c:v>109.9797341</c:v>
                </c:pt>
                <c:pt idx="255">
                  <c:v>110.27448099999999</c:v>
                </c:pt>
                <c:pt idx="256">
                  <c:v>111.13689119999999</c:v>
                </c:pt>
                <c:pt idx="257">
                  <c:v>110.66947450000001</c:v>
                </c:pt>
                <c:pt idx="258">
                  <c:v>107.0520123</c:v>
                </c:pt>
                <c:pt idx="259">
                  <c:v>111.6</c:v>
                </c:pt>
                <c:pt idx="260">
                  <c:v>110.3268336</c:v>
                </c:pt>
                <c:pt idx="261">
                  <c:v>111.46113149999999</c:v>
                </c:pt>
                <c:pt idx="262">
                  <c:v>111.82948330000001</c:v>
                </c:pt>
                <c:pt idx="263">
                  <c:v>113.0870808</c:v>
                </c:pt>
                <c:pt idx="264">
                  <c:v>112.8084109</c:v>
                </c:pt>
                <c:pt idx="265">
                  <c:v>113.6991857</c:v>
                </c:pt>
                <c:pt idx="266">
                  <c:v>124.6060734</c:v>
                </c:pt>
                <c:pt idx="267">
                  <c:v>116.09382189999999</c:v>
                </c:pt>
                <c:pt idx="268">
                  <c:v>118.8797472</c:v>
                </c:pt>
                <c:pt idx="269">
                  <c:v>119.8850861</c:v>
                </c:pt>
                <c:pt idx="270">
                  <c:v>119.5760437</c:v>
                </c:pt>
                <c:pt idx="271">
                  <c:v>119.96773829999999</c:v>
                </c:pt>
                <c:pt idx="272">
                  <c:v>120.0074686</c:v>
                </c:pt>
                <c:pt idx="273">
                  <c:v>120.0293059</c:v>
                </c:pt>
                <c:pt idx="274">
                  <c:v>123.84803839999999</c:v>
                </c:pt>
                <c:pt idx="275">
                  <c:v>124.9190121</c:v>
                </c:pt>
                <c:pt idx="276">
                  <c:v>125.1222219</c:v>
                </c:pt>
                <c:pt idx="277">
                  <c:v>123.44582010000001</c:v>
                </c:pt>
                <c:pt idx="278">
                  <c:v>123.20085589999999</c:v>
                </c:pt>
                <c:pt idx="279">
                  <c:v>122.82454319999999</c:v>
                </c:pt>
                <c:pt idx="280">
                  <c:v>130.5058038</c:v>
                </c:pt>
                <c:pt idx="281">
                  <c:v>129.59</c:v>
                </c:pt>
                <c:pt idx="282">
                  <c:v>129.7132038</c:v>
                </c:pt>
                <c:pt idx="283">
                  <c:v>129.44</c:v>
                </c:pt>
                <c:pt idx="284">
                  <c:v>132.15937059999999</c:v>
                </c:pt>
                <c:pt idx="285">
                  <c:v>124.8668085</c:v>
                </c:pt>
                <c:pt idx="286">
                  <c:v>124.11034429999999</c:v>
                </c:pt>
                <c:pt idx="287">
                  <c:v>125.38987830000001</c:v>
                </c:pt>
                <c:pt idx="288">
                  <c:v>122.6713432</c:v>
                </c:pt>
                <c:pt idx="289">
                  <c:v>123.16749540000001</c:v>
                </c:pt>
                <c:pt idx="290">
                  <c:v>114.50154809999999</c:v>
                </c:pt>
                <c:pt idx="291">
                  <c:v>114.5386403</c:v>
                </c:pt>
                <c:pt idx="292">
                  <c:v>116.3420344</c:v>
                </c:pt>
                <c:pt idx="293">
                  <c:v>114.44873920000001</c:v>
                </c:pt>
                <c:pt idx="294">
                  <c:v>115.59135019999999</c:v>
                </c:pt>
                <c:pt idx="295">
                  <c:v>115.3088827</c:v>
                </c:pt>
                <c:pt idx="296">
                  <c:v>114.0069259</c:v>
                </c:pt>
                <c:pt idx="297">
                  <c:v>124.8002322</c:v>
                </c:pt>
                <c:pt idx="298">
                  <c:v>119.9354781</c:v>
                </c:pt>
                <c:pt idx="299">
                  <c:v>119.0859288</c:v>
                </c:pt>
                <c:pt idx="300">
                  <c:v>118.9347313</c:v>
                </c:pt>
                <c:pt idx="301">
                  <c:v>120.46709509999999</c:v>
                </c:pt>
                <c:pt idx="302">
                  <c:v>120.1143617</c:v>
                </c:pt>
                <c:pt idx="303">
                  <c:v>124.3628528</c:v>
                </c:pt>
                <c:pt idx="304">
                  <c:v>119.9252133</c:v>
                </c:pt>
                <c:pt idx="305">
                  <c:v>121.0477879</c:v>
                </c:pt>
                <c:pt idx="306">
                  <c:v>121.7457332</c:v>
                </c:pt>
                <c:pt idx="307">
                  <c:v>119.9301133</c:v>
                </c:pt>
                <c:pt idx="308">
                  <c:v>120.84889509999999</c:v>
                </c:pt>
                <c:pt idx="309">
                  <c:v>118.0153287</c:v>
                </c:pt>
                <c:pt idx="310">
                  <c:v>117.9764814</c:v>
                </c:pt>
                <c:pt idx="311">
                  <c:v>113.6</c:v>
                </c:pt>
                <c:pt idx="312">
                  <c:v>114.0374554</c:v>
                </c:pt>
                <c:pt idx="313">
                  <c:v>115.7698441</c:v>
                </c:pt>
                <c:pt idx="314">
                  <c:v>115.5427146</c:v>
                </c:pt>
                <c:pt idx="315">
                  <c:v>114.2079897</c:v>
                </c:pt>
                <c:pt idx="316">
                  <c:v>114.8857637</c:v>
                </c:pt>
                <c:pt idx="317">
                  <c:v>122.0747092</c:v>
                </c:pt>
                <c:pt idx="318">
                  <c:v>119.8831969</c:v>
                </c:pt>
                <c:pt idx="319">
                  <c:v>120.73572710000001</c:v>
                </c:pt>
                <c:pt idx="320">
                  <c:v>120.1739388</c:v>
                </c:pt>
                <c:pt idx="321">
                  <c:v>117.1350985</c:v>
                </c:pt>
                <c:pt idx="322">
                  <c:v>117.49290929999999</c:v>
                </c:pt>
                <c:pt idx="323">
                  <c:v>118.07292889999999</c:v>
                </c:pt>
                <c:pt idx="324">
                  <c:v>117.59741390000001</c:v>
                </c:pt>
                <c:pt idx="325">
                  <c:v>117.5912458</c:v>
                </c:pt>
                <c:pt idx="326">
                  <c:v>117.44437480000001</c:v>
                </c:pt>
                <c:pt idx="327">
                  <c:v>117.55739490000001</c:v>
                </c:pt>
                <c:pt idx="328">
                  <c:v>117.8200439</c:v>
                </c:pt>
                <c:pt idx="329">
                  <c:v>129.89321860000001</c:v>
                </c:pt>
                <c:pt idx="330">
                  <c:v>123.44591339999999</c:v>
                </c:pt>
                <c:pt idx="331">
                  <c:v>127.5939233</c:v>
                </c:pt>
                <c:pt idx="332">
                  <c:v>127.5680955</c:v>
                </c:pt>
                <c:pt idx="333">
                  <c:v>126.52445299999999</c:v>
                </c:pt>
                <c:pt idx="334">
                  <c:v>133.8630799</c:v>
                </c:pt>
                <c:pt idx="335">
                  <c:v>139.36587779999999</c:v>
                </c:pt>
                <c:pt idx="336">
                  <c:v>141.49560740000001</c:v>
                </c:pt>
                <c:pt idx="337">
                  <c:v>145.0608939</c:v>
                </c:pt>
                <c:pt idx="338">
                  <c:v>145.0867116</c:v>
                </c:pt>
                <c:pt idx="339">
                  <c:v>140.60117120000001</c:v>
                </c:pt>
                <c:pt idx="340">
                  <c:v>139.26032839999999</c:v>
                </c:pt>
                <c:pt idx="341">
                  <c:v>136.35852550000001</c:v>
                </c:pt>
                <c:pt idx="342">
                  <c:v>132.18165329999999</c:v>
                </c:pt>
                <c:pt idx="343">
                  <c:v>133.4455456</c:v>
                </c:pt>
                <c:pt idx="344">
                  <c:v>134.57582360000001</c:v>
                </c:pt>
                <c:pt idx="345">
                  <c:v>135.2099772</c:v>
                </c:pt>
                <c:pt idx="346">
                  <c:v>132.98699300000001</c:v>
                </c:pt>
                <c:pt idx="347">
                  <c:v>131.77184779999999</c:v>
                </c:pt>
                <c:pt idx="348">
                  <c:v>131.47741830000001</c:v>
                </c:pt>
                <c:pt idx="349">
                  <c:v>130.74486640000001</c:v>
                </c:pt>
                <c:pt idx="350">
                  <c:v>130.3957613</c:v>
                </c:pt>
                <c:pt idx="351">
                  <c:v>130.4824471</c:v>
                </c:pt>
                <c:pt idx="352">
                  <c:v>123.2396353</c:v>
                </c:pt>
                <c:pt idx="353">
                  <c:v>129.15306530000001</c:v>
                </c:pt>
                <c:pt idx="354">
                  <c:v>129.64771690000001</c:v>
                </c:pt>
                <c:pt idx="355">
                  <c:v>129.6124902</c:v>
                </c:pt>
                <c:pt idx="356">
                  <c:v>129.3717618</c:v>
                </c:pt>
                <c:pt idx="357">
                  <c:v>128.73664819999999</c:v>
                </c:pt>
                <c:pt idx="358">
                  <c:v>128.71517130000001</c:v>
                </c:pt>
                <c:pt idx="359">
                  <c:v>127.3428126</c:v>
                </c:pt>
                <c:pt idx="360">
                  <c:v>126.8027917</c:v>
                </c:pt>
                <c:pt idx="361">
                  <c:v>126.9613999</c:v>
                </c:pt>
                <c:pt idx="362">
                  <c:v>126.9599577</c:v>
                </c:pt>
                <c:pt idx="363">
                  <c:v>126.6908152</c:v>
                </c:pt>
                <c:pt idx="364">
                  <c:v>125.6473046</c:v>
                </c:pt>
                <c:pt idx="365">
                  <c:v>124.6896285</c:v>
                </c:pt>
                <c:pt idx="366">
                  <c:v>124.7555065</c:v>
                </c:pt>
                <c:pt idx="367">
                  <c:v>126.0866721</c:v>
                </c:pt>
                <c:pt idx="368">
                  <c:v>126.42765559999999</c:v>
                </c:pt>
                <c:pt idx="369">
                  <c:v>126.429619</c:v>
                </c:pt>
                <c:pt idx="370">
                  <c:v>126.45018140000001</c:v>
                </c:pt>
                <c:pt idx="371">
                  <c:v>125.2148481</c:v>
                </c:pt>
                <c:pt idx="372">
                  <c:v>123.2658809</c:v>
                </c:pt>
                <c:pt idx="373">
                  <c:v>121.6983742</c:v>
                </c:pt>
                <c:pt idx="374">
                  <c:v>119.9399308</c:v>
                </c:pt>
                <c:pt idx="375">
                  <c:v>120.5183581</c:v>
                </c:pt>
                <c:pt idx="376">
                  <c:v>123.2833825</c:v>
                </c:pt>
                <c:pt idx="377">
                  <c:v>122.8554015</c:v>
                </c:pt>
                <c:pt idx="378">
                  <c:v>122.8906839</c:v>
                </c:pt>
                <c:pt idx="379">
                  <c:v>124.684583</c:v>
                </c:pt>
                <c:pt idx="380">
                  <c:v>126.5444502</c:v>
                </c:pt>
                <c:pt idx="381">
                  <c:v>127.07635999999999</c:v>
                </c:pt>
                <c:pt idx="382">
                  <c:v>127.1647779</c:v>
                </c:pt>
                <c:pt idx="383">
                  <c:v>128.46672280000001</c:v>
                </c:pt>
                <c:pt idx="384">
                  <c:v>129.5010838</c:v>
                </c:pt>
                <c:pt idx="385">
                  <c:v>132.02553789999999</c:v>
                </c:pt>
                <c:pt idx="386">
                  <c:v>133.46047999999999</c:v>
                </c:pt>
                <c:pt idx="387">
                  <c:v>134.268899</c:v>
                </c:pt>
                <c:pt idx="388">
                  <c:v>143.7498458</c:v>
                </c:pt>
                <c:pt idx="389">
                  <c:v>144.54061999999999</c:v>
                </c:pt>
                <c:pt idx="390">
                  <c:v>144.6536533</c:v>
                </c:pt>
                <c:pt idx="391">
                  <c:v>145.2353153</c:v>
                </c:pt>
                <c:pt idx="392">
                  <c:v>145.064224</c:v>
                </c:pt>
                <c:pt idx="393">
                  <c:v>144.66685079999999</c:v>
                </c:pt>
                <c:pt idx="394">
                  <c:v>143.4755443</c:v>
                </c:pt>
                <c:pt idx="395">
                  <c:v>140.44993719999999</c:v>
                </c:pt>
                <c:pt idx="396">
                  <c:v>139.08027139999999</c:v>
                </c:pt>
                <c:pt idx="397">
                  <c:v>138.56250460000001</c:v>
                </c:pt>
                <c:pt idx="398">
                  <c:v>137.81808100000001</c:v>
                </c:pt>
                <c:pt idx="399">
                  <c:v>135.6431379</c:v>
                </c:pt>
                <c:pt idx="400">
                  <c:v>133.68681219999999</c:v>
                </c:pt>
                <c:pt idx="401">
                  <c:v>133.00968349999999</c:v>
                </c:pt>
                <c:pt idx="402">
                  <c:v>126.711521</c:v>
                </c:pt>
                <c:pt idx="403">
                  <c:v>127.04164</c:v>
                </c:pt>
                <c:pt idx="404">
                  <c:v>127.22545580000001</c:v>
                </c:pt>
                <c:pt idx="405">
                  <c:v>127.7086108</c:v>
                </c:pt>
                <c:pt idx="406">
                  <c:v>128.0505162</c:v>
                </c:pt>
                <c:pt idx="407">
                  <c:v>127.9475334</c:v>
                </c:pt>
                <c:pt idx="408">
                  <c:v>127.8953406</c:v>
                </c:pt>
                <c:pt idx="409">
                  <c:v>127.6496045</c:v>
                </c:pt>
                <c:pt idx="410">
                  <c:v>127.5799212</c:v>
                </c:pt>
                <c:pt idx="411">
                  <c:v>128.13669379999999</c:v>
                </c:pt>
                <c:pt idx="412">
                  <c:v>128.02542550000001</c:v>
                </c:pt>
                <c:pt idx="413">
                  <c:v>129.45694889999999</c:v>
                </c:pt>
                <c:pt idx="414">
                  <c:v>138.94210179999999</c:v>
                </c:pt>
                <c:pt idx="415">
                  <c:v>140.81694469999999</c:v>
                </c:pt>
                <c:pt idx="416">
                  <c:v>143.7288715</c:v>
                </c:pt>
                <c:pt idx="417">
                  <c:v>142.98089289999999</c:v>
                </c:pt>
                <c:pt idx="418">
                  <c:v>144.28399540000001</c:v>
                </c:pt>
                <c:pt idx="419">
                  <c:v>139.82201130000001</c:v>
                </c:pt>
                <c:pt idx="420">
                  <c:v>136.53634170000001</c:v>
                </c:pt>
                <c:pt idx="421">
                  <c:v>143.7295647</c:v>
                </c:pt>
                <c:pt idx="422">
                  <c:v>143.7336047</c:v>
                </c:pt>
                <c:pt idx="423">
                  <c:v>139.15659729999999</c:v>
                </c:pt>
                <c:pt idx="424">
                  <c:v>142.42924450000001</c:v>
                </c:pt>
                <c:pt idx="425">
                  <c:v>142.12204080000001</c:v>
                </c:pt>
                <c:pt idx="426">
                  <c:v>140.9550222</c:v>
                </c:pt>
                <c:pt idx="427">
                  <c:v>138.3770394</c:v>
                </c:pt>
                <c:pt idx="428">
                  <c:v>138.2294321</c:v>
                </c:pt>
                <c:pt idx="429">
                  <c:v>136.3414856</c:v>
                </c:pt>
                <c:pt idx="430">
                  <c:v>138.08016430000001</c:v>
                </c:pt>
                <c:pt idx="431">
                  <c:v>138.11668929999999</c:v>
                </c:pt>
                <c:pt idx="432">
                  <c:v>138.06437969999999</c:v>
                </c:pt>
                <c:pt idx="433">
                  <c:v>127.5646831</c:v>
                </c:pt>
                <c:pt idx="434">
                  <c:v>127.15353039999999</c:v>
                </c:pt>
                <c:pt idx="435">
                  <c:v>126.6825561</c:v>
                </c:pt>
                <c:pt idx="436">
                  <c:v>130.5146216</c:v>
                </c:pt>
                <c:pt idx="437">
                  <c:v>134.73755220000001</c:v>
                </c:pt>
                <c:pt idx="438">
                  <c:v>134.96809450000001</c:v>
                </c:pt>
                <c:pt idx="439">
                  <c:v>134.40707330000001</c:v>
                </c:pt>
                <c:pt idx="440">
                  <c:v>133.81263269999999</c:v>
                </c:pt>
                <c:pt idx="441">
                  <c:v>133.96753949999999</c:v>
                </c:pt>
                <c:pt idx="442">
                  <c:v>132.95000469999999</c:v>
                </c:pt>
                <c:pt idx="443">
                  <c:v>131.46421190000001</c:v>
                </c:pt>
                <c:pt idx="444">
                  <c:v>130.9002318</c:v>
                </c:pt>
                <c:pt idx="445">
                  <c:v>133.4767799</c:v>
                </c:pt>
                <c:pt idx="446">
                  <c:v>128.8003727</c:v>
                </c:pt>
                <c:pt idx="447">
                  <c:v>128.72821300000001</c:v>
                </c:pt>
                <c:pt idx="448">
                  <c:v>132.4712997</c:v>
                </c:pt>
                <c:pt idx="449">
                  <c:v>141.78889090000001</c:v>
                </c:pt>
                <c:pt idx="450">
                  <c:v>153.3924213</c:v>
                </c:pt>
                <c:pt idx="451">
                  <c:v>157.75918960000001</c:v>
                </c:pt>
                <c:pt idx="452">
                  <c:v>151.371407</c:v>
                </c:pt>
                <c:pt idx="453">
                  <c:v>148.80731130000001</c:v>
                </c:pt>
                <c:pt idx="454">
                  <c:v>151.1735199</c:v>
                </c:pt>
                <c:pt idx="455">
                  <c:v>150.235713</c:v>
                </c:pt>
                <c:pt idx="456">
                  <c:v>156.06871889999999</c:v>
                </c:pt>
                <c:pt idx="457">
                  <c:v>159.37353880000001</c:v>
                </c:pt>
                <c:pt idx="458">
                  <c:v>159.51464999999999</c:v>
                </c:pt>
                <c:pt idx="459">
                  <c:v>165.3082876</c:v>
                </c:pt>
                <c:pt idx="460">
                  <c:v>165.22509729999999</c:v>
                </c:pt>
                <c:pt idx="461">
                  <c:v>164.63218850000001</c:v>
                </c:pt>
                <c:pt idx="462">
                  <c:v>164.97723640000001</c:v>
                </c:pt>
                <c:pt idx="463">
                  <c:v>163.67608630000001</c:v>
                </c:pt>
                <c:pt idx="464">
                  <c:v>163.69414599999999</c:v>
                </c:pt>
                <c:pt idx="465">
                  <c:v>161.70174639999999</c:v>
                </c:pt>
                <c:pt idx="466">
                  <c:v>160.14180289999999</c:v>
                </c:pt>
                <c:pt idx="467">
                  <c:v>148.7931155</c:v>
                </c:pt>
                <c:pt idx="468">
                  <c:v>149.03055889999999</c:v>
                </c:pt>
                <c:pt idx="469">
                  <c:v>148.6212907</c:v>
                </c:pt>
                <c:pt idx="470">
                  <c:v>149.1719071</c:v>
                </c:pt>
                <c:pt idx="471">
                  <c:v>145.81700799999999</c:v>
                </c:pt>
                <c:pt idx="472">
                  <c:v>145.83817629999999</c:v>
                </c:pt>
                <c:pt idx="473">
                  <c:v>145.98391359999999</c:v>
                </c:pt>
                <c:pt idx="474">
                  <c:v>146.48338010000001</c:v>
                </c:pt>
                <c:pt idx="475">
                  <c:v>136.49093769999999</c:v>
                </c:pt>
                <c:pt idx="476">
                  <c:v>137.75289530000001</c:v>
                </c:pt>
                <c:pt idx="477">
                  <c:v>130.43899060000001</c:v>
                </c:pt>
                <c:pt idx="478">
                  <c:v>132.68497189999999</c:v>
                </c:pt>
                <c:pt idx="479">
                  <c:v>133.40553360000001</c:v>
                </c:pt>
                <c:pt idx="480">
                  <c:v>132.641378</c:v>
                </c:pt>
                <c:pt idx="481">
                  <c:v>136.67870049999999</c:v>
                </c:pt>
                <c:pt idx="482">
                  <c:v>134.25263079999999</c:v>
                </c:pt>
                <c:pt idx="483">
                  <c:v>134.15263440000001</c:v>
                </c:pt>
                <c:pt idx="484">
                  <c:v>131.97444909999999</c:v>
                </c:pt>
                <c:pt idx="485">
                  <c:v>129.58097520000001</c:v>
                </c:pt>
                <c:pt idx="486">
                  <c:v>130.07190180000001</c:v>
                </c:pt>
                <c:pt idx="487">
                  <c:v>129.06023089999999</c:v>
                </c:pt>
                <c:pt idx="488">
                  <c:v>129.13721100000001</c:v>
                </c:pt>
                <c:pt idx="489">
                  <c:v>131.53971849999999</c:v>
                </c:pt>
                <c:pt idx="490">
                  <c:v>129.0814273</c:v>
                </c:pt>
                <c:pt idx="491">
                  <c:v>125.79776769999999</c:v>
                </c:pt>
                <c:pt idx="492">
                  <c:v>119.68749010000001</c:v>
                </c:pt>
                <c:pt idx="493">
                  <c:v>119.33635049999999</c:v>
                </c:pt>
                <c:pt idx="494">
                  <c:v>119.3793635</c:v>
                </c:pt>
                <c:pt idx="495">
                  <c:v>116.9990155</c:v>
                </c:pt>
                <c:pt idx="496">
                  <c:v>113.9950303</c:v>
                </c:pt>
                <c:pt idx="497">
                  <c:v>109.7718627</c:v>
                </c:pt>
                <c:pt idx="498">
                  <c:v>108.4453967</c:v>
                </c:pt>
                <c:pt idx="499">
                  <c:v>110.58550940000001</c:v>
                </c:pt>
                <c:pt idx="500">
                  <c:v>108.6501193</c:v>
                </c:pt>
                <c:pt idx="501">
                  <c:v>107.64695450000001</c:v>
                </c:pt>
                <c:pt idx="502">
                  <c:v>107.03118910000001</c:v>
                </c:pt>
                <c:pt idx="503">
                  <c:v>106.22823099999999</c:v>
                </c:pt>
                <c:pt idx="504">
                  <c:v>104.7649948</c:v>
                </c:pt>
                <c:pt idx="505">
                  <c:v>103.7241592</c:v>
                </c:pt>
                <c:pt idx="506">
                  <c:v>102.7071005</c:v>
                </c:pt>
                <c:pt idx="507">
                  <c:v>103.78113620000001</c:v>
                </c:pt>
                <c:pt idx="508">
                  <c:v>104.70510299999999</c:v>
                </c:pt>
                <c:pt idx="509">
                  <c:v>104.88209190000001</c:v>
                </c:pt>
                <c:pt idx="510">
                  <c:v>101.6587158</c:v>
                </c:pt>
                <c:pt idx="511">
                  <c:v>96.868096109999996</c:v>
                </c:pt>
                <c:pt idx="512">
                  <c:v>96.570827890000004</c:v>
                </c:pt>
                <c:pt idx="513">
                  <c:v>102.09490479999999</c:v>
                </c:pt>
                <c:pt idx="514">
                  <c:v>104.90958879999999</c:v>
                </c:pt>
                <c:pt idx="515">
                  <c:v>108.88172160000001</c:v>
                </c:pt>
                <c:pt idx="516">
                  <c:v>106.1598814</c:v>
                </c:pt>
                <c:pt idx="517">
                  <c:v>105.9514898</c:v>
                </c:pt>
                <c:pt idx="518">
                  <c:v>105.88975840000001</c:v>
                </c:pt>
                <c:pt idx="519">
                  <c:v>103.5054571</c:v>
                </c:pt>
                <c:pt idx="520">
                  <c:v>105.0680122</c:v>
                </c:pt>
                <c:pt idx="521">
                  <c:v>101.1905326</c:v>
                </c:pt>
                <c:pt idx="522">
                  <c:v>101.19175389999999</c:v>
                </c:pt>
                <c:pt idx="523">
                  <c:v>90.099284839999996</c:v>
                </c:pt>
                <c:pt idx="524">
                  <c:v>96.446754639999995</c:v>
                </c:pt>
                <c:pt idx="525">
                  <c:v>96.407592710000003</c:v>
                </c:pt>
                <c:pt idx="526">
                  <c:v>98.527454969999994</c:v>
                </c:pt>
                <c:pt idx="527">
                  <c:v>99.154679590000001</c:v>
                </c:pt>
                <c:pt idx="528">
                  <c:v>101.3613241</c:v>
                </c:pt>
                <c:pt idx="529">
                  <c:v>102.255139</c:v>
                </c:pt>
                <c:pt idx="530">
                  <c:v>101.7578596</c:v>
                </c:pt>
                <c:pt idx="531">
                  <c:v>96.513534359999994</c:v>
                </c:pt>
                <c:pt idx="532">
                  <c:v>94.930105999999995</c:v>
                </c:pt>
                <c:pt idx="533">
                  <c:v>91.896202990000006</c:v>
                </c:pt>
                <c:pt idx="534">
                  <c:v>91.463081900000006</c:v>
                </c:pt>
                <c:pt idx="535">
                  <c:v>90.571689570000004</c:v>
                </c:pt>
                <c:pt idx="536">
                  <c:v>90.913006440000004</c:v>
                </c:pt>
                <c:pt idx="537">
                  <c:v>88.722324990000004</c:v>
                </c:pt>
                <c:pt idx="538">
                  <c:v>89.035628380000006</c:v>
                </c:pt>
                <c:pt idx="539">
                  <c:v>86.720053469999996</c:v>
                </c:pt>
                <c:pt idx="540">
                  <c:v>87.959795670000005</c:v>
                </c:pt>
                <c:pt idx="541">
                  <c:v>87.194483899999994</c:v>
                </c:pt>
                <c:pt idx="542">
                  <c:v>85.99483309</c:v>
                </c:pt>
                <c:pt idx="543">
                  <c:v>85.256352230000005</c:v>
                </c:pt>
                <c:pt idx="544">
                  <c:v>84.763542419999993</c:v>
                </c:pt>
                <c:pt idx="545">
                  <c:v>85.468208700000005</c:v>
                </c:pt>
                <c:pt idx="546">
                  <c:v>85.357107940000006</c:v>
                </c:pt>
                <c:pt idx="547">
                  <c:v>85.423959679999996</c:v>
                </c:pt>
                <c:pt idx="548">
                  <c:v>84.851004189999998</c:v>
                </c:pt>
                <c:pt idx="549">
                  <c:v>84.855197630000006</c:v>
                </c:pt>
                <c:pt idx="550">
                  <c:v>85.199322350000003</c:v>
                </c:pt>
                <c:pt idx="551">
                  <c:v>88.300427089999999</c:v>
                </c:pt>
                <c:pt idx="552">
                  <c:v>89.99</c:v>
                </c:pt>
                <c:pt idx="553">
                  <c:v>87.48</c:v>
                </c:pt>
                <c:pt idx="554">
                  <c:v>87.67</c:v>
                </c:pt>
                <c:pt idx="555">
                  <c:v>87.97</c:v>
                </c:pt>
                <c:pt idx="556">
                  <c:v>88.1</c:v>
                </c:pt>
                <c:pt idx="557">
                  <c:v>88.05</c:v>
                </c:pt>
                <c:pt idx="558">
                  <c:v>87.69</c:v>
                </c:pt>
                <c:pt idx="559">
                  <c:v>87.424999999999997</c:v>
                </c:pt>
                <c:pt idx="560">
                  <c:v>86.795000000000002</c:v>
                </c:pt>
                <c:pt idx="561">
                  <c:v>86</c:v>
                </c:pt>
                <c:pt idx="562">
                  <c:v>81.19</c:v>
                </c:pt>
                <c:pt idx="563">
                  <c:v>81.08</c:v>
                </c:pt>
                <c:pt idx="564">
                  <c:v>82.064999999999998</c:v>
                </c:pt>
                <c:pt idx="565">
                  <c:v>80.704999999999998</c:v>
                </c:pt>
                <c:pt idx="566">
                  <c:v>82.405000000000001</c:v>
                </c:pt>
                <c:pt idx="567">
                  <c:v>81.81</c:v>
                </c:pt>
                <c:pt idx="568">
                  <c:v>83.11</c:v>
                </c:pt>
                <c:pt idx="569">
                  <c:v>81.545000000000002</c:v>
                </c:pt>
                <c:pt idx="570">
                  <c:v>81.135000000000005</c:v>
                </c:pt>
                <c:pt idx="571">
                  <c:v>81.614999999999995</c:v>
                </c:pt>
                <c:pt idx="572">
                  <c:v>81.984999999999999</c:v>
                </c:pt>
                <c:pt idx="573">
                  <c:v>81.825000000000003</c:v>
                </c:pt>
                <c:pt idx="574">
                  <c:v>81.855000000000004</c:v>
                </c:pt>
                <c:pt idx="575">
                  <c:v>82.5</c:v>
                </c:pt>
                <c:pt idx="576">
                  <c:v>83.584999999999994</c:v>
                </c:pt>
                <c:pt idx="577">
                  <c:v>83.814999999999998</c:v>
                </c:pt>
                <c:pt idx="578">
                  <c:v>86.48</c:v>
                </c:pt>
                <c:pt idx="579">
                  <c:v>86.43</c:v>
                </c:pt>
                <c:pt idx="580">
                  <c:v>87.67</c:v>
                </c:pt>
                <c:pt idx="581">
                  <c:v>86.5</c:v>
                </c:pt>
                <c:pt idx="582">
                  <c:v>87.944999999999993</c:v>
                </c:pt>
                <c:pt idx="583">
                  <c:v>87.93</c:v>
                </c:pt>
                <c:pt idx="584">
                  <c:v>89.52</c:v>
                </c:pt>
                <c:pt idx="585">
                  <c:v>90.08</c:v>
                </c:pt>
                <c:pt idx="586">
                  <c:v>92.775000000000006</c:v>
                </c:pt>
                <c:pt idx="587">
                  <c:v>93.74</c:v>
                </c:pt>
                <c:pt idx="588">
                  <c:v>98.474999999999994</c:v>
                </c:pt>
                <c:pt idx="589">
                  <c:v>109.785</c:v>
                </c:pt>
                <c:pt idx="590">
                  <c:v>114.08499999999999</c:v>
                </c:pt>
                <c:pt idx="591">
                  <c:v>112.77</c:v>
                </c:pt>
                <c:pt idx="592">
                  <c:v>120.965</c:v>
                </c:pt>
                <c:pt idx="593">
                  <c:v>119.005</c:v>
                </c:pt>
                <c:pt idx="594">
                  <c:v>101.53</c:v>
                </c:pt>
                <c:pt idx="595">
                  <c:v>117.12</c:v>
                </c:pt>
                <c:pt idx="596">
                  <c:v>112.53</c:v>
                </c:pt>
                <c:pt idx="597">
                  <c:v>110.245</c:v>
                </c:pt>
                <c:pt idx="598">
                  <c:v>109.84</c:v>
                </c:pt>
                <c:pt idx="599">
                  <c:v>109.375</c:v>
                </c:pt>
                <c:pt idx="600">
                  <c:v>108.995</c:v>
                </c:pt>
                <c:pt idx="601">
                  <c:v>109.82</c:v>
                </c:pt>
                <c:pt idx="602">
                  <c:v>106.21</c:v>
                </c:pt>
                <c:pt idx="603">
                  <c:v>104.435</c:v>
                </c:pt>
                <c:pt idx="604">
                  <c:v>102.83499999999999</c:v>
                </c:pt>
                <c:pt idx="605">
                  <c:v>101.035</c:v>
                </c:pt>
                <c:pt idx="606">
                  <c:v>102.425</c:v>
                </c:pt>
                <c:pt idx="607">
                  <c:v>105.94</c:v>
                </c:pt>
                <c:pt idx="608">
                  <c:v>105.16</c:v>
                </c:pt>
                <c:pt idx="609">
                  <c:v>104.61499999999999</c:v>
                </c:pt>
                <c:pt idx="610">
                  <c:v>106.55</c:v>
                </c:pt>
                <c:pt idx="611">
                  <c:v>106.55</c:v>
                </c:pt>
                <c:pt idx="612">
                  <c:v>106.01</c:v>
                </c:pt>
                <c:pt idx="613">
                  <c:v>107.215</c:v>
                </c:pt>
                <c:pt idx="614">
                  <c:v>105.985</c:v>
                </c:pt>
                <c:pt idx="615">
                  <c:v>102.985</c:v>
                </c:pt>
                <c:pt idx="616">
                  <c:v>101.575</c:v>
                </c:pt>
                <c:pt idx="617">
                  <c:v>98.84</c:v>
                </c:pt>
                <c:pt idx="618">
                  <c:v>99.7</c:v>
                </c:pt>
                <c:pt idx="619">
                  <c:v>100.58499999999999</c:v>
                </c:pt>
                <c:pt idx="620">
                  <c:v>98.715000000000003</c:v>
                </c:pt>
                <c:pt idx="621">
                  <c:v>98.71</c:v>
                </c:pt>
                <c:pt idx="622">
                  <c:v>100.105</c:v>
                </c:pt>
                <c:pt idx="623">
                  <c:v>101.77500000000001</c:v>
                </c:pt>
                <c:pt idx="624">
                  <c:v>103.22499999999999</c:v>
                </c:pt>
                <c:pt idx="625">
                  <c:v>103.08499999999999</c:v>
                </c:pt>
                <c:pt idx="626">
                  <c:v>98.905000000000001</c:v>
                </c:pt>
                <c:pt idx="627">
                  <c:v>97.114999999999995</c:v>
                </c:pt>
                <c:pt idx="628">
                  <c:v>98.144999999999996</c:v>
                </c:pt>
                <c:pt idx="629">
                  <c:v>96.655000000000001</c:v>
                </c:pt>
                <c:pt idx="630">
                  <c:v>96.92</c:v>
                </c:pt>
                <c:pt idx="631">
                  <c:v>97.24</c:v>
                </c:pt>
                <c:pt idx="632">
                  <c:v>98.284999999999997</c:v>
                </c:pt>
                <c:pt idx="633">
                  <c:v>97.59</c:v>
                </c:pt>
                <c:pt idx="634">
                  <c:v>96.614999999999995</c:v>
                </c:pt>
                <c:pt idx="635">
                  <c:v>97.504999999999995</c:v>
                </c:pt>
                <c:pt idx="636">
                  <c:v>97.204999999999998</c:v>
                </c:pt>
                <c:pt idx="637">
                  <c:v>96.364999999999995</c:v>
                </c:pt>
                <c:pt idx="638">
                  <c:v>110.69</c:v>
                </c:pt>
                <c:pt idx="639">
                  <c:v>122.80500000000001</c:v>
                </c:pt>
                <c:pt idx="640">
                  <c:v>108.38</c:v>
                </c:pt>
                <c:pt idx="641">
                  <c:v>110.235</c:v>
                </c:pt>
                <c:pt idx="642">
                  <c:v>112.77</c:v>
                </c:pt>
                <c:pt idx="643">
                  <c:v>113.22499999999999</c:v>
                </c:pt>
                <c:pt idx="644">
                  <c:v>111.965</c:v>
                </c:pt>
                <c:pt idx="645">
                  <c:v>107.06</c:v>
                </c:pt>
                <c:pt idx="646">
                  <c:v>93.974999999999994</c:v>
                </c:pt>
                <c:pt idx="647">
                  <c:v>94.704999999999998</c:v>
                </c:pt>
                <c:pt idx="648">
                  <c:v>91.02</c:v>
                </c:pt>
                <c:pt idx="649">
                  <c:v>89.765000000000001</c:v>
                </c:pt>
                <c:pt idx="650">
                  <c:v>89.77</c:v>
                </c:pt>
                <c:pt idx="651">
                  <c:v>85.97</c:v>
                </c:pt>
                <c:pt idx="652">
                  <c:v>83.375</c:v>
                </c:pt>
                <c:pt idx="653">
                  <c:v>83.85</c:v>
                </c:pt>
                <c:pt idx="654">
                  <c:v>82.53</c:v>
                </c:pt>
                <c:pt idx="655">
                  <c:v>82.97</c:v>
                </c:pt>
                <c:pt idx="656">
                  <c:v>82.204999999999998</c:v>
                </c:pt>
                <c:pt idx="657">
                  <c:v>81.364999999999995</c:v>
                </c:pt>
                <c:pt idx="658">
                  <c:v>80.13</c:v>
                </c:pt>
                <c:pt idx="659">
                  <c:v>78.67</c:v>
                </c:pt>
                <c:pt idx="660">
                  <c:v>78.44</c:v>
                </c:pt>
                <c:pt idx="661">
                  <c:v>77.040000000000006</c:v>
                </c:pt>
                <c:pt idx="662">
                  <c:v>75.795000000000002</c:v>
                </c:pt>
                <c:pt idx="663">
                  <c:v>76.53</c:v>
                </c:pt>
                <c:pt idx="664">
                  <c:v>75.77</c:v>
                </c:pt>
                <c:pt idx="665">
                  <c:v>76.989999999999995</c:v>
                </c:pt>
                <c:pt idx="666">
                  <c:v>77.064999999999998</c:v>
                </c:pt>
                <c:pt idx="667">
                  <c:v>76.885000000000005</c:v>
                </c:pt>
                <c:pt idx="668">
                  <c:v>77.11</c:v>
                </c:pt>
                <c:pt idx="669">
                  <c:v>74.97</c:v>
                </c:pt>
                <c:pt idx="670">
                  <c:v>77.400000000000006</c:v>
                </c:pt>
                <c:pt idx="671">
                  <c:v>77.739999999999995</c:v>
                </c:pt>
                <c:pt idx="672">
                  <c:v>77.734999999999999</c:v>
                </c:pt>
                <c:pt idx="673">
                  <c:v>77.89</c:v>
                </c:pt>
                <c:pt idx="674">
                  <c:v>78.415000000000006</c:v>
                </c:pt>
                <c:pt idx="675">
                  <c:v>78.73</c:v>
                </c:pt>
                <c:pt idx="676">
                  <c:v>78.87</c:v>
                </c:pt>
                <c:pt idx="677">
                  <c:v>77.215000000000003</c:v>
                </c:pt>
                <c:pt idx="678">
                  <c:v>71.53</c:v>
                </c:pt>
                <c:pt idx="679">
                  <c:v>75</c:v>
                </c:pt>
                <c:pt idx="680">
                  <c:v>72.704999999999998</c:v>
                </c:pt>
                <c:pt idx="681">
                  <c:v>74.25</c:v>
                </c:pt>
                <c:pt idx="682">
                  <c:v>77.92</c:v>
                </c:pt>
                <c:pt idx="683">
                  <c:v>76.375</c:v>
                </c:pt>
                <c:pt idx="684">
                  <c:v>76.67</c:v>
                </c:pt>
                <c:pt idx="685">
                  <c:v>75.724999999999994</c:v>
                </c:pt>
                <c:pt idx="686">
                  <c:v>71.3</c:v>
                </c:pt>
                <c:pt idx="687">
                  <c:v>75.489999999999995</c:v>
                </c:pt>
                <c:pt idx="688">
                  <c:v>73.959999999999994</c:v>
                </c:pt>
                <c:pt idx="689">
                  <c:v>73.665000000000006</c:v>
                </c:pt>
                <c:pt idx="690">
                  <c:v>74.739999999999995</c:v>
                </c:pt>
                <c:pt idx="691">
                  <c:v>76.569999999999993</c:v>
                </c:pt>
                <c:pt idx="692">
                  <c:v>76.644999999999996</c:v>
                </c:pt>
                <c:pt idx="693">
                  <c:v>74.704999999999998</c:v>
                </c:pt>
                <c:pt idx="694">
                  <c:v>74.674999999999997</c:v>
                </c:pt>
                <c:pt idx="695">
                  <c:v>74.215000000000003</c:v>
                </c:pt>
                <c:pt idx="696">
                  <c:v>73.775000000000006</c:v>
                </c:pt>
                <c:pt idx="697">
                  <c:v>73.444999999999993</c:v>
                </c:pt>
                <c:pt idx="698">
                  <c:v>74.745000000000005</c:v>
                </c:pt>
                <c:pt idx="699">
                  <c:v>73.040000000000006</c:v>
                </c:pt>
                <c:pt idx="700">
                  <c:v>73.655000000000001</c:v>
                </c:pt>
                <c:pt idx="701">
                  <c:v>76.344999999999999</c:v>
                </c:pt>
                <c:pt idx="702">
                  <c:v>75.364999999999995</c:v>
                </c:pt>
                <c:pt idx="703">
                  <c:v>78.97</c:v>
                </c:pt>
                <c:pt idx="704">
                  <c:v>76.295000000000002</c:v>
                </c:pt>
                <c:pt idx="705">
                  <c:v>75.58</c:v>
                </c:pt>
                <c:pt idx="706">
                  <c:v>72.415000000000006</c:v>
                </c:pt>
                <c:pt idx="707">
                  <c:v>71.22</c:v>
                </c:pt>
                <c:pt idx="708">
                  <c:v>73.17</c:v>
                </c:pt>
                <c:pt idx="709">
                  <c:v>74.510000000000005</c:v>
                </c:pt>
                <c:pt idx="710">
                  <c:v>78.94</c:v>
                </c:pt>
                <c:pt idx="711">
                  <c:v>78.894999999999996</c:v>
                </c:pt>
                <c:pt idx="712">
                  <c:v>78.784999999999997</c:v>
                </c:pt>
                <c:pt idx="713">
                  <c:v>79.709999999999994</c:v>
                </c:pt>
                <c:pt idx="714">
                  <c:v>79.594999999999999</c:v>
                </c:pt>
                <c:pt idx="715">
                  <c:v>79.844999999999999</c:v>
                </c:pt>
                <c:pt idx="716">
                  <c:v>79.069999999999993</c:v>
                </c:pt>
                <c:pt idx="717">
                  <c:v>78.614999999999995</c:v>
                </c:pt>
                <c:pt idx="718">
                  <c:v>78.034999999999997</c:v>
                </c:pt>
                <c:pt idx="719">
                  <c:v>78.204999999999998</c:v>
                </c:pt>
                <c:pt idx="720">
                  <c:v>78.504999999999995</c:v>
                </c:pt>
                <c:pt idx="721">
                  <c:v>78.39</c:v>
                </c:pt>
                <c:pt idx="722">
                  <c:v>78.424999999999997</c:v>
                </c:pt>
                <c:pt idx="723">
                  <c:v>70.905000000000001</c:v>
                </c:pt>
                <c:pt idx="724">
                  <c:v>69.935000000000002</c:v>
                </c:pt>
                <c:pt idx="725">
                  <c:v>65.13</c:v>
                </c:pt>
                <c:pt idx="726">
                  <c:v>72.644999999999996</c:v>
                </c:pt>
                <c:pt idx="727">
                  <c:v>72.454999999999998</c:v>
                </c:pt>
                <c:pt idx="728">
                  <c:v>71.56</c:v>
                </c:pt>
                <c:pt idx="729">
                  <c:v>73.41</c:v>
                </c:pt>
                <c:pt idx="730">
                  <c:v>70.614999999999995</c:v>
                </c:pt>
                <c:pt idx="731">
                  <c:v>72.37</c:v>
                </c:pt>
                <c:pt idx="732">
                  <c:v>72.81</c:v>
                </c:pt>
                <c:pt idx="733">
                  <c:v>72.739999999999995</c:v>
                </c:pt>
                <c:pt idx="734">
                  <c:v>72.935000000000002</c:v>
                </c:pt>
                <c:pt idx="735">
                  <c:v>73.594999999999999</c:v>
                </c:pt>
                <c:pt idx="736">
                  <c:v>71.444999999999993</c:v>
                </c:pt>
                <c:pt idx="737">
                  <c:v>70</c:v>
                </c:pt>
                <c:pt idx="738">
                  <c:v>71.385000000000005</c:v>
                </c:pt>
                <c:pt idx="739">
                  <c:v>71.77</c:v>
                </c:pt>
                <c:pt idx="740">
                  <c:v>70.02</c:v>
                </c:pt>
                <c:pt idx="741">
                  <c:v>71.834999999999994</c:v>
                </c:pt>
                <c:pt idx="742">
                  <c:v>69.894999999999996</c:v>
                </c:pt>
                <c:pt idx="743">
                  <c:v>71.569999999999993</c:v>
                </c:pt>
                <c:pt idx="744">
                  <c:v>73.155000000000001</c:v>
                </c:pt>
                <c:pt idx="745">
                  <c:v>68.84</c:v>
                </c:pt>
                <c:pt idx="746">
                  <c:v>69.7</c:v>
                </c:pt>
                <c:pt idx="747">
                  <c:v>67.37</c:v>
                </c:pt>
                <c:pt idx="748">
                  <c:v>68.805000000000007</c:v>
                </c:pt>
                <c:pt idx="749">
                  <c:v>69.435000000000002</c:v>
                </c:pt>
                <c:pt idx="750">
                  <c:v>68.495000000000005</c:v>
                </c:pt>
                <c:pt idx="751">
                  <c:v>69</c:v>
                </c:pt>
                <c:pt idx="752">
                  <c:v>68.834999999999994</c:v>
                </c:pt>
                <c:pt idx="753">
                  <c:v>68.98</c:v>
                </c:pt>
                <c:pt idx="754">
                  <c:v>67.59</c:v>
                </c:pt>
                <c:pt idx="755">
                  <c:v>68.655000000000001</c:v>
                </c:pt>
                <c:pt idx="756">
                  <c:v>68.644999999999996</c:v>
                </c:pt>
                <c:pt idx="757">
                  <c:v>68.105000000000004</c:v>
                </c:pt>
                <c:pt idx="758">
                  <c:v>67.959999999999994</c:v>
                </c:pt>
                <c:pt idx="759">
                  <c:v>67.555000000000007</c:v>
                </c:pt>
                <c:pt idx="760">
                  <c:v>67.540000000000006</c:v>
                </c:pt>
                <c:pt idx="761">
                  <c:v>68.05</c:v>
                </c:pt>
                <c:pt idx="762">
                  <c:v>66.814999999999998</c:v>
                </c:pt>
                <c:pt idx="763">
                  <c:v>67.444999999999993</c:v>
                </c:pt>
                <c:pt idx="764">
                  <c:v>67.295000000000002</c:v>
                </c:pt>
                <c:pt idx="765">
                  <c:v>67.564999999999998</c:v>
                </c:pt>
                <c:pt idx="766">
                  <c:v>66.3</c:v>
                </c:pt>
                <c:pt idx="767">
                  <c:v>66.540000000000006</c:v>
                </c:pt>
                <c:pt idx="768">
                  <c:v>67.954999999999998</c:v>
                </c:pt>
                <c:pt idx="769">
                  <c:v>65.965000000000003</c:v>
                </c:pt>
                <c:pt idx="770">
                  <c:v>64.900000000000006</c:v>
                </c:pt>
                <c:pt idx="771">
                  <c:v>69</c:v>
                </c:pt>
                <c:pt idx="772">
                  <c:v>63.854999999999997</c:v>
                </c:pt>
                <c:pt idx="773">
                  <c:v>64.784999999999997</c:v>
                </c:pt>
                <c:pt idx="774">
                  <c:v>64.995000000000005</c:v>
                </c:pt>
                <c:pt idx="775">
                  <c:v>65.075000000000003</c:v>
                </c:pt>
                <c:pt idx="776">
                  <c:v>65.015000000000001</c:v>
                </c:pt>
                <c:pt idx="777">
                  <c:v>64.260000000000005</c:v>
                </c:pt>
                <c:pt idx="778">
                  <c:v>65.064999999999998</c:v>
                </c:pt>
                <c:pt idx="779">
                  <c:v>65.515000000000001</c:v>
                </c:pt>
                <c:pt idx="780">
                  <c:v>64.19</c:v>
                </c:pt>
                <c:pt idx="781">
                  <c:v>66.754999999999995</c:v>
                </c:pt>
                <c:pt idx="782">
                  <c:v>67.03</c:v>
                </c:pt>
                <c:pt idx="783">
                  <c:v>66.55</c:v>
                </c:pt>
                <c:pt idx="784">
                  <c:v>67.385000000000005</c:v>
                </c:pt>
                <c:pt idx="785">
                  <c:v>68.27</c:v>
                </c:pt>
                <c:pt idx="786">
                  <c:v>69.42</c:v>
                </c:pt>
                <c:pt idx="787">
                  <c:v>69.004999999999995</c:v>
                </c:pt>
                <c:pt idx="788">
                  <c:v>69.3</c:v>
                </c:pt>
                <c:pt idx="789">
                  <c:v>68.180000000000007</c:v>
                </c:pt>
                <c:pt idx="790">
                  <c:v>70.435000000000002</c:v>
                </c:pt>
                <c:pt idx="791">
                  <c:v>70.674999999999997</c:v>
                </c:pt>
                <c:pt idx="792">
                  <c:v>72.295000000000002</c:v>
                </c:pt>
                <c:pt idx="793">
                  <c:v>71.489999999999995</c:v>
                </c:pt>
                <c:pt idx="794">
                  <c:v>71.010000000000005</c:v>
                </c:pt>
                <c:pt idx="795">
                  <c:v>71.894999999999996</c:v>
                </c:pt>
                <c:pt idx="796">
                  <c:v>72.209999999999994</c:v>
                </c:pt>
                <c:pt idx="797">
                  <c:v>70.959999999999994</c:v>
                </c:pt>
                <c:pt idx="798">
                  <c:v>69.77</c:v>
                </c:pt>
                <c:pt idx="799">
                  <c:v>70.73</c:v>
                </c:pt>
                <c:pt idx="800">
                  <c:v>72.540000000000006</c:v>
                </c:pt>
                <c:pt idx="801">
                  <c:v>73.185000000000002</c:v>
                </c:pt>
                <c:pt idx="802">
                  <c:v>72.959999999999994</c:v>
                </c:pt>
                <c:pt idx="803">
                  <c:v>71.64</c:v>
                </c:pt>
                <c:pt idx="804">
                  <c:v>70.66</c:v>
                </c:pt>
                <c:pt idx="805">
                  <c:v>72.38</c:v>
                </c:pt>
                <c:pt idx="806">
                  <c:v>69.14</c:v>
                </c:pt>
                <c:pt idx="807">
                  <c:v>72.114999999999995</c:v>
                </c:pt>
                <c:pt idx="808">
                  <c:v>71.174999999999997</c:v>
                </c:pt>
                <c:pt idx="809">
                  <c:v>70.415000000000006</c:v>
                </c:pt>
                <c:pt idx="810">
                  <c:v>70.004999999999995</c:v>
                </c:pt>
                <c:pt idx="811">
                  <c:v>70</c:v>
                </c:pt>
                <c:pt idx="812">
                  <c:v>70.055000000000007</c:v>
                </c:pt>
                <c:pt idx="813">
                  <c:v>70</c:v>
                </c:pt>
                <c:pt idx="814">
                  <c:v>70</c:v>
                </c:pt>
                <c:pt idx="815">
                  <c:v>69.680000000000007</c:v>
                </c:pt>
                <c:pt idx="816">
                  <c:v>69.995000000000005</c:v>
                </c:pt>
                <c:pt idx="817">
                  <c:v>70.204999999999998</c:v>
                </c:pt>
                <c:pt idx="818">
                  <c:v>73.144999999999996</c:v>
                </c:pt>
                <c:pt idx="819">
                  <c:v>74.349999999999994</c:v>
                </c:pt>
                <c:pt idx="820">
                  <c:v>74.040000000000006</c:v>
                </c:pt>
                <c:pt idx="821">
                  <c:v>77.33</c:v>
                </c:pt>
                <c:pt idx="822">
                  <c:v>75.234999999999999</c:v>
                </c:pt>
                <c:pt idx="823">
                  <c:v>78.885000000000005</c:v>
                </c:pt>
                <c:pt idx="824">
                  <c:v>86.754999999999995</c:v>
                </c:pt>
                <c:pt idx="825">
                  <c:v>85.87</c:v>
                </c:pt>
                <c:pt idx="826">
                  <c:v>89.53</c:v>
                </c:pt>
                <c:pt idx="827">
                  <c:v>82.79</c:v>
                </c:pt>
                <c:pt idx="828">
                  <c:v>80.06</c:v>
                </c:pt>
                <c:pt idx="829">
                  <c:v>86.944999999999993</c:v>
                </c:pt>
                <c:pt idx="830">
                  <c:v>95.875</c:v>
                </c:pt>
                <c:pt idx="831">
                  <c:v>77.05</c:v>
                </c:pt>
                <c:pt idx="832">
                  <c:v>79.88</c:v>
                </c:pt>
                <c:pt idx="833">
                  <c:v>81.185000000000002</c:v>
                </c:pt>
                <c:pt idx="834">
                  <c:v>81.325000000000003</c:v>
                </c:pt>
                <c:pt idx="835">
                  <c:v>79.825000000000003</c:v>
                </c:pt>
                <c:pt idx="836">
                  <c:v>81.27</c:v>
                </c:pt>
                <c:pt idx="837">
                  <c:v>79.715000000000003</c:v>
                </c:pt>
                <c:pt idx="838">
                  <c:v>78.650000000000006</c:v>
                </c:pt>
                <c:pt idx="839">
                  <c:v>84.334999999999994</c:v>
                </c:pt>
                <c:pt idx="840">
                  <c:v>79.819999999999993</c:v>
                </c:pt>
                <c:pt idx="841">
                  <c:v>78.849999999999994</c:v>
                </c:pt>
                <c:pt idx="842">
                  <c:v>72.95</c:v>
                </c:pt>
                <c:pt idx="843">
                  <c:v>75.36</c:v>
                </c:pt>
                <c:pt idx="844">
                  <c:v>81</c:v>
                </c:pt>
                <c:pt idx="845">
                  <c:v>81.209999999999994</c:v>
                </c:pt>
                <c:pt idx="846">
                  <c:v>82.01</c:v>
                </c:pt>
                <c:pt idx="847">
                  <c:v>76.260000000000005</c:v>
                </c:pt>
                <c:pt idx="848">
                  <c:v>78.025000000000006</c:v>
                </c:pt>
                <c:pt idx="849">
                  <c:v>78.8</c:v>
                </c:pt>
                <c:pt idx="850">
                  <c:v>78.650000000000006</c:v>
                </c:pt>
                <c:pt idx="851">
                  <c:v>79.11</c:v>
                </c:pt>
                <c:pt idx="852">
                  <c:v>74.275000000000006</c:v>
                </c:pt>
                <c:pt idx="853">
                  <c:v>73.89</c:v>
                </c:pt>
                <c:pt idx="854">
                  <c:v>73.685000000000002</c:v>
                </c:pt>
                <c:pt idx="855">
                  <c:v>73.180000000000007</c:v>
                </c:pt>
                <c:pt idx="856">
                  <c:v>70.364999999999995</c:v>
                </c:pt>
                <c:pt idx="857">
                  <c:v>71.795000000000002</c:v>
                </c:pt>
                <c:pt idx="858">
                  <c:v>72.36</c:v>
                </c:pt>
                <c:pt idx="859">
                  <c:v>67.099999999999994</c:v>
                </c:pt>
                <c:pt idx="860">
                  <c:v>69.885000000000005</c:v>
                </c:pt>
                <c:pt idx="861">
                  <c:v>69.989999999999995</c:v>
                </c:pt>
                <c:pt idx="862">
                  <c:v>69.569999999999993</c:v>
                </c:pt>
                <c:pt idx="863">
                  <c:v>70.45</c:v>
                </c:pt>
                <c:pt idx="864">
                  <c:v>67.844999999999999</c:v>
                </c:pt>
                <c:pt idx="865">
                  <c:v>66.459999999999994</c:v>
                </c:pt>
                <c:pt idx="866">
                  <c:v>68.194999999999993</c:v>
                </c:pt>
                <c:pt idx="867">
                  <c:v>68.83</c:v>
                </c:pt>
                <c:pt idx="868">
                  <c:v>66.13</c:v>
                </c:pt>
                <c:pt idx="869">
                  <c:v>67.894999999999996</c:v>
                </c:pt>
                <c:pt idx="870">
                  <c:v>66.875</c:v>
                </c:pt>
                <c:pt idx="871">
                  <c:v>66.459999999999994</c:v>
                </c:pt>
                <c:pt idx="872">
                  <c:v>63.395000000000003</c:v>
                </c:pt>
                <c:pt idx="873">
                  <c:v>63.215000000000003</c:v>
                </c:pt>
                <c:pt idx="874">
                  <c:v>63.475000000000001</c:v>
                </c:pt>
                <c:pt idx="875">
                  <c:v>62.98</c:v>
                </c:pt>
                <c:pt idx="876">
                  <c:v>65.775000000000006</c:v>
                </c:pt>
                <c:pt idx="877">
                  <c:v>62.505000000000003</c:v>
                </c:pt>
                <c:pt idx="878">
                  <c:v>60.064999999999998</c:v>
                </c:pt>
                <c:pt idx="879">
                  <c:v>64.105000000000004</c:v>
                </c:pt>
                <c:pt idx="880">
                  <c:v>64.644999999999996</c:v>
                </c:pt>
                <c:pt idx="881">
                  <c:v>63.3</c:v>
                </c:pt>
                <c:pt idx="882">
                  <c:v>61.95</c:v>
                </c:pt>
                <c:pt idx="883">
                  <c:v>60.34</c:v>
                </c:pt>
                <c:pt idx="884">
                  <c:v>60.274999999999999</c:v>
                </c:pt>
                <c:pt idx="885">
                  <c:v>59.664999999999999</c:v>
                </c:pt>
                <c:pt idx="886">
                  <c:v>57.71</c:v>
                </c:pt>
                <c:pt idx="887">
                  <c:v>56.11</c:v>
                </c:pt>
                <c:pt idx="888">
                  <c:v>56.59</c:v>
                </c:pt>
                <c:pt idx="889">
                  <c:v>56.46</c:v>
                </c:pt>
                <c:pt idx="890">
                  <c:v>57.12</c:v>
                </c:pt>
                <c:pt idx="891">
                  <c:v>53.74</c:v>
                </c:pt>
                <c:pt idx="892">
                  <c:v>54.274999999999999</c:v>
                </c:pt>
                <c:pt idx="893">
                  <c:v>54.59</c:v>
                </c:pt>
                <c:pt idx="894">
                  <c:v>55.57</c:v>
                </c:pt>
                <c:pt idx="895">
                  <c:v>54.84</c:v>
                </c:pt>
                <c:pt idx="896">
                  <c:v>53.984999999999999</c:v>
                </c:pt>
                <c:pt idx="897">
                  <c:v>51.81</c:v>
                </c:pt>
                <c:pt idx="898">
                  <c:v>48.6</c:v>
                </c:pt>
                <c:pt idx="899">
                  <c:v>48.95</c:v>
                </c:pt>
                <c:pt idx="900">
                  <c:v>48.414999999999999</c:v>
                </c:pt>
                <c:pt idx="901">
                  <c:v>49.695</c:v>
                </c:pt>
                <c:pt idx="902">
                  <c:v>51.59</c:v>
                </c:pt>
                <c:pt idx="903">
                  <c:v>52.18</c:v>
                </c:pt>
                <c:pt idx="904">
                  <c:v>52.204999999999998</c:v>
                </c:pt>
                <c:pt idx="905">
                  <c:v>52.274999999999999</c:v>
                </c:pt>
                <c:pt idx="906">
                  <c:v>54.354999999999997</c:v>
                </c:pt>
                <c:pt idx="907">
                  <c:v>55.034999999999997</c:v>
                </c:pt>
                <c:pt idx="908">
                  <c:v>52.66</c:v>
                </c:pt>
                <c:pt idx="909">
                  <c:v>53.795000000000002</c:v>
                </c:pt>
                <c:pt idx="910">
                  <c:v>55.204999999999998</c:v>
                </c:pt>
                <c:pt idx="911">
                  <c:v>58.78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DA3-4868-82B4-F3900DA0E8DE}"/>
            </c:ext>
          </c:extLst>
        </c:ser>
        <c:ser>
          <c:idx val="5"/>
          <c:order val="3"/>
          <c:tx>
            <c:strRef>
              <c:f>'איור 28ב נתונים'!$D$2</c:f>
              <c:strCache>
                <c:ptCount val="1"/>
                <c:pt idx="0">
                  <c:v>Poland</c:v>
                </c:pt>
              </c:strCache>
            </c:strRef>
          </c:tx>
          <c:spPr>
            <a:ln w="2222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'איור 28ב נתונים'!$A$3:$A$1591</c:f>
              <c:numCache>
                <c:formatCode>m/d/yyyy</c:formatCode>
                <c:ptCount val="1589"/>
                <c:pt idx="0">
                  <c:v>44928</c:v>
                </c:pt>
                <c:pt idx="1">
                  <c:v>44929</c:v>
                </c:pt>
                <c:pt idx="2">
                  <c:v>44930</c:v>
                </c:pt>
                <c:pt idx="3">
                  <c:v>44931</c:v>
                </c:pt>
                <c:pt idx="4">
                  <c:v>44932</c:v>
                </c:pt>
                <c:pt idx="5">
                  <c:v>44935</c:v>
                </c:pt>
                <c:pt idx="6">
                  <c:v>44936</c:v>
                </c:pt>
                <c:pt idx="7">
                  <c:v>44937</c:v>
                </c:pt>
                <c:pt idx="8">
                  <c:v>44938</c:v>
                </c:pt>
                <c:pt idx="9">
                  <c:v>44939</c:v>
                </c:pt>
                <c:pt idx="10">
                  <c:v>44942</c:v>
                </c:pt>
                <c:pt idx="11">
                  <c:v>44943</c:v>
                </c:pt>
                <c:pt idx="12">
                  <c:v>44944</c:v>
                </c:pt>
                <c:pt idx="13">
                  <c:v>44945</c:v>
                </c:pt>
                <c:pt idx="14">
                  <c:v>44946</c:v>
                </c:pt>
                <c:pt idx="15">
                  <c:v>44949</c:v>
                </c:pt>
                <c:pt idx="16">
                  <c:v>44950</c:v>
                </c:pt>
                <c:pt idx="17">
                  <c:v>44951</c:v>
                </c:pt>
                <c:pt idx="18">
                  <c:v>44952</c:v>
                </c:pt>
                <c:pt idx="19">
                  <c:v>44953</c:v>
                </c:pt>
                <c:pt idx="20">
                  <c:v>44956</c:v>
                </c:pt>
                <c:pt idx="21">
                  <c:v>44957</c:v>
                </c:pt>
                <c:pt idx="22">
                  <c:v>44958</c:v>
                </c:pt>
                <c:pt idx="23">
                  <c:v>44959</c:v>
                </c:pt>
                <c:pt idx="24">
                  <c:v>44960</c:v>
                </c:pt>
                <c:pt idx="25">
                  <c:v>44963</c:v>
                </c:pt>
                <c:pt idx="26">
                  <c:v>44964</c:v>
                </c:pt>
                <c:pt idx="27">
                  <c:v>44965</c:v>
                </c:pt>
                <c:pt idx="28">
                  <c:v>44966</c:v>
                </c:pt>
                <c:pt idx="29">
                  <c:v>44967</c:v>
                </c:pt>
                <c:pt idx="30">
                  <c:v>44970</c:v>
                </c:pt>
                <c:pt idx="31">
                  <c:v>44971</c:v>
                </c:pt>
                <c:pt idx="32">
                  <c:v>44972</c:v>
                </c:pt>
                <c:pt idx="33">
                  <c:v>44973</c:v>
                </c:pt>
                <c:pt idx="34">
                  <c:v>44974</c:v>
                </c:pt>
                <c:pt idx="35">
                  <c:v>44977</c:v>
                </c:pt>
                <c:pt idx="36">
                  <c:v>44978</c:v>
                </c:pt>
                <c:pt idx="37">
                  <c:v>44979</c:v>
                </c:pt>
                <c:pt idx="38">
                  <c:v>44980</c:v>
                </c:pt>
                <c:pt idx="39">
                  <c:v>44981</c:v>
                </c:pt>
                <c:pt idx="40">
                  <c:v>44984</c:v>
                </c:pt>
                <c:pt idx="41">
                  <c:v>44985</c:v>
                </c:pt>
                <c:pt idx="42">
                  <c:v>44986</c:v>
                </c:pt>
                <c:pt idx="43">
                  <c:v>44987</c:v>
                </c:pt>
                <c:pt idx="44">
                  <c:v>44988</c:v>
                </c:pt>
                <c:pt idx="45">
                  <c:v>44991</c:v>
                </c:pt>
                <c:pt idx="46">
                  <c:v>44992</c:v>
                </c:pt>
                <c:pt idx="47">
                  <c:v>44993</c:v>
                </c:pt>
                <c:pt idx="48">
                  <c:v>44994</c:v>
                </c:pt>
                <c:pt idx="49">
                  <c:v>44995</c:v>
                </c:pt>
                <c:pt idx="50">
                  <c:v>44998</c:v>
                </c:pt>
                <c:pt idx="51">
                  <c:v>44999</c:v>
                </c:pt>
                <c:pt idx="52">
                  <c:v>45000</c:v>
                </c:pt>
                <c:pt idx="53">
                  <c:v>45001</c:v>
                </c:pt>
                <c:pt idx="54">
                  <c:v>45002</c:v>
                </c:pt>
                <c:pt idx="55">
                  <c:v>45005</c:v>
                </c:pt>
                <c:pt idx="56">
                  <c:v>45006</c:v>
                </c:pt>
                <c:pt idx="57">
                  <c:v>45007</c:v>
                </c:pt>
                <c:pt idx="58">
                  <c:v>45008</c:v>
                </c:pt>
                <c:pt idx="59">
                  <c:v>45009</c:v>
                </c:pt>
                <c:pt idx="60">
                  <c:v>45012</c:v>
                </c:pt>
                <c:pt idx="61">
                  <c:v>45013</c:v>
                </c:pt>
                <c:pt idx="62">
                  <c:v>45014</c:v>
                </c:pt>
                <c:pt idx="63">
                  <c:v>45015</c:v>
                </c:pt>
                <c:pt idx="64">
                  <c:v>45016</c:v>
                </c:pt>
                <c:pt idx="65">
                  <c:v>45019</c:v>
                </c:pt>
                <c:pt idx="66">
                  <c:v>45020</c:v>
                </c:pt>
                <c:pt idx="67">
                  <c:v>45021</c:v>
                </c:pt>
                <c:pt idx="68">
                  <c:v>45022</c:v>
                </c:pt>
                <c:pt idx="69">
                  <c:v>45023</c:v>
                </c:pt>
                <c:pt idx="70">
                  <c:v>45026</c:v>
                </c:pt>
                <c:pt idx="71">
                  <c:v>45027</c:v>
                </c:pt>
                <c:pt idx="72">
                  <c:v>45028</c:v>
                </c:pt>
                <c:pt idx="73">
                  <c:v>45029</c:v>
                </c:pt>
                <c:pt idx="74">
                  <c:v>45030</c:v>
                </c:pt>
                <c:pt idx="75">
                  <c:v>45033</c:v>
                </c:pt>
                <c:pt idx="76">
                  <c:v>45034</c:v>
                </c:pt>
                <c:pt idx="77">
                  <c:v>45035</c:v>
                </c:pt>
                <c:pt idx="78">
                  <c:v>45036</c:v>
                </c:pt>
                <c:pt idx="79">
                  <c:v>45037</c:v>
                </c:pt>
                <c:pt idx="80">
                  <c:v>45040</c:v>
                </c:pt>
                <c:pt idx="81">
                  <c:v>45041</c:v>
                </c:pt>
                <c:pt idx="82">
                  <c:v>45042</c:v>
                </c:pt>
                <c:pt idx="83">
                  <c:v>45043</c:v>
                </c:pt>
                <c:pt idx="84">
                  <c:v>45044</c:v>
                </c:pt>
                <c:pt idx="85">
                  <c:v>45047</c:v>
                </c:pt>
                <c:pt idx="86">
                  <c:v>45048</c:v>
                </c:pt>
                <c:pt idx="87">
                  <c:v>45049</c:v>
                </c:pt>
                <c:pt idx="88">
                  <c:v>45050</c:v>
                </c:pt>
                <c:pt idx="89">
                  <c:v>45051</c:v>
                </c:pt>
                <c:pt idx="90">
                  <c:v>45054</c:v>
                </c:pt>
                <c:pt idx="91">
                  <c:v>45055</c:v>
                </c:pt>
                <c:pt idx="92">
                  <c:v>45056</c:v>
                </c:pt>
                <c:pt idx="93">
                  <c:v>45057</c:v>
                </c:pt>
                <c:pt idx="94">
                  <c:v>45058</c:v>
                </c:pt>
                <c:pt idx="95">
                  <c:v>45061</c:v>
                </c:pt>
                <c:pt idx="96">
                  <c:v>45062</c:v>
                </c:pt>
                <c:pt idx="97">
                  <c:v>45063</c:v>
                </c:pt>
                <c:pt idx="98">
                  <c:v>45064</c:v>
                </c:pt>
                <c:pt idx="99">
                  <c:v>45065</c:v>
                </c:pt>
                <c:pt idx="100">
                  <c:v>45068</c:v>
                </c:pt>
                <c:pt idx="101">
                  <c:v>45069</c:v>
                </c:pt>
                <c:pt idx="102">
                  <c:v>45070</c:v>
                </c:pt>
                <c:pt idx="103">
                  <c:v>45071</c:v>
                </c:pt>
                <c:pt idx="104">
                  <c:v>45072</c:v>
                </c:pt>
                <c:pt idx="105">
                  <c:v>45075</c:v>
                </c:pt>
                <c:pt idx="106">
                  <c:v>45076</c:v>
                </c:pt>
                <c:pt idx="107">
                  <c:v>45077</c:v>
                </c:pt>
                <c:pt idx="108">
                  <c:v>45078</c:v>
                </c:pt>
                <c:pt idx="109">
                  <c:v>45079</c:v>
                </c:pt>
                <c:pt idx="110">
                  <c:v>45082</c:v>
                </c:pt>
                <c:pt idx="111">
                  <c:v>45083</c:v>
                </c:pt>
                <c:pt idx="112">
                  <c:v>45084</c:v>
                </c:pt>
                <c:pt idx="113">
                  <c:v>45085</c:v>
                </c:pt>
                <c:pt idx="114">
                  <c:v>45086</c:v>
                </c:pt>
                <c:pt idx="115">
                  <c:v>45089</c:v>
                </c:pt>
                <c:pt idx="116">
                  <c:v>45090</c:v>
                </c:pt>
                <c:pt idx="117">
                  <c:v>45091</c:v>
                </c:pt>
                <c:pt idx="118">
                  <c:v>45092</c:v>
                </c:pt>
                <c:pt idx="119">
                  <c:v>45093</c:v>
                </c:pt>
                <c:pt idx="120">
                  <c:v>45096</c:v>
                </c:pt>
                <c:pt idx="121">
                  <c:v>45097</c:v>
                </c:pt>
                <c:pt idx="122">
                  <c:v>45098</c:v>
                </c:pt>
                <c:pt idx="123">
                  <c:v>45099</c:v>
                </c:pt>
                <c:pt idx="124">
                  <c:v>45100</c:v>
                </c:pt>
                <c:pt idx="125">
                  <c:v>45103</c:v>
                </c:pt>
                <c:pt idx="126">
                  <c:v>45104</c:v>
                </c:pt>
                <c:pt idx="127">
                  <c:v>45105</c:v>
                </c:pt>
                <c:pt idx="128">
                  <c:v>45106</c:v>
                </c:pt>
                <c:pt idx="129">
                  <c:v>45107</c:v>
                </c:pt>
                <c:pt idx="130">
                  <c:v>45110</c:v>
                </c:pt>
                <c:pt idx="131">
                  <c:v>45111</c:v>
                </c:pt>
                <c:pt idx="132">
                  <c:v>45112</c:v>
                </c:pt>
                <c:pt idx="133">
                  <c:v>45113</c:v>
                </c:pt>
                <c:pt idx="134">
                  <c:v>45114</c:v>
                </c:pt>
                <c:pt idx="135">
                  <c:v>45117</c:v>
                </c:pt>
                <c:pt idx="136">
                  <c:v>45118</c:v>
                </c:pt>
                <c:pt idx="137">
                  <c:v>45119</c:v>
                </c:pt>
                <c:pt idx="138">
                  <c:v>45120</c:v>
                </c:pt>
                <c:pt idx="139">
                  <c:v>45121</c:v>
                </c:pt>
                <c:pt idx="140">
                  <c:v>45124</c:v>
                </c:pt>
                <c:pt idx="141">
                  <c:v>45125</c:v>
                </c:pt>
                <c:pt idx="142">
                  <c:v>45126</c:v>
                </c:pt>
                <c:pt idx="143">
                  <c:v>45127</c:v>
                </c:pt>
                <c:pt idx="144">
                  <c:v>45128</c:v>
                </c:pt>
                <c:pt idx="145">
                  <c:v>45131</c:v>
                </c:pt>
                <c:pt idx="146">
                  <c:v>45132</c:v>
                </c:pt>
                <c:pt idx="147">
                  <c:v>45133</c:v>
                </c:pt>
                <c:pt idx="148">
                  <c:v>45134</c:v>
                </c:pt>
                <c:pt idx="149">
                  <c:v>45135</c:v>
                </c:pt>
                <c:pt idx="150">
                  <c:v>45138</c:v>
                </c:pt>
                <c:pt idx="151">
                  <c:v>45139</c:v>
                </c:pt>
                <c:pt idx="152">
                  <c:v>45140</c:v>
                </c:pt>
                <c:pt idx="153">
                  <c:v>45141</c:v>
                </c:pt>
                <c:pt idx="154">
                  <c:v>45142</c:v>
                </c:pt>
                <c:pt idx="155">
                  <c:v>45145</c:v>
                </c:pt>
                <c:pt idx="156">
                  <c:v>45146</c:v>
                </c:pt>
                <c:pt idx="157">
                  <c:v>45147</c:v>
                </c:pt>
                <c:pt idx="158">
                  <c:v>45148</c:v>
                </c:pt>
                <c:pt idx="159">
                  <c:v>45149</c:v>
                </c:pt>
                <c:pt idx="160">
                  <c:v>45152</c:v>
                </c:pt>
                <c:pt idx="161">
                  <c:v>45153</c:v>
                </c:pt>
                <c:pt idx="162">
                  <c:v>45154</c:v>
                </c:pt>
                <c:pt idx="163">
                  <c:v>45155</c:v>
                </c:pt>
                <c:pt idx="164">
                  <c:v>45156</c:v>
                </c:pt>
                <c:pt idx="165">
                  <c:v>45159</c:v>
                </c:pt>
                <c:pt idx="166">
                  <c:v>45160</c:v>
                </c:pt>
                <c:pt idx="167">
                  <c:v>45161</c:v>
                </c:pt>
                <c:pt idx="168">
                  <c:v>45162</c:v>
                </c:pt>
                <c:pt idx="169">
                  <c:v>45163</c:v>
                </c:pt>
                <c:pt idx="170">
                  <c:v>45166</c:v>
                </c:pt>
                <c:pt idx="171">
                  <c:v>45167</c:v>
                </c:pt>
                <c:pt idx="172">
                  <c:v>45168</c:v>
                </c:pt>
                <c:pt idx="173">
                  <c:v>45169</c:v>
                </c:pt>
                <c:pt idx="174">
                  <c:v>45170</c:v>
                </c:pt>
                <c:pt idx="175">
                  <c:v>45173</c:v>
                </c:pt>
                <c:pt idx="176">
                  <c:v>45174</c:v>
                </c:pt>
                <c:pt idx="177">
                  <c:v>45175</c:v>
                </c:pt>
                <c:pt idx="178">
                  <c:v>45176</c:v>
                </c:pt>
                <c:pt idx="179">
                  <c:v>45177</c:v>
                </c:pt>
                <c:pt idx="180">
                  <c:v>45180</c:v>
                </c:pt>
                <c:pt idx="181">
                  <c:v>45181</c:v>
                </c:pt>
                <c:pt idx="182">
                  <c:v>45182</c:v>
                </c:pt>
                <c:pt idx="183">
                  <c:v>45183</c:v>
                </c:pt>
                <c:pt idx="184">
                  <c:v>45184</c:v>
                </c:pt>
                <c:pt idx="185">
                  <c:v>45187</c:v>
                </c:pt>
                <c:pt idx="186">
                  <c:v>45188</c:v>
                </c:pt>
                <c:pt idx="187">
                  <c:v>45189</c:v>
                </c:pt>
                <c:pt idx="188">
                  <c:v>45190</c:v>
                </c:pt>
                <c:pt idx="189">
                  <c:v>45191</c:v>
                </c:pt>
                <c:pt idx="190">
                  <c:v>45194</c:v>
                </c:pt>
                <c:pt idx="191">
                  <c:v>45195</c:v>
                </c:pt>
                <c:pt idx="192">
                  <c:v>45196</c:v>
                </c:pt>
                <c:pt idx="193">
                  <c:v>45197</c:v>
                </c:pt>
                <c:pt idx="194">
                  <c:v>45198</c:v>
                </c:pt>
                <c:pt idx="195">
                  <c:v>45201</c:v>
                </c:pt>
                <c:pt idx="196">
                  <c:v>45202</c:v>
                </c:pt>
                <c:pt idx="197">
                  <c:v>45203</c:v>
                </c:pt>
                <c:pt idx="198">
                  <c:v>45204</c:v>
                </c:pt>
                <c:pt idx="199">
                  <c:v>45205</c:v>
                </c:pt>
                <c:pt idx="200">
                  <c:v>45208</c:v>
                </c:pt>
                <c:pt idx="201">
                  <c:v>45209</c:v>
                </c:pt>
                <c:pt idx="202">
                  <c:v>45210</c:v>
                </c:pt>
                <c:pt idx="203">
                  <c:v>45211</c:v>
                </c:pt>
                <c:pt idx="204">
                  <c:v>45212</c:v>
                </c:pt>
                <c:pt idx="205">
                  <c:v>45215</c:v>
                </c:pt>
                <c:pt idx="206">
                  <c:v>45216</c:v>
                </c:pt>
                <c:pt idx="207">
                  <c:v>45217</c:v>
                </c:pt>
                <c:pt idx="208">
                  <c:v>45218</c:v>
                </c:pt>
                <c:pt idx="209">
                  <c:v>45219</c:v>
                </c:pt>
                <c:pt idx="210">
                  <c:v>45222</c:v>
                </c:pt>
                <c:pt idx="211">
                  <c:v>45223</c:v>
                </c:pt>
                <c:pt idx="212">
                  <c:v>45224</c:v>
                </c:pt>
                <c:pt idx="213">
                  <c:v>45225</c:v>
                </c:pt>
                <c:pt idx="214">
                  <c:v>45226</c:v>
                </c:pt>
                <c:pt idx="215">
                  <c:v>45229</c:v>
                </c:pt>
                <c:pt idx="216">
                  <c:v>45230</c:v>
                </c:pt>
                <c:pt idx="217">
                  <c:v>45231</c:v>
                </c:pt>
                <c:pt idx="218">
                  <c:v>45232</c:v>
                </c:pt>
                <c:pt idx="219">
                  <c:v>45233</c:v>
                </c:pt>
                <c:pt idx="220">
                  <c:v>45236</c:v>
                </c:pt>
                <c:pt idx="221">
                  <c:v>45237</c:v>
                </c:pt>
                <c:pt idx="222">
                  <c:v>45238</c:v>
                </c:pt>
                <c:pt idx="223">
                  <c:v>45239</c:v>
                </c:pt>
                <c:pt idx="224">
                  <c:v>45240</c:v>
                </c:pt>
                <c:pt idx="225">
                  <c:v>45243</c:v>
                </c:pt>
                <c:pt idx="226">
                  <c:v>45244</c:v>
                </c:pt>
                <c:pt idx="227">
                  <c:v>45245</c:v>
                </c:pt>
                <c:pt idx="228">
                  <c:v>45246</c:v>
                </c:pt>
                <c:pt idx="229">
                  <c:v>45247</c:v>
                </c:pt>
                <c:pt idx="230">
                  <c:v>45250</c:v>
                </c:pt>
                <c:pt idx="231">
                  <c:v>45251</c:v>
                </c:pt>
                <c:pt idx="232">
                  <c:v>45252</c:v>
                </c:pt>
                <c:pt idx="233">
                  <c:v>45253</c:v>
                </c:pt>
                <c:pt idx="234">
                  <c:v>45254</c:v>
                </c:pt>
                <c:pt idx="235">
                  <c:v>45257</c:v>
                </c:pt>
                <c:pt idx="236">
                  <c:v>45258</c:v>
                </c:pt>
                <c:pt idx="237">
                  <c:v>45259</c:v>
                </c:pt>
                <c:pt idx="238">
                  <c:v>45260</c:v>
                </c:pt>
                <c:pt idx="239">
                  <c:v>45261</c:v>
                </c:pt>
                <c:pt idx="240">
                  <c:v>45264</c:v>
                </c:pt>
                <c:pt idx="241">
                  <c:v>45265</c:v>
                </c:pt>
                <c:pt idx="242">
                  <c:v>45266</c:v>
                </c:pt>
                <c:pt idx="243">
                  <c:v>45267</c:v>
                </c:pt>
                <c:pt idx="244">
                  <c:v>45268</c:v>
                </c:pt>
                <c:pt idx="245">
                  <c:v>45271</c:v>
                </c:pt>
                <c:pt idx="246">
                  <c:v>45272</c:v>
                </c:pt>
                <c:pt idx="247">
                  <c:v>45273</c:v>
                </c:pt>
                <c:pt idx="248">
                  <c:v>45274</c:v>
                </c:pt>
                <c:pt idx="249">
                  <c:v>45275</c:v>
                </c:pt>
                <c:pt idx="250">
                  <c:v>45278</c:v>
                </c:pt>
                <c:pt idx="251">
                  <c:v>45279</c:v>
                </c:pt>
                <c:pt idx="252">
                  <c:v>45280</c:v>
                </c:pt>
                <c:pt idx="253">
                  <c:v>45281</c:v>
                </c:pt>
                <c:pt idx="254">
                  <c:v>45282</c:v>
                </c:pt>
                <c:pt idx="255">
                  <c:v>45285</c:v>
                </c:pt>
                <c:pt idx="256">
                  <c:v>45286</c:v>
                </c:pt>
                <c:pt idx="257">
                  <c:v>45287</c:v>
                </c:pt>
                <c:pt idx="258">
                  <c:v>45288</c:v>
                </c:pt>
                <c:pt idx="259">
                  <c:v>45289</c:v>
                </c:pt>
                <c:pt idx="260">
                  <c:v>45292</c:v>
                </c:pt>
                <c:pt idx="261">
                  <c:v>45293</c:v>
                </c:pt>
                <c:pt idx="262">
                  <c:v>45294</c:v>
                </c:pt>
                <c:pt idx="263">
                  <c:v>45295</c:v>
                </c:pt>
                <c:pt idx="264">
                  <c:v>45296</c:v>
                </c:pt>
                <c:pt idx="265">
                  <c:v>45299</c:v>
                </c:pt>
                <c:pt idx="266">
                  <c:v>45300</c:v>
                </c:pt>
                <c:pt idx="267">
                  <c:v>45301</c:v>
                </c:pt>
                <c:pt idx="268">
                  <c:v>45302</c:v>
                </c:pt>
                <c:pt idx="269">
                  <c:v>45303</c:v>
                </c:pt>
                <c:pt idx="270">
                  <c:v>45306</c:v>
                </c:pt>
                <c:pt idx="271">
                  <c:v>45307</c:v>
                </c:pt>
                <c:pt idx="272">
                  <c:v>45308</c:v>
                </c:pt>
                <c:pt idx="273">
                  <c:v>45309</c:v>
                </c:pt>
                <c:pt idx="274">
                  <c:v>45310</c:v>
                </c:pt>
                <c:pt idx="275">
                  <c:v>45313</c:v>
                </c:pt>
                <c:pt idx="276">
                  <c:v>45314</c:v>
                </c:pt>
                <c:pt idx="277">
                  <c:v>45315</c:v>
                </c:pt>
                <c:pt idx="278">
                  <c:v>45316</c:v>
                </c:pt>
                <c:pt idx="279">
                  <c:v>45317</c:v>
                </c:pt>
                <c:pt idx="280">
                  <c:v>45320</c:v>
                </c:pt>
                <c:pt idx="281">
                  <c:v>45321</c:v>
                </c:pt>
                <c:pt idx="282">
                  <c:v>45322</c:v>
                </c:pt>
                <c:pt idx="283">
                  <c:v>45323</c:v>
                </c:pt>
                <c:pt idx="284">
                  <c:v>45324</c:v>
                </c:pt>
                <c:pt idx="285">
                  <c:v>45327</c:v>
                </c:pt>
                <c:pt idx="286">
                  <c:v>45328</c:v>
                </c:pt>
                <c:pt idx="287">
                  <c:v>45329</c:v>
                </c:pt>
                <c:pt idx="288">
                  <c:v>45330</c:v>
                </c:pt>
                <c:pt idx="289">
                  <c:v>45331</c:v>
                </c:pt>
                <c:pt idx="290">
                  <c:v>45334</c:v>
                </c:pt>
                <c:pt idx="291">
                  <c:v>45335</c:v>
                </c:pt>
                <c:pt idx="292">
                  <c:v>45336</c:v>
                </c:pt>
                <c:pt idx="293">
                  <c:v>45337</c:v>
                </c:pt>
                <c:pt idx="294">
                  <c:v>45338</c:v>
                </c:pt>
                <c:pt idx="295">
                  <c:v>45341</c:v>
                </c:pt>
                <c:pt idx="296">
                  <c:v>45342</c:v>
                </c:pt>
                <c:pt idx="297">
                  <c:v>45343</c:v>
                </c:pt>
                <c:pt idx="298">
                  <c:v>45344</c:v>
                </c:pt>
                <c:pt idx="299">
                  <c:v>45345</c:v>
                </c:pt>
                <c:pt idx="300">
                  <c:v>45348</c:v>
                </c:pt>
                <c:pt idx="301">
                  <c:v>45349</c:v>
                </c:pt>
                <c:pt idx="302">
                  <c:v>45350</c:v>
                </c:pt>
                <c:pt idx="303">
                  <c:v>45351</c:v>
                </c:pt>
                <c:pt idx="304">
                  <c:v>45352</c:v>
                </c:pt>
                <c:pt idx="305">
                  <c:v>45355</c:v>
                </c:pt>
                <c:pt idx="306">
                  <c:v>45356</c:v>
                </c:pt>
                <c:pt idx="307">
                  <c:v>45357</c:v>
                </c:pt>
                <c:pt idx="308">
                  <c:v>45358</c:v>
                </c:pt>
                <c:pt idx="309">
                  <c:v>45359</c:v>
                </c:pt>
                <c:pt idx="310">
                  <c:v>45362</c:v>
                </c:pt>
                <c:pt idx="311">
                  <c:v>45363</c:v>
                </c:pt>
                <c:pt idx="312">
                  <c:v>45364</c:v>
                </c:pt>
                <c:pt idx="313">
                  <c:v>45365</c:v>
                </c:pt>
                <c:pt idx="314">
                  <c:v>45366</c:v>
                </c:pt>
                <c:pt idx="315">
                  <c:v>45369</c:v>
                </c:pt>
                <c:pt idx="316">
                  <c:v>45370</c:v>
                </c:pt>
                <c:pt idx="317">
                  <c:v>45371</c:v>
                </c:pt>
                <c:pt idx="318">
                  <c:v>45372</c:v>
                </c:pt>
                <c:pt idx="319">
                  <c:v>45373</c:v>
                </c:pt>
                <c:pt idx="320">
                  <c:v>45376</c:v>
                </c:pt>
                <c:pt idx="321">
                  <c:v>45377</c:v>
                </c:pt>
                <c:pt idx="322">
                  <c:v>45378</c:v>
                </c:pt>
                <c:pt idx="323">
                  <c:v>45379</c:v>
                </c:pt>
                <c:pt idx="324">
                  <c:v>45380</c:v>
                </c:pt>
                <c:pt idx="325">
                  <c:v>45383</c:v>
                </c:pt>
                <c:pt idx="326">
                  <c:v>45384</c:v>
                </c:pt>
                <c:pt idx="327">
                  <c:v>45385</c:v>
                </c:pt>
                <c:pt idx="328">
                  <c:v>45386</c:v>
                </c:pt>
                <c:pt idx="329">
                  <c:v>45387</c:v>
                </c:pt>
                <c:pt idx="330">
                  <c:v>45390</c:v>
                </c:pt>
                <c:pt idx="331">
                  <c:v>45391</c:v>
                </c:pt>
                <c:pt idx="332">
                  <c:v>45392</c:v>
                </c:pt>
                <c:pt idx="333">
                  <c:v>45393</c:v>
                </c:pt>
                <c:pt idx="334">
                  <c:v>45394</c:v>
                </c:pt>
                <c:pt idx="335">
                  <c:v>45397</c:v>
                </c:pt>
                <c:pt idx="336">
                  <c:v>45398</c:v>
                </c:pt>
                <c:pt idx="337">
                  <c:v>45399</c:v>
                </c:pt>
                <c:pt idx="338">
                  <c:v>45400</c:v>
                </c:pt>
                <c:pt idx="339">
                  <c:v>45401</c:v>
                </c:pt>
                <c:pt idx="340">
                  <c:v>45404</c:v>
                </c:pt>
                <c:pt idx="341">
                  <c:v>45405</c:v>
                </c:pt>
                <c:pt idx="342">
                  <c:v>45406</c:v>
                </c:pt>
                <c:pt idx="343">
                  <c:v>45407</c:v>
                </c:pt>
                <c:pt idx="344">
                  <c:v>45408</c:v>
                </c:pt>
                <c:pt idx="345">
                  <c:v>45411</c:v>
                </c:pt>
                <c:pt idx="346">
                  <c:v>45412</c:v>
                </c:pt>
                <c:pt idx="347">
                  <c:v>45413</c:v>
                </c:pt>
                <c:pt idx="348">
                  <c:v>45414</c:v>
                </c:pt>
                <c:pt idx="349">
                  <c:v>45415</c:v>
                </c:pt>
                <c:pt idx="350">
                  <c:v>45418</c:v>
                </c:pt>
                <c:pt idx="351">
                  <c:v>45419</c:v>
                </c:pt>
                <c:pt idx="352">
                  <c:v>45420</c:v>
                </c:pt>
                <c:pt idx="353">
                  <c:v>45421</c:v>
                </c:pt>
                <c:pt idx="354">
                  <c:v>45422</c:v>
                </c:pt>
                <c:pt idx="355">
                  <c:v>45425</c:v>
                </c:pt>
                <c:pt idx="356">
                  <c:v>45426</c:v>
                </c:pt>
                <c:pt idx="357">
                  <c:v>45427</c:v>
                </c:pt>
                <c:pt idx="358">
                  <c:v>45428</c:v>
                </c:pt>
                <c:pt idx="359">
                  <c:v>45429</c:v>
                </c:pt>
                <c:pt idx="360">
                  <c:v>45432</c:v>
                </c:pt>
                <c:pt idx="361">
                  <c:v>45433</c:v>
                </c:pt>
                <c:pt idx="362">
                  <c:v>45434</c:v>
                </c:pt>
                <c:pt idx="363">
                  <c:v>45435</c:v>
                </c:pt>
                <c:pt idx="364">
                  <c:v>45436</c:v>
                </c:pt>
                <c:pt idx="365">
                  <c:v>45439</c:v>
                </c:pt>
                <c:pt idx="366">
                  <c:v>45440</c:v>
                </c:pt>
                <c:pt idx="367">
                  <c:v>45441</c:v>
                </c:pt>
                <c:pt idx="368">
                  <c:v>45442</c:v>
                </c:pt>
                <c:pt idx="369">
                  <c:v>45443</c:v>
                </c:pt>
                <c:pt idx="370">
                  <c:v>45446</c:v>
                </c:pt>
                <c:pt idx="371">
                  <c:v>45447</c:v>
                </c:pt>
                <c:pt idx="372">
                  <c:v>45448</c:v>
                </c:pt>
                <c:pt idx="373">
                  <c:v>45449</c:v>
                </c:pt>
                <c:pt idx="374">
                  <c:v>45450</c:v>
                </c:pt>
                <c:pt idx="375">
                  <c:v>45453</c:v>
                </c:pt>
                <c:pt idx="376">
                  <c:v>45454</c:v>
                </c:pt>
                <c:pt idx="377">
                  <c:v>45455</c:v>
                </c:pt>
                <c:pt idx="378">
                  <c:v>45456</c:v>
                </c:pt>
                <c:pt idx="379">
                  <c:v>45457</c:v>
                </c:pt>
                <c:pt idx="380">
                  <c:v>45460</c:v>
                </c:pt>
                <c:pt idx="381">
                  <c:v>45461</c:v>
                </c:pt>
                <c:pt idx="382">
                  <c:v>45462</c:v>
                </c:pt>
                <c:pt idx="383">
                  <c:v>45463</c:v>
                </c:pt>
                <c:pt idx="384">
                  <c:v>45464</c:v>
                </c:pt>
                <c:pt idx="385">
                  <c:v>45467</c:v>
                </c:pt>
                <c:pt idx="386">
                  <c:v>45468</c:v>
                </c:pt>
                <c:pt idx="387">
                  <c:v>45469</c:v>
                </c:pt>
                <c:pt idx="388">
                  <c:v>45470</c:v>
                </c:pt>
                <c:pt idx="389">
                  <c:v>45471</c:v>
                </c:pt>
                <c:pt idx="390">
                  <c:v>45474</c:v>
                </c:pt>
                <c:pt idx="391">
                  <c:v>45475</c:v>
                </c:pt>
                <c:pt idx="392">
                  <c:v>45476</c:v>
                </c:pt>
                <c:pt idx="393">
                  <c:v>45477</c:v>
                </c:pt>
                <c:pt idx="394">
                  <c:v>45478</c:v>
                </c:pt>
                <c:pt idx="395">
                  <c:v>45481</c:v>
                </c:pt>
                <c:pt idx="396">
                  <c:v>45482</c:v>
                </c:pt>
                <c:pt idx="397">
                  <c:v>45483</c:v>
                </c:pt>
                <c:pt idx="398">
                  <c:v>45484</c:v>
                </c:pt>
                <c:pt idx="399">
                  <c:v>45485</c:v>
                </c:pt>
                <c:pt idx="400">
                  <c:v>45488</c:v>
                </c:pt>
                <c:pt idx="401">
                  <c:v>45489</c:v>
                </c:pt>
                <c:pt idx="402">
                  <c:v>45490</c:v>
                </c:pt>
                <c:pt idx="403">
                  <c:v>45491</c:v>
                </c:pt>
                <c:pt idx="404">
                  <c:v>45492</c:v>
                </c:pt>
                <c:pt idx="405">
                  <c:v>45495</c:v>
                </c:pt>
                <c:pt idx="406">
                  <c:v>45496</c:v>
                </c:pt>
                <c:pt idx="407">
                  <c:v>45497</c:v>
                </c:pt>
                <c:pt idx="408">
                  <c:v>45498</c:v>
                </c:pt>
                <c:pt idx="409">
                  <c:v>45499</c:v>
                </c:pt>
                <c:pt idx="410">
                  <c:v>45502</c:v>
                </c:pt>
                <c:pt idx="411">
                  <c:v>45503</c:v>
                </c:pt>
                <c:pt idx="412">
                  <c:v>45504</c:v>
                </c:pt>
                <c:pt idx="413">
                  <c:v>45505</c:v>
                </c:pt>
                <c:pt idx="414">
                  <c:v>45506</c:v>
                </c:pt>
                <c:pt idx="415">
                  <c:v>45509</c:v>
                </c:pt>
                <c:pt idx="416">
                  <c:v>45510</c:v>
                </c:pt>
                <c:pt idx="417">
                  <c:v>45511</c:v>
                </c:pt>
                <c:pt idx="418">
                  <c:v>45512</c:v>
                </c:pt>
                <c:pt idx="419">
                  <c:v>45513</c:v>
                </c:pt>
                <c:pt idx="420">
                  <c:v>45516</c:v>
                </c:pt>
                <c:pt idx="421">
                  <c:v>45517</c:v>
                </c:pt>
                <c:pt idx="422">
                  <c:v>45518</c:v>
                </c:pt>
                <c:pt idx="423">
                  <c:v>45519</c:v>
                </c:pt>
                <c:pt idx="424">
                  <c:v>45520</c:v>
                </c:pt>
                <c:pt idx="425">
                  <c:v>45523</c:v>
                </c:pt>
                <c:pt idx="426">
                  <c:v>45524</c:v>
                </c:pt>
                <c:pt idx="427">
                  <c:v>45525</c:v>
                </c:pt>
                <c:pt idx="428">
                  <c:v>45526</c:v>
                </c:pt>
                <c:pt idx="429">
                  <c:v>45527</c:v>
                </c:pt>
                <c:pt idx="430">
                  <c:v>45530</c:v>
                </c:pt>
                <c:pt idx="431">
                  <c:v>45531</c:v>
                </c:pt>
                <c:pt idx="432">
                  <c:v>45532</c:v>
                </c:pt>
                <c:pt idx="433">
                  <c:v>45533</c:v>
                </c:pt>
                <c:pt idx="434">
                  <c:v>45534</c:v>
                </c:pt>
                <c:pt idx="435">
                  <c:v>45537</c:v>
                </c:pt>
                <c:pt idx="436">
                  <c:v>45538</c:v>
                </c:pt>
                <c:pt idx="437">
                  <c:v>45539</c:v>
                </c:pt>
                <c:pt idx="438">
                  <c:v>45540</c:v>
                </c:pt>
                <c:pt idx="439">
                  <c:v>45541</c:v>
                </c:pt>
                <c:pt idx="440">
                  <c:v>45544</c:v>
                </c:pt>
                <c:pt idx="441">
                  <c:v>45545</c:v>
                </c:pt>
                <c:pt idx="442">
                  <c:v>45546</c:v>
                </c:pt>
                <c:pt idx="443">
                  <c:v>45547</c:v>
                </c:pt>
                <c:pt idx="444">
                  <c:v>45548</c:v>
                </c:pt>
                <c:pt idx="445">
                  <c:v>45551</c:v>
                </c:pt>
                <c:pt idx="446">
                  <c:v>45552</c:v>
                </c:pt>
                <c:pt idx="447">
                  <c:v>45553</c:v>
                </c:pt>
                <c:pt idx="448">
                  <c:v>45554</c:v>
                </c:pt>
                <c:pt idx="449">
                  <c:v>45555</c:v>
                </c:pt>
                <c:pt idx="450">
                  <c:v>45558</c:v>
                </c:pt>
                <c:pt idx="451">
                  <c:v>45559</c:v>
                </c:pt>
                <c:pt idx="452">
                  <c:v>45560</c:v>
                </c:pt>
                <c:pt idx="453">
                  <c:v>45561</c:v>
                </c:pt>
                <c:pt idx="454">
                  <c:v>45562</c:v>
                </c:pt>
                <c:pt idx="455">
                  <c:v>45565</c:v>
                </c:pt>
                <c:pt idx="456">
                  <c:v>45566</c:v>
                </c:pt>
                <c:pt idx="457">
                  <c:v>45567</c:v>
                </c:pt>
                <c:pt idx="458">
                  <c:v>45568</c:v>
                </c:pt>
                <c:pt idx="459">
                  <c:v>45569</c:v>
                </c:pt>
                <c:pt idx="460">
                  <c:v>45572</c:v>
                </c:pt>
                <c:pt idx="461">
                  <c:v>45573</c:v>
                </c:pt>
                <c:pt idx="462">
                  <c:v>45574</c:v>
                </c:pt>
                <c:pt idx="463">
                  <c:v>45575</c:v>
                </c:pt>
                <c:pt idx="464">
                  <c:v>45576</c:v>
                </c:pt>
                <c:pt idx="465">
                  <c:v>45579</c:v>
                </c:pt>
                <c:pt idx="466">
                  <c:v>45580</c:v>
                </c:pt>
                <c:pt idx="467">
                  <c:v>45581</c:v>
                </c:pt>
                <c:pt idx="468">
                  <c:v>45582</c:v>
                </c:pt>
                <c:pt idx="469">
                  <c:v>45583</c:v>
                </c:pt>
                <c:pt idx="470">
                  <c:v>45586</c:v>
                </c:pt>
                <c:pt idx="471">
                  <c:v>45587</c:v>
                </c:pt>
                <c:pt idx="472">
                  <c:v>45588</c:v>
                </c:pt>
                <c:pt idx="473">
                  <c:v>45589</c:v>
                </c:pt>
                <c:pt idx="474">
                  <c:v>45590</c:v>
                </c:pt>
                <c:pt idx="475">
                  <c:v>45593</c:v>
                </c:pt>
                <c:pt idx="476">
                  <c:v>45594</c:v>
                </c:pt>
                <c:pt idx="477">
                  <c:v>45595</c:v>
                </c:pt>
                <c:pt idx="478">
                  <c:v>45596</c:v>
                </c:pt>
                <c:pt idx="479">
                  <c:v>45597</c:v>
                </c:pt>
                <c:pt idx="480">
                  <c:v>45600</c:v>
                </c:pt>
                <c:pt idx="481">
                  <c:v>45601</c:v>
                </c:pt>
                <c:pt idx="482">
                  <c:v>45602</c:v>
                </c:pt>
                <c:pt idx="483">
                  <c:v>45603</c:v>
                </c:pt>
                <c:pt idx="484">
                  <c:v>45604</c:v>
                </c:pt>
                <c:pt idx="485">
                  <c:v>45607</c:v>
                </c:pt>
                <c:pt idx="486">
                  <c:v>45608</c:v>
                </c:pt>
                <c:pt idx="487">
                  <c:v>45609</c:v>
                </c:pt>
                <c:pt idx="488">
                  <c:v>45610</c:v>
                </c:pt>
                <c:pt idx="489">
                  <c:v>45611</c:v>
                </c:pt>
                <c:pt idx="490">
                  <c:v>45614</c:v>
                </c:pt>
                <c:pt idx="491">
                  <c:v>45615</c:v>
                </c:pt>
                <c:pt idx="492">
                  <c:v>45616</c:v>
                </c:pt>
                <c:pt idx="493">
                  <c:v>45617</c:v>
                </c:pt>
                <c:pt idx="494">
                  <c:v>45618</c:v>
                </c:pt>
                <c:pt idx="495">
                  <c:v>45621</c:v>
                </c:pt>
                <c:pt idx="496">
                  <c:v>45622</c:v>
                </c:pt>
                <c:pt idx="497">
                  <c:v>45623</c:v>
                </c:pt>
                <c:pt idx="498">
                  <c:v>45624</c:v>
                </c:pt>
                <c:pt idx="499">
                  <c:v>45625</c:v>
                </c:pt>
                <c:pt idx="500">
                  <c:v>45628</c:v>
                </c:pt>
                <c:pt idx="501">
                  <c:v>45629</c:v>
                </c:pt>
                <c:pt idx="502">
                  <c:v>45630</c:v>
                </c:pt>
                <c:pt idx="503">
                  <c:v>45631</c:v>
                </c:pt>
                <c:pt idx="504">
                  <c:v>45632</c:v>
                </c:pt>
                <c:pt idx="505">
                  <c:v>45635</c:v>
                </c:pt>
                <c:pt idx="506">
                  <c:v>45636</c:v>
                </c:pt>
                <c:pt idx="507">
                  <c:v>45637</c:v>
                </c:pt>
                <c:pt idx="508">
                  <c:v>45638</c:v>
                </c:pt>
                <c:pt idx="509">
                  <c:v>45639</c:v>
                </c:pt>
                <c:pt idx="510">
                  <c:v>45642</c:v>
                </c:pt>
                <c:pt idx="511">
                  <c:v>45643</c:v>
                </c:pt>
                <c:pt idx="512">
                  <c:v>45644</c:v>
                </c:pt>
                <c:pt idx="513">
                  <c:v>45645</c:v>
                </c:pt>
                <c:pt idx="514">
                  <c:v>45646</c:v>
                </c:pt>
                <c:pt idx="515">
                  <c:v>45649</c:v>
                </c:pt>
                <c:pt idx="516">
                  <c:v>45650</c:v>
                </c:pt>
                <c:pt idx="517">
                  <c:v>45651</c:v>
                </c:pt>
                <c:pt idx="518">
                  <c:v>45652</c:v>
                </c:pt>
                <c:pt idx="519">
                  <c:v>45653</c:v>
                </c:pt>
                <c:pt idx="520">
                  <c:v>45656</c:v>
                </c:pt>
                <c:pt idx="521">
                  <c:v>45657</c:v>
                </c:pt>
                <c:pt idx="522">
                  <c:v>45658</c:v>
                </c:pt>
                <c:pt idx="523">
                  <c:v>45659</c:v>
                </c:pt>
                <c:pt idx="524">
                  <c:v>45660</c:v>
                </c:pt>
                <c:pt idx="525">
                  <c:v>45663</c:v>
                </c:pt>
                <c:pt idx="526">
                  <c:v>45664</c:v>
                </c:pt>
                <c:pt idx="527">
                  <c:v>45665</c:v>
                </c:pt>
                <c:pt idx="528">
                  <c:v>45666</c:v>
                </c:pt>
                <c:pt idx="529">
                  <c:v>45667</c:v>
                </c:pt>
                <c:pt idx="530">
                  <c:v>45670</c:v>
                </c:pt>
                <c:pt idx="531">
                  <c:v>45671</c:v>
                </c:pt>
                <c:pt idx="532">
                  <c:v>45672</c:v>
                </c:pt>
                <c:pt idx="533">
                  <c:v>45673</c:v>
                </c:pt>
                <c:pt idx="534">
                  <c:v>45674</c:v>
                </c:pt>
                <c:pt idx="535">
                  <c:v>45677</c:v>
                </c:pt>
                <c:pt idx="536">
                  <c:v>45678</c:v>
                </c:pt>
                <c:pt idx="537">
                  <c:v>45679</c:v>
                </c:pt>
                <c:pt idx="538">
                  <c:v>45680</c:v>
                </c:pt>
                <c:pt idx="539">
                  <c:v>45681</c:v>
                </c:pt>
                <c:pt idx="540">
                  <c:v>45684</c:v>
                </c:pt>
                <c:pt idx="541">
                  <c:v>45685</c:v>
                </c:pt>
                <c:pt idx="542">
                  <c:v>45686</c:v>
                </c:pt>
                <c:pt idx="543">
                  <c:v>45687</c:v>
                </c:pt>
                <c:pt idx="544">
                  <c:v>45688</c:v>
                </c:pt>
                <c:pt idx="545">
                  <c:v>45691</c:v>
                </c:pt>
                <c:pt idx="546">
                  <c:v>45692</c:v>
                </c:pt>
                <c:pt idx="547">
                  <c:v>45693</c:v>
                </c:pt>
                <c:pt idx="548">
                  <c:v>45694</c:v>
                </c:pt>
                <c:pt idx="549">
                  <c:v>45695</c:v>
                </c:pt>
                <c:pt idx="550">
                  <c:v>45698</c:v>
                </c:pt>
                <c:pt idx="551">
                  <c:v>45699</c:v>
                </c:pt>
                <c:pt idx="552">
                  <c:v>45700</c:v>
                </c:pt>
                <c:pt idx="553">
                  <c:v>45701</c:v>
                </c:pt>
                <c:pt idx="554">
                  <c:v>45702</c:v>
                </c:pt>
                <c:pt idx="555">
                  <c:v>45705</c:v>
                </c:pt>
                <c:pt idx="556">
                  <c:v>45706</c:v>
                </c:pt>
                <c:pt idx="557">
                  <c:v>45707</c:v>
                </c:pt>
                <c:pt idx="558">
                  <c:v>45708</c:v>
                </c:pt>
                <c:pt idx="559">
                  <c:v>45709</c:v>
                </c:pt>
                <c:pt idx="560">
                  <c:v>45712</c:v>
                </c:pt>
                <c:pt idx="561">
                  <c:v>45713</c:v>
                </c:pt>
                <c:pt idx="562">
                  <c:v>45714</c:v>
                </c:pt>
                <c:pt idx="563">
                  <c:v>45715</c:v>
                </c:pt>
                <c:pt idx="564">
                  <c:v>45716</c:v>
                </c:pt>
                <c:pt idx="565">
                  <c:v>45719</c:v>
                </c:pt>
                <c:pt idx="566">
                  <c:v>45720</c:v>
                </c:pt>
                <c:pt idx="567">
                  <c:v>45721</c:v>
                </c:pt>
                <c:pt idx="568">
                  <c:v>45722</c:v>
                </c:pt>
                <c:pt idx="569">
                  <c:v>45723</c:v>
                </c:pt>
                <c:pt idx="570">
                  <c:v>45726</c:v>
                </c:pt>
                <c:pt idx="571">
                  <c:v>45727</c:v>
                </c:pt>
                <c:pt idx="572">
                  <c:v>45728</c:v>
                </c:pt>
                <c:pt idx="573">
                  <c:v>45729</c:v>
                </c:pt>
                <c:pt idx="574">
                  <c:v>45730</c:v>
                </c:pt>
                <c:pt idx="575">
                  <c:v>45733</c:v>
                </c:pt>
                <c:pt idx="576">
                  <c:v>45734</c:v>
                </c:pt>
                <c:pt idx="577">
                  <c:v>45735</c:v>
                </c:pt>
                <c:pt idx="578">
                  <c:v>45736</c:v>
                </c:pt>
                <c:pt idx="579">
                  <c:v>45737</c:v>
                </c:pt>
                <c:pt idx="580">
                  <c:v>45740</c:v>
                </c:pt>
                <c:pt idx="581">
                  <c:v>45741</c:v>
                </c:pt>
                <c:pt idx="582">
                  <c:v>45742</c:v>
                </c:pt>
                <c:pt idx="583">
                  <c:v>45743</c:v>
                </c:pt>
                <c:pt idx="584">
                  <c:v>45744</c:v>
                </c:pt>
                <c:pt idx="585">
                  <c:v>45747</c:v>
                </c:pt>
                <c:pt idx="586">
                  <c:v>45748</c:v>
                </c:pt>
                <c:pt idx="587">
                  <c:v>45749</c:v>
                </c:pt>
                <c:pt idx="588">
                  <c:v>45750</c:v>
                </c:pt>
                <c:pt idx="589">
                  <c:v>45751</c:v>
                </c:pt>
                <c:pt idx="590">
                  <c:v>45754</c:v>
                </c:pt>
                <c:pt idx="591">
                  <c:v>45755</c:v>
                </c:pt>
                <c:pt idx="592">
                  <c:v>45756</c:v>
                </c:pt>
                <c:pt idx="593">
                  <c:v>45757</c:v>
                </c:pt>
                <c:pt idx="594">
                  <c:v>45758</c:v>
                </c:pt>
                <c:pt idx="595">
                  <c:v>45761</c:v>
                </c:pt>
                <c:pt idx="596">
                  <c:v>45762</c:v>
                </c:pt>
                <c:pt idx="597">
                  <c:v>45763</c:v>
                </c:pt>
                <c:pt idx="598">
                  <c:v>45764</c:v>
                </c:pt>
                <c:pt idx="599">
                  <c:v>45765</c:v>
                </c:pt>
                <c:pt idx="600">
                  <c:v>45768</c:v>
                </c:pt>
                <c:pt idx="601">
                  <c:v>45769</c:v>
                </c:pt>
                <c:pt idx="602">
                  <c:v>45770</c:v>
                </c:pt>
                <c:pt idx="603">
                  <c:v>45771</c:v>
                </c:pt>
                <c:pt idx="604">
                  <c:v>45772</c:v>
                </c:pt>
                <c:pt idx="605">
                  <c:v>45775</c:v>
                </c:pt>
                <c:pt idx="606">
                  <c:v>45776</c:v>
                </c:pt>
                <c:pt idx="607">
                  <c:v>45777</c:v>
                </c:pt>
                <c:pt idx="608">
                  <c:v>45778</c:v>
                </c:pt>
                <c:pt idx="609">
                  <c:v>45779</c:v>
                </c:pt>
                <c:pt idx="610">
                  <c:v>45782</c:v>
                </c:pt>
                <c:pt idx="611">
                  <c:v>45783</c:v>
                </c:pt>
                <c:pt idx="612">
                  <c:v>45784</c:v>
                </c:pt>
                <c:pt idx="613">
                  <c:v>45785</c:v>
                </c:pt>
                <c:pt idx="614">
                  <c:v>45786</c:v>
                </c:pt>
                <c:pt idx="615">
                  <c:v>45789</c:v>
                </c:pt>
                <c:pt idx="616">
                  <c:v>45790</c:v>
                </c:pt>
                <c:pt idx="617">
                  <c:v>45791</c:v>
                </c:pt>
                <c:pt idx="618">
                  <c:v>45792</c:v>
                </c:pt>
                <c:pt idx="619">
                  <c:v>45793</c:v>
                </c:pt>
                <c:pt idx="620">
                  <c:v>45796</c:v>
                </c:pt>
                <c:pt idx="621">
                  <c:v>45797</c:v>
                </c:pt>
                <c:pt idx="622">
                  <c:v>45798</c:v>
                </c:pt>
                <c:pt idx="623">
                  <c:v>45799</c:v>
                </c:pt>
                <c:pt idx="624">
                  <c:v>45800</c:v>
                </c:pt>
                <c:pt idx="625">
                  <c:v>45803</c:v>
                </c:pt>
                <c:pt idx="626">
                  <c:v>45804</c:v>
                </c:pt>
                <c:pt idx="627">
                  <c:v>45805</c:v>
                </c:pt>
                <c:pt idx="628">
                  <c:v>45806</c:v>
                </c:pt>
                <c:pt idx="629">
                  <c:v>45807</c:v>
                </c:pt>
                <c:pt idx="630">
                  <c:v>45810</c:v>
                </c:pt>
                <c:pt idx="631">
                  <c:v>45811</c:v>
                </c:pt>
                <c:pt idx="632">
                  <c:v>45812</c:v>
                </c:pt>
                <c:pt idx="633">
                  <c:v>45813</c:v>
                </c:pt>
                <c:pt idx="634">
                  <c:v>45814</c:v>
                </c:pt>
                <c:pt idx="635">
                  <c:v>45817</c:v>
                </c:pt>
                <c:pt idx="636">
                  <c:v>45818</c:v>
                </c:pt>
                <c:pt idx="637">
                  <c:v>45819</c:v>
                </c:pt>
                <c:pt idx="638">
                  <c:v>45820</c:v>
                </c:pt>
                <c:pt idx="639">
                  <c:v>45821</c:v>
                </c:pt>
                <c:pt idx="640">
                  <c:v>45824</c:v>
                </c:pt>
                <c:pt idx="641">
                  <c:v>45825</c:v>
                </c:pt>
                <c:pt idx="642">
                  <c:v>45826</c:v>
                </c:pt>
                <c:pt idx="643">
                  <c:v>45827</c:v>
                </c:pt>
                <c:pt idx="644">
                  <c:v>45828</c:v>
                </c:pt>
                <c:pt idx="645">
                  <c:v>45831</c:v>
                </c:pt>
                <c:pt idx="646">
                  <c:v>45832</c:v>
                </c:pt>
                <c:pt idx="647">
                  <c:v>45833</c:v>
                </c:pt>
                <c:pt idx="648">
                  <c:v>45834</c:v>
                </c:pt>
                <c:pt idx="649">
                  <c:v>45835</c:v>
                </c:pt>
                <c:pt idx="650">
                  <c:v>45838</c:v>
                </c:pt>
                <c:pt idx="651">
                  <c:v>45839</c:v>
                </c:pt>
                <c:pt idx="652">
                  <c:v>45840</c:v>
                </c:pt>
                <c:pt idx="653">
                  <c:v>45841</c:v>
                </c:pt>
                <c:pt idx="654">
                  <c:v>45842</c:v>
                </c:pt>
                <c:pt idx="655">
                  <c:v>45845</c:v>
                </c:pt>
                <c:pt idx="656">
                  <c:v>45846</c:v>
                </c:pt>
                <c:pt idx="657">
                  <c:v>45847</c:v>
                </c:pt>
                <c:pt idx="658">
                  <c:v>45848</c:v>
                </c:pt>
                <c:pt idx="659">
                  <c:v>45849</c:v>
                </c:pt>
                <c:pt idx="660">
                  <c:v>45852</c:v>
                </c:pt>
                <c:pt idx="661">
                  <c:v>45853</c:v>
                </c:pt>
                <c:pt idx="662">
                  <c:v>45854</c:v>
                </c:pt>
                <c:pt idx="663">
                  <c:v>45855</c:v>
                </c:pt>
                <c:pt idx="664">
                  <c:v>45856</c:v>
                </c:pt>
                <c:pt idx="665">
                  <c:v>45859</c:v>
                </c:pt>
                <c:pt idx="666">
                  <c:v>45860</c:v>
                </c:pt>
                <c:pt idx="667">
                  <c:v>45861</c:v>
                </c:pt>
                <c:pt idx="668">
                  <c:v>45862</c:v>
                </c:pt>
                <c:pt idx="669">
                  <c:v>45863</c:v>
                </c:pt>
                <c:pt idx="670">
                  <c:v>45866</c:v>
                </c:pt>
                <c:pt idx="671">
                  <c:v>45867</c:v>
                </c:pt>
                <c:pt idx="672">
                  <c:v>45868</c:v>
                </c:pt>
                <c:pt idx="673">
                  <c:v>45869</c:v>
                </c:pt>
                <c:pt idx="674">
                  <c:v>45870</c:v>
                </c:pt>
                <c:pt idx="675">
                  <c:v>45873</c:v>
                </c:pt>
                <c:pt idx="676">
                  <c:v>45874</c:v>
                </c:pt>
                <c:pt idx="677">
                  <c:v>45875</c:v>
                </c:pt>
                <c:pt idx="678">
                  <c:v>45876</c:v>
                </c:pt>
                <c:pt idx="679">
                  <c:v>45877</c:v>
                </c:pt>
                <c:pt idx="680">
                  <c:v>45880</c:v>
                </c:pt>
                <c:pt idx="681">
                  <c:v>45881</c:v>
                </c:pt>
                <c:pt idx="682">
                  <c:v>45882</c:v>
                </c:pt>
                <c:pt idx="683">
                  <c:v>45883</c:v>
                </c:pt>
                <c:pt idx="684">
                  <c:v>45884</c:v>
                </c:pt>
                <c:pt idx="685">
                  <c:v>45887</c:v>
                </c:pt>
                <c:pt idx="686">
                  <c:v>45888</c:v>
                </c:pt>
                <c:pt idx="687">
                  <c:v>45889</c:v>
                </c:pt>
                <c:pt idx="688">
                  <c:v>45890</c:v>
                </c:pt>
                <c:pt idx="689">
                  <c:v>45891</c:v>
                </c:pt>
                <c:pt idx="690">
                  <c:v>45894</c:v>
                </c:pt>
                <c:pt idx="691">
                  <c:v>45895</c:v>
                </c:pt>
                <c:pt idx="692">
                  <c:v>45896</c:v>
                </c:pt>
                <c:pt idx="693">
                  <c:v>45897</c:v>
                </c:pt>
                <c:pt idx="694">
                  <c:v>45898</c:v>
                </c:pt>
                <c:pt idx="695">
                  <c:v>45901</c:v>
                </c:pt>
                <c:pt idx="696">
                  <c:v>45902</c:v>
                </c:pt>
                <c:pt idx="697">
                  <c:v>45903</c:v>
                </c:pt>
                <c:pt idx="698">
                  <c:v>45904</c:v>
                </c:pt>
                <c:pt idx="699">
                  <c:v>45905</c:v>
                </c:pt>
                <c:pt idx="700">
                  <c:v>45908</c:v>
                </c:pt>
                <c:pt idx="701">
                  <c:v>45909</c:v>
                </c:pt>
                <c:pt idx="702">
                  <c:v>45910</c:v>
                </c:pt>
                <c:pt idx="703">
                  <c:v>45911</c:v>
                </c:pt>
                <c:pt idx="704">
                  <c:v>45912</c:v>
                </c:pt>
                <c:pt idx="705">
                  <c:v>45915</c:v>
                </c:pt>
                <c:pt idx="706">
                  <c:v>45916</c:v>
                </c:pt>
                <c:pt idx="707">
                  <c:v>45917</c:v>
                </c:pt>
                <c:pt idx="708">
                  <c:v>45918</c:v>
                </c:pt>
                <c:pt idx="709">
                  <c:v>45919</c:v>
                </c:pt>
                <c:pt idx="710">
                  <c:v>45922</c:v>
                </c:pt>
                <c:pt idx="711">
                  <c:v>45923</c:v>
                </c:pt>
                <c:pt idx="712">
                  <c:v>45924</c:v>
                </c:pt>
                <c:pt idx="713">
                  <c:v>45925</c:v>
                </c:pt>
                <c:pt idx="714">
                  <c:v>45926</c:v>
                </c:pt>
                <c:pt idx="715">
                  <c:v>45929</c:v>
                </c:pt>
                <c:pt idx="716">
                  <c:v>45930</c:v>
                </c:pt>
                <c:pt idx="717">
                  <c:v>45931</c:v>
                </c:pt>
                <c:pt idx="718">
                  <c:v>45932</c:v>
                </c:pt>
                <c:pt idx="719">
                  <c:v>45933</c:v>
                </c:pt>
                <c:pt idx="720">
                  <c:v>45936</c:v>
                </c:pt>
                <c:pt idx="721">
                  <c:v>45937</c:v>
                </c:pt>
                <c:pt idx="722">
                  <c:v>45938</c:v>
                </c:pt>
                <c:pt idx="723">
                  <c:v>45939</c:v>
                </c:pt>
                <c:pt idx="724">
                  <c:v>45940</c:v>
                </c:pt>
                <c:pt idx="725">
                  <c:v>45943</c:v>
                </c:pt>
                <c:pt idx="726">
                  <c:v>45944</c:v>
                </c:pt>
                <c:pt idx="727">
                  <c:v>45945</c:v>
                </c:pt>
                <c:pt idx="728">
                  <c:v>45946</c:v>
                </c:pt>
                <c:pt idx="729">
                  <c:v>45947</c:v>
                </c:pt>
                <c:pt idx="730">
                  <c:v>45950</c:v>
                </c:pt>
                <c:pt idx="731">
                  <c:v>45951</c:v>
                </c:pt>
                <c:pt idx="732">
                  <c:v>45952</c:v>
                </c:pt>
                <c:pt idx="733">
                  <c:v>45953</c:v>
                </c:pt>
                <c:pt idx="734">
                  <c:v>45954</c:v>
                </c:pt>
                <c:pt idx="735">
                  <c:v>45957</c:v>
                </c:pt>
                <c:pt idx="736">
                  <c:v>45958</c:v>
                </c:pt>
                <c:pt idx="737">
                  <c:v>45959</c:v>
                </c:pt>
                <c:pt idx="738">
                  <c:v>45960</c:v>
                </c:pt>
                <c:pt idx="739">
                  <c:v>45961</c:v>
                </c:pt>
                <c:pt idx="740">
                  <c:v>45964</c:v>
                </c:pt>
                <c:pt idx="741">
                  <c:v>45965</c:v>
                </c:pt>
                <c:pt idx="742">
                  <c:v>45966</c:v>
                </c:pt>
                <c:pt idx="743">
                  <c:v>45967</c:v>
                </c:pt>
                <c:pt idx="744">
                  <c:v>45968</c:v>
                </c:pt>
                <c:pt idx="745">
                  <c:v>45971</c:v>
                </c:pt>
                <c:pt idx="746">
                  <c:v>45972</c:v>
                </c:pt>
                <c:pt idx="747">
                  <c:v>45973</c:v>
                </c:pt>
                <c:pt idx="748">
                  <c:v>45974</c:v>
                </c:pt>
                <c:pt idx="749">
                  <c:v>45975</c:v>
                </c:pt>
                <c:pt idx="750">
                  <c:v>45978</c:v>
                </c:pt>
                <c:pt idx="751">
                  <c:v>45979</c:v>
                </c:pt>
                <c:pt idx="752">
                  <c:v>45980</c:v>
                </c:pt>
                <c:pt idx="753">
                  <c:v>45981</c:v>
                </c:pt>
                <c:pt idx="754">
                  <c:v>45982</c:v>
                </c:pt>
                <c:pt idx="755">
                  <c:v>45985</c:v>
                </c:pt>
                <c:pt idx="756">
                  <c:v>45986</c:v>
                </c:pt>
                <c:pt idx="757">
                  <c:v>45987</c:v>
                </c:pt>
                <c:pt idx="758">
                  <c:v>45988</c:v>
                </c:pt>
                <c:pt idx="759">
                  <c:v>45989</c:v>
                </c:pt>
                <c:pt idx="760">
                  <c:v>45992</c:v>
                </c:pt>
                <c:pt idx="761">
                  <c:v>45993</c:v>
                </c:pt>
                <c:pt idx="762">
                  <c:v>45994</c:v>
                </c:pt>
                <c:pt idx="763">
                  <c:v>45995</c:v>
                </c:pt>
                <c:pt idx="764">
                  <c:v>45996</c:v>
                </c:pt>
                <c:pt idx="765">
                  <c:v>45999</c:v>
                </c:pt>
                <c:pt idx="766">
                  <c:v>46000</c:v>
                </c:pt>
                <c:pt idx="767">
                  <c:v>46001</c:v>
                </c:pt>
                <c:pt idx="768">
                  <c:v>46002</c:v>
                </c:pt>
                <c:pt idx="769">
                  <c:v>46003</c:v>
                </c:pt>
                <c:pt idx="770">
                  <c:v>46006</c:v>
                </c:pt>
                <c:pt idx="771">
                  <c:v>46007</c:v>
                </c:pt>
                <c:pt idx="772">
                  <c:v>46008</c:v>
                </c:pt>
                <c:pt idx="773">
                  <c:v>46009</c:v>
                </c:pt>
                <c:pt idx="774">
                  <c:v>46010</c:v>
                </c:pt>
                <c:pt idx="775">
                  <c:v>46013</c:v>
                </c:pt>
                <c:pt idx="776">
                  <c:v>46014</c:v>
                </c:pt>
                <c:pt idx="777">
                  <c:v>46015</c:v>
                </c:pt>
                <c:pt idx="778">
                  <c:v>46016</c:v>
                </c:pt>
                <c:pt idx="779">
                  <c:v>46017</c:v>
                </c:pt>
                <c:pt idx="780">
                  <c:v>46020</c:v>
                </c:pt>
                <c:pt idx="781">
                  <c:v>46021</c:v>
                </c:pt>
                <c:pt idx="782">
                  <c:v>46022</c:v>
                </c:pt>
                <c:pt idx="783">
                  <c:v>46023</c:v>
                </c:pt>
                <c:pt idx="784">
                  <c:v>46024</c:v>
                </c:pt>
                <c:pt idx="785">
                  <c:v>46027</c:v>
                </c:pt>
                <c:pt idx="786">
                  <c:v>46028</c:v>
                </c:pt>
                <c:pt idx="787">
                  <c:v>46029</c:v>
                </c:pt>
                <c:pt idx="788">
                  <c:v>46030</c:v>
                </c:pt>
                <c:pt idx="789">
                  <c:v>46031</c:v>
                </c:pt>
                <c:pt idx="790">
                  <c:v>46034</c:v>
                </c:pt>
                <c:pt idx="791">
                  <c:v>46035</c:v>
                </c:pt>
                <c:pt idx="792">
                  <c:v>46036</c:v>
                </c:pt>
                <c:pt idx="793">
                  <c:v>46037</c:v>
                </c:pt>
                <c:pt idx="794">
                  <c:v>46038</c:v>
                </c:pt>
                <c:pt idx="795">
                  <c:v>46041</c:v>
                </c:pt>
                <c:pt idx="796">
                  <c:v>46042</c:v>
                </c:pt>
                <c:pt idx="797">
                  <c:v>46043</c:v>
                </c:pt>
                <c:pt idx="798">
                  <c:v>46044</c:v>
                </c:pt>
                <c:pt idx="799">
                  <c:v>46045</c:v>
                </c:pt>
                <c:pt idx="800">
                  <c:v>46048</c:v>
                </c:pt>
                <c:pt idx="801">
                  <c:v>46049</c:v>
                </c:pt>
                <c:pt idx="802">
                  <c:v>46050</c:v>
                </c:pt>
                <c:pt idx="803">
                  <c:v>46051</c:v>
                </c:pt>
                <c:pt idx="804">
                  <c:v>46052</c:v>
                </c:pt>
                <c:pt idx="805">
                  <c:v>46055</c:v>
                </c:pt>
                <c:pt idx="806">
                  <c:v>46056</c:v>
                </c:pt>
                <c:pt idx="807">
                  <c:v>46057</c:v>
                </c:pt>
                <c:pt idx="808">
                  <c:v>46058</c:v>
                </c:pt>
                <c:pt idx="809">
                  <c:v>46059</c:v>
                </c:pt>
                <c:pt idx="810">
                  <c:v>46062</c:v>
                </c:pt>
                <c:pt idx="811">
                  <c:v>46063</c:v>
                </c:pt>
                <c:pt idx="812">
                  <c:v>46064</c:v>
                </c:pt>
                <c:pt idx="813">
                  <c:v>46065</c:v>
                </c:pt>
                <c:pt idx="814">
                  <c:v>46066</c:v>
                </c:pt>
                <c:pt idx="815">
                  <c:v>46069</c:v>
                </c:pt>
                <c:pt idx="816">
                  <c:v>46070</c:v>
                </c:pt>
                <c:pt idx="817">
                  <c:v>46071</c:v>
                </c:pt>
                <c:pt idx="818">
                  <c:v>46072</c:v>
                </c:pt>
                <c:pt idx="819">
                  <c:v>46073</c:v>
                </c:pt>
                <c:pt idx="820">
                  <c:v>46076</c:v>
                </c:pt>
                <c:pt idx="821">
                  <c:v>46077</c:v>
                </c:pt>
                <c:pt idx="822">
                  <c:v>46078</c:v>
                </c:pt>
                <c:pt idx="823">
                  <c:v>46079</c:v>
                </c:pt>
                <c:pt idx="824">
                  <c:v>46080</c:v>
                </c:pt>
                <c:pt idx="825">
                  <c:v>46083</c:v>
                </c:pt>
                <c:pt idx="826">
                  <c:v>46084</c:v>
                </c:pt>
                <c:pt idx="827">
                  <c:v>46085</c:v>
                </c:pt>
                <c:pt idx="828">
                  <c:v>46086</c:v>
                </c:pt>
                <c:pt idx="829">
                  <c:v>46087</c:v>
                </c:pt>
                <c:pt idx="830">
                  <c:v>46090</c:v>
                </c:pt>
                <c:pt idx="831">
                  <c:v>46091</c:v>
                </c:pt>
                <c:pt idx="832">
                  <c:v>46092</c:v>
                </c:pt>
                <c:pt idx="833">
                  <c:v>46093</c:v>
                </c:pt>
                <c:pt idx="834">
                  <c:v>46094</c:v>
                </c:pt>
                <c:pt idx="835">
                  <c:v>46097</c:v>
                </c:pt>
                <c:pt idx="836">
                  <c:v>46098</c:v>
                </c:pt>
                <c:pt idx="837">
                  <c:v>46099</c:v>
                </c:pt>
                <c:pt idx="838">
                  <c:v>46100</c:v>
                </c:pt>
                <c:pt idx="839">
                  <c:v>46101</c:v>
                </c:pt>
                <c:pt idx="840">
                  <c:v>46104</c:v>
                </c:pt>
                <c:pt idx="841">
                  <c:v>46105</c:v>
                </c:pt>
                <c:pt idx="842">
                  <c:v>46106</c:v>
                </c:pt>
                <c:pt idx="843">
                  <c:v>46107</c:v>
                </c:pt>
                <c:pt idx="844">
                  <c:v>46108</c:v>
                </c:pt>
                <c:pt idx="845">
                  <c:v>46111</c:v>
                </c:pt>
                <c:pt idx="846">
                  <c:v>46112</c:v>
                </c:pt>
                <c:pt idx="847">
                  <c:v>46113</c:v>
                </c:pt>
                <c:pt idx="848">
                  <c:v>46114</c:v>
                </c:pt>
                <c:pt idx="849">
                  <c:v>46115</c:v>
                </c:pt>
                <c:pt idx="850">
                  <c:v>46118</c:v>
                </c:pt>
                <c:pt idx="851">
                  <c:v>46119</c:v>
                </c:pt>
                <c:pt idx="852">
                  <c:v>46120</c:v>
                </c:pt>
                <c:pt idx="853">
                  <c:v>46121</c:v>
                </c:pt>
                <c:pt idx="854">
                  <c:v>46122</c:v>
                </c:pt>
                <c:pt idx="855">
                  <c:v>46125</c:v>
                </c:pt>
                <c:pt idx="856">
                  <c:v>46126</c:v>
                </c:pt>
                <c:pt idx="857">
                  <c:v>46127</c:v>
                </c:pt>
                <c:pt idx="858">
                  <c:v>46128</c:v>
                </c:pt>
                <c:pt idx="859">
                  <c:v>46129</c:v>
                </c:pt>
                <c:pt idx="860">
                  <c:v>46132</c:v>
                </c:pt>
                <c:pt idx="861">
                  <c:v>46133</c:v>
                </c:pt>
                <c:pt idx="862">
                  <c:v>46134</c:v>
                </c:pt>
                <c:pt idx="863">
                  <c:v>46135</c:v>
                </c:pt>
                <c:pt idx="864">
                  <c:v>46136</c:v>
                </c:pt>
                <c:pt idx="865">
                  <c:v>46139</c:v>
                </c:pt>
                <c:pt idx="866">
                  <c:v>46140</c:v>
                </c:pt>
                <c:pt idx="867">
                  <c:v>46141</c:v>
                </c:pt>
                <c:pt idx="868">
                  <c:v>46142</c:v>
                </c:pt>
                <c:pt idx="869">
                  <c:v>46143</c:v>
                </c:pt>
                <c:pt idx="870">
                  <c:v>46146</c:v>
                </c:pt>
                <c:pt idx="871">
                  <c:v>46147</c:v>
                </c:pt>
                <c:pt idx="872">
                  <c:v>46148</c:v>
                </c:pt>
                <c:pt idx="873">
                  <c:v>46149</c:v>
                </c:pt>
                <c:pt idx="874">
                  <c:v>46150</c:v>
                </c:pt>
                <c:pt idx="875">
                  <c:v>46153</c:v>
                </c:pt>
                <c:pt idx="876">
                  <c:v>46154</c:v>
                </c:pt>
                <c:pt idx="877">
                  <c:v>46155</c:v>
                </c:pt>
                <c:pt idx="878">
                  <c:v>46156</c:v>
                </c:pt>
                <c:pt idx="879">
                  <c:v>46157</c:v>
                </c:pt>
                <c:pt idx="880">
                  <c:v>46160</c:v>
                </c:pt>
                <c:pt idx="881">
                  <c:v>46161</c:v>
                </c:pt>
                <c:pt idx="882">
                  <c:v>46162</c:v>
                </c:pt>
                <c:pt idx="883">
                  <c:v>46163</c:v>
                </c:pt>
                <c:pt idx="884">
                  <c:v>46164</c:v>
                </c:pt>
                <c:pt idx="885">
                  <c:v>46167</c:v>
                </c:pt>
                <c:pt idx="886">
                  <c:v>46168</c:v>
                </c:pt>
                <c:pt idx="887">
                  <c:v>46169</c:v>
                </c:pt>
                <c:pt idx="888">
                  <c:v>46170</c:v>
                </c:pt>
                <c:pt idx="889">
                  <c:v>46171</c:v>
                </c:pt>
                <c:pt idx="890">
                  <c:v>46174</c:v>
                </c:pt>
                <c:pt idx="891">
                  <c:v>46175</c:v>
                </c:pt>
                <c:pt idx="892">
                  <c:v>46176</c:v>
                </c:pt>
                <c:pt idx="893">
                  <c:v>46177</c:v>
                </c:pt>
                <c:pt idx="894">
                  <c:v>46178</c:v>
                </c:pt>
                <c:pt idx="895">
                  <c:v>46181</c:v>
                </c:pt>
                <c:pt idx="896">
                  <c:v>46182</c:v>
                </c:pt>
                <c:pt idx="897">
                  <c:v>46183</c:v>
                </c:pt>
                <c:pt idx="898">
                  <c:v>46184</c:v>
                </c:pt>
                <c:pt idx="899">
                  <c:v>46185</c:v>
                </c:pt>
                <c:pt idx="900">
                  <c:v>46188</c:v>
                </c:pt>
                <c:pt idx="901">
                  <c:v>46189</c:v>
                </c:pt>
                <c:pt idx="902">
                  <c:v>46190</c:v>
                </c:pt>
                <c:pt idx="903">
                  <c:v>46191</c:v>
                </c:pt>
                <c:pt idx="904">
                  <c:v>46192</c:v>
                </c:pt>
                <c:pt idx="905">
                  <c:v>46195</c:v>
                </c:pt>
                <c:pt idx="906">
                  <c:v>46196</c:v>
                </c:pt>
                <c:pt idx="907">
                  <c:v>46197</c:v>
                </c:pt>
                <c:pt idx="908">
                  <c:v>46198</c:v>
                </c:pt>
                <c:pt idx="909">
                  <c:v>46199</c:v>
                </c:pt>
                <c:pt idx="910">
                  <c:v>46202</c:v>
                </c:pt>
                <c:pt idx="911">
                  <c:v>46206</c:v>
                </c:pt>
              </c:numCache>
            </c:numRef>
          </c:cat>
          <c:val>
            <c:numRef>
              <c:f>'איור 28ב נתונים'!$D$3:$D$1591</c:f>
              <c:numCache>
                <c:formatCode>0.00</c:formatCode>
                <c:ptCount val="1589"/>
                <c:pt idx="0">
                  <c:v>118.1219325</c:v>
                </c:pt>
                <c:pt idx="1">
                  <c:v>117.2115366</c:v>
                </c:pt>
                <c:pt idx="2">
                  <c:v>112.85043020000001</c:v>
                </c:pt>
                <c:pt idx="3">
                  <c:v>123.1960333</c:v>
                </c:pt>
                <c:pt idx="4">
                  <c:v>120.2878173</c:v>
                </c:pt>
                <c:pt idx="5">
                  <c:v>118.678341</c:v>
                </c:pt>
                <c:pt idx="6">
                  <c:v>122.5341478</c:v>
                </c:pt>
                <c:pt idx="7">
                  <c:v>122.6762734</c:v>
                </c:pt>
                <c:pt idx="8">
                  <c:v>119.5146234</c:v>
                </c:pt>
                <c:pt idx="9">
                  <c:v>119.8917533</c:v>
                </c:pt>
                <c:pt idx="10">
                  <c:v>115.39645899999999</c:v>
                </c:pt>
                <c:pt idx="11">
                  <c:v>116.9562866</c:v>
                </c:pt>
                <c:pt idx="12">
                  <c:v>111.98330850000001</c:v>
                </c:pt>
                <c:pt idx="13">
                  <c:v>119.4495697</c:v>
                </c:pt>
                <c:pt idx="14">
                  <c:v>117.73592379999999</c:v>
                </c:pt>
                <c:pt idx="15">
                  <c:v>108.221452</c:v>
                </c:pt>
                <c:pt idx="16">
                  <c:v>109.8569214</c:v>
                </c:pt>
                <c:pt idx="17">
                  <c:v>111.9400146</c:v>
                </c:pt>
                <c:pt idx="18">
                  <c:v>105.5934491</c:v>
                </c:pt>
                <c:pt idx="19">
                  <c:v>107.5620254</c:v>
                </c:pt>
                <c:pt idx="20">
                  <c:v>108.7273563</c:v>
                </c:pt>
                <c:pt idx="21">
                  <c:v>110.438196</c:v>
                </c:pt>
                <c:pt idx="22">
                  <c:v>106.4132831</c:v>
                </c:pt>
                <c:pt idx="23">
                  <c:v>97.593986560000005</c:v>
                </c:pt>
                <c:pt idx="24">
                  <c:v>97.336659010000005</c:v>
                </c:pt>
                <c:pt idx="25">
                  <c:v>100.482586</c:v>
                </c:pt>
                <c:pt idx="26">
                  <c:v>100.726636</c:v>
                </c:pt>
                <c:pt idx="27">
                  <c:v>96.934876189999997</c:v>
                </c:pt>
                <c:pt idx="28">
                  <c:v>94.596513180000002</c:v>
                </c:pt>
                <c:pt idx="29">
                  <c:v>97.76363868</c:v>
                </c:pt>
                <c:pt idx="30">
                  <c:v>97.53229202</c:v>
                </c:pt>
                <c:pt idx="31">
                  <c:v>95.983114240000006</c:v>
                </c:pt>
                <c:pt idx="32">
                  <c:v>97.236368659999997</c:v>
                </c:pt>
                <c:pt idx="33">
                  <c:v>97.209725079999998</c:v>
                </c:pt>
                <c:pt idx="34">
                  <c:v>98.210707659999997</c:v>
                </c:pt>
                <c:pt idx="35">
                  <c:v>97.990423750000005</c:v>
                </c:pt>
                <c:pt idx="36">
                  <c:v>98.092688839999994</c:v>
                </c:pt>
                <c:pt idx="37">
                  <c:v>97.564550190000006</c:v>
                </c:pt>
                <c:pt idx="38">
                  <c:v>104.7331641</c:v>
                </c:pt>
                <c:pt idx="39">
                  <c:v>95.940692639999995</c:v>
                </c:pt>
                <c:pt idx="40">
                  <c:v>95.545709479999999</c:v>
                </c:pt>
                <c:pt idx="41">
                  <c:v>91.021370200000007</c:v>
                </c:pt>
                <c:pt idx="42">
                  <c:v>94.699901339999997</c:v>
                </c:pt>
                <c:pt idx="43">
                  <c:v>90.973681339999999</c:v>
                </c:pt>
                <c:pt idx="44">
                  <c:v>86.151754639999993</c:v>
                </c:pt>
                <c:pt idx="45">
                  <c:v>89.352891580000005</c:v>
                </c:pt>
                <c:pt idx="46">
                  <c:v>91.280968999999999</c:v>
                </c:pt>
                <c:pt idx="47">
                  <c:v>92.248442010000005</c:v>
                </c:pt>
                <c:pt idx="48">
                  <c:v>94.885071580000002</c:v>
                </c:pt>
                <c:pt idx="49">
                  <c:v>91.833941820000007</c:v>
                </c:pt>
                <c:pt idx="50">
                  <c:v>96.390239320000006</c:v>
                </c:pt>
                <c:pt idx="51">
                  <c:v>91.830807570000005</c:v>
                </c:pt>
                <c:pt idx="52">
                  <c:v>105.4941256</c:v>
                </c:pt>
                <c:pt idx="53">
                  <c:v>97.781960769999998</c:v>
                </c:pt>
                <c:pt idx="54">
                  <c:v>97.911181139999997</c:v>
                </c:pt>
                <c:pt idx="55">
                  <c:v>106.2497564</c:v>
                </c:pt>
                <c:pt idx="56">
                  <c:v>103.45990279999999</c:v>
                </c:pt>
                <c:pt idx="57">
                  <c:v>103.6991457</c:v>
                </c:pt>
                <c:pt idx="58">
                  <c:v>102.9643071</c:v>
                </c:pt>
                <c:pt idx="59">
                  <c:v>107.27737519999999</c:v>
                </c:pt>
                <c:pt idx="60">
                  <c:v>102.57612229999999</c:v>
                </c:pt>
                <c:pt idx="61">
                  <c:v>103.4546201</c:v>
                </c:pt>
                <c:pt idx="62">
                  <c:v>99.407032369999996</c:v>
                </c:pt>
                <c:pt idx="63">
                  <c:v>99.402972520000006</c:v>
                </c:pt>
                <c:pt idx="64">
                  <c:v>98.927521619999993</c:v>
                </c:pt>
                <c:pt idx="65">
                  <c:v>94.663902849999999</c:v>
                </c:pt>
                <c:pt idx="66">
                  <c:v>95.303044679999999</c:v>
                </c:pt>
                <c:pt idx="67">
                  <c:v>96.842687400000003</c:v>
                </c:pt>
                <c:pt idx="68">
                  <c:v>96.115456379999998</c:v>
                </c:pt>
                <c:pt idx="69">
                  <c:v>96.253033799999997</c:v>
                </c:pt>
                <c:pt idx="70">
                  <c:v>95.906482969999999</c:v>
                </c:pt>
                <c:pt idx="71">
                  <c:v>96.45046911</c:v>
                </c:pt>
                <c:pt idx="72">
                  <c:v>94.073754510000001</c:v>
                </c:pt>
                <c:pt idx="73">
                  <c:v>93.793156550000006</c:v>
                </c:pt>
                <c:pt idx="74">
                  <c:v>94.423549399999999</c:v>
                </c:pt>
                <c:pt idx="75">
                  <c:v>97.067122889999993</c:v>
                </c:pt>
                <c:pt idx="76">
                  <c:v>90.577600399999994</c:v>
                </c:pt>
                <c:pt idx="77">
                  <c:v>92.69393187</c:v>
                </c:pt>
                <c:pt idx="78">
                  <c:v>94.177719460000006</c:v>
                </c:pt>
                <c:pt idx="79">
                  <c:v>95.629116629999999</c:v>
                </c:pt>
                <c:pt idx="80">
                  <c:v>95.356170019999993</c:v>
                </c:pt>
                <c:pt idx="81">
                  <c:v>95.147091900000007</c:v>
                </c:pt>
                <c:pt idx="82">
                  <c:v>94.475287399999999</c:v>
                </c:pt>
                <c:pt idx="83">
                  <c:v>92.715362249999998</c:v>
                </c:pt>
                <c:pt idx="84">
                  <c:v>92.059532360000006</c:v>
                </c:pt>
                <c:pt idx="85">
                  <c:v>92.306124199999999</c:v>
                </c:pt>
                <c:pt idx="86">
                  <c:v>95.275766939999997</c:v>
                </c:pt>
                <c:pt idx="87">
                  <c:v>95.422574760000003</c:v>
                </c:pt>
                <c:pt idx="88">
                  <c:v>97.011881759999994</c:v>
                </c:pt>
                <c:pt idx="89">
                  <c:v>94.111100440000001</c:v>
                </c:pt>
                <c:pt idx="90">
                  <c:v>93.507090520000006</c:v>
                </c:pt>
                <c:pt idx="91">
                  <c:v>93.033144699999994</c:v>
                </c:pt>
                <c:pt idx="92">
                  <c:v>97.184555239999995</c:v>
                </c:pt>
                <c:pt idx="93">
                  <c:v>97.835824380000005</c:v>
                </c:pt>
                <c:pt idx="94">
                  <c:v>98.241388760000007</c:v>
                </c:pt>
                <c:pt idx="95">
                  <c:v>92.2</c:v>
                </c:pt>
                <c:pt idx="96">
                  <c:v>85.509967619999998</c:v>
                </c:pt>
                <c:pt idx="97">
                  <c:v>85.202175100000005</c:v>
                </c:pt>
                <c:pt idx="98">
                  <c:v>90.150129860000007</c:v>
                </c:pt>
                <c:pt idx="99">
                  <c:v>88.519830630000001</c:v>
                </c:pt>
                <c:pt idx="100">
                  <c:v>89.144821010000001</c:v>
                </c:pt>
                <c:pt idx="101">
                  <c:v>88.497008640000004</c:v>
                </c:pt>
                <c:pt idx="102">
                  <c:v>90.898070110000006</c:v>
                </c:pt>
                <c:pt idx="103">
                  <c:v>91.205950689999995</c:v>
                </c:pt>
                <c:pt idx="104">
                  <c:v>87.098998179999995</c:v>
                </c:pt>
                <c:pt idx="105">
                  <c:v>86.79399076</c:v>
                </c:pt>
                <c:pt idx="106">
                  <c:v>89.622354139999999</c:v>
                </c:pt>
                <c:pt idx="107">
                  <c:v>90.424434820000002</c:v>
                </c:pt>
                <c:pt idx="108">
                  <c:v>87.285797419999994</c:v>
                </c:pt>
                <c:pt idx="109">
                  <c:v>87.639402189999998</c:v>
                </c:pt>
                <c:pt idx="110">
                  <c:v>87.46822272</c:v>
                </c:pt>
                <c:pt idx="111">
                  <c:v>86.910062870000004</c:v>
                </c:pt>
                <c:pt idx="112">
                  <c:v>82.885061750000006</c:v>
                </c:pt>
                <c:pt idx="113">
                  <c:v>80.212640820000004</c:v>
                </c:pt>
                <c:pt idx="114">
                  <c:v>79.334204990000003</c:v>
                </c:pt>
                <c:pt idx="115">
                  <c:v>73.054610299999993</c:v>
                </c:pt>
                <c:pt idx="116">
                  <c:v>73.246675730000007</c:v>
                </c:pt>
                <c:pt idx="117">
                  <c:v>72.578697259999998</c:v>
                </c:pt>
                <c:pt idx="118">
                  <c:v>72.614185269999993</c:v>
                </c:pt>
                <c:pt idx="119">
                  <c:v>75.099999999999994</c:v>
                </c:pt>
                <c:pt idx="120">
                  <c:v>75.390720509999994</c:v>
                </c:pt>
                <c:pt idx="121">
                  <c:v>75.174186309999996</c:v>
                </c:pt>
                <c:pt idx="122">
                  <c:v>75.110005319999999</c:v>
                </c:pt>
                <c:pt idx="123">
                  <c:v>75.45816404</c:v>
                </c:pt>
                <c:pt idx="124">
                  <c:v>74.947193089999999</c:v>
                </c:pt>
                <c:pt idx="125">
                  <c:v>73.642928900000001</c:v>
                </c:pt>
                <c:pt idx="126">
                  <c:v>75.601241900000005</c:v>
                </c:pt>
                <c:pt idx="127">
                  <c:v>75.297322190000003</c:v>
                </c:pt>
                <c:pt idx="128">
                  <c:v>75.099999999999994</c:v>
                </c:pt>
                <c:pt idx="129">
                  <c:v>75.154141080000002</c:v>
                </c:pt>
                <c:pt idx="130">
                  <c:v>75.902023560000003</c:v>
                </c:pt>
                <c:pt idx="131">
                  <c:v>75.879727020000004</c:v>
                </c:pt>
                <c:pt idx="132">
                  <c:v>72.200946169999995</c:v>
                </c:pt>
                <c:pt idx="133">
                  <c:v>72.239114139999998</c:v>
                </c:pt>
                <c:pt idx="134">
                  <c:v>70.894933559999998</c:v>
                </c:pt>
                <c:pt idx="135">
                  <c:v>69.66490331</c:v>
                </c:pt>
                <c:pt idx="136">
                  <c:v>72.076636190000002</c:v>
                </c:pt>
                <c:pt idx="137">
                  <c:v>69.761079710000004</c:v>
                </c:pt>
                <c:pt idx="138">
                  <c:v>70.916182210000002</c:v>
                </c:pt>
                <c:pt idx="139">
                  <c:v>71.357362440000003</c:v>
                </c:pt>
                <c:pt idx="140">
                  <c:v>72.53665092</c:v>
                </c:pt>
                <c:pt idx="141">
                  <c:v>70.080266260000002</c:v>
                </c:pt>
                <c:pt idx="142">
                  <c:v>70.070372620000001</c:v>
                </c:pt>
                <c:pt idx="143">
                  <c:v>70.091619929999993</c:v>
                </c:pt>
                <c:pt idx="144">
                  <c:v>67.905296089999993</c:v>
                </c:pt>
                <c:pt idx="145">
                  <c:v>69.815801669999999</c:v>
                </c:pt>
                <c:pt idx="146">
                  <c:v>67.75360173</c:v>
                </c:pt>
                <c:pt idx="147">
                  <c:v>67.398367820000004</c:v>
                </c:pt>
                <c:pt idx="148">
                  <c:v>70.5</c:v>
                </c:pt>
                <c:pt idx="149">
                  <c:v>69.502390030000001</c:v>
                </c:pt>
                <c:pt idx="150">
                  <c:v>67.8</c:v>
                </c:pt>
                <c:pt idx="151">
                  <c:v>68.018197520000001</c:v>
                </c:pt>
                <c:pt idx="152">
                  <c:v>66.8</c:v>
                </c:pt>
                <c:pt idx="153">
                  <c:v>67.280131040000001</c:v>
                </c:pt>
                <c:pt idx="154">
                  <c:v>67.055662799999993</c:v>
                </c:pt>
                <c:pt idx="155">
                  <c:v>67.283604769999997</c:v>
                </c:pt>
                <c:pt idx="156">
                  <c:v>66.919996490000003</c:v>
                </c:pt>
                <c:pt idx="157">
                  <c:v>67.257539359999996</c:v>
                </c:pt>
                <c:pt idx="158">
                  <c:v>67.288724400000007</c:v>
                </c:pt>
                <c:pt idx="159">
                  <c:v>67.189546059999998</c:v>
                </c:pt>
                <c:pt idx="160">
                  <c:v>67.232135880000001</c:v>
                </c:pt>
                <c:pt idx="161">
                  <c:v>65.086464160000006</c:v>
                </c:pt>
                <c:pt idx="162">
                  <c:v>65.070508869999998</c:v>
                </c:pt>
                <c:pt idx="163">
                  <c:v>65.261210349999999</c:v>
                </c:pt>
                <c:pt idx="164">
                  <c:v>64.586079299999994</c:v>
                </c:pt>
                <c:pt idx="165">
                  <c:v>65.872898730000003</c:v>
                </c:pt>
                <c:pt idx="166">
                  <c:v>65.010920990000002</c:v>
                </c:pt>
                <c:pt idx="167">
                  <c:v>62.71365497</c:v>
                </c:pt>
                <c:pt idx="168">
                  <c:v>61.598093640000002</c:v>
                </c:pt>
                <c:pt idx="169">
                  <c:v>64.968850070000002</c:v>
                </c:pt>
                <c:pt idx="170">
                  <c:v>65.265686040000006</c:v>
                </c:pt>
                <c:pt idx="171">
                  <c:v>62.582614579999998</c:v>
                </c:pt>
                <c:pt idx="172">
                  <c:v>63.3</c:v>
                </c:pt>
                <c:pt idx="173">
                  <c:v>62.256957149999998</c:v>
                </c:pt>
                <c:pt idx="174">
                  <c:v>62.488628069999997</c:v>
                </c:pt>
                <c:pt idx="175">
                  <c:v>62.64569642</c:v>
                </c:pt>
                <c:pt idx="176">
                  <c:v>62.07119866</c:v>
                </c:pt>
                <c:pt idx="177">
                  <c:v>61.968035020000002</c:v>
                </c:pt>
                <c:pt idx="178">
                  <c:v>62.999163160000002</c:v>
                </c:pt>
                <c:pt idx="179">
                  <c:v>65.150080779999996</c:v>
                </c:pt>
                <c:pt idx="180">
                  <c:v>65.665541700000006</c:v>
                </c:pt>
                <c:pt idx="181">
                  <c:v>65.843166699999998</c:v>
                </c:pt>
                <c:pt idx="182">
                  <c:v>65.053844600000005</c:v>
                </c:pt>
                <c:pt idx="183">
                  <c:v>65.421413680000001</c:v>
                </c:pt>
                <c:pt idx="184">
                  <c:v>66.675169620000005</c:v>
                </c:pt>
                <c:pt idx="185">
                  <c:v>66.941244240000003</c:v>
                </c:pt>
                <c:pt idx="186">
                  <c:v>65.761323290000007</c:v>
                </c:pt>
                <c:pt idx="187">
                  <c:v>69.98232763</c:v>
                </c:pt>
                <c:pt idx="188">
                  <c:v>69.166995779999993</c:v>
                </c:pt>
                <c:pt idx="189">
                  <c:v>70.056710929999994</c:v>
                </c:pt>
                <c:pt idx="190">
                  <c:v>70.020622009999997</c:v>
                </c:pt>
                <c:pt idx="191">
                  <c:v>70.076882400000002</c:v>
                </c:pt>
                <c:pt idx="192">
                  <c:v>70.739954659999995</c:v>
                </c:pt>
                <c:pt idx="193">
                  <c:v>69.834697610000006</c:v>
                </c:pt>
                <c:pt idx="194">
                  <c:v>69.589292130000004</c:v>
                </c:pt>
                <c:pt idx="195">
                  <c:v>72.400668550000006</c:v>
                </c:pt>
                <c:pt idx="196">
                  <c:v>72.172607900000003</c:v>
                </c:pt>
                <c:pt idx="197">
                  <c:v>72.799028079999999</c:v>
                </c:pt>
                <c:pt idx="198">
                  <c:v>72.77197486</c:v>
                </c:pt>
                <c:pt idx="199">
                  <c:v>72.745570180000001</c:v>
                </c:pt>
                <c:pt idx="200">
                  <c:v>73.011004630000002</c:v>
                </c:pt>
                <c:pt idx="201">
                  <c:v>72.715618829999997</c:v>
                </c:pt>
                <c:pt idx="202">
                  <c:v>72.708972849999995</c:v>
                </c:pt>
                <c:pt idx="203">
                  <c:v>72.556622070000003</c:v>
                </c:pt>
                <c:pt idx="204">
                  <c:v>73.221426629999996</c:v>
                </c:pt>
                <c:pt idx="205">
                  <c:v>70.509581089999998</c:v>
                </c:pt>
                <c:pt idx="206">
                  <c:v>70.481489940000003</c:v>
                </c:pt>
                <c:pt idx="207">
                  <c:v>70.21373552</c:v>
                </c:pt>
                <c:pt idx="208">
                  <c:v>70.166558440000003</c:v>
                </c:pt>
                <c:pt idx="209">
                  <c:v>68.900000000000006</c:v>
                </c:pt>
                <c:pt idx="210">
                  <c:v>69.195344090000006</c:v>
                </c:pt>
                <c:pt idx="211">
                  <c:v>69.436855620000003</c:v>
                </c:pt>
                <c:pt idx="212">
                  <c:v>69.338694750000002</c:v>
                </c:pt>
                <c:pt idx="213">
                  <c:v>68.354782310000004</c:v>
                </c:pt>
                <c:pt idx="214">
                  <c:v>68.950613930000003</c:v>
                </c:pt>
                <c:pt idx="215">
                  <c:v>68.226264389999997</c:v>
                </c:pt>
                <c:pt idx="216">
                  <c:v>68.135438789999995</c:v>
                </c:pt>
                <c:pt idx="217">
                  <c:v>68.29343729</c:v>
                </c:pt>
                <c:pt idx="218">
                  <c:v>68.137689829999999</c:v>
                </c:pt>
                <c:pt idx="219">
                  <c:v>66.832402930000001</c:v>
                </c:pt>
                <c:pt idx="220">
                  <c:v>65.398039530000005</c:v>
                </c:pt>
                <c:pt idx="221">
                  <c:v>65.161908420000003</c:v>
                </c:pt>
                <c:pt idx="222">
                  <c:v>66.304513</c:v>
                </c:pt>
                <c:pt idx="223">
                  <c:v>66.472501260000001</c:v>
                </c:pt>
                <c:pt idx="224">
                  <c:v>66.411547470000002</c:v>
                </c:pt>
                <c:pt idx="225">
                  <c:v>67.948331679999995</c:v>
                </c:pt>
                <c:pt idx="226">
                  <c:v>65.917886390000007</c:v>
                </c:pt>
                <c:pt idx="227">
                  <c:v>64.54342029</c:v>
                </c:pt>
                <c:pt idx="228">
                  <c:v>63.937993589999998</c:v>
                </c:pt>
                <c:pt idx="229">
                  <c:v>64.901191479999994</c:v>
                </c:pt>
                <c:pt idx="230">
                  <c:v>64.732811159999997</c:v>
                </c:pt>
                <c:pt idx="231">
                  <c:v>64.356218010000006</c:v>
                </c:pt>
                <c:pt idx="232">
                  <c:v>67.672048720000006</c:v>
                </c:pt>
                <c:pt idx="233">
                  <c:v>67.86746522</c:v>
                </c:pt>
                <c:pt idx="234">
                  <c:v>67.030334699999997</c:v>
                </c:pt>
                <c:pt idx="235">
                  <c:v>67.785343920000003</c:v>
                </c:pt>
                <c:pt idx="236">
                  <c:v>67.241235489999994</c:v>
                </c:pt>
                <c:pt idx="237">
                  <c:v>66.319236979999999</c:v>
                </c:pt>
                <c:pt idx="238">
                  <c:v>68.254080400000007</c:v>
                </c:pt>
                <c:pt idx="239">
                  <c:v>67.744390319999994</c:v>
                </c:pt>
                <c:pt idx="240">
                  <c:v>67.699641779999993</c:v>
                </c:pt>
                <c:pt idx="241">
                  <c:v>68.556563060000002</c:v>
                </c:pt>
                <c:pt idx="242">
                  <c:v>69.124188230000001</c:v>
                </c:pt>
                <c:pt idx="243">
                  <c:v>67.05298114</c:v>
                </c:pt>
                <c:pt idx="244">
                  <c:v>66.847971470000005</c:v>
                </c:pt>
                <c:pt idx="245">
                  <c:v>69.441027349999999</c:v>
                </c:pt>
                <c:pt idx="246">
                  <c:v>68.992383500000003</c:v>
                </c:pt>
                <c:pt idx="247">
                  <c:v>67.292039090000003</c:v>
                </c:pt>
                <c:pt idx="248">
                  <c:v>67.062607700000001</c:v>
                </c:pt>
                <c:pt idx="249">
                  <c:v>66.8791382</c:v>
                </c:pt>
                <c:pt idx="250">
                  <c:v>66.036891429999997</c:v>
                </c:pt>
                <c:pt idx="251">
                  <c:v>66.754927179999996</c:v>
                </c:pt>
                <c:pt idx="252">
                  <c:v>67.054504120000004</c:v>
                </c:pt>
                <c:pt idx="253">
                  <c:v>67.30875743</c:v>
                </c:pt>
                <c:pt idx="254">
                  <c:v>67.773572310000006</c:v>
                </c:pt>
                <c:pt idx="255">
                  <c:v>67.923484540000004</c:v>
                </c:pt>
                <c:pt idx="256">
                  <c:v>68.210312310000006</c:v>
                </c:pt>
                <c:pt idx="257">
                  <c:v>67.391840220000006</c:v>
                </c:pt>
                <c:pt idx="258">
                  <c:v>64.424999999999997</c:v>
                </c:pt>
                <c:pt idx="259">
                  <c:v>64.849899480000005</c:v>
                </c:pt>
                <c:pt idx="260">
                  <c:v>64.490773630000007</c:v>
                </c:pt>
                <c:pt idx="261">
                  <c:v>66.174279530000007</c:v>
                </c:pt>
                <c:pt idx="262">
                  <c:v>69.001466660000006</c:v>
                </c:pt>
                <c:pt idx="263">
                  <c:v>69.033211179999995</c:v>
                </c:pt>
                <c:pt idx="264">
                  <c:v>65.85898152</c:v>
                </c:pt>
                <c:pt idx="265">
                  <c:v>63.72827221</c:v>
                </c:pt>
                <c:pt idx="266">
                  <c:v>63.773030220000003</c:v>
                </c:pt>
                <c:pt idx="267">
                  <c:v>63.096326879999999</c:v>
                </c:pt>
                <c:pt idx="268">
                  <c:v>63.256047469999999</c:v>
                </c:pt>
                <c:pt idx="269">
                  <c:v>66.644271349999997</c:v>
                </c:pt>
                <c:pt idx="270">
                  <c:v>65.722038150000003</c:v>
                </c:pt>
                <c:pt idx="271">
                  <c:v>65.446237499999995</c:v>
                </c:pt>
                <c:pt idx="272">
                  <c:v>65.047692519999998</c:v>
                </c:pt>
                <c:pt idx="273">
                  <c:v>65.059453189999999</c:v>
                </c:pt>
                <c:pt idx="274">
                  <c:v>65.107700750000006</c:v>
                </c:pt>
                <c:pt idx="275">
                  <c:v>65.098052330000002</c:v>
                </c:pt>
                <c:pt idx="276">
                  <c:v>67.692610740000006</c:v>
                </c:pt>
                <c:pt idx="277">
                  <c:v>68.029897000000005</c:v>
                </c:pt>
                <c:pt idx="278">
                  <c:v>68.440022780000007</c:v>
                </c:pt>
                <c:pt idx="279">
                  <c:v>67.833991130000001</c:v>
                </c:pt>
                <c:pt idx="280">
                  <c:v>67.698753019999998</c:v>
                </c:pt>
                <c:pt idx="281">
                  <c:v>67.7</c:v>
                </c:pt>
                <c:pt idx="282">
                  <c:v>67.460910269999999</c:v>
                </c:pt>
                <c:pt idx="283">
                  <c:v>67.635979129999996</c:v>
                </c:pt>
                <c:pt idx="284">
                  <c:v>66.441967469999994</c:v>
                </c:pt>
                <c:pt idx="285">
                  <c:v>66.335672819999999</c:v>
                </c:pt>
                <c:pt idx="286">
                  <c:v>66.848610320000006</c:v>
                </c:pt>
                <c:pt idx="287">
                  <c:v>66.592480800000004</c:v>
                </c:pt>
                <c:pt idx="288">
                  <c:v>66.277282810000003</c:v>
                </c:pt>
                <c:pt idx="289">
                  <c:v>64.599999999999994</c:v>
                </c:pt>
                <c:pt idx="290">
                  <c:v>64.146223169999999</c:v>
                </c:pt>
                <c:pt idx="291">
                  <c:v>64.478484129999998</c:v>
                </c:pt>
                <c:pt idx="292">
                  <c:v>63.915047129999998</c:v>
                </c:pt>
                <c:pt idx="293">
                  <c:v>64.284569790000006</c:v>
                </c:pt>
                <c:pt idx="294">
                  <c:v>63.962408910000001</c:v>
                </c:pt>
                <c:pt idx="295">
                  <c:v>62.521856560000003</c:v>
                </c:pt>
                <c:pt idx="296">
                  <c:v>66.940015650000007</c:v>
                </c:pt>
                <c:pt idx="297">
                  <c:v>67.998533109999997</c:v>
                </c:pt>
                <c:pt idx="298">
                  <c:v>68.813266679999998</c:v>
                </c:pt>
                <c:pt idx="299">
                  <c:v>68.366682370000007</c:v>
                </c:pt>
                <c:pt idx="300">
                  <c:v>68.43427758</c:v>
                </c:pt>
                <c:pt idx="301">
                  <c:v>68.044700840000004</c:v>
                </c:pt>
                <c:pt idx="302">
                  <c:v>66.644108029999998</c:v>
                </c:pt>
                <c:pt idx="303">
                  <c:v>66.489050210000002</c:v>
                </c:pt>
                <c:pt idx="304">
                  <c:v>67.3</c:v>
                </c:pt>
                <c:pt idx="305">
                  <c:v>69.893871329999996</c:v>
                </c:pt>
                <c:pt idx="306">
                  <c:v>69.357041690000003</c:v>
                </c:pt>
                <c:pt idx="307">
                  <c:v>69.638766559999993</c:v>
                </c:pt>
                <c:pt idx="308">
                  <c:v>69.37724111</c:v>
                </c:pt>
                <c:pt idx="309">
                  <c:v>69.586366780000006</c:v>
                </c:pt>
                <c:pt idx="310">
                  <c:v>70.154959009999999</c:v>
                </c:pt>
                <c:pt idx="311">
                  <c:v>70.050757129999994</c:v>
                </c:pt>
                <c:pt idx="312">
                  <c:v>65.688799529999997</c:v>
                </c:pt>
                <c:pt idx="313">
                  <c:v>67.243352099999996</c:v>
                </c:pt>
                <c:pt idx="314">
                  <c:v>66.462808659999993</c:v>
                </c:pt>
                <c:pt idx="315">
                  <c:v>66.164418400000002</c:v>
                </c:pt>
                <c:pt idx="316">
                  <c:v>65.944861220000007</c:v>
                </c:pt>
                <c:pt idx="317">
                  <c:v>72.077334070000006</c:v>
                </c:pt>
                <c:pt idx="318">
                  <c:v>71.72550991</c:v>
                </c:pt>
                <c:pt idx="319">
                  <c:v>71.822760520000003</c:v>
                </c:pt>
                <c:pt idx="320">
                  <c:v>72.2300434</c:v>
                </c:pt>
                <c:pt idx="321">
                  <c:v>72.086399409999999</c:v>
                </c:pt>
                <c:pt idx="322">
                  <c:v>74.729090479999996</c:v>
                </c:pt>
                <c:pt idx="323">
                  <c:v>75.594293449999995</c:v>
                </c:pt>
                <c:pt idx="324">
                  <c:v>74.969837639999994</c:v>
                </c:pt>
                <c:pt idx="325">
                  <c:v>75.117762959999993</c:v>
                </c:pt>
                <c:pt idx="326">
                  <c:v>74.445864529999994</c:v>
                </c:pt>
                <c:pt idx="327">
                  <c:v>74.572952610000002</c:v>
                </c:pt>
                <c:pt idx="328">
                  <c:v>72.692261090000002</c:v>
                </c:pt>
                <c:pt idx="329">
                  <c:v>73.223185310000005</c:v>
                </c:pt>
                <c:pt idx="330">
                  <c:v>72.711202990000004</c:v>
                </c:pt>
                <c:pt idx="331">
                  <c:v>71.282464450000006</c:v>
                </c:pt>
                <c:pt idx="332">
                  <c:v>72.318802880000007</c:v>
                </c:pt>
                <c:pt idx="333">
                  <c:v>71.774355959999994</c:v>
                </c:pt>
                <c:pt idx="334">
                  <c:v>71.187271999999993</c:v>
                </c:pt>
                <c:pt idx="335">
                  <c:v>71.543480090000003</c:v>
                </c:pt>
                <c:pt idx="336">
                  <c:v>71.648574609999997</c:v>
                </c:pt>
                <c:pt idx="337">
                  <c:v>71.346205810000001</c:v>
                </c:pt>
                <c:pt idx="338">
                  <c:v>71.6132803</c:v>
                </c:pt>
                <c:pt idx="339">
                  <c:v>73.2</c:v>
                </c:pt>
                <c:pt idx="340">
                  <c:v>73.590800169999994</c:v>
                </c:pt>
                <c:pt idx="341">
                  <c:v>73.464228869999999</c:v>
                </c:pt>
                <c:pt idx="342">
                  <c:v>73.987314799999993</c:v>
                </c:pt>
                <c:pt idx="343">
                  <c:v>73.584358320000007</c:v>
                </c:pt>
                <c:pt idx="344">
                  <c:v>72.791878690000004</c:v>
                </c:pt>
                <c:pt idx="345">
                  <c:v>72.369672089999995</c:v>
                </c:pt>
                <c:pt idx="346">
                  <c:v>72.8</c:v>
                </c:pt>
                <c:pt idx="347">
                  <c:v>72.403497259999995</c:v>
                </c:pt>
                <c:pt idx="348">
                  <c:v>72.411852210000006</c:v>
                </c:pt>
                <c:pt idx="349">
                  <c:v>71.578221569999997</c:v>
                </c:pt>
                <c:pt idx="350">
                  <c:v>71.920924420000006</c:v>
                </c:pt>
                <c:pt idx="351">
                  <c:v>72.180892060000005</c:v>
                </c:pt>
                <c:pt idx="352">
                  <c:v>70.087337820000002</c:v>
                </c:pt>
                <c:pt idx="353">
                  <c:v>69.556870439999997</c:v>
                </c:pt>
                <c:pt idx="354">
                  <c:v>69.591694660000002</c:v>
                </c:pt>
                <c:pt idx="355">
                  <c:v>68.674436420000006</c:v>
                </c:pt>
                <c:pt idx="356">
                  <c:v>70</c:v>
                </c:pt>
                <c:pt idx="357">
                  <c:v>69.93061917</c:v>
                </c:pt>
                <c:pt idx="358">
                  <c:v>70.357479810000001</c:v>
                </c:pt>
                <c:pt idx="359">
                  <c:v>70.396351429999996</c:v>
                </c:pt>
                <c:pt idx="360">
                  <c:v>69.389769990000005</c:v>
                </c:pt>
                <c:pt idx="361">
                  <c:v>68.869693310000002</c:v>
                </c:pt>
                <c:pt idx="362">
                  <c:v>69.357597859999998</c:v>
                </c:pt>
                <c:pt idx="363">
                  <c:v>69.522913399999993</c:v>
                </c:pt>
                <c:pt idx="364">
                  <c:v>68.655987039999999</c:v>
                </c:pt>
                <c:pt idx="365">
                  <c:v>68.483234049999993</c:v>
                </c:pt>
                <c:pt idx="366">
                  <c:v>68.625952179999999</c:v>
                </c:pt>
                <c:pt idx="367">
                  <c:v>69.599999999999994</c:v>
                </c:pt>
                <c:pt idx="368">
                  <c:v>69.258691429999999</c:v>
                </c:pt>
                <c:pt idx="369">
                  <c:v>69.599999999999994</c:v>
                </c:pt>
                <c:pt idx="370">
                  <c:v>68.996982770000002</c:v>
                </c:pt>
                <c:pt idx="371">
                  <c:v>66.788069059999998</c:v>
                </c:pt>
                <c:pt idx="372">
                  <c:v>66.071025359999993</c:v>
                </c:pt>
                <c:pt idx="373">
                  <c:v>65.567067829999999</c:v>
                </c:pt>
                <c:pt idx="374">
                  <c:v>64.983927640000005</c:v>
                </c:pt>
                <c:pt idx="375">
                  <c:v>64.636920759999995</c:v>
                </c:pt>
                <c:pt idx="376">
                  <c:v>64.498581380000005</c:v>
                </c:pt>
                <c:pt idx="377">
                  <c:v>66.041270429999997</c:v>
                </c:pt>
                <c:pt idx="378">
                  <c:v>67.335617679999999</c:v>
                </c:pt>
                <c:pt idx="379">
                  <c:v>67.204841790000003</c:v>
                </c:pt>
                <c:pt idx="380">
                  <c:v>68.087740600000004</c:v>
                </c:pt>
                <c:pt idx="381">
                  <c:v>68.493609329999998</c:v>
                </c:pt>
                <c:pt idx="382">
                  <c:v>68.658281779999996</c:v>
                </c:pt>
                <c:pt idx="383">
                  <c:v>68.583721670000003</c:v>
                </c:pt>
                <c:pt idx="384">
                  <c:v>68.55769866</c:v>
                </c:pt>
                <c:pt idx="385">
                  <c:v>68.497907949999998</c:v>
                </c:pt>
                <c:pt idx="386">
                  <c:v>68.514913359999994</c:v>
                </c:pt>
                <c:pt idx="387">
                  <c:v>68.526586469999998</c:v>
                </c:pt>
                <c:pt idx="388">
                  <c:v>68.537903180000001</c:v>
                </c:pt>
                <c:pt idx="389">
                  <c:v>68.533553130000001</c:v>
                </c:pt>
                <c:pt idx="390">
                  <c:v>68.557931310000001</c:v>
                </c:pt>
                <c:pt idx="391">
                  <c:v>68.296131329999994</c:v>
                </c:pt>
                <c:pt idx="392">
                  <c:v>68.280358629999995</c:v>
                </c:pt>
                <c:pt idx="393">
                  <c:v>68.271861580000007</c:v>
                </c:pt>
                <c:pt idx="394">
                  <c:v>68.217999570000003</c:v>
                </c:pt>
                <c:pt idx="395">
                  <c:v>67.965732709999997</c:v>
                </c:pt>
                <c:pt idx="396">
                  <c:v>67.407495209999993</c:v>
                </c:pt>
                <c:pt idx="397">
                  <c:v>67.30944289</c:v>
                </c:pt>
                <c:pt idx="398">
                  <c:v>67.305659019999993</c:v>
                </c:pt>
                <c:pt idx="399">
                  <c:v>67.32862102</c:v>
                </c:pt>
                <c:pt idx="400">
                  <c:v>67.2962062</c:v>
                </c:pt>
                <c:pt idx="401">
                  <c:v>67.27309228</c:v>
                </c:pt>
                <c:pt idx="402">
                  <c:v>67.280591139999999</c:v>
                </c:pt>
                <c:pt idx="403">
                  <c:v>67.215385440000006</c:v>
                </c:pt>
                <c:pt idx="404">
                  <c:v>67.204505190000006</c:v>
                </c:pt>
                <c:pt idx="405">
                  <c:v>67.157020430000003</c:v>
                </c:pt>
                <c:pt idx="406">
                  <c:v>67.194542200000001</c:v>
                </c:pt>
                <c:pt idx="407">
                  <c:v>67.18937889</c:v>
                </c:pt>
                <c:pt idx="408">
                  <c:v>67.192631449999993</c:v>
                </c:pt>
                <c:pt idx="409">
                  <c:v>67.1879828</c:v>
                </c:pt>
                <c:pt idx="410">
                  <c:v>67.198748719999998</c:v>
                </c:pt>
                <c:pt idx="411">
                  <c:v>67.184367480000006</c:v>
                </c:pt>
                <c:pt idx="412">
                  <c:v>67.187333789999997</c:v>
                </c:pt>
                <c:pt idx="413">
                  <c:v>67.19198111</c:v>
                </c:pt>
                <c:pt idx="414">
                  <c:v>68.937558609999996</c:v>
                </c:pt>
                <c:pt idx="415">
                  <c:v>68.204969019999993</c:v>
                </c:pt>
                <c:pt idx="416">
                  <c:v>68.406162859999995</c:v>
                </c:pt>
                <c:pt idx="417">
                  <c:v>68.121092599999997</c:v>
                </c:pt>
                <c:pt idx="418">
                  <c:v>70.121470840000001</c:v>
                </c:pt>
                <c:pt idx="419">
                  <c:v>70.040725539999997</c:v>
                </c:pt>
                <c:pt idx="420">
                  <c:v>69.847488150000004</c:v>
                </c:pt>
                <c:pt idx="421">
                  <c:v>69.112247490000001</c:v>
                </c:pt>
                <c:pt idx="422">
                  <c:v>68.556256559999994</c:v>
                </c:pt>
                <c:pt idx="423">
                  <c:v>69.049416980000004</c:v>
                </c:pt>
                <c:pt idx="424">
                  <c:v>69.012095740000007</c:v>
                </c:pt>
                <c:pt idx="425">
                  <c:v>69.030898160000007</c:v>
                </c:pt>
                <c:pt idx="426">
                  <c:v>69.026195880000003</c:v>
                </c:pt>
                <c:pt idx="427">
                  <c:v>68.279289849999998</c:v>
                </c:pt>
                <c:pt idx="428">
                  <c:v>68.26424145</c:v>
                </c:pt>
                <c:pt idx="429">
                  <c:v>68.032466279999994</c:v>
                </c:pt>
                <c:pt idx="430">
                  <c:v>67.616761089999997</c:v>
                </c:pt>
                <c:pt idx="431">
                  <c:v>67.595560460000002</c:v>
                </c:pt>
                <c:pt idx="432">
                  <c:v>67.604901310000002</c:v>
                </c:pt>
                <c:pt idx="433">
                  <c:v>65.176556340000005</c:v>
                </c:pt>
                <c:pt idx="434">
                  <c:v>63.266939659999998</c:v>
                </c:pt>
                <c:pt idx="435">
                  <c:v>63.023961829999998</c:v>
                </c:pt>
                <c:pt idx="436">
                  <c:v>62.863899439999997</c:v>
                </c:pt>
                <c:pt idx="437">
                  <c:v>62.82231152</c:v>
                </c:pt>
                <c:pt idx="438">
                  <c:v>66.377295649999994</c:v>
                </c:pt>
                <c:pt idx="439">
                  <c:v>66.362699840000005</c:v>
                </c:pt>
                <c:pt idx="440">
                  <c:v>66.329942180000003</c:v>
                </c:pt>
                <c:pt idx="441">
                  <c:v>64.460163739999999</c:v>
                </c:pt>
                <c:pt idx="442">
                  <c:v>66.554463440000006</c:v>
                </c:pt>
                <c:pt idx="443">
                  <c:v>66.642665149999999</c:v>
                </c:pt>
                <c:pt idx="444">
                  <c:v>65.980545680000006</c:v>
                </c:pt>
                <c:pt idx="445">
                  <c:v>66.646338709999995</c:v>
                </c:pt>
                <c:pt idx="446">
                  <c:v>65.898708429999999</c:v>
                </c:pt>
                <c:pt idx="447">
                  <c:v>65.88068921</c:v>
                </c:pt>
                <c:pt idx="448">
                  <c:v>65.943823399999999</c:v>
                </c:pt>
                <c:pt idx="449">
                  <c:v>71.589110039999994</c:v>
                </c:pt>
                <c:pt idx="450">
                  <c:v>71.566196090000005</c:v>
                </c:pt>
                <c:pt idx="451">
                  <c:v>69.873444930000005</c:v>
                </c:pt>
                <c:pt idx="452">
                  <c:v>70.123892429999998</c:v>
                </c:pt>
                <c:pt idx="453">
                  <c:v>69.990946260000001</c:v>
                </c:pt>
                <c:pt idx="454">
                  <c:v>69.841227419999996</c:v>
                </c:pt>
                <c:pt idx="455">
                  <c:v>69.520769049999998</c:v>
                </c:pt>
                <c:pt idx="456">
                  <c:v>69.161660080000004</c:v>
                </c:pt>
                <c:pt idx="457">
                  <c:v>69.524171170000002</c:v>
                </c:pt>
                <c:pt idx="458">
                  <c:v>68.985335070000005</c:v>
                </c:pt>
                <c:pt idx="459">
                  <c:v>70.112749989999998</c:v>
                </c:pt>
                <c:pt idx="460">
                  <c:v>70.116283199999998</c:v>
                </c:pt>
                <c:pt idx="461">
                  <c:v>70.112077780000007</c:v>
                </c:pt>
                <c:pt idx="462">
                  <c:v>70.123886069999998</c:v>
                </c:pt>
                <c:pt idx="463">
                  <c:v>69.156959990000004</c:v>
                </c:pt>
                <c:pt idx="464">
                  <c:v>68.643970199999998</c:v>
                </c:pt>
                <c:pt idx="465">
                  <c:v>69.216730729999995</c:v>
                </c:pt>
                <c:pt idx="466">
                  <c:v>68.194261679999997</c:v>
                </c:pt>
                <c:pt idx="467">
                  <c:v>68.018305040000001</c:v>
                </c:pt>
                <c:pt idx="468">
                  <c:v>68.144234049999994</c:v>
                </c:pt>
                <c:pt idx="469">
                  <c:v>68.146714000000003</c:v>
                </c:pt>
                <c:pt idx="470">
                  <c:v>68.362841439999997</c:v>
                </c:pt>
                <c:pt idx="471">
                  <c:v>68.428554090000006</c:v>
                </c:pt>
                <c:pt idx="472">
                  <c:v>68.376156600000002</c:v>
                </c:pt>
                <c:pt idx="473">
                  <c:v>67.479601549999998</c:v>
                </c:pt>
                <c:pt idx="474">
                  <c:v>67.858670079999996</c:v>
                </c:pt>
                <c:pt idx="475">
                  <c:v>66.383624209999994</c:v>
                </c:pt>
                <c:pt idx="476">
                  <c:v>66.270925719999994</c:v>
                </c:pt>
                <c:pt idx="477">
                  <c:v>67.308369069999998</c:v>
                </c:pt>
                <c:pt idx="478">
                  <c:v>67.590471269999995</c:v>
                </c:pt>
                <c:pt idx="479">
                  <c:v>65.472200139999998</c:v>
                </c:pt>
                <c:pt idx="480">
                  <c:v>65.610567250000003</c:v>
                </c:pt>
                <c:pt idx="481">
                  <c:v>68.168218420000002</c:v>
                </c:pt>
                <c:pt idx="482">
                  <c:v>66.509157509999994</c:v>
                </c:pt>
                <c:pt idx="483">
                  <c:v>64.927207460000005</c:v>
                </c:pt>
                <c:pt idx="484">
                  <c:v>64.564681609999994</c:v>
                </c:pt>
                <c:pt idx="485">
                  <c:v>64.265122039999994</c:v>
                </c:pt>
                <c:pt idx="486">
                  <c:v>64.248708329999999</c:v>
                </c:pt>
                <c:pt idx="487">
                  <c:v>64.228707</c:v>
                </c:pt>
                <c:pt idx="488">
                  <c:v>64.186817719999993</c:v>
                </c:pt>
                <c:pt idx="489">
                  <c:v>65.756431879999994</c:v>
                </c:pt>
                <c:pt idx="490">
                  <c:v>66.026307590000002</c:v>
                </c:pt>
                <c:pt idx="491">
                  <c:v>67.196203920000002</c:v>
                </c:pt>
                <c:pt idx="492">
                  <c:v>66.244967079999995</c:v>
                </c:pt>
                <c:pt idx="493">
                  <c:v>66.83692696</c:v>
                </c:pt>
                <c:pt idx="494">
                  <c:v>66.433700490000007</c:v>
                </c:pt>
                <c:pt idx="495">
                  <c:v>67.023483139999996</c:v>
                </c:pt>
                <c:pt idx="496">
                  <c:v>66.781876780000005</c:v>
                </c:pt>
                <c:pt idx="497">
                  <c:v>66.727549199999999</c:v>
                </c:pt>
                <c:pt idx="498">
                  <c:v>67.514186080000002</c:v>
                </c:pt>
                <c:pt idx="499">
                  <c:v>67.266569000000004</c:v>
                </c:pt>
                <c:pt idx="500">
                  <c:v>67.437287100000006</c:v>
                </c:pt>
                <c:pt idx="501">
                  <c:v>67.514354159999996</c:v>
                </c:pt>
                <c:pt idx="502">
                  <c:v>68.955818320000006</c:v>
                </c:pt>
                <c:pt idx="503">
                  <c:v>67.534633150000005</c:v>
                </c:pt>
                <c:pt idx="504">
                  <c:v>66.460655829999993</c:v>
                </c:pt>
                <c:pt idx="505">
                  <c:v>64.728882380000002</c:v>
                </c:pt>
                <c:pt idx="506">
                  <c:v>64.854405490000005</c:v>
                </c:pt>
                <c:pt idx="507">
                  <c:v>65.483071089999996</c:v>
                </c:pt>
                <c:pt idx="508">
                  <c:v>65.453829319999997</c:v>
                </c:pt>
                <c:pt idx="509">
                  <c:v>65.850578999999996</c:v>
                </c:pt>
                <c:pt idx="510">
                  <c:v>65.270379500000004</c:v>
                </c:pt>
                <c:pt idx="511">
                  <c:v>68.612723299999999</c:v>
                </c:pt>
                <c:pt idx="512">
                  <c:v>69.516777919999996</c:v>
                </c:pt>
                <c:pt idx="513">
                  <c:v>72.591084839999994</c:v>
                </c:pt>
                <c:pt idx="514">
                  <c:v>71.886205000000004</c:v>
                </c:pt>
                <c:pt idx="515">
                  <c:v>71.995759340000006</c:v>
                </c:pt>
                <c:pt idx="516">
                  <c:v>72.341507419999999</c:v>
                </c:pt>
                <c:pt idx="517">
                  <c:v>72.424240940000004</c:v>
                </c:pt>
                <c:pt idx="518">
                  <c:v>72.530780870000001</c:v>
                </c:pt>
                <c:pt idx="519">
                  <c:v>71.027465809999995</c:v>
                </c:pt>
                <c:pt idx="520">
                  <c:v>69.3</c:v>
                </c:pt>
                <c:pt idx="521">
                  <c:v>69.363941749999995</c:v>
                </c:pt>
                <c:pt idx="522">
                  <c:v>69.502945870000005</c:v>
                </c:pt>
                <c:pt idx="523">
                  <c:v>69.56230979</c:v>
                </c:pt>
                <c:pt idx="524">
                  <c:v>69.977297870000001</c:v>
                </c:pt>
                <c:pt idx="525">
                  <c:v>69.438087699999997</c:v>
                </c:pt>
                <c:pt idx="526">
                  <c:v>70.072415289999995</c:v>
                </c:pt>
                <c:pt idx="527">
                  <c:v>69.703237979999997</c:v>
                </c:pt>
                <c:pt idx="528">
                  <c:v>69.846388009999998</c:v>
                </c:pt>
                <c:pt idx="529">
                  <c:v>71.306699390000006</c:v>
                </c:pt>
                <c:pt idx="530">
                  <c:v>71.88197735</c:v>
                </c:pt>
                <c:pt idx="531">
                  <c:v>72.047227300000003</c:v>
                </c:pt>
                <c:pt idx="532">
                  <c:v>71.26220825</c:v>
                </c:pt>
                <c:pt idx="533">
                  <c:v>70.172797200000005</c:v>
                </c:pt>
                <c:pt idx="534">
                  <c:v>70.022285429999997</c:v>
                </c:pt>
                <c:pt idx="535">
                  <c:v>69.946068929999996</c:v>
                </c:pt>
                <c:pt idx="536">
                  <c:v>70.110070730000004</c:v>
                </c:pt>
                <c:pt idx="537">
                  <c:v>69.189623170000004</c:v>
                </c:pt>
                <c:pt idx="538">
                  <c:v>69.158846330000003</c:v>
                </c:pt>
                <c:pt idx="539">
                  <c:v>69.201454369999993</c:v>
                </c:pt>
                <c:pt idx="540">
                  <c:v>69.105010930000006</c:v>
                </c:pt>
                <c:pt idx="541">
                  <c:v>68.608916410000006</c:v>
                </c:pt>
                <c:pt idx="542">
                  <c:v>68.231414150000006</c:v>
                </c:pt>
                <c:pt idx="543">
                  <c:v>68.239500669999998</c:v>
                </c:pt>
                <c:pt idx="544">
                  <c:v>68.197889979999999</c:v>
                </c:pt>
                <c:pt idx="545">
                  <c:v>69.105729240000002</c:v>
                </c:pt>
                <c:pt idx="546">
                  <c:v>68.516243419999995</c:v>
                </c:pt>
                <c:pt idx="547">
                  <c:v>68.324069140000006</c:v>
                </c:pt>
                <c:pt idx="548">
                  <c:v>68.437483110000002</c:v>
                </c:pt>
                <c:pt idx="549">
                  <c:v>68.282468039999998</c:v>
                </c:pt>
                <c:pt idx="550">
                  <c:v>68.361115729999995</c:v>
                </c:pt>
                <c:pt idx="551">
                  <c:v>68.414671310000003</c:v>
                </c:pt>
                <c:pt idx="552">
                  <c:v>68.775000000000006</c:v>
                </c:pt>
                <c:pt idx="553">
                  <c:v>68.08</c:v>
                </c:pt>
                <c:pt idx="554">
                  <c:v>68.05</c:v>
                </c:pt>
                <c:pt idx="555">
                  <c:v>66.739999999999995</c:v>
                </c:pt>
                <c:pt idx="556">
                  <c:v>66.209999999999994</c:v>
                </c:pt>
                <c:pt idx="557">
                  <c:v>66.094999999999999</c:v>
                </c:pt>
                <c:pt idx="558">
                  <c:v>66.040000000000006</c:v>
                </c:pt>
                <c:pt idx="559">
                  <c:v>66.034999999999997</c:v>
                </c:pt>
                <c:pt idx="560">
                  <c:v>66.784999999999997</c:v>
                </c:pt>
                <c:pt idx="561">
                  <c:v>66.430000000000007</c:v>
                </c:pt>
                <c:pt idx="562">
                  <c:v>66.900000000000006</c:v>
                </c:pt>
                <c:pt idx="563">
                  <c:v>66.45</c:v>
                </c:pt>
                <c:pt idx="564">
                  <c:v>66.650000000000006</c:v>
                </c:pt>
                <c:pt idx="565">
                  <c:v>66.400000000000006</c:v>
                </c:pt>
                <c:pt idx="566">
                  <c:v>66.47</c:v>
                </c:pt>
                <c:pt idx="567">
                  <c:v>65.905000000000001</c:v>
                </c:pt>
                <c:pt idx="568">
                  <c:v>66.185000000000002</c:v>
                </c:pt>
                <c:pt idx="569">
                  <c:v>65.209999999999994</c:v>
                </c:pt>
                <c:pt idx="570">
                  <c:v>65.22</c:v>
                </c:pt>
                <c:pt idx="571">
                  <c:v>65.7</c:v>
                </c:pt>
                <c:pt idx="572">
                  <c:v>66.064999999999998</c:v>
                </c:pt>
                <c:pt idx="573">
                  <c:v>65.989999999999995</c:v>
                </c:pt>
                <c:pt idx="574">
                  <c:v>66.28</c:v>
                </c:pt>
                <c:pt idx="575">
                  <c:v>66.454999999999998</c:v>
                </c:pt>
                <c:pt idx="576">
                  <c:v>65.42</c:v>
                </c:pt>
                <c:pt idx="577">
                  <c:v>65.739999999999995</c:v>
                </c:pt>
                <c:pt idx="578">
                  <c:v>69.734999999999999</c:v>
                </c:pt>
                <c:pt idx="579">
                  <c:v>69.83</c:v>
                </c:pt>
                <c:pt idx="580">
                  <c:v>69.97</c:v>
                </c:pt>
                <c:pt idx="581">
                  <c:v>69.995000000000005</c:v>
                </c:pt>
                <c:pt idx="582">
                  <c:v>70</c:v>
                </c:pt>
                <c:pt idx="583">
                  <c:v>70</c:v>
                </c:pt>
                <c:pt idx="584">
                  <c:v>70</c:v>
                </c:pt>
                <c:pt idx="585">
                  <c:v>70.010000000000005</c:v>
                </c:pt>
                <c:pt idx="586">
                  <c:v>70.015000000000001</c:v>
                </c:pt>
                <c:pt idx="587">
                  <c:v>70.015000000000001</c:v>
                </c:pt>
                <c:pt idx="588">
                  <c:v>70.95</c:v>
                </c:pt>
                <c:pt idx="589">
                  <c:v>71.53</c:v>
                </c:pt>
                <c:pt idx="590">
                  <c:v>72.44</c:v>
                </c:pt>
                <c:pt idx="591">
                  <c:v>70.064999999999998</c:v>
                </c:pt>
                <c:pt idx="592">
                  <c:v>70.63</c:v>
                </c:pt>
                <c:pt idx="593">
                  <c:v>72.215000000000003</c:v>
                </c:pt>
                <c:pt idx="594">
                  <c:v>70.305000000000007</c:v>
                </c:pt>
                <c:pt idx="595">
                  <c:v>70.614999999999995</c:v>
                </c:pt>
                <c:pt idx="596">
                  <c:v>73.260000000000005</c:v>
                </c:pt>
                <c:pt idx="597">
                  <c:v>74.75</c:v>
                </c:pt>
                <c:pt idx="598">
                  <c:v>74.400000000000006</c:v>
                </c:pt>
                <c:pt idx="599">
                  <c:v>74.314999999999998</c:v>
                </c:pt>
                <c:pt idx="600">
                  <c:v>74.245000000000005</c:v>
                </c:pt>
                <c:pt idx="601">
                  <c:v>74.16</c:v>
                </c:pt>
                <c:pt idx="602">
                  <c:v>73.77</c:v>
                </c:pt>
                <c:pt idx="603">
                  <c:v>73.430000000000007</c:v>
                </c:pt>
                <c:pt idx="604">
                  <c:v>72.94</c:v>
                </c:pt>
                <c:pt idx="605">
                  <c:v>72.290000000000006</c:v>
                </c:pt>
                <c:pt idx="606">
                  <c:v>72.19</c:v>
                </c:pt>
                <c:pt idx="607">
                  <c:v>72.180000000000007</c:v>
                </c:pt>
                <c:pt idx="608">
                  <c:v>73.95</c:v>
                </c:pt>
                <c:pt idx="609">
                  <c:v>73.97</c:v>
                </c:pt>
                <c:pt idx="610">
                  <c:v>75.094999999999999</c:v>
                </c:pt>
                <c:pt idx="611">
                  <c:v>75.02</c:v>
                </c:pt>
                <c:pt idx="612">
                  <c:v>75.010000000000005</c:v>
                </c:pt>
                <c:pt idx="613">
                  <c:v>74.084999999999994</c:v>
                </c:pt>
                <c:pt idx="614">
                  <c:v>73.33</c:v>
                </c:pt>
                <c:pt idx="615">
                  <c:v>72.84</c:v>
                </c:pt>
                <c:pt idx="616">
                  <c:v>72.63</c:v>
                </c:pt>
                <c:pt idx="617">
                  <c:v>72.11</c:v>
                </c:pt>
                <c:pt idx="618">
                  <c:v>71.27</c:v>
                </c:pt>
                <c:pt idx="619">
                  <c:v>70.97</c:v>
                </c:pt>
                <c:pt idx="620">
                  <c:v>70.984999999999999</c:v>
                </c:pt>
                <c:pt idx="621">
                  <c:v>71.094999999999999</c:v>
                </c:pt>
                <c:pt idx="622">
                  <c:v>71.14</c:v>
                </c:pt>
                <c:pt idx="623">
                  <c:v>71.28</c:v>
                </c:pt>
                <c:pt idx="624">
                  <c:v>71.709999999999994</c:v>
                </c:pt>
                <c:pt idx="625">
                  <c:v>71.594999999999999</c:v>
                </c:pt>
                <c:pt idx="626">
                  <c:v>71.44</c:v>
                </c:pt>
                <c:pt idx="627">
                  <c:v>71.180000000000007</c:v>
                </c:pt>
                <c:pt idx="628">
                  <c:v>71.040000000000006</c:v>
                </c:pt>
                <c:pt idx="629">
                  <c:v>71.09</c:v>
                </c:pt>
                <c:pt idx="630">
                  <c:v>71.13</c:v>
                </c:pt>
                <c:pt idx="631">
                  <c:v>71.08</c:v>
                </c:pt>
                <c:pt idx="632">
                  <c:v>70.31</c:v>
                </c:pt>
                <c:pt idx="633">
                  <c:v>70.2</c:v>
                </c:pt>
                <c:pt idx="634">
                  <c:v>70.075000000000003</c:v>
                </c:pt>
                <c:pt idx="635">
                  <c:v>70.05</c:v>
                </c:pt>
                <c:pt idx="636">
                  <c:v>69.84</c:v>
                </c:pt>
                <c:pt idx="637">
                  <c:v>69.94</c:v>
                </c:pt>
                <c:pt idx="638">
                  <c:v>69.959999999999994</c:v>
                </c:pt>
                <c:pt idx="639">
                  <c:v>69.87</c:v>
                </c:pt>
                <c:pt idx="640">
                  <c:v>69.97</c:v>
                </c:pt>
                <c:pt idx="641">
                  <c:v>70.069999999999993</c:v>
                </c:pt>
                <c:pt idx="642">
                  <c:v>70.09</c:v>
                </c:pt>
                <c:pt idx="643">
                  <c:v>70.025000000000006</c:v>
                </c:pt>
                <c:pt idx="644">
                  <c:v>70</c:v>
                </c:pt>
                <c:pt idx="645">
                  <c:v>69.930000000000007</c:v>
                </c:pt>
                <c:pt idx="646">
                  <c:v>70.045000000000002</c:v>
                </c:pt>
                <c:pt idx="647">
                  <c:v>70.08</c:v>
                </c:pt>
                <c:pt idx="648">
                  <c:v>69.935000000000002</c:v>
                </c:pt>
                <c:pt idx="649">
                  <c:v>68.405000000000001</c:v>
                </c:pt>
                <c:pt idx="650">
                  <c:v>69.650000000000006</c:v>
                </c:pt>
                <c:pt idx="651">
                  <c:v>69.77</c:v>
                </c:pt>
                <c:pt idx="652">
                  <c:v>67.525000000000006</c:v>
                </c:pt>
                <c:pt idx="653">
                  <c:v>66.045000000000002</c:v>
                </c:pt>
                <c:pt idx="654">
                  <c:v>67.37</c:v>
                </c:pt>
                <c:pt idx="655">
                  <c:v>67.314999999999998</c:v>
                </c:pt>
                <c:pt idx="656">
                  <c:v>67.27</c:v>
                </c:pt>
                <c:pt idx="657">
                  <c:v>66.924999999999997</c:v>
                </c:pt>
                <c:pt idx="658">
                  <c:v>66.444999999999993</c:v>
                </c:pt>
                <c:pt idx="659">
                  <c:v>66.099999999999994</c:v>
                </c:pt>
                <c:pt idx="660">
                  <c:v>66.314999999999998</c:v>
                </c:pt>
                <c:pt idx="661">
                  <c:v>66.180000000000007</c:v>
                </c:pt>
                <c:pt idx="662">
                  <c:v>66.204999999999998</c:v>
                </c:pt>
                <c:pt idx="663">
                  <c:v>66.290000000000006</c:v>
                </c:pt>
                <c:pt idx="664">
                  <c:v>66.234999999999999</c:v>
                </c:pt>
                <c:pt idx="665">
                  <c:v>64.805000000000007</c:v>
                </c:pt>
                <c:pt idx="666">
                  <c:v>66.13</c:v>
                </c:pt>
                <c:pt idx="667">
                  <c:v>65.965000000000003</c:v>
                </c:pt>
                <c:pt idx="668">
                  <c:v>65.87</c:v>
                </c:pt>
                <c:pt idx="669">
                  <c:v>65.64</c:v>
                </c:pt>
                <c:pt idx="670">
                  <c:v>65.665000000000006</c:v>
                </c:pt>
                <c:pt idx="671">
                  <c:v>65.22</c:v>
                </c:pt>
                <c:pt idx="672">
                  <c:v>65.28</c:v>
                </c:pt>
                <c:pt idx="673">
                  <c:v>64.709999999999994</c:v>
                </c:pt>
                <c:pt idx="674">
                  <c:v>64.584999999999994</c:v>
                </c:pt>
                <c:pt idx="675">
                  <c:v>64.45</c:v>
                </c:pt>
                <c:pt idx="676">
                  <c:v>64.180000000000007</c:v>
                </c:pt>
                <c:pt idx="677">
                  <c:v>64.040000000000006</c:v>
                </c:pt>
                <c:pt idx="678">
                  <c:v>63.5</c:v>
                </c:pt>
                <c:pt idx="679">
                  <c:v>62.945</c:v>
                </c:pt>
                <c:pt idx="680">
                  <c:v>62.17</c:v>
                </c:pt>
                <c:pt idx="681">
                  <c:v>60.98</c:v>
                </c:pt>
                <c:pt idx="682">
                  <c:v>60.884999999999998</c:v>
                </c:pt>
                <c:pt idx="683">
                  <c:v>61.005000000000003</c:v>
                </c:pt>
                <c:pt idx="684">
                  <c:v>60.515000000000001</c:v>
                </c:pt>
                <c:pt idx="685">
                  <c:v>60.57</c:v>
                </c:pt>
                <c:pt idx="686">
                  <c:v>60.064999999999998</c:v>
                </c:pt>
                <c:pt idx="687">
                  <c:v>60.854999999999997</c:v>
                </c:pt>
                <c:pt idx="688">
                  <c:v>60.91</c:v>
                </c:pt>
                <c:pt idx="689">
                  <c:v>60.44</c:v>
                </c:pt>
                <c:pt idx="690">
                  <c:v>60.784999999999997</c:v>
                </c:pt>
                <c:pt idx="691">
                  <c:v>60.38</c:v>
                </c:pt>
                <c:pt idx="692">
                  <c:v>60.21</c:v>
                </c:pt>
                <c:pt idx="693">
                  <c:v>60.085000000000001</c:v>
                </c:pt>
                <c:pt idx="694">
                  <c:v>60.125</c:v>
                </c:pt>
                <c:pt idx="695">
                  <c:v>60.024999999999999</c:v>
                </c:pt>
                <c:pt idx="696">
                  <c:v>60.064999999999998</c:v>
                </c:pt>
                <c:pt idx="697">
                  <c:v>60.27</c:v>
                </c:pt>
                <c:pt idx="698">
                  <c:v>60.234999999999999</c:v>
                </c:pt>
                <c:pt idx="699">
                  <c:v>59.68</c:v>
                </c:pt>
                <c:pt idx="700">
                  <c:v>59.774999999999999</c:v>
                </c:pt>
                <c:pt idx="701">
                  <c:v>59.74</c:v>
                </c:pt>
                <c:pt idx="702">
                  <c:v>60.36</c:v>
                </c:pt>
                <c:pt idx="703">
                  <c:v>60.95</c:v>
                </c:pt>
                <c:pt idx="704">
                  <c:v>60.91</c:v>
                </c:pt>
                <c:pt idx="705">
                  <c:v>60.265000000000001</c:v>
                </c:pt>
                <c:pt idx="706">
                  <c:v>60.3</c:v>
                </c:pt>
                <c:pt idx="707">
                  <c:v>60.09</c:v>
                </c:pt>
                <c:pt idx="708">
                  <c:v>60.005000000000003</c:v>
                </c:pt>
                <c:pt idx="709">
                  <c:v>59.98</c:v>
                </c:pt>
                <c:pt idx="710">
                  <c:v>64.790000000000006</c:v>
                </c:pt>
                <c:pt idx="711">
                  <c:v>64.55</c:v>
                </c:pt>
                <c:pt idx="712">
                  <c:v>64.355000000000004</c:v>
                </c:pt>
                <c:pt idx="713">
                  <c:v>64.864999999999995</c:v>
                </c:pt>
                <c:pt idx="714">
                  <c:v>64.685000000000002</c:v>
                </c:pt>
                <c:pt idx="715">
                  <c:v>64.605000000000004</c:v>
                </c:pt>
                <c:pt idx="716">
                  <c:v>64.474999999999994</c:v>
                </c:pt>
                <c:pt idx="717">
                  <c:v>64.245000000000005</c:v>
                </c:pt>
                <c:pt idx="718">
                  <c:v>64.13</c:v>
                </c:pt>
                <c:pt idx="719">
                  <c:v>64.495000000000005</c:v>
                </c:pt>
                <c:pt idx="720">
                  <c:v>64.704999999999998</c:v>
                </c:pt>
                <c:pt idx="721">
                  <c:v>63.8</c:v>
                </c:pt>
                <c:pt idx="722">
                  <c:v>64.599999999999994</c:v>
                </c:pt>
                <c:pt idx="723">
                  <c:v>63.115000000000002</c:v>
                </c:pt>
                <c:pt idx="724">
                  <c:v>62.15</c:v>
                </c:pt>
                <c:pt idx="725">
                  <c:v>63.104999999999997</c:v>
                </c:pt>
                <c:pt idx="726">
                  <c:v>62.615000000000002</c:v>
                </c:pt>
                <c:pt idx="727">
                  <c:v>62.354999999999997</c:v>
                </c:pt>
                <c:pt idx="728">
                  <c:v>62</c:v>
                </c:pt>
                <c:pt idx="729">
                  <c:v>62</c:v>
                </c:pt>
                <c:pt idx="730">
                  <c:v>62.03</c:v>
                </c:pt>
                <c:pt idx="731">
                  <c:v>62</c:v>
                </c:pt>
                <c:pt idx="732">
                  <c:v>62</c:v>
                </c:pt>
                <c:pt idx="733">
                  <c:v>62</c:v>
                </c:pt>
                <c:pt idx="734">
                  <c:v>62.61</c:v>
                </c:pt>
                <c:pt idx="735">
                  <c:v>62.31</c:v>
                </c:pt>
                <c:pt idx="736">
                  <c:v>61.66</c:v>
                </c:pt>
                <c:pt idx="737">
                  <c:v>61.83</c:v>
                </c:pt>
                <c:pt idx="738">
                  <c:v>61.52</c:v>
                </c:pt>
                <c:pt idx="739">
                  <c:v>61.744999999999997</c:v>
                </c:pt>
                <c:pt idx="740">
                  <c:v>61.284999999999997</c:v>
                </c:pt>
                <c:pt idx="741">
                  <c:v>61.164999999999999</c:v>
                </c:pt>
                <c:pt idx="742">
                  <c:v>61.774999999999999</c:v>
                </c:pt>
                <c:pt idx="743">
                  <c:v>61.234999999999999</c:v>
                </c:pt>
                <c:pt idx="744">
                  <c:v>61.31</c:v>
                </c:pt>
                <c:pt idx="745">
                  <c:v>61.02</c:v>
                </c:pt>
                <c:pt idx="746">
                  <c:v>60.73</c:v>
                </c:pt>
                <c:pt idx="747">
                  <c:v>60.505000000000003</c:v>
                </c:pt>
                <c:pt idx="748">
                  <c:v>60.39</c:v>
                </c:pt>
                <c:pt idx="749">
                  <c:v>60.47</c:v>
                </c:pt>
                <c:pt idx="750">
                  <c:v>60.35</c:v>
                </c:pt>
                <c:pt idx="751">
                  <c:v>60.17</c:v>
                </c:pt>
                <c:pt idx="752">
                  <c:v>60.234999999999999</c:v>
                </c:pt>
                <c:pt idx="753">
                  <c:v>60.515000000000001</c:v>
                </c:pt>
                <c:pt idx="754">
                  <c:v>60.76</c:v>
                </c:pt>
                <c:pt idx="755">
                  <c:v>60.734999999999999</c:v>
                </c:pt>
                <c:pt idx="756">
                  <c:v>60.89</c:v>
                </c:pt>
                <c:pt idx="757">
                  <c:v>60.695</c:v>
                </c:pt>
                <c:pt idx="758">
                  <c:v>60.37</c:v>
                </c:pt>
                <c:pt idx="759">
                  <c:v>60.405000000000001</c:v>
                </c:pt>
                <c:pt idx="760">
                  <c:v>60.354999999999997</c:v>
                </c:pt>
                <c:pt idx="761">
                  <c:v>60.314999999999998</c:v>
                </c:pt>
                <c:pt idx="762">
                  <c:v>60.06</c:v>
                </c:pt>
                <c:pt idx="763">
                  <c:v>59.914999999999999</c:v>
                </c:pt>
                <c:pt idx="764">
                  <c:v>59.965000000000003</c:v>
                </c:pt>
                <c:pt idx="765">
                  <c:v>60</c:v>
                </c:pt>
                <c:pt idx="766">
                  <c:v>60</c:v>
                </c:pt>
                <c:pt idx="767">
                  <c:v>60</c:v>
                </c:pt>
                <c:pt idx="768">
                  <c:v>59.82</c:v>
                </c:pt>
                <c:pt idx="769">
                  <c:v>59.664999999999999</c:v>
                </c:pt>
                <c:pt idx="770">
                  <c:v>59.61</c:v>
                </c:pt>
                <c:pt idx="771">
                  <c:v>59.55</c:v>
                </c:pt>
                <c:pt idx="772">
                  <c:v>58.81</c:v>
                </c:pt>
                <c:pt idx="773">
                  <c:v>58.94</c:v>
                </c:pt>
                <c:pt idx="774">
                  <c:v>58.94</c:v>
                </c:pt>
                <c:pt idx="775">
                  <c:v>58.454999999999998</c:v>
                </c:pt>
                <c:pt idx="776">
                  <c:v>57.9</c:v>
                </c:pt>
                <c:pt idx="777">
                  <c:v>58.305</c:v>
                </c:pt>
                <c:pt idx="778">
                  <c:v>58.14</c:v>
                </c:pt>
                <c:pt idx="779">
                  <c:v>57.884999999999998</c:v>
                </c:pt>
                <c:pt idx="780">
                  <c:v>58.12</c:v>
                </c:pt>
                <c:pt idx="781">
                  <c:v>58.854999999999997</c:v>
                </c:pt>
                <c:pt idx="782">
                  <c:v>59.465000000000003</c:v>
                </c:pt>
                <c:pt idx="783">
                  <c:v>59.145000000000003</c:v>
                </c:pt>
                <c:pt idx="784">
                  <c:v>59.524999999999999</c:v>
                </c:pt>
                <c:pt idx="785">
                  <c:v>59.43</c:v>
                </c:pt>
                <c:pt idx="786">
                  <c:v>58.83</c:v>
                </c:pt>
                <c:pt idx="787">
                  <c:v>60.79</c:v>
                </c:pt>
                <c:pt idx="788">
                  <c:v>60.46</c:v>
                </c:pt>
                <c:pt idx="789">
                  <c:v>58.77</c:v>
                </c:pt>
                <c:pt idx="790">
                  <c:v>59.055</c:v>
                </c:pt>
                <c:pt idx="791">
                  <c:v>59.35</c:v>
                </c:pt>
                <c:pt idx="792">
                  <c:v>59.15</c:v>
                </c:pt>
                <c:pt idx="793">
                  <c:v>59.04</c:v>
                </c:pt>
                <c:pt idx="794">
                  <c:v>58.39</c:v>
                </c:pt>
                <c:pt idx="795">
                  <c:v>58.225000000000001</c:v>
                </c:pt>
                <c:pt idx="796">
                  <c:v>58.32</c:v>
                </c:pt>
                <c:pt idx="797">
                  <c:v>58.01</c:v>
                </c:pt>
                <c:pt idx="798">
                  <c:v>57.12</c:v>
                </c:pt>
                <c:pt idx="799">
                  <c:v>56.994999999999997</c:v>
                </c:pt>
                <c:pt idx="800">
                  <c:v>56.564999999999998</c:v>
                </c:pt>
                <c:pt idx="801">
                  <c:v>56.7</c:v>
                </c:pt>
                <c:pt idx="802">
                  <c:v>56.33</c:v>
                </c:pt>
                <c:pt idx="803">
                  <c:v>56.454999999999998</c:v>
                </c:pt>
                <c:pt idx="804">
                  <c:v>56.155000000000001</c:v>
                </c:pt>
                <c:pt idx="805">
                  <c:v>56.445</c:v>
                </c:pt>
                <c:pt idx="806">
                  <c:v>56.225000000000001</c:v>
                </c:pt>
                <c:pt idx="807">
                  <c:v>56.27</c:v>
                </c:pt>
                <c:pt idx="808">
                  <c:v>56.215000000000003</c:v>
                </c:pt>
                <c:pt idx="809">
                  <c:v>55.895000000000003</c:v>
                </c:pt>
                <c:pt idx="810">
                  <c:v>55.41</c:v>
                </c:pt>
                <c:pt idx="811">
                  <c:v>54.99</c:v>
                </c:pt>
                <c:pt idx="812">
                  <c:v>54.835000000000001</c:v>
                </c:pt>
                <c:pt idx="813">
                  <c:v>54.68</c:v>
                </c:pt>
                <c:pt idx="814">
                  <c:v>54.77</c:v>
                </c:pt>
                <c:pt idx="815">
                  <c:v>54.95</c:v>
                </c:pt>
                <c:pt idx="816">
                  <c:v>54.965000000000003</c:v>
                </c:pt>
                <c:pt idx="817">
                  <c:v>54.92</c:v>
                </c:pt>
                <c:pt idx="818">
                  <c:v>54.965000000000003</c:v>
                </c:pt>
                <c:pt idx="819">
                  <c:v>54.825000000000003</c:v>
                </c:pt>
                <c:pt idx="820">
                  <c:v>54.86</c:v>
                </c:pt>
                <c:pt idx="821">
                  <c:v>54.965000000000003</c:v>
                </c:pt>
                <c:pt idx="822">
                  <c:v>54.57</c:v>
                </c:pt>
                <c:pt idx="823">
                  <c:v>54.53</c:v>
                </c:pt>
                <c:pt idx="824">
                  <c:v>54.29</c:v>
                </c:pt>
                <c:pt idx="825">
                  <c:v>55.024999999999999</c:v>
                </c:pt>
                <c:pt idx="826">
                  <c:v>56.11</c:v>
                </c:pt>
                <c:pt idx="827">
                  <c:v>56.28</c:v>
                </c:pt>
                <c:pt idx="828">
                  <c:v>56.594999999999999</c:v>
                </c:pt>
                <c:pt idx="829">
                  <c:v>56.99</c:v>
                </c:pt>
                <c:pt idx="830">
                  <c:v>59.305</c:v>
                </c:pt>
                <c:pt idx="831">
                  <c:v>70.09</c:v>
                </c:pt>
                <c:pt idx="832">
                  <c:v>55.78</c:v>
                </c:pt>
                <c:pt idx="833">
                  <c:v>56.8</c:v>
                </c:pt>
                <c:pt idx="834">
                  <c:v>58.005000000000003</c:v>
                </c:pt>
                <c:pt idx="835">
                  <c:v>58.795000000000002</c:v>
                </c:pt>
                <c:pt idx="836">
                  <c:v>58.61</c:v>
                </c:pt>
                <c:pt idx="837">
                  <c:v>58.76</c:v>
                </c:pt>
                <c:pt idx="838">
                  <c:v>59.15</c:v>
                </c:pt>
                <c:pt idx="839">
                  <c:v>64.75</c:v>
                </c:pt>
                <c:pt idx="840">
                  <c:v>63.954999999999998</c:v>
                </c:pt>
                <c:pt idx="841">
                  <c:v>62.66</c:v>
                </c:pt>
                <c:pt idx="842">
                  <c:v>62.085000000000001</c:v>
                </c:pt>
                <c:pt idx="843">
                  <c:v>62.384999999999998</c:v>
                </c:pt>
                <c:pt idx="844">
                  <c:v>63.005000000000003</c:v>
                </c:pt>
                <c:pt idx="845">
                  <c:v>65.55</c:v>
                </c:pt>
                <c:pt idx="846">
                  <c:v>65.834999999999994</c:v>
                </c:pt>
                <c:pt idx="847">
                  <c:v>65.284999999999997</c:v>
                </c:pt>
                <c:pt idx="848">
                  <c:v>65.760000000000005</c:v>
                </c:pt>
                <c:pt idx="849">
                  <c:v>66.534999999999997</c:v>
                </c:pt>
                <c:pt idx="850">
                  <c:v>66.034999999999997</c:v>
                </c:pt>
                <c:pt idx="851">
                  <c:v>65.319999999999993</c:v>
                </c:pt>
                <c:pt idx="852">
                  <c:v>64.61</c:v>
                </c:pt>
                <c:pt idx="853">
                  <c:v>63.03</c:v>
                </c:pt>
                <c:pt idx="854">
                  <c:v>62.8</c:v>
                </c:pt>
                <c:pt idx="855">
                  <c:v>61.86</c:v>
                </c:pt>
                <c:pt idx="856">
                  <c:v>56.2</c:v>
                </c:pt>
                <c:pt idx="857">
                  <c:v>54.454999999999998</c:v>
                </c:pt>
                <c:pt idx="858">
                  <c:v>53.494999999999997</c:v>
                </c:pt>
                <c:pt idx="859">
                  <c:v>52.39</c:v>
                </c:pt>
                <c:pt idx="860">
                  <c:v>52.44</c:v>
                </c:pt>
                <c:pt idx="861">
                  <c:v>53.924999999999997</c:v>
                </c:pt>
                <c:pt idx="862">
                  <c:v>53.734999999999999</c:v>
                </c:pt>
                <c:pt idx="863">
                  <c:v>54.17</c:v>
                </c:pt>
                <c:pt idx="864">
                  <c:v>52.3</c:v>
                </c:pt>
                <c:pt idx="865">
                  <c:v>52.52</c:v>
                </c:pt>
                <c:pt idx="866">
                  <c:v>52.645000000000003</c:v>
                </c:pt>
                <c:pt idx="867">
                  <c:v>52.655000000000001</c:v>
                </c:pt>
                <c:pt idx="868">
                  <c:v>52.03</c:v>
                </c:pt>
                <c:pt idx="869">
                  <c:v>52.335000000000001</c:v>
                </c:pt>
                <c:pt idx="870">
                  <c:v>52.31</c:v>
                </c:pt>
                <c:pt idx="871">
                  <c:v>51.484999999999999</c:v>
                </c:pt>
                <c:pt idx="872">
                  <c:v>50.424999999999997</c:v>
                </c:pt>
                <c:pt idx="873">
                  <c:v>49.734999999999999</c:v>
                </c:pt>
                <c:pt idx="874">
                  <c:v>49.92</c:v>
                </c:pt>
                <c:pt idx="875">
                  <c:v>49.93</c:v>
                </c:pt>
                <c:pt idx="876">
                  <c:v>51.195</c:v>
                </c:pt>
                <c:pt idx="877">
                  <c:v>51.01</c:v>
                </c:pt>
                <c:pt idx="878">
                  <c:v>50.94</c:v>
                </c:pt>
                <c:pt idx="879">
                  <c:v>51.255000000000003</c:v>
                </c:pt>
                <c:pt idx="880">
                  <c:v>51.484999999999999</c:v>
                </c:pt>
                <c:pt idx="881">
                  <c:v>52.594999999999999</c:v>
                </c:pt>
                <c:pt idx="882">
                  <c:v>51.08</c:v>
                </c:pt>
                <c:pt idx="883">
                  <c:v>50.195</c:v>
                </c:pt>
                <c:pt idx="884">
                  <c:v>52.545000000000002</c:v>
                </c:pt>
                <c:pt idx="885">
                  <c:v>52.45</c:v>
                </c:pt>
                <c:pt idx="886">
                  <c:v>51.505000000000003</c:v>
                </c:pt>
                <c:pt idx="887">
                  <c:v>51.9</c:v>
                </c:pt>
                <c:pt idx="888">
                  <c:v>50.84</c:v>
                </c:pt>
                <c:pt idx="889">
                  <c:v>51.115000000000002</c:v>
                </c:pt>
                <c:pt idx="890">
                  <c:v>50.715000000000003</c:v>
                </c:pt>
                <c:pt idx="891">
                  <c:v>50.93</c:v>
                </c:pt>
                <c:pt idx="892">
                  <c:v>51.27</c:v>
                </c:pt>
                <c:pt idx="893">
                  <c:v>52.015000000000001</c:v>
                </c:pt>
                <c:pt idx="894">
                  <c:v>52.45</c:v>
                </c:pt>
                <c:pt idx="895">
                  <c:v>52.435000000000002</c:v>
                </c:pt>
                <c:pt idx="896">
                  <c:v>51.534999999999997</c:v>
                </c:pt>
                <c:pt idx="897">
                  <c:v>51.44</c:v>
                </c:pt>
                <c:pt idx="898">
                  <c:v>51.11</c:v>
                </c:pt>
                <c:pt idx="899">
                  <c:v>50.384999999999998</c:v>
                </c:pt>
                <c:pt idx="900">
                  <c:v>48.48</c:v>
                </c:pt>
                <c:pt idx="901">
                  <c:v>48.29</c:v>
                </c:pt>
                <c:pt idx="902">
                  <c:v>48.76</c:v>
                </c:pt>
                <c:pt idx="903">
                  <c:v>48.814999999999998</c:v>
                </c:pt>
                <c:pt idx="904">
                  <c:v>49.164999999999999</c:v>
                </c:pt>
                <c:pt idx="905">
                  <c:v>49.475000000000001</c:v>
                </c:pt>
                <c:pt idx="906">
                  <c:v>50.575000000000003</c:v>
                </c:pt>
                <c:pt idx="907">
                  <c:v>50.655000000000001</c:v>
                </c:pt>
                <c:pt idx="908">
                  <c:v>49.45</c:v>
                </c:pt>
                <c:pt idx="909">
                  <c:v>50.41</c:v>
                </c:pt>
                <c:pt idx="910">
                  <c:v>50.055</c:v>
                </c:pt>
                <c:pt idx="911">
                  <c:v>51.81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DA3-4868-82B4-F3900DA0E8DE}"/>
            </c:ext>
          </c:extLst>
        </c:ser>
        <c:ser>
          <c:idx val="6"/>
          <c:order val="4"/>
          <c:tx>
            <c:strRef>
              <c:f>'איור 28ב נתונים'!$F$2</c:f>
              <c:strCache>
                <c:ptCount val="1"/>
                <c:pt idx="0">
                  <c:v>USA</c:v>
                </c:pt>
              </c:strCache>
            </c:strRef>
          </c:tx>
          <c:spPr>
            <a:ln w="22225" cap="rnd">
              <a:solidFill>
                <a:srgbClr val="D87585"/>
              </a:solidFill>
              <a:round/>
            </a:ln>
            <a:effectLst/>
          </c:spPr>
          <c:marker>
            <c:symbol val="none"/>
          </c:marker>
          <c:cat>
            <c:numRef>
              <c:f>'איור 28ב נתונים'!$A$3:$A$1591</c:f>
              <c:numCache>
                <c:formatCode>m/d/yyyy</c:formatCode>
                <c:ptCount val="1589"/>
                <c:pt idx="0">
                  <c:v>44928</c:v>
                </c:pt>
                <c:pt idx="1">
                  <c:v>44929</c:v>
                </c:pt>
                <c:pt idx="2">
                  <c:v>44930</c:v>
                </c:pt>
                <c:pt idx="3">
                  <c:v>44931</c:v>
                </c:pt>
                <c:pt idx="4">
                  <c:v>44932</c:v>
                </c:pt>
                <c:pt idx="5">
                  <c:v>44935</c:v>
                </c:pt>
                <c:pt idx="6">
                  <c:v>44936</c:v>
                </c:pt>
                <c:pt idx="7">
                  <c:v>44937</c:v>
                </c:pt>
                <c:pt idx="8">
                  <c:v>44938</c:v>
                </c:pt>
                <c:pt idx="9">
                  <c:v>44939</c:v>
                </c:pt>
                <c:pt idx="10">
                  <c:v>44942</c:v>
                </c:pt>
                <c:pt idx="11">
                  <c:v>44943</c:v>
                </c:pt>
                <c:pt idx="12">
                  <c:v>44944</c:v>
                </c:pt>
                <c:pt idx="13">
                  <c:v>44945</c:v>
                </c:pt>
                <c:pt idx="14">
                  <c:v>44946</c:v>
                </c:pt>
                <c:pt idx="15">
                  <c:v>44949</c:v>
                </c:pt>
                <c:pt idx="16">
                  <c:v>44950</c:v>
                </c:pt>
                <c:pt idx="17">
                  <c:v>44951</c:v>
                </c:pt>
                <c:pt idx="18">
                  <c:v>44952</c:v>
                </c:pt>
                <c:pt idx="19">
                  <c:v>44953</c:v>
                </c:pt>
                <c:pt idx="20">
                  <c:v>44956</c:v>
                </c:pt>
                <c:pt idx="21">
                  <c:v>44957</c:v>
                </c:pt>
                <c:pt idx="22">
                  <c:v>44958</c:v>
                </c:pt>
                <c:pt idx="23">
                  <c:v>44959</c:v>
                </c:pt>
                <c:pt idx="24">
                  <c:v>44960</c:v>
                </c:pt>
                <c:pt idx="25">
                  <c:v>44963</c:v>
                </c:pt>
                <c:pt idx="26">
                  <c:v>44964</c:v>
                </c:pt>
                <c:pt idx="27">
                  <c:v>44965</c:v>
                </c:pt>
                <c:pt idx="28">
                  <c:v>44966</c:v>
                </c:pt>
                <c:pt idx="29">
                  <c:v>44967</c:v>
                </c:pt>
                <c:pt idx="30">
                  <c:v>44970</c:v>
                </c:pt>
                <c:pt idx="31">
                  <c:v>44971</c:v>
                </c:pt>
                <c:pt idx="32">
                  <c:v>44972</c:v>
                </c:pt>
                <c:pt idx="33">
                  <c:v>44973</c:v>
                </c:pt>
                <c:pt idx="34">
                  <c:v>44974</c:v>
                </c:pt>
                <c:pt idx="35">
                  <c:v>44977</c:v>
                </c:pt>
                <c:pt idx="36">
                  <c:v>44978</c:v>
                </c:pt>
                <c:pt idx="37">
                  <c:v>44979</c:v>
                </c:pt>
                <c:pt idx="38">
                  <c:v>44980</c:v>
                </c:pt>
                <c:pt idx="39">
                  <c:v>44981</c:v>
                </c:pt>
                <c:pt idx="40">
                  <c:v>44984</c:v>
                </c:pt>
                <c:pt idx="41">
                  <c:v>44985</c:v>
                </c:pt>
                <c:pt idx="42">
                  <c:v>44986</c:v>
                </c:pt>
                <c:pt idx="43">
                  <c:v>44987</c:v>
                </c:pt>
                <c:pt idx="44">
                  <c:v>44988</c:v>
                </c:pt>
                <c:pt idx="45">
                  <c:v>44991</c:v>
                </c:pt>
                <c:pt idx="46">
                  <c:v>44992</c:v>
                </c:pt>
                <c:pt idx="47">
                  <c:v>44993</c:v>
                </c:pt>
                <c:pt idx="48">
                  <c:v>44994</c:v>
                </c:pt>
                <c:pt idx="49">
                  <c:v>44995</c:v>
                </c:pt>
                <c:pt idx="50">
                  <c:v>44998</c:v>
                </c:pt>
                <c:pt idx="51">
                  <c:v>44999</c:v>
                </c:pt>
                <c:pt idx="52">
                  <c:v>45000</c:v>
                </c:pt>
                <c:pt idx="53">
                  <c:v>45001</c:v>
                </c:pt>
                <c:pt idx="54">
                  <c:v>45002</c:v>
                </c:pt>
                <c:pt idx="55">
                  <c:v>45005</c:v>
                </c:pt>
                <c:pt idx="56">
                  <c:v>45006</c:v>
                </c:pt>
                <c:pt idx="57">
                  <c:v>45007</c:v>
                </c:pt>
                <c:pt idx="58">
                  <c:v>45008</c:v>
                </c:pt>
                <c:pt idx="59">
                  <c:v>45009</c:v>
                </c:pt>
                <c:pt idx="60">
                  <c:v>45012</c:v>
                </c:pt>
                <c:pt idx="61">
                  <c:v>45013</c:v>
                </c:pt>
                <c:pt idx="62">
                  <c:v>45014</c:v>
                </c:pt>
                <c:pt idx="63">
                  <c:v>45015</c:v>
                </c:pt>
                <c:pt idx="64">
                  <c:v>45016</c:v>
                </c:pt>
                <c:pt idx="65">
                  <c:v>45019</c:v>
                </c:pt>
                <c:pt idx="66">
                  <c:v>45020</c:v>
                </c:pt>
                <c:pt idx="67">
                  <c:v>45021</c:v>
                </c:pt>
                <c:pt idx="68">
                  <c:v>45022</c:v>
                </c:pt>
                <c:pt idx="69">
                  <c:v>45023</c:v>
                </c:pt>
                <c:pt idx="70">
                  <c:v>45026</c:v>
                </c:pt>
                <c:pt idx="71">
                  <c:v>45027</c:v>
                </c:pt>
                <c:pt idx="72">
                  <c:v>45028</c:v>
                </c:pt>
                <c:pt idx="73">
                  <c:v>45029</c:v>
                </c:pt>
                <c:pt idx="74">
                  <c:v>45030</c:v>
                </c:pt>
                <c:pt idx="75">
                  <c:v>45033</c:v>
                </c:pt>
                <c:pt idx="76">
                  <c:v>45034</c:v>
                </c:pt>
                <c:pt idx="77">
                  <c:v>45035</c:v>
                </c:pt>
                <c:pt idx="78">
                  <c:v>45036</c:v>
                </c:pt>
                <c:pt idx="79">
                  <c:v>45037</c:v>
                </c:pt>
                <c:pt idx="80">
                  <c:v>45040</c:v>
                </c:pt>
                <c:pt idx="81">
                  <c:v>45041</c:v>
                </c:pt>
                <c:pt idx="82">
                  <c:v>45042</c:v>
                </c:pt>
                <c:pt idx="83">
                  <c:v>45043</c:v>
                </c:pt>
                <c:pt idx="84">
                  <c:v>45044</c:v>
                </c:pt>
                <c:pt idx="85">
                  <c:v>45047</c:v>
                </c:pt>
                <c:pt idx="86">
                  <c:v>45048</c:v>
                </c:pt>
                <c:pt idx="87">
                  <c:v>45049</c:v>
                </c:pt>
                <c:pt idx="88">
                  <c:v>45050</c:v>
                </c:pt>
                <c:pt idx="89">
                  <c:v>45051</c:v>
                </c:pt>
                <c:pt idx="90">
                  <c:v>45054</c:v>
                </c:pt>
                <c:pt idx="91">
                  <c:v>45055</c:v>
                </c:pt>
                <c:pt idx="92">
                  <c:v>45056</c:v>
                </c:pt>
                <c:pt idx="93">
                  <c:v>45057</c:v>
                </c:pt>
                <c:pt idx="94">
                  <c:v>45058</c:v>
                </c:pt>
                <c:pt idx="95">
                  <c:v>45061</c:v>
                </c:pt>
                <c:pt idx="96">
                  <c:v>45062</c:v>
                </c:pt>
                <c:pt idx="97">
                  <c:v>45063</c:v>
                </c:pt>
                <c:pt idx="98">
                  <c:v>45064</c:v>
                </c:pt>
                <c:pt idx="99">
                  <c:v>45065</c:v>
                </c:pt>
                <c:pt idx="100">
                  <c:v>45068</c:v>
                </c:pt>
                <c:pt idx="101">
                  <c:v>45069</c:v>
                </c:pt>
                <c:pt idx="102">
                  <c:v>45070</c:v>
                </c:pt>
                <c:pt idx="103">
                  <c:v>45071</c:v>
                </c:pt>
                <c:pt idx="104">
                  <c:v>45072</c:v>
                </c:pt>
                <c:pt idx="105">
                  <c:v>45075</c:v>
                </c:pt>
                <c:pt idx="106">
                  <c:v>45076</c:v>
                </c:pt>
                <c:pt idx="107">
                  <c:v>45077</c:v>
                </c:pt>
                <c:pt idx="108">
                  <c:v>45078</c:v>
                </c:pt>
                <c:pt idx="109">
                  <c:v>45079</c:v>
                </c:pt>
                <c:pt idx="110">
                  <c:v>45082</c:v>
                </c:pt>
                <c:pt idx="111">
                  <c:v>45083</c:v>
                </c:pt>
                <c:pt idx="112">
                  <c:v>45084</c:v>
                </c:pt>
                <c:pt idx="113">
                  <c:v>45085</c:v>
                </c:pt>
                <c:pt idx="114">
                  <c:v>45086</c:v>
                </c:pt>
                <c:pt idx="115">
                  <c:v>45089</c:v>
                </c:pt>
                <c:pt idx="116">
                  <c:v>45090</c:v>
                </c:pt>
                <c:pt idx="117">
                  <c:v>45091</c:v>
                </c:pt>
                <c:pt idx="118">
                  <c:v>45092</c:v>
                </c:pt>
                <c:pt idx="119">
                  <c:v>45093</c:v>
                </c:pt>
                <c:pt idx="120">
                  <c:v>45096</c:v>
                </c:pt>
                <c:pt idx="121">
                  <c:v>45097</c:v>
                </c:pt>
                <c:pt idx="122">
                  <c:v>45098</c:v>
                </c:pt>
                <c:pt idx="123">
                  <c:v>45099</c:v>
                </c:pt>
                <c:pt idx="124">
                  <c:v>45100</c:v>
                </c:pt>
                <c:pt idx="125">
                  <c:v>45103</c:v>
                </c:pt>
                <c:pt idx="126">
                  <c:v>45104</c:v>
                </c:pt>
                <c:pt idx="127">
                  <c:v>45105</c:v>
                </c:pt>
                <c:pt idx="128">
                  <c:v>45106</c:v>
                </c:pt>
                <c:pt idx="129">
                  <c:v>45107</c:v>
                </c:pt>
                <c:pt idx="130">
                  <c:v>45110</c:v>
                </c:pt>
                <c:pt idx="131">
                  <c:v>45111</c:v>
                </c:pt>
                <c:pt idx="132">
                  <c:v>45112</c:v>
                </c:pt>
                <c:pt idx="133">
                  <c:v>45113</c:v>
                </c:pt>
                <c:pt idx="134">
                  <c:v>45114</c:v>
                </c:pt>
                <c:pt idx="135">
                  <c:v>45117</c:v>
                </c:pt>
                <c:pt idx="136">
                  <c:v>45118</c:v>
                </c:pt>
                <c:pt idx="137">
                  <c:v>45119</c:v>
                </c:pt>
                <c:pt idx="138">
                  <c:v>45120</c:v>
                </c:pt>
                <c:pt idx="139">
                  <c:v>45121</c:v>
                </c:pt>
                <c:pt idx="140">
                  <c:v>45124</c:v>
                </c:pt>
                <c:pt idx="141">
                  <c:v>45125</c:v>
                </c:pt>
                <c:pt idx="142">
                  <c:v>45126</c:v>
                </c:pt>
                <c:pt idx="143">
                  <c:v>45127</c:v>
                </c:pt>
                <c:pt idx="144">
                  <c:v>45128</c:v>
                </c:pt>
                <c:pt idx="145">
                  <c:v>45131</c:v>
                </c:pt>
                <c:pt idx="146">
                  <c:v>45132</c:v>
                </c:pt>
                <c:pt idx="147">
                  <c:v>45133</c:v>
                </c:pt>
                <c:pt idx="148">
                  <c:v>45134</c:v>
                </c:pt>
                <c:pt idx="149">
                  <c:v>45135</c:v>
                </c:pt>
                <c:pt idx="150">
                  <c:v>45138</c:v>
                </c:pt>
                <c:pt idx="151">
                  <c:v>45139</c:v>
                </c:pt>
                <c:pt idx="152">
                  <c:v>45140</c:v>
                </c:pt>
                <c:pt idx="153">
                  <c:v>45141</c:v>
                </c:pt>
                <c:pt idx="154">
                  <c:v>45142</c:v>
                </c:pt>
                <c:pt idx="155">
                  <c:v>45145</c:v>
                </c:pt>
                <c:pt idx="156">
                  <c:v>45146</c:v>
                </c:pt>
                <c:pt idx="157">
                  <c:v>45147</c:v>
                </c:pt>
                <c:pt idx="158">
                  <c:v>45148</c:v>
                </c:pt>
                <c:pt idx="159">
                  <c:v>45149</c:v>
                </c:pt>
                <c:pt idx="160">
                  <c:v>45152</c:v>
                </c:pt>
                <c:pt idx="161">
                  <c:v>45153</c:v>
                </c:pt>
                <c:pt idx="162">
                  <c:v>45154</c:v>
                </c:pt>
                <c:pt idx="163">
                  <c:v>45155</c:v>
                </c:pt>
                <c:pt idx="164">
                  <c:v>45156</c:v>
                </c:pt>
                <c:pt idx="165">
                  <c:v>45159</c:v>
                </c:pt>
                <c:pt idx="166">
                  <c:v>45160</c:v>
                </c:pt>
                <c:pt idx="167">
                  <c:v>45161</c:v>
                </c:pt>
                <c:pt idx="168">
                  <c:v>45162</c:v>
                </c:pt>
                <c:pt idx="169">
                  <c:v>45163</c:v>
                </c:pt>
                <c:pt idx="170">
                  <c:v>45166</c:v>
                </c:pt>
                <c:pt idx="171">
                  <c:v>45167</c:v>
                </c:pt>
                <c:pt idx="172">
                  <c:v>45168</c:v>
                </c:pt>
                <c:pt idx="173">
                  <c:v>45169</c:v>
                </c:pt>
                <c:pt idx="174">
                  <c:v>45170</c:v>
                </c:pt>
                <c:pt idx="175">
                  <c:v>45173</c:v>
                </c:pt>
                <c:pt idx="176">
                  <c:v>45174</c:v>
                </c:pt>
                <c:pt idx="177">
                  <c:v>45175</c:v>
                </c:pt>
                <c:pt idx="178">
                  <c:v>45176</c:v>
                </c:pt>
                <c:pt idx="179">
                  <c:v>45177</c:v>
                </c:pt>
                <c:pt idx="180">
                  <c:v>45180</c:v>
                </c:pt>
                <c:pt idx="181">
                  <c:v>45181</c:v>
                </c:pt>
                <c:pt idx="182">
                  <c:v>45182</c:v>
                </c:pt>
                <c:pt idx="183">
                  <c:v>45183</c:v>
                </c:pt>
                <c:pt idx="184">
                  <c:v>45184</c:v>
                </c:pt>
                <c:pt idx="185">
                  <c:v>45187</c:v>
                </c:pt>
                <c:pt idx="186">
                  <c:v>45188</c:v>
                </c:pt>
                <c:pt idx="187">
                  <c:v>45189</c:v>
                </c:pt>
                <c:pt idx="188">
                  <c:v>45190</c:v>
                </c:pt>
                <c:pt idx="189">
                  <c:v>45191</c:v>
                </c:pt>
                <c:pt idx="190">
                  <c:v>45194</c:v>
                </c:pt>
                <c:pt idx="191">
                  <c:v>45195</c:v>
                </c:pt>
                <c:pt idx="192">
                  <c:v>45196</c:v>
                </c:pt>
                <c:pt idx="193">
                  <c:v>45197</c:v>
                </c:pt>
                <c:pt idx="194">
                  <c:v>45198</c:v>
                </c:pt>
                <c:pt idx="195">
                  <c:v>45201</c:v>
                </c:pt>
                <c:pt idx="196">
                  <c:v>45202</c:v>
                </c:pt>
                <c:pt idx="197">
                  <c:v>45203</c:v>
                </c:pt>
                <c:pt idx="198">
                  <c:v>45204</c:v>
                </c:pt>
                <c:pt idx="199">
                  <c:v>45205</c:v>
                </c:pt>
                <c:pt idx="200">
                  <c:v>45208</c:v>
                </c:pt>
                <c:pt idx="201">
                  <c:v>45209</c:v>
                </c:pt>
                <c:pt idx="202">
                  <c:v>45210</c:v>
                </c:pt>
                <c:pt idx="203">
                  <c:v>45211</c:v>
                </c:pt>
                <c:pt idx="204">
                  <c:v>45212</c:v>
                </c:pt>
                <c:pt idx="205">
                  <c:v>45215</c:v>
                </c:pt>
                <c:pt idx="206">
                  <c:v>45216</c:v>
                </c:pt>
                <c:pt idx="207">
                  <c:v>45217</c:v>
                </c:pt>
                <c:pt idx="208">
                  <c:v>45218</c:v>
                </c:pt>
                <c:pt idx="209">
                  <c:v>45219</c:v>
                </c:pt>
                <c:pt idx="210">
                  <c:v>45222</c:v>
                </c:pt>
                <c:pt idx="211">
                  <c:v>45223</c:v>
                </c:pt>
                <c:pt idx="212">
                  <c:v>45224</c:v>
                </c:pt>
                <c:pt idx="213">
                  <c:v>45225</c:v>
                </c:pt>
                <c:pt idx="214">
                  <c:v>45226</c:v>
                </c:pt>
                <c:pt idx="215">
                  <c:v>45229</c:v>
                </c:pt>
                <c:pt idx="216">
                  <c:v>45230</c:v>
                </c:pt>
                <c:pt idx="217">
                  <c:v>45231</c:v>
                </c:pt>
                <c:pt idx="218">
                  <c:v>45232</c:v>
                </c:pt>
                <c:pt idx="219">
                  <c:v>45233</c:v>
                </c:pt>
                <c:pt idx="220">
                  <c:v>45236</c:v>
                </c:pt>
                <c:pt idx="221">
                  <c:v>45237</c:v>
                </c:pt>
                <c:pt idx="222">
                  <c:v>45238</c:v>
                </c:pt>
                <c:pt idx="223">
                  <c:v>45239</c:v>
                </c:pt>
                <c:pt idx="224">
                  <c:v>45240</c:v>
                </c:pt>
                <c:pt idx="225">
                  <c:v>45243</c:v>
                </c:pt>
                <c:pt idx="226">
                  <c:v>45244</c:v>
                </c:pt>
                <c:pt idx="227">
                  <c:v>45245</c:v>
                </c:pt>
                <c:pt idx="228">
                  <c:v>45246</c:v>
                </c:pt>
                <c:pt idx="229">
                  <c:v>45247</c:v>
                </c:pt>
                <c:pt idx="230">
                  <c:v>45250</c:v>
                </c:pt>
                <c:pt idx="231">
                  <c:v>45251</c:v>
                </c:pt>
                <c:pt idx="232">
                  <c:v>45252</c:v>
                </c:pt>
                <c:pt idx="233">
                  <c:v>45253</c:v>
                </c:pt>
                <c:pt idx="234">
                  <c:v>45254</c:v>
                </c:pt>
                <c:pt idx="235">
                  <c:v>45257</c:v>
                </c:pt>
                <c:pt idx="236">
                  <c:v>45258</c:v>
                </c:pt>
                <c:pt idx="237">
                  <c:v>45259</c:v>
                </c:pt>
                <c:pt idx="238">
                  <c:v>45260</c:v>
                </c:pt>
                <c:pt idx="239">
                  <c:v>45261</c:v>
                </c:pt>
                <c:pt idx="240">
                  <c:v>45264</c:v>
                </c:pt>
                <c:pt idx="241">
                  <c:v>45265</c:v>
                </c:pt>
                <c:pt idx="242">
                  <c:v>45266</c:v>
                </c:pt>
                <c:pt idx="243">
                  <c:v>45267</c:v>
                </c:pt>
                <c:pt idx="244">
                  <c:v>45268</c:v>
                </c:pt>
                <c:pt idx="245">
                  <c:v>45271</c:v>
                </c:pt>
                <c:pt idx="246">
                  <c:v>45272</c:v>
                </c:pt>
                <c:pt idx="247">
                  <c:v>45273</c:v>
                </c:pt>
                <c:pt idx="248">
                  <c:v>45274</c:v>
                </c:pt>
                <c:pt idx="249">
                  <c:v>45275</c:v>
                </c:pt>
                <c:pt idx="250">
                  <c:v>45278</c:v>
                </c:pt>
                <c:pt idx="251">
                  <c:v>45279</c:v>
                </c:pt>
                <c:pt idx="252">
                  <c:v>45280</c:v>
                </c:pt>
                <c:pt idx="253">
                  <c:v>45281</c:v>
                </c:pt>
                <c:pt idx="254">
                  <c:v>45282</c:v>
                </c:pt>
                <c:pt idx="255">
                  <c:v>45285</c:v>
                </c:pt>
                <c:pt idx="256">
                  <c:v>45286</c:v>
                </c:pt>
                <c:pt idx="257">
                  <c:v>45287</c:v>
                </c:pt>
                <c:pt idx="258">
                  <c:v>45288</c:v>
                </c:pt>
                <c:pt idx="259">
                  <c:v>45289</c:v>
                </c:pt>
                <c:pt idx="260">
                  <c:v>45292</c:v>
                </c:pt>
                <c:pt idx="261">
                  <c:v>45293</c:v>
                </c:pt>
                <c:pt idx="262">
                  <c:v>45294</c:v>
                </c:pt>
                <c:pt idx="263">
                  <c:v>45295</c:v>
                </c:pt>
                <c:pt idx="264">
                  <c:v>45296</c:v>
                </c:pt>
                <c:pt idx="265">
                  <c:v>45299</c:v>
                </c:pt>
                <c:pt idx="266">
                  <c:v>45300</c:v>
                </c:pt>
                <c:pt idx="267">
                  <c:v>45301</c:v>
                </c:pt>
                <c:pt idx="268">
                  <c:v>45302</c:v>
                </c:pt>
                <c:pt idx="269">
                  <c:v>45303</c:v>
                </c:pt>
                <c:pt idx="270">
                  <c:v>45306</c:v>
                </c:pt>
                <c:pt idx="271">
                  <c:v>45307</c:v>
                </c:pt>
                <c:pt idx="272">
                  <c:v>45308</c:v>
                </c:pt>
                <c:pt idx="273">
                  <c:v>45309</c:v>
                </c:pt>
                <c:pt idx="274">
                  <c:v>45310</c:v>
                </c:pt>
                <c:pt idx="275">
                  <c:v>45313</c:v>
                </c:pt>
                <c:pt idx="276">
                  <c:v>45314</c:v>
                </c:pt>
                <c:pt idx="277">
                  <c:v>45315</c:v>
                </c:pt>
                <c:pt idx="278">
                  <c:v>45316</c:v>
                </c:pt>
                <c:pt idx="279">
                  <c:v>45317</c:v>
                </c:pt>
                <c:pt idx="280">
                  <c:v>45320</c:v>
                </c:pt>
                <c:pt idx="281">
                  <c:v>45321</c:v>
                </c:pt>
                <c:pt idx="282">
                  <c:v>45322</c:v>
                </c:pt>
                <c:pt idx="283">
                  <c:v>45323</c:v>
                </c:pt>
                <c:pt idx="284">
                  <c:v>45324</c:v>
                </c:pt>
                <c:pt idx="285">
                  <c:v>45327</c:v>
                </c:pt>
                <c:pt idx="286">
                  <c:v>45328</c:v>
                </c:pt>
                <c:pt idx="287">
                  <c:v>45329</c:v>
                </c:pt>
                <c:pt idx="288">
                  <c:v>45330</c:v>
                </c:pt>
                <c:pt idx="289">
                  <c:v>45331</c:v>
                </c:pt>
                <c:pt idx="290">
                  <c:v>45334</c:v>
                </c:pt>
                <c:pt idx="291">
                  <c:v>45335</c:v>
                </c:pt>
                <c:pt idx="292">
                  <c:v>45336</c:v>
                </c:pt>
                <c:pt idx="293">
                  <c:v>45337</c:v>
                </c:pt>
                <c:pt idx="294">
                  <c:v>45338</c:v>
                </c:pt>
                <c:pt idx="295">
                  <c:v>45341</c:v>
                </c:pt>
                <c:pt idx="296">
                  <c:v>45342</c:v>
                </c:pt>
                <c:pt idx="297">
                  <c:v>45343</c:v>
                </c:pt>
                <c:pt idx="298">
                  <c:v>45344</c:v>
                </c:pt>
                <c:pt idx="299">
                  <c:v>45345</c:v>
                </c:pt>
                <c:pt idx="300">
                  <c:v>45348</c:v>
                </c:pt>
                <c:pt idx="301">
                  <c:v>45349</c:v>
                </c:pt>
                <c:pt idx="302">
                  <c:v>45350</c:v>
                </c:pt>
                <c:pt idx="303">
                  <c:v>45351</c:v>
                </c:pt>
                <c:pt idx="304">
                  <c:v>45352</c:v>
                </c:pt>
                <c:pt idx="305">
                  <c:v>45355</c:v>
                </c:pt>
                <c:pt idx="306">
                  <c:v>45356</c:v>
                </c:pt>
                <c:pt idx="307">
                  <c:v>45357</c:v>
                </c:pt>
                <c:pt idx="308">
                  <c:v>45358</c:v>
                </c:pt>
                <c:pt idx="309">
                  <c:v>45359</c:v>
                </c:pt>
                <c:pt idx="310">
                  <c:v>45362</c:v>
                </c:pt>
                <c:pt idx="311">
                  <c:v>45363</c:v>
                </c:pt>
                <c:pt idx="312">
                  <c:v>45364</c:v>
                </c:pt>
                <c:pt idx="313">
                  <c:v>45365</c:v>
                </c:pt>
                <c:pt idx="314">
                  <c:v>45366</c:v>
                </c:pt>
                <c:pt idx="315">
                  <c:v>45369</c:v>
                </c:pt>
                <c:pt idx="316">
                  <c:v>45370</c:v>
                </c:pt>
                <c:pt idx="317">
                  <c:v>45371</c:v>
                </c:pt>
                <c:pt idx="318">
                  <c:v>45372</c:v>
                </c:pt>
                <c:pt idx="319">
                  <c:v>45373</c:v>
                </c:pt>
                <c:pt idx="320">
                  <c:v>45376</c:v>
                </c:pt>
                <c:pt idx="321">
                  <c:v>45377</c:v>
                </c:pt>
                <c:pt idx="322">
                  <c:v>45378</c:v>
                </c:pt>
                <c:pt idx="323">
                  <c:v>45379</c:v>
                </c:pt>
                <c:pt idx="324">
                  <c:v>45380</c:v>
                </c:pt>
                <c:pt idx="325">
                  <c:v>45383</c:v>
                </c:pt>
                <c:pt idx="326">
                  <c:v>45384</c:v>
                </c:pt>
                <c:pt idx="327">
                  <c:v>45385</c:v>
                </c:pt>
                <c:pt idx="328">
                  <c:v>45386</c:v>
                </c:pt>
                <c:pt idx="329">
                  <c:v>45387</c:v>
                </c:pt>
                <c:pt idx="330">
                  <c:v>45390</c:v>
                </c:pt>
                <c:pt idx="331">
                  <c:v>45391</c:v>
                </c:pt>
                <c:pt idx="332">
                  <c:v>45392</c:v>
                </c:pt>
                <c:pt idx="333">
                  <c:v>45393</c:v>
                </c:pt>
                <c:pt idx="334">
                  <c:v>45394</c:v>
                </c:pt>
                <c:pt idx="335">
                  <c:v>45397</c:v>
                </c:pt>
                <c:pt idx="336">
                  <c:v>45398</c:v>
                </c:pt>
                <c:pt idx="337">
                  <c:v>45399</c:v>
                </c:pt>
                <c:pt idx="338">
                  <c:v>45400</c:v>
                </c:pt>
                <c:pt idx="339">
                  <c:v>45401</c:v>
                </c:pt>
                <c:pt idx="340">
                  <c:v>45404</c:v>
                </c:pt>
                <c:pt idx="341">
                  <c:v>45405</c:v>
                </c:pt>
                <c:pt idx="342">
                  <c:v>45406</c:v>
                </c:pt>
                <c:pt idx="343">
                  <c:v>45407</c:v>
                </c:pt>
                <c:pt idx="344">
                  <c:v>45408</c:v>
                </c:pt>
                <c:pt idx="345">
                  <c:v>45411</c:v>
                </c:pt>
                <c:pt idx="346">
                  <c:v>45412</c:v>
                </c:pt>
                <c:pt idx="347">
                  <c:v>45413</c:v>
                </c:pt>
                <c:pt idx="348">
                  <c:v>45414</c:v>
                </c:pt>
                <c:pt idx="349">
                  <c:v>45415</c:v>
                </c:pt>
                <c:pt idx="350">
                  <c:v>45418</c:v>
                </c:pt>
                <c:pt idx="351">
                  <c:v>45419</c:v>
                </c:pt>
                <c:pt idx="352">
                  <c:v>45420</c:v>
                </c:pt>
                <c:pt idx="353">
                  <c:v>45421</c:v>
                </c:pt>
                <c:pt idx="354">
                  <c:v>45422</c:v>
                </c:pt>
                <c:pt idx="355">
                  <c:v>45425</c:v>
                </c:pt>
                <c:pt idx="356">
                  <c:v>45426</c:v>
                </c:pt>
                <c:pt idx="357">
                  <c:v>45427</c:v>
                </c:pt>
                <c:pt idx="358">
                  <c:v>45428</c:v>
                </c:pt>
                <c:pt idx="359">
                  <c:v>45429</c:v>
                </c:pt>
                <c:pt idx="360">
                  <c:v>45432</c:v>
                </c:pt>
                <c:pt idx="361">
                  <c:v>45433</c:v>
                </c:pt>
                <c:pt idx="362">
                  <c:v>45434</c:v>
                </c:pt>
                <c:pt idx="363">
                  <c:v>45435</c:v>
                </c:pt>
                <c:pt idx="364">
                  <c:v>45436</c:v>
                </c:pt>
                <c:pt idx="365">
                  <c:v>45439</c:v>
                </c:pt>
                <c:pt idx="366">
                  <c:v>45440</c:v>
                </c:pt>
                <c:pt idx="367">
                  <c:v>45441</c:v>
                </c:pt>
                <c:pt idx="368">
                  <c:v>45442</c:v>
                </c:pt>
                <c:pt idx="369">
                  <c:v>45443</c:v>
                </c:pt>
                <c:pt idx="370">
                  <c:v>45446</c:v>
                </c:pt>
                <c:pt idx="371">
                  <c:v>45447</c:v>
                </c:pt>
                <c:pt idx="372">
                  <c:v>45448</c:v>
                </c:pt>
                <c:pt idx="373">
                  <c:v>45449</c:v>
                </c:pt>
                <c:pt idx="374">
                  <c:v>45450</c:v>
                </c:pt>
                <c:pt idx="375">
                  <c:v>45453</c:v>
                </c:pt>
                <c:pt idx="376">
                  <c:v>45454</c:v>
                </c:pt>
                <c:pt idx="377">
                  <c:v>45455</c:v>
                </c:pt>
                <c:pt idx="378">
                  <c:v>45456</c:v>
                </c:pt>
                <c:pt idx="379">
                  <c:v>45457</c:v>
                </c:pt>
                <c:pt idx="380">
                  <c:v>45460</c:v>
                </c:pt>
                <c:pt idx="381">
                  <c:v>45461</c:v>
                </c:pt>
                <c:pt idx="382">
                  <c:v>45462</c:v>
                </c:pt>
                <c:pt idx="383">
                  <c:v>45463</c:v>
                </c:pt>
                <c:pt idx="384">
                  <c:v>45464</c:v>
                </c:pt>
                <c:pt idx="385">
                  <c:v>45467</c:v>
                </c:pt>
                <c:pt idx="386">
                  <c:v>45468</c:v>
                </c:pt>
                <c:pt idx="387">
                  <c:v>45469</c:v>
                </c:pt>
                <c:pt idx="388">
                  <c:v>45470</c:v>
                </c:pt>
                <c:pt idx="389">
                  <c:v>45471</c:v>
                </c:pt>
                <c:pt idx="390">
                  <c:v>45474</c:v>
                </c:pt>
                <c:pt idx="391">
                  <c:v>45475</c:v>
                </c:pt>
                <c:pt idx="392">
                  <c:v>45476</c:v>
                </c:pt>
                <c:pt idx="393">
                  <c:v>45477</c:v>
                </c:pt>
                <c:pt idx="394">
                  <c:v>45478</c:v>
                </c:pt>
                <c:pt idx="395">
                  <c:v>45481</c:v>
                </c:pt>
                <c:pt idx="396">
                  <c:v>45482</c:v>
                </c:pt>
                <c:pt idx="397">
                  <c:v>45483</c:v>
                </c:pt>
                <c:pt idx="398">
                  <c:v>45484</c:v>
                </c:pt>
                <c:pt idx="399">
                  <c:v>45485</c:v>
                </c:pt>
                <c:pt idx="400">
                  <c:v>45488</c:v>
                </c:pt>
                <c:pt idx="401">
                  <c:v>45489</c:v>
                </c:pt>
                <c:pt idx="402">
                  <c:v>45490</c:v>
                </c:pt>
                <c:pt idx="403">
                  <c:v>45491</c:v>
                </c:pt>
                <c:pt idx="404">
                  <c:v>45492</c:v>
                </c:pt>
                <c:pt idx="405">
                  <c:v>45495</c:v>
                </c:pt>
                <c:pt idx="406">
                  <c:v>45496</c:v>
                </c:pt>
                <c:pt idx="407">
                  <c:v>45497</c:v>
                </c:pt>
                <c:pt idx="408">
                  <c:v>45498</c:v>
                </c:pt>
                <c:pt idx="409">
                  <c:v>45499</c:v>
                </c:pt>
                <c:pt idx="410">
                  <c:v>45502</c:v>
                </c:pt>
                <c:pt idx="411">
                  <c:v>45503</c:v>
                </c:pt>
                <c:pt idx="412">
                  <c:v>45504</c:v>
                </c:pt>
                <c:pt idx="413">
                  <c:v>45505</c:v>
                </c:pt>
                <c:pt idx="414">
                  <c:v>45506</c:v>
                </c:pt>
                <c:pt idx="415">
                  <c:v>45509</c:v>
                </c:pt>
                <c:pt idx="416">
                  <c:v>45510</c:v>
                </c:pt>
                <c:pt idx="417">
                  <c:v>45511</c:v>
                </c:pt>
                <c:pt idx="418">
                  <c:v>45512</c:v>
                </c:pt>
                <c:pt idx="419">
                  <c:v>45513</c:v>
                </c:pt>
                <c:pt idx="420">
                  <c:v>45516</c:v>
                </c:pt>
                <c:pt idx="421">
                  <c:v>45517</c:v>
                </c:pt>
                <c:pt idx="422">
                  <c:v>45518</c:v>
                </c:pt>
                <c:pt idx="423">
                  <c:v>45519</c:v>
                </c:pt>
                <c:pt idx="424">
                  <c:v>45520</c:v>
                </c:pt>
                <c:pt idx="425">
                  <c:v>45523</c:v>
                </c:pt>
                <c:pt idx="426">
                  <c:v>45524</c:v>
                </c:pt>
                <c:pt idx="427">
                  <c:v>45525</c:v>
                </c:pt>
                <c:pt idx="428">
                  <c:v>45526</c:v>
                </c:pt>
                <c:pt idx="429">
                  <c:v>45527</c:v>
                </c:pt>
                <c:pt idx="430">
                  <c:v>45530</c:v>
                </c:pt>
                <c:pt idx="431">
                  <c:v>45531</c:v>
                </c:pt>
                <c:pt idx="432">
                  <c:v>45532</c:v>
                </c:pt>
                <c:pt idx="433">
                  <c:v>45533</c:v>
                </c:pt>
                <c:pt idx="434">
                  <c:v>45534</c:v>
                </c:pt>
                <c:pt idx="435">
                  <c:v>45537</c:v>
                </c:pt>
                <c:pt idx="436">
                  <c:v>45538</c:v>
                </c:pt>
                <c:pt idx="437">
                  <c:v>45539</c:v>
                </c:pt>
                <c:pt idx="438">
                  <c:v>45540</c:v>
                </c:pt>
                <c:pt idx="439">
                  <c:v>45541</c:v>
                </c:pt>
                <c:pt idx="440">
                  <c:v>45544</c:v>
                </c:pt>
                <c:pt idx="441">
                  <c:v>45545</c:v>
                </c:pt>
                <c:pt idx="442">
                  <c:v>45546</c:v>
                </c:pt>
                <c:pt idx="443">
                  <c:v>45547</c:v>
                </c:pt>
                <c:pt idx="444">
                  <c:v>45548</c:v>
                </c:pt>
                <c:pt idx="445">
                  <c:v>45551</c:v>
                </c:pt>
                <c:pt idx="446">
                  <c:v>45552</c:v>
                </c:pt>
                <c:pt idx="447">
                  <c:v>45553</c:v>
                </c:pt>
                <c:pt idx="448">
                  <c:v>45554</c:v>
                </c:pt>
                <c:pt idx="449">
                  <c:v>45555</c:v>
                </c:pt>
                <c:pt idx="450">
                  <c:v>45558</c:v>
                </c:pt>
                <c:pt idx="451">
                  <c:v>45559</c:v>
                </c:pt>
                <c:pt idx="452">
                  <c:v>45560</c:v>
                </c:pt>
                <c:pt idx="453">
                  <c:v>45561</c:v>
                </c:pt>
                <c:pt idx="454">
                  <c:v>45562</c:v>
                </c:pt>
                <c:pt idx="455">
                  <c:v>45565</c:v>
                </c:pt>
                <c:pt idx="456">
                  <c:v>45566</c:v>
                </c:pt>
                <c:pt idx="457">
                  <c:v>45567</c:v>
                </c:pt>
                <c:pt idx="458">
                  <c:v>45568</c:v>
                </c:pt>
                <c:pt idx="459">
                  <c:v>45569</c:v>
                </c:pt>
                <c:pt idx="460">
                  <c:v>45572</c:v>
                </c:pt>
                <c:pt idx="461">
                  <c:v>45573</c:v>
                </c:pt>
                <c:pt idx="462">
                  <c:v>45574</c:v>
                </c:pt>
                <c:pt idx="463">
                  <c:v>45575</c:v>
                </c:pt>
                <c:pt idx="464">
                  <c:v>45576</c:v>
                </c:pt>
                <c:pt idx="465">
                  <c:v>45579</c:v>
                </c:pt>
                <c:pt idx="466">
                  <c:v>45580</c:v>
                </c:pt>
                <c:pt idx="467">
                  <c:v>45581</c:v>
                </c:pt>
                <c:pt idx="468">
                  <c:v>45582</c:v>
                </c:pt>
                <c:pt idx="469">
                  <c:v>45583</c:v>
                </c:pt>
                <c:pt idx="470">
                  <c:v>45586</c:v>
                </c:pt>
                <c:pt idx="471">
                  <c:v>45587</c:v>
                </c:pt>
                <c:pt idx="472">
                  <c:v>45588</c:v>
                </c:pt>
                <c:pt idx="473">
                  <c:v>45589</c:v>
                </c:pt>
                <c:pt idx="474">
                  <c:v>45590</c:v>
                </c:pt>
                <c:pt idx="475">
                  <c:v>45593</c:v>
                </c:pt>
                <c:pt idx="476">
                  <c:v>45594</c:v>
                </c:pt>
                <c:pt idx="477">
                  <c:v>45595</c:v>
                </c:pt>
                <c:pt idx="478">
                  <c:v>45596</c:v>
                </c:pt>
                <c:pt idx="479">
                  <c:v>45597</c:v>
                </c:pt>
                <c:pt idx="480">
                  <c:v>45600</c:v>
                </c:pt>
                <c:pt idx="481">
                  <c:v>45601</c:v>
                </c:pt>
                <c:pt idx="482">
                  <c:v>45602</c:v>
                </c:pt>
                <c:pt idx="483">
                  <c:v>45603</c:v>
                </c:pt>
                <c:pt idx="484">
                  <c:v>45604</c:v>
                </c:pt>
                <c:pt idx="485">
                  <c:v>45607</c:v>
                </c:pt>
                <c:pt idx="486">
                  <c:v>45608</c:v>
                </c:pt>
                <c:pt idx="487">
                  <c:v>45609</c:v>
                </c:pt>
                <c:pt idx="488">
                  <c:v>45610</c:v>
                </c:pt>
                <c:pt idx="489">
                  <c:v>45611</c:v>
                </c:pt>
                <c:pt idx="490">
                  <c:v>45614</c:v>
                </c:pt>
                <c:pt idx="491">
                  <c:v>45615</c:v>
                </c:pt>
                <c:pt idx="492">
                  <c:v>45616</c:v>
                </c:pt>
                <c:pt idx="493">
                  <c:v>45617</c:v>
                </c:pt>
                <c:pt idx="494">
                  <c:v>45618</c:v>
                </c:pt>
                <c:pt idx="495">
                  <c:v>45621</c:v>
                </c:pt>
                <c:pt idx="496">
                  <c:v>45622</c:v>
                </c:pt>
                <c:pt idx="497">
                  <c:v>45623</c:v>
                </c:pt>
                <c:pt idx="498">
                  <c:v>45624</c:v>
                </c:pt>
                <c:pt idx="499">
                  <c:v>45625</c:v>
                </c:pt>
                <c:pt idx="500">
                  <c:v>45628</c:v>
                </c:pt>
                <c:pt idx="501">
                  <c:v>45629</c:v>
                </c:pt>
                <c:pt idx="502">
                  <c:v>45630</c:v>
                </c:pt>
                <c:pt idx="503">
                  <c:v>45631</c:v>
                </c:pt>
                <c:pt idx="504">
                  <c:v>45632</c:v>
                </c:pt>
                <c:pt idx="505">
                  <c:v>45635</c:v>
                </c:pt>
                <c:pt idx="506">
                  <c:v>45636</c:v>
                </c:pt>
                <c:pt idx="507">
                  <c:v>45637</c:v>
                </c:pt>
                <c:pt idx="508">
                  <c:v>45638</c:v>
                </c:pt>
                <c:pt idx="509">
                  <c:v>45639</c:v>
                </c:pt>
                <c:pt idx="510">
                  <c:v>45642</c:v>
                </c:pt>
                <c:pt idx="511">
                  <c:v>45643</c:v>
                </c:pt>
                <c:pt idx="512">
                  <c:v>45644</c:v>
                </c:pt>
                <c:pt idx="513">
                  <c:v>45645</c:v>
                </c:pt>
                <c:pt idx="514">
                  <c:v>45646</c:v>
                </c:pt>
                <c:pt idx="515">
                  <c:v>45649</c:v>
                </c:pt>
                <c:pt idx="516">
                  <c:v>45650</c:v>
                </c:pt>
                <c:pt idx="517">
                  <c:v>45651</c:v>
                </c:pt>
                <c:pt idx="518">
                  <c:v>45652</c:v>
                </c:pt>
                <c:pt idx="519">
                  <c:v>45653</c:v>
                </c:pt>
                <c:pt idx="520">
                  <c:v>45656</c:v>
                </c:pt>
                <c:pt idx="521">
                  <c:v>45657</c:v>
                </c:pt>
                <c:pt idx="522">
                  <c:v>45658</c:v>
                </c:pt>
                <c:pt idx="523">
                  <c:v>45659</c:v>
                </c:pt>
                <c:pt idx="524">
                  <c:v>45660</c:v>
                </c:pt>
                <c:pt idx="525">
                  <c:v>45663</c:v>
                </c:pt>
                <c:pt idx="526">
                  <c:v>45664</c:v>
                </c:pt>
                <c:pt idx="527">
                  <c:v>45665</c:v>
                </c:pt>
                <c:pt idx="528">
                  <c:v>45666</c:v>
                </c:pt>
                <c:pt idx="529">
                  <c:v>45667</c:v>
                </c:pt>
                <c:pt idx="530">
                  <c:v>45670</c:v>
                </c:pt>
                <c:pt idx="531">
                  <c:v>45671</c:v>
                </c:pt>
                <c:pt idx="532">
                  <c:v>45672</c:v>
                </c:pt>
                <c:pt idx="533">
                  <c:v>45673</c:v>
                </c:pt>
                <c:pt idx="534">
                  <c:v>45674</c:v>
                </c:pt>
                <c:pt idx="535">
                  <c:v>45677</c:v>
                </c:pt>
                <c:pt idx="536">
                  <c:v>45678</c:v>
                </c:pt>
                <c:pt idx="537">
                  <c:v>45679</c:v>
                </c:pt>
                <c:pt idx="538">
                  <c:v>45680</c:v>
                </c:pt>
                <c:pt idx="539">
                  <c:v>45681</c:v>
                </c:pt>
                <c:pt idx="540">
                  <c:v>45684</c:v>
                </c:pt>
                <c:pt idx="541">
                  <c:v>45685</c:v>
                </c:pt>
                <c:pt idx="542">
                  <c:v>45686</c:v>
                </c:pt>
                <c:pt idx="543">
                  <c:v>45687</c:v>
                </c:pt>
                <c:pt idx="544">
                  <c:v>45688</c:v>
                </c:pt>
                <c:pt idx="545">
                  <c:v>45691</c:v>
                </c:pt>
                <c:pt idx="546">
                  <c:v>45692</c:v>
                </c:pt>
                <c:pt idx="547">
                  <c:v>45693</c:v>
                </c:pt>
                <c:pt idx="548">
                  <c:v>45694</c:v>
                </c:pt>
                <c:pt idx="549">
                  <c:v>45695</c:v>
                </c:pt>
                <c:pt idx="550">
                  <c:v>45698</c:v>
                </c:pt>
                <c:pt idx="551">
                  <c:v>45699</c:v>
                </c:pt>
                <c:pt idx="552">
                  <c:v>45700</c:v>
                </c:pt>
                <c:pt idx="553">
                  <c:v>45701</c:v>
                </c:pt>
                <c:pt idx="554">
                  <c:v>45702</c:v>
                </c:pt>
                <c:pt idx="555">
                  <c:v>45705</c:v>
                </c:pt>
                <c:pt idx="556">
                  <c:v>45706</c:v>
                </c:pt>
                <c:pt idx="557">
                  <c:v>45707</c:v>
                </c:pt>
                <c:pt idx="558">
                  <c:v>45708</c:v>
                </c:pt>
                <c:pt idx="559">
                  <c:v>45709</c:v>
                </c:pt>
                <c:pt idx="560">
                  <c:v>45712</c:v>
                </c:pt>
                <c:pt idx="561">
                  <c:v>45713</c:v>
                </c:pt>
                <c:pt idx="562">
                  <c:v>45714</c:v>
                </c:pt>
                <c:pt idx="563">
                  <c:v>45715</c:v>
                </c:pt>
                <c:pt idx="564">
                  <c:v>45716</c:v>
                </c:pt>
                <c:pt idx="565">
                  <c:v>45719</c:v>
                </c:pt>
                <c:pt idx="566">
                  <c:v>45720</c:v>
                </c:pt>
                <c:pt idx="567">
                  <c:v>45721</c:v>
                </c:pt>
                <c:pt idx="568">
                  <c:v>45722</c:v>
                </c:pt>
                <c:pt idx="569">
                  <c:v>45723</c:v>
                </c:pt>
                <c:pt idx="570">
                  <c:v>45726</c:v>
                </c:pt>
                <c:pt idx="571">
                  <c:v>45727</c:v>
                </c:pt>
                <c:pt idx="572">
                  <c:v>45728</c:v>
                </c:pt>
                <c:pt idx="573">
                  <c:v>45729</c:v>
                </c:pt>
                <c:pt idx="574">
                  <c:v>45730</c:v>
                </c:pt>
                <c:pt idx="575">
                  <c:v>45733</c:v>
                </c:pt>
                <c:pt idx="576">
                  <c:v>45734</c:v>
                </c:pt>
                <c:pt idx="577">
                  <c:v>45735</c:v>
                </c:pt>
                <c:pt idx="578">
                  <c:v>45736</c:v>
                </c:pt>
                <c:pt idx="579">
                  <c:v>45737</c:v>
                </c:pt>
                <c:pt idx="580">
                  <c:v>45740</c:v>
                </c:pt>
                <c:pt idx="581">
                  <c:v>45741</c:v>
                </c:pt>
                <c:pt idx="582">
                  <c:v>45742</c:v>
                </c:pt>
                <c:pt idx="583">
                  <c:v>45743</c:v>
                </c:pt>
                <c:pt idx="584">
                  <c:v>45744</c:v>
                </c:pt>
                <c:pt idx="585">
                  <c:v>45747</c:v>
                </c:pt>
                <c:pt idx="586">
                  <c:v>45748</c:v>
                </c:pt>
                <c:pt idx="587">
                  <c:v>45749</c:v>
                </c:pt>
                <c:pt idx="588">
                  <c:v>45750</c:v>
                </c:pt>
                <c:pt idx="589">
                  <c:v>45751</c:v>
                </c:pt>
                <c:pt idx="590">
                  <c:v>45754</c:v>
                </c:pt>
                <c:pt idx="591">
                  <c:v>45755</c:v>
                </c:pt>
                <c:pt idx="592">
                  <c:v>45756</c:v>
                </c:pt>
                <c:pt idx="593">
                  <c:v>45757</c:v>
                </c:pt>
                <c:pt idx="594">
                  <c:v>45758</c:v>
                </c:pt>
                <c:pt idx="595">
                  <c:v>45761</c:v>
                </c:pt>
                <c:pt idx="596">
                  <c:v>45762</c:v>
                </c:pt>
                <c:pt idx="597">
                  <c:v>45763</c:v>
                </c:pt>
                <c:pt idx="598">
                  <c:v>45764</c:v>
                </c:pt>
                <c:pt idx="599">
                  <c:v>45765</c:v>
                </c:pt>
                <c:pt idx="600">
                  <c:v>45768</c:v>
                </c:pt>
                <c:pt idx="601">
                  <c:v>45769</c:v>
                </c:pt>
                <c:pt idx="602">
                  <c:v>45770</c:v>
                </c:pt>
                <c:pt idx="603">
                  <c:v>45771</c:v>
                </c:pt>
                <c:pt idx="604">
                  <c:v>45772</c:v>
                </c:pt>
                <c:pt idx="605">
                  <c:v>45775</c:v>
                </c:pt>
                <c:pt idx="606">
                  <c:v>45776</c:v>
                </c:pt>
                <c:pt idx="607">
                  <c:v>45777</c:v>
                </c:pt>
                <c:pt idx="608">
                  <c:v>45778</c:v>
                </c:pt>
                <c:pt idx="609">
                  <c:v>45779</c:v>
                </c:pt>
                <c:pt idx="610">
                  <c:v>45782</c:v>
                </c:pt>
                <c:pt idx="611">
                  <c:v>45783</c:v>
                </c:pt>
                <c:pt idx="612">
                  <c:v>45784</c:v>
                </c:pt>
                <c:pt idx="613">
                  <c:v>45785</c:v>
                </c:pt>
                <c:pt idx="614">
                  <c:v>45786</c:v>
                </c:pt>
                <c:pt idx="615">
                  <c:v>45789</c:v>
                </c:pt>
                <c:pt idx="616">
                  <c:v>45790</c:v>
                </c:pt>
                <c:pt idx="617">
                  <c:v>45791</c:v>
                </c:pt>
                <c:pt idx="618">
                  <c:v>45792</c:v>
                </c:pt>
                <c:pt idx="619">
                  <c:v>45793</c:v>
                </c:pt>
                <c:pt idx="620">
                  <c:v>45796</c:v>
                </c:pt>
                <c:pt idx="621">
                  <c:v>45797</c:v>
                </c:pt>
                <c:pt idx="622">
                  <c:v>45798</c:v>
                </c:pt>
                <c:pt idx="623">
                  <c:v>45799</c:v>
                </c:pt>
                <c:pt idx="624">
                  <c:v>45800</c:v>
                </c:pt>
                <c:pt idx="625">
                  <c:v>45803</c:v>
                </c:pt>
                <c:pt idx="626">
                  <c:v>45804</c:v>
                </c:pt>
                <c:pt idx="627">
                  <c:v>45805</c:v>
                </c:pt>
                <c:pt idx="628">
                  <c:v>45806</c:v>
                </c:pt>
                <c:pt idx="629">
                  <c:v>45807</c:v>
                </c:pt>
                <c:pt idx="630">
                  <c:v>45810</c:v>
                </c:pt>
                <c:pt idx="631">
                  <c:v>45811</c:v>
                </c:pt>
                <c:pt idx="632">
                  <c:v>45812</c:v>
                </c:pt>
                <c:pt idx="633">
                  <c:v>45813</c:v>
                </c:pt>
                <c:pt idx="634">
                  <c:v>45814</c:v>
                </c:pt>
                <c:pt idx="635">
                  <c:v>45817</c:v>
                </c:pt>
                <c:pt idx="636">
                  <c:v>45818</c:v>
                </c:pt>
                <c:pt idx="637">
                  <c:v>45819</c:v>
                </c:pt>
                <c:pt idx="638">
                  <c:v>45820</c:v>
                </c:pt>
                <c:pt idx="639">
                  <c:v>45821</c:v>
                </c:pt>
                <c:pt idx="640">
                  <c:v>45824</c:v>
                </c:pt>
                <c:pt idx="641">
                  <c:v>45825</c:v>
                </c:pt>
                <c:pt idx="642">
                  <c:v>45826</c:v>
                </c:pt>
                <c:pt idx="643">
                  <c:v>45827</c:v>
                </c:pt>
                <c:pt idx="644">
                  <c:v>45828</c:v>
                </c:pt>
                <c:pt idx="645">
                  <c:v>45831</c:v>
                </c:pt>
                <c:pt idx="646">
                  <c:v>45832</c:v>
                </c:pt>
                <c:pt idx="647">
                  <c:v>45833</c:v>
                </c:pt>
                <c:pt idx="648">
                  <c:v>45834</c:v>
                </c:pt>
                <c:pt idx="649">
                  <c:v>45835</c:v>
                </c:pt>
                <c:pt idx="650">
                  <c:v>45838</c:v>
                </c:pt>
                <c:pt idx="651">
                  <c:v>45839</c:v>
                </c:pt>
                <c:pt idx="652">
                  <c:v>45840</c:v>
                </c:pt>
                <c:pt idx="653">
                  <c:v>45841</c:v>
                </c:pt>
                <c:pt idx="654">
                  <c:v>45842</c:v>
                </c:pt>
                <c:pt idx="655">
                  <c:v>45845</c:v>
                </c:pt>
                <c:pt idx="656">
                  <c:v>45846</c:v>
                </c:pt>
                <c:pt idx="657">
                  <c:v>45847</c:v>
                </c:pt>
                <c:pt idx="658">
                  <c:v>45848</c:v>
                </c:pt>
                <c:pt idx="659">
                  <c:v>45849</c:v>
                </c:pt>
                <c:pt idx="660">
                  <c:v>45852</c:v>
                </c:pt>
                <c:pt idx="661">
                  <c:v>45853</c:v>
                </c:pt>
                <c:pt idx="662">
                  <c:v>45854</c:v>
                </c:pt>
                <c:pt idx="663">
                  <c:v>45855</c:v>
                </c:pt>
                <c:pt idx="664">
                  <c:v>45856</c:v>
                </c:pt>
                <c:pt idx="665">
                  <c:v>45859</c:v>
                </c:pt>
                <c:pt idx="666">
                  <c:v>45860</c:v>
                </c:pt>
                <c:pt idx="667">
                  <c:v>45861</c:v>
                </c:pt>
                <c:pt idx="668">
                  <c:v>45862</c:v>
                </c:pt>
                <c:pt idx="669">
                  <c:v>45863</c:v>
                </c:pt>
                <c:pt idx="670">
                  <c:v>45866</c:v>
                </c:pt>
                <c:pt idx="671">
                  <c:v>45867</c:v>
                </c:pt>
                <c:pt idx="672">
                  <c:v>45868</c:v>
                </c:pt>
                <c:pt idx="673">
                  <c:v>45869</c:v>
                </c:pt>
                <c:pt idx="674">
                  <c:v>45870</c:v>
                </c:pt>
                <c:pt idx="675">
                  <c:v>45873</c:v>
                </c:pt>
                <c:pt idx="676">
                  <c:v>45874</c:v>
                </c:pt>
                <c:pt idx="677">
                  <c:v>45875</c:v>
                </c:pt>
                <c:pt idx="678">
                  <c:v>45876</c:v>
                </c:pt>
                <c:pt idx="679">
                  <c:v>45877</c:v>
                </c:pt>
                <c:pt idx="680">
                  <c:v>45880</c:v>
                </c:pt>
                <c:pt idx="681">
                  <c:v>45881</c:v>
                </c:pt>
                <c:pt idx="682">
                  <c:v>45882</c:v>
                </c:pt>
                <c:pt idx="683">
                  <c:v>45883</c:v>
                </c:pt>
                <c:pt idx="684">
                  <c:v>45884</c:v>
                </c:pt>
                <c:pt idx="685">
                  <c:v>45887</c:v>
                </c:pt>
                <c:pt idx="686">
                  <c:v>45888</c:v>
                </c:pt>
                <c:pt idx="687">
                  <c:v>45889</c:v>
                </c:pt>
                <c:pt idx="688">
                  <c:v>45890</c:v>
                </c:pt>
                <c:pt idx="689">
                  <c:v>45891</c:v>
                </c:pt>
                <c:pt idx="690">
                  <c:v>45894</c:v>
                </c:pt>
                <c:pt idx="691">
                  <c:v>45895</c:v>
                </c:pt>
                <c:pt idx="692">
                  <c:v>45896</c:v>
                </c:pt>
                <c:pt idx="693">
                  <c:v>45897</c:v>
                </c:pt>
                <c:pt idx="694">
                  <c:v>45898</c:v>
                </c:pt>
                <c:pt idx="695">
                  <c:v>45901</c:v>
                </c:pt>
                <c:pt idx="696">
                  <c:v>45902</c:v>
                </c:pt>
                <c:pt idx="697">
                  <c:v>45903</c:v>
                </c:pt>
                <c:pt idx="698">
                  <c:v>45904</c:v>
                </c:pt>
                <c:pt idx="699">
                  <c:v>45905</c:v>
                </c:pt>
                <c:pt idx="700">
                  <c:v>45908</c:v>
                </c:pt>
                <c:pt idx="701">
                  <c:v>45909</c:v>
                </c:pt>
                <c:pt idx="702">
                  <c:v>45910</c:v>
                </c:pt>
                <c:pt idx="703">
                  <c:v>45911</c:v>
                </c:pt>
                <c:pt idx="704">
                  <c:v>45912</c:v>
                </c:pt>
                <c:pt idx="705">
                  <c:v>45915</c:v>
                </c:pt>
                <c:pt idx="706">
                  <c:v>45916</c:v>
                </c:pt>
                <c:pt idx="707">
                  <c:v>45917</c:v>
                </c:pt>
                <c:pt idx="708">
                  <c:v>45918</c:v>
                </c:pt>
                <c:pt idx="709">
                  <c:v>45919</c:v>
                </c:pt>
                <c:pt idx="710">
                  <c:v>45922</c:v>
                </c:pt>
                <c:pt idx="711">
                  <c:v>45923</c:v>
                </c:pt>
                <c:pt idx="712">
                  <c:v>45924</c:v>
                </c:pt>
                <c:pt idx="713">
                  <c:v>45925</c:v>
                </c:pt>
                <c:pt idx="714">
                  <c:v>45926</c:v>
                </c:pt>
                <c:pt idx="715">
                  <c:v>45929</c:v>
                </c:pt>
                <c:pt idx="716">
                  <c:v>45930</c:v>
                </c:pt>
                <c:pt idx="717">
                  <c:v>45931</c:v>
                </c:pt>
                <c:pt idx="718">
                  <c:v>45932</c:v>
                </c:pt>
                <c:pt idx="719">
                  <c:v>45933</c:v>
                </c:pt>
                <c:pt idx="720">
                  <c:v>45936</c:v>
                </c:pt>
                <c:pt idx="721">
                  <c:v>45937</c:v>
                </c:pt>
                <c:pt idx="722">
                  <c:v>45938</c:v>
                </c:pt>
                <c:pt idx="723">
                  <c:v>45939</c:v>
                </c:pt>
                <c:pt idx="724">
                  <c:v>45940</c:v>
                </c:pt>
                <c:pt idx="725">
                  <c:v>45943</c:v>
                </c:pt>
                <c:pt idx="726">
                  <c:v>45944</c:v>
                </c:pt>
                <c:pt idx="727">
                  <c:v>45945</c:v>
                </c:pt>
                <c:pt idx="728">
                  <c:v>45946</c:v>
                </c:pt>
                <c:pt idx="729">
                  <c:v>45947</c:v>
                </c:pt>
                <c:pt idx="730">
                  <c:v>45950</c:v>
                </c:pt>
                <c:pt idx="731">
                  <c:v>45951</c:v>
                </c:pt>
                <c:pt idx="732">
                  <c:v>45952</c:v>
                </c:pt>
                <c:pt idx="733">
                  <c:v>45953</c:v>
                </c:pt>
                <c:pt idx="734">
                  <c:v>45954</c:v>
                </c:pt>
                <c:pt idx="735">
                  <c:v>45957</c:v>
                </c:pt>
                <c:pt idx="736">
                  <c:v>45958</c:v>
                </c:pt>
                <c:pt idx="737">
                  <c:v>45959</c:v>
                </c:pt>
                <c:pt idx="738">
                  <c:v>45960</c:v>
                </c:pt>
                <c:pt idx="739">
                  <c:v>45961</c:v>
                </c:pt>
                <c:pt idx="740">
                  <c:v>45964</c:v>
                </c:pt>
                <c:pt idx="741">
                  <c:v>45965</c:v>
                </c:pt>
                <c:pt idx="742">
                  <c:v>45966</c:v>
                </c:pt>
                <c:pt idx="743">
                  <c:v>45967</c:v>
                </c:pt>
                <c:pt idx="744">
                  <c:v>45968</c:v>
                </c:pt>
                <c:pt idx="745">
                  <c:v>45971</c:v>
                </c:pt>
                <c:pt idx="746">
                  <c:v>45972</c:v>
                </c:pt>
                <c:pt idx="747">
                  <c:v>45973</c:v>
                </c:pt>
                <c:pt idx="748">
                  <c:v>45974</c:v>
                </c:pt>
                <c:pt idx="749">
                  <c:v>45975</c:v>
                </c:pt>
                <c:pt idx="750">
                  <c:v>45978</c:v>
                </c:pt>
                <c:pt idx="751">
                  <c:v>45979</c:v>
                </c:pt>
                <c:pt idx="752">
                  <c:v>45980</c:v>
                </c:pt>
                <c:pt idx="753">
                  <c:v>45981</c:v>
                </c:pt>
                <c:pt idx="754">
                  <c:v>45982</c:v>
                </c:pt>
                <c:pt idx="755">
                  <c:v>45985</c:v>
                </c:pt>
                <c:pt idx="756">
                  <c:v>45986</c:v>
                </c:pt>
                <c:pt idx="757">
                  <c:v>45987</c:v>
                </c:pt>
                <c:pt idx="758">
                  <c:v>45988</c:v>
                </c:pt>
                <c:pt idx="759">
                  <c:v>45989</c:v>
                </c:pt>
                <c:pt idx="760">
                  <c:v>45992</c:v>
                </c:pt>
                <c:pt idx="761">
                  <c:v>45993</c:v>
                </c:pt>
                <c:pt idx="762">
                  <c:v>45994</c:v>
                </c:pt>
                <c:pt idx="763">
                  <c:v>45995</c:v>
                </c:pt>
                <c:pt idx="764">
                  <c:v>45996</c:v>
                </c:pt>
                <c:pt idx="765">
                  <c:v>45999</c:v>
                </c:pt>
                <c:pt idx="766">
                  <c:v>46000</c:v>
                </c:pt>
                <c:pt idx="767">
                  <c:v>46001</c:v>
                </c:pt>
                <c:pt idx="768">
                  <c:v>46002</c:v>
                </c:pt>
                <c:pt idx="769">
                  <c:v>46003</c:v>
                </c:pt>
                <c:pt idx="770">
                  <c:v>46006</c:v>
                </c:pt>
                <c:pt idx="771">
                  <c:v>46007</c:v>
                </c:pt>
                <c:pt idx="772">
                  <c:v>46008</c:v>
                </c:pt>
                <c:pt idx="773">
                  <c:v>46009</c:v>
                </c:pt>
                <c:pt idx="774">
                  <c:v>46010</c:v>
                </c:pt>
                <c:pt idx="775">
                  <c:v>46013</c:v>
                </c:pt>
                <c:pt idx="776">
                  <c:v>46014</c:v>
                </c:pt>
                <c:pt idx="777">
                  <c:v>46015</c:v>
                </c:pt>
                <c:pt idx="778">
                  <c:v>46016</c:v>
                </c:pt>
                <c:pt idx="779">
                  <c:v>46017</c:v>
                </c:pt>
                <c:pt idx="780">
                  <c:v>46020</c:v>
                </c:pt>
                <c:pt idx="781">
                  <c:v>46021</c:v>
                </c:pt>
                <c:pt idx="782">
                  <c:v>46022</c:v>
                </c:pt>
                <c:pt idx="783">
                  <c:v>46023</c:v>
                </c:pt>
                <c:pt idx="784">
                  <c:v>46024</c:v>
                </c:pt>
                <c:pt idx="785">
                  <c:v>46027</c:v>
                </c:pt>
                <c:pt idx="786">
                  <c:v>46028</c:v>
                </c:pt>
                <c:pt idx="787">
                  <c:v>46029</c:v>
                </c:pt>
                <c:pt idx="788">
                  <c:v>46030</c:v>
                </c:pt>
                <c:pt idx="789">
                  <c:v>46031</c:v>
                </c:pt>
                <c:pt idx="790">
                  <c:v>46034</c:v>
                </c:pt>
                <c:pt idx="791">
                  <c:v>46035</c:v>
                </c:pt>
                <c:pt idx="792">
                  <c:v>46036</c:v>
                </c:pt>
                <c:pt idx="793">
                  <c:v>46037</c:v>
                </c:pt>
                <c:pt idx="794">
                  <c:v>46038</c:v>
                </c:pt>
                <c:pt idx="795">
                  <c:v>46041</c:v>
                </c:pt>
                <c:pt idx="796">
                  <c:v>46042</c:v>
                </c:pt>
                <c:pt idx="797">
                  <c:v>46043</c:v>
                </c:pt>
                <c:pt idx="798">
                  <c:v>46044</c:v>
                </c:pt>
                <c:pt idx="799">
                  <c:v>46045</c:v>
                </c:pt>
                <c:pt idx="800">
                  <c:v>46048</c:v>
                </c:pt>
                <c:pt idx="801">
                  <c:v>46049</c:v>
                </c:pt>
                <c:pt idx="802">
                  <c:v>46050</c:v>
                </c:pt>
                <c:pt idx="803">
                  <c:v>46051</c:v>
                </c:pt>
                <c:pt idx="804">
                  <c:v>46052</c:v>
                </c:pt>
                <c:pt idx="805">
                  <c:v>46055</c:v>
                </c:pt>
                <c:pt idx="806">
                  <c:v>46056</c:v>
                </c:pt>
                <c:pt idx="807">
                  <c:v>46057</c:v>
                </c:pt>
                <c:pt idx="808">
                  <c:v>46058</c:v>
                </c:pt>
                <c:pt idx="809">
                  <c:v>46059</c:v>
                </c:pt>
                <c:pt idx="810">
                  <c:v>46062</c:v>
                </c:pt>
                <c:pt idx="811">
                  <c:v>46063</c:v>
                </c:pt>
                <c:pt idx="812">
                  <c:v>46064</c:v>
                </c:pt>
                <c:pt idx="813">
                  <c:v>46065</c:v>
                </c:pt>
                <c:pt idx="814">
                  <c:v>46066</c:v>
                </c:pt>
                <c:pt idx="815">
                  <c:v>46069</c:v>
                </c:pt>
                <c:pt idx="816">
                  <c:v>46070</c:v>
                </c:pt>
                <c:pt idx="817">
                  <c:v>46071</c:v>
                </c:pt>
                <c:pt idx="818">
                  <c:v>46072</c:v>
                </c:pt>
                <c:pt idx="819">
                  <c:v>46073</c:v>
                </c:pt>
                <c:pt idx="820">
                  <c:v>46076</c:v>
                </c:pt>
                <c:pt idx="821">
                  <c:v>46077</c:v>
                </c:pt>
                <c:pt idx="822">
                  <c:v>46078</c:v>
                </c:pt>
                <c:pt idx="823">
                  <c:v>46079</c:v>
                </c:pt>
                <c:pt idx="824">
                  <c:v>46080</c:v>
                </c:pt>
                <c:pt idx="825">
                  <c:v>46083</c:v>
                </c:pt>
                <c:pt idx="826">
                  <c:v>46084</c:v>
                </c:pt>
                <c:pt idx="827">
                  <c:v>46085</c:v>
                </c:pt>
                <c:pt idx="828">
                  <c:v>46086</c:v>
                </c:pt>
                <c:pt idx="829">
                  <c:v>46087</c:v>
                </c:pt>
                <c:pt idx="830">
                  <c:v>46090</c:v>
                </c:pt>
                <c:pt idx="831">
                  <c:v>46091</c:v>
                </c:pt>
                <c:pt idx="832">
                  <c:v>46092</c:v>
                </c:pt>
                <c:pt idx="833">
                  <c:v>46093</c:v>
                </c:pt>
                <c:pt idx="834">
                  <c:v>46094</c:v>
                </c:pt>
                <c:pt idx="835">
                  <c:v>46097</c:v>
                </c:pt>
                <c:pt idx="836">
                  <c:v>46098</c:v>
                </c:pt>
                <c:pt idx="837">
                  <c:v>46099</c:v>
                </c:pt>
                <c:pt idx="838">
                  <c:v>46100</c:v>
                </c:pt>
                <c:pt idx="839">
                  <c:v>46101</c:v>
                </c:pt>
                <c:pt idx="840">
                  <c:v>46104</c:v>
                </c:pt>
                <c:pt idx="841">
                  <c:v>46105</c:v>
                </c:pt>
                <c:pt idx="842">
                  <c:v>46106</c:v>
                </c:pt>
                <c:pt idx="843">
                  <c:v>46107</c:v>
                </c:pt>
                <c:pt idx="844">
                  <c:v>46108</c:v>
                </c:pt>
                <c:pt idx="845">
                  <c:v>46111</c:v>
                </c:pt>
                <c:pt idx="846">
                  <c:v>46112</c:v>
                </c:pt>
                <c:pt idx="847">
                  <c:v>46113</c:v>
                </c:pt>
                <c:pt idx="848">
                  <c:v>46114</c:v>
                </c:pt>
                <c:pt idx="849">
                  <c:v>46115</c:v>
                </c:pt>
                <c:pt idx="850">
                  <c:v>46118</c:v>
                </c:pt>
                <c:pt idx="851">
                  <c:v>46119</c:v>
                </c:pt>
                <c:pt idx="852">
                  <c:v>46120</c:v>
                </c:pt>
                <c:pt idx="853">
                  <c:v>46121</c:v>
                </c:pt>
                <c:pt idx="854">
                  <c:v>46122</c:v>
                </c:pt>
                <c:pt idx="855">
                  <c:v>46125</c:v>
                </c:pt>
                <c:pt idx="856">
                  <c:v>46126</c:v>
                </c:pt>
                <c:pt idx="857">
                  <c:v>46127</c:v>
                </c:pt>
                <c:pt idx="858">
                  <c:v>46128</c:v>
                </c:pt>
                <c:pt idx="859">
                  <c:v>46129</c:v>
                </c:pt>
                <c:pt idx="860">
                  <c:v>46132</c:v>
                </c:pt>
                <c:pt idx="861">
                  <c:v>46133</c:v>
                </c:pt>
                <c:pt idx="862">
                  <c:v>46134</c:v>
                </c:pt>
                <c:pt idx="863">
                  <c:v>46135</c:v>
                </c:pt>
                <c:pt idx="864">
                  <c:v>46136</c:v>
                </c:pt>
                <c:pt idx="865">
                  <c:v>46139</c:v>
                </c:pt>
                <c:pt idx="866">
                  <c:v>46140</c:v>
                </c:pt>
                <c:pt idx="867">
                  <c:v>46141</c:v>
                </c:pt>
                <c:pt idx="868">
                  <c:v>46142</c:v>
                </c:pt>
                <c:pt idx="869">
                  <c:v>46143</c:v>
                </c:pt>
                <c:pt idx="870">
                  <c:v>46146</c:v>
                </c:pt>
                <c:pt idx="871">
                  <c:v>46147</c:v>
                </c:pt>
                <c:pt idx="872">
                  <c:v>46148</c:v>
                </c:pt>
                <c:pt idx="873">
                  <c:v>46149</c:v>
                </c:pt>
                <c:pt idx="874">
                  <c:v>46150</c:v>
                </c:pt>
                <c:pt idx="875">
                  <c:v>46153</c:v>
                </c:pt>
                <c:pt idx="876">
                  <c:v>46154</c:v>
                </c:pt>
                <c:pt idx="877">
                  <c:v>46155</c:v>
                </c:pt>
                <c:pt idx="878">
                  <c:v>46156</c:v>
                </c:pt>
                <c:pt idx="879">
                  <c:v>46157</c:v>
                </c:pt>
                <c:pt idx="880">
                  <c:v>46160</c:v>
                </c:pt>
                <c:pt idx="881">
                  <c:v>46161</c:v>
                </c:pt>
                <c:pt idx="882">
                  <c:v>46162</c:v>
                </c:pt>
                <c:pt idx="883">
                  <c:v>46163</c:v>
                </c:pt>
                <c:pt idx="884">
                  <c:v>46164</c:v>
                </c:pt>
                <c:pt idx="885">
                  <c:v>46167</c:v>
                </c:pt>
                <c:pt idx="886">
                  <c:v>46168</c:v>
                </c:pt>
                <c:pt idx="887">
                  <c:v>46169</c:v>
                </c:pt>
                <c:pt idx="888">
                  <c:v>46170</c:v>
                </c:pt>
                <c:pt idx="889">
                  <c:v>46171</c:v>
                </c:pt>
                <c:pt idx="890">
                  <c:v>46174</c:v>
                </c:pt>
                <c:pt idx="891">
                  <c:v>46175</c:v>
                </c:pt>
                <c:pt idx="892">
                  <c:v>46176</c:v>
                </c:pt>
                <c:pt idx="893">
                  <c:v>46177</c:v>
                </c:pt>
                <c:pt idx="894">
                  <c:v>46178</c:v>
                </c:pt>
                <c:pt idx="895">
                  <c:v>46181</c:v>
                </c:pt>
                <c:pt idx="896">
                  <c:v>46182</c:v>
                </c:pt>
                <c:pt idx="897">
                  <c:v>46183</c:v>
                </c:pt>
                <c:pt idx="898">
                  <c:v>46184</c:v>
                </c:pt>
                <c:pt idx="899">
                  <c:v>46185</c:v>
                </c:pt>
                <c:pt idx="900">
                  <c:v>46188</c:v>
                </c:pt>
                <c:pt idx="901">
                  <c:v>46189</c:v>
                </c:pt>
                <c:pt idx="902">
                  <c:v>46190</c:v>
                </c:pt>
                <c:pt idx="903">
                  <c:v>46191</c:v>
                </c:pt>
                <c:pt idx="904">
                  <c:v>46192</c:v>
                </c:pt>
                <c:pt idx="905">
                  <c:v>46195</c:v>
                </c:pt>
                <c:pt idx="906">
                  <c:v>46196</c:v>
                </c:pt>
                <c:pt idx="907">
                  <c:v>46197</c:v>
                </c:pt>
                <c:pt idx="908">
                  <c:v>46198</c:v>
                </c:pt>
                <c:pt idx="909">
                  <c:v>46199</c:v>
                </c:pt>
                <c:pt idx="910">
                  <c:v>46202</c:v>
                </c:pt>
                <c:pt idx="911">
                  <c:v>46206</c:v>
                </c:pt>
              </c:numCache>
            </c:numRef>
          </c:cat>
          <c:val>
            <c:numRef>
              <c:f>'איור 28ב נתונים'!$F$3:$F$1591</c:f>
              <c:numCache>
                <c:formatCode>0.00</c:formatCode>
                <c:ptCount val="1589"/>
                <c:pt idx="0">
                  <c:v>25.643425400000002</c:v>
                </c:pt>
                <c:pt idx="1">
                  <c:v>25.997548080000001</c:v>
                </c:pt>
                <c:pt idx="2">
                  <c:v>25.59258681</c:v>
                </c:pt>
                <c:pt idx="3">
                  <c:v>26.021110579999998</c:v>
                </c:pt>
                <c:pt idx="4">
                  <c:v>26.282522660000001</c:v>
                </c:pt>
                <c:pt idx="5">
                  <c:v>26.478160469999999</c:v>
                </c:pt>
                <c:pt idx="6">
                  <c:v>27.117363180000002</c:v>
                </c:pt>
                <c:pt idx="7">
                  <c:v>27.095315469999999</c:v>
                </c:pt>
                <c:pt idx="8">
                  <c:v>29.445252910000001</c:v>
                </c:pt>
                <c:pt idx="9">
                  <c:v>31.120343330000001</c:v>
                </c:pt>
                <c:pt idx="10">
                  <c:v>32.812380570000002</c:v>
                </c:pt>
                <c:pt idx="11">
                  <c:v>34.535835419999998</c:v>
                </c:pt>
                <c:pt idx="12">
                  <c:v>33.686237499999997</c:v>
                </c:pt>
                <c:pt idx="13">
                  <c:v>33.772526890000002</c:v>
                </c:pt>
                <c:pt idx="14">
                  <c:v>32.81932295</c:v>
                </c:pt>
                <c:pt idx="15">
                  <c:v>32.712423440000002</c:v>
                </c:pt>
                <c:pt idx="16">
                  <c:v>32.695810960000003</c:v>
                </c:pt>
                <c:pt idx="17">
                  <c:v>33.63145368</c:v>
                </c:pt>
                <c:pt idx="18">
                  <c:v>34.65912247</c:v>
                </c:pt>
                <c:pt idx="19">
                  <c:v>34.25721806</c:v>
                </c:pt>
                <c:pt idx="20">
                  <c:v>35.21308836</c:v>
                </c:pt>
                <c:pt idx="21">
                  <c:v>34.873562470000003</c:v>
                </c:pt>
                <c:pt idx="22">
                  <c:v>35.67322824</c:v>
                </c:pt>
                <c:pt idx="23">
                  <c:v>35.668826449999997</c:v>
                </c:pt>
                <c:pt idx="24">
                  <c:v>33.945754989999998</c:v>
                </c:pt>
                <c:pt idx="25">
                  <c:v>33.856280550000001</c:v>
                </c:pt>
                <c:pt idx="26">
                  <c:v>33.341402600000002</c:v>
                </c:pt>
                <c:pt idx="27">
                  <c:v>32.911428800000003</c:v>
                </c:pt>
                <c:pt idx="28">
                  <c:v>33.727099369999998</c:v>
                </c:pt>
                <c:pt idx="29">
                  <c:v>33.706154890000001</c:v>
                </c:pt>
                <c:pt idx="30">
                  <c:v>32.806808879999998</c:v>
                </c:pt>
                <c:pt idx="31">
                  <c:v>32.92022042</c:v>
                </c:pt>
                <c:pt idx="32">
                  <c:v>32.994711019999997</c:v>
                </c:pt>
                <c:pt idx="33">
                  <c:v>33.428302250000002</c:v>
                </c:pt>
                <c:pt idx="34">
                  <c:v>33.573975939999997</c:v>
                </c:pt>
                <c:pt idx="35">
                  <c:v>33.9900868</c:v>
                </c:pt>
                <c:pt idx="36">
                  <c:v>34.436109289999997</c:v>
                </c:pt>
                <c:pt idx="37">
                  <c:v>34.277927519999999</c:v>
                </c:pt>
                <c:pt idx="38">
                  <c:v>33.082910509999998</c:v>
                </c:pt>
                <c:pt idx="39">
                  <c:v>34.551157740000001</c:v>
                </c:pt>
                <c:pt idx="40">
                  <c:v>34.388142340000002</c:v>
                </c:pt>
                <c:pt idx="41">
                  <c:v>33.332167750000004</c:v>
                </c:pt>
                <c:pt idx="42">
                  <c:v>33.73461752</c:v>
                </c:pt>
                <c:pt idx="43">
                  <c:v>35.761016570000002</c:v>
                </c:pt>
                <c:pt idx="44">
                  <c:v>37.909611529999999</c:v>
                </c:pt>
                <c:pt idx="45">
                  <c:v>38.554455310000002</c:v>
                </c:pt>
                <c:pt idx="46">
                  <c:v>39.518976479999999</c:v>
                </c:pt>
                <c:pt idx="47">
                  <c:v>40.675915789999998</c:v>
                </c:pt>
                <c:pt idx="48">
                  <c:v>40.915074629999999</c:v>
                </c:pt>
                <c:pt idx="49">
                  <c:v>42.080529689999999</c:v>
                </c:pt>
                <c:pt idx="50">
                  <c:v>42.194021239999998</c:v>
                </c:pt>
                <c:pt idx="51">
                  <c:v>41.864882000000001</c:v>
                </c:pt>
                <c:pt idx="52">
                  <c:v>42.124953150000003</c:v>
                </c:pt>
                <c:pt idx="53">
                  <c:v>42.758039850000003</c:v>
                </c:pt>
                <c:pt idx="54">
                  <c:v>42.846711519999999</c:v>
                </c:pt>
                <c:pt idx="55">
                  <c:v>42.451000000000001</c:v>
                </c:pt>
                <c:pt idx="56">
                  <c:v>43.32586396</c:v>
                </c:pt>
                <c:pt idx="57">
                  <c:v>42.466134719999999</c:v>
                </c:pt>
                <c:pt idx="58">
                  <c:v>43.938578560000003</c:v>
                </c:pt>
                <c:pt idx="59">
                  <c:v>44.763860520000001</c:v>
                </c:pt>
                <c:pt idx="60">
                  <c:v>45.358162419999999</c:v>
                </c:pt>
                <c:pt idx="61">
                  <c:v>45.803143929999997</c:v>
                </c:pt>
                <c:pt idx="62">
                  <c:v>45.946692939999998</c:v>
                </c:pt>
                <c:pt idx="63">
                  <c:v>45.320512559999997</c:v>
                </c:pt>
                <c:pt idx="64">
                  <c:v>45.843161340000002</c:v>
                </c:pt>
                <c:pt idx="65">
                  <c:v>45.2611609</c:v>
                </c:pt>
                <c:pt idx="66">
                  <c:v>45.250693730000002</c:v>
                </c:pt>
                <c:pt idx="67">
                  <c:v>45.272427780000001</c:v>
                </c:pt>
                <c:pt idx="68">
                  <c:v>47.476830110000002</c:v>
                </c:pt>
                <c:pt idx="69">
                  <c:v>45.239901119999999</c:v>
                </c:pt>
                <c:pt idx="70">
                  <c:v>45.127154859999997</c:v>
                </c:pt>
                <c:pt idx="71">
                  <c:v>46.654576540000001</c:v>
                </c:pt>
                <c:pt idx="72">
                  <c:v>46.509386419999998</c:v>
                </c:pt>
                <c:pt idx="73">
                  <c:v>46.079296659999997</c:v>
                </c:pt>
                <c:pt idx="74">
                  <c:v>46.596890989999999</c:v>
                </c:pt>
                <c:pt idx="75">
                  <c:v>46.643924009999999</c:v>
                </c:pt>
                <c:pt idx="76">
                  <c:v>49.197555370000003</c:v>
                </c:pt>
                <c:pt idx="77">
                  <c:v>50.465539200000002</c:v>
                </c:pt>
                <c:pt idx="78">
                  <c:v>50.15566922</c:v>
                </c:pt>
                <c:pt idx="79">
                  <c:v>54.615476979999997</c:v>
                </c:pt>
                <c:pt idx="80">
                  <c:v>54.78635027</c:v>
                </c:pt>
                <c:pt idx="81">
                  <c:v>60.84477098</c:v>
                </c:pt>
                <c:pt idx="82">
                  <c:v>67.343540899999994</c:v>
                </c:pt>
                <c:pt idx="83">
                  <c:v>71.541465599999995</c:v>
                </c:pt>
                <c:pt idx="84">
                  <c:v>70.91426568</c:v>
                </c:pt>
                <c:pt idx="85">
                  <c:v>70.051755700000001</c:v>
                </c:pt>
                <c:pt idx="86">
                  <c:v>72.786669790000005</c:v>
                </c:pt>
                <c:pt idx="87">
                  <c:v>71.165956730000005</c:v>
                </c:pt>
                <c:pt idx="88">
                  <c:v>72.920064100000005</c:v>
                </c:pt>
                <c:pt idx="89">
                  <c:v>72.079530770000005</c:v>
                </c:pt>
                <c:pt idx="90">
                  <c:v>71.20776377</c:v>
                </c:pt>
                <c:pt idx="91">
                  <c:v>72.176265959999995</c:v>
                </c:pt>
                <c:pt idx="92">
                  <c:v>73.841871960000006</c:v>
                </c:pt>
                <c:pt idx="93">
                  <c:v>75.751515949999998</c:v>
                </c:pt>
                <c:pt idx="94">
                  <c:v>74.381016520000003</c:v>
                </c:pt>
                <c:pt idx="95">
                  <c:v>73.341107649999998</c:v>
                </c:pt>
                <c:pt idx="96">
                  <c:v>68.367644290000001</c:v>
                </c:pt>
                <c:pt idx="97">
                  <c:v>70.019313909999994</c:v>
                </c:pt>
                <c:pt idx="98">
                  <c:v>63.72279666</c:v>
                </c:pt>
                <c:pt idx="99">
                  <c:v>55.757941369999998</c:v>
                </c:pt>
                <c:pt idx="100">
                  <c:v>59.365816860000002</c:v>
                </c:pt>
                <c:pt idx="101">
                  <c:v>62.641654440000003</c:v>
                </c:pt>
                <c:pt idx="102">
                  <c:v>64.530083719999993</c:v>
                </c:pt>
                <c:pt idx="103">
                  <c:v>64.546369639999995</c:v>
                </c:pt>
                <c:pt idx="104">
                  <c:v>55.589722219999999</c:v>
                </c:pt>
                <c:pt idx="105">
                  <c:v>54.936124280000001</c:v>
                </c:pt>
                <c:pt idx="106">
                  <c:v>41.945690390000003</c:v>
                </c:pt>
                <c:pt idx="107">
                  <c:v>44.382282670000002</c:v>
                </c:pt>
                <c:pt idx="108">
                  <c:v>36.589173959999997</c:v>
                </c:pt>
                <c:pt idx="109">
                  <c:v>35.024103400000001</c:v>
                </c:pt>
                <c:pt idx="110">
                  <c:v>35.98383381</c:v>
                </c:pt>
                <c:pt idx="111">
                  <c:v>35.640785659999999</c:v>
                </c:pt>
                <c:pt idx="112">
                  <c:v>35.878332559999997</c:v>
                </c:pt>
                <c:pt idx="113">
                  <c:v>33.790466979999998</c:v>
                </c:pt>
                <c:pt idx="114">
                  <c:v>32.887347300000002</c:v>
                </c:pt>
                <c:pt idx="115">
                  <c:v>33.675206780000003</c:v>
                </c:pt>
                <c:pt idx="116">
                  <c:v>33.98177475</c:v>
                </c:pt>
                <c:pt idx="117">
                  <c:v>33.849407720000002</c:v>
                </c:pt>
                <c:pt idx="118">
                  <c:v>34.053220580000001</c:v>
                </c:pt>
                <c:pt idx="119">
                  <c:v>33.796483799999997</c:v>
                </c:pt>
                <c:pt idx="120">
                  <c:v>33.865237200000003</c:v>
                </c:pt>
                <c:pt idx="121">
                  <c:v>33.98881737</c:v>
                </c:pt>
                <c:pt idx="122">
                  <c:v>33.981364689999999</c:v>
                </c:pt>
                <c:pt idx="123">
                  <c:v>33.949080709999997</c:v>
                </c:pt>
                <c:pt idx="124">
                  <c:v>34.1002656</c:v>
                </c:pt>
                <c:pt idx="125">
                  <c:v>34.040311889999998</c:v>
                </c:pt>
                <c:pt idx="126">
                  <c:v>34.039631620000002</c:v>
                </c:pt>
                <c:pt idx="127">
                  <c:v>34.04449202</c:v>
                </c:pt>
                <c:pt idx="128">
                  <c:v>34.031341810000001</c:v>
                </c:pt>
                <c:pt idx="129">
                  <c:v>34.046911280000003</c:v>
                </c:pt>
                <c:pt idx="130">
                  <c:v>34.136222230000001</c:v>
                </c:pt>
                <c:pt idx="131">
                  <c:v>34.376806969999997</c:v>
                </c:pt>
                <c:pt idx="132">
                  <c:v>34.440929740000001</c:v>
                </c:pt>
                <c:pt idx="133">
                  <c:v>35.099880210000002</c:v>
                </c:pt>
                <c:pt idx="134">
                  <c:v>34.614682870000003</c:v>
                </c:pt>
                <c:pt idx="135">
                  <c:v>35.226058350000002</c:v>
                </c:pt>
                <c:pt idx="136">
                  <c:v>34.204523569999999</c:v>
                </c:pt>
                <c:pt idx="137">
                  <c:v>33.9793691</c:v>
                </c:pt>
                <c:pt idx="138">
                  <c:v>33.815027299999997</c:v>
                </c:pt>
                <c:pt idx="139">
                  <c:v>34.00063815</c:v>
                </c:pt>
                <c:pt idx="140">
                  <c:v>33.997707460000001</c:v>
                </c:pt>
                <c:pt idx="141">
                  <c:v>33.087994010000003</c:v>
                </c:pt>
                <c:pt idx="142">
                  <c:v>33.856521909999998</c:v>
                </c:pt>
                <c:pt idx="143">
                  <c:v>34.004869409999998</c:v>
                </c:pt>
                <c:pt idx="144">
                  <c:v>33.992864079999997</c:v>
                </c:pt>
                <c:pt idx="145">
                  <c:v>34.037076239999998</c:v>
                </c:pt>
                <c:pt idx="146">
                  <c:v>34.308415750000002</c:v>
                </c:pt>
                <c:pt idx="147">
                  <c:v>33.661626300000002</c:v>
                </c:pt>
                <c:pt idx="148">
                  <c:v>34.99272663</c:v>
                </c:pt>
                <c:pt idx="149">
                  <c:v>35.002739869999999</c:v>
                </c:pt>
                <c:pt idx="150">
                  <c:v>34.87187385</c:v>
                </c:pt>
                <c:pt idx="151">
                  <c:v>34.655672920000001</c:v>
                </c:pt>
                <c:pt idx="152">
                  <c:v>35.99458379</c:v>
                </c:pt>
                <c:pt idx="153">
                  <c:v>36.173584079999998</c:v>
                </c:pt>
                <c:pt idx="154">
                  <c:v>35.570079139999997</c:v>
                </c:pt>
                <c:pt idx="155">
                  <c:v>38.480073390000001</c:v>
                </c:pt>
                <c:pt idx="156">
                  <c:v>39.1368449</c:v>
                </c:pt>
                <c:pt idx="157">
                  <c:v>39.837380889999999</c:v>
                </c:pt>
                <c:pt idx="158">
                  <c:v>39.768605379999997</c:v>
                </c:pt>
                <c:pt idx="159">
                  <c:v>39.587263299999996</c:v>
                </c:pt>
                <c:pt idx="160">
                  <c:v>40.207113630000002</c:v>
                </c:pt>
                <c:pt idx="161">
                  <c:v>40.737948350000003</c:v>
                </c:pt>
                <c:pt idx="162">
                  <c:v>40.37549765</c:v>
                </c:pt>
                <c:pt idx="163">
                  <c:v>41.25630219</c:v>
                </c:pt>
                <c:pt idx="164">
                  <c:v>45.87755216</c:v>
                </c:pt>
                <c:pt idx="165">
                  <c:v>45.873906550000001</c:v>
                </c:pt>
                <c:pt idx="166">
                  <c:v>45.322613869999998</c:v>
                </c:pt>
                <c:pt idx="167">
                  <c:v>45.271218140000002</c:v>
                </c:pt>
                <c:pt idx="168">
                  <c:v>45.250169849999999</c:v>
                </c:pt>
                <c:pt idx="169">
                  <c:v>45.166577599999997</c:v>
                </c:pt>
                <c:pt idx="170">
                  <c:v>44.994989429999997</c:v>
                </c:pt>
                <c:pt idx="171">
                  <c:v>46.707419299999998</c:v>
                </c:pt>
                <c:pt idx="172">
                  <c:v>47.483603690000002</c:v>
                </c:pt>
                <c:pt idx="173">
                  <c:v>46.644971730000002</c:v>
                </c:pt>
                <c:pt idx="174">
                  <c:v>47.959398309999997</c:v>
                </c:pt>
                <c:pt idx="175">
                  <c:v>48.621105989999997</c:v>
                </c:pt>
                <c:pt idx="176">
                  <c:v>48.719880490000001</c:v>
                </c:pt>
                <c:pt idx="177">
                  <c:v>48.989778119999997</c:v>
                </c:pt>
                <c:pt idx="178">
                  <c:v>48.944815470000002</c:v>
                </c:pt>
                <c:pt idx="179">
                  <c:v>49.386634370000003</c:v>
                </c:pt>
                <c:pt idx="180">
                  <c:v>48.399745609999997</c:v>
                </c:pt>
                <c:pt idx="181">
                  <c:v>47.533772759999998</c:v>
                </c:pt>
                <c:pt idx="182">
                  <c:v>47.764996170000003</c:v>
                </c:pt>
                <c:pt idx="183">
                  <c:v>47.978707679999999</c:v>
                </c:pt>
                <c:pt idx="184">
                  <c:v>48.20999913</c:v>
                </c:pt>
                <c:pt idx="185">
                  <c:v>47.944587220000003</c:v>
                </c:pt>
                <c:pt idx="186">
                  <c:v>48.023037100000003</c:v>
                </c:pt>
                <c:pt idx="187">
                  <c:v>48.446281489999997</c:v>
                </c:pt>
                <c:pt idx="188">
                  <c:v>49.250700549999998</c:v>
                </c:pt>
                <c:pt idx="189">
                  <c:v>49.263991820000001</c:v>
                </c:pt>
                <c:pt idx="190">
                  <c:v>47.266005219999997</c:v>
                </c:pt>
                <c:pt idx="191">
                  <c:v>47.53757719</c:v>
                </c:pt>
                <c:pt idx="192">
                  <c:v>47.281268590000003</c:v>
                </c:pt>
                <c:pt idx="193">
                  <c:v>47.294258079999999</c:v>
                </c:pt>
                <c:pt idx="194">
                  <c:v>47.658312600000002</c:v>
                </c:pt>
                <c:pt idx="195">
                  <c:v>43.568067980000002</c:v>
                </c:pt>
                <c:pt idx="196">
                  <c:v>43.198102810000002</c:v>
                </c:pt>
                <c:pt idx="197">
                  <c:v>45.27506966</c:v>
                </c:pt>
                <c:pt idx="198">
                  <c:v>44.812236630000001</c:v>
                </c:pt>
                <c:pt idx="199">
                  <c:v>44.927193500000001</c:v>
                </c:pt>
                <c:pt idx="200">
                  <c:v>44.163420809999998</c:v>
                </c:pt>
                <c:pt idx="201">
                  <c:v>45.599615129999997</c:v>
                </c:pt>
                <c:pt idx="202">
                  <c:v>46.117491059999999</c:v>
                </c:pt>
                <c:pt idx="203">
                  <c:v>47.047947579999999</c:v>
                </c:pt>
                <c:pt idx="204">
                  <c:v>47.376951060000003</c:v>
                </c:pt>
                <c:pt idx="205">
                  <c:v>48.037808169999998</c:v>
                </c:pt>
                <c:pt idx="206">
                  <c:v>47.360164159999997</c:v>
                </c:pt>
                <c:pt idx="207">
                  <c:v>49.269473599999998</c:v>
                </c:pt>
                <c:pt idx="208">
                  <c:v>49.645661439999998</c:v>
                </c:pt>
                <c:pt idx="209">
                  <c:v>52.195874949999997</c:v>
                </c:pt>
                <c:pt idx="210">
                  <c:v>53.274272060000001</c:v>
                </c:pt>
                <c:pt idx="211">
                  <c:v>54.548089599999997</c:v>
                </c:pt>
                <c:pt idx="212">
                  <c:v>54.421889239999999</c:v>
                </c:pt>
                <c:pt idx="213">
                  <c:v>54.562486380000003</c:v>
                </c:pt>
                <c:pt idx="214">
                  <c:v>52.056457719999997</c:v>
                </c:pt>
                <c:pt idx="215">
                  <c:v>52.40802755</c:v>
                </c:pt>
                <c:pt idx="216">
                  <c:v>52.24310071</c:v>
                </c:pt>
                <c:pt idx="217">
                  <c:v>51.76858859</c:v>
                </c:pt>
                <c:pt idx="218">
                  <c:v>52.683332309999997</c:v>
                </c:pt>
                <c:pt idx="219">
                  <c:v>53.132271590000002</c:v>
                </c:pt>
                <c:pt idx="220">
                  <c:v>53.158400960000002</c:v>
                </c:pt>
                <c:pt idx="221">
                  <c:v>53.331693610000002</c:v>
                </c:pt>
                <c:pt idx="222">
                  <c:v>54.472838279999998</c:v>
                </c:pt>
                <c:pt idx="223">
                  <c:v>55.797250830000003</c:v>
                </c:pt>
                <c:pt idx="224">
                  <c:v>56.58580517</c:v>
                </c:pt>
                <c:pt idx="225">
                  <c:v>56.221476539999998</c:v>
                </c:pt>
                <c:pt idx="226">
                  <c:v>57.010178510000003</c:v>
                </c:pt>
                <c:pt idx="227">
                  <c:v>54.940839189999998</c:v>
                </c:pt>
                <c:pt idx="228">
                  <c:v>53.866503180000002</c:v>
                </c:pt>
                <c:pt idx="229">
                  <c:v>52.904440610000002</c:v>
                </c:pt>
                <c:pt idx="230">
                  <c:v>51.426426900000003</c:v>
                </c:pt>
                <c:pt idx="231">
                  <c:v>50.495219249999998</c:v>
                </c:pt>
                <c:pt idx="232">
                  <c:v>50.535644830000003</c:v>
                </c:pt>
                <c:pt idx="233">
                  <c:v>49.544516600000001</c:v>
                </c:pt>
                <c:pt idx="234">
                  <c:v>49.550350510000001</c:v>
                </c:pt>
                <c:pt idx="235">
                  <c:v>49.276237219999999</c:v>
                </c:pt>
                <c:pt idx="236">
                  <c:v>48.752958399999997</c:v>
                </c:pt>
                <c:pt idx="237">
                  <c:v>48.785034039999999</c:v>
                </c:pt>
                <c:pt idx="238">
                  <c:v>48.035105309999999</c:v>
                </c:pt>
                <c:pt idx="239">
                  <c:v>47.162796319999998</c:v>
                </c:pt>
                <c:pt idx="240">
                  <c:v>47.205402820000003</c:v>
                </c:pt>
                <c:pt idx="241">
                  <c:v>47.024446560000001</c:v>
                </c:pt>
                <c:pt idx="242">
                  <c:v>47.8584326</c:v>
                </c:pt>
                <c:pt idx="243">
                  <c:v>47.625901980000002</c:v>
                </c:pt>
                <c:pt idx="244">
                  <c:v>47.851157059999998</c:v>
                </c:pt>
                <c:pt idx="245">
                  <c:v>47.497760849999999</c:v>
                </c:pt>
                <c:pt idx="246">
                  <c:v>47.605931200000001</c:v>
                </c:pt>
                <c:pt idx="247">
                  <c:v>46.927749630000001</c:v>
                </c:pt>
                <c:pt idx="248">
                  <c:v>47</c:v>
                </c:pt>
                <c:pt idx="249">
                  <c:v>47.065553350000002</c:v>
                </c:pt>
                <c:pt idx="250">
                  <c:v>47.407419410000003</c:v>
                </c:pt>
                <c:pt idx="251">
                  <c:v>46.794845389999999</c:v>
                </c:pt>
                <c:pt idx="252">
                  <c:v>47.489511090000001</c:v>
                </c:pt>
                <c:pt idx="253">
                  <c:v>47.335472250000002</c:v>
                </c:pt>
                <c:pt idx="254">
                  <c:v>47.00177506</c:v>
                </c:pt>
                <c:pt idx="255">
                  <c:v>46.810260399999997</c:v>
                </c:pt>
                <c:pt idx="256">
                  <c:v>47.180284649999997</c:v>
                </c:pt>
                <c:pt idx="257">
                  <c:v>46.83</c:v>
                </c:pt>
                <c:pt idx="258">
                  <c:v>46.46</c:v>
                </c:pt>
                <c:pt idx="259">
                  <c:v>46.552507740000003</c:v>
                </c:pt>
                <c:pt idx="260">
                  <c:v>46.473314379999998</c:v>
                </c:pt>
                <c:pt idx="261">
                  <c:v>47.138507160000003</c:v>
                </c:pt>
                <c:pt idx="262">
                  <c:v>47.160455229999997</c:v>
                </c:pt>
                <c:pt idx="263">
                  <c:v>47.121560000000002</c:v>
                </c:pt>
                <c:pt idx="264">
                  <c:v>47.149229310000003</c:v>
                </c:pt>
                <c:pt idx="265">
                  <c:v>47.133288280000002</c:v>
                </c:pt>
                <c:pt idx="266">
                  <c:v>46.936424129999999</c:v>
                </c:pt>
                <c:pt idx="267">
                  <c:v>46.589434789999999</c:v>
                </c:pt>
                <c:pt idx="268">
                  <c:v>45.52385555</c:v>
                </c:pt>
                <c:pt idx="269">
                  <c:v>45.365008959999997</c:v>
                </c:pt>
                <c:pt idx="270">
                  <c:v>45.589644290000003</c:v>
                </c:pt>
                <c:pt idx="271">
                  <c:v>45.582275340000002</c:v>
                </c:pt>
                <c:pt idx="272">
                  <c:v>46.468676819999999</c:v>
                </c:pt>
                <c:pt idx="273">
                  <c:v>44.666174269999999</c:v>
                </c:pt>
                <c:pt idx="274">
                  <c:v>43.112058050000002</c:v>
                </c:pt>
                <c:pt idx="275">
                  <c:v>43.114569369999998</c:v>
                </c:pt>
                <c:pt idx="276">
                  <c:v>43.448710490000003</c:v>
                </c:pt>
                <c:pt idx="277">
                  <c:v>42.375482650000002</c:v>
                </c:pt>
                <c:pt idx="278">
                  <c:v>42.448508519999997</c:v>
                </c:pt>
                <c:pt idx="279">
                  <c:v>42.5538545</c:v>
                </c:pt>
                <c:pt idx="280">
                  <c:v>42.549877850000001</c:v>
                </c:pt>
                <c:pt idx="281">
                  <c:v>41.757477850000001</c:v>
                </c:pt>
                <c:pt idx="282">
                  <c:v>41.899574209999997</c:v>
                </c:pt>
                <c:pt idx="283">
                  <c:v>41.639289689999998</c:v>
                </c:pt>
                <c:pt idx="284">
                  <c:v>42.098792099999997</c:v>
                </c:pt>
                <c:pt idx="285">
                  <c:v>41.14651491</c:v>
                </c:pt>
                <c:pt idx="286">
                  <c:v>41.420532520000002</c:v>
                </c:pt>
                <c:pt idx="287">
                  <c:v>41.444421640000002</c:v>
                </c:pt>
                <c:pt idx="288">
                  <c:v>41.367843209999997</c:v>
                </c:pt>
                <c:pt idx="289">
                  <c:v>41.51261143</c:v>
                </c:pt>
                <c:pt idx="290">
                  <c:v>40.619509399999998</c:v>
                </c:pt>
                <c:pt idx="291">
                  <c:v>40.61014934</c:v>
                </c:pt>
                <c:pt idx="292">
                  <c:v>40.154597219999999</c:v>
                </c:pt>
                <c:pt idx="293">
                  <c:v>39.801979729999999</c:v>
                </c:pt>
                <c:pt idx="294">
                  <c:v>39.608960009999997</c:v>
                </c:pt>
                <c:pt idx="295">
                  <c:v>39.773211240000002</c:v>
                </c:pt>
                <c:pt idx="296">
                  <c:v>39.74350347</c:v>
                </c:pt>
                <c:pt idx="297">
                  <c:v>39.609982610000003</c:v>
                </c:pt>
                <c:pt idx="298">
                  <c:v>39.293155419999998</c:v>
                </c:pt>
                <c:pt idx="299">
                  <c:v>39.077963560000001</c:v>
                </c:pt>
                <c:pt idx="300">
                  <c:v>39.062963600000003</c:v>
                </c:pt>
                <c:pt idx="301">
                  <c:v>39.068585470000002</c:v>
                </c:pt>
                <c:pt idx="302">
                  <c:v>39.068338509999997</c:v>
                </c:pt>
                <c:pt idx="303">
                  <c:v>38.451059809999997</c:v>
                </c:pt>
                <c:pt idx="304">
                  <c:v>37.277444899999999</c:v>
                </c:pt>
                <c:pt idx="305">
                  <c:v>37.259064260000002</c:v>
                </c:pt>
                <c:pt idx="306">
                  <c:v>38.562001209999998</c:v>
                </c:pt>
                <c:pt idx="307">
                  <c:v>38.762345269999997</c:v>
                </c:pt>
                <c:pt idx="308">
                  <c:v>38.766568200000002</c:v>
                </c:pt>
                <c:pt idx="309">
                  <c:v>38.672374670000004</c:v>
                </c:pt>
                <c:pt idx="310">
                  <c:v>38.596577080000003</c:v>
                </c:pt>
                <c:pt idx="311">
                  <c:v>38.511005390000001</c:v>
                </c:pt>
                <c:pt idx="312">
                  <c:v>38.380490889999997</c:v>
                </c:pt>
                <c:pt idx="313">
                  <c:v>38.621426270000001</c:v>
                </c:pt>
                <c:pt idx="314">
                  <c:v>38.72350419</c:v>
                </c:pt>
                <c:pt idx="315">
                  <c:v>38.169506490000003</c:v>
                </c:pt>
                <c:pt idx="316">
                  <c:v>38.394818720000004</c:v>
                </c:pt>
                <c:pt idx="317">
                  <c:v>39.709809790000001</c:v>
                </c:pt>
                <c:pt idx="318">
                  <c:v>38.693476910000001</c:v>
                </c:pt>
                <c:pt idx="319">
                  <c:v>39.77269982</c:v>
                </c:pt>
                <c:pt idx="320">
                  <c:v>39.723878040000002</c:v>
                </c:pt>
                <c:pt idx="321">
                  <c:v>39.81876939</c:v>
                </c:pt>
                <c:pt idx="322">
                  <c:v>39.960976170000002</c:v>
                </c:pt>
                <c:pt idx="323">
                  <c:v>39.707759250000002</c:v>
                </c:pt>
                <c:pt idx="324">
                  <c:v>39.843471520000001</c:v>
                </c:pt>
                <c:pt idx="325">
                  <c:v>39.396598619999999</c:v>
                </c:pt>
                <c:pt idx="326">
                  <c:v>39.848247860000001</c:v>
                </c:pt>
                <c:pt idx="327">
                  <c:v>39.734077560000003</c:v>
                </c:pt>
                <c:pt idx="328">
                  <c:v>39.113098819999998</c:v>
                </c:pt>
                <c:pt idx="329">
                  <c:v>39.057292099999998</c:v>
                </c:pt>
                <c:pt idx="330">
                  <c:v>38.912206179999998</c:v>
                </c:pt>
                <c:pt idx="331">
                  <c:v>38.616177309999998</c:v>
                </c:pt>
                <c:pt idx="332">
                  <c:v>39.670674040000002</c:v>
                </c:pt>
                <c:pt idx="333">
                  <c:v>39.561203509999999</c:v>
                </c:pt>
                <c:pt idx="334">
                  <c:v>39.966553390000001</c:v>
                </c:pt>
                <c:pt idx="335">
                  <c:v>39.778607919999999</c:v>
                </c:pt>
                <c:pt idx="336">
                  <c:v>40.355483229999997</c:v>
                </c:pt>
                <c:pt idx="337">
                  <c:v>40.353388840000001</c:v>
                </c:pt>
                <c:pt idx="338">
                  <c:v>40.398229999999998</c:v>
                </c:pt>
                <c:pt idx="339">
                  <c:v>40.348967430000002</c:v>
                </c:pt>
                <c:pt idx="340">
                  <c:v>40.248452319999998</c:v>
                </c:pt>
                <c:pt idx="341">
                  <c:v>40.051147649999997</c:v>
                </c:pt>
                <c:pt idx="342">
                  <c:v>40.649652349999997</c:v>
                </c:pt>
                <c:pt idx="343">
                  <c:v>41.093065500000002</c:v>
                </c:pt>
                <c:pt idx="344">
                  <c:v>41.381102499999997</c:v>
                </c:pt>
                <c:pt idx="345">
                  <c:v>41.073213099999997</c:v>
                </c:pt>
                <c:pt idx="346">
                  <c:v>41.561408139999998</c:v>
                </c:pt>
                <c:pt idx="347">
                  <c:v>41.995097180000002</c:v>
                </c:pt>
                <c:pt idx="348">
                  <c:v>42.075058730000002</c:v>
                </c:pt>
                <c:pt idx="349">
                  <c:v>42.402158530000001</c:v>
                </c:pt>
                <c:pt idx="350">
                  <c:v>42.16176462</c:v>
                </c:pt>
                <c:pt idx="351">
                  <c:v>42.713641680000002</c:v>
                </c:pt>
                <c:pt idx="352">
                  <c:v>42.515359230000001</c:v>
                </c:pt>
                <c:pt idx="353">
                  <c:v>42.153092940000001</c:v>
                </c:pt>
                <c:pt idx="354">
                  <c:v>42.677609050000001</c:v>
                </c:pt>
                <c:pt idx="355">
                  <c:v>41.576470229999998</c:v>
                </c:pt>
                <c:pt idx="356">
                  <c:v>41.316979529999998</c:v>
                </c:pt>
                <c:pt idx="357">
                  <c:v>41.686954759999999</c:v>
                </c:pt>
                <c:pt idx="358">
                  <c:v>41.273886570000002</c:v>
                </c:pt>
                <c:pt idx="359">
                  <c:v>41.452159260000002</c:v>
                </c:pt>
                <c:pt idx="360">
                  <c:v>41.187755989999999</c:v>
                </c:pt>
                <c:pt idx="361">
                  <c:v>41.08131075</c:v>
                </c:pt>
                <c:pt idx="362">
                  <c:v>41.033585549999998</c:v>
                </c:pt>
                <c:pt idx="363">
                  <c:v>40.416236320000003</c:v>
                </c:pt>
                <c:pt idx="364">
                  <c:v>40.94664306</c:v>
                </c:pt>
                <c:pt idx="365">
                  <c:v>41.03301871</c:v>
                </c:pt>
                <c:pt idx="366">
                  <c:v>41.263632000000001</c:v>
                </c:pt>
                <c:pt idx="367">
                  <c:v>41.294663669999998</c:v>
                </c:pt>
                <c:pt idx="368">
                  <c:v>41.267759060000003</c:v>
                </c:pt>
                <c:pt idx="369">
                  <c:v>41.244801799999998</c:v>
                </c:pt>
                <c:pt idx="370">
                  <c:v>41.259341560000003</c:v>
                </c:pt>
                <c:pt idx="371">
                  <c:v>41.574266909999999</c:v>
                </c:pt>
                <c:pt idx="372">
                  <c:v>40.829171109999997</c:v>
                </c:pt>
                <c:pt idx="373">
                  <c:v>40.886081150000003</c:v>
                </c:pt>
                <c:pt idx="374">
                  <c:v>39.881076090000001</c:v>
                </c:pt>
                <c:pt idx="375">
                  <c:v>39.827329829999996</c:v>
                </c:pt>
                <c:pt idx="376">
                  <c:v>40.231351060000001</c:v>
                </c:pt>
                <c:pt idx="377">
                  <c:v>39.64351387</c:v>
                </c:pt>
                <c:pt idx="378">
                  <c:v>39.552806179999997</c:v>
                </c:pt>
                <c:pt idx="379">
                  <c:v>39.674739150000001</c:v>
                </c:pt>
                <c:pt idx="380">
                  <c:v>39.366084360000002</c:v>
                </c:pt>
                <c:pt idx="381">
                  <c:v>39.32876658</c:v>
                </c:pt>
                <c:pt idx="382">
                  <c:v>39.35419684</c:v>
                </c:pt>
                <c:pt idx="383">
                  <c:v>39.597882269999999</c:v>
                </c:pt>
                <c:pt idx="384">
                  <c:v>39.321725069999999</c:v>
                </c:pt>
                <c:pt idx="385">
                  <c:v>39.108296920000001</c:v>
                </c:pt>
                <c:pt idx="386">
                  <c:v>38.855289519999999</c:v>
                </c:pt>
                <c:pt idx="387">
                  <c:v>38.7903941</c:v>
                </c:pt>
                <c:pt idx="388">
                  <c:v>38.288095239999997</c:v>
                </c:pt>
                <c:pt idx="389">
                  <c:v>38.171666299999998</c:v>
                </c:pt>
                <c:pt idx="390">
                  <c:v>37.814513959999999</c:v>
                </c:pt>
                <c:pt idx="391">
                  <c:v>37.571651490000001</c:v>
                </c:pt>
                <c:pt idx="392">
                  <c:v>37.096291119999997</c:v>
                </c:pt>
                <c:pt idx="393">
                  <c:v>37.125292360000003</c:v>
                </c:pt>
                <c:pt idx="394">
                  <c:v>37.329147319999997</c:v>
                </c:pt>
                <c:pt idx="395">
                  <c:v>37.241575509999997</c:v>
                </c:pt>
                <c:pt idx="396">
                  <c:v>37.060617520000001</c:v>
                </c:pt>
                <c:pt idx="397">
                  <c:v>36.575393730000002</c:v>
                </c:pt>
                <c:pt idx="398">
                  <c:v>36.305315350000001</c:v>
                </c:pt>
                <c:pt idx="399">
                  <c:v>35.745128829999999</c:v>
                </c:pt>
                <c:pt idx="400">
                  <c:v>35.511271120000004</c:v>
                </c:pt>
                <c:pt idx="401">
                  <c:v>35.474611840000001</c:v>
                </c:pt>
                <c:pt idx="402">
                  <c:v>35.711294189999997</c:v>
                </c:pt>
                <c:pt idx="403">
                  <c:v>35.292711269999998</c:v>
                </c:pt>
                <c:pt idx="404">
                  <c:v>35.152967429999997</c:v>
                </c:pt>
                <c:pt idx="405">
                  <c:v>35.288963170000002</c:v>
                </c:pt>
                <c:pt idx="406">
                  <c:v>35.193695499999997</c:v>
                </c:pt>
                <c:pt idx="407">
                  <c:v>35.043235289999998</c:v>
                </c:pt>
                <c:pt idx="408">
                  <c:v>35.030175739999997</c:v>
                </c:pt>
                <c:pt idx="409">
                  <c:v>34.700313610000002</c:v>
                </c:pt>
                <c:pt idx="410">
                  <c:v>34.781135290000002</c:v>
                </c:pt>
                <c:pt idx="411">
                  <c:v>35.253109530000003</c:v>
                </c:pt>
                <c:pt idx="412">
                  <c:v>35.452911360000002</c:v>
                </c:pt>
                <c:pt idx="413">
                  <c:v>36.681701220000001</c:v>
                </c:pt>
                <c:pt idx="414">
                  <c:v>35.70038941</c:v>
                </c:pt>
                <c:pt idx="415">
                  <c:v>35.761473340000002</c:v>
                </c:pt>
                <c:pt idx="416">
                  <c:v>35.597051919999998</c:v>
                </c:pt>
                <c:pt idx="417">
                  <c:v>34.958461419999999</c:v>
                </c:pt>
                <c:pt idx="418">
                  <c:v>35.364963699999997</c:v>
                </c:pt>
                <c:pt idx="419">
                  <c:v>35.34730218</c:v>
                </c:pt>
                <c:pt idx="420">
                  <c:v>35.30441682</c:v>
                </c:pt>
                <c:pt idx="421">
                  <c:v>35.119634130000001</c:v>
                </c:pt>
                <c:pt idx="422">
                  <c:v>35.23875451</c:v>
                </c:pt>
                <c:pt idx="423">
                  <c:v>35.229482779999998</c:v>
                </c:pt>
                <c:pt idx="424">
                  <c:v>35.342993509999999</c:v>
                </c:pt>
                <c:pt idx="425">
                  <c:v>34.762947410000002</c:v>
                </c:pt>
                <c:pt idx="426">
                  <c:v>35.4</c:v>
                </c:pt>
                <c:pt idx="427">
                  <c:v>35.5789647</c:v>
                </c:pt>
                <c:pt idx="428">
                  <c:v>35.283322169999998</c:v>
                </c:pt>
                <c:pt idx="429">
                  <c:v>35.99432625</c:v>
                </c:pt>
                <c:pt idx="430">
                  <c:v>35.557966499999999</c:v>
                </c:pt>
                <c:pt idx="431">
                  <c:v>35.4435371</c:v>
                </c:pt>
                <c:pt idx="432">
                  <c:v>35.457372929999998</c:v>
                </c:pt>
                <c:pt idx="433">
                  <c:v>35.420782840000001</c:v>
                </c:pt>
                <c:pt idx="434">
                  <c:v>35.804694439999999</c:v>
                </c:pt>
                <c:pt idx="435">
                  <c:v>35.994246160000003</c:v>
                </c:pt>
                <c:pt idx="436">
                  <c:v>35.056241159999999</c:v>
                </c:pt>
                <c:pt idx="437">
                  <c:v>35.450119649999998</c:v>
                </c:pt>
                <c:pt idx="438">
                  <c:v>34.864503599999999</c:v>
                </c:pt>
                <c:pt idx="439">
                  <c:v>36.026611559999999</c:v>
                </c:pt>
                <c:pt idx="440">
                  <c:v>36.196937040000002</c:v>
                </c:pt>
                <c:pt idx="441">
                  <c:v>36.340726199999999</c:v>
                </c:pt>
                <c:pt idx="442">
                  <c:v>36.343263309999998</c:v>
                </c:pt>
                <c:pt idx="443">
                  <c:v>36.30587259</c:v>
                </c:pt>
                <c:pt idx="444">
                  <c:v>36.304506269999997</c:v>
                </c:pt>
                <c:pt idx="445">
                  <c:v>36.348101290000002</c:v>
                </c:pt>
                <c:pt idx="446">
                  <c:v>36.308957380000003</c:v>
                </c:pt>
                <c:pt idx="447">
                  <c:v>36.578376939999998</c:v>
                </c:pt>
                <c:pt idx="448">
                  <c:v>36.684248029999999</c:v>
                </c:pt>
                <c:pt idx="449">
                  <c:v>37.719482120000002</c:v>
                </c:pt>
                <c:pt idx="450">
                  <c:v>38.032606870000002</c:v>
                </c:pt>
                <c:pt idx="451">
                  <c:v>38.027256299999998</c:v>
                </c:pt>
                <c:pt idx="452">
                  <c:v>38.744644790000002</c:v>
                </c:pt>
                <c:pt idx="453">
                  <c:v>39.011701930000001</c:v>
                </c:pt>
                <c:pt idx="454">
                  <c:v>39.181118660000003</c:v>
                </c:pt>
                <c:pt idx="455">
                  <c:v>39.983398049999998</c:v>
                </c:pt>
                <c:pt idx="456">
                  <c:v>40.089390760000001</c:v>
                </c:pt>
                <c:pt idx="457">
                  <c:v>40.573816000000001</c:v>
                </c:pt>
                <c:pt idx="458">
                  <c:v>41.3012801</c:v>
                </c:pt>
                <c:pt idx="459">
                  <c:v>41.053505039999997</c:v>
                </c:pt>
                <c:pt idx="460">
                  <c:v>41.933098029999996</c:v>
                </c:pt>
                <c:pt idx="461">
                  <c:v>42.810053869999997</c:v>
                </c:pt>
                <c:pt idx="462">
                  <c:v>43.886700879999999</c:v>
                </c:pt>
                <c:pt idx="463">
                  <c:v>45.00256461</c:v>
                </c:pt>
                <c:pt idx="464">
                  <c:v>45.864192029999998</c:v>
                </c:pt>
                <c:pt idx="465">
                  <c:v>44.772384270000003</c:v>
                </c:pt>
                <c:pt idx="466">
                  <c:v>44.199660340000001</c:v>
                </c:pt>
                <c:pt idx="467">
                  <c:v>44.131818459999998</c:v>
                </c:pt>
                <c:pt idx="468">
                  <c:v>43.592814930000003</c:v>
                </c:pt>
                <c:pt idx="469">
                  <c:v>43.507108989999999</c:v>
                </c:pt>
                <c:pt idx="470">
                  <c:v>43.524636600000001</c:v>
                </c:pt>
                <c:pt idx="471">
                  <c:v>43.44128422</c:v>
                </c:pt>
                <c:pt idx="472">
                  <c:v>44.02092545</c:v>
                </c:pt>
                <c:pt idx="473">
                  <c:v>43.933145170000003</c:v>
                </c:pt>
                <c:pt idx="474">
                  <c:v>44.040434820000002</c:v>
                </c:pt>
                <c:pt idx="475">
                  <c:v>43.909249469999999</c:v>
                </c:pt>
                <c:pt idx="476">
                  <c:v>43.43474458</c:v>
                </c:pt>
                <c:pt idx="477">
                  <c:v>42.933233549999997</c:v>
                </c:pt>
                <c:pt idx="478">
                  <c:v>42.991869600000001</c:v>
                </c:pt>
                <c:pt idx="479">
                  <c:v>43.250885719999999</c:v>
                </c:pt>
                <c:pt idx="480">
                  <c:v>43.545811129999997</c:v>
                </c:pt>
                <c:pt idx="481">
                  <c:v>44.181506560000003</c:v>
                </c:pt>
                <c:pt idx="482">
                  <c:v>34.628727120000001</c:v>
                </c:pt>
                <c:pt idx="483">
                  <c:v>33.787994249999997</c:v>
                </c:pt>
                <c:pt idx="484">
                  <c:v>33.029076070000002</c:v>
                </c:pt>
                <c:pt idx="485">
                  <c:v>33.163657669999999</c:v>
                </c:pt>
                <c:pt idx="486">
                  <c:v>33.19691401</c:v>
                </c:pt>
                <c:pt idx="487">
                  <c:v>33.031524580000003</c:v>
                </c:pt>
                <c:pt idx="488">
                  <c:v>32.014915639999998</c:v>
                </c:pt>
                <c:pt idx="489">
                  <c:v>32.011084850000003</c:v>
                </c:pt>
                <c:pt idx="490">
                  <c:v>32.009295360000003</c:v>
                </c:pt>
                <c:pt idx="491">
                  <c:v>32.963876820000003</c:v>
                </c:pt>
                <c:pt idx="492">
                  <c:v>32.766628799999999</c:v>
                </c:pt>
                <c:pt idx="493">
                  <c:v>32.922808209999999</c:v>
                </c:pt>
                <c:pt idx="494">
                  <c:v>32.775095499999999</c:v>
                </c:pt>
                <c:pt idx="495">
                  <c:v>32.928484500000003</c:v>
                </c:pt>
                <c:pt idx="496">
                  <c:v>32.804866680000003</c:v>
                </c:pt>
                <c:pt idx="497">
                  <c:v>32.854627000000001</c:v>
                </c:pt>
                <c:pt idx="498">
                  <c:v>32.861241010000001</c:v>
                </c:pt>
                <c:pt idx="499">
                  <c:v>32.9651122</c:v>
                </c:pt>
                <c:pt idx="500">
                  <c:v>32.670147110000002</c:v>
                </c:pt>
                <c:pt idx="501">
                  <c:v>32.535670529999997</c:v>
                </c:pt>
                <c:pt idx="502">
                  <c:v>32.728222559999999</c:v>
                </c:pt>
                <c:pt idx="503">
                  <c:v>32.647382700000001</c:v>
                </c:pt>
                <c:pt idx="504">
                  <c:v>32.58343318</c:v>
                </c:pt>
                <c:pt idx="505">
                  <c:v>32.057099149999999</c:v>
                </c:pt>
                <c:pt idx="506">
                  <c:v>32.22938576</c:v>
                </c:pt>
                <c:pt idx="507">
                  <c:v>32.318540820000003</c:v>
                </c:pt>
                <c:pt idx="508">
                  <c:v>31.824721019999998</c:v>
                </c:pt>
                <c:pt idx="509">
                  <c:v>32.34693935</c:v>
                </c:pt>
                <c:pt idx="510">
                  <c:v>32.099472059999997</c:v>
                </c:pt>
                <c:pt idx="511">
                  <c:v>32.018623140000003</c:v>
                </c:pt>
                <c:pt idx="512">
                  <c:v>32.01845986</c:v>
                </c:pt>
                <c:pt idx="513">
                  <c:v>32.72441164</c:v>
                </c:pt>
                <c:pt idx="514">
                  <c:v>33.322078329999997</c:v>
                </c:pt>
                <c:pt idx="515">
                  <c:v>32.902295510000002</c:v>
                </c:pt>
                <c:pt idx="516">
                  <c:v>32.799844540000002</c:v>
                </c:pt>
                <c:pt idx="517">
                  <c:v>32.497467319999998</c:v>
                </c:pt>
                <c:pt idx="518">
                  <c:v>32.47411202</c:v>
                </c:pt>
                <c:pt idx="519">
                  <c:v>31.914111290000001</c:v>
                </c:pt>
                <c:pt idx="520">
                  <c:v>32.520979509999997</c:v>
                </c:pt>
                <c:pt idx="521">
                  <c:v>32.95172067</c:v>
                </c:pt>
                <c:pt idx="522">
                  <c:v>33.183850419999999</c:v>
                </c:pt>
                <c:pt idx="523">
                  <c:v>33.044953190000001</c:v>
                </c:pt>
                <c:pt idx="524">
                  <c:v>33.218687750000001</c:v>
                </c:pt>
                <c:pt idx="525">
                  <c:v>33.707501059999998</c:v>
                </c:pt>
                <c:pt idx="526">
                  <c:v>34.516184729999999</c:v>
                </c:pt>
                <c:pt idx="527">
                  <c:v>35.886153989999997</c:v>
                </c:pt>
                <c:pt idx="528">
                  <c:v>36.01745639</c:v>
                </c:pt>
                <c:pt idx="529">
                  <c:v>35.846959929999997</c:v>
                </c:pt>
                <c:pt idx="530">
                  <c:v>36.593796900000001</c:v>
                </c:pt>
                <c:pt idx="531">
                  <c:v>36.700188439999998</c:v>
                </c:pt>
                <c:pt idx="532">
                  <c:v>36.123018829999999</c:v>
                </c:pt>
                <c:pt idx="533">
                  <c:v>35.960355200000002</c:v>
                </c:pt>
                <c:pt idx="534">
                  <c:v>35.562516330000001</c:v>
                </c:pt>
                <c:pt idx="535">
                  <c:v>35.859445800000003</c:v>
                </c:pt>
                <c:pt idx="536">
                  <c:v>35.940289669999999</c:v>
                </c:pt>
                <c:pt idx="537">
                  <c:v>35.482934810000003</c:v>
                </c:pt>
                <c:pt idx="538">
                  <c:v>34.828134009999999</c:v>
                </c:pt>
                <c:pt idx="539">
                  <c:v>34.057182220000001</c:v>
                </c:pt>
                <c:pt idx="540">
                  <c:v>34.017438409999997</c:v>
                </c:pt>
                <c:pt idx="541">
                  <c:v>33.755088649999998</c:v>
                </c:pt>
                <c:pt idx="542">
                  <c:v>33.792513079999999</c:v>
                </c:pt>
                <c:pt idx="543">
                  <c:v>33.87711402</c:v>
                </c:pt>
                <c:pt idx="544">
                  <c:v>33.955659449999999</c:v>
                </c:pt>
                <c:pt idx="545">
                  <c:v>34.47673829</c:v>
                </c:pt>
                <c:pt idx="546">
                  <c:v>34.643504149999998</c:v>
                </c:pt>
                <c:pt idx="547">
                  <c:v>34.734950900000001</c:v>
                </c:pt>
                <c:pt idx="548">
                  <c:v>34.343982850000003</c:v>
                </c:pt>
                <c:pt idx="549">
                  <c:v>34.794858060000003</c:v>
                </c:pt>
                <c:pt idx="550">
                  <c:v>34.863701239999997</c:v>
                </c:pt>
                <c:pt idx="551">
                  <c:v>34.851959659999999</c:v>
                </c:pt>
                <c:pt idx="552">
                  <c:v>34.924999999999997</c:v>
                </c:pt>
                <c:pt idx="553">
                  <c:v>34.14</c:v>
                </c:pt>
                <c:pt idx="554">
                  <c:v>34</c:v>
                </c:pt>
                <c:pt idx="555">
                  <c:v>33.865000000000002</c:v>
                </c:pt>
                <c:pt idx="556">
                  <c:v>33.78</c:v>
                </c:pt>
                <c:pt idx="557">
                  <c:v>33.645000000000003</c:v>
                </c:pt>
                <c:pt idx="558">
                  <c:v>33.93</c:v>
                </c:pt>
                <c:pt idx="559">
                  <c:v>34.265000000000001</c:v>
                </c:pt>
                <c:pt idx="560">
                  <c:v>34.555</c:v>
                </c:pt>
                <c:pt idx="561">
                  <c:v>35.17</c:v>
                </c:pt>
                <c:pt idx="562">
                  <c:v>34.685000000000002</c:v>
                </c:pt>
                <c:pt idx="563">
                  <c:v>38.520000000000003</c:v>
                </c:pt>
                <c:pt idx="564">
                  <c:v>38.195</c:v>
                </c:pt>
                <c:pt idx="565">
                  <c:v>38.270000000000003</c:v>
                </c:pt>
                <c:pt idx="566">
                  <c:v>37.795000000000002</c:v>
                </c:pt>
                <c:pt idx="567">
                  <c:v>38.585000000000001</c:v>
                </c:pt>
                <c:pt idx="568">
                  <c:v>39.29</c:v>
                </c:pt>
                <c:pt idx="569">
                  <c:v>39.575000000000003</c:v>
                </c:pt>
                <c:pt idx="570">
                  <c:v>40.869999999999997</c:v>
                </c:pt>
                <c:pt idx="571">
                  <c:v>39.520000000000003</c:v>
                </c:pt>
                <c:pt idx="572">
                  <c:v>40.875</c:v>
                </c:pt>
                <c:pt idx="573">
                  <c:v>41.655000000000001</c:v>
                </c:pt>
                <c:pt idx="574">
                  <c:v>40.799999999999997</c:v>
                </c:pt>
                <c:pt idx="575">
                  <c:v>40.924999999999997</c:v>
                </c:pt>
                <c:pt idx="576">
                  <c:v>40.75</c:v>
                </c:pt>
                <c:pt idx="577">
                  <c:v>40.784999999999997</c:v>
                </c:pt>
                <c:pt idx="578">
                  <c:v>40.984999999999999</c:v>
                </c:pt>
                <c:pt idx="579">
                  <c:v>40.594999999999999</c:v>
                </c:pt>
                <c:pt idx="580">
                  <c:v>39.365000000000002</c:v>
                </c:pt>
                <c:pt idx="581">
                  <c:v>39.484999999999999</c:v>
                </c:pt>
                <c:pt idx="582">
                  <c:v>39.465000000000003</c:v>
                </c:pt>
                <c:pt idx="583">
                  <c:v>39.564999999999998</c:v>
                </c:pt>
                <c:pt idx="584">
                  <c:v>39.975000000000001</c:v>
                </c:pt>
                <c:pt idx="585">
                  <c:v>40.35</c:v>
                </c:pt>
                <c:pt idx="586">
                  <c:v>40.484999999999999</c:v>
                </c:pt>
                <c:pt idx="587">
                  <c:v>40.74</c:v>
                </c:pt>
                <c:pt idx="588">
                  <c:v>41.69</c:v>
                </c:pt>
                <c:pt idx="589">
                  <c:v>44.77</c:v>
                </c:pt>
                <c:pt idx="590">
                  <c:v>46.65</c:v>
                </c:pt>
                <c:pt idx="591">
                  <c:v>45.634999999999998</c:v>
                </c:pt>
                <c:pt idx="592">
                  <c:v>51.54</c:v>
                </c:pt>
                <c:pt idx="593">
                  <c:v>51.68</c:v>
                </c:pt>
                <c:pt idx="594">
                  <c:v>54.615000000000002</c:v>
                </c:pt>
                <c:pt idx="595">
                  <c:v>53.65</c:v>
                </c:pt>
                <c:pt idx="596">
                  <c:v>54.225000000000001</c:v>
                </c:pt>
                <c:pt idx="597">
                  <c:v>54.12</c:v>
                </c:pt>
                <c:pt idx="598">
                  <c:v>54.11</c:v>
                </c:pt>
                <c:pt idx="599">
                  <c:v>53.86</c:v>
                </c:pt>
                <c:pt idx="600">
                  <c:v>54.615000000000002</c:v>
                </c:pt>
                <c:pt idx="601">
                  <c:v>56.31</c:v>
                </c:pt>
                <c:pt idx="602">
                  <c:v>56.28</c:v>
                </c:pt>
                <c:pt idx="603">
                  <c:v>56.3</c:v>
                </c:pt>
                <c:pt idx="604">
                  <c:v>56.02</c:v>
                </c:pt>
                <c:pt idx="605">
                  <c:v>56</c:v>
                </c:pt>
                <c:pt idx="606">
                  <c:v>55.74</c:v>
                </c:pt>
                <c:pt idx="607">
                  <c:v>56.37</c:v>
                </c:pt>
                <c:pt idx="608">
                  <c:v>55.674999999999997</c:v>
                </c:pt>
                <c:pt idx="609">
                  <c:v>56.35</c:v>
                </c:pt>
                <c:pt idx="610">
                  <c:v>56.32</c:v>
                </c:pt>
                <c:pt idx="611">
                  <c:v>56.14</c:v>
                </c:pt>
                <c:pt idx="612">
                  <c:v>56.79</c:v>
                </c:pt>
                <c:pt idx="613">
                  <c:v>55.835000000000001</c:v>
                </c:pt>
                <c:pt idx="614">
                  <c:v>55.32</c:v>
                </c:pt>
                <c:pt idx="615">
                  <c:v>54.344999999999999</c:v>
                </c:pt>
                <c:pt idx="616">
                  <c:v>53.244999999999997</c:v>
                </c:pt>
                <c:pt idx="617">
                  <c:v>53.274999999999999</c:v>
                </c:pt>
                <c:pt idx="618">
                  <c:v>53.954999999999998</c:v>
                </c:pt>
                <c:pt idx="619">
                  <c:v>53.424999999999997</c:v>
                </c:pt>
                <c:pt idx="620">
                  <c:v>55.66</c:v>
                </c:pt>
                <c:pt idx="621">
                  <c:v>55.48</c:v>
                </c:pt>
                <c:pt idx="622">
                  <c:v>55.12</c:v>
                </c:pt>
                <c:pt idx="623">
                  <c:v>55.51</c:v>
                </c:pt>
                <c:pt idx="624">
                  <c:v>54.41</c:v>
                </c:pt>
                <c:pt idx="625">
                  <c:v>54.314999999999998</c:v>
                </c:pt>
                <c:pt idx="626">
                  <c:v>53.95</c:v>
                </c:pt>
                <c:pt idx="627">
                  <c:v>53.36</c:v>
                </c:pt>
                <c:pt idx="628">
                  <c:v>54.17</c:v>
                </c:pt>
                <c:pt idx="629">
                  <c:v>52.05</c:v>
                </c:pt>
                <c:pt idx="630">
                  <c:v>51.615000000000002</c:v>
                </c:pt>
                <c:pt idx="631">
                  <c:v>50.984999999999999</c:v>
                </c:pt>
                <c:pt idx="632">
                  <c:v>49.59</c:v>
                </c:pt>
                <c:pt idx="633">
                  <c:v>49.64</c:v>
                </c:pt>
                <c:pt idx="634">
                  <c:v>49.155000000000001</c:v>
                </c:pt>
                <c:pt idx="635">
                  <c:v>48.075000000000003</c:v>
                </c:pt>
                <c:pt idx="636">
                  <c:v>47.8</c:v>
                </c:pt>
                <c:pt idx="637">
                  <c:v>47.72</c:v>
                </c:pt>
                <c:pt idx="638">
                  <c:v>47.67</c:v>
                </c:pt>
                <c:pt idx="639">
                  <c:v>47.27</c:v>
                </c:pt>
                <c:pt idx="640">
                  <c:v>46.9</c:v>
                </c:pt>
                <c:pt idx="641">
                  <c:v>46.46</c:v>
                </c:pt>
                <c:pt idx="642">
                  <c:v>46.18</c:v>
                </c:pt>
                <c:pt idx="643">
                  <c:v>45.13</c:v>
                </c:pt>
                <c:pt idx="644">
                  <c:v>44.74</c:v>
                </c:pt>
                <c:pt idx="645">
                  <c:v>44.84</c:v>
                </c:pt>
                <c:pt idx="646">
                  <c:v>44.15</c:v>
                </c:pt>
                <c:pt idx="647">
                  <c:v>44.405000000000001</c:v>
                </c:pt>
                <c:pt idx="648">
                  <c:v>44.52</c:v>
                </c:pt>
                <c:pt idx="649">
                  <c:v>43.62</c:v>
                </c:pt>
                <c:pt idx="650">
                  <c:v>43.52</c:v>
                </c:pt>
                <c:pt idx="651">
                  <c:v>42.86</c:v>
                </c:pt>
                <c:pt idx="652">
                  <c:v>42.73</c:v>
                </c:pt>
                <c:pt idx="653">
                  <c:v>40.340000000000003</c:v>
                </c:pt>
                <c:pt idx="654">
                  <c:v>38.51</c:v>
                </c:pt>
                <c:pt idx="655">
                  <c:v>39.15</c:v>
                </c:pt>
                <c:pt idx="656">
                  <c:v>38.954999999999998</c:v>
                </c:pt>
                <c:pt idx="657">
                  <c:v>39.414999999999999</c:v>
                </c:pt>
                <c:pt idx="658">
                  <c:v>38.71</c:v>
                </c:pt>
                <c:pt idx="659">
                  <c:v>38.64</c:v>
                </c:pt>
                <c:pt idx="660">
                  <c:v>38.5</c:v>
                </c:pt>
                <c:pt idx="661">
                  <c:v>38.53</c:v>
                </c:pt>
                <c:pt idx="662">
                  <c:v>38.67</c:v>
                </c:pt>
                <c:pt idx="663">
                  <c:v>38.82</c:v>
                </c:pt>
                <c:pt idx="664">
                  <c:v>38.450000000000003</c:v>
                </c:pt>
                <c:pt idx="665">
                  <c:v>38.53</c:v>
                </c:pt>
                <c:pt idx="666">
                  <c:v>39.5</c:v>
                </c:pt>
                <c:pt idx="667">
                  <c:v>38.99</c:v>
                </c:pt>
                <c:pt idx="668">
                  <c:v>38.94</c:v>
                </c:pt>
                <c:pt idx="669">
                  <c:v>39.049999999999997</c:v>
                </c:pt>
                <c:pt idx="670">
                  <c:v>38.93</c:v>
                </c:pt>
                <c:pt idx="671">
                  <c:v>38.9</c:v>
                </c:pt>
                <c:pt idx="672">
                  <c:v>39.130000000000003</c:v>
                </c:pt>
                <c:pt idx="673">
                  <c:v>38.93</c:v>
                </c:pt>
                <c:pt idx="674">
                  <c:v>38.94</c:v>
                </c:pt>
                <c:pt idx="675">
                  <c:v>38.950000000000003</c:v>
                </c:pt>
                <c:pt idx="676">
                  <c:v>38.89</c:v>
                </c:pt>
                <c:pt idx="677">
                  <c:v>38.869999999999997</c:v>
                </c:pt>
                <c:pt idx="678">
                  <c:v>38.96</c:v>
                </c:pt>
                <c:pt idx="679">
                  <c:v>39.03</c:v>
                </c:pt>
                <c:pt idx="680">
                  <c:v>38.555</c:v>
                </c:pt>
                <c:pt idx="681">
                  <c:v>38.28</c:v>
                </c:pt>
                <c:pt idx="682">
                  <c:v>38.25</c:v>
                </c:pt>
                <c:pt idx="683">
                  <c:v>37.805</c:v>
                </c:pt>
                <c:pt idx="684">
                  <c:v>37.814999999999998</c:v>
                </c:pt>
                <c:pt idx="685">
                  <c:v>37.86</c:v>
                </c:pt>
                <c:pt idx="686">
                  <c:v>37.86</c:v>
                </c:pt>
                <c:pt idx="687">
                  <c:v>38.28</c:v>
                </c:pt>
                <c:pt idx="688">
                  <c:v>38.43</c:v>
                </c:pt>
                <c:pt idx="689">
                  <c:v>37.85</c:v>
                </c:pt>
                <c:pt idx="690">
                  <c:v>40.28</c:v>
                </c:pt>
                <c:pt idx="691">
                  <c:v>39.840000000000003</c:v>
                </c:pt>
                <c:pt idx="692">
                  <c:v>39.270000000000003</c:v>
                </c:pt>
                <c:pt idx="693">
                  <c:v>39.42</c:v>
                </c:pt>
                <c:pt idx="694">
                  <c:v>39.26</c:v>
                </c:pt>
                <c:pt idx="695">
                  <c:v>39.33</c:v>
                </c:pt>
                <c:pt idx="696">
                  <c:v>39.33</c:v>
                </c:pt>
                <c:pt idx="697">
                  <c:v>39.369999999999997</c:v>
                </c:pt>
                <c:pt idx="698">
                  <c:v>39.869999999999997</c:v>
                </c:pt>
                <c:pt idx="699">
                  <c:v>39.04</c:v>
                </c:pt>
                <c:pt idx="700">
                  <c:v>39.130000000000003</c:v>
                </c:pt>
                <c:pt idx="701">
                  <c:v>39.08</c:v>
                </c:pt>
                <c:pt idx="702">
                  <c:v>39.01</c:v>
                </c:pt>
                <c:pt idx="703">
                  <c:v>39.08</c:v>
                </c:pt>
                <c:pt idx="704">
                  <c:v>38.99</c:v>
                </c:pt>
                <c:pt idx="705">
                  <c:v>39.4</c:v>
                </c:pt>
                <c:pt idx="706">
                  <c:v>38.79</c:v>
                </c:pt>
                <c:pt idx="707">
                  <c:v>38.92</c:v>
                </c:pt>
                <c:pt idx="708">
                  <c:v>38.47</c:v>
                </c:pt>
                <c:pt idx="709">
                  <c:v>39.270000000000003</c:v>
                </c:pt>
                <c:pt idx="710">
                  <c:v>41.38</c:v>
                </c:pt>
                <c:pt idx="711">
                  <c:v>40.865000000000002</c:v>
                </c:pt>
                <c:pt idx="712">
                  <c:v>40.79</c:v>
                </c:pt>
                <c:pt idx="713">
                  <c:v>40.81</c:v>
                </c:pt>
                <c:pt idx="714">
                  <c:v>40.755000000000003</c:v>
                </c:pt>
                <c:pt idx="715">
                  <c:v>40.93</c:v>
                </c:pt>
                <c:pt idx="716">
                  <c:v>41.045000000000002</c:v>
                </c:pt>
                <c:pt idx="717">
                  <c:v>41.85</c:v>
                </c:pt>
                <c:pt idx="718">
                  <c:v>41.97</c:v>
                </c:pt>
                <c:pt idx="719">
                  <c:v>41.74</c:v>
                </c:pt>
                <c:pt idx="720">
                  <c:v>41.76</c:v>
                </c:pt>
                <c:pt idx="721">
                  <c:v>42.075000000000003</c:v>
                </c:pt>
                <c:pt idx="722">
                  <c:v>42.085000000000001</c:v>
                </c:pt>
                <c:pt idx="723">
                  <c:v>41.82</c:v>
                </c:pt>
                <c:pt idx="724">
                  <c:v>41.76</c:v>
                </c:pt>
                <c:pt idx="725">
                  <c:v>42.22</c:v>
                </c:pt>
                <c:pt idx="726">
                  <c:v>41.895000000000003</c:v>
                </c:pt>
                <c:pt idx="727">
                  <c:v>41.634999999999998</c:v>
                </c:pt>
                <c:pt idx="728">
                  <c:v>41.26</c:v>
                </c:pt>
                <c:pt idx="729">
                  <c:v>40.950000000000003</c:v>
                </c:pt>
                <c:pt idx="730">
                  <c:v>40.19</c:v>
                </c:pt>
                <c:pt idx="731">
                  <c:v>39.97</c:v>
                </c:pt>
                <c:pt idx="732">
                  <c:v>39.96</c:v>
                </c:pt>
                <c:pt idx="733">
                  <c:v>39.96</c:v>
                </c:pt>
                <c:pt idx="734">
                  <c:v>40</c:v>
                </c:pt>
                <c:pt idx="735">
                  <c:v>39.78</c:v>
                </c:pt>
                <c:pt idx="736">
                  <c:v>39.880000000000003</c:v>
                </c:pt>
                <c:pt idx="737">
                  <c:v>39.765000000000001</c:v>
                </c:pt>
                <c:pt idx="738">
                  <c:v>39.765000000000001</c:v>
                </c:pt>
                <c:pt idx="739">
                  <c:v>39.615000000000002</c:v>
                </c:pt>
                <c:pt idx="740">
                  <c:v>39.26</c:v>
                </c:pt>
                <c:pt idx="741">
                  <c:v>39.265000000000001</c:v>
                </c:pt>
                <c:pt idx="742">
                  <c:v>38.67</c:v>
                </c:pt>
                <c:pt idx="743">
                  <c:v>39.020000000000003</c:v>
                </c:pt>
                <c:pt idx="744">
                  <c:v>39.024999999999999</c:v>
                </c:pt>
                <c:pt idx="745">
                  <c:v>37.520000000000003</c:v>
                </c:pt>
                <c:pt idx="746">
                  <c:v>37.799999999999997</c:v>
                </c:pt>
                <c:pt idx="747">
                  <c:v>36.46</c:v>
                </c:pt>
                <c:pt idx="748">
                  <c:v>36.17</c:v>
                </c:pt>
                <c:pt idx="749">
                  <c:v>35.344999999999999</c:v>
                </c:pt>
                <c:pt idx="750">
                  <c:v>35.79</c:v>
                </c:pt>
                <c:pt idx="751">
                  <c:v>36.299999999999997</c:v>
                </c:pt>
                <c:pt idx="752">
                  <c:v>35.33</c:v>
                </c:pt>
                <c:pt idx="753">
                  <c:v>35.33</c:v>
                </c:pt>
                <c:pt idx="754">
                  <c:v>35.14</c:v>
                </c:pt>
                <c:pt idx="755">
                  <c:v>34.784999999999997</c:v>
                </c:pt>
                <c:pt idx="756">
                  <c:v>34.799999999999997</c:v>
                </c:pt>
                <c:pt idx="757">
                  <c:v>33.869999999999997</c:v>
                </c:pt>
                <c:pt idx="758">
                  <c:v>33.369999999999997</c:v>
                </c:pt>
                <c:pt idx="759">
                  <c:v>33.270000000000003</c:v>
                </c:pt>
                <c:pt idx="760">
                  <c:v>32.53</c:v>
                </c:pt>
                <c:pt idx="761">
                  <c:v>31.565000000000001</c:v>
                </c:pt>
                <c:pt idx="762">
                  <c:v>31.36</c:v>
                </c:pt>
                <c:pt idx="763">
                  <c:v>31.925000000000001</c:v>
                </c:pt>
                <c:pt idx="764">
                  <c:v>30.4</c:v>
                </c:pt>
                <c:pt idx="765">
                  <c:v>31.015000000000001</c:v>
                </c:pt>
                <c:pt idx="766">
                  <c:v>31.84</c:v>
                </c:pt>
                <c:pt idx="767">
                  <c:v>30.89</c:v>
                </c:pt>
                <c:pt idx="768">
                  <c:v>30.914999999999999</c:v>
                </c:pt>
                <c:pt idx="769">
                  <c:v>30.76</c:v>
                </c:pt>
                <c:pt idx="770">
                  <c:v>30.684999999999999</c:v>
                </c:pt>
                <c:pt idx="771">
                  <c:v>30.75</c:v>
                </c:pt>
                <c:pt idx="772">
                  <c:v>30.27</c:v>
                </c:pt>
                <c:pt idx="773">
                  <c:v>30.26</c:v>
                </c:pt>
                <c:pt idx="774">
                  <c:v>30.05</c:v>
                </c:pt>
                <c:pt idx="775">
                  <c:v>29.945</c:v>
                </c:pt>
                <c:pt idx="776">
                  <c:v>30.34</c:v>
                </c:pt>
                <c:pt idx="777">
                  <c:v>30.175000000000001</c:v>
                </c:pt>
                <c:pt idx="778">
                  <c:v>30.375</c:v>
                </c:pt>
                <c:pt idx="779">
                  <c:v>30.28</c:v>
                </c:pt>
                <c:pt idx="780">
                  <c:v>29.5</c:v>
                </c:pt>
                <c:pt idx="781">
                  <c:v>29.7</c:v>
                </c:pt>
                <c:pt idx="782">
                  <c:v>29.635000000000002</c:v>
                </c:pt>
                <c:pt idx="783">
                  <c:v>29.58</c:v>
                </c:pt>
                <c:pt idx="784">
                  <c:v>29.72</c:v>
                </c:pt>
                <c:pt idx="785">
                  <c:v>29.414999999999999</c:v>
                </c:pt>
                <c:pt idx="786">
                  <c:v>29.1</c:v>
                </c:pt>
                <c:pt idx="787">
                  <c:v>29.2</c:v>
                </c:pt>
                <c:pt idx="788">
                  <c:v>29.14</c:v>
                </c:pt>
                <c:pt idx="789">
                  <c:v>28.38</c:v>
                </c:pt>
                <c:pt idx="790">
                  <c:v>28.77</c:v>
                </c:pt>
                <c:pt idx="791">
                  <c:v>29.004999999999999</c:v>
                </c:pt>
                <c:pt idx="792">
                  <c:v>29.504999999999999</c:v>
                </c:pt>
                <c:pt idx="793">
                  <c:v>29.44</c:v>
                </c:pt>
                <c:pt idx="794">
                  <c:v>29.425000000000001</c:v>
                </c:pt>
                <c:pt idx="795">
                  <c:v>29.984999999999999</c:v>
                </c:pt>
                <c:pt idx="796">
                  <c:v>31.04</c:v>
                </c:pt>
                <c:pt idx="797">
                  <c:v>31.65</c:v>
                </c:pt>
                <c:pt idx="798">
                  <c:v>31.605</c:v>
                </c:pt>
                <c:pt idx="799">
                  <c:v>31.66</c:v>
                </c:pt>
                <c:pt idx="800">
                  <c:v>32.225000000000001</c:v>
                </c:pt>
                <c:pt idx="801">
                  <c:v>31.83</c:v>
                </c:pt>
                <c:pt idx="802">
                  <c:v>31.93</c:v>
                </c:pt>
                <c:pt idx="803">
                  <c:v>31.91</c:v>
                </c:pt>
                <c:pt idx="804">
                  <c:v>32.005000000000003</c:v>
                </c:pt>
                <c:pt idx="805">
                  <c:v>32.71</c:v>
                </c:pt>
                <c:pt idx="806">
                  <c:v>33.07</c:v>
                </c:pt>
                <c:pt idx="807">
                  <c:v>33.104999999999997</c:v>
                </c:pt>
                <c:pt idx="808">
                  <c:v>34.4</c:v>
                </c:pt>
                <c:pt idx="809">
                  <c:v>34.1</c:v>
                </c:pt>
                <c:pt idx="810">
                  <c:v>34.284999999999997</c:v>
                </c:pt>
                <c:pt idx="811">
                  <c:v>34.265000000000001</c:v>
                </c:pt>
                <c:pt idx="812">
                  <c:v>34.265000000000001</c:v>
                </c:pt>
                <c:pt idx="813">
                  <c:v>33.78</c:v>
                </c:pt>
                <c:pt idx="814">
                  <c:v>34.015000000000001</c:v>
                </c:pt>
                <c:pt idx="815">
                  <c:v>34.21</c:v>
                </c:pt>
                <c:pt idx="816">
                  <c:v>33.950000000000003</c:v>
                </c:pt>
                <c:pt idx="817">
                  <c:v>33.86</c:v>
                </c:pt>
                <c:pt idx="818">
                  <c:v>33.979999999999997</c:v>
                </c:pt>
                <c:pt idx="819">
                  <c:v>33.61</c:v>
                </c:pt>
                <c:pt idx="820">
                  <c:v>34.130000000000003</c:v>
                </c:pt>
                <c:pt idx="821">
                  <c:v>34.075000000000003</c:v>
                </c:pt>
                <c:pt idx="822">
                  <c:v>34.549999999999997</c:v>
                </c:pt>
                <c:pt idx="823">
                  <c:v>34.89</c:v>
                </c:pt>
                <c:pt idx="824">
                  <c:v>34.840000000000003</c:v>
                </c:pt>
                <c:pt idx="825">
                  <c:v>35.564999999999998</c:v>
                </c:pt>
                <c:pt idx="826">
                  <c:v>35.72</c:v>
                </c:pt>
                <c:pt idx="827">
                  <c:v>35.594999999999999</c:v>
                </c:pt>
                <c:pt idx="828">
                  <c:v>35.61</c:v>
                </c:pt>
                <c:pt idx="829">
                  <c:v>36.619999999999997</c:v>
                </c:pt>
                <c:pt idx="830">
                  <c:v>37.299999999999997</c:v>
                </c:pt>
                <c:pt idx="831">
                  <c:v>37.454999999999998</c:v>
                </c:pt>
                <c:pt idx="832">
                  <c:v>37.805</c:v>
                </c:pt>
                <c:pt idx="833">
                  <c:v>39.270000000000003</c:v>
                </c:pt>
                <c:pt idx="834">
                  <c:v>39.814999999999998</c:v>
                </c:pt>
                <c:pt idx="835">
                  <c:v>39.92</c:v>
                </c:pt>
                <c:pt idx="836">
                  <c:v>39.395000000000003</c:v>
                </c:pt>
                <c:pt idx="837">
                  <c:v>39.44</c:v>
                </c:pt>
                <c:pt idx="838">
                  <c:v>40.015000000000001</c:v>
                </c:pt>
                <c:pt idx="839">
                  <c:v>41.034999999999997</c:v>
                </c:pt>
                <c:pt idx="840">
                  <c:v>43.26</c:v>
                </c:pt>
                <c:pt idx="841">
                  <c:v>43.435000000000002</c:v>
                </c:pt>
                <c:pt idx="842">
                  <c:v>43.89</c:v>
                </c:pt>
                <c:pt idx="843">
                  <c:v>42.67</c:v>
                </c:pt>
                <c:pt idx="844">
                  <c:v>41.72</c:v>
                </c:pt>
                <c:pt idx="845">
                  <c:v>41.7</c:v>
                </c:pt>
                <c:pt idx="846">
                  <c:v>41.255000000000003</c:v>
                </c:pt>
                <c:pt idx="847">
                  <c:v>40.76</c:v>
                </c:pt>
                <c:pt idx="848">
                  <c:v>40.505000000000003</c:v>
                </c:pt>
                <c:pt idx="849">
                  <c:v>40.97</c:v>
                </c:pt>
                <c:pt idx="850">
                  <c:v>40.725000000000001</c:v>
                </c:pt>
                <c:pt idx="851">
                  <c:v>41.21</c:v>
                </c:pt>
                <c:pt idx="852">
                  <c:v>38.115000000000002</c:v>
                </c:pt>
                <c:pt idx="853">
                  <c:v>38.064999999999998</c:v>
                </c:pt>
                <c:pt idx="854">
                  <c:v>38.085000000000001</c:v>
                </c:pt>
                <c:pt idx="855">
                  <c:v>38.19</c:v>
                </c:pt>
                <c:pt idx="856">
                  <c:v>38.22</c:v>
                </c:pt>
                <c:pt idx="857">
                  <c:v>38.484999999999999</c:v>
                </c:pt>
                <c:pt idx="858">
                  <c:v>38.28</c:v>
                </c:pt>
                <c:pt idx="859">
                  <c:v>38.195</c:v>
                </c:pt>
                <c:pt idx="860">
                  <c:v>37.869999999999997</c:v>
                </c:pt>
                <c:pt idx="861">
                  <c:v>37.99</c:v>
                </c:pt>
                <c:pt idx="862">
                  <c:v>37.93</c:v>
                </c:pt>
                <c:pt idx="863">
                  <c:v>38.034999999999997</c:v>
                </c:pt>
                <c:pt idx="864">
                  <c:v>38.305</c:v>
                </c:pt>
                <c:pt idx="865">
                  <c:v>38.365000000000002</c:v>
                </c:pt>
                <c:pt idx="866">
                  <c:v>38.475000000000001</c:v>
                </c:pt>
                <c:pt idx="867">
                  <c:v>38.36</c:v>
                </c:pt>
                <c:pt idx="868">
                  <c:v>38.22</c:v>
                </c:pt>
                <c:pt idx="869">
                  <c:v>38.234999999999999</c:v>
                </c:pt>
                <c:pt idx="870">
                  <c:v>38.42</c:v>
                </c:pt>
                <c:pt idx="871">
                  <c:v>39.1</c:v>
                </c:pt>
                <c:pt idx="872">
                  <c:v>38.99</c:v>
                </c:pt>
                <c:pt idx="873">
                  <c:v>38.93</c:v>
                </c:pt>
                <c:pt idx="874">
                  <c:v>39.195</c:v>
                </c:pt>
                <c:pt idx="875">
                  <c:v>40.89</c:v>
                </c:pt>
                <c:pt idx="876">
                  <c:v>41.32</c:v>
                </c:pt>
                <c:pt idx="877">
                  <c:v>41.37</c:v>
                </c:pt>
                <c:pt idx="878">
                  <c:v>41.27</c:v>
                </c:pt>
                <c:pt idx="879">
                  <c:v>41.725000000000001</c:v>
                </c:pt>
                <c:pt idx="880">
                  <c:v>41.935000000000002</c:v>
                </c:pt>
                <c:pt idx="881">
                  <c:v>42.015000000000001</c:v>
                </c:pt>
                <c:pt idx="882">
                  <c:v>42.26</c:v>
                </c:pt>
                <c:pt idx="883">
                  <c:v>42.015000000000001</c:v>
                </c:pt>
                <c:pt idx="884">
                  <c:v>42.015000000000001</c:v>
                </c:pt>
                <c:pt idx="885">
                  <c:v>41.795000000000002</c:v>
                </c:pt>
                <c:pt idx="886">
                  <c:v>41.744999999999997</c:v>
                </c:pt>
                <c:pt idx="887">
                  <c:v>41.84</c:v>
                </c:pt>
                <c:pt idx="888">
                  <c:v>41.935000000000002</c:v>
                </c:pt>
                <c:pt idx="889">
                  <c:v>41.945</c:v>
                </c:pt>
                <c:pt idx="890">
                  <c:v>42.335000000000001</c:v>
                </c:pt>
                <c:pt idx="891">
                  <c:v>42.045000000000002</c:v>
                </c:pt>
                <c:pt idx="892">
                  <c:v>42.35</c:v>
                </c:pt>
                <c:pt idx="893">
                  <c:v>42.265000000000001</c:v>
                </c:pt>
                <c:pt idx="894">
                  <c:v>42.35</c:v>
                </c:pt>
                <c:pt idx="895">
                  <c:v>42.365000000000002</c:v>
                </c:pt>
                <c:pt idx="896">
                  <c:v>42.63</c:v>
                </c:pt>
                <c:pt idx="897">
                  <c:v>42.27</c:v>
                </c:pt>
                <c:pt idx="898">
                  <c:v>42.344999999999999</c:v>
                </c:pt>
                <c:pt idx="899">
                  <c:v>41.98</c:v>
                </c:pt>
                <c:pt idx="900">
                  <c:v>42.244999999999997</c:v>
                </c:pt>
                <c:pt idx="901">
                  <c:v>42.195</c:v>
                </c:pt>
                <c:pt idx="902">
                  <c:v>41.994999999999997</c:v>
                </c:pt>
                <c:pt idx="903">
                  <c:v>42.24</c:v>
                </c:pt>
                <c:pt idx="904">
                  <c:v>42.5</c:v>
                </c:pt>
                <c:pt idx="905">
                  <c:v>42.255000000000003</c:v>
                </c:pt>
                <c:pt idx="906">
                  <c:v>42.17</c:v>
                </c:pt>
                <c:pt idx="907">
                  <c:v>42.16</c:v>
                </c:pt>
                <c:pt idx="908">
                  <c:v>42.41</c:v>
                </c:pt>
                <c:pt idx="909">
                  <c:v>42.215000000000003</c:v>
                </c:pt>
                <c:pt idx="910">
                  <c:v>42.104999999999997</c:v>
                </c:pt>
                <c:pt idx="911">
                  <c:v>42.024999999999999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DA3-4868-82B4-F3900DA0E8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0918992"/>
        <c:axId val="740918008"/>
      </c:lineChart>
      <c:dateAx>
        <c:axId val="740918992"/>
        <c:scaling>
          <c:orientation val="minMax"/>
          <c:min val="45127"/>
        </c:scaling>
        <c:delete val="0"/>
        <c:axPos val="b"/>
        <c:numFmt formatCode="mm/yyyy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740918008"/>
        <c:crosses val="autoZero"/>
        <c:auto val="1"/>
        <c:lblOffset val="100"/>
        <c:baseTimeUnit val="days"/>
        <c:majorUnit val="2"/>
        <c:majorTimeUnit val="months"/>
      </c:dateAx>
      <c:valAx>
        <c:axId val="740918008"/>
        <c:scaling>
          <c:orientation val="minMax"/>
          <c:max val="20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74091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923032370399592E-2"/>
          <c:y val="0.94990466862791956"/>
          <c:w val="0.92334033311618235"/>
          <c:h val="5.00953313720804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4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/>
            </a:pPr>
            <a:r>
              <a:rPr lang="en-US" sz="1400" b="1" i="0" baseline="0" dirty="0">
                <a:effectLst/>
              </a:rPr>
              <a:t>Figure </a:t>
            </a:r>
            <a:r>
              <a:rPr lang="en-US" sz="1400" b="1" i="0" baseline="0" dirty="0" smtClean="0">
                <a:effectLst/>
              </a:rPr>
              <a:t>29: </a:t>
            </a:r>
            <a:r>
              <a:rPr lang="en-US" sz="1400" b="1" i="0" baseline="0" dirty="0">
                <a:effectLst/>
              </a:rPr>
              <a:t>Growth forecasts - Investment houses' median</a:t>
            </a:r>
            <a:endParaRPr lang="he-IL" sz="1400" dirty="0">
              <a:effectLst/>
            </a:endParaRPr>
          </a:p>
        </c:rich>
      </c:tx>
      <c:layout>
        <c:manualLayout>
          <c:xMode val="edge"/>
          <c:yMode val="edge"/>
          <c:x val="0.29437134712796442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3.7738322627788208E-2"/>
          <c:y val="0.115052123186796"/>
          <c:w val="0.9441332269494972"/>
          <c:h val="0.7492817677855178"/>
        </c:manualLayout>
      </c:layout>
      <c:barChart>
        <c:barDir val="col"/>
        <c:grouping val="clustered"/>
        <c:varyColors val="0"/>
        <c:ser>
          <c:idx val="5"/>
          <c:order val="0"/>
          <c:tx>
            <c:v>2026</c:v>
          </c:tx>
          <c:spPr>
            <a:solidFill>
              <a:srgbClr val="008DA3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'איור 29 נתונים'!$B$5:$B$9</c:f>
              <c:strCache>
                <c:ptCount val="5"/>
                <c:pt idx="0">
                  <c:v>USA</c:v>
                </c:pt>
                <c:pt idx="1">
                  <c:v>Europe</c:v>
                </c:pt>
                <c:pt idx="2">
                  <c:v>Japan</c:v>
                </c:pt>
                <c:pt idx="3">
                  <c:v>China</c:v>
                </c:pt>
                <c:pt idx="4">
                  <c:v>World</c:v>
                </c:pt>
              </c:strCache>
            </c:strRef>
          </c:cat>
          <c:val>
            <c:numRef>
              <c:f>'איור 29 נתונים'!$C$5:$C$9</c:f>
              <c:numCache>
                <c:formatCode>0.0</c:formatCode>
                <c:ptCount val="5"/>
                <c:pt idx="0">
                  <c:v>2.1</c:v>
                </c:pt>
                <c:pt idx="1">
                  <c:v>0.6</c:v>
                </c:pt>
                <c:pt idx="2">
                  <c:v>0.6</c:v>
                </c:pt>
                <c:pt idx="3">
                  <c:v>4.5999999999999996</c:v>
                </c:pt>
                <c:pt idx="4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A4-40F5-8356-B93AC95BA328}"/>
            </c:ext>
          </c:extLst>
        </c:ser>
        <c:ser>
          <c:idx val="6"/>
          <c:order val="1"/>
          <c:tx>
            <c:v>2027</c:v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2"/>
              <c:layout>
                <c:manualLayout>
                  <c:x val="1.3647219379051519E-3"/>
                  <c:y val="2.08986415882959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2A4-40F5-8356-B93AC95BA32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'איור 29 נתונים'!$B$5:$B$9</c:f>
              <c:strCache>
                <c:ptCount val="5"/>
                <c:pt idx="0">
                  <c:v>USA</c:v>
                </c:pt>
                <c:pt idx="1">
                  <c:v>Europe</c:v>
                </c:pt>
                <c:pt idx="2">
                  <c:v>Japan</c:v>
                </c:pt>
                <c:pt idx="3">
                  <c:v>China</c:v>
                </c:pt>
                <c:pt idx="4">
                  <c:v>World</c:v>
                </c:pt>
              </c:strCache>
            </c:strRef>
          </c:cat>
          <c:val>
            <c:numRef>
              <c:f>'איור 29 נתונים'!$D$5:$D$9</c:f>
              <c:numCache>
                <c:formatCode>0.0</c:formatCode>
                <c:ptCount val="5"/>
                <c:pt idx="0">
                  <c:v>2.1</c:v>
                </c:pt>
                <c:pt idx="1">
                  <c:v>1.2</c:v>
                </c:pt>
                <c:pt idx="2">
                  <c:v>0.8</c:v>
                </c:pt>
                <c:pt idx="3">
                  <c:v>4.4000000000000004</c:v>
                </c:pt>
                <c:pt idx="4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A4-40F5-8356-B93AC95BA328}"/>
            </c:ext>
          </c:extLst>
        </c:ser>
        <c:ser>
          <c:idx val="2"/>
          <c:order val="2"/>
          <c:tx>
            <c:v>2028</c:v>
          </c:tx>
          <c:spPr>
            <a:solidFill>
              <a:srgbClr val="006B9D"/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'איור 29 נתונים'!$E$5:$E$9</c:f>
              <c:numCache>
                <c:formatCode>0.0</c:formatCode>
                <c:ptCount val="5"/>
                <c:pt idx="0">
                  <c:v>2.2000000000000002</c:v>
                </c:pt>
                <c:pt idx="1">
                  <c:v>1.4</c:v>
                </c:pt>
                <c:pt idx="2">
                  <c:v>0.9</c:v>
                </c:pt>
                <c:pt idx="3">
                  <c:v>4.3</c:v>
                </c:pt>
                <c:pt idx="4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A4-40F5-8356-B93AC95BA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29428608"/>
        <c:axId val="229430400"/>
      </c:barChart>
      <c:barChart>
        <c:barDir val="col"/>
        <c:grouping val="clustered"/>
        <c:varyColors val="0"/>
        <c:ser>
          <c:idx val="0"/>
          <c:order val="3"/>
          <c:invertIfNegative val="0"/>
          <c:dLbls>
            <c:dLbl>
              <c:idx val="0"/>
              <c:layout>
                <c:manualLayout>
                  <c:x val="-2.7294438758103039E-3"/>
                  <c:y val="-0.3354231152140465"/>
                </c:manualLayout>
              </c:layout>
              <c:tx>
                <c:rich>
                  <a:bodyPr/>
                  <a:lstStyle/>
                  <a:p>
                    <a:fld id="{870E46AD-8E21-41B1-85A6-9C9552F4ABDA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9955646537018082E-2"/>
                      <c:h val="3.722048066875652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22A4-40F5-8356-B93AC95BA328}"/>
                </c:ext>
              </c:extLst>
            </c:dLbl>
            <c:dLbl>
              <c:idx val="1"/>
              <c:layout>
                <c:manualLayout>
                  <c:x val="2.7294630377204341E-3"/>
                  <c:y val="-0.14221040186405637"/>
                </c:manualLayout>
              </c:layout>
              <c:tx>
                <c:rich>
                  <a:bodyPr/>
                  <a:lstStyle/>
                  <a:p>
                    <a:fld id="{82D62F45-D257-462C-A389-3B34F0764973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22A4-40F5-8356-B93AC95BA328}"/>
                </c:ext>
              </c:extLst>
            </c:dLbl>
            <c:dLbl>
              <c:idx val="2"/>
              <c:layout>
                <c:manualLayout>
                  <c:x val="0"/>
                  <c:y val="-0.18390804597701149"/>
                </c:manualLayout>
              </c:layout>
              <c:tx>
                <c:rich>
                  <a:bodyPr/>
                  <a:lstStyle/>
                  <a:p>
                    <a:fld id="{562BC57C-0F1F-47BE-8912-E3101250F3A0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22A4-40F5-8356-B93AC95BA328}"/>
                </c:ext>
              </c:extLst>
            </c:dLbl>
            <c:dLbl>
              <c:idx val="3"/>
              <c:layout>
                <c:manualLayout>
                  <c:x val="1.3647219379051519E-3"/>
                  <c:y val="-0.69383490073145249"/>
                </c:manualLayout>
              </c:layout>
              <c:tx>
                <c:rich>
                  <a:bodyPr/>
                  <a:lstStyle/>
                  <a:p>
                    <a:fld id="{41E3724B-9C8D-4011-A5E9-0F7C23C6A001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22A4-40F5-8356-B93AC95BA328}"/>
                </c:ext>
              </c:extLst>
            </c:dLbl>
            <c:dLbl>
              <c:idx val="4"/>
              <c:layout>
                <c:manualLayout>
                  <c:x val="1.0007845266488592E-16"/>
                  <c:y val="-0.44723092998955066"/>
                </c:manualLayout>
              </c:layout>
              <c:tx>
                <c:rich>
                  <a:bodyPr/>
                  <a:lstStyle/>
                  <a:p>
                    <a:fld id="{A635F158-F364-4E91-A752-58272791FFED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22A4-40F5-8356-B93AC95BA32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A4-40F5-8356-B93AC95BA3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he-IL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val>
            <c:numRef>
              <c:f>'איור 29 נתונים'!$J$5:$J$9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'איור 29 נתונים'!$G$5:$G$9</c15:f>
                <c15:dlblRangeCache>
                  <c:ptCount val="5"/>
                  <c:pt idx="0">
                    <c:v>2.1</c:v>
                  </c:pt>
                  <c:pt idx="1">
                    <c:v>0.8</c:v>
                  </c:pt>
                  <c:pt idx="2">
                    <c:v>0.7</c:v>
                  </c:pt>
                  <c:pt idx="3">
                    <c:v>4.6</c:v>
                  </c:pt>
                  <c:pt idx="4">
                    <c:v>2.9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22A4-40F5-8356-B93AC95BA328}"/>
            </c:ext>
          </c:extLst>
        </c:ser>
        <c:ser>
          <c:idx val="1"/>
          <c:order val="4"/>
          <c:invertIfNegative val="0"/>
          <c:dLbls>
            <c:dLbl>
              <c:idx val="0"/>
              <c:layout>
                <c:manualLayout>
                  <c:x val="0"/>
                  <c:y val="-0.36572622779519331"/>
                </c:manualLayout>
              </c:layout>
              <c:tx>
                <c:rich>
                  <a:bodyPr/>
                  <a:lstStyle/>
                  <a:p>
                    <a:fld id="{796B8850-BB4F-4CCB-8A6E-E7F611C37BB1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22A4-40F5-8356-B93AC95BA328}"/>
                </c:ext>
              </c:extLst>
            </c:dLbl>
            <c:dLbl>
              <c:idx val="1"/>
              <c:layout>
                <c:manualLayout>
                  <c:x val="-2.7294438758103039E-3"/>
                  <c:y val="-0.19644723092998961"/>
                </c:manualLayout>
              </c:layout>
              <c:tx>
                <c:rich>
                  <a:bodyPr/>
                  <a:lstStyle/>
                  <a:p>
                    <a:fld id="{DE7E36E6-E3EE-42CE-8965-336946C18E51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22A4-40F5-8356-B93AC95BA328}"/>
                </c:ext>
              </c:extLst>
            </c:dLbl>
            <c:dLbl>
              <c:idx val="2"/>
              <c:layout>
                <c:manualLayout>
                  <c:x val="2.7294438758103039E-3"/>
                  <c:y val="-0.14838035527690699"/>
                </c:manualLayout>
              </c:layout>
              <c:tx>
                <c:rich>
                  <a:bodyPr/>
                  <a:lstStyle/>
                  <a:p>
                    <a:fld id="{39F599D2-0115-44B5-8B01-181CAEEE086F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22A4-40F5-8356-B93AC95BA328}"/>
                </c:ext>
              </c:extLst>
            </c:dLbl>
            <c:dLbl>
              <c:idx val="3"/>
              <c:layout>
                <c:manualLayout>
                  <c:x val="2.7294438758103039E-3"/>
                  <c:y val="-0.62695924764890287"/>
                </c:manualLayout>
              </c:layout>
              <c:tx>
                <c:rich>
                  <a:bodyPr/>
                  <a:lstStyle/>
                  <a:p>
                    <a:fld id="{68150E97-2F04-42B1-A930-17502AD4B132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22A4-40F5-8356-B93AC95BA328}"/>
                </c:ext>
              </c:extLst>
            </c:dLbl>
            <c:dLbl>
              <c:idx val="4"/>
              <c:layout>
                <c:manualLayout>
                  <c:x val="-1.0007845266488592E-16"/>
                  <c:y val="-0.43051201671891326"/>
                </c:manualLayout>
              </c:layout>
              <c:tx>
                <c:rich>
                  <a:bodyPr/>
                  <a:lstStyle/>
                  <a:p>
                    <a:fld id="{4F9FA9F7-ACA6-4D4D-9094-D8638DD61051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22A4-40F5-8356-B93AC95BA32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2A4-40F5-8356-B93AC95BA3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he-IL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val>
            <c:numRef>
              <c:f>'איור 29 נתונים'!$J$5:$J$9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'איור 29 נתונים'!$H$5:$H$9</c15:f>
                <c15:dlblRangeCache>
                  <c:ptCount val="5"/>
                  <c:pt idx="0">
                    <c:v>2.0</c:v>
                  </c:pt>
                  <c:pt idx="1">
                    <c:v>1.3</c:v>
                  </c:pt>
                  <c:pt idx="2">
                    <c:v>0.9</c:v>
                  </c:pt>
                  <c:pt idx="3">
                    <c:v>4.4</c:v>
                  </c:pt>
                  <c:pt idx="4">
                    <c:v>3.1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22A4-40F5-8356-B93AC95BA328}"/>
            </c:ext>
          </c:extLst>
        </c:ser>
        <c:ser>
          <c:idx val="3"/>
          <c:order val="5"/>
          <c:invertIfNegative val="0"/>
          <c:dLbls>
            <c:dLbl>
              <c:idx val="0"/>
              <c:layout>
                <c:manualLayout>
                  <c:x val="1.3646778252095555E-3"/>
                  <c:y val="-0.32597833221634126"/>
                </c:manualLayout>
              </c:layout>
              <c:tx>
                <c:rich>
                  <a:bodyPr/>
                  <a:lstStyle/>
                  <a:p>
                    <a:fld id="{8DC0D189-7A43-436D-A552-2074E79D931E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22A4-40F5-8356-B93AC95BA328}"/>
                </c:ext>
              </c:extLst>
            </c:dLbl>
            <c:dLbl>
              <c:idx val="1"/>
              <c:layout>
                <c:manualLayout>
                  <c:x val="5.3729210103706907E-8"/>
                  <c:y val="-0.22361546499477533"/>
                </c:manualLayout>
              </c:layout>
              <c:tx>
                <c:rich>
                  <a:bodyPr/>
                  <a:lstStyle/>
                  <a:p>
                    <a:fld id="{A94DC712-961B-4966-A6D6-2DCCE3C992B2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572159672466725E-2"/>
                      <c:h val="4.335431425303811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22A4-40F5-8356-B93AC95BA328}"/>
                </c:ext>
              </c:extLst>
            </c:dLbl>
            <c:dLbl>
              <c:idx val="2"/>
              <c:layout>
                <c:manualLayout>
                  <c:x val="1.3647219379050517E-3"/>
                  <c:y val="-0.16300940438871481"/>
                </c:manualLayout>
              </c:layout>
              <c:tx>
                <c:rich>
                  <a:bodyPr/>
                  <a:lstStyle/>
                  <a:p>
                    <a:fld id="{D02C2EAA-7D8C-44DE-9501-6FA8C1D95CDB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22A4-40F5-8356-B93AC95BA328}"/>
                </c:ext>
              </c:extLst>
            </c:dLbl>
            <c:dLbl>
              <c:idx val="3"/>
              <c:layout>
                <c:manualLayout>
                  <c:x val="4.0941658137154556E-3"/>
                  <c:y val="-0.62068965517241381"/>
                </c:manualLayout>
              </c:layout>
              <c:tx>
                <c:rich>
                  <a:bodyPr/>
                  <a:lstStyle/>
                  <a:p>
                    <a:fld id="{7AFFE4BF-AC45-4C7E-94E8-A91502FAE4F9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22A4-40F5-8356-B93AC95BA328}"/>
                </c:ext>
              </c:extLst>
            </c:dLbl>
            <c:dLbl>
              <c:idx val="4"/>
              <c:layout>
                <c:manualLayout>
                  <c:x val="4.0914561803969208E-3"/>
                  <c:y val="-0.47642976902751349"/>
                </c:manualLayout>
              </c:layout>
              <c:tx>
                <c:rich>
                  <a:bodyPr/>
                  <a:lstStyle/>
                  <a:p>
                    <a:fld id="{DCD59136-8FB3-4E97-A180-8D5D78E24470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22A4-40F5-8356-B93AC95BA3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val>
            <c:numRef>
              <c:f>'איור 29 נתונים'!$J$5:$J$9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'איור 29 נתונים'!$I$5:$I$9</c15:f>
                <c15:dlblRangeCache>
                  <c:ptCount val="5"/>
                  <c:pt idx="0">
                    <c:v>2.2</c:v>
                  </c:pt>
                  <c:pt idx="1">
                    <c:v>1.4</c:v>
                  </c:pt>
                  <c:pt idx="2">
                    <c:v>0.9</c:v>
                  </c:pt>
                  <c:pt idx="3">
                    <c:v>4.3</c:v>
                  </c:pt>
                  <c:pt idx="4">
                    <c:v>3.2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7-22A4-40F5-8356-B93AC95BA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083437536"/>
        <c:axId val="1083432944"/>
      </c:barChart>
      <c:catAx>
        <c:axId val="229428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he-IL"/>
          </a:p>
        </c:txPr>
        <c:crossAx val="229430400"/>
        <c:crossesAt val="0"/>
        <c:auto val="0"/>
        <c:lblAlgn val="ctr"/>
        <c:lblOffset val="100"/>
        <c:noMultiLvlLbl val="0"/>
      </c:catAx>
      <c:valAx>
        <c:axId val="229430400"/>
        <c:scaling>
          <c:orientation val="minMax"/>
          <c:max val="6"/>
        </c:scaling>
        <c:delete val="0"/>
        <c:axPos val="l"/>
        <c:numFmt formatCode="0" sourceLinked="0"/>
        <c:majorTickMark val="out"/>
        <c:minorTickMark val="none"/>
        <c:tickLblPos val="nextTo"/>
        <c:crossAx val="229428608"/>
        <c:crosses val="autoZero"/>
        <c:crossBetween val="between"/>
        <c:majorUnit val="1"/>
        <c:minorUnit val="1"/>
      </c:valAx>
      <c:valAx>
        <c:axId val="1083432944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083437536"/>
        <c:crosses val="max"/>
        <c:crossBetween val="between"/>
      </c:valAx>
      <c:catAx>
        <c:axId val="1083437536"/>
        <c:scaling>
          <c:orientation val="minMax"/>
        </c:scaling>
        <c:delete val="1"/>
        <c:axPos val="b"/>
        <c:majorTickMark val="out"/>
        <c:minorTickMark val="none"/>
        <c:tickLblPos val="nextTo"/>
        <c:crossAx val="1083432944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20204136679701629"/>
          <c:y val="0.94713071190614606"/>
          <c:w val="0.60906809353470859"/>
          <c:h val="5.2170222864845975E-2"/>
        </c:manualLayout>
      </c:layout>
      <c:overlay val="0"/>
      <c:spPr>
        <a:noFill/>
        <a:ln w="12700">
          <a:noFill/>
        </a:ln>
      </c:sp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>
      <a:outerShdw sx="1000" sy="1000" algn="ctr" rotWithShape="0">
        <a:srgbClr val="000000">
          <a:alpha val="99000"/>
        </a:srgbClr>
      </a:outerShdw>
    </a:effectLst>
  </c:spPr>
  <c:txPr>
    <a:bodyPr/>
    <a:lstStyle/>
    <a:p>
      <a:pPr>
        <a:defRPr sz="1200" b="0"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2">
    <c:autoUpdate val="0"/>
  </c:externalData>
  <c:userShapes r:id="rId3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Figure </a:t>
            </a:r>
            <a:r>
              <a:rPr lang="en-US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30</a:t>
            </a: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: Oil Price and Index of Commodity Prices 
</a:t>
            </a:r>
            <a:r>
              <a:rPr lang="en-US" sz="1200" b="0" dirty="0">
                <a:latin typeface="Segoe UI" panose="020B0502040204020203" pitchFamily="34" charset="0"/>
                <a:cs typeface="Segoe UI" panose="020B0502040204020203" pitchFamily="34" charset="0"/>
              </a:rPr>
              <a:t>July 2025 - July 2026</a:t>
            </a:r>
          </a:p>
        </c:rich>
      </c:tx>
      <c:layout>
        <c:manualLayout>
          <c:xMode val="edge"/>
          <c:yMode val="edge"/>
          <c:x val="0.30068052664403988"/>
          <c:y val="0"/>
        </c:manualLayout>
      </c:layout>
      <c:overlay val="1"/>
      <c:spPr>
        <a:noFill/>
      </c:spPr>
    </c:title>
    <c:autoTitleDeleted val="0"/>
    <c:plotArea>
      <c:layout>
        <c:manualLayout>
          <c:layoutTarget val="inner"/>
          <c:xMode val="edge"/>
          <c:yMode val="edge"/>
          <c:x val="5.9979317476732158E-2"/>
          <c:y val="0.14029569536131217"/>
          <c:w val="0.90132327886258812"/>
          <c:h val="0.69376547628516128"/>
        </c:manualLayout>
      </c:layout>
      <c:lineChart>
        <c:grouping val="standard"/>
        <c:varyColors val="0"/>
        <c:ser>
          <c:idx val="1"/>
          <c:order val="0"/>
          <c:tx>
            <c:strRef>
              <c:f>'Figure 20 data'!$G$3</c:f>
              <c:strCache>
                <c:ptCount val="1"/>
                <c:pt idx="0">
                  <c:v>Commodities excluding energy</c:v>
                </c:pt>
              </c:strCache>
            </c:strRef>
          </c:tx>
          <c:spPr>
            <a:ln w="22225">
              <a:solidFill>
                <a:srgbClr val="008DA3"/>
              </a:solidFill>
              <a:prstDash val="solid"/>
            </a:ln>
          </c:spPr>
          <c:marker>
            <c:symbol val="none"/>
          </c:marker>
          <c:cat>
            <c:numRef>
              <c:f>'Figure 20 data'!$F$4:$F$4000</c:f>
              <c:numCache>
                <c:formatCode>m/d/yyyy</c:formatCode>
                <c:ptCount val="3997"/>
                <c:pt idx="0">
                  <c:v>45859</c:v>
                </c:pt>
                <c:pt idx="1">
                  <c:v>45860</c:v>
                </c:pt>
                <c:pt idx="2">
                  <c:v>45861</c:v>
                </c:pt>
                <c:pt idx="3">
                  <c:v>45862</c:v>
                </c:pt>
                <c:pt idx="4">
                  <c:v>45863</c:v>
                </c:pt>
                <c:pt idx="5">
                  <c:v>45864</c:v>
                </c:pt>
                <c:pt idx="6">
                  <c:v>45865</c:v>
                </c:pt>
                <c:pt idx="7">
                  <c:v>45866</c:v>
                </c:pt>
                <c:pt idx="8">
                  <c:v>45867</c:v>
                </c:pt>
                <c:pt idx="9">
                  <c:v>45868</c:v>
                </c:pt>
                <c:pt idx="10">
                  <c:v>45869</c:v>
                </c:pt>
                <c:pt idx="11">
                  <c:v>45870</c:v>
                </c:pt>
                <c:pt idx="12">
                  <c:v>45871</c:v>
                </c:pt>
                <c:pt idx="13">
                  <c:v>45872</c:v>
                </c:pt>
                <c:pt idx="14">
                  <c:v>45873</c:v>
                </c:pt>
                <c:pt idx="15">
                  <c:v>45874</c:v>
                </c:pt>
                <c:pt idx="16">
                  <c:v>45875</c:v>
                </c:pt>
                <c:pt idx="17">
                  <c:v>45876</c:v>
                </c:pt>
                <c:pt idx="18">
                  <c:v>45877</c:v>
                </c:pt>
                <c:pt idx="19">
                  <c:v>45878</c:v>
                </c:pt>
                <c:pt idx="20">
                  <c:v>45879</c:v>
                </c:pt>
                <c:pt idx="21">
                  <c:v>45880</c:v>
                </c:pt>
                <c:pt idx="22">
                  <c:v>45881</c:v>
                </c:pt>
                <c:pt idx="23">
                  <c:v>45882</c:v>
                </c:pt>
                <c:pt idx="24">
                  <c:v>45883</c:v>
                </c:pt>
                <c:pt idx="25">
                  <c:v>45884</c:v>
                </c:pt>
                <c:pt idx="26">
                  <c:v>45885</c:v>
                </c:pt>
                <c:pt idx="27">
                  <c:v>45886</c:v>
                </c:pt>
                <c:pt idx="28">
                  <c:v>45887</c:v>
                </c:pt>
                <c:pt idx="29">
                  <c:v>45888</c:v>
                </c:pt>
                <c:pt idx="30">
                  <c:v>45889</c:v>
                </c:pt>
                <c:pt idx="31">
                  <c:v>45890</c:v>
                </c:pt>
                <c:pt idx="32">
                  <c:v>45891</c:v>
                </c:pt>
                <c:pt idx="33">
                  <c:v>45892</c:v>
                </c:pt>
                <c:pt idx="34">
                  <c:v>45893</c:v>
                </c:pt>
                <c:pt idx="35">
                  <c:v>45894</c:v>
                </c:pt>
                <c:pt idx="36">
                  <c:v>45895</c:v>
                </c:pt>
                <c:pt idx="37">
                  <c:v>45896</c:v>
                </c:pt>
                <c:pt idx="38">
                  <c:v>45897</c:v>
                </c:pt>
                <c:pt idx="39">
                  <c:v>45898</c:v>
                </c:pt>
                <c:pt idx="40">
                  <c:v>45899</c:v>
                </c:pt>
                <c:pt idx="41">
                  <c:v>45900</c:v>
                </c:pt>
                <c:pt idx="42">
                  <c:v>45901</c:v>
                </c:pt>
                <c:pt idx="43">
                  <c:v>45902</c:v>
                </c:pt>
                <c:pt idx="44">
                  <c:v>45903</c:v>
                </c:pt>
                <c:pt idx="45">
                  <c:v>45904</c:v>
                </c:pt>
                <c:pt idx="46">
                  <c:v>45905</c:v>
                </c:pt>
                <c:pt idx="47">
                  <c:v>45906</c:v>
                </c:pt>
                <c:pt idx="48">
                  <c:v>45907</c:v>
                </c:pt>
                <c:pt idx="49">
                  <c:v>45908</c:v>
                </c:pt>
                <c:pt idx="50">
                  <c:v>45909</c:v>
                </c:pt>
                <c:pt idx="51">
                  <c:v>45910</c:v>
                </c:pt>
                <c:pt idx="52">
                  <c:v>45911</c:v>
                </c:pt>
                <c:pt idx="53">
                  <c:v>45912</c:v>
                </c:pt>
                <c:pt idx="54">
                  <c:v>45913</c:v>
                </c:pt>
                <c:pt idx="55">
                  <c:v>45914</c:v>
                </c:pt>
                <c:pt idx="56">
                  <c:v>45915</c:v>
                </c:pt>
                <c:pt idx="57">
                  <c:v>45916</c:v>
                </c:pt>
                <c:pt idx="58">
                  <c:v>45917</c:v>
                </c:pt>
                <c:pt idx="59">
                  <c:v>45918</c:v>
                </c:pt>
                <c:pt idx="60">
                  <c:v>45919</c:v>
                </c:pt>
                <c:pt idx="61">
                  <c:v>45920</c:v>
                </c:pt>
                <c:pt idx="62">
                  <c:v>45921</c:v>
                </c:pt>
                <c:pt idx="63">
                  <c:v>45922</c:v>
                </c:pt>
                <c:pt idx="64">
                  <c:v>45923</c:v>
                </c:pt>
                <c:pt idx="65">
                  <c:v>45924</c:v>
                </c:pt>
                <c:pt idx="66">
                  <c:v>45925</c:v>
                </c:pt>
                <c:pt idx="67">
                  <c:v>45926</c:v>
                </c:pt>
                <c:pt idx="68">
                  <c:v>45927</c:v>
                </c:pt>
                <c:pt idx="69">
                  <c:v>45928</c:v>
                </c:pt>
                <c:pt idx="70">
                  <c:v>45929</c:v>
                </c:pt>
                <c:pt idx="71">
                  <c:v>45930</c:v>
                </c:pt>
                <c:pt idx="72">
                  <c:v>45931</c:v>
                </c:pt>
                <c:pt idx="73">
                  <c:v>45932</c:v>
                </c:pt>
                <c:pt idx="74">
                  <c:v>45933</c:v>
                </c:pt>
                <c:pt idx="75">
                  <c:v>45934</c:v>
                </c:pt>
                <c:pt idx="76">
                  <c:v>45935</c:v>
                </c:pt>
                <c:pt idx="77">
                  <c:v>45936</c:v>
                </c:pt>
                <c:pt idx="78">
                  <c:v>45937</c:v>
                </c:pt>
                <c:pt idx="79">
                  <c:v>45938</c:v>
                </c:pt>
                <c:pt idx="80">
                  <c:v>45939</c:v>
                </c:pt>
                <c:pt idx="81">
                  <c:v>45940</c:v>
                </c:pt>
                <c:pt idx="82">
                  <c:v>45941</c:v>
                </c:pt>
                <c:pt idx="83">
                  <c:v>45942</c:v>
                </c:pt>
                <c:pt idx="84">
                  <c:v>45943</c:v>
                </c:pt>
                <c:pt idx="85">
                  <c:v>45944</c:v>
                </c:pt>
                <c:pt idx="86">
                  <c:v>45945</c:v>
                </c:pt>
                <c:pt idx="87">
                  <c:v>45946</c:v>
                </c:pt>
                <c:pt idx="88">
                  <c:v>45947</c:v>
                </c:pt>
                <c:pt idx="89">
                  <c:v>45948</c:v>
                </c:pt>
                <c:pt idx="90">
                  <c:v>45949</c:v>
                </c:pt>
                <c:pt idx="91">
                  <c:v>45950</c:v>
                </c:pt>
                <c:pt idx="92">
                  <c:v>45951</c:v>
                </c:pt>
                <c:pt idx="93">
                  <c:v>45952</c:v>
                </c:pt>
                <c:pt idx="94">
                  <c:v>45953</c:v>
                </c:pt>
                <c:pt idx="95">
                  <c:v>45954</c:v>
                </c:pt>
                <c:pt idx="96">
                  <c:v>45955</c:v>
                </c:pt>
                <c:pt idx="97">
                  <c:v>45956</c:v>
                </c:pt>
                <c:pt idx="98">
                  <c:v>45957</c:v>
                </c:pt>
                <c:pt idx="99">
                  <c:v>45958</c:v>
                </c:pt>
                <c:pt idx="100">
                  <c:v>45959</c:v>
                </c:pt>
                <c:pt idx="101">
                  <c:v>45960</c:v>
                </c:pt>
                <c:pt idx="102">
                  <c:v>45961</c:v>
                </c:pt>
                <c:pt idx="103">
                  <c:v>45962</c:v>
                </c:pt>
                <c:pt idx="104">
                  <c:v>45963</c:v>
                </c:pt>
                <c:pt idx="105">
                  <c:v>45964</c:v>
                </c:pt>
                <c:pt idx="106">
                  <c:v>45965</c:v>
                </c:pt>
                <c:pt idx="107">
                  <c:v>45966</c:v>
                </c:pt>
                <c:pt idx="108">
                  <c:v>45967</c:v>
                </c:pt>
                <c:pt idx="109">
                  <c:v>45968</c:v>
                </c:pt>
                <c:pt idx="110">
                  <c:v>45969</c:v>
                </c:pt>
                <c:pt idx="111">
                  <c:v>45970</c:v>
                </c:pt>
                <c:pt idx="112">
                  <c:v>45971</c:v>
                </c:pt>
                <c:pt idx="113">
                  <c:v>45972</c:v>
                </c:pt>
                <c:pt idx="114">
                  <c:v>45973</c:v>
                </c:pt>
                <c:pt idx="115">
                  <c:v>45974</c:v>
                </c:pt>
                <c:pt idx="116">
                  <c:v>45975</c:v>
                </c:pt>
                <c:pt idx="117">
                  <c:v>45976</c:v>
                </c:pt>
                <c:pt idx="118">
                  <c:v>45977</c:v>
                </c:pt>
                <c:pt idx="119">
                  <c:v>45978</c:v>
                </c:pt>
                <c:pt idx="120">
                  <c:v>45979</c:v>
                </c:pt>
                <c:pt idx="121">
                  <c:v>45980</c:v>
                </c:pt>
                <c:pt idx="122">
                  <c:v>45981</c:v>
                </c:pt>
                <c:pt idx="123">
                  <c:v>45982</c:v>
                </c:pt>
                <c:pt idx="124">
                  <c:v>45983</c:v>
                </c:pt>
                <c:pt idx="125">
                  <c:v>45984</c:v>
                </c:pt>
                <c:pt idx="126">
                  <c:v>45985</c:v>
                </c:pt>
                <c:pt idx="127">
                  <c:v>45986</c:v>
                </c:pt>
                <c:pt idx="128">
                  <c:v>45987</c:v>
                </c:pt>
                <c:pt idx="129">
                  <c:v>45988</c:v>
                </c:pt>
                <c:pt idx="130">
                  <c:v>45989</c:v>
                </c:pt>
                <c:pt idx="131">
                  <c:v>45990</c:v>
                </c:pt>
                <c:pt idx="132">
                  <c:v>45991</c:v>
                </c:pt>
                <c:pt idx="133">
                  <c:v>45992</c:v>
                </c:pt>
                <c:pt idx="134">
                  <c:v>45993</c:v>
                </c:pt>
                <c:pt idx="135">
                  <c:v>45994</c:v>
                </c:pt>
                <c:pt idx="136">
                  <c:v>45995</c:v>
                </c:pt>
                <c:pt idx="137">
                  <c:v>45996</c:v>
                </c:pt>
                <c:pt idx="138">
                  <c:v>45997</c:v>
                </c:pt>
                <c:pt idx="139">
                  <c:v>45998</c:v>
                </c:pt>
                <c:pt idx="140">
                  <c:v>45999</c:v>
                </c:pt>
                <c:pt idx="141">
                  <c:v>46000</c:v>
                </c:pt>
                <c:pt idx="142">
                  <c:v>46001</c:v>
                </c:pt>
                <c:pt idx="143">
                  <c:v>46002</c:v>
                </c:pt>
                <c:pt idx="144">
                  <c:v>46003</c:v>
                </c:pt>
                <c:pt idx="145">
                  <c:v>46004</c:v>
                </c:pt>
                <c:pt idx="146">
                  <c:v>46005</c:v>
                </c:pt>
                <c:pt idx="147">
                  <c:v>46006</c:v>
                </c:pt>
                <c:pt idx="148">
                  <c:v>46007</c:v>
                </c:pt>
                <c:pt idx="149">
                  <c:v>46008</c:v>
                </c:pt>
                <c:pt idx="150">
                  <c:v>46009</c:v>
                </c:pt>
                <c:pt idx="151">
                  <c:v>46010</c:v>
                </c:pt>
                <c:pt idx="152">
                  <c:v>46011</c:v>
                </c:pt>
                <c:pt idx="153">
                  <c:v>46012</c:v>
                </c:pt>
                <c:pt idx="154">
                  <c:v>46013</c:v>
                </c:pt>
                <c:pt idx="155">
                  <c:v>46014</c:v>
                </c:pt>
                <c:pt idx="156">
                  <c:v>46015</c:v>
                </c:pt>
                <c:pt idx="157">
                  <c:v>46016</c:v>
                </c:pt>
                <c:pt idx="158">
                  <c:v>46017</c:v>
                </c:pt>
                <c:pt idx="159">
                  <c:v>46018</c:v>
                </c:pt>
                <c:pt idx="160">
                  <c:v>46019</c:v>
                </c:pt>
                <c:pt idx="161">
                  <c:v>46020</c:v>
                </c:pt>
                <c:pt idx="162">
                  <c:v>46021</c:v>
                </c:pt>
                <c:pt idx="163">
                  <c:v>46022</c:v>
                </c:pt>
                <c:pt idx="164">
                  <c:v>46023</c:v>
                </c:pt>
                <c:pt idx="165">
                  <c:v>46024</c:v>
                </c:pt>
                <c:pt idx="166">
                  <c:v>46025</c:v>
                </c:pt>
                <c:pt idx="167">
                  <c:v>46026</c:v>
                </c:pt>
                <c:pt idx="168">
                  <c:v>46027</c:v>
                </c:pt>
                <c:pt idx="169">
                  <c:v>46028</c:v>
                </c:pt>
                <c:pt idx="170">
                  <c:v>46029</c:v>
                </c:pt>
                <c:pt idx="171">
                  <c:v>46030</c:v>
                </c:pt>
                <c:pt idx="172">
                  <c:v>46031</c:v>
                </c:pt>
                <c:pt idx="173">
                  <c:v>46032</c:v>
                </c:pt>
                <c:pt idx="174">
                  <c:v>46033</c:v>
                </c:pt>
                <c:pt idx="175">
                  <c:v>46034</c:v>
                </c:pt>
                <c:pt idx="176">
                  <c:v>46035</c:v>
                </c:pt>
                <c:pt idx="177">
                  <c:v>46036</c:v>
                </c:pt>
                <c:pt idx="178">
                  <c:v>46037</c:v>
                </c:pt>
                <c:pt idx="179">
                  <c:v>46038</c:v>
                </c:pt>
                <c:pt idx="180">
                  <c:v>46039</c:v>
                </c:pt>
                <c:pt idx="181">
                  <c:v>46040</c:v>
                </c:pt>
                <c:pt idx="182">
                  <c:v>46041</c:v>
                </c:pt>
                <c:pt idx="183">
                  <c:v>46042</c:v>
                </c:pt>
                <c:pt idx="184">
                  <c:v>46043</c:v>
                </c:pt>
                <c:pt idx="185">
                  <c:v>46044</c:v>
                </c:pt>
                <c:pt idx="186">
                  <c:v>46045</c:v>
                </c:pt>
                <c:pt idx="187">
                  <c:v>46046</c:v>
                </c:pt>
                <c:pt idx="188">
                  <c:v>46047</c:v>
                </c:pt>
                <c:pt idx="189">
                  <c:v>46048</c:v>
                </c:pt>
                <c:pt idx="190">
                  <c:v>46049</c:v>
                </c:pt>
                <c:pt idx="191">
                  <c:v>46050</c:v>
                </c:pt>
                <c:pt idx="192">
                  <c:v>46051</c:v>
                </c:pt>
                <c:pt idx="193">
                  <c:v>46052</c:v>
                </c:pt>
                <c:pt idx="194">
                  <c:v>46053</c:v>
                </c:pt>
                <c:pt idx="195">
                  <c:v>46054</c:v>
                </c:pt>
                <c:pt idx="196">
                  <c:v>46055</c:v>
                </c:pt>
                <c:pt idx="197">
                  <c:v>46056</c:v>
                </c:pt>
                <c:pt idx="198">
                  <c:v>46057</c:v>
                </c:pt>
                <c:pt idx="199">
                  <c:v>46058</c:v>
                </c:pt>
                <c:pt idx="200">
                  <c:v>46059</c:v>
                </c:pt>
                <c:pt idx="201">
                  <c:v>46060</c:v>
                </c:pt>
                <c:pt idx="202">
                  <c:v>46061</c:v>
                </c:pt>
                <c:pt idx="203">
                  <c:v>46062</c:v>
                </c:pt>
                <c:pt idx="204">
                  <c:v>46063</c:v>
                </c:pt>
                <c:pt idx="205">
                  <c:v>46064</c:v>
                </c:pt>
                <c:pt idx="206">
                  <c:v>46065</c:v>
                </c:pt>
                <c:pt idx="207">
                  <c:v>46066</c:v>
                </c:pt>
                <c:pt idx="208">
                  <c:v>46067</c:v>
                </c:pt>
                <c:pt idx="209">
                  <c:v>46068</c:v>
                </c:pt>
                <c:pt idx="210">
                  <c:v>46069</c:v>
                </c:pt>
                <c:pt idx="211">
                  <c:v>46070</c:v>
                </c:pt>
                <c:pt idx="212">
                  <c:v>46071</c:v>
                </c:pt>
                <c:pt idx="213">
                  <c:v>46072</c:v>
                </c:pt>
                <c:pt idx="214">
                  <c:v>46073</c:v>
                </c:pt>
                <c:pt idx="215">
                  <c:v>46074</c:v>
                </c:pt>
                <c:pt idx="216">
                  <c:v>46075</c:v>
                </c:pt>
                <c:pt idx="217">
                  <c:v>46076</c:v>
                </c:pt>
                <c:pt idx="218">
                  <c:v>46077</c:v>
                </c:pt>
                <c:pt idx="219">
                  <c:v>46078</c:v>
                </c:pt>
                <c:pt idx="220">
                  <c:v>46079</c:v>
                </c:pt>
                <c:pt idx="221">
                  <c:v>46080</c:v>
                </c:pt>
                <c:pt idx="222">
                  <c:v>46081</c:v>
                </c:pt>
                <c:pt idx="223">
                  <c:v>46082</c:v>
                </c:pt>
                <c:pt idx="224">
                  <c:v>46083</c:v>
                </c:pt>
                <c:pt idx="225">
                  <c:v>46084</c:v>
                </c:pt>
                <c:pt idx="226">
                  <c:v>46085</c:v>
                </c:pt>
                <c:pt idx="227">
                  <c:v>46086</c:v>
                </c:pt>
                <c:pt idx="228">
                  <c:v>46087</c:v>
                </c:pt>
                <c:pt idx="229">
                  <c:v>46088</c:v>
                </c:pt>
                <c:pt idx="230">
                  <c:v>46089</c:v>
                </c:pt>
                <c:pt idx="231">
                  <c:v>46090</c:v>
                </c:pt>
                <c:pt idx="232">
                  <c:v>46091</c:v>
                </c:pt>
                <c:pt idx="233">
                  <c:v>46092</c:v>
                </c:pt>
                <c:pt idx="234">
                  <c:v>46093</c:v>
                </c:pt>
                <c:pt idx="235">
                  <c:v>46094</c:v>
                </c:pt>
                <c:pt idx="236">
                  <c:v>46095</c:v>
                </c:pt>
                <c:pt idx="237">
                  <c:v>46096</c:v>
                </c:pt>
                <c:pt idx="238">
                  <c:v>46097</c:v>
                </c:pt>
                <c:pt idx="239">
                  <c:v>46098</c:v>
                </c:pt>
                <c:pt idx="240">
                  <c:v>46099</c:v>
                </c:pt>
                <c:pt idx="241">
                  <c:v>46100</c:v>
                </c:pt>
                <c:pt idx="242">
                  <c:v>46101</c:v>
                </c:pt>
                <c:pt idx="243">
                  <c:v>46102</c:v>
                </c:pt>
                <c:pt idx="244">
                  <c:v>46103</c:v>
                </c:pt>
                <c:pt idx="245">
                  <c:v>46104</c:v>
                </c:pt>
                <c:pt idx="246">
                  <c:v>46105</c:v>
                </c:pt>
                <c:pt idx="247">
                  <c:v>46106</c:v>
                </c:pt>
                <c:pt idx="248">
                  <c:v>46107</c:v>
                </c:pt>
                <c:pt idx="249">
                  <c:v>46108</c:v>
                </c:pt>
                <c:pt idx="250">
                  <c:v>46109</c:v>
                </c:pt>
                <c:pt idx="251">
                  <c:v>46110</c:v>
                </c:pt>
                <c:pt idx="252">
                  <c:v>46111</c:v>
                </c:pt>
                <c:pt idx="253">
                  <c:v>46112</c:v>
                </c:pt>
                <c:pt idx="254">
                  <c:v>46113</c:v>
                </c:pt>
                <c:pt idx="255">
                  <c:v>46114</c:v>
                </c:pt>
                <c:pt idx="256">
                  <c:v>46115</c:v>
                </c:pt>
                <c:pt idx="257">
                  <c:v>46116</c:v>
                </c:pt>
                <c:pt idx="258">
                  <c:v>46117</c:v>
                </c:pt>
                <c:pt idx="259">
                  <c:v>46118</c:v>
                </c:pt>
                <c:pt idx="260">
                  <c:v>46119</c:v>
                </c:pt>
                <c:pt idx="261">
                  <c:v>46120</c:v>
                </c:pt>
                <c:pt idx="262">
                  <c:v>46121</c:v>
                </c:pt>
                <c:pt idx="263">
                  <c:v>46122</c:v>
                </c:pt>
                <c:pt idx="264">
                  <c:v>46123</c:v>
                </c:pt>
                <c:pt idx="265">
                  <c:v>46124</c:v>
                </c:pt>
                <c:pt idx="266">
                  <c:v>46125</c:v>
                </c:pt>
                <c:pt idx="267">
                  <c:v>46126</c:v>
                </c:pt>
                <c:pt idx="268">
                  <c:v>46127</c:v>
                </c:pt>
                <c:pt idx="269">
                  <c:v>46128</c:v>
                </c:pt>
                <c:pt idx="270">
                  <c:v>46129</c:v>
                </c:pt>
                <c:pt idx="271">
                  <c:v>46130</c:v>
                </c:pt>
                <c:pt idx="272">
                  <c:v>46131</c:v>
                </c:pt>
                <c:pt idx="273">
                  <c:v>46132</c:v>
                </c:pt>
                <c:pt idx="274">
                  <c:v>46133</c:v>
                </c:pt>
                <c:pt idx="275">
                  <c:v>46134</c:v>
                </c:pt>
                <c:pt idx="276">
                  <c:v>46135</c:v>
                </c:pt>
                <c:pt idx="277">
                  <c:v>46136</c:v>
                </c:pt>
                <c:pt idx="278">
                  <c:v>46137</c:v>
                </c:pt>
                <c:pt idx="279">
                  <c:v>46138</c:v>
                </c:pt>
                <c:pt idx="280">
                  <c:v>46139</c:v>
                </c:pt>
                <c:pt idx="281">
                  <c:v>46140</c:v>
                </c:pt>
                <c:pt idx="282">
                  <c:v>46141</c:v>
                </c:pt>
                <c:pt idx="283">
                  <c:v>46142</c:v>
                </c:pt>
                <c:pt idx="284">
                  <c:v>46143</c:v>
                </c:pt>
                <c:pt idx="285">
                  <c:v>46144</c:v>
                </c:pt>
                <c:pt idx="286">
                  <c:v>46145</c:v>
                </c:pt>
                <c:pt idx="287">
                  <c:v>46146</c:v>
                </c:pt>
                <c:pt idx="288">
                  <c:v>46147</c:v>
                </c:pt>
                <c:pt idx="289">
                  <c:v>46148</c:v>
                </c:pt>
                <c:pt idx="290">
                  <c:v>46149</c:v>
                </c:pt>
                <c:pt idx="291">
                  <c:v>46150</c:v>
                </c:pt>
                <c:pt idx="292">
                  <c:v>46151</c:v>
                </c:pt>
                <c:pt idx="293">
                  <c:v>46152</c:v>
                </c:pt>
                <c:pt idx="294">
                  <c:v>46153</c:v>
                </c:pt>
                <c:pt idx="295">
                  <c:v>46154</c:v>
                </c:pt>
                <c:pt idx="296">
                  <c:v>46155</c:v>
                </c:pt>
                <c:pt idx="297">
                  <c:v>46156</c:v>
                </c:pt>
                <c:pt idx="298">
                  <c:v>46157</c:v>
                </c:pt>
                <c:pt idx="299">
                  <c:v>46158</c:v>
                </c:pt>
                <c:pt idx="300">
                  <c:v>46159</c:v>
                </c:pt>
                <c:pt idx="301">
                  <c:v>46160</c:v>
                </c:pt>
                <c:pt idx="302">
                  <c:v>46161</c:v>
                </c:pt>
                <c:pt idx="303">
                  <c:v>46162</c:v>
                </c:pt>
                <c:pt idx="304">
                  <c:v>46163</c:v>
                </c:pt>
                <c:pt idx="305">
                  <c:v>46164</c:v>
                </c:pt>
                <c:pt idx="306">
                  <c:v>46165</c:v>
                </c:pt>
                <c:pt idx="307">
                  <c:v>46166</c:v>
                </c:pt>
                <c:pt idx="308">
                  <c:v>46167</c:v>
                </c:pt>
                <c:pt idx="309">
                  <c:v>46168</c:v>
                </c:pt>
                <c:pt idx="310">
                  <c:v>46169</c:v>
                </c:pt>
                <c:pt idx="311">
                  <c:v>46170</c:v>
                </c:pt>
                <c:pt idx="312">
                  <c:v>46171</c:v>
                </c:pt>
                <c:pt idx="313">
                  <c:v>46172</c:v>
                </c:pt>
                <c:pt idx="314">
                  <c:v>46173</c:v>
                </c:pt>
                <c:pt idx="315">
                  <c:v>46174</c:v>
                </c:pt>
                <c:pt idx="316">
                  <c:v>46175</c:v>
                </c:pt>
                <c:pt idx="317">
                  <c:v>46176</c:v>
                </c:pt>
                <c:pt idx="318">
                  <c:v>46177</c:v>
                </c:pt>
                <c:pt idx="319">
                  <c:v>46178</c:v>
                </c:pt>
                <c:pt idx="320">
                  <c:v>46179</c:v>
                </c:pt>
                <c:pt idx="321">
                  <c:v>46180</c:v>
                </c:pt>
                <c:pt idx="322">
                  <c:v>46181</c:v>
                </c:pt>
                <c:pt idx="323">
                  <c:v>46182</c:v>
                </c:pt>
                <c:pt idx="324">
                  <c:v>46183</c:v>
                </c:pt>
                <c:pt idx="325">
                  <c:v>46184</c:v>
                </c:pt>
                <c:pt idx="326">
                  <c:v>46185</c:v>
                </c:pt>
                <c:pt idx="327">
                  <c:v>46186</c:v>
                </c:pt>
                <c:pt idx="328">
                  <c:v>46187</c:v>
                </c:pt>
                <c:pt idx="329">
                  <c:v>46188</c:v>
                </c:pt>
                <c:pt idx="330">
                  <c:v>46189</c:v>
                </c:pt>
                <c:pt idx="331">
                  <c:v>46190</c:v>
                </c:pt>
                <c:pt idx="332">
                  <c:v>46191</c:v>
                </c:pt>
                <c:pt idx="333">
                  <c:v>46192</c:v>
                </c:pt>
                <c:pt idx="334">
                  <c:v>46193</c:v>
                </c:pt>
                <c:pt idx="335">
                  <c:v>46194</c:v>
                </c:pt>
                <c:pt idx="336">
                  <c:v>46195</c:v>
                </c:pt>
                <c:pt idx="337">
                  <c:v>46196</c:v>
                </c:pt>
                <c:pt idx="338">
                  <c:v>46197</c:v>
                </c:pt>
                <c:pt idx="339">
                  <c:v>46198</c:v>
                </c:pt>
                <c:pt idx="340">
                  <c:v>46199</c:v>
                </c:pt>
                <c:pt idx="341">
                  <c:v>46200</c:v>
                </c:pt>
                <c:pt idx="342">
                  <c:v>46201</c:v>
                </c:pt>
                <c:pt idx="343">
                  <c:v>46202</c:v>
                </c:pt>
                <c:pt idx="344">
                  <c:v>46203</c:v>
                </c:pt>
                <c:pt idx="345">
                  <c:v>46204</c:v>
                </c:pt>
                <c:pt idx="346">
                  <c:v>46205</c:v>
                </c:pt>
                <c:pt idx="347">
                  <c:v>46206</c:v>
                </c:pt>
                <c:pt idx="366">
                  <c:v>1</c:v>
                </c:pt>
                <c:pt idx="367">
                  <c:v>2</c:v>
                </c:pt>
                <c:pt idx="368">
                  <c:v>3</c:v>
                </c:pt>
                <c:pt idx="369">
                  <c:v>4</c:v>
                </c:pt>
                <c:pt idx="370">
                  <c:v>5</c:v>
                </c:pt>
                <c:pt idx="371">
                  <c:v>6</c:v>
                </c:pt>
                <c:pt idx="372">
                  <c:v>7</c:v>
                </c:pt>
                <c:pt idx="373">
                  <c:v>8</c:v>
                </c:pt>
                <c:pt idx="374">
                  <c:v>9</c:v>
                </c:pt>
                <c:pt idx="375">
                  <c:v>10</c:v>
                </c:pt>
                <c:pt idx="376">
                  <c:v>11</c:v>
                </c:pt>
                <c:pt idx="377">
                  <c:v>12</c:v>
                </c:pt>
                <c:pt idx="378">
                  <c:v>13</c:v>
                </c:pt>
                <c:pt idx="379">
                  <c:v>14</c:v>
                </c:pt>
                <c:pt idx="380">
                  <c:v>15</c:v>
                </c:pt>
                <c:pt idx="381">
                  <c:v>16</c:v>
                </c:pt>
                <c:pt idx="382">
                  <c:v>17</c:v>
                </c:pt>
                <c:pt idx="383">
                  <c:v>18</c:v>
                </c:pt>
                <c:pt idx="384">
                  <c:v>19</c:v>
                </c:pt>
                <c:pt idx="385">
                  <c:v>20</c:v>
                </c:pt>
                <c:pt idx="386">
                  <c:v>21</c:v>
                </c:pt>
                <c:pt idx="387">
                  <c:v>22</c:v>
                </c:pt>
                <c:pt idx="388">
                  <c:v>23</c:v>
                </c:pt>
                <c:pt idx="389">
                  <c:v>24</c:v>
                </c:pt>
                <c:pt idx="390">
                  <c:v>25</c:v>
                </c:pt>
                <c:pt idx="391">
                  <c:v>26</c:v>
                </c:pt>
                <c:pt idx="392">
                  <c:v>27</c:v>
                </c:pt>
                <c:pt idx="393">
                  <c:v>28</c:v>
                </c:pt>
                <c:pt idx="394">
                  <c:v>29</c:v>
                </c:pt>
                <c:pt idx="395">
                  <c:v>30</c:v>
                </c:pt>
                <c:pt idx="396">
                  <c:v>31</c:v>
                </c:pt>
                <c:pt idx="397">
                  <c:v>32</c:v>
                </c:pt>
                <c:pt idx="398">
                  <c:v>33</c:v>
                </c:pt>
                <c:pt idx="399">
                  <c:v>34</c:v>
                </c:pt>
                <c:pt idx="400">
                  <c:v>35</c:v>
                </c:pt>
                <c:pt idx="401">
                  <c:v>36</c:v>
                </c:pt>
                <c:pt idx="402">
                  <c:v>37</c:v>
                </c:pt>
                <c:pt idx="403">
                  <c:v>38</c:v>
                </c:pt>
                <c:pt idx="404">
                  <c:v>39</c:v>
                </c:pt>
                <c:pt idx="405">
                  <c:v>40</c:v>
                </c:pt>
                <c:pt idx="406">
                  <c:v>41</c:v>
                </c:pt>
                <c:pt idx="407">
                  <c:v>42</c:v>
                </c:pt>
                <c:pt idx="408">
                  <c:v>43</c:v>
                </c:pt>
                <c:pt idx="409">
                  <c:v>44</c:v>
                </c:pt>
                <c:pt idx="410">
                  <c:v>45</c:v>
                </c:pt>
                <c:pt idx="411">
                  <c:v>46</c:v>
                </c:pt>
                <c:pt idx="412">
                  <c:v>47</c:v>
                </c:pt>
                <c:pt idx="413">
                  <c:v>48</c:v>
                </c:pt>
                <c:pt idx="414">
                  <c:v>49</c:v>
                </c:pt>
                <c:pt idx="415">
                  <c:v>50</c:v>
                </c:pt>
                <c:pt idx="416">
                  <c:v>51</c:v>
                </c:pt>
                <c:pt idx="417">
                  <c:v>52</c:v>
                </c:pt>
                <c:pt idx="418">
                  <c:v>53</c:v>
                </c:pt>
                <c:pt idx="419">
                  <c:v>54</c:v>
                </c:pt>
                <c:pt idx="420">
                  <c:v>55</c:v>
                </c:pt>
                <c:pt idx="421">
                  <c:v>56</c:v>
                </c:pt>
                <c:pt idx="422">
                  <c:v>57</c:v>
                </c:pt>
                <c:pt idx="423">
                  <c:v>58</c:v>
                </c:pt>
                <c:pt idx="424">
                  <c:v>59</c:v>
                </c:pt>
                <c:pt idx="425">
                  <c:v>60</c:v>
                </c:pt>
                <c:pt idx="426">
                  <c:v>61</c:v>
                </c:pt>
                <c:pt idx="427">
                  <c:v>62</c:v>
                </c:pt>
                <c:pt idx="428">
                  <c:v>63</c:v>
                </c:pt>
                <c:pt idx="429">
                  <c:v>64</c:v>
                </c:pt>
                <c:pt idx="430">
                  <c:v>65</c:v>
                </c:pt>
                <c:pt idx="431">
                  <c:v>66</c:v>
                </c:pt>
                <c:pt idx="432">
                  <c:v>67</c:v>
                </c:pt>
                <c:pt idx="433">
                  <c:v>68</c:v>
                </c:pt>
                <c:pt idx="434">
                  <c:v>69</c:v>
                </c:pt>
                <c:pt idx="435">
                  <c:v>70</c:v>
                </c:pt>
                <c:pt idx="436">
                  <c:v>71</c:v>
                </c:pt>
                <c:pt idx="437">
                  <c:v>72</c:v>
                </c:pt>
                <c:pt idx="438">
                  <c:v>73</c:v>
                </c:pt>
                <c:pt idx="439">
                  <c:v>74</c:v>
                </c:pt>
                <c:pt idx="440">
                  <c:v>75</c:v>
                </c:pt>
                <c:pt idx="441">
                  <c:v>76</c:v>
                </c:pt>
                <c:pt idx="442">
                  <c:v>77</c:v>
                </c:pt>
                <c:pt idx="443">
                  <c:v>78</c:v>
                </c:pt>
                <c:pt idx="444">
                  <c:v>79</c:v>
                </c:pt>
                <c:pt idx="445">
                  <c:v>80</c:v>
                </c:pt>
                <c:pt idx="446">
                  <c:v>81</c:v>
                </c:pt>
                <c:pt idx="447">
                  <c:v>82</c:v>
                </c:pt>
                <c:pt idx="448">
                  <c:v>83</c:v>
                </c:pt>
                <c:pt idx="449">
                  <c:v>84</c:v>
                </c:pt>
                <c:pt idx="450">
                  <c:v>85</c:v>
                </c:pt>
                <c:pt idx="451">
                  <c:v>86</c:v>
                </c:pt>
                <c:pt idx="452">
                  <c:v>87</c:v>
                </c:pt>
                <c:pt idx="453">
                  <c:v>88</c:v>
                </c:pt>
                <c:pt idx="454">
                  <c:v>89</c:v>
                </c:pt>
                <c:pt idx="455">
                  <c:v>90</c:v>
                </c:pt>
                <c:pt idx="456">
                  <c:v>91</c:v>
                </c:pt>
                <c:pt idx="457">
                  <c:v>92</c:v>
                </c:pt>
                <c:pt idx="458">
                  <c:v>93</c:v>
                </c:pt>
                <c:pt idx="459">
                  <c:v>94</c:v>
                </c:pt>
                <c:pt idx="460">
                  <c:v>95</c:v>
                </c:pt>
                <c:pt idx="461">
                  <c:v>96</c:v>
                </c:pt>
                <c:pt idx="462">
                  <c:v>97</c:v>
                </c:pt>
                <c:pt idx="463">
                  <c:v>98</c:v>
                </c:pt>
                <c:pt idx="464">
                  <c:v>99</c:v>
                </c:pt>
                <c:pt idx="465">
                  <c:v>100</c:v>
                </c:pt>
                <c:pt idx="466">
                  <c:v>101</c:v>
                </c:pt>
                <c:pt idx="467">
                  <c:v>102</c:v>
                </c:pt>
                <c:pt idx="468">
                  <c:v>103</c:v>
                </c:pt>
                <c:pt idx="469">
                  <c:v>104</c:v>
                </c:pt>
                <c:pt idx="470">
                  <c:v>105</c:v>
                </c:pt>
                <c:pt idx="471">
                  <c:v>106</c:v>
                </c:pt>
                <c:pt idx="472">
                  <c:v>107</c:v>
                </c:pt>
                <c:pt idx="473">
                  <c:v>108</c:v>
                </c:pt>
                <c:pt idx="474">
                  <c:v>109</c:v>
                </c:pt>
                <c:pt idx="475">
                  <c:v>110</c:v>
                </c:pt>
                <c:pt idx="476">
                  <c:v>111</c:v>
                </c:pt>
                <c:pt idx="477">
                  <c:v>112</c:v>
                </c:pt>
                <c:pt idx="478">
                  <c:v>113</c:v>
                </c:pt>
                <c:pt idx="479">
                  <c:v>114</c:v>
                </c:pt>
                <c:pt idx="480">
                  <c:v>115</c:v>
                </c:pt>
                <c:pt idx="481">
                  <c:v>116</c:v>
                </c:pt>
                <c:pt idx="482">
                  <c:v>117</c:v>
                </c:pt>
                <c:pt idx="483">
                  <c:v>118</c:v>
                </c:pt>
                <c:pt idx="484">
                  <c:v>119</c:v>
                </c:pt>
                <c:pt idx="485">
                  <c:v>120</c:v>
                </c:pt>
                <c:pt idx="486">
                  <c:v>121</c:v>
                </c:pt>
                <c:pt idx="487">
                  <c:v>122</c:v>
                </c:pt>
                <c:pt idx="488">
                  <c:v>123</c:v>
                </c:pt>
                <c:pt idx="489">
                  <c:v>124</c:v>
                </c:pt>
                <c:pt idx="490">
                  <c:v>125</c:v>
                </c:pt>
                <c:pt idx="491">
                  <c:v>126</c:v>
                </c:pt>
                <c:pt idx="492">
                  <c:v>127</c:v>
                </c:pt>
                <c:pt idx="493">
                  <c:v>128</c:v>
                </c:pt>
                <c:pt idx="494">
                  <c:v>129</c:v>
                </c:pt>
                <c:pt idx="495">
                  <c:v>130</c:v>
                </c:pt>
                <c:pt idx="496">
                  <c:v>131</c:v>
                </c:pt>
                <c:pt idx="497">
                  <c:v>132</c:v>
                </c:pt>
                <c:pt idx="498">
                  <c:v>133</c:v>
                </c:pt>
                <c:pt idx="499">
                  <c:v>134</c:v>
                </c:pt>
                <c:pt idx="500">
                  <c:v>135</c:v>
                </c:pt>
                <c:pt idx="501">
                  <c:v>136</c:v>
                </c:pt>
                <c:pt idx="502">
                  <c:v>137</c:v>
                </c:pt>
                <c:pt idx="503">
                  <c:v>138</c:v>
                </c:pt>
                <c:pt idx="504">
                  <c:v>139</c:v>
                </c:pt>
                <c:pt idx="505">
                  <c:v>140</c:v>
                </c:pt>
                <c:pt idx="506">
                  <c:v>141</c:v>
                </c:pt>
                <c:pt idx="507">
                  <c:v>142</c:v>
                </c:pt>
                <c:pt idx="508">
                  <c:v>143</c:v>
                </c:pt>
                <c:pt idx="509">
                  <c:v>144</c:v>
                </c:pt>
                <c:pt idx="510">
                  <c:v>145</c:v>
                </c:pt>
                <c:pt idx="511">
                  <c:v>146</c:v>
                </c:pt>
                <c:pt idx="512">
                  <c:v>147</c:v>
                </c:pt>
                <c:pt idx="513">
                  <c:v>148</c:v>
                </c:pt>
                <c:pt idx="514">
                  <c:v>149</c:v>
                </c:pt>
                <c:pt idx="515">
                  <c:v>150</c:v>
                </c:pt>
                <c:pt idx="516">
                  <c:v>151</c:v>
                </c:pt>
                <c:pt idx="517">
                  <c:v>152</c:v>
                </c:pt>
                <c:pt idx="518">
                  <c:v>153</c:v>
                </c:pt>
                <c:pt idx="519">
                  <c:v>154</c:v>
                </c:pt>
                <c:pt idx="520">
                  <c:v>155</c:v>
                </c:pt>
                <c:pt idx="521">
                  <c:v>156</c:v>
                </c:pt>
                <c:pt idx="522">
                  <c:v>157</c:v>
                </c:pt>
                <c:pt idx="523">
                  <c:v>158</c:v>
                </c:pt>
                <c:pt idx="524">
                  <c:v>159</c:v>
                </c:pt>
                <c:pt idx="525">
                  <c:v>160</c:v>
                </c:pt>
                <c:pt idx="526">
                  <c:v>161</c:v>
                </c:pt>
                <c:pt idx="527">
                  <c:v>162</c:v>
                </c:pt>
                <c:pt idx="528">
                  <c:v>163</c:v>
                </c:pt>
                <c:pt idx="529">
                  <c:v>164</c:v>
                </c:pt>
                <c:pt idx="530">
                  <c:v>165</c:v>
                </c:pt>
                <c:pt idx="531">
                  <c:v>166</c:v>
                </c:pt>
                <c:pt idx="532">
                  <c:v>167</c:v>
                </c:pt>
                <c:pt idx="533">
                  <c:v>168</c:v>
                </c:pt>
                <c:pt idx="534">
                  <c:v>169</c:v>
                </c:pt>
                <c:pt idx="535">
                  <c:v>170</c:v>
                </c:pt>
                <c:pt idx="536">
                  <c:v>171</c:v>
                </c:pt>
                <c:pt idx="537">
                  <c:v>172</c:v>
                </c:pt>
                <c:pt idx="538">
                  <c:v>173</c:v>
                </c:pt>
                <c:pt idx="539">
                  <c:v>174</c:v>
                </c:pt>
                <c:pt idx="540">
                  <c:v>175</c:v>
                </c:pt>
                <c:pt idx="541">
                  <c:v>176</c:v>
                </c:pt>
                <c:pt idx="542">
                  <c:v>177</c:v>
                </c:pt>
                <c:pt idx="543">
                  <c:v>178</c:v>
                </c:pt>
                <c:pt idx="544">
                  <c:v>179</c:v>
                </c:pt>
                <c:pt idx="545">
                  <c:v>180</c:v>
                </c:pt>
                <c:pt idx="546">
                  <c:v>181</c:v>
                </c:pt>
                <c:pt idx="547">
                  <c:v>182</c:v>
                </c:pt>
                <c:pt idx="548">
                  <c:v>183</c:v>
                </c:pt>
                <c:pt idx="549">
                  <c:v>184</c:v>
                </c:pt>
                <c:pt idx="550">
                  <c:v>185</c:v>
                </c:pt>
                <c:pt idx="551">
                  <c:v>186</c:v>
                </c:pt>
                <c:pt idx="552">
                  <c:v>187</c:v>
                </c:pt>
                <c:pt idx="553">
                  <c:v>188</c:v>
                </c:pt>
                <c:pt idx="554">
                  <c:v>189</c:v>
                </c:pt>
                <c:pt idx="555">
                  <c:v>190</c:v>
                </c:pt>
                <c:pt idx="556">
                  <c:v>191</c:v>
                </c:pt>
                <c:pt idx="557">
                  <c:v>192</c:v>
                </c:pt>
                <c:pt idx="558">
                  <c:v>193</c:v>
                </c:pt>
                <c:pt idx="559">
                  <c:v>194</c:v>
                </c:pt>
                <c:pt idx="560">
                  <c:v>195</c:v>
                </c:pt>
                <c:pt idx="561">
                  <c:v>196</c:v>
                </c:pt>
                <c:pt idx="562">
                  <c:v>197</c:v>
                </c:pt>
                <c:pt idx="563">
                  <c:v>198</c:v>
                </c:pt>
                <c:pt idx="564">
                  <c:v>199</c:v>
                </c:pt>
                <c:pt idx="565">
                  <c:v>200</c:v>
                </c:pt>
                <c:pt idx="566">
                  <c:v>201</c:v>
                </c:pt>
                <c:pt idx="567">
                  <c:v>202</c:v>
                </c:pt>
                <c:pt idx="568">
                  <c:v>203</c:v>
                </c:pt>
                <c:pt idx="569">
                  <c:v>204</c:v>
                </c:pt>
                <c:pt idx="570">
                  <c:v>205</c:v>
                </c:pt>
                <c:pt idx="571">
                  <c:v>206</c:v>
                </c:pt>
                <c:pt idx="572">
                  <c:v>207</c:v>
                </c:pt>
                <c:pt idx="573">
                  <c:v>208</c:v>
                </c:pt>
                <c:pt idx="574">
                  <c:v>209</c:v>
                </c:pt>
                <c:pt idx="575">
                  <c:v>210</c:v>
                </c:pt>
                <c:pt idx="576">
                  <c:v>211</c:v>
                </c:pt>
                <c:pt idx="577">
                  <c:v>212</c:v>
                </c:pt>
                <c:pt idx="578">
                  <c:v>213</c:v>
                </c:pt>
                <c:pt idx="579">
                  <c:v>214</c:v>
                </c:pt>
                <c:pt idx="580">
                  <c:v>215</c:v>
                </c:pt>
                <c:pt idx="581">
                  <c:v>216</c:v>
                </c:pt>
                <c:pt idx="582">
                  <c:v>217</c:v>
                </c:pt>
                <c:pt idx="583">
                  <c:v>218</c:v>
                </c:pt>
                <c:pt idx="584">
                  <c:v>219</c:v>
                </c:pt>
                <c:pt idx="585">
                  <c:v>220</c:v>
                </c:pt>
                <c:pt idx="586">
                  <c:v>221</c:v>
                </c:pt>
                <c:pt idx="587">
                  <c:v>222</c:v>
                </c:pt>
                <c:pt idx="588">
                  <c:v>223</c:v>
                </c:pt>
                <c:pt idx="589">
                  <c:v>224</c:v>
                </c:pt>
                <c:pt idx="590">
                  <c:v>225</c:v>
                </c:pt>
                <c:pt idx="591">
                  <c:v>226</c:v>
                </c:pt>
                <c:pt idx="592">
                  <c:v>227</c:v>
                </c:pt>
                <c:pt idx="593">
                  <c:v>228</c:v>
                </c:pt>
                <c:pt idx="594">
                  <c:v>229</c:v>
                </c:pt>
                <c:pt idx="595">
                  <c:v>230</c:v>
                </c:pt>
                <c:pt idx="596">
                  <c:v>231</c:v>
                </c:pt>
                <c:pt idx="597">
                  <c:v>232</c:v>
                </c:pt>
                <c:pt idx="598">
                  <c:v>233</c:v>
                </c:pt>
                <c:pt idx="599">
                  <c:v>234</c:v>
                </c:pt>
                <c:pt idx="600">
                  <c:v>235</c:v>
                </c:pt>
                <c:pt idx="601">
                  <c:v>236</c:v>
                </c:pt>
                <c:pt idx="602">
                  <c:v>237</c:v>
                </c:pt>
                <c:pt idx="603">
                  <c:v>238</c:v>
                </c:pt>
                <c:pt idx="604">
                  <c:v>239</c:v>
                </c:pt>
                <c:pt idx="605">
                  <c:v>240</c:v>
                </c:pt>
                <c:pt idx="606">
                  <c:v>241</c:v>
                </c:pt>
                <c:pt idx="607">
                  <c:v>242</c:v>
                </c:pt>
                <c:pt idx="608">
                  <c:v>243</c:v>
                </c:pt>
                <c:pt idx="609">
                  <c:v>244</c:v>
                </c:pt>
                <c:pt idx="610">
                  <c:v>245</c:v>
                </c:pt>
                <c:pt idx="611">
                  <c:v>246</c:v>
                </c:pt>
                <c:pt idx="612">
                  <c:v>247</c:v>
                </c:pt>
                <c:pt idx="613">
                  <c:v>248</c:v>
                </c:pt>
                <c:pt idx="614">
                  <c:v>249</c:v>
                </c:pt>
                <c:pt idx="615">
                  <c:v>250</c:v>
                </c:pt>
                <c:pt idx="616">
                  <c:v>251</c:v>
                </c:pt>
                <c:pt idx="617">
                  <c:v>252</c:v>
                </c:pt>
                <c:pt idx="618">
                  <c:v>253</c:v>
                </c:pt>
                <c:pt idx="619">
                  <c:v>254</c:v>
                </c:pt>
                <c:pt idx="620">
                  <c:v>255</c:v>
                </c:pt>
                <c:pt idx="621">
                  <c:v>256</c:v>
                </c:pt>
                <c:pt idx="622">
                  <c:v>257</c:v>
                </c:pt>
                <c:pt idx="623">
                  <c:v>258</c:v>
                </c:pt>
                <c:pt idx="624">
                  <c:v>259</c:v>
                </c:pt>
                <c:pt idx="625">
                  <c:v>260</c:v>
                </c:pt>
                <c:pt idx="626">
                  <c:v>261</c:v>
                </c:pt>
                <c:pt idx="627">
                  <c:v>262</c:v>
                </c:pt>
                <c:pt idx="628">
                  <c:v>263</c:v>
                </c:pt>
                <c:pt idx="629">
                  <c:v>264</c:v>
                </c:pt>
                <c:pt idx="630">
                  <c:v>265</c:v>
                </c:pt>
                <c:pt idx="631">
                  <c:v>266</c:v>
                </c:pt>
                <c:pt idx="632">
                  <c:v>267</c:v>
                </c:pt>
                <c:pt idx="633">
                  <c:v>268</c:v>
                </c:pt>
                <c:pt idx="634">
                  <c:v>269</c:v>
                </c:pt>
                <c:pt idx="635">
                  <c:v>270</c:v>
                </c:pt>
                <c:pt idx="636">
                  <c:v>271</c:v>
                </c:pt>
                <c:pt idx="637">
                  <c:v>272</c:v>
                </c:pt>
                <c:pt idx="638">
                  <c:v>273</c:v>
                </c:pt>
                <c:pt idx="639">
                  <c:v>274</c:v>
                </c:pt>
                <c:pt idx="640">
                  <c:v>275</c:v>
                </c:pt>
                <c:pt idx="641">
                  <c:v>276</c:v>
                </c:pt>
                <c:pt idx="642">
                  <c:v>277</c:v>
                </c:pt>
                <c:pt idx="643">
                  <c:v>278</c:v>
                </c:pt>
                <c:pt idx="644">
                  <c:v>279</c:v>
                </c:pt>
                <c:pt idx="645">
                  <c:v>280</c:v>
                </c:pt>
                <c:pt idx="646">
                  <c:v>281</c:v>
                </c:pt>
                <c:pt idx="647">
                  <c:v>282</c:v>
                </c:pt>
                <c:pt idx="648">
                  <c:v>283</c:v>
                </c:pt>
                <c:pt idx="649">
                  <c:v>284</c:v>
                </c:pt>
                <c:pt idx="650">
                  <c:v>285</c:v>
                </c:pt>
                <c:pt idx="651">
                  <c:v>286</c:v>
                </c:pt>
                <c:pt idx="652">
                  <c:v>287</c:v>
                </c:pt>
                <c:pt idx="653">
                  <c:v>288</c:v>
                </c:pt>
                <c:pt idx="654">
                  <c:v>289</c:v>
                </c:pt>
                <c:pt idx="655">
                  <c:v>290</c:v>
                </c:pt>
                <c:pt idx="656">
                  <c:v>291</c:v>
                </c:pt>
                <c:pt idx="657">
                  <c:v>292</c:v>
                </c:pt>
                <c:pt idx="658">
                  <c:v>293</c:v>
                </c:pt>
                <c:pt idx="659">
                  <c:v>294</c:v>
                </c:pt>
                <c:pt idx="660">
                  <c:v>295</c:v>
                </c:pt>
                <c:pt idx="661">
                  <c:v>296</c:v>
                </c:pt>
                <c:pt idx="662">
                  <c:v>297</c:v>
                </c:pt>
                <c:pt idx="663">
                  <c:v>298</c:v>
                </c:pt>
                <c:pt idx="664">
                  <c:v>299</c:v>
                </c:pt>
                <c:pt idx="665">
                  <c:v>300</c:v>
                </c:pt>
                <c:pt idx="666">
                  <c:v>301</c:v>
                </c:pt>
                <c:pt idx="667">
                  <c:v>302</c:v>
                </c:pt>
                <c:pt idx="668">
                  <c:v>303</c:v>
                </c:pt>
                <c:pt idx="669">
                  <c:v>304</c:v>
                </c:pt>
                <c:pt idx="670">
                  <c:v>305</c:v>
                </c:pt>
                <c:pt idx="671">
                  <c:v>306</c:v>
                </c:pt>
                <c:pt idx="672">
                  <c:v>307</c:v>
                </c:pt>
                <c:pt idx="673">
                  <c:v>308</c:v>
                </c:pt>
                <c:pt idx="674">
                  <c:v>309</c:v>
                </c:pt>
                <c:pt idx="675">
                  <c:v>310</c:v>
                </c:pt>
                <c:pt idx="676">
                  <c:v>311</c:v>
                </c:pt>
                <c:pt idx="677">
                  <c:v>312</c:v>
                </c:pt>
                <c:pt idx="678">
                  <c:v>313</c:v>
                </c:pt>
                <c:pt idx="679">
                  <c:v>314</c:v>
                </c:pt>
                <c:pt idx="680">
                  <c:v>315</c:v>
                </c:pt>
                <c:pt idx="681">
                  <c:v>316</c:v>
                </c:pt>
                <c:pt idx="682">
                  <c:v>317</c:v>
                </c:pt>
                <c:pt idx="683">
                  <c:v>318</c:v>
                </c:pt>
                <c:pt idx="684">
                  <c:v>319</c:v>
                </c:pt>
                <c:pt idx="685">
                  <c:v>320</c:v>
                </c:pt>
                <c:pt idx="686">
                  <c:v>321</c:v>
                </c:pt>
                <c:pt idx="687">
                  <c:v>322</c:v>
                </c:pt>
                <c:pt idx="688">
                  <c:v>323</c:v>
                </c:pt>
                <c:pt idx="689">
                  <c:v>324</c:v>
                </c:pt>
                <c:pt idx="690">
                  <c:v>325</c:v>
                </c:pt>
                <c:pt idx="691">
                  <c:v>326</c:v>
                </c:pt>
                <c:pt idx="692">
                  <c:v>327</c:v>
                </c:pt>
                <c:pt idx="693">
                  <c:v>328</c:v>
                </c:pt>
                <c:pt idx="694">
                  <c:v>329</c:v>
                </c:pt>
                <c:pt idx="695">
                  <c:v>330</c:v>
                </c:pt>
                <c:pt idx="696">
                  <c:v>331</c:v>
                </c:pt>
                <c:pt idx="697">
                  <c:v>332</c:v>
                </c:pt>
                <c:pt idx="698">
                  <c:v>333</c:v>
                </c:pt>
                <c:pt idx="699">
                  <c:v>334</c:v>
                </c:pt>
                <c:pt idx="700">
                  <c:v>335</c:v>
                </c:pt>
                <c:pt idx="701">
                  <c:v>336</c:v>
                </c:pt>
                <c:pt idx="702">
                  <c:v>337</c:v>
                </c:pt>
                <c:pt idx="703">
                  <c:v>338</c:v>
                </c:pt>
                <c:pt idx="704">
                  <c:v>339</c:v>
                </c:pt>
                <c:pt idx="705">
                  <c:v>340</c:v>
                </c:pt>
                <c:pt idx="706">
                  <c:v>341</c:v>
                </c:pt>
                <c:pt idx="707">
                  <c:v>342</c:v>
                </c:pt>
                <c:pt idx="708">
                  <c:v>343</c:v>
                </c:pt>
                <c:pt idx="709">
                  <c:v>344</c:v>
                </c:pt>
                <c:pt idx="710">
                  <c:v>345</c:v>
                </c:pt>
                <c:pt idx="711">
                  <c:v>346</c:v>
                </c:pt>
                <c:pt idx="712">
                  <c:v>347</c:v>
                </c:pt>
                <c:pt idx="713">
                  <c:v>348</c:v>
                </c:pt>
                <c:pt idx="714">
                  <c:v>349</c:v>
                </c:pt>
                <c:pt idx="715">
                  <c:v>350</c:v>
                </c:pt>
                <c:pt idx="716">
                  <c:v>351</c:v>
                </c:pt>
                <c:pt idx="717">
                  <c:v>352</c:v>
                </c:pt>
                <c:pt idx="718">
                  <c:v>353</c:v>
                </c:pt>
                <c:pt idx="719">
                  <c:v>354</c:v>
                </c:pt>
                <c:pt idx="720">
                  <c:v>355</c:v>
                </c:pt>
                <c:pt idx="721">
                  <c:v>356</c:v>
                </c:pt>
                <c:pt idx="722">
                  <c:v>357</c:v>
                </c:pt>
                <c:pt idx="723">
                  <c:v>358</c:v>
                </c:pt>
                <c:pt idx="724">
                  <c:v>359</c:v>
                </c:pt>
                <c:pt idx="725">
                  <c:v>360</c:v>
                </c:pt>
                <c:pt idx="726">
                  <c:v>361</c:v>
                </c:pt>
                <c:pt idx="727">
                  <c:v>362</c:v>
                </c:pt>
                <c:pt idx="728">
                  <c:v>363</c:v>
                </c:pt>
                <c:pt idx="729">
                  <c:v>364</c:v>
                </c:pt>
                <c:pt idx="730">
                  <c:v>365</c:v>
                </c:pt>
                <c:pt idx="731">
                  <c:v>366</c:v>
                </c:pt>
                <c:pt idx="732">
                  <c:v>367</c:v>
                </c:pt>
                <c:pt idx="733">
                  <c:v>368</c:v>
                </c:pt>
                <c:pt idx="734">
                  <c:v>369</c:v>
                </c:pt>
                <c:pt idx="735">
                  <c:v>370</c:v>
                </c:pt>
                <c:pt idx="736">
                  <c:v>371</c:v>
                </c:pt>
                <c:pt idx="737">
                  <c:v>372</c:v>
                </c:pt>
                <c:pt idx="738">
                  <c:v>373</c:v>
                </c:pt>
                <c:pt idx="739">
                  <c:v>374</c:v>
                </c:pt>
                <c:pt idx="740">
                  <c:v>375</c:v>
                </c:pt>
                <c:pt idx="741">
                  <c:v>376</c:v>
                </c:pt>
                <c:pt idx="742">
                  <c:v>377</c:v>
                </c:pt>
                <c:pt idx="743">
                  <c:v>378</c:v>
                </c:pt>
                <c:pt idx="744">
                  <c:v>379</c:v>
                </c:pt>
                <c:pt idx="745">
                  <c:v>380</c:v>
                </c:pt>
                <c:pt idx="746">
                  <c:v>381</c:v>
                </c:pt>
                <c:pt idx="747">
                  <c:v>382</c:v>
                </c:pt>
                <c:pt idx="748">
                  <c:v>383</c:v>
                </c:pt>
                <c:pt idx="749">
                  <c:v>384</c:v>
                </c:pt>
                <c:pt idx="750">
                  <c:v>385</c:v>
                </c:pt>
                <c:pt idx="751">
                  <c:v>386</c:v>
                </c:pt>
                <c:pt idx="752">
                  <c:v>387</c:v>
                </c:pt>
                <c:pt idx="753">
                  <c:v>388</c:v>
                </c:pt>
                <c:pt idx="754">
                  <c:v>389</c:v>
                </c:pt>
                <c:pt idx="755">
                  <c:v>390</c:v>
                </c:pt>
                <c:pt idx="756">
                  <c:v>391</c:v>
                </c:pt>
                <c:pt idx="757">
                  <c:v>392</c:v>
                </c:pt>
                <c:pt idx="758">
                  <c:v>393</c:v>
                </c:pt>
                <c:pt idx="759">
                  <c:v>394</c:v>
                </c:pt>
                <c:pt idx="760">
                  <c:v>395</c:v>
                </c:pt>
                <c:pt idx="761">
                  <c:v>396</c:v>
                </c:pt>
                <c:pt idx="762">
                  <c:v>397</c:v>
                </c:pt>
                <c:pt idx="763">
                  <c:v>398</c:v>
                </c:pt>
                <c:pt idx="764">
                  <c:v>399</c:v>
                </c:pt>
                <c:pt idx="765">
                  <c:v>400</c:v>
                </c:pt>
                <c:pt idx="766">
                  <c:v>401</c:v>
                </c:pt>
                <c:pt idx="767">
                  <c:v>402</c:v>
                </c:pt>
                <c:pt idx="768">
                  <c:v>403</c:v>
                </c:pt>
                <c:pt idx="769">
                  <c:v>404</c:v>
                </c:pt>
                <c:pt idx="770">
                  <c:v>405</c:v>
                </c:pt>
                <c:pt idx="771">
                  <c:v>406</c:v>
                </c:pt>
                <c:pt idx="772">
                  <c:v>407</c:v>
                </c:pt>
                <c:pt idx="773">
                  <c:v>408</c:v>
                </c:pt>
                <c:pt idx="774">
                  <c:v>409</c:v>
                </c:pt>
                <c:pt idx="775">
                  <c:v>410</c:v>
                </c:pt>
                <c:pt idx="776">
                  <c:v>411</c:v>
                </c:pt>
                <c:pt idx="777">
                  <c:v>412</c:v>
                </c:pt>
                <c:pt idx="778">
                  <c:v>413</c:v>
                </c:pt>
                <c:pt idx="779">
                  <c:v>414</c:v>
                </c:pt>
                <c:pt idx="780">
                  <c:v>415</c:v>
                </c:pt>
                <c:pt idx="781">
                  <c:v>416</c:v>
                </c:pt>
                <c:pt idx="782">
                  <c:v>417</c:v>
                </c:pt>
                <c:pt idx="783">
                  <c:v>418</c:v>
                </c:pt>
                <c:pt idx="784">
                  <c:v>419</c:v>
                </c:pt>
                <c:pt idx="785">
                  <c:v>420</c:v>
                </c:pt>
                <c:pt idx="786">
                  <c:v>421</c:v>
                </c:pt>
                <c:pt idx="787">
                  <c:v>422</c:v>
                </c:pt>
                <c:pt idx="788">
                  <c:v>423</c:v>
                </c:pt>
                <c:pt idx="789">
                  <c:v>424</c:v>
                </c:pt>
                <c:pt idx="790">
                  <c:v>425</c:v>
                </c:pt>
                <c:pt idx="791">
                  <c:v>426</c:v>
                </c:pt>
                <c:pt idx="792">
                  <c:v>427</c:v>
                </c:pt>
                <c:pt idx="793">
                  <c:v>428</c:v>
                </c:pt>
                <c:pt idx="794">
                  <c:v>429</c:v>
                </c:pt>
                <c:pt idx="795">
                  <c:v>430</c:v>
                </c:pt>
                <c:pt idx="796">
                  <c:v>431</c:v>
                </c:pt>
                <c:pt idx="797">
                  <c:v>432</c:v>
                </c:pt>
                <c:pt idx="798">
                  <c:v>433</c:v>
                </c:pt>
                <c:pt idx="799">
                  <c:v>434</c:v>
                </c:pt>
                <c:pt idx="800">
                  <c:v>435</c:v>
                </c:pt>
                <c:pt idx="801">
                  <c:v>436</c:v>
                </c:pt>
                <c:pt idx="802">
                  <c:v>437</c:v>
                </c:pt>
                <c:pt idx="803">
                  <c:v>438</c:v>
                </c:pt>
                <c:pt idx="804">
                  <c:v>439</c:v>
                </c:pt>
                <c:pt idx="805">
                  <c:v>440</c:v>
                </c:pt>
                <c:pt idx="806">
                  <c:v>441</c:v>
                </c:pt>
                <c:pt idx="807">
                  <c:v>442</c:v>
                </c:pt>
                <c:pt idx="808">
                  <c:v>443</c:v>
                </c:pt>
                <c:pt idx="809">
                  <c:v>444</c:v>
                </c:pt>
                <c:pt idx="810">
                  <c:v>445</c:v>
                </c:pt>
                <c:pt idx="811">
                  <c:v>446</c:v>
                </c:pt>
                <c:pt idx="812">
                  <c:v>447</c:v>
                </c:pt>
                <c:pt idx="813">
                  <c:v>448</c:v>
                </c:pt>
                <c:pt idx="814">
                  <c:v>449</c:v>
                </c:pt>
                <c:pt idx="815">
                  <c:v>450</c:v>
                </c:pt>
                <c:pt idx="816">
                  <c:v>451</c:v>
                </c:pt>
                <c:pt idx="817">
                  <c:v>452</c:v>
                </c:pt>
                <c:pt idx="818">
                  <c:v>453</c:v>
                </c:pt>
                <c:pt idx="819">
                  <c:v>454</c:v>
                </c:pt>
                <c:pt idx="820">
                  <c:v>455</c:v>
                </c:pt>
                <c:pt idx="821">
                  <c:v>456</c:v>
                </c:pt>
                <c:pt idx="822">
                  <c:v>457</c:v>
                </c:pt>
                <c:pt idx="823">
                  <c:v>458</c:v>
                </c:pt>
                <c:pt idx="824">
                  <c:v>459</c:v>
                </c:pt>
                <c:pt idx="825">
                  <c:v>460</c:v>
                </c:pt>
                <c:pt idx="826">
                  <c:v>461</c:v>
                </c:pt>
                <c:pt idx="827">
                  <c:v>462</c:v>
                </c:pt>
                <c:pt idx="828">
                  <c:v>463</c:v>
                </c:pt>
                <c:pt idx="829">
                  <c:v>464</c:v>
                </c:pt>
                <c:pt idx="830">
                  <c:v>465</c:v>
                </c:pt>
                <c:pt idx="831">
                  <c:v>466</c:v>
                </c:pt>
                <c:pt idx="832">
                  <c:v>467</c:v>
                </c:pt>
                <c:pt idx="833">
                  <c:v>468</c:v>
                </c:pt>
                <c:pt idx="834">
                  <c:v>469</c:v>
                </c:pt>
                <c:pt idx="835">
                  <c:v>470</c:v>
                </c:pt>
                <c:pt idx="836">
                  <c:v>471</c:v>
                </c:pt>
                <c:pt idx="837">
                  <c:v>472</c:v>
                </c:pt>
                <c:pt idx="838">
                  <c:v>473</c:v>
                </c:pt>
                <c:pt idx="839">
                  <c:v>474</c:v>
                </c:pt>
                <c:pt idx="840">
                  <c:v>475</c:v>
                </c:pt>
                <c:pt idx="841">
                  <c:v>476</c:v>
                </c:pt>
                <c:pt idx="842">
                  <c:v>477</c:v>
                </c:pt>
                <c:pt idx="843">
                  <c:v>478</c:v>
                </c:pt>
                <c:pt idx="844">
                  <c:v>479</c:v>
                </c:pt>
                <c:pt idx="845">
                  <c:v>480</c:v>
                </c:pt>
                <c:pt idx="846">
                  <c:v>481</c:v>
                </c:pt>
                <c:pt idx="847">
                  <c:v>482</c:v>
                </c:pt>
                <c:pt idx="848">
                  <c:v>483</c:v>
                </c:pt>
                <c:pt idx="849">
                  <c:v>484</c:v>
                </c:pt>
                <c:pt idx="850">
                  <c:v>485</c:v>
                </c:pt>
                <c:pt idx="851">
                  <c:v>486</c:v>
                </c:pt>
                <c:pt idx="852">
                  <c:v>487</c:v>
                </c:pt>
                <c:pt idx="853">
                  <c:v>488</c:v>
                </c:pt>
                <c:pt idx="854">
                  <c:v>489</c:v>
                </c:pt>
                <c:pt idx="855">
                  <c:v>490</c:v>
                </c:pt>
                <c:pt idx="856">
                  <c:v>491</c:v>
                </c:pt>
                <c:pt idx="857">
                  <c:v>492</c:v>
                </c:pt>
                <c:pt idx="858">
                  <c:v>493</c:v>
                </c:pt>
                <c:pt idx="859">
                  <c:v>494</c:v>
                </c:pt>
                <c:pt idx="860">
                  <c:v>495</c:v>
                </c:pt>
                <c:pt idx="861">
                  <c:v>496</c:v>
                </c:pt>
                <c:pt idx="862">
                  <c:v>497</c:v>
                </c:pt>
                <c:pt idx="863">
                  <c:v>498</c:v>
                </c:pt>
                <c:pt idx="864">
                  <c:v>499</c:v>
                </c:pt>
                <c:pt idx="865">
                  <c:v>500</c:v>
                </c:pt>
                <c:pt idx="866">
                  <c:v>501</c:v>
                </c:pt>
                <c:pt idx="867">
                  <c:v>502</c:v>
                </c:pt>
                <c:pt idx="868">
                  <c:v>503</c:v>
                </c:pt>
                <c:pt idx="869">
                  <c:v>504</c:v>
                </c:pt>
                <c:pt idx="870">
                  <c:v>505</c:v>
                </c:pt>
                <c:pt idx="871">
                  <c:v>506</c:v>
                </c:pt>
                <c:pt idx="872">
                  <c:v>507</c:v>
                </c:pt>
                <c:pt idx="873">
                  <c:v>508</c:v>
                </c:pt>
                <c:pt idx="874">
                  <c:v>509</c:v>
                </c:pt>
                <c:pt idx="875">
                  <c:v>510</c:v>
                </c:pt>
                <c:pt idx="876">
                  <c:v>511</c:v>
                </c:pt>
                <c:pt idx="877">
                  <c:v>512</c:v>
                </c:pt>
                <c:pt idx="878">
                  <c:v>513</c:v>
                </c:pt>
                <c:pt idx="879">
                  <c:v>514</c:v>
                </c:pt>
                <c:pt idx="880">
                  <c:v>515</c:v>
                </c:pt>
                <c:pt idx="881">
                  <c:v>516</c:v>
                </c:pt>
                <c:pt idx="882">
                  <c:v>517</c:v>
                </c:pt>
                <c:pt idx="883">
                  <c:v>518</c:v>
                </c:pt>
                <c:pt idx="884">
                  <c:v>519</c:v>
                </c:pt>
                <c:pt idx="885">
                  <c:v>520</c:v>
                </c:pt>
                <c:pt idx="886">
                  <c:v>521</c:v>
                </c:pt>
                <c:pt idx="887">
                  <c:v>522</c:v>
                </c:pt>
                <c:pt idx="888">
                  <c:v>523</c:v>
                </c:pt>
                <c:pt idx="889">
                  <c:v>524</c:v>
                </c:pt>
                <c:pt idx="890">
                  <c:v>525</c:v>
                </c:pt>
                <c:pt idx="891">
                  <c:v>526</c:v>
                </c:pt>
                <c:pt idx="892">
                  <c:v>527</c:v>
                </c:pt>
                <c:pt idx="893">
                  <c:v>528</c:v>
                </c:pt>
                <c:pt idx="894">
                  <c:v>529</c:v>
                </c:pt>
                <c:pt idx="895">
                  <c:v>530</c:v>
                </c:pt>
                <c:pt idx="896">
                  <c:v>531</c:v>
                </c:pt>
                <c:pt idx="897">
                  <c:v>532</c:v>
                </c:pt>
                <c:pt idx="898">
                  <c:v>533</c:v>
                </c:pt>
                <c:pt idx="899">
                  <c:v>534</c:v>
                </c:pt>
                <c:pt idx="900">
                  <c:v>535</c:v>
                </c:pt>
                <c:pt idx="901">
                  <c:v>536</c:v>
                </c:pt>
                <c:pt idx="902">
                  <c:v>537</c:v>
                </c:pt>
                <c:pt idx="903">
                  <c:v>538</c:v>
                </c:pt>
                <c:pt idx="904">
                  <c:v>539</c:v>
                </c:pt>
                <c:pt idx="905">
                  <c:v>540</c:v>
                </c:pt>
                <c:pt idx="906">
                  <c:v>541</c:v>
                </c:pt>
                <c:pt idx="907">
                  <c:v>542</c:v>
                </c:pt>
                <c:pt idx="908">
                  <c:v>543</c:v>
                </c:pt>
                <c:pt idx="909">
                  <c:v>544</c:v>
                </c:pt>
                <c:pt idx="910">
                  <c:v>545</c:v>
                </c:pt>
                <c:pt idx="911">
                  <c:v>546</c:v>
                </c:pt>
                <c:pt idx="912">
                  <c:v>547</c:v>
                </c:pt>
                <c:pt idx="913">
                  <c:v>548</c:v>
                </c:pt>
                <c:pt idx="914">
                  <c:v>549</c:v>
                </c:pt>
                <c:pt idx="915">
                  <c:v>550</c:v>
                </c:pt>
                <c:pt idx="916">
                  <c:v>551</c:v>
                </c:pt>
                <c:pt idx="917">
                  <c:v>552</c:v>
                </c:pt>
                <c:pt idx="918">
                  <c:v>553</c:v>
                </c:pt>
                <c:pt idx="919">
                  <c:v>554</c:v>
                </c:pt>
                <c:pt idx="920">
                  <c:v>555</c:v>
                </c:pt>
                <c:pt idx="921">
                  <c:v>556</c:v>
                </c:pt>
                <c:pt idx="922">
                  <c:v>557</c:v>
                </c:pt>
                <c:pt idx="923">
                  <c:v>558</c:v>
                </c:pt>
                <c:pt idx="924">
                  <c:v>559</c:v>
                </c:pt>
                <c:pt idx="925">
                  <c:v>560</c:v>
                </c:pt>
                <c:pt idx="926">
                  <c:v>561</c:v>
                </c:pt>
                <c:pt idx="927">
                  <c:v>562</c:v>
                </c:pt>
                <c:pt idx="928">
                  <c:v>563</c:v>
                </c:pt>
                <c:pt idx="929">
                  <c:v>564</c:v>
                </c:pt>
                <c:pt idx="930">
                  <c:v>565</c:v>
                </c:pt>
                <c:pt idx="931">
                  <c:v>566</c:v>
                </c:pt>
                <c:pt idx="932">
                  <c:v>567</c:v>
                </c:pt>
                <c:pt idx="933">
                  <c:v>568</c:v>
                </c:pt>
                <c:pt idx="934">
                  <c:v>569</c:v>
                </c:pt>
                <c:pt idx="935">
                  <c:v>570</c:v>
                </c:pt>
                <c:pt idx="936">
                  <c:v>571</c:v>
                </c:pt>
                <c:pt idx="937">
                  <c:v>572</c:v>
                </c:pt>
                <c:pt idx="938">
                  <c:v>573</c:v>
                </c:pt>
                <c:pt idx="939">
                  <c:v>574</c:v>
                </c:pt>
                <c:pt idx="940">
                  <c:v>575</c:v>
                </c:pt>
                <c:pt idx="941">
                  <c:v>576</c:v>
                </c:pt>
                <c:pt idx="942">
                  <c:v>577</c:v>
                </c:pt>
                <c:pt idx="943">
                  <c:v>578</c:v>
                </c:pt>
                <c:pt idx="944">
                  <c:v>579</c:v>
                </c:pt>
                <c:pt idx="945">
                  <c:v>580</c:v>
                </c:pt>
                <c:pt idx="946">
                  <c:v>581</c:v>
                </c:pt>
                <c:pt idx="947">
                  <c:v>582</c:v>
                </c:pt>
                <c:pt idx="948">
                  <c:v>583</c:v>
                </c:pt>
                <c:pt idx="949">
                  <c:v>584</c:v>
                </c:pt>
                <c:pt idx="950">
                  <c:v>585</c:v>
                </c:pt>
                <c:pt idx="951">
                  <c:v>586</c:v>
                </c:pt>
                <c:pt idx="952">
                  <c:v>587</c:v>
                </c:pt>
                <c:pt idx="953">
                  <c:v>588</c:v>
                </c:pt>
                <c:pt idx="954">
                  <c:v>589</c:v>
                </c:pt>
                <c:pt idx="955">
                  <c:v>590</c:v>
                </c:pt>
                <c:pt idx="956">
                  <c:v>591</c:v>
                </c:pt>
                <c:pt idx="957">
                  <c:v>592</c:v>
                </c:pt>
                <c:pt idx="958">
                  <c:v>593</c:v>
                </c:pt>
                <c:pt idx="959">
                  <c:v>594</c:v>
                </c:pt>
                <c:pt idx="960">
                  <c:v>595</c:v>
                </c:pt>
                <c:pt idx="961">
                  <c:v>596</c:v>
                </c:pt>
                <c:pt idx="962">
                  <c:v>597</c:v>
                </c:pt>
                <c:pt idx="963">
                  <c:v>598</c:v>
                </c:pt>
                <c:pt idx="964">
                  <c:v>599</c:v>
                </c:pt>
                <c:pt idx="965">
                  <c:v>600</c:v>
                </c:pt>
                <c:pt idx="966">
                  <c:v>601</c:v>
                </c:pt>
                <c:pt idx="967">
                  <c:v>602</c:v>
                </c:pt>
                <c:pt idx="968">
                  <c:v>603</c:v>
                </c:pt>
                <c:pt idx="969">
                  <c:v>604</c:v>
                </c:pt>
                <c:pt idx="970">
                  <c:v>605</c:v>
                </c:pt>
                <c:pt idx="971">
                  <c:v>606</c:v>
                </c:pt>
                <c:pt idx="972">
                  <c:v>607</c:v>
                </c:pt>
                <c:pt idx="973">
                  <c:v>608</c:v>
                </c:pt>
                <c:pt idx="974">
                  <c:v>609</c:v>
                </c:pt>
                <c:pt idx="975">
                  <c:v>610</c:v>
                </c:pt>
                <c:pt idx="976">
                  <c:v>611</c:v>
                </c:pt>
                <c:pt idx="977">
                  <c:v>612</c:v>
                </c:pt>
                <c:pt idx="978">
                  <c:v>613</c:v>
                </c:pt>
                <c:pt idx="979">
                  <c:v>614</c:v>
                </c:pt>
                <c:pt idx="980">
                  <c:v>615</c:v>
                </c:pt>
                <c:pt idx="981">
                  <c:v>616</c:v>
                </c:pt>
                <c:pt idx="982">
                  <c:v>617</c:v>
                </c:pt>
                <c:pt idx="983">
                  <c:v>618</c:v>
                </c:pt>
                <c:pt idx="984">
                  <c:v>619</c:v>
                </c:pt>
                <c:pt idx="985">
                  <c:v>620</c:v>
                </c:pt>
                <c:pt idx="986">
                  <c:v>621</c:v>
                </c:pt>
                <c:pt idx="987">
                  <c:v>622</c:v>
                </c:pt>
                <c:pt idx="988">
                  <c:v>623</c:v>
                </c:pt>
                <c:pt idx="989">
                  <c:v>624</c:v>
                </c:pt>
                <c:pt idx="990">
                  <c:v>625</c:v>
                </c:pt>
                <c:pt idx="991">
                  <c:v>626</c:v>
                </c:pt>
                <c:pt idx="992">
                  <c:v>627</c:v>
                </c:pt>
                <c:pt idx="993">
                  <c:v>628</c:v>
                </c:pt>
                <c:pt idx="994">
                  <c:v>629</c:v>
                </c:pt>
                <c:pt idx="995">
                  <c:v>630</c:v>
                </c:pt>
                <c:pt idx="996">
                  <c:v>631</c:v>
                </c:pt>
                <c:pt idx="997">
                  <c:v>632</c:v>
                </c:pt>
                <c:pt idx="998">
                  <c:v>633</c:v>
                </c:pt>
                <c:pt idx="999">
                  <c:v>634</c:v>
                </c:pt>
                <c:pt idx="1000">
                  <c:v>635</c:v>
                </c:pt>
                <c:pt idx="1001">
                  <c:v>636</c:v>
                </c:pt>
                <c:pt idx="1002">
                  <c:v>637</c:v>
                </c:pt>
                <c:pt idx="1003">
                  <c:v>638</c:v>
                </c:pt>
                <c:pt idx="1004">
                  <c:v>639</c:v>
                </c:pt>
                <c:pt idx="1005">
                  <c:v>640</c:v>
                </c:pt>
                <c:pt idx="1006">
                  <c:v>641</c:v>
                </c:pt>
                <c:pt idx="1007">
                  <c:v>642</c:v>
                </c:pt>
                <c:pt idx="1008">
                  <c:v>643</c:v>
                </c:pt>
                <c:pt idx="1009">
                  <c:v>644</c:v>
                </c:pt>
                <c:pt idx="1010">
                  <c:v>645</c:v>
                </c:pt>
                <c:pt idx="1011">
                  <c:v>646</c:v>
                </c:pt>
                <c:pt idx="1012">
                  <c:v>647</c:v>
                </c:pt>
                <c:pt idx="1013">
                  <c:v>648</c:v>
                </c:pt>
                <c:pt idx="1014">
                  <c:v>649</c:v>
                </c:pt>
                <c:pt idx="1015">
                  <c:v>650</c:v>
                </c:pt>
                <c:pt idx="1016">
                  <c:v>651</c:v>
                </c:pt>
                <c:pt idx="1017">
                  <c:v>652</c:v>
                </c:pt>
                <c:pt idx="1018">
                  <c:v>653</c:v>
                </c:pt>
                <c:pt idx="1019">
                  <c:v>654</c:v>
                </c:pt>
                <c:pt idx="1020">
                  <c:v>655</c:v>
                </c:pt>
                <c:pt idx="1021">
                  <c:v>656</c:v>
                </c:pt>
                <c:pt idx="1022">
                  <c:v>657</c:v>
                </c:pt>
                <c:pt idx="1023">
                  <c:v>658</c:v>
                </c:pt>
                <c:pt idx="1024">
                  <c:v>659</c:v>
                </c:pt>
                <c:pt idx="1025">
                  <c:v>660</c:v>
                </c:pt>
                <c:pt idx="1026">
                  <c:v>661</c:v>
                </c:pt>
                <c:pt idx="1027">
                  <c:v>662</c:v>
                </c:pt>
                <c:pt idx="1028">
                  <c:v>663</c:v>
                </c:pt>
                <c:pt idx="1029">
                  <c:v>664</c:v>
                </c:pt>
                <c:pt idx="1030">
                  <c:v>665</c:v>
                </c:pt>
                <c:pt idx="1031">
                  <c:v>666</c:v>
                </c:pt>
                <c:pt idx="1032">
                  <c:v>667</c:v>
                </c:pt>
                <c:pt idx="1033">
                  <c:v>668</c:v>
                </c:pt>
                <c:pt idx="1034">
                  <c:v>669</c:v>
                </c:pt>
                <c:pt idx="1035">
                  <c:v>670</c:v>
                </c:pt>
                <c:pt idx="1036">
                  <c:v>671</c:v>
                </c:pt>
                <c:pt idx="1037">
                  <c:v>672</c:v>
                </c:pt>
                <c:pt idx="1038">
                  <c:v>673</c:v>
                </c:pt>
                <c:pt idx="1039">
                  <c:v>674</c:v>
                </c:pt>
                <c:pt idx="1040">
                  <c:v>675</c:v>
                </c:pt>
                <c:pt idx="1041">
                  <c:v>676</c:v>
                </c:pt>
                <c:pt idx="1042">
                  <c:v>677</c:v>
                </c:pt>
                <c:pt idx="1043">
                  <c:v>678</c:v>
                </c:pt>
                <c:pt idx="1044">
                  <c:v>679</c:v>
                </c:pt>
                <c:pt idx="1045">
                  <c:v>680</c:v>
                </c:pt>
                <c:pt idx="1046">
                  <c:v>681</c:v>
                </c:pt>
                <c:pt idx="1047">
                  <c:v>682</c:v>
                </c:pt>
                <c:pt idx="1048">
                  <c:v>683</c:v>
                </c:pt>
                <c:pt idx="1049">
                  <c:v>684</c:v>
                </c:pt>
                <c:pt idx="1050">
                  <c:v>685</c:v>
                </c:pt>
                <c:pt idx="1051">
                  <c:v>686</c:v>
                </c:pt>
                <c:pt idx="1052">
                  <c:v>687</c:v>
                </c:pt>
                <c:pt idx="1053">
                  <c:v>688</c:v>
                </c:pt>
                <c:pt idx="1054">
                  <c:v>689</c:v>
                </c:pt>
                <c:pt idx="1055">
                  <c:v>690</c:v>
                </c:pt>
                <c:pt idx="1056">
                  <c:v>691</c:v>
                </c:pt>
                <c:pt idx="1057">
                  <c:v>692</c:v>
                </c:pt>
                <c:pt idx="1058">
                  <c:v>693</c:v>
                </c:pt>
                <c:pt idx="1059">
                  <c:v>694</c:v>
                </c:pt>
                <c:pt idx="1060">
                  <c:v>695</c:v>
                </c:pt>
                <c:pt idx="1061">
                  <c:v>696</c:v>
                </c:pt>
                <c:pt idx="1062">
                  <c:v>697</c:v>
                </c:pt>
                <c:pt idx="1063">
                  <c:v>698</c:v>
                </c:pt>
                <c:pt idx="1064">
                  <c:v>699</c:v>
                </c:pt>
                <c:pt idx="1065">
                  <c:v>700</c:v>
                </c:pt>
                <c:pt idx="1066">
                  <c:v>701</c:v>
                </c:pt>
                <c:pt idx="1067">
                  <c:v>702</c:v>
                </c:pt>
                <c:pt idx="1068">
                  <c:v>703</c:v>
                </c:pt>
                <c:pt idx="1069">
                  <c:v>704</c:v>
                </c:pt>
                <c:pt idx="1070">
                  <c:v>705</c:v>
                </c:pt>
                <c:pt idx="1071">
                  <c:v>706</c:v>
                </c:pt>
                <c:pt idx="1072">
                  <c:v>707</c:v>
                </c:pt>
                <c:pt idx="1073">
                  <c:v>708</c:v>
                </c:pt>
                <c:pt idx="1074">
                  <c:v>709</c:v>
                </c:pt>
                <c:pt idx="1075">
                  <c:v>710</c:v>
                </c:pt>
                <c:pt idx="1076">
                  <c:v>711</c:v>
                </c:pt>
                <c:pt idx="1077">
                  <c:v>712</c:v>
                </c:pt>
                <c:pt idx="1078">
                  <c:v>713</c:v>
                </c:pt>
                <c:pt idx="1079">
                  <c:v>714</c:v>
                </c:pt>
                <c:pt idx="1080">
                  <c:v>715</c:v>
                </c:pt>
                <c:pt idx="1081">
                  <c:v>716</c:v>
                </c:pt>
                <c:pt idx="1082">
                  <c:v>717</c:v>
                </c:pt>
                <c:pt idx="1083">
                  <c:v>718</c:v>
                </c:pt>
                <c:pt idx="1084">
                  <c:v>719</c:v>
                </c:pt>
                <c:pt idx="1085">
                  <c:v>720</c:v>
                </c:pt>
                <c:pt idx="1086">
                  <c:v>721</c:v>
                </c:pt>
                <c:pt idx="1087">
                  <c:v>722</c:v>
                </c:pt>
                <c:pt idx="1088">
                  <c:v>723</c:v>
                </c:pt>
                <c:pt idx="1089">
                  <c:v>724</c:v>
                </c:pt>
                <c:pt idx="1090">
                  <c:v>725</c:v>
                </c:pt>
                <c:pt idx="1091">
                  <c:v>726</c:v>
                </c:pt>
                <c:pt idx="1092">
                  <c:v>727</c:v>
                </c:pt>
                <c:pt idx="1093">
                  <c:v>728</c:v>
                </c:pt>
                <c:pt idx="1094">
                  <c:v>729</c:v>
                </c:pt>
                <c:pt idx="1095">
                  <c:v>730</c:v>
                </c:pt>
                <c:pt idx="1096">
                  <c:v>731</c:v>
                </c:pt>
                <c:pt idx="1097">
                  <c:v>732</c:v>
                </c:pt>
                <c:pt idx="1098">
                  <c:v>733</c:v>
                </c:pt>
                <c:pt idx="1099">
                  <c:v>734</c:v>
                </c:pt>
                <c:pt idx="1100">
                  <c:v>735</c:v>
                </c:pt>
                <c:pt idx="1101">
                  <c:v>736</c:v>
                </c:pt>
                <c:pt idx="1102">
                  <c:v>737</c:v>
                </c:pt>
                <c:pt idx="1103">
                  <c:v>738</c:v>
                </c:pt>
                <c:pt idx="1104">
                  <c:v>739</c:v>
                </c:pt>
                <c:pt idx="1105">
                  <c:v>740</c:v>
                </c:pt>
                <c:pt idx="1106">
                  <c:v>741</c:v>
                </c:pt>
                <c:pt idx="1107">
                  <c:v>742</c:v>
                </c:pt>
                <c:pt idx="1108">
                  <c:v>743</c:v>
                </c:pt>
                <c:pt idx="1109">
                  <c:v>744</c:v>
                </c:pt>
                <c:pt idx="1110">
                  <c:v>745</c:v>
                </c:pt>
                <c:pt idx="1111">
                  <c:v>746</c:v>
                </c:pt>
                <c:pt idx="1112">
                  <c:v>747</c:v>
                </c:pt>
                <c:pt idx="1113">
                  <c:v>748</c:v>
                </c:pt>
                <c:pt idx="1114">
                  <c:v>749</c:v>
                </c:pt>
                <c:pt idx="1115">
                  <c:v>750</c:v>
                </c:pt>
                <c:pt idx="1116">
                  <c:v>751</c:v>
                </c:pt>
                <c:pt idx="1117">
                  <c:v>752</c:v>
                </c:pt>
                <c:pt idx="1118">
                  <c:v>753</c:v>
                </c:pt>
                <c:pt idx="1119">
                  <c:v>754</c:v>
                </c:pt>
                <c:pt idx="1120">
                  <c:v>755</c:v>
                </c:pt>
                <c:pt idx="1121">
                  <c:v>756</c:v>
                </c:pt>
                <c:pt idx="1122">
                  <c:v>757</c:v>
                </c:pt>
                <c:pt idx="1123">
                  <c:v>758</c:v>
                </c:pt>
                <c:pt idx="1124">
                  <c:v>759</c:v>
                </c:pt>
                <c:pt idx="1125">
                  <c:v>760</c:v>
                </c:pt>
                <c:pt idx="1126">
                  <c:v>761</c:v>
                </c:pt>
                <c:pt idx="1127">
                  <c:v>762</c:v>
                </c:pt>
                <c:pt idx="1128">
                  <c:v>763</c:v>
                </c:pt>
                <c:pt idx="1129">
                  <c:v>764</c:v>
                </c:pt>
                <c:pt idx="1130">
                  <c:v>765</c:v>
                </c:pt>
                <c:pt idx="1131">
                  <c:v>766</c:v>
                </c:pt>
                <c:pt idx="1132">
                  <c:v>767</c:v>
                </c:pt>
                <c:pt idx="1133">
                  <c:v>768</c:v>
                </c:pt>
                <c:pt idx="1134">
                  <c:v>769</c:v>
                </c:pt>
                <c:pt idx="1135">
                  <c:v>770</c:v>
                </c:pt>
                <c:pt idx="1136">
                  <c:v>771</c:v>
                </c:pt>
                <c:pt idx="1137">
                  <c:v>772</c:v>
                </c:pt>
                <c:pt idx="1138">
                  <c:v>773</c:v>
                </c:pt>
                <c:pt idx="1139">
                  <c:v>774</c:v>
                </c:pt>
                <c:pt idx="1140">
                  <c:v>775</c:v>
                </c:pt>
                <c:pt idx="1141">
                  <c:v>776</c:v>
                </c:pt>
                <c:pt idx="1142">
                  <c:v>777</c:v>
                </c:pt>
                <c:pt idx="1143">
                  <c:v>778</c:v>
                </c:pt>
                <c:pt idx="1144">
                  <c:v>779</c:v>
                </c:pt>
                <c:pt idx="1145">
                  <c:v>780</c:v>
                </c:pt>
                <c:pt idx="1146">
                  <c:v>781</c:v>
                </c:pt>
                <c:pt idx="1147">
                  <c:v>782</c:v>
                </c:pt>
                <c:pt idx="1148">
                  <c:v>783</c:v>
                </c:pt>
                <c:pt idx="1149">
                  <c:v>784</c:v>
                </c:pt>
                <c:pt idx="1150">
                  <c:v>785</c:v>
                </c:pt>
                <c:pt idx="1151">
                  <c:v>786</c:v>
                </c:pt>
                <c:pt idx="1152">
                  <c:v>787</c:v>
                </c:pt>
                <c:pt idx="1153">
                  <c:v>788</c:v>
                </c:pt>
                <c:pt idx="1154">
                  <c:v>789</c:v>
                </c:pt>
                <c:pt idx="1155">
                  <c:v>790</c:v>
                </c:pt>
                <c:pt idx="1156">
                  <c:v>791</c:v>
                </c:pt>
                <c:pt idx="1157">
                  <c:v>792</c:v>
                </c:pt>
                <c:pt idx="1158">
                  <c:v>793</c:v>
                </c:pt>
                <c:pt idx="1159">
                  <c:v>794</c:v>
                </c:pt>
                <c:pt idx="1160">
                  <c:v>795</c:v>
                </c:pt>
                <c:pt idx="1161">
                  <c:v>796</c:v>
                </c:pt>
                <c:pt idx="1162">
                  <c:v>797</c:v>
                </c:pt>
                <c:pt idx="1163">
                  <c:v>798</c:v>
                </c:pt>
                <c:pt idx="1164">
                  <c:v>799</c:v>
                </c:pt>
                <c:pt idx="1165">
                  <c:v>800</c:v>
                </c:pt>
                <c:pt idx="1166">
                  <c:v>801</c:v>
                </c:pt>
                <c:pt idx="1167">
                  <c:v>802</c:v>
                </c:pt>
                <c:pt idx="1168">
                  <c:v>803</c:v>
                </c:pt>
                <c:pt idx="1169">
                  <c:v>804</c:v>
                </c:pt>
                <c:pt idx="1170">
                  <c:v>805</c:v>
                </c:pt>
                <c:pt idx="1171">
                  <c:v>806</c:v>
                </c:pt>
                <c:pt idx="1172">
                  <c:v>807</c:v>
                </c:pt>
                <c:pt idx="1173">
                  <c:v>808</c:v>
                </c:pt>
                <c:pt idx="1174">
                  <c:v>809</c:v>
                </c:pt>
                <c:pt idx="1175">
                  <c:v>810</c:v>
                </c:pt>
                <c:pt idx="1176">
                  <c:v>811</c:v>
                </c:pt>
                <c:pt idx="1177">
                  <c:v>812</c:v>
                </c:pt>
                <c:pt idx="1178">
                  <c:v>813</c:v>
                </c:pt>
                <c:pt idx="1179">
                  <c:v>814</c:v>
                </c:pt>
                <c:pt idx="1180">
                  <c:v>815</c:v>
                </c:pt>
                <c:pt idx="1181">
                  <c:v>816</c:v>
                </c:pt>
                <c:pt idx="1182">
                  <c:v>817</c:v>
                </c:pt>
                <c:pt idx="1183">
                  <c:v>818</c:v>
                </c:pt>
                <c:pt idx="1184">
                  <c:v>819</c:v>
                </c:pt>
                <c:pt idx="1185">
                  <c:v>820</c:v>
                </c:pt>
                <c:pt idx="1186">
                  <c:v>821</c:v>
                </c:pt>
                <c:pt idx="1187">
                  <c:v>822</c:v>
                </c:pt>
                <c:pt idx="1188">
                  <c:v>823</c:v>
                </c:pt>
                <c:pt idx="1189">
                  <c:v>824</c:v>
                </c:pt>
                <c:pt idx="1190">
                  <c:v>825</c:v>
                </c:pt>
                <c:pt idx="1191">
                  <c:v>826</c:v>
                </c:pt>
                <c:pt idx="1192">
                  <c:v>827</c:v>
                </c:pt>
                <c:pt idx="1193">
                  <c:v>828</c:v>
                </c:pt>
                <c:pt idx="1194">
                  <c:v>829</c:v>
                </c:pt>
                <c:pt idx="1195">
                  <c:v>830</c:v>
                </c:pt>
                <c:pt idx="1196">
                  <c:v>831</c:v>
                </c:pt>
                <c:pt idx="1197">
                  <c:v>832</c:v>
                </c:pt>
                <c:pt idx="1198">
                  <c:v>833</c:v>
                </c:pt>
                <c:pt idx="1199">
                  <c:v>834</c:v>
                </c:pt>
                <c:pt idx="1200">
                  <c:v>835</c:v>
                </c:pt>
                <c:pt idx="1201">
                  <c:v>836</c:v>
                </c:pt>
                <c:pt idx="1202">
                  <c:v>837</c:v>
                </c:pt>
                <c:pt idx="1203">
                  <c:v>838</c:v>
                </c:pt>
                <c:pt idx="1204">
                  <c:v>839</c:v>
                </c:pt>
                <c:pt idx="1205">
                  <c:v>840</c:v>
                </c:pt>
                <c:pt idx="1206">
                  <c:v>841</c:v>
                </c:pt>
                <c:pt idx="1207">
                  <c:v>842</c:v>
                </c:pt>
                <c:pt idx="1208">
                  <c:v>843</c:v>
                </c:pt>
                <c:pt idx="1209">
                  <c:v>844</c:v>
                </c:pt>
                <c:pt idx="1210">
                  <c:v>845</c:v>
                </c:pt>
                <c:pt idx="1211">
                  <c:v>846</c:v>
                </c:pt>
                <c:pt idx="1212">
                  <c:v>847</c:v>
                </c:pt>
                <c:pt idx="1213">
                  <c:v>848</c:v>
                </c:pt>
                <c:pt idx="1214">
                  <c:v>849</c:v>
                </c:pt>
                <c:pt idx="1215">
                  <c:v>850</c:v>
                </c:pt>
                <c:pt idx="1216">
                  <c:v>851</c:v>
                </c:pt>
                <c:pt idx="1217">
                  <c:v>852</c:v>
                </c:pt>
                <c:pt idx="1218">
                  <c:v>853</c:v>
                </c:pt>
                <c:pt idx="1219">
                  <c:v>854</c:v>
                </c:pt>
                <c:pt idx="1220">
                  <c:v>855</c:v>
                </c:pt>
                <c:pt idx="1221">
                  <c:v>856</c:v>
                </c:pt>
                <c:pt idx="1222">
                  <c:v>857</c:v>
                </c:pt>
                <c:pt idx="1223">
                  <c:v>858</c:v>
                </c:pt>
                <c:pt idx="1224">
                  <c:v>859</c:v>
                </c:pt>
                <c:pt idx="1225">
                  <c:v>860</c:v>
                </c:pt>
                <c:pt idx="1226">
                  <c:v>861</c:v>
                </c:pt>
                <c:pt idx="1227">
                  <c:v>862</c:v>
                </c:pt>
                <c:pt idx="1228">
                  <c:v>863</c:v>
                </c:pt>
                <c:pt idx="1229">
                  <c:v>864</c:v>
                </c:pt>
                <c:pt idx="1230">
                  <c:v>865</c:v>
                </c:pt>
                <c:pt idx="1231">
                  <c:v>866</c:v>
                </c:pt>
                <c:pt idx="1232">
                  <c:v>867</c:v>
                </c:pt>
                <c:pt idx="1233">
                  <c:v>868</c:v>
                </c:pt>
                <c:pt idx="1234">
                  <c:v>869</c:v>
                </c:pt>
                <c:pt idx="1235">
                  <c:v>870</c:v>
                </c:pt>
                <c:pt idx="1236">
                  <c:v>871</c:v>
                </c:pt>
                <c:pt idx="1237">
                  <c:v>872</c:v>
                </c:pt>
                <c:pt idx="1238">
                  <c:v>873</c:v>
                </c:pt>
                <c:pt idx="1239">
                  <c:v>874</c:v>
                </c:pt>
                <c:pt idx="1240">
                  <c:v>875</c:v>
                </c:pt>
                <c:pt idx="1241">
                  <c:v>876</c:v>
                </c:pt>
                <c:pt idx="1242">
                  <c:v>877</c:v>
                </c:pt>
                <c:pt idx="1243">
                  <c:v>878</c:v>
                </c:pt>
                <c:pt idx="1244">
                  <c:v>879</c:v>
                </c:pt>
                <c:pt idx="1245">
                  <c:v>880</c:v>
                </c:pt>
                <c:pt idx="1246">
                  <c:v>881</c:v>
                </c:pt>
                <c:pt idx="1247">
                  <c:v>882</c:v>
                </c:pt>
                <c:pt idx="1248">
                  <c:v>883</c:v>
                </c:pt>
                <c:pt idx="1249">
                  <c:v>884</c:v>
                </c:pt>
                <c:pt idx="1250">
                  <c:v>885</c:v>
                </c:pt>
                <c:pt idx="1251">
                  <c:v>886</c:v>
                </c:pt>
                <c:pt idx="1252">
                  <c:v>887</c:v>
                </c:pt>
                <c:pt idx="1253">
                  <c:v>888</c:v>
                </c:pt>
                <c:pt idx="1254">
                  <c:v>889</c:v>
                </c:pt>
                <c:pt idx="1255">
                  <c:v>890</c:v>
                </c:pt>
                <c:pt idx="1256">
                  <c:v>891</c:v>
                </c:pt>
                <c:pt idx="1257">
                  <c:v>892</c:v>
                </c:pt>
                <c:pt idx="1258">
                  <c:v>893</c:v>
                </c:pt>
                <c:pt idx="1259">
                  <c:v>894</c:v>
                </c:pt>
                <c:pt idx="1260">
                  <c:v>895</c:v>
                </c:pt>
                <c:pt idx="1261">
                  <c:v>896</c:v>
                </c:pt>
                <c:pt idx="1262">
                  <c:v>897</c:v>
                </c:pt>
                <c:pt idx="1263">
                  <c:v>898</c:v>
                </c:pt>
                <c:pt idx="1264">
                  <c:v>899</c:v>
                </c:pt>
                <c:pt idx="1265">
                  <c:v>900</c:v>
                </c:pt>
                <c:pt idx="1266">
                  <c:v>901</c:v>
                </c:pt>
                <c:pt idx="1267">
                  <c:v>902</c:v>
                </c:pt>
                <c:pt idx="1268">
                  <c:v>903</c:v>
                </c:pt>
                <c:pt idx="1269">
                  <c:v>904</c:v>
                </c:pt>
                <c:pt idx="1270">
                  <c:v>905</c:v>
                </c:pt>
                <c:pt idx="1271">
                  <c:v>906</c:v>
                </c:pt>
                <c:pt idx="1272">
                  <c:v>907</c:v>
                </c:pt>
                <c:pt idx="1273">
                  <c:v>908</c:v>
                </c:pt>
                <c:pt idx="1274">
                  <c:v>909</c:v>
                </c:pt>
                <c:pt idx="1275">
                  <c:v>910</c:v>
                </c:pt>
                <c:pt idx="1276">
                  <c:v>911</c:v>
                </c:pt>
                <c:pt idx="1277">
                  <c:v>912</c:v>
                </c:pt>
                <c:pt idx="1278">
                  <c:v>913</c:v>
                </c:pt>
                <c:pt idx="1279">
                  <c:v>914</c:v>
                </c:pt>
                <c:pt idx="1280">
                  <c:v>915</c:v>
                </c:pt>
                <c:pt idx="1281">
                  <c:v>916</c:v>
                </c:pt>
                <c:pt idx="1282">
                  <c:v>917</c:v>
                </c:pt>
                <c:pt idx="1283">
                  <c:v>918</c:v>
                </c:pt>
                <c:pt idx="1284">
                  <c:v>919</c:v>
                </c:pt>
                <c:pt idx="1285">
                  <c:v>920</c:v>
                </c:pt>
                <c:pt idx="1286">
                  <c:v>921</c:v>
                </c:pt>
                <c:pt idx="1287">
                  <c:v>922</c:v>
                </c:pt>
                <c:pt idx="1288">
                  <c:v>923</c:v>
                </c:pt>
                <c:pt idx="1289">
                  <c:v>924</c:v>
                </c:pt>
                <c:pt idx="1290">
                  <c:v>925</c:v>
                </c:pt>
                <c:pt idx="1291">
                  <c:v>926</c:v>
                </c:pt>
                <c:pt idx="1292">
                  <c:v>927</c:v>
                </c:pt>
                <c:pt idx="1293">
                  <c:v>928</c:v>
                </c:pt>
                <c:pt idx="1294">
                  <c:v>929</c:v>
                </c:pt>
                <c:pt idx="1295">
                  <c:v>930</c:v>
                </c:pt>
                <c:pt idx="1296">
                  <c:v>931</c:v>
                </c:pt>
                <c:pt idx="1297">
                  <c:v>932</c:v>
                </c:pt>
                <c:pt idx="1298">
                  <c:v>933</c:v>
                </c:pt>
                <c:pt idx="1299">
                  <c:v>934</c:v>
                </c:pt>
                <c:pt idx="1300">
                  <c:v>935</c:v>
                </c:pt>
                <c:pt idx="1301">
                  <c:v>936</c:v>
                </c:pt>
                <c:pt idx="1302">
                  <c:v>937</c:v>
                </c:pt>
                <c:pt idx="1303">
                  <c:v>938</c:v>
                </c:pt>
                <c:pt idx="1304">
                  <c:v>939</c:v>
                </c:pt>
                <c:pt idx="1305">
                  <c:v>940</c:v>
                </c:pt>
                <c:pt idx="1306">
                  <c:v>941</c:v>
                </c:pt>
                <c:pt idx="1307">
                  <c:v>942</c:v>
                </c:pt>
                <c:pt idx="1308">
                  <c:v>943</c:v>
                </c:pt>
                <c:pt idx="1309">
                  <c:v>944</c:v>
                </c:pt>
                <c:pt idx="1310">
                  <c:v>945</c:v>
                </c:pt>
                <c:pt idx="1311">
                  <c:v>946</c:v>
                </c:pt>
                <c:pt idx="1312">
                  <c:v>947</c:v>
                </c:pt>
                <c:pt idx="1313">
                  <c:v>948</c:v>
                </c:pt>
                <c:pt idx="1314">
                  <c:v>949</c:v>
                </c:pt>
                <c:pt idx="1315">
                  <c:v>950</c:v>
                </c:pt>
                <c:pt idx="1316">
                  <c:v>951</c:v>
                </c:pt>
                <c:pt idx="1317">
                  <c:v>952</c:v>
                </c:pt>
                <c:pt idx="1318">
                  <c:v>953</c:v>
                </c:pt>
                <c:pt idx="1319">
                  <c:v>954</c:v>
                </c:pt>
                <c:pt idx="1320">
                  <c:v>955</c:v>
                </c:pt>
                <c:pt idx="1321">
                  <c:v>956</c:v>
                </c:pt>
                <c:pt idx="1322">
                  <c:v>957</c:v>
                </c:pt>
                <c:pt idx="1323">
                  <c:v>958</c:v>
                </c:pt>
                <c:pt idx="1324">
                  <c:v>959</c:v>
                </c:pt>
                <c:pt idx="1325">
                  <c:v>960</c:v>
                </c:pt>
                <c:pt idx="1326">
                  <c:v>961</c:v>
                </c:pt>
                <c:pt idx="1327">
                  <c:v>962</c:v>
                </c:pt>
                <c:pt idx="1328">
                  <c:v>963</c:v>
                </c:pt>
                <c:pt idx="1329">
                  <c:v>964</c:v>
                </c:pt>
                <c:pt idx="1330">
                  <c:v>965</c:v>
                </c:pt>
                <c:pt idx="1331">
                  <c:v>966</c:v>
                </c:pt>
                <c:pt idx="1332">
                  <c:v>967</c:v>
                </c:pt>
                <c:pt idx="1333">
                  <c:v>968</c:v>
                </c:pt>
                <c:pt idx="1334">
                  <c:v>969</c:v>
                </c:pt>
                <c:pt idx="1335">
                  <c:v>970</c:v>
                </c:pt>
                <c:pt idx="1336">
                  <c:v>971</c:v>
                </c:pt>
                <c:pt idx="1337">
                  <c:v>972</c:v>
                </c:pt>
                <c:pt idx="1338">
                  <c:v>973</c:v>
                </c:pt>
                <c:pt idx="1339">
                  <c:v>974</c:v>
                </c:pt>
                <c:pt idx="1340">
                  <c:v>975</c:v>
                </c:pt>
                <c:pt idx="1341">
                  <c:v>976</c:v>
                </c:pt>
                <c:pt idx="1342">
                  <c:v>977</c:v>
                </c:pt>
                <c:pt idx="1343">
                  <c:v>978</c:v>
                </c:pt>
                <c:pt idx="1344">
                  <c:v>979</c:v>
                </c:pt>
                <c:pt idx="1345">
                  <c:v>980</c:v>
                </c:pt>
                <c:pt idx="1346">
                  <c:v>981</c:v>
                </c:pt>
                <c:pt idx="1347">
                  <c:v>982</c:v>
                </c:pt>
                <c:pt idx="1348">
                  <c:v>983</c:v>
                </c:pt>
                <c:pt idx="1349">
                  <c:v>984</c:v>
                </c:pt>
                <c:pt idx="1350">
                  <c:v>985</c:v>
                </c:pt>
                <c:pt idx="1351">
                  <c:v>986</c:v>
                </c:pt>
                <c:pt idx="1352">
                  <c:v>987</c:v>
                </c:pt>
                <c:pt idx="1353">
                  <c:v>988</c:v>
                </c:pt>
                <c:pt idx="1354">
                  <c:v>989</c:v>
                </c:pt>
                <c:pt idx="1355">
                  <c:v>990</c:v>
                </c:pt>
                <c:pt idx="1356">
                  <c:v>991</c:v>
                </c:pt>
                <c:pt idx="1357">
                  <c:v>992</c:v>
                </c:pt>
                <c:pt idx="1358">
                  <c:v>993</c:v>
                </c:pt>
                <c:pt idx="1359">
                  <c:v>994</c:v>
                </c:pt>
                <c:pt idx="1360">
                  <c:v>995</c:v>
                </c:pt>
                <c:pt idx="1361">
                  <c:v>996</c:v>
                </c:pt>
                <c:pt idx="1362">
                  <c:v>997</c:v>
                </c:pt>
                <c:pt idx="1363">
                  <c:v>998</c:v>
                </c:pt>
                <c:pt idx="1364">
                  <c:v>999</c:v>
                </c:pt>
                <c:pt idx="1365">
                  <c:v>1000</c:v>
                </c:pt>
                <c:pt idx="1366">
                  <c:v>1001</c:v>
                </c:pt>
                <c:pt idx="1367">
                  <c:v>1002</c:v>
                </c:pt>
                <c:pt idx="1368">
                  <c:v>1003</c:v>
                </c:pt>
                <c:pt idx="1369">
                  <c:v>1004</c:v>
                </c:pt>
                <c:pt idx="1370">
                  <c:v>1005</c:v>
                </c:pt>
                <c:pt idx="1371">
                  <c:v>1006</c:v>
                </c:pt>
                <c:pt idx="1372">
                  <c:v>1007</c:v>
                </c:pt>
                <c:pt idx="1373">
                  <c:v>1008</c:v>
                </c:pt>
                <c:pt idx="1374">
                  <c:v>1009</c:v>
                </c:pt>
                <c:pt idx="1375">
                  <c:v>1010</c:v>
                </c:pt>
                <c:pt idx="1376">
                  <c:v>1011</c:v>
                </c:pt>
                <c:pt idx="1377">
                  <c:v>1012</c:v>
                </c:pt>
                <c:pt idx="1378">
                  <c:v>1013</c:v>
                </c:pt>
                <c:pt idx="1379">
                  <c:v>1014</c:v>
                </c:pt>
                <c:pt idx="1380">
                  <c:v>1015</c:v>
                </c:pt>
                <c:pt idx="1381">
                  <c:v>1016</c:v>
                </c:pt>
                <c:pt idx="1382">
                  <c:v>1017</c:v>
                </c:pt>
                <c:pt idx="1383">
                  <c:v>1018</c:v>
                </c:pt>
                <c:pt idx="1384">
                  <c:v>1019</c:v>
                </c:pt>
                <c:pt idx="1385">
                  <c:v>1020</c:v>
                </c:pt>
                <c:pt idx="1386">
                  <c:v>1021</c:v>
                </c:pt>
                <c:pt idx="1387">
                  <c:v>1022</c:v>
                </c:pt>
                <c:pt idx="1388">
                  <c:v>1023</c:v>
                </c:pt>
                <c:pt idx="1389">
                  <c:v>1024</c:v>
                </c:pt>
                <c:pt idx="1390">
                  <c:v>1025</c:v>
                </c:pt>
                <c:pt idx="1391">
                  <c:v>1026</c:v>
                </c:pt>
                <c:pt idx="1392">
                  <c:v>1027</c:v>
                </c:pt>
                <c:pt idx="1393">
                  <c:v>1028</c:v>
                </c:pt>
                <c:pt idx="1394">
                  <c:v>1029</c:v>
                </c:pt>
                <c:pt idx="1395">
                  <c:v>1030</c:v>
                </c:pt>
                <c:pt idx="1396">
                  <c:v>1031</c:v>
                </c:pt>
                <c:pt idx="1397">
                  <c:v>1032</c:v>
                </c:pt>
                <c:pt idx="1398">
                  <c:v>1033</c:v>
                </c:pt>
                <c:pt idx="1399">
                  <c:v>1034</c:v>
                </c:pt>
                <c:pt idx="1400">
                  <c:v>1035</c:v>
                </c:pt>
                <c:pt idx="1401">
                  <c:v>1036</c:v>
                </c:pt>
                <c:pt idx="1402">
                  <c:v>1037</c:v>
                </c:pt>
                <c:pt idx="1403">
                  <c:v>1038</c:v>
                </c:pt>
                <c:pt idx="1404">
                  <c:v>1039</c:v>
                </c:pt>
                <c:pt idx="1405">
                  <c:v>1040</c:v>
                </c:pt>
                <c:pt idx="1406">
                  <c:v>1041</c:v>
                </c:pt>
                <c:pt idx="1407">
                  <c:v>1042</c:v>
                </c:pt>
                <c:pt idx="1408">
                  <c:v>1043</c:v>
                </c:pt>
                <c:pt idx="1409">
                  <c:v>1044</c:v>
                </c:pt>
                <c:pt idx="1410">
                  <c:v>1045</c:v>
                </c:pt>
                <c:pt idx="1411">
                  <c:v>1046</c:v>
                </c:pt>
                <c:pt idx="1412">
                  <c:v>1047</c:v>
                </c:pt>
                <c:pt idx="1413">
                  <c:v>1048</c:v>
                </c:pt>
                <c:pt idx="1414">
                  <c:v>1049</c:v>
                </c:pt>
                <c:pt idx="1415">
                  <c:v>1050</c:v>
                </c:pt>
                <c:pt idx="1416">
                  <c:v>1051</c:v>
                </c:pt>
                <c:pt idx="1417">
                  <c:v>1052</c:v>
                </c:pt>
                <c:pt idx="1418">
                  <c:v>1053</c:v>
                </c:pt>
                <c:pt idx="1419">
                  <c:v>1054</c:v>
                </c:pt>
                <c:pt idx="1420">
                  <c:v>1055</c:v>
                </c:pt>
                <c:pt idx="1421">
                  <c:v>1056</c:v>
                </c:pt>
                <c:pt idx="1422">
                  <c:v>1057</c:v>
                </c:pt>
                <c:pt idx="1423">
                  <c:v>1058</c:v>
                </c:pt>
                <c:pt idx="1424">
                  <c:v>1059</c:v>
                </c:pt>
                <c:pt idx="1425">
                  <c:v>1060</c:v>
                </c:pt>
                <c:pt idx="1426">
                  <c:v>1061</c:v>
                </c:pt>
                <c:pt idx="1427">
                  <c:v>1062</c:v>
                </c:pt>
                <c:pt idx="1428">
                  <c:v>1063</c:v>
                </c:pt>
                <c:pt idx="1429">
                  <c:v>1064</c:v>
                </c:pt>
                <c:pt idx="1430">
                  <c:v>1065</c:v>
                </c:pt>
                <c:pt idx="1431">
                  <c:v>1066</c:v>
                </c:pt>
                <c:pt idx="1432">
                  <c:v>1067</c:v>
                </c:pt>
                <c:pt idx="1433">
                  <c:v>1068</c:v>
                </c:pt>
                <c:pt idx="1434">
                  <c:v>1069</c:v>
                </c:pt>
                <c:pt idx="1435">
                  <c:v>1070</c:v>
                </c:pt>
                <c:pt idx="1436">
                  <c:v>1071</c:v>
                </c:pt>
                <c:pt idx="1437">
                  <c:v>1072</c:v>
                </c:pt>
                <c:pt idx="1438">
                  <c:v>1073</c:v>
                </c:pt>
                <c:pt idx="1439">
                  <c:v>1074</c:v>
                </c:pt>
                <c:pt idx="1440">
                  <c:v>1075</c:v>
                </c:pt>
                <c:pt idx="1441">
                  <c:v>1076</c:v>
                </c:pt>
                <c:pt idx="1442">
                  <c:v>1077</c:v>
                </c:pt>
                <c:pt idx="1443">
                  <c:v>1078</c:v>
                </c:pt>
                <c:pt idx="1444">
                  <c:v>1079</c:v>
                </c:pt>
                <c:pt idx="1445">
                  <c:v>1080</c:v>
                </c:pt>
                <c:pt idx="1446">
                  <c:v>1081</c:v>
                </c:pt>
                <c:pt idx="1447">
                  <c:v>1082</c:v>
                </c:pt>
                <c:pt idx="1448">
                  <c:v>1083</c:v>
                </c:pt>
                <c:pt idx="1449">
                  <c:v>1084</c:v>
                </c:pt>
                <c:pt idx="1450">
                  <c:v>1085</c:v>
                </c:pt>
                <c:pt idx="1451">
                  <c:v>1086</c:v>
                </c:pt>
                <c:pt idx="1452">
                  <c:v>1087</c:v>
                </c:pt>
                <c:pt idx="1453">
                  <c:v>1088</c:v>
                </c:pt>
                <c:pt idx="1454">
                  <c:v>1089</c:v>
                </c:pt>
                <c:pt idx="1455">
                  <c:v>1090</c:v>
                </c:pt>
                <c:pt idx="1456">
                  <c:v>1091</c:v>
                </c:pt>
                <c:pt idx="1457">
                  <c:v>1092</c:v>
                </c:pt>
                <c:pt idx="1458">
                  <c:v>1093</c:v>
                </c:pt>
                <c:pt idx="1459">
                  <c:v>1094</c:v>
                </c:pt>
                <c:pt idx="1460">
                  <c:v>1095</c:v>
                </c:pt>
                <c:pt idx="1461">
                  <c:v>1096</c:v>
                </c:pt>
                <c:pt idx="1462">
                  <c:v>1097</c:v>
                </c:pt>
                <c:pt idx="1463">
                  <c:v>1098</c:v>
                </c:pt>
                <c:pt idx="1464">
                  <c:v>1099</c:v>
                </c:pt>
                <c:pt idx="1465">
                  <c:v>1100</c:v>
                </c:pt>
                <c:pt idx="1466">
                  <c:v>1101</c:v>
                </c:pt>
                <c:pt idx="1467">
                  <c:v>1102</c:v>
                </c:pt>
                <c:pt idx="1468">
                  <c:v>1103</c:v>
                </c:pt>
                <c:pt idx="1469">
                  <c:v>1104</c:v>
                </c:pt>
                <c:pt idx="1470">
                  <c:v>1105</c:v>
                </c:pt>
                <c:pt idx="1471">
                  <c:v>1106</c:v>
                </c:pt>
                <c:pt idx="1472">
                  <c:v>1107</c:v>
                </c:pt>
                <c:pt idx="1473">
                  <c:v>1108</c:v>
                </c:pt>
                <c:pt idx="1474">
                  <c:v>1109</c:v>
                </c:pt>
                <c:pt idx="1475">
                  <c:v>1110</c:v>
                </c:pt>
                <c:pt idx="1476">
                  <c:v>1111</c:v>
                </c:pt>
                <c:pt idx="1477">
                  <c:v>1112</c:v>
                </c:pt>
                <c:pt idx="1478">
                  <c:v>1113</c:v>
                </c:pt>
                <c:pt idx="1479">
                  <c:v>1114</c:v>
                </c:pt>
                <c:pt idx="1480">
                  <c:v>1115</c:v>
                </c:pt>
                <c:pt idx="1481">
                  <c:v>1116</c:v>
                </c:pt>
                <c:pt idx="1482">
                  <c:v>1117</c:v>
                </c:pt>
                <c:pt idx="1483">
                  <c:v>1118</c:v>
                </c:pt>
                <c:pt idx="1484">
                  <c:v>1119</c:v>
                </c:pt>
                <c:pt idx="1485">
                  <c:v>1120</c:v>
                </c:pt>
                <c:pt idx="1486">
                  <c:v>1121</c:v>
                </c:pt>
                <c:pt idx="1487">
                  <c:v>1122</c:v>
                </c:pt>
                <c:pt idx="1488">
                  <c:v>1123</c:v>
                </c:pt>
                <c:pt idx="1489">
                  <c:v>1124</c:v>
                </c:pt>
                <c:pt idx="1490">
                  <c:v>1125</c:v>
                </c:pt>
                <c:pt idx="1491">
                  <c:v>1126</c:v>
                </c:pt>
                <c:pt idx="1492">
                  <c:v>1127</c:v>
                </c:pt>
                <c:pt idx="1493">
                  <c:v>1128</c:v>
                </c:pt>
                <c:pt idx="1494">
                  <c:v>1129</c:v>
                </c:pt>
                <c:pt idx="1495">
                  <c:v>1130</c:v>
                </c:pt>
                <c:pt idx="1496">
                  <c:v>1131</c:v>
                </c:pt>
                <c:pt idx="1497">
                  <c:v>1132</c:v>
                </c:pt>
                <c:pt idx="1498">
                  <c:v>1133</c:v>
                </c:pt>
                <c:pt idx="1499">
                  <c:v>1134</c:v>
                </c:pt>
                <c:pt idx="1500">
                  <c:v>1135</c:v>
                </c:pt>
                <c:pt idx="1501">
                  <c:v>1136</c:v>
                </c:pt>
                <c:pt idx="1502">
                  <c:v>1137</c:v>
                </c:pt>
                <c:pt idx="1503">
                  <c:v>1138</c:v>
                </c:pt>
                <c:pt idx="1504">
                  <c:v>1139</c:v>
                </c:pt>
                <c:pt idx="1505">
                  <c:v>1140</c:v>
                </c:pt>
                <c:pt idx="1506">
                  <c:v>1141</c:v>
                </c:pt>
                <c:pt idx="1507">
                  <c:v>1142</c:v>
                </c:pt>
                <c:pt idx="1508">
                  <c:v>1143</c:v>
                </c:pt>
                <c:pt idx="1509">
                  <c:v>1144</c:v>
                </c:pt>
                <c:pt idx="1510">
                  <c:v>1145</c:v>
                </c:pt>
                <c:pt idx="1511">
                  <c:v>1146</c:v>
                </c:pt>
                <c:pt idx="1512">
                  <c:v>1147</c:v>
                </c:pt>
                <c:pt idx="1513">
                  <c:v>1148</c:v>
                </c:pt>
                <c:pt idx="1514">
                  <c:v>1149</c:v>
                </c:pt>
                <c:pt idx="1515">
                  <c:v>1150</c:v>
                </c:pt>
                <c:pt idx="1516">
                  <c:v>1151</c:v>
                </c:pt>
                <c:pt idx="1517">
                  <c:v>1152</c:v>
                </c:pt>
                <c:pt idx="1518">
                  <c:v>1153</c:v>
                </c:pt>
                <c:pt idx="1519">
                  <c:v>1154</c:v>
                </c:pt>
                <c:pt idx="1520">
                  <c:v>1155</c:v>
                </c:pt>
                <c:pt idx="1521">
                  <c:v>1156</c:v>
                </c:pt>
                <c:pt idx="1522">
                  <c:v>1157</c:v>
                </c:pt>
                <c:pt idx="1523">
                  <c:v>1158</c:v>
                </c:pt>
                <c:pt idx="1524">
                  <c:v>1159</c:v>
                </c:pt>
                <c:pt idx="1525">
                  <c:v>1160</c:v>
                </c:pt>
                <c:pt idx="1526">
                  <c:v>1161</c:v>
                </c:pt>
                <c:pt idx="1527">
                  <c:v>1162</c:v>
                </c:pt>
                <c:pt idx="1528">
                  <c:v>1163</c:v>
                </c:pt>
                <c:pt idx="1529">
                  <c:v>1164</c:v>
                </c:pt>
                <c:pt idx="1530">
                  <c:v>1165</c:v>
                </c:pt>
                <c:pt idx="1531">
                  <c:v>1166</c:v>
                </c:pt>
                <c:pt idx="1532">
                  <c:v>1167</c:v>
                </c:pt>
                <c:pt idx="1533">
                  <c:v>1168</c:v>
                </c:pt>
                <c:pt idx="1534">
                  <c:v>1169</c:v>
                </c:pt>
                <c:pt idx="1535">
                  <c:v>1170</c:v>
                </c:pt>
                <c:pt idx="1536">
                  <c:v>1171</c:v>
                </c:pt>
                <c:pt idx="1537">
                  <c:v>1172</c:v>
                </c:pt>
                <c:pt idx="1538">
                  <c:v>1173</c:v>
                </c:pt>
                <c:pt idx="1539">
                  <c:v>1174</c:v>
                </c:pt>
                <c:pt idx="1540">
                  <c:v>1175</c:v>
                </c:pt>
                <c:pt idx="1541">
                  <c:v>1176</c:v>
                </c:pt>
                <c:pt idx="1542">
                  <c:v>1177</c:v>
                </c:pt>
                <c:pt idx="1543">
                  <c:v>1178</c:v>
                </c:pt>
                <c:pt idx="1544">
                  <c:v>1179</c:v>
                </c:pt>
                <c:pt idx="1545">
                  <c:v>1180</c:v>
                </c:pt>
                <c:pt idx="1546">
                  <c:v>1181</c:v>
                </c:pt>
                <c:pt idx="1547">
                  <c:v>1182</c:v>
                </c:pt>
                <c:pt idx="1548">
                  <c:v>1183</c:v>
                </c:pt>
                <c:pt idx="1549">
                  <c:v>1184</c:v>
                </c:pt>
                <c:pt idx="1550">
                  <c:v>1185</c:v>
                </c:pt>
                <c:pt idx="1551">
                  <c:v>1186</c:v>
                </c:pt>
                <c:pt idx="1552">
                  <c:v>1187</c:v>
                </c:pt>
                <c:pt idx="1553">
                  <c:v>1188</c:v>
                </c:pt>
                <c:pt idx="1554">
                  <c:v>1189</c:v>
                </c:pt>
                <c:pt idx="1555">
                  <c:v>1190</c:v>
                </c:pt>
                <c:pt idx="1556">
                  <c:v>1191</c:v>
                </c:pt>
                <c:pt idx="1557">
                  <c:v>1192</c:v>
                </c:pt>
                <c:pt idx="1558">
                  <c:v>1193</c:v>
                </c:pt>
                <c:pt idx="1559">
                  <c:v>1194</c:v>
                </c:pt>
                <c:pt idx="1560">
                  <c:v>1195</c:v>
                </c:pt>
                <c:pt idx="1561">
                  <c:v>1196</c:v>
                </c:pt>
                <c:pt idx="1562">
                  <c:v>1197</c:v>
                </c:pt>
                <c:pt idx="1563">
                  <c:v>1198</c:v>
                </c:pt>
                <c:pt idx="1564">
                  <c:v>1199</c:v>
                </c:pt>
                <c:pt idx="1565">
                  <c:v>1200</c:v>
                </c:pt>
                <c:pt idx="1566">
                  <c:v>1201</c:v>
                </c:pt>
                <c:pt idx="1567">
                  <c:v>1202</c:v>
                </c:pt>
                <c:pt idx="1568">
                  <c:v>1203</c:v>
                </c:pt>
                <c:pt idx="1569">
                  <c:v>1204</c:v>
                </c:pt>
                <c:pt idx="1570">
                  <c:v>1205</c:v>
                </c:pt>
                <c:pt idx="1571">
                  <c:v>1206</c:v>
                </c:pt>
                <c:pt idx="1572">
                  <c:v>1207</c:v>
                </c:pt>
                <c:pt idx="1573">
                  <c:v>1208</c:v>
                </c:pt>
                <c:pt idx="1574">
                  <c:v>1209</c:v>
                </c:pt>
                <c:pt idx="1575">
                  <c:v>1210</c:v>
                </c:pt>
                <c:pt idx="1576">
                  <c:v>1211</c:v>
                </c:pt>
                <c:pt idx="1577">
                  <c:v>1212</c:v>
                </c:pt>
                <c:pt idx="1578">
                  <c:v>1213</c:v>
                </c:pt>
                <c:pt idx="1579">
                  <c:v>1214</c:v>
                </c:pt>
                <c:pt idx="1580">
                  <c:v>1215</c:v>
                </c:pt>
                <c:pt idx="1581">
                  <c:v>1216</c:v>
                </c:pt>
                <c:pt idx="1582">
                  <c:v>1217</c:v>
                </c:pt>
                <c:pt idx="1583">
                  <c:v>1218</c:v>
                </c:pt>
                <c:pt idx="1584">
                  <c:v>1219</c:v>
                </c:pt>
                <c:pt idx="1585">
                  <c:v>1220</c:v>
                </c:pt>
                <c:pt idx="1586">
                  <c:v>1221</c:v>
                </c:pt>
                <c:pt idx="1587">
                  <c:v>1222</c:v>
                </c:pt>
                <c:pt idx="1588">
                  <c:v>1223</c:v>
                </c:pt>
                <c:pt idx="1589">
                  <c:v>1224</c:v>
                </c:pt>
                <c:pt idx="1590">
                  <c:v>1225</c:v>
                </c:pt>
                <c:pt idx="1591">
                  <c:v>1226</c:v>
                </c:pt>
                <c:pt idx="1592">
                  <c:v>1227</c:v>
                </c:pt>
                <c:pt idx="1593">
                  <c:v>1228</c:v>
                </c:pt>
                <c:pt idx="1594">
                  <c:v>1229</c:v>
                </c:pt>
                <c:pt idx="1595">
                  <c:v>1230</c:v>
                </c:pt>
                <c:pt idx="1596">
                  <c:v>1231</c:v>
                </c:pt>
                <c:pt idx="1597">
                  <c:v>1232</c:v>
                </c:pt>
                <c:pt idx="1598">
                  <c:v>1233</c:v>
                </c:pt>
                <c:pt idx="1599">
                  <c:v>1234</c:v>
                </c:pt>
                <c:pt idx="1600">
                  <c:v>1235</c:v>
                </c:pt>
                <c:pt idx="1601">
                  <c:v>1236</c:v>
                </c:pt>
                <c:pt idx="1602">
                  <c:v>1237</c:v>
                </c:pt>
                <c:pt idx="1603">
                  <c:v>1238</c:v>
                </c:pt>
                <c:pt idx="1604">
                  <c:v>1239</c:v>
                </c:pt>
                <c:pt idx="1605">
                  <c:v>1240</c:v>
                </c:pt>
                <c:pt idx="1606">
                  <c:v>1241</c:v>
                </c:pt>
                <c:pt idx="1607">
                  <c:v>1242</c:v>
                </c:pt>
                <c:pt idx="1608">
                  <c:v>1243</c:v>
                </c:pt>
                <c:pt idx="1609">
                  <c:v>1244</c:v>
                </c:pt>
                <c:pt idx="1610">
                  <c:v>1245</c:v>
                </c:pt>
                <c:pt idx="1611">
                  <c:v>1246</c:v>
                </c:pt>
                <c:pt idx="1612">
                  <c:v>1247</c:v>
                </c:pt>
                <c:pt idx="1613">
                  <c:v>1248</c:v>
                </c:pt>
                <c:pt idx="1614">
                  <c:v>1249</c:v>
                </c:pt>
                <c:pt idx="1615">
                  <c:v>1250</c:v>
                </c:pt>
                <c:pt idx="1616">
                  <c:v>1251</c:v>
                </c:pt>
                <c:pt idx="1617">
                  <c:v>1252</c:v>
                </c:pt>
                <c:pt idx="1618">
                  <c:v>1253</c:v>
                </c:pt>
                <c:pt idx="1619">
                  <c:v>1254</c:v>
                </c:pt>
                <c:pt idx="1620">
                  <c:v>1255</c:v>
                </c:pt>
                <c:pt idx="1621">
                  <c:v>1256</c:v>
                </c:pt>
                <c:pt idx="1622">
                  <c:v>1257</c:v>
                </c:pt>
                <c:pt idx="1623">
                  <c:v>1258</c:v>
                </c:pt>
                <c:pt idx="1624">
                  <c:v>1259</c:v>
                </c:pt>
                <c:pt idx="1625">
                  <c:v>1260</c:v>
                </c:pt>
                <c:pt idx="1626">
                  <c:v>1261</c:v>
                </c:pt>
                <c:pt idx="1627">
                  <c:v>1262</c:v>
                </c:pt>
                <c:pt idx="1628">
                  <c:v>1263</c:v>
                </c:pt>
                <c:pt idx="1629">
                  <c:v>1264</c:v>
                </c:pt>
                <c:pt idx="1630">
                  <c:v>1265</c:v>
                </c:pt>
                <c:pt idx="1631">
                  <c:v>1266</c:v>
                </c:pt>
                <c:pt idx="1632">
                  <c:v>1267</c:v>
                </c:pt>
                <c:pt idx="1633">
                  <c:v>1268</c:v>
                </c:pt>
                <c:pt idx="1634">
                  <c:v>1269</c:v>
                </c:pt>
                <c:pt idx="1635">
                  <c:v>1270</c:v>
                </c:pt>
                <c:pt idx="1636">
                  <c:v>1271</c:v>
                </c:pt>
                <c:pt idx="1637">
                  <c:v>1272</c:v>
                </c:pt>
                <c:pt idx="1638">
                  <c:v>1273</c:v>
                </c:pt>
                <c:pt idx="1639">
                  <c:v>1274</c:v>
                </c:pt>
                <c:pt idx="1640">
                  <c:v>1275</c:v>
                </c:pt>
                <c:pt idx="1641">
                  <c:v>1276</c:v>
                </c:pt>
                <c:pt idx="1642">
                  <c:v>1277</c:v>
                </c:pt>
                <c:pt idx="1643">
                  <c:v>1278</c:v>
                </c:pt>
                <c:pt idx="1644">
                  <c:v>1279</c:v>
                </c:pt>
                <c:pt idx="1645">
                  <c:v>1280</c:v>
                </c:pt>
                <c:pt idx="1646">
                  <c:v>1281</c:v>
                </c:pt>
                <c:pt idx="1647">
                  <c:v>1282</c:v>
                </c:pt>
                <c:pt idx="1648">
                  <c:v>1283</c:v>
                </c:pt>
                <c:pt idx="1649">
                  <c:v>1284</c:v>
                </c:pt>
                <c:pt idx="1650">
                  <c:v>1285</c:v>
                </c:pt>
                <c:pt idx="1651">
                  <c:v>1286</c:v>
                </c:pt>
                <c:pt idx="1652">
                  <c:v>1287</c:v>
                </c:pt>
                <c:pt idx="1653">
                  <c:v>1288</c:v>
                </c:pt>
                <c:pt idx="1654">
                  <c:v>1289</c:v>
                </c:pt>
                <c:pt idx="1655">
                  <c:v>1290</c:v>
                </c:pt>
                <c:pt idx="1656">
                  <c:v>1291</c:v>
                </c:pt>
                <c:pt idx="1657">
                  <c:v>1292</c:v>
                </c:pt>
                <c:pt idx="1658">
                  <c:v>1293</c:v>
                </c:pt>
                <c:pt idx="1659">
                  <c:v>1294</c:v>
                </c:pt>
                <c:pt idx="1660">
                  <c:v>1295</c:v>
                </c:pt>
                <c:pt idx="1661">
                  <c:v>1296</c:v>
                </c:pt>
                <c:pt idx="1662">
                  <c:v>1297</c:v>
                </c:pt>
                <c:pt idx="1663">
                  <c:v>1298</c:v>
                </c:pt>
                <c:pt idx="1664">
                  <c:v>1299</c:v>
                </c:pt>
                <c:pt idx="1665">
                  <c:v>1300</c:v>
                </c:pt>
                <c:pt idx="1666">
                  <c:v>1301</c:v>
                </c:pt>
                <c:pt idx="1667">
                  <c:v>1302</c:v>
                </c:pt>
                <c:pt idx="1668">
                  <c:v>1303</c:v>
                </c:pt>
                <c:pt idx="1669">
                  <c:v>1304</c:v>
                </c:pt>
                <c:pt idx="1670">
                  <c:v>1305</c:v>
                </c:pt>
                <c:pt idx="1671">
                  <c:v>1306</c:v>
                </c:pt>
                <c:pt idx="1672">
                  <c:v>1307</c:v>
                </c:pt>
                <c:pt idx="1673">
                  <c:v>1308</c:v>
                </c:pt>
                <c:pt idx="1674">
                  <c:v>1309</c:v>
                </c:pt>
                <c:pt idx="1675">
                  <c:v>1310</c:v>
                </c:pt>
                <c:pt idx="1676">
                  <c:v>1311</c:v>
                </c:pt>
                <c:pt idx="1677">
                  <c:v>1312</c:v>
                </c:pt>
                <c:pt idx="1678">
                  <c:v>1313</c:v>
                </c:pt>
                <c:pt idx="1679">
                  <c:v>1314</c:v>
                </c:pt>
                <c:pt idx="1680">
                  <c:v>1315</c:v>
                </c:pt>
                <c:pt idx="1681">
                  <c:v>1316</c:v>
                </c:pt>
                <c:pt idx="1682">
                  <c:v>1317</c:v>
                </c:pt>
                <c:pt idx="1683">
                  <c:v>1318</c:v>
                </c:pt>
                <c:pt idx="1684">
                  <c:v>1319</c:v>
                </c:pt>
                <c:pt idx="1685">
                  <c:v>1320</c:v>
                </c:pt>
                <c:pt idx="1686">
                  <c:v>1321</c:v>
                </c:pt>
                <c:pt idx="1687">
                  <c:v>1322</c:v>
                </c:pt>
                <c:pt idx="1688">
                  <c:v>1323</c:v>
                </c:pt>
                <c:pt idx="1689">
                  <c:v>1324</c:v>
                </c:pt>
                <c:pt idx="1690">
                  <c:v>1325</c:v>
                </c:pt>
                <c:pt idx="1691">
                  <c:v>1326</c:v>
                </c:pt>
                <c:pt idx="1692">
                  <c:v>1327</c:v>
                </c:pt>
                <c:pt idx="1693">
                  <c:v>1328</c:v>
                </c:pt>
                <c:pt idx="1694">
                  <c:v>1329</c:v>
                </c:pt>
                <c:pt idx="1695">
                  <c:v>1330</c:v>
                </c:pt>
                <c:pt idx="1696">
                  <c:v>1331</c:v>
                </c:pt>
                <c:pt idx="1697">
                  <c:v>1332</c:v>
                </c:pt>
                <c:pt idx="1698">
                  <c:v>1333</c:v>
                </c:pt>
                <c:pt idx="1699">
                  <c:v>1334</c:v>
                </c:pt>
                <c:pt idx="1700">
                  <c:v>1335</c:v>
                </c:pt>
                <c:pt idx="1701">
                  <c:v>1336</c:v>
                </c:pt>
                <c:pt idx="1702">
                  <c:v>1337</c:v>
                </c:pt>
                <c:pt idx="1703">
                  <c:v>1338</c:v>
                </c:pt>
                <c:pt idx="1704">
                  <c:v>1339</c:v>
                </c:pt>
                <c:pt idx="1705">
                  <c:v>1340</c:v>
                </c:pt>
                <c:pt idx="1706">
                  <c:v>1341</c:v>
                </c:pt>
                <c:pt idx="1707">
                  <c:v>1342</c:v>
                </c:pt>
                <c:pt idx="1708">
                  <c:v>1343</c:v>
                </c:pt>
                <c:pt idx="1709">
                  <c:v>1344</c:v>
                </c:pt>
                <c:pt idx="1710">
                  <c:v>1345</c:v>
                </c:pt>
                <c:pt idx="1711">
                  <c:v>1346</c:v>
                </c:pt>
                <c:pt idx="1712">
                  <c:v>1347</c:v>
                </c:pt>
                <c:pt idx="1713">
                  <c:v>1348</c:v>
                </c:pt>
                <c:pt idx="1714">
                  <c:v>1349</c:v>
                </c:pt>
                <c:pt idx="1715">
                  <c:v>1350</c:v>
                </c:pt>
                <c:pt idx="1716">
                  <c:v>1351</c:v>
                </c:pt>
                <c:pt idx="1717">
                  <c:v>1352</c:v>
                </c:pt>
                <c:pt idx="1718">
                  <c:v>1353</c:v>
                </c:pt>
                <c:pt idx="1719">
                  <c:v>1354</c:v>
                </c:pt>
                <c:pt idx="1720">
                  <c:v>1355</c:v>
                </c:pt>
                <c:pt idx="1721">
                  <c:v>1356</c:v>
                </c:pt>
                <c:pt idx="1722">
                  <c:v>1357</c:v>
                </c:pt>
                <c:pt idx="1723">
                  <c:v>1358</c:v>
                </c:pt>
                <c:pt idx="1724">
                  <c:v>1359</c:v>
                </c:pt>
                <c:pt idx="1725">
                  <c:v>1360</c:v>
                </c:pt>
                <c:pt idx="1726">
                  <c:v>1361</c:v>
                </c:pt>
                <c:pt idx="1727">
                  <c:v>1362</c:v>
                </c:pt>
                <c:pt idx="1728">
                  <c:v>1363</c:v>
                </c:pt>
                <c:pt idx="1729">
                  <c:v>1364</c:v>
                </c:pt>
                <c:pt idx="1730">
                  <c:v>1365</c:v>
                </c:pt>
                <c:pt idx="1731">
                  <c:v>1366</c:v>
                </c:pt>
                <c:pt idx="1732">
                  <c:v>1367</c:v>
                </c:pt>
                <c:pt idx="1733">
                  <c:v>1368</c:v>
                </c:pt>
                <c:pt idx="1734">
                  <c:v>1369</c:v>
                </c:pt>
                <c:pt idx="1735">
                  <c:v>1370</c:v>
                </c:pt>
                <c:pt idx="1736">
                  <c:v>1371</c:v>
                </c:pt>
                <c:pt idx="1737">
                  <c:v>1372</c:v>
                </c:pt>
                <c:pt idx="1738">
                  <c:v>1373</c:v>
                </c:pt>
                <c:pt idx="1739">
                  <c:v>1374</c:v>
                </c:pt>
                <c:pt idx="1740">
                  <c:v>1375</c:v>
                </c:pt>
                <c:pt idx="1741">
                  <c:v>1376</c:v>
                </c:pt>
                <c:pt idx="1742">
                  <c:v>1377</c:v>
                </c:pt>
                <c:pt idx="1743">
                  <c:v>1378</c:v>
                </c:pt>
                <c:pt idx="1744">
                  <c:v>1379</c:v>
                </c:pt>
                <c:pt idx="1745">
                  <c:v>1380</c:v>
                </c:pt>
                <c:pt idx="1746">
                  <c:v>1381</c:v>
                </c:pt>
                <c:pt idx="1747">
                  <c:v>1382</c:v>
                </c:pt>
                <c:pt idx="1748">
                  <c:v>1383</c:v>
                </c:pt>
                <c:pt idx="1749">
                  <c:v>1384</c:v>
                </c:pt>
                <c:pt idx="1750">
                  <c:v>1385</c:v>
                </c:pt>
                <c:pt idx="1751">
                  <c:v>1386</c:v>
                </c:pt>
                <c:pt idx="1752">
                  <c:v>1387</c:v>
                </c:pt>
                <c:pt idx="1753">
                  <c:v>1388</c:v>
                </c:pt>
                <c:pt idx="1754">
                  <c:v>1389</c:v>
                </c:pt>
                <c:pt idx="1755">
                  <c:v>1390</c:v>
                </c:pt>
                <c:pt idx="1756">
                  <c:v>1391</c:v>
                </c:pt>
                <c:pt idx="1757">
                  <c:v>1392</c:v>
                </c:pt>
                <c:pt idx="1758">
                  <c:v>1393</c:v>
                </c:pt>
                <c:pt idx="1759">
                  <c:v>1394</c:v>
                </c:pt>
                <c:pt idx="1760">
                  <c:v>1395</c:v>
                </c:pt>
                <c:pt idx="1761">
                  <c:v>1396</c:v>
                </c:pt>
                <c:pt idx="1762">
                  <c:v>1397</c:v>
                </c:pt>
                <c:pt idx="1763">
                  <c:v>1398</c:v>
                </c:pt>
                <c:pt idx="1764">
                  <c:v>1399</c:v>
                </c:pt>
                <c:pt idx="1765">
                  <c:v>1400</c:v>
                </c:pt>
                <c:pt idx="1766">
                  <c:v>1401</c:v>
                </c:pt>
                <c:pt idx="1767">
                  <c:v>1402</c:v>
                </c:pt>
                <c:pt idx="1768">
                  <c:v>1403</c:v>
                </c:pt>
                <c:pt idx="1769">
                  <c:v>1404</c:v>
                </c:pt>
                <c:pt idx="1770">
                  <c:v>1405</c:v>
                </c:pt>
                <c:pt idx="1771">
                  <c:v>1406</c:v>
                </c:pt>
                <c:pt idx="1772">
                  <c:v>1407</c:v>
                </c:pt>
                <c:pt idx="1773">
                  <c:v>1408</c:v>
                </c:pt>
                <c:pt idx="1774">
                  <c:v>1409</c:v>
                </c:pt>
                <c:pt idx="1775">
                  <c:v>1410</c:v>
                </c:pt>
                <c:pt idx="1776">
                  <c:v>1411</c:v>
                </c:pt>
                <c:pt idx="1777">
                  <c:v>1412</c:v>
                </c:pt>
                <c:pt idx="1778">
                  <c:v>1413</c:v>
                </c:pt>
                <c:pt idx="1779">
                  <c:v>1414</c:v>
                </c:pt>
                <c:pt idx="1780">
                  <c:v>1415</c:v>
                </c:pt>
                <c:pt idx="1781">
                  <c:v>1416</c:v>
                </c:pt>
                <c:pt idx="1782">
                  <c:v>1417</c:v>
                </c:pt>
                <c:pt idx="1783">
                  <c:v>1418</c:v>
                </c:pt>
                <c:pt idx="1784">
                  <c:v>1419</c:v>
                </c:pt>
                <c:pt idx="1785">
                  <c:v>1420</c:v>
                </c:pt>
                <c:pt idx="1786">
                  <c:v>1421</c:v>
                </c:pt>
                <c:pt idx="1787">
                  <c:v>1422</c:v>
                </c:pt>
                <c:pt idx="1788">
                  <c:v>1423</c:v>
                </c:pt>
                <c:pt idx="1789">
                  <c:v>1424</c:v>
                </c:pt>
                <c:pt idx="1790">
                  <c:v>1425</c:v>
                </c:pt>
                <c:pt idx="1791">
                  <c:v>1426</c:v>
                </c:pt>
                <c:pt idx="1792">
                  <c:v>1427</c:v>
                </c:pt>
                <c:pt idx="1793">
                  <c:v>1428</c:v>
                </c:pt>
                <c:pt idx="1794">
                  <c:v>1429</c:v>
                </c:pt>
                <c:pt idx="1795">
                  <c:v>1430</c:v>
                </c:pt>
                <c:pt idx="1796">
                  <c:v>1431</c:v>
                </c:pt>
                <c:pt idx="1797">
                  <c:v>1432</c:v>
                </c:pt>
                <c:pt idx="1798">
                  <c:v>1433</c:v>
                </c:pt>
                <c:pt idx="1799">
                  <c:v>1434</c:v>
                </c:pt>
                <c:pt idx="1800">
                  <c:v>1435</c:v>
                </c:pt>
                <c:pt idx="1801">
                  <c:v>1436</c:v>
                </c:pt>
                <c:pt idx="1802">
                  <c:v>1437</c:v>
                </c:pt>
                <c:pt idx="1803">
                  <c:v>1438</c:v>
                </c:pt>
                <c:pt idx="1804">
                  <c:v>1439</c:v>
                </c:pt>
                <c:pt idx="1805">
                  <c:v>1440</c:v>
                </c:pt>
                <c:pt idx="1806">
                  <c:v>1441</c:v>
                </c:pt>
                <c:pt idx="1807">
                  <c:v>1442</c:v>
                </c:pt>
                <c:pt idx="1808">
                  <c:v>1443</c:v>
                </c:pt>
                <c:pt idx="1809">
                  <c:v>1444</c:v>
                </c:pt>
                <c:pt idx="1810">
                  <c:v>1445</c:v>
                </c:pt>
                <c:pt idx="1811">
                  <c:v>1446</c:v>
                </c:pt>
                <c:pt idx="1812">
                  <c:v>1447</c:v>
                </c:pt>
                <c:pt idx="1813">
                  <c:v>1448</c:v>
                </c:pt>
                <c:pt idx="1814">
                  <c:v>1449</c:v>
                </c:pt>
                <c:pt idx="1815">
                  <c:v>1450</c:v>
                </c:pt>
                <c:pt idx="1816">
                  <c:v>1451</c:v>
                </c:pt>
                <c:pt idx="1817">
                  <c:v>1452</c:v>
                </c:pt>
                <c:pt idx="1818">
                  <c:v>1453</c:v>
                </c:pt>
                <c:pt idx="1819">
                  <c:v>1454</c:v>
                </c:pt>
                <c:pt idx="1820">
                  <c:v>1455</c:v>
                </c:pt>
                <c:pt idx="1821">
                  <c:v>1456</c:v>
                </c:pt>
                <c:pt idx="1822">
                  <c:v>1457</c:v>
                </c:pt>
                <c:pt idx="1823">
                  <c:v>1458</c:v>
                </c:pt>
                <c:pt idx="1824">
                  <c:v>1459</c:v>
                </c:pt>
                <c:pt idx="1825">
                  <c:v>1460</c:v>
                </c:pt>
                <c:pt idx="1826">
                  <c:v>1461</c:v>
                </c:pt>
                <c:pt idx="1827">
                  <c:v>1462</c:v>
                </c:pt>
                <c:pt idx="1828">
                  <c:v>1463</c:v>
                </c:pt>
                <c:pt idx="1829">
                  <c:v>1464</c:v>
                </c:pt>
                <c:pt idx="1830">
                  <c:v>1465</c:v>
                </c:pt>
                <c:pt idx="1831">
                  <c:v>1466</c:v>
                </c:pt>
                <c:pt idx="1832">
                  <c:v>1467</c:v>
                </c:pt>
                <c:pt idx="1833">
                  <c:v>1468</c:v>
                </c:pt>
                <c:pt idx="1834">
                  <c:v>1469</c:v>
                </c:pt>
                <c:pt idx="1835">
                  <c:v>1470</c:v>
                </c:pt>
                <c:pt idx="1836">
                  <c:v>1471</c:v>
                </c:pt>
                <c:pt idx="1837">
                  <c:v>1472</c:v>
                </c:pt>
                <c:pt idx="1838">
                  <c:v>1473</c:v>
                </c:pt>
                <c:pt idx="1839">
                  <c:v>1474</c:v>
                </c:pt>
                <c:pt idx="1840">
                  <c:v>1475</c:v>
                </c:pt>
                <c:pt idx="1841">
                  <c:v>1476</c:v>
                </c:pt>
                <c:pt idx="1842">
                  <c:v>1477</c:v>
                </c:pt>
                <c:pt idx="1843">
                  <c:v>1478</c:v>
                </c:pt>
                <c:pt idx="1844">
                  <c:v>1479</c:v>
                </c:pt>
                <c:pt idx="1845">
                  <c:v>1480</c:v>
                </c:pt>
                <c:pt idx="1846">
                  <c:v>1481</c:v>
                </c:pt>
                <c:pt idx="1847">
                  <c:v>1482</c:v>
                </c:pt>
                <c:pt idx="1848">
                  <c:v>1483</c:v>
                </c:pt>
                <c:pt idx="1849">
                  <c:v>1484</c:v>
                </c:pt>
                <c:pt idx="1850">
                  <c:v>1485</c:v>
                </c:pt>
                <c:pt idx="1851">
                  <c:v>1486</c:v>
                </c:pt>
                <c:pt idx="1852">
                  <c:v>1487</c:v>
                </c:pt>
                <c:pt idx="1853">
                  <c:v>1488</c:v>
                </c:pt>
                <c:pt idx="1854">
                  <c:v>1489</c:v>
                </c:pt>
                <c:pt idx="1855">
                  <c:v>1490</c:v>
                </c:pt>
                <c:pt idx="1856">
                  <c:v>1491</c:v>
                </c:pt>
                <c:pt idx="1857">
                  <c:v>1492</c:v>
                </c:pt>
                <c:pt idx="1858">
                  <c:v>1493</c:v>
                </c:pt>
                <c:pt idx="1859">
                  <c:v>1494</c:v>
                </c:pt>
                <c:pt idx="1860">
                  <c:v>1495</c:v>
                </c:pt>
                <c:pt idx="1861">
                  <c:v>1496</c:v>
                </c:pt>
                <c:pt idx="1862">
                  <c:v>1497</c:v>
                </c:pt>
                <c:pt idx="1863">
                  <c:v>1498</c:v>
                </c:pt>
                <c:pt idx="1864">
                  <c:v>1499</c:v>
                </c:pt>
                <c:pt idx="1865">
                  <c:v>1500</c:v>
                </c:pt>
                <c:pt idx="1866">
                  <c:v>1501</c:v>
                </c:pt>
                <c:pt idx="1867">
                  <c:v>1502</c:v>
                </c:pt>
                <c:pt idx="1868">
                  <c:v>1503</c:v>
                </c:pt>
                <c:pt idx="1869">
                  <c:v>1504</c:v>
                </c:pt>
                <c:pt idx="1870">
                  <c:v>1505</c:v>
                </c:pt>
                <c:pt idx="1871">
                  <c:v>1506</c:v>
                </c:pt>
                <c:pt idx="1872">
                  <c:v>1507</c:v>
                </c:pt>
                <c:pt idx="1873">
                  <c:v>1508</c:v>
                </c:pt>
                <c:pt idx="1874">
                  <c:v>1509</c:v>
                </c:pt>
                <c:pt idx="1875">
                  <c:v>1510</c:v>
                </c:pt>
                <c:pt idx="1876">
                  <c:v>1511</c:v>
                </c:pt>
                <c:pt idx="1877">
                  <c:v>1512</c:v>
                </c:pt>
                <c:pt idx="1878">
                  <c:v>1513</c:v>
                </c:pt>
                <c:pt idx="1879">
                  <c:v>1514</c:v>
                </c:pt>
                <c:pt idx="1880">
                  <c:v>1515</c:v>
                </c:pt>
                <c:pt idx="1881">
                  <c:v>1516</c:v>
                </c:pt>
                <c:pt idx="1882">
                  <c:v>1517</c:v>
                </c:pt>
                <c:pt idx="1883">
                  <c:v>1518</c:v>
                </c:pt>
                <c:pt idx="1884">
                  <c:v>1519</c:v>
                </c:pt>
                <c:pt idx="1885">
                  <c:v>1520</c:v>
                </c:pt>
                <c:pt idx="1886">
                  <c:v>1521</c:v>
                </c:pt>
                <c:pt idx="1887">
                  <c:v>1522</c:v>
                </c:pt>
                <c:pt idx="1888">
                  <c:v>1523</c:v>
                </c:pt>
                <c:pt idx="1889">
                  <c:v>1524</c:v>
                </c:pt>
                <c:pt idx="1890">
                  <c:v>1525</c:v>
                </c:pt>
                <c:pt idx="1891">
                  <c:v>1526</c:v>
                </c:pt>
                <c:pt idx="1892">
                  <c:v>1527</c:v>
                </c:pt>
                <c:pt idx="1893">
                  <c:v>1528</c:v>
                </c:pt>
                <c:pt idx="1894">
                  <c:v>1529</c:v>
                </c:pt>
                <c:pt idx="1895">
                  <c:v>1530</c:v>
                </c:pt>
                <c:pt idx="1896">
                  <c:v>1531</c:v>
                </c:pt>
                <c:pt idx="1897">
                  <c:v>1532</c:v>
                </c:pt>
                <c:pt idx="1898">
                  <c:v>1533</c:v>
                </c:pt>
                <c:pt idx="1899">
                  <c:v>1534</c:v>
                </c:pt>
                <c:pt idx="1900">
                  <c:v>1535</c:v>
                </c:pt>
                <c:pt idx="1901">
                  <c:v>1536</c:v>
                </c:pt>
                <c:pt idx="1902">
                  <c:v>1537</c:v>
                </c:pt>
                <c:pt idx="1903">
                  <c:v>1538</c:v>
                </c:pt>
                <c:pt idx="1904">
                  <c:v>1539</c:v>
                </c:pt>
                <c:pt idx="1905">
                  <c:v>1540</c:v>
                </c:pt>
                <c:pt idx="1906">
                  <c:v>1541</c:v>
                </c:pt>
                <c:pt idx="1907">
                  <c:v>1542</c:v>
                </c:pt>
                <c:pt idx="1908">
                  <c:v>1543</c:v>
                </c:pt>
                <c:pt idx="1909">
                  <c:v>1544</c:v>
                </c:pt>
                <c:pt idx="1910">
                  <c:v>1545</c:v>
                </c:pt>
                <c:pt idx="1911">
                  <c:v>1546</c:v>
                </c:pt>
                <c:pt idx="1912">
                  <c:v>1547</c:v>
                </c:pt>
                <c:pt idx="1913">
                  <c:v>1548</c:v>
                </c:pt>
                <c:pt idx="1914">
                  <c:v>1549</c:v>
                </c:pt>
                <c:pt idx="1915">
                  <c:v>1550</c:v>
                </c:pt>
                <c:pt idx="1916">
                  <c:v>1551</c:v>
                </c:pt>
                <c:pt idx="1917">
                  <c:v>1552</c:v>
                </c:pt>
                <c:pt idx="1918">
                  <c:v>1553</c:v>
                </c:pt>
                <c:pt idx="1919">
                  <c:v>1554</c:v>
                </c:pt>
                <c:pt idx="1920">
                  <c:v>1555</c:v>
                </c:pt>
                <c:pt idx="1921">
                  <c:v>1556</c:v>
                </c:pt>
                <c:pt idx="1922">
                  <c:v>1557</c:v>
                </c:pt>
                <c:pt idx="1923">
                  <c:v>1558</c:v>
                </c:pt>
                <c:pt idx="1924">
                  <c:v>1559</c:v>
                </c:pt>
                <c:pt idx="1925">
                  <c:v>1560</c:v>
                </c:pt>
                <c:pt idx="1926">
                  <c:v>1561</c:v>
                </c:pt>
                <c:pt idx="1927">
                  <c:v>1562</c:v>
                </c:pt>
                <c:pt idx="1928">
                  <c:v>1563</c:v>
                </c:pt>
                <c:pt idx="1929">
                  <c:v>1564</c:v>
                </c:pt>
                <c:pt idx="1930">
                  <c:v>1565</c:v>
                </c:pt>
                <c:pt idx="1931">
                  <c:v>1566</c:v>
                </c:pt>
                <c:pt idx="1932">
                  <c:v>1567</c:v>
                </c:pt>
                <c:pt idx="1933">
                  <c:v>1568</c:v>
                </c:pt>
                <c:pt idx="1934">
                  <c:v>1569</c:v>
                </c:pt>
                <c:pt idx="1935">
                  <c:v>1570</c:v>
                </c:pt>
                <c:pt idx="1936">
                  <c:v>1571</c:v>
                </c:pt>
                <c:pt idx="1937">
                  <c:v>1572</c:v>
                </c:pt>
                <c:pt idx="1938">
                  <c:v>1573</c:v>
                </c:pt>
                <c:pt idx="1939">
                  <c:v>1574</c:v>
                </c:pt>
                <c:pt idx="1940">
                  <c:v>1575</c:v>
                </c:pt>
                <c:pt idx="1941">
                  <c:v>1576</c:v>
                </c:pt>
                <c:pt idx="1942">
                  <c:v>1577</c:v>
                </c:pt>
                <c:pt idx="1943">
                  <c:v>1578</c:v>
                </c:pt>
                <c:pt idx="1944">
                  <c:v>1579</c:v>
                </c:pt>
                <c:pt idx="1945">
                  <c:v>1580</c:v>
                </c:pt>
                <c:pt idx="1946">
                  <c:v>1581</c:v>
                </c:pt>
                <c:pt idx="1947">
                  <c:v>1582</c:v>
                </c:pt>
                <c:pt idx="1948">
                  <c:v>1583</c:v>
                </c:pt>
                <c:pt idx="1949">
                  <c:v>1584</c:v>
                </c:pt>
                <c:pt idx="1950">
                  <c:v>1585</c:v>
                </c:pt>
                <c:pt idx="1951">
                  <c:v>1586</c:v>
                </c:pt>
                <c:pt idx="1952">
                  <c:v>1587</c:v>
                </c:pt>
                <c:pt idx="1953">
                  <c:v>1588</c:v>
                </c:pt>
                <c:pt idx="1954">
                  <c:v>1589</c:v>
                </c:pt>
                <c:pt idx="1955">
                  <c:v>1590</c:v>
                </c:pt>
                <c:pt idx="1956">
                  <c:v>1591</c:v>
                </c:pt>
                <c:pt idx="1957">
                  <c:v>1592</c:v>
                </c:pt>
                <c:pt idx="1958">
                  <c:v>1593</c:v>
                </c:pt>
                <c:pt idx="1959">
                  <c:v>1594</c:v>
                </c:pt>
                <c:pt idx="1960">
                  <c:v>1595</c:v>
                </c:pt>
                <c:pt idx="1961">
                  <c:v>1596</c:v>
                </c:pt>
                <c:pt idx="1962">
                  <c:v>1597</c:v>
                </c:pt>
                <c:pt idx="1963">
                  <c:v>1598</c:v>
                </c:pt>
                <c:pt idx="1964">
                  <c:v>1599</c:v>
                </c:pt>
                <c:pt idx="1965">
                  <c:v>1600</c:v>
                </c:pt>
                <c:pt idx="1966">
                  <c:v>1601</c:v>
                </c:pt>
                <c:pt idx="1967">
                  <c:v>1602</c:v>
                </c:pt>
                <c:pt idx="1968">
                  <c:v>1603</c:v>
                </c:pt>
                <c:pt idx="1969">
                  <c:v>1604</c:v>
                </c:pt>
                <c:pt idx="1970">
                  <c:v>1605</c:v>
                </c:pt>
                <c:pt idx="1971">
                  <c:v>1606</c:v>
                </c:pt>
                <c:pt idx="1972">
                  <c:v>1607</c:v>
                </c:pt>
                <c:pt idx="1973">
                  <c:v>1608</c:v>
                </c:pt>
                <c:pt idx="1974">
                  <c:v>1609</c:v>
                </c:pt>
                <c:pt idx="1975">
                  <c:v>1610</c:v>
                </c:pt>
                <c:pt idx="1976">
                  <c:v>1611</c:v>
                </c:pt>
                <c:pt idx="1977">
                  <c:v>1612</c:v>
                </c:pt>
                <c:pt idx="1978">
                  <c:v>1613</c:v>
                </c:pt>
                <c:pt idx="1979">
                  <c:v>1614</c:v>
                </c:pt>
                <c:pt idx="1980">
                  <c:v>1615</c:v>
                </c:pt>
                <c:pt idx="1981">
                  <c:v>1616</c:v>
                </c:pt>
                <c:pt idx="1982">
                  <c:v>1617</c:v>
                </c:pt>
                <c:pt idx="1983">
                  <c:v>1618</c:v>
                </c:pt>
                <c:pt idx="1984">
                  <c:v>1619</c:v>
                </c:pt>
                <c:pt idx="1985">
                  <c:v>1620</c:v>
                </c:pt>
                <c:pt idx="1986">
                  <c:v>1621</c:v>
                </c:pt>
                <c:pt idx="1987">
                  <c:v>1622</c:v>
                </c:pt>
                <c:pt idx="1988">
                  <c:v>1623</c:v>
                </c:pt>
                <c:pt idx="1989">
                  <c:v>1624</c:v>
                </c:pt>
                <c:pt idx="1990">
                  <c:v>1625</c:v>
                </c:pt>
                <c:pt idx="1991">
                  <c:v>1626</c:v>
                </c:pt>
                <c:pt idx="1992">
                  <c:v>1627</c:v>
                </c:pt>
                <c:pt idx="1993">
                  <c:v>1628</c:v>
                </c:pt>
                <c:pt idx="1994">
                  <c:v>1629</c:v>
                </c:pt>
                <c:pt idx="1995">
                  <c:v>1630</c:v>
                </c:pt>
                <c:pt idx="1996">
                  <c:v>1631</c:v>
                </c:pt>
                <c:pt idx="1997">
                  <c:v>1632</c:v>
                </c:pt>
                <c:pt idx="1998">
                  <c:v>1633</c:v>
                </c:pt>
                <c:pt idx="1999">
                  <c:v>1634</c:v>
                </c:pt>
                <c:pt idx="2000">
                  <c:v>1635</c:v>
                </c:pt>
                <c:pt idx="2001">
                  <c:v>1636</c:v>
                </c:pt>
                <c:pt idx="2002">
                  <c:v>1637</c:v>
                </c:pt>
                <c:pt idx="2003">
                  <c:v>1638</c:v>
                </c:pt>
                <c:pt idx="2004">
                  <c:v>1639</c:v>
                </c:pt>
                <c:pt idx="2005">
                  <c:v>1640</c:v>
                </c:pt>
                <c:pt idx="2006">
                  <c:v>1641</c:v>
                </c:pt>
                <c:pt idx="2007">
                  <c:v>1642</c:v>
                </c:pt>
                <c:pt idx="2008">
                  <c:v>1643</c:v>
                </c:pt>
                <c:pt idx="2009">
                  <c:v>1644</c:v>
                </c:pt>
                <c:pt idx="2010">
                  <c:v>1645</c:v>
                </c:pt>
                <c:pt idx="2011">
                  <c:v>1646</c:v>
                </c:pt>
                <c:pt idx="2012">
                  <c:v>1647</c:v>
                </c:pt>
                <c:pt idx="2013">
                  <c:v>1648</c:v>
                </c:pt>
                <c:pt idx="2014">
                  <c:v>1649</c:v>
                </c:pt>
                <c:pt idx="2015">
                  <c:v>1650</c:v>
                </c:pt>
                <c:pt idx="2016">
                  <c:v>1651</c:v>
                </c:pt>
                <c:pt idx="2017">
                  <c:v>1652</c:v>
                </c:pt>
                <c:pt idx="2018">
                  <c:v>1653</c:v>
                </c:pt>
                <c:pt idx="2019">
                  <c:v>1654</c:v>
                </c:pt>
                <c:pt idx="2020">
                  <c:v>1655</c:v>
                </c:pt>
                <c:pt idx="2021">
                  <c:v>1656</c:v>
                </c:pt>
                <c:pt idx="2022">
                  <c:v>1657</c:v>
                </c:pt>
                <c:pt idx="2023">
                  <c:v>1658</c:v>
                </c:pt>
                <c:pt idx="2024">
                  <c:v>1659</c:v>
                </c:pt>
                <c:pt idx="2025">
                  <c:v>1660</c:v>
                </c:pt>
                <c:pt idx="2026">
                  <c:v>1661</c:v>
                </c:pt>
                <c:pt idx="2027">
                  <c:v>1662</c:v>
                </c:pt>
                <c:pt idx="2028">
                  <c:v>1663</c:v>
                </c:pt>
                <c:pt idx="2029">
                  <c:v>1664</c:v>
                </c:pt>
                <c:pt idx="2030">
                  <c:v>1665</c:v>
                </c:pt>
                <c:pt idx="2031">
                  <c:v>1666</c:v>
                </c:pt>
                <c:pt idx="2032">
                  <c:v>1667</c:v>
                </c:pt>
                <c:pt idx="2033">
                  <c:v>1668</c:v>
                </c:pt>
                <c:pt idx="2034">
                  <c:v>1669</c:v>
                </c:pt>
                <c:pt idx="2035">
                  <c:v>1670</c:v>
                </c:pt>
                <c:pt idx="2036">
                  <c:v>1671</c:v>
                </c:pt>
                <c:pt idx="2037">
                  <c:v>1672</c:v>
                </c:pt>
                <c:pt idx="2038">
                  <c:v>1673</c:v>
                </c:pt>
                <c:pt idx="2039">
                  <c:v>1674</c:v>
                </c:pt>
                <c:pt idx="2040">
                  <c:v>1675</c:v>
                </c:pt>
                <c:pt idx="2041">
                  <c:v>1676</c:v>
                </c:pt>
                <c:pt idx="2042">
                  <c:v>1677</c:v>
                </c:pt>
                <c:pt idx="2043">
                  <c:v>1678</c:v>
                </c:pt>
                <c:pt idx="2044">
                  <c:v>1679</c:v>
                </c:pt>
                <c:pt idx="2045">
                  <c:v>1680</c:v>
                </c:pt>
                <c:pt idx="2046">
                  <c:v>1681</c:v>
                </c:pt>
                <c:pt idx="2047">
                  <c:v>1682</c:v>
                </c:pt>
                <c:pt idx="2048">
                  <c:v>1683</c:v>
                </c:pt>
                <c:pt idx="2049">
                  <c:v>1684</c:v>
                </c:pt>
                <c:pt idx="2050">
                  <c:v>1685</c:v>
                </c:pt>
                <c:pt idx="2051">
                  <c:v>1686</c:v>
                </c:pt>
                <c:pt idx="2052">
                  <c:v>1687</c:v>
                </c:pt>
                <c:pt idx="2053">
                  <c:v>1688</c:v>
                </c:pt>
                <c:pt idx="2054">
                  <c:v>1689</c:v>
                </c:pt>
                <c:pt idx="2055">
                  <c:v>1690</c:v>
                </c:pt>
                <c:pt idx="2056">
                  <c:v>1691</c:v>
                </c:pt>
                <c:pt idx="2057">
                  <c:v>1692</c:v>
                </c:pt>
                <c:pt idx="2058">
                  <c:v>1693</c:v>
                </c:pt>
                <c:pt idx="2059">
                  <c:v>1694</c:v>
                </c:pt>
                <c:pt idx="2060">
                  <c:v>1695</c:v>
                </c:pt>
                <c:pt idx="2061">
                  <c:v>1696</c:v>
                </c:pt>
                <c:pt idx="2062">
                  <c:v>1697</c:v>
                </c:pt>
                <c:pt idx="2063">
                  <c:v>1698</c:v>
                </c:pt>
                <c:pt idx="2064">
                  <c:v>1699</c:v>
                </c:pt>
                <c:pt idx="2065">
                  <c:v>1700</c:v>
                </c:pt>
                <c:pt idx="2066">
                  <c:v>1701</c:v>
                </c:pt>
                <c:pt idx="2067">
                  <c:v>1702</c:v>
                </c:pt>
                <c:pt idx="2068">
                  <c:v>1703</c:v>
                </c:pt>
                <c:pt idx="2069">
                  <c:v>1704</c:v>
                </c:pt>
                <c:pt idx="2070">
                  <c:v>1705</c:v>
                </c:pt>
                <c:pt idx="2071">
                  <c:v>1706</c:v>
                </c:pt>
                <c:pt idx="2072">
                  <c:v>1707</c:v>
                </c:pt>
                <c:pt idx="2073">
                  <c:v>1708</c:v>
                </c:pt>
                <c:pt idx="2074">
                  <c:v>1709</c:v>
                </c:pt>
                <c:pt idx="2075">
                  <c:v>1710</c:v>
                </c:pt>
                <c:pt idx="2076">
                  <c:v>1711</c:v>
                </c:pt>
                <c:pt idx="2077">
                  <c:v>1712</c:v>
                </c:pt>
                <c:pt idx="2078">
                  <c:v>1713</c:v>
                </c:pt>
                <c:pt idx="2079">
                  <c:v>1714</c:v>
                </c:pt>
                <c:pt idx="2080">
                  <c:v>1715</c:v>
                </c:pt>
                <c:pt idx="2081">
                  <c:v>1716</c:v>
                </c:pt>
                <c:pt idx="2082">
                  <c:v>1717</c:v>
                </c:pt>
                <c:pt idx="2083">
                  <c:v>1718</c:v>
                </c:pt>
                <c:pt idx="2084">
                  <c:v>1719</c:v>
                </c:pt>
                <c:pt idx="2085">
                  <c:v>1720</c:v>
                </c:pt>
                <c:pt idx="2086">
                  <c:v>1721</c:v>
                </c:pt>
                <c:pt idx="2087">
                  <c:v>1722</c:v>
                </c:pt>
                <c:pt idx="2088">
                  <c:v>1723</c:v>
                </c:pt>
                <c:pt idx="2089">
                  <c:v>1724</c:v>
                </c:pt>
                <c:pt idx="2090">
                  <c:v>1725</c:v>
                </c:pt>
                <c:pt idx="2091">
                  <c:v>1726</c:v>
                </c:pt>
                <c:pt idx="2092">
                  <c:v>1727</c:v>
                </c:pt>
                <c:pt idx="2093">
                  <c:v>1728</c:v>
                </c:pt>
                <c:pt idx="2094">
                  <c:v>1729</c:v>
                </c:pt>
                <c:pt idx="2095">
                  <c:v>1730</c:v>
                </c:pt>
                <c:pt idx="2096">
                  <c:v>1731</c:v>
                </c:pt>
                <c:pt idx="2097">
                  <c:v>1732</c:v>
                </c:pt>
                <c:pt idx="2098">
                  <c:v>1733</c:v>
                </c:pt>
                <c:pt idx="2099">
                  <c:v>1734</c:v>
                </c:pt>
                <c:pt idx="2100">
                  <c:v>1735</c:v>
                </c:pt>
                <c:pt idx="2101">
                  <c:v>1736</c:v>
                </c:pt>
                <c:pt idx="2102">
                  <c:v>1737</c:v>
                </c:pt>
                <c:pt idx="2103">
                  <c:v>1738</c:v>
                </c:pt>
                <c:pt idx="2104">
                  <c:v>1739</c:v>
                </c:pt>
                <c:pt idx="2105">
                  <c:v>1740</c:v>
                </c:pt>
                <c:pt idx="2106">
                  <c:v>1741</c:v>
                </c:pt>
                <c:pt idx="2107">
                  <c:v>1742</c:v>
                </c:pt>
                <c:pt idx="2108">
                  <c:v>1743</c:v>
                </c:pt>
                <c:pt idx="2109">
                  <c:v>1744</c:v>
                </c:pt>
                <c:pt idx="2110">
                  <c:v>1745</c:v>
                </c:pt>
                <c:pt idx="2111">
                  <c:v>1746</c:v>
                </c:pt>
                <c:pt idx="2112">
                  <c:v>1747</c:v>
                </c:pt>
                <c:pt idx="2113">
                  <c:v>1748</c:v>
                </c:pt>
                <c:pt idx="2114">
                  <c:v>1749</c:v>
                </c:pt>
                <c:pt idx="2115">
                  <c:v>1750</c:v>
                </c:pt>
                <c:pt idx="2116">
                  <c:v>1751</c:v>
                </c:pt>
                <c:pt idx="2117">
                  <c:v>1752</c:v>
                </c:pt>
                <c:pt idx="2118">
                  <c:v>1753</c:v>
                </c:pt>
                <c:pt idx="2119">
                  <c:v>1754</c:v>
                </c:pt>
                <c:pt idx="2120">
                  <c:v>1755</c:v>
                </c:pt>
                <c:pt idx="2121">
                  <c:v>1756</c:v>
                </c:pt>
                <c:pt idx="2122">
                  <c:v>1757</c:v>
                </c:pt>
                <c:pt idx="2123">
                  <c:v>1758</c:v>
                </c:pt>
                <c:pt idx="2124">
                  <c:v>1759</c:v>
                </c:pt>
                <c:pt idx="2125">
                  <c:v>1760</c:v>
                </c:pt>
                <c:pt idx="2126">
                  <c:v>1761</c:v>
                </c:pt>
                <c:pt idx="2127">
                  <c:v>1762</c:v>
                </c:pt>
                <c:pt idx="2128">
                  <c:v>1763</c:v>
                </c:pt>
                <c:pt idx="2129">
                  <c:v>1764</c:v>
                </c:pt>
                <c:pt idx="2130">
                  <c:v>1765</c:v>
                </c:pt>
                <c:pt idx="2131">
                  <c:v>1766</c:v>
                </c:pt>
                <c:pt idx="2132">
                  <c:v>1767</c:v>
                </c:pt>
                <c:pt idx="2133">
                  <c:v>1768</c:v>
                </c:pt>
                <c:pt idx="2134">
                  <c:v>1769</c:v>
                </c:pt>
                <c:pt idx="2135">
                  <c:v>1770</c:v>
                </c:pt>
                <c:pt idx="2136">
                  <c:v>1771</c:v>
                </c:pt>
                <c:pt idx="2137">
                  <c:v>1772</c:v>
                </c:pt>
                <c:pt idx="2138">
                  <c:v>1773</c:v>
                </c:pt>
                <c:pt idx="2139">
                  <c:v>1774</c:v>
                </c:pt>
                <c:pt idx="2140">
                  <c:v>1775</c:v>
                </c:pt>
                <c:pt idx="2141">
                  <c:v>1776</c:v>
                </c:pt>
                <c:pt idx="2142">
                  <c:v>1777</c:v>
                </c:pt>
                <c:pt idx="2143">
                  <c:v>1778</c:v>
                </c:pt>
                <c:pt idx="2144">
                  <c:v>1779</c:v>
                </c:pt>
                <c:pt idx="2145">
                  <c:v>1780</c:v>
                </c:pt>
                <c:pt idx="2146">
                  <c:v>1781</c:v>
                </c:pt>
                <c:pt idx="2147">
                  <c:v>1782</c:v>
                </c:pt>
                <c:pt idx="2148">
                  <c:v>1783</c:v>
                </c:pt>
                <c:pt idx="2149">
                  <c:v>1784</c:v>
                </c:pt>
                <c:pt idx="2150">
                  <c:v>1785</c:v>
                </c:pt>
                <c:pt idx="2151">
                  <c:v>1786</c:v>
                </c:pt>
                <c:pt idx="2152">
                  <c:v>1787</c:v>
                </c:pt>
                <c:pt idx="2153">
                  <c:v>1788</c:v>
                </c:pt>
                <c:pt idx="2154">
                  <c:v>1789</c:v>
                </c:pt>
                <c:pt idx="2155">
                  <c:v>1790</c:v>
                </c:pt>
                <c:pt idx="2156">
                  <c:v>1791</c:v>
                </c:pt>
                <c:pt idx="2157">
                  <c:v>1792</c:v>
                </c:pt>
                <c:pt idx="2158">
                  <c:v>1793</c:v>
                </c:pt>
                <c:pt idx="2159">
                  <c:v>1794</c:v>
                </c:pt>
                <c:pt idx="2160">
                  <c:v>1795</c:v>
                </c:pt>
                <c:pt idx="2161">
                  <c:v>1796</c:v>
                </c:pt>
                <c:pt idx="2162">
                  <c:v>1797</c:v>
                </c:pt>
                <c:pt idx="2163">
                  <c:v>1798</c:v>
                </c:pt>
                <c:pt idx="2164">
                  <c:v>1799</c:v>
                </c:pt>
                <c:pt idx="2165">
                  <c:v>1800</c:v>
                </c:pt>
                <c:pt idx="2166">
                  <c:v>1801</c:v>
                </c:pt>
                <c:pt idx="2167">
                  <c:v>1802</c:v>
                </c:pt>
                <c:pt idx="2168">
                  <c:v>1803</c:v>
                </c:pt>
                <c:pt idx="2169">
                  <c:v>1804</c:v>
                </c:pt>
                <c:pt idx="2170">
                  <c:v>1805</c:v>
                </c:pt>
                <c:pt idx="2171">
                  <c:v>1806</c:v>
                </c:pt>
                <c:pt idx="2172">
                  <c:v>1807</c:v>
                </c:pt>
                <c:pt idx="2173">
                  <c:v>1808</c:v>
                </c:pt>
                <c:pt idx="2174">
                  <c:v>1809</c:v>
                </c:pt>
                <c:pt idx="2175">
                  <c:v>1810</c:v>
                </c:pt>
                <c:pt idx="2176">
                  <c:v>1811</c:v>
                </c:pt>
                <c:pt idx="2177">
                  <c:v>1812</c:v>
                </c:pt>
                <c:pt idx="2178">
                  <c:v>1813</c:v>
                </c:pt>
                <c:pt idx="2179">
                  <c:v>1814</c:v>
                </c:pt>
                <c:pt idx="2180">
                  <c:v>1815</c:v>
                </c:pt>
                <c:pt idx="2181">
                  <c:v>1816</c:v>
                </c:pt>
                <c:pt idx="2182">
                  <c:v>1817</c:v>
                </c:pt>
                <c:pt idx="2183">
                  <c:v>1818</c:v>
                </c:pt>
                <c:pt idx="2184">
                  <c:v>1819</c:v>
                </c:pt>
                <c:pt idx="2185">
                  <c:v>1820</c:v>
                </c:pt>
                <c:pt idx="2186">
                  <c:v>1821</c:v>
                </c:pt>
                <c:pt idx="2187">
                  <c:v>1822</c:v>
                </c:pt>
                <c:pt idx="2188">
                  <c:v>1823</c:v>
                </c:pt>
                <c:pt idx="2189">
                  <c:v>1824</c:v>
                </c:pt>
                <c:pt idx="2190">
                  <c:v>1825</c:v>
                </c:pt>
                <c:pt idx="2191">
                  <c:v>1826</c:v>
                </c:pt>
                <c:pt idx="2192">
                  <c:v>1827</c:v>
                </c:pt>
                <c:pt idx="2193">
                  <c:v>1828</c:v>
                </c:pt>
                <c:pt idx="2194">
                  <c:v>1829</c:v>
                </c:pt>
                <c:pt idx="2195">
                  <c:v>1830</c:v>
                </c:pt>
                <c:pt idx="2196">
                  <c:v>1831</c:v>
                </c:pt>
                <c:pt idx="2197">
                  <c:v>1832</c:v>
                </c:pt>
                <c:pt idx="2198">
                  <c:v>1833</c:v>
                </c:pt>
                <c:pt idx="2199">
                  <c:v>1834</c:v>
                </c:pt>
                <c:pt idx="2200">
                  <c:v>1835</c:v>
                </c:pt>
                <c:pt idx="2201">
                  <c:v>1836</c:v>
                </c:pt>
                <c:pt idx="2202">
                  <c:v>1837</c:v>
                </c:pt>
                <c:pt idx="2203">
                  <c:v>1838</c:v>
                </c:pt>
                <c:pt idx="2204">
                  <c:v>1839</c:v>
                </c:pt>
                <c:pt idx="2205">
                  <c:v>1840</c:v>
                </c:pt>
                <c:pt idx="2206">
                  <c:v>1841</c:v>
                </c:pt>
                <c:pt idx="2207">
                  <c:v>1842</c:v>
                </c:pt>
                <c:pt idx="2208">
                  <c:v>1843</c:v>
                </c:pt>
                <c:pt idx="2209">
                  <c:v>1844</c:v>
                </c:pt>
                <c:pt idx="2210">
                  <c:v>1845</c:v>
                </c:pt>
                <c:pt idx="2211">
                  <c:v>1846</c:v>
                </c:pt>
                <c:pt idx="2212">
                  <c:v>1847</c:v>
                </c:pt>
                <c:pt idx="2213">
                  <c:v>1848</c:v>
                </c:pt>
                <c:pt idx="2214">
                  <c:v>1849</c:v>
                </c:pt>
                <c:pt idx="2215">
                  <c:v>1850</c:v>
                </c:pt>
                <c:pt idx="2216">
                  <c:v>1851</c:v>
                </c:pt>
                <c:pt idx="2217">
                  <c:v>1852</c:v>
                </c:pt>
                <c:pt idx="2218">
                  <c:v>1853</c:v>
                </c:pt>
                <c:pt idx="2219">
                  <c:v>1854</c:v>
                </c:pt>
                <c:pt idx="2220">
                  <c:v>1855</c:v>
                </c:pt>
                <c:pt idx="2221">
                  <c:v>1856</c:v>
                </c:pt>
                <c:pt idx="2222">
                  <c:v>1857</c:v>
                </c:pt>
                <c:pt idx="2223">
                  <c:v>1858</c:v>
                </c:pt>
                <c:pt idx="2224">
                  <c:v>1859</c:v>
                </c:pt>
                <c:pt idx="2225">
                  <c:v>1860</c:v>
                </c:pt>
                <c:pt idx="2226">
                  <c:v>1861</c:v>
                </c:pt>
                <c:pt idx="2227">
                  <c:v>1862</c:v>
                </c:pt>
                <c:pt idx="2228">
                  <c:v>1863</c:v>
                </c:pt>
                <c:pt idx="2229">
                  <c:v>1864</c:v>
                </c:pt>
                <c:pt idx="2230">
                  <c:v>1865</c:v>
                </c:pt>
                <c:pt idx="2231">
                  <c:v>1866</c:v>
                </c:pt>
                <c:pt idx="2232">
                  <c:v>1867</c:v>
                </c:pt>
                <c:pt idx="2233">
                  <c:v>1868</c:v>
                </c:pt>
                <c:pt idx="2234">
                  <c:v>1869</c:v>
                </c:pt>
                <c:pt idx="2235">
                  <c:v>1870</c:v>
                </c:pt>
                <c:pt idx="2236">
                  <c:v>1871</c:v>
                </c:pt>
                <c:pt idx="2237">
                  <c:v>1872</c:v>
                </c:pt>
                <c:pt idx="2238">
                  <c:v>1873</c:v>
                </c:pt>
                <c:pt idx="2239">
                  <c:v>1874</c:v>
                </c:pt>
                <c:pt idx="2240">
                  <c:v>1875</c:v>
                </c:pt>
                <c:pt idx="2241">
                  <c:v>1876</c:v>
                </c:pt>
                <c:pt idx="2242">
                  <c:v>1877</c:v>
                </c:pt>
                <c:pt idx="2243">
                  <c:v>1878</c:v>
                </c:pt>
                <c:pt idx="2244">
                  <c:v>1879</c:v>
                </c:pt>
                <c:pt idx="2245">
                  <c:v>1880</c:v>
                </c:pt>
                <c:pt idx="2246">
                  <c:v>1881</c:v>
                </c:pt>
                <c:pt idx="2247">
                  <c:v>1882</c:v>
                </c:pt>
                <c:pt idx="2248">
                  <c:v>1883</c:v>
                </c:pt>
                <c:pt idx="2249">
                  <c:v>1884</c:v>
                </c:pt>
                <c:pt idx="2250">
                  <c:v>1885</c:v>
                </c:pt>
                <c:pt idx="2251">
                  <c:v>1886</c:v>
                </c:pt>
                <c:pt idx="2252">
                  <c:v>1887</c:v>
                </c:pt>
                <c:pt idx="2253">
                  <c:v>1888</c:v>
                </c:pt>
                <c:pt idx="2254">
                  <c:v>1889</c:v>
                </c:pt>
                <c:pt idx="2255">
                  <c:v>1890</c:v>
                </c:pt>
                <c:pt idx="2256">
                  <c:v>1891</c:v>
                </c:pt>
                <c:pt idx="2257">
                  <c:v>1892</c:v>
                </c:pt>
                <c:pt idx="2258">
                  <c:v>1893</c:v>
                </c:pt>
                <c:pt idx="2259">
                  <c:v>1894</c:v>
                </c:pt>
                <c:pt idx="2260">
                  <c:v>1895</c:v>
                </c:pt>
                <c:pt idx="2261">
                  <c:v>1896</c:v>
                </c:pt>
                <c:pt idx="2262">
                  <c:v>1897</c:v>
                </c:pt>
                <c:pt idx="2263">
                  <c:v>1898</c:v>
                </c:pt>
                <c:pt idx="2264">
                  <c:v>1899</c:v>
                </c:pt>
                <c:pt idx="2265">
                  <c:v>1900</c:v>
                </c:pt>
                <c:pt idx="2266">
                  <c:v>1901</c:v>
                </c:pt>
                <c:pt idx="2267">
                  <c:v>1902</c:v>
                </c:pt>
                <c:pt idx="2268">
                  <c:v>1903</c:v>
                </c:pt>
                <c:pt idx="2269">
                  <c:v>1904</c:v>
                </c:pt>
                <c:pt idx="2270">
                  <c:v>1905</c:v>
                </c:pt>
                <c:pt idx="2271">
                  <c:v>1906</c:v>
                </c:pt>
                <c:pt idx="2272">
                  <c:v>1907</c:v>
                </c:pt>
                <c:pt idx="2273">
                  <c:v>1908</c:v>
                </c:pt>
                <c:pt idx="2274">
                  <c:v>1909</c:v>
                </c:pt>
                <c:pt idx="2275">
                  <c:v>1910</c:v>
                </c:pt>
                <c:pt idx="2276">
                  <c:v>1911</c:v>
                </c:pt>
                <c:pt idx="2277">
                  <c:v>1912</c:v>
                </c:pt>
                <c:pt idx="2278">
                  <c:v>1913</c:v>
                </c:pt>
                <c:pt idx="2279">
                  <c:v>1914</c:v>
                </c:pt>
                <c:pt idx="2280">
                  <c:v>1915</c:v>
                </c:pt>
                <c:pt idx="2281">
                  <c:v>1916</c:v>
                </c:pt>
                <c:pt idx="2282">
                  <c:v>1917</c:v>
                </c:pt>
                <c:pt idx="2283">
                  <c:v>1918</c:v>
                </c:pt>
                <c:pt idx="2284">
                  <c:v>1919</c:v>
                </c:pt>
                <c:pt idx="2285">
                  <c:v>1920</c:v>
                </c:pt>
                <c:pt idx="2286">
                  <c:v>1921</c:v>
                </c:pt>
                <c:pt idx="2287">
                  <c:v>1922</c:v>
                </c:pt>
                <c:pt idx="2288">
                  <c:v>1923</c:v>
                </c:pt>
                <c:pt idx="2289">
                  <c:v>1924</c:v>
                </c:pt>
                <c:pt idx="2290">
                  <c:v>1925</c:v>
                </c:pt>
                <c:pt idx="2291">
                  <c:v>1926</c:v>
                </c:pt>
                <c:pt idx="2292">
                  <c:v>1927</c:v>
                </c:pt>
                <c:pt idx="2293">
                  <c:v>1928</c:v>
                </c:pt>
                <c:pt idx="2294">
                  <c:v>1929</c:v>
                </c:pt>
                <c:pt idx="2295">
                  <c:v>1930</c:v>
                </c:pt>
                <c:pt idx="2296">
                  <c:v>1931</c:v>
                </c:pt>
                <c:pt idx="2297">
                  <c:v>1932</c:v>
                </c:pt>
                <c:pt idx="2298">
                  <c:v>1933</c:v>
                </c:pt>
                <c:pt idx="2299">
                  <c:v>1934</c:v>
                </c:pt>
                <c:pt idx="2300">
                  <c:v>1935</c:v>
                </c:pt>
                <c:pt idx="2301">
                  <c:v>1936</c:v>
                </c:pt>
                <c:pt idx="2302">
                  <c:v>1937</c:v>
                </c:pt>
                <c:pt idx="2303">
                  <c:v>1938</c:v>
                </c:pt>
                <c:pt idx="2304">
                  <c:v>1939</c:v>
                </c:pt>
                <c:pt idx="2305">
                  <c:v>1940</c:v>
                </c:pt>
                <c:pt idx="2306">
                  <c:v>1941</c:v>
                </c:pt>
                <c:pt idx="2307">
                  <c:v>1942</c:v>
                </c:pt>
                <c:pt idx="2308">
                  <c:v>1943</c:v>
                </c:pt>
                <c:pt idx="2309">
                  <c:v>1944</c:v>
                </c:pt>
                <c:pt idx="2310">
                  <c:v>1945</c:v>
                </c:pt>
                <c:pt idx="2311">
                  <c:v>1946</c:v>
                </c:pt>
                <c:pt idx="2312">
                  <c:v>1947</c:v>
                </c:pt>
                <c:pt idx="2313">
                  <c:v>1948</c:v>
                </c:pt>
                <c:pt idx="2314">
                  <c:v>1949</c:v>
                </c:pt>
                <c:pt idx="2315">
                  <c:v>1950</c:v>
                </c:pt>
                <c:pt idx="2316">
                  <c:v>1951</c:v>
                </c:pt>
                <c:pt idx="2317">
                  <c:v>1952</c:v>
                </c:pt>
                <c:pt idx="2318">
                  <c:v>1953</c:v>
                </c:pt>
                <c:pt idx="2319">
                  <c:v>1954</c:v>
                </c:pt>
                <c:pt idx="2320">
                  <c:v>1955</c:v>
                </c:pt>
                <c:pt idx="2321">
                  <c:v>1956</c:v>
                </c:pt>
                <c:pt idx="2322">
                  <c:v>1957</c:v>
                </c:pt>
                <c:pt idx="2323">
                  <c:v>1958</c:v>
                </c:pt>
                <c:pt idx="2324">
                  <c:v>1959</c:v>
                </c:pt>
                <c:pt idx="2325">
                  <c:v>1960</c:v>
                </c:pt>
                <c:pt idx="2326">
                  <c:v>1961</c:v>
                </c:pt>
                <c:pt idx="2327">
                  <c:v>1962</c:v>
                </c:pt>
                <c:pt idx="2328">
                  <c:v>1963</c:v>
                </c:pt>
                <c:pt idx="2329">
                  <c:v>1964</c:v>
                </c:pt>
                <c:pt idx="2330">
                  <c:v>1965</c:v>
                </c:pt>
                <c:pt idx="2331">
                  <c:v>1966</c:v>
                </c:pt>
                <c:pt idx="2332">
                  <c:v>1967</c:v>
                </c:pt>
                <c:pt idx="2333">
                  <c:v>1968</c:v>
                </c:pt>
                <c:pt idx="2334">
                  <c:v>1969</c:v>
                </c:pt>
                <c:pt idx="2335">
                  <c:v>1970</c:v>
                </c:pt>
                <c:pt idx="2336">
                  <c:v>1971</c:v>
                </c:pt>
                <c:pt idx="2337">
                  <c:v>1972</c:v>
                </c:pt>
                <c:pt idx="2338">
                  <c:v>1973</c:v>
                </c:pt>
                <c:pt idx="2339">
                  <c:v>1974</c:v>
                </c:pt>
                <c:pt idx="2340">
                  <c:v>1975</c:v>
                </c:pt>
                <c:pt idx="2341">
                  <c:v>1976</c:v>
                </c:pt>
                <c:pt idx="2342">
                  <c:v>1977</c:v>
                </c:pt>
                <c:pt idx="2343">
                  <c:v>1978</c:v>
                </c:pt>
                <c:pt idx="2344">
                  <c:v>1979</c:v>
                </c:pt>
                <c:pt idx="2345">
                  <c:v>1980</c:v>
                </c:pt>
                <c:pt idx="2346">
                  <c:v>1981</c:v>
                </c:pt>
                <c:pt idx="2347">
                  <c:v>1982</c:v>
                </c:pt>
                <c:pt idx="2348">
                  <c:v>1983</c:v>
                </c:pt>
                <c:pt idx="2349">
                  <c:v>1984</c:v>
                </c:pt>
                <c:pt idx="2350">
                  <c:v>1985</c:v>
                </c:pt>
                <c:pt idx="2351">
                  <c:v>1986</c:v>
                </c:pt>
                <c:pt idx="2352">
                  <c:v>1987</c:v>
                </c:pt>
                <c:pt idx="2353">
                  <c:v>1988</c:v>
                </c:pt>
                <c:pt idx="2354">
                  <c:v>1989</c:v>
                </c:pt>
                <c:pt idx="2355">
                  <c:v>1990</c:v>
                </c:pt>
                <c:pt idx="2356">
                  <c:v>1991</c:v>
                </c:pt>
                <c:pt idx="2357">
                  <c:v>1992</c:v>
                </c:pt>
                <c:pt idx="2358">
                  <c:v>1993</c:v>
                </c:pt>
                <c:pt idx="2359">
                  <c:v>1994</c:v>
                </c:pt>
                <c:pt idx="2360">
                  <c:v>1995</c:v>
                </c:pt>
                <c:pt idx="2361">
                  <c:v>1996</c:v>
                </c:pt>
                <c:pt idx="2362">
                  <c:v>1997</c:v>
                </c:pt>
                <c:pt idx="2363">
                  <c:v>1998</c:v>
                </c:pt>
                <c:pt idx="2364">
                  <c:v>1999</c:v>
                </c:pt>
                <c:pt idx="2365">
                  <c:v>2000</c:v>
                </c:pt>
                <c:pt idx="2366">
                  <c:v>2001</c:v>
                </c:pt>
                <c:pt idx="2367">
                  <c:v>2002</c:v>
                </c:pt>
                <c:pt idx="2368">
                  <c:v>2003</c:v>
                </c:pt>
                <c:pt idx="2369">
                  <c:v>2004</c:v>
                </c:pt>
                <c:pt idx="2370">
                  <c:v>2005</c:v>
                </c:pt>
                <c:pt idx="2371">
                  <c:v>2006</c:v>
                </c:pt>
                <c:pt idx="2372">
                  <c:v>2007</c:v>
                </c:pt>
                <c:pt idx="2373">
                  <c:v>2008</c:v>
                </c:pt>
                <c:pt idx="2374">
                  <c:v>2009</c:v>
                </c:pt>
                <c:pt idx="2375">
                  <c:v>2010</c:v>
                </c:pt>
                <c:pt idx="2376">
                  <c:v>2011</c:v>
                </c:pt>
                <c:pt idx="2377">
                  <c:v>2012</c:v>
                </c:pt>
                <c:pt idx="2378">
                  <c:v>2013</c:v>
                </c:pt>
                <c:pt idx="2379">
                  <c:v>2014</c:v>
                </c:pt>
                <c:pt idx="2380">
                  <c:v>2015</c:v>
                </c:pt>
                <c:pt idx="2381">
                  <c:v>2016</c:v>
                </c:pt>
                <c:pt idx="2382">
                  <c:v>2017</c:v>
                </c:pt>
                <c:pt idx="2383">
                  <c:v>2018</c:v>
                </c:pt>
                <c:pt idx="2384">
                  <c:v>2019</c:v>
                </c:pt>
                <c:pt idx="2385">
                  <c:v>2020</c:v>
                </c:pt>
                <c:pt idx="2386">
                  <c:v>2021</c:v>
                </c:pt>
                <c:pt idx="2387">
                  <c:v>2022</c:v>
                </c:pt>
                <c:pt idx="2388">
                  <c:v>2023</c:v>
                </c:pt>
                <c:pt idx="2389">
                  <c:v>2024</c:v>
                </c:pt>
                <c:pt idx="2390">
                  <c:v>2025</c:v>
                </c:pt>
                <c:pt idx="2391">
                  <c:v>2026</c:v>
                </c:pt>
                <c:pt idx="2392">
                  <c:v>2027</c:v>
                </c:pt>
                <c:pt idx="2393">
                  <c:v>2028</c:v>
                </c:pt>
                <c:pt idx="2394">
                  <c:v>2029</c:v>
                </c:pt>
                <c:pt idx="2395">
                  <c:v>2030</c:v>
                </c:pt>
                <c:pt idx="2396">
                  <c:v>2031</c:v>
                </c:pt>
                <c:pt idx="2397">
                  <c:v>2032</c:v>
                </c:pt>
                <c:pt idx="2398">
                  <c:v>2033</c:v>
                </c:pt>
                <c:pt idx="2399">
                  <c:v>2034</c:v>
                </c:pt>
                <c:pt idx="2400">
                  <c:v>2035</c:v>
                </c:pt>
                <c:pt idx="2401">
                  <c:v>2036</c:v>
                </c:pt>
                <c:pt idx="2402">
                  <c:v>2037</c:v>
                </c:pt>
                <c:pt idx="2403">
                  <c:v>2038</c:v>
                </c:pt>
                <c:pt idx="2404">
                  <c:v>2039</c:v>
                </c:pt>
                <c:pt idx="2405">
                  <c:v>2040</c:v>
                </c:pt>
                <c:pt idx="2406">
                  <c:v>2041</c:v>
                </c:pt>
                <c:pt idx="2407">
                  <c:v>2042</c:v>
                </c:pt>
                <c:pt idx="2408">
                  <c:v>2043</c:v>
                </c:pt>
                <c:pt idx="2409">
                  <c:v>2044</c:v>
                </c:pt>
                <c:pt idx="2410">
                  <c:v>2045</c:v>
                </c:pt>
                <c:pt idx="2411">
                  <c:v>2046</c:v>
                </c:pt>
                <c:pt idx="2412">
                  <c:v>2047</c:v>
                </c:pt>
                <c:pt idx="2413">
                  <c:v>2048</c:v>
                </c:pt>
                <c:pt idx="2414">
                  <c:v>2049</c:v>
                </c:pt>
                <c:pt idx="2415">
                  <c:v>2050</c:v>
                </c:pt>
                <c:pt idx="2416">
                  <c:v>2051</c:v>
                </c:pt>
                <c:pt idx="2417">
                  <c:v>2052</c:v>
                </c:pt>
                <c:pt idx="2418">
                  <c:v>2053</c:v>
                </c:pt>
                <c:pt idx="2419">
                  <c:v>2054</c:v>
                </c:pt>
                <c:pt idx="2420">
                  <c:v>2055</c:v>
                </c:pt>
                <c:pt idx="2421">
                  <c:v>2056</c:v>
                </c:pt>
                <c:pt idx="2422">
                  <c:v>2057</c:v>
                </c:pt>
                <c:pt idx="2423">
                  <c:v>2058</c:v>
                </c:pt>
                <c:pt idx="2424">
                  <c:v>2059</c:v>
                </c:pt>
                <c:pt idx="2425">
                  <c:v>2060</c:v>
                </c:pt>
                <c:pt idx="2426">
                  <c:v>2061</c:v>
                </c:pt>
                <c:pt idx="2427">
                  <c:v>2062</c:v>
                </c:pt>
                <c:pt idx="2428">
                  <c:v>2063</c:v>
                </c:pt>
                <c:pt idx="2429">
                  <c:v>2064</c:v>
                </c:pt>
                <c:pt idx="2430">
                  <c:v>2065</c:v>
                </c:pt>
                <c:pt idx="2431">
                  <c:v>2066</c:v>
                </c:pt>
                <c:pt idx="2432">
                  <c:v>2067</c:v>
                </c:pt>
                <c:pt idx="2433">
                  <c:v>2068</c:v>
                </c:pt>
                <c:pt idx="2434">
                  <c:v>2069</c:v>
                </c:pt>
                <c:pt idx="2435">
                  <c:v>2070</c:v>
                </c:pt>
                <c:pt idx="2436">
                  <c:v>2071</c:v>
                </c:pt>
                <c:pt idx="2437">
                  <c:v>2072</c:v>
                </c:pt>
                <c:pt idx="2438">
                  <c:v>2073</c:v>
                </c:pt>
                <c:pt idx="2439">
                  <c:v>2074</c:v>
                </c:pt>
                <c:pt idx="2440">
                  <c:v>2075</c:v>
                </c:pt>
                <c:pt idx="2441">
                  <c:v>2076</c:v>
                </c:pt>
                <c:pt idx="2442">
                  <c:v>2077</c:v>
                </c:pt>
                <c:pt idx="2443">
                  <c:v>2078</c:v>
                </c:pt>
                <c:pt idx="2444">
                  <c:v>2079</c:v>
                </c:pt>
                <c:pt idx="2445">
                  <c:v>2080</c:v>
                </c:pt>
                <c:pt idx="2446">
                  <c:v>2081</c:v>
                </c:pt>
                <c:pt idx="2447">
                  <c:v>2082</c:v>
                </c:pt>
                <c:pt idx="2448">
                  <c:v>2083</c:v>
                </c:pt>
                <c:pt idx="2449">
                  <c:v>2084</c:v>
                </c:pt>
                <c:pt idx="2450">
                  <c:v>2085</c:v>
                </c:pt>
                <c:pt idx="2451">
                  <c:v>2086</c:v>
                </c:pt>
                <c:pt idx="2452">
                  <c:v>2087</c:v>
                </c:pt>
                <c:pt idx="2453">
                  <c:v>2088</c:v>
                </c:pt>
                <c:pt idx="2454">
                  <c:v>2089</c:v>
                </c:pt>
                <c:pt idx="2455">
                  <c:v>2090</c:v>
                </c:pt>
                <c:pt idx="2456">
                  <c:v>2091</c:v>
                </c:pt>
                <c:pt idx="2457">
                  <c:v>2092</c:v>
                </c:pt>
                <c:pt idx="2458">
                  <c:v>2093</c:v>
                </c:pt>
                <c:pt idx="2459">
                  <c:v>2094</c:v>
                </c:pt>
                <c:pt idx="2460">
                  <c:v>2095</c:v>
                </c:pt>
                <c:pt idx="2461">
                  <c:v>2096</c:v>
                </c:pt>
                <c:pt idx="2462">
                  <c:v>2097</c:v>
                </c:pt>
                <c:pt idx="2463">
                  <c:v>2098</c:v>
                </c:pt>
                <c:pt idx="2464">
                  <c:v>2099</c:v>
                </c:pt>
                <c:pt idx="2465">
                  <c:v>2100</c:v>
                </c:pt>
                <c:pt idx="2466">
                  <c:v>2101</c:v>
                </c:pt>
                <c:pt idx="2467">
                  <c:v>2102</c:v>
                </c:pt>
                <c:pt idx="2468">
                  <c:v>2103</c:v>
                </c:pt>
                <c:pt idx="2469">
                  <c:v>2104</c:v>
                </c:pt>
                <c:pt idx="2470">
                  <c:v>2105</c:v>
                </c:pt>
                <c:pt idx="2471">
                  <c:v>2106</c:v>
                </c:pt>
                <c:pt idx="2472">
                  <c:v>2107</c:v>
                </c:pt>
                <c:pt idx="2473">
                  <c:v>2108</c:v>
                </c:pt>
                <c:pt idx="2474">
                  <c:v>2109</c:v>
                </c:pt>
                <c:pt idx="2475">
                  <c:v>2110</c:v>
                </c:pt>
                <c:pt idx="2476">
                  <c:v>2111</c:v>
                </c:pt>
                <c:pt idx="2477">
                  <c:v>2112</c:v>
                </c:pt>
                <c:pt idx="2478">
                  <c:v>2113</c:v>
                </c:pt>
                <c:pt idx="2479">
                  <c:v>2114</c:v>
                </c:pt>
                <c:pt idx="2480">
                  <c:v>2115</c:v>
                </c:pt>
                <c:pt idx="2481">
                  <c:v>2116</c:v>
                </c:pt>
                <c:pt idx="2482">
                  <c:v>2117</c:v>
                </c:pt>
                <c:pt idx="2483">
                  <c:v>2118</c:v>
                </c:pt>
                <c:pt idx="2484">
                  <c:v>2119</c:v>
                </c:pt>
                <c:pt idx="2485">
                  <c:v>2120</c:v>
                </c:pt>
                <c:pt idx="2486">
                  <c:v>2121</c:v>
                </c:pt>
                <c:pt idx="2487">
                  <c:v>2122</c:v>
                </c:pt>
                <c:pt idx="2488">
                  <c:v>2123</c:v>
                </c:pt>
                <c:pt idx="2489">
                  <c:v>2124</c:v>
                </c:pt>
                <c:pt idx="2490">
                  <c:v>2125</c:v>
                </c:pt>
                <c:pt idx="2491">
                  <c:v>2126</c:v>
                </c:pt>
                <c:pt idx="2492">
                  <c:v>2127</c:v>
                </c:pt>
                <c:pt idx="2493">
                  <c:v>2128</c:v>
                </c:pt>
                <c:pt idx="2494">
                  <c:v>2129</c:v>
                </c:pt>
                <c:pt idx="2495">
                  <c:v>2130</c:v>
                </c:pt>
                <c:pt idx="2496">
                  <c:v>2131</c:v>
                </c:pt>
                <c:pt idx="2497">
                  <c:v>2132</c:v>
                </c:pt>
                <c:pt idx="2498">
                  <c:v>2133</c:v>
                </c:pt>
                <c:pt idx="2499">
                  <c:v>2134</c:v>
                </c:pt>
                <c:pt idx="2500">
                  <c:v>2135</c:v>
                </c:pt>
                <c:pt idx="2501">
                  <c:v>2136</c:v>
                </c:pt>
                <c:pt idx="2502">
                  <c:v>2137</c:v>
                </c:pt>
                <c:pt idx="2503">
                  <c:v>2138</c:v>
                </c:pt>
                <c:pt idx="2504">
                  <c:v>2139</c:v>
                </c:pt>
                <c:pt idx="2505">
                  <c:v>2140</c:v>
                </c:pt>
                <c:pt idx="2506">
                  <c:v>2141</c:v>
                </c:pt>
                <c:pt idx="2507">
                  <c:v>2142</c:v>
                </c:pt>
                <c:pt idx="2508">
                  <c:v>2143</c:v>
                </c:pt>
                <c:pt idx="2509">
                  <c:v>2144</c:v>
                </c:pt>
                <c:pt idx="2510">
                  <c:v>2145</c:v>
                </c:pt>
                <c:pt idx="2511">
                  <c:v>2146</c:v>
                </c:pt>
                <c:pt idx="2512">
                  <c:v>2147</c:v>
                </c:pt>
                <c:pt idx="2513">
                  <c:v>2148</c:v>
                </c:pt>
                <c:pt idx="2514">
                  <c:v>2149</c:v>
                </c:pt>
                <c:pt idx="2515">
                  <c:v>2150</c:v>
                </c:pt>
                <c:pt idx="2516">
                  <c:v>2151</c:v>
                </c:pt>
                <c:pt idx="2517">
                  <c:v>2152</c:v>
                </c:pt>
                <c:pt idx="2518">
                  <c:v>2153</c:v>
                </c:pt>
                <c:pt idx="2519">
                  <c:v>2154</c:v>
                </c:pt>
                <c:pt idx="2520">
                  <c:v>2155</c:v>
                </c:pt>
                <c:pt idx="2521">
                  <c:v>2156</c:v>
                </c:pt>
                <c:pt idx="2522">
                  <c:v>2157</c:v>
                </c:pt>
                <c:pt idx="2523">
                  <c:v>2158</c:v>
                </c:pt>
                <c:pt idx="2524">
                  <c:v>2159</c:v>
                </c:pt>
                <c:pt idx="2525">
                  <c:v>2160</c:v>
                </c:pt>
                <c:pt idx="2526">
                  <c:v>2161</c:v>
                </c:pt>
                <c:pt idx="2527">
                  <c:v>2162</c:v>
                </c:pt>
                <c:pt idx="2528">
                  <c:v>2163</c:v>
                </c:pt>
                <c:pt idx="2529">
                  <c:v>2164</c:v>
                </c:pt>
                <c:pt idx="2530">
                  <c:v>2165</c:v>
                </c:pt>
                <c:pt idx="2531">
                  <c:v>2166</c:v>
                </c:pt>
                <c:pt idx="2532">
                  <c:v>2167</c:v>
                </c:pt>
                <c:pt idx="2533">
                  <c:v>2168</c:v>
                </c:pt>
                <c:pt idx="2534">
                  <c:v>2169</c:v>
                </c:pt>
                <c:pt idx="2535">
                  <c:v>2170</c:v>
                </c:pt>
                <c:pt idx="2536">
                  <c:v>2171</c:v>
                </c:pt>
                <c:pt idx="2537">
                  <c:v>2172</c:v>
                </c:pt>
                <c:pt idx="2538">
                  <c:v>2173</c:v>
                </c:pt>
                <c:pt idx="2539">
                  <c:v>2174</c:v>
                </c:pt>
                <c:pt idx="2540">
                  <c:v>2175</c:v>
                </c:pt>
                <c:pt idx="2541">
                  <c:v>2176</c:v>
                </c:pt>
                <c:pt idx="2542">
                  <c:v>2177</c:v>
                </c:pt>
                <c:pt idx="2543">
                  <c:v>2178</c:v>
                </c:pt>
                <c:pt idx="2544">
                  <c:v>2179</c:v>
                </c:pt>
                <c:pt idx="2545">
                  <c:v>2180</c:v>
                </c:pt>
                <c:pt idx="2546">
                  <c:v>2181</c:v>
                </c:pt>
                <c:pt idx="2547">
                  <c:v>2182</c:v>
                </c:pt>
                <c:pt idx="2548">
                  <c:v>2183</c:v>
                </c:pt>
                <c:pt idx="2549">
                  <c:v>2184</c:v>
                </c:pt>
                <c:pt idx="2550">
                  <c:v>2185</c:v>
                </c:pt>
                <c:pt idx="2551">
                  <c:v>2186</c:v>
                </c:pt>
                <c:pt idx="2552">
                  <c:v>2187</c:v>
                </c:pt>
                <c:pt idx="2553">
                  <c:v>2188</c:v>
                </c:pt>
                <c:pt idx="2554">
                  <c:v>2189</c:v>
                </c:pt>
                <c:pt idx="2555">
                  <c:v>2190</c:v>
                </c:pt>
                <c:pt idx="2556">
                  <c:v>2191</c:v>
                </c:pt>
                <c:pt idx="2557">
                  <c:v>2192</c:v>
                </c:pt>
                <c:pt idx="2558">
                  <c:v>2193</c:v>
                </c:pt>
                <c:pt idx="2559">
                  <c:v>2194</c:v>
                </c:pt>
                <c:pt idx="2560">
                  <c:v>2195</c:v>
                </c:pt>
                <c:pt idx="2561">
                  <c:v>2196</c:v>
                </c:pt>
                <c:pt idx="2562">
                  <c:v>2197</c:v>
                </c:pt>
                <c:pt idx="2563">
                  <c:v>2198</c:v>
                </c:pt>
                <c:pt idx="2564">
                  <c:v>2199</c:v>
                </c:pt>
                <c:pt idx="2565">
                  <c:v>2200</c:v>
                </c:pt>
                <c:pt idx="2566">
                  <c:v>2201</c:v>
                </c:pt>
                <c:pt idx="2567">
                  <c:v>2202</c:v>
                </c:pt>
                <c:pt idx="2568">
                  <c:v>2203</c:v>
                </c:pt>
                <c:pt idx="2569">
                  <c:v>2204</c:v>
                </c:pt>
                <c:pt idx="2570">
                  <c:v>2205</c:v>
                </c:pt>
                <c:pt idx="2571">
                  <c:v>2206</c:v>
                </c:pt>
                <c:pt idx="2572">
                  <c:v>2207</c:v>
                </c:pt>
                <c:pt idx="2573">
                  <c:v>2208</c:v>
                </c:pt>
                <c:pt idx="2574">
                  <c:v>2209</c:v>
                </c:pt>
                <c:pt idx="2575">
                  <c:v>2210</c:v>
                </c:pt>
                <c:pt idx="2576">
                  <c:v>2211</c:v>
                </c:pt>
                <c:pt idx="2577">
                  <c:v>2212</c:v>
                </c:pt>
                <c:pt idx="2578">
                  <c:v>2213</c:v>
                </c:pt>
                <c:pt idx="2579">
                  <c:v>2214</c:v>
                </c:pt>
                <c:pt idx="2580">
                  <c:v>2215</c:v>
                </c:pt>
                <c:pt idx="2581">
                  <c:v>2216</c:v>
                </c:pt>
                <c:pt idx="2582">
                  <c:v>2217</c:v>
                </c:pt>
                <c:pt idx="2583">
                  <c:v>2218</c:v>
                </c:pt>
                <c:pt idx="2584">
                  <c:v>2219</c:v>
                </c:pt>
                <c:pt idx="2585">
                  <c:v>2220</c:v>
                </c:pt>
                <c:pt idx="2586">
                  <c:v>2221</c:v>
                </c:pt>
                <c:pt idx="2587">
                  <c:v>2222</c:v>
                </c:pt>
                <c:pt idx="2588">
                  <c:v>2223</c:v>
                </c:pt>
                <c:pt idx="2589">
                  <c:v>2224</c:v>
                </c:pt>
                <c:pt idx="2590">
                  <c:v>2225</c:v>
                </c:pt>
                <c:pt idx="2591">
                  <c:v>2226</c:v>
                </c:pt>
                <c:pt idx="2592">
                  <c:v>2227</c:v>
                </c:pt>
                <c:pt idx="2593">
                  <c:v>2228</c:v>
                </c:pt>
                <c:pt idx="2594">
                  <c:v>2229</c:v>
                </c:pt>
                <c:pt idx="2595">
                  <c:v>2230</c:v>
                </c:pt>
                <c:pt idx="2596">
                  <c:v>2231</c:v>
                </c:pt>
                <c:pt idx="2597">
                  <c:v>2232</c:v>
                </c:pt>
                <c:pt idx="2598">
                  <c:v>2233</c:v>
                </c:pt>
                <c:pt idx="2599">
                  <c:v>2234</c:v>
                </c:pt>
                <c:pt idx="2600">
                  <c:v>2235</c:v>
                </c:pt>
                <c:pt idx="2601">
                  <c:v>2236</c:v>
                </c:pt>
                <c:pt idx="2602">
                  <c:v>2237</c:v>
                </c:pt>
                <c:pt idx="2603">
                  <c:v>2238</c:v>
                </c:pt>
                <c:pt idx="2604">
                  <c:v>2239</c:v>
                </c:pt>
                <c:pt idx="2605">
                  <c:v>2240</c:v>
                </c:pt>
                <c:pt idx="2606">
                  <c:v>2241</c:v>
                </c:pt>
                <c:pt idx="2607">
                  <c:v>2242</c:v>
                </c:pt>
                <c:pt idx="2608">
                  <c:v>2243</c:v>
                </c:pt>
                <c:pt idx="2609">
                  <c:v>2244</c:v>
                </c:pt>
                <c:pt idx="2610">
                  <c:v>2245</c:v>
                </c:pt>
                <c:pt idx="2611">
                  <c:v>2246</c:v>
                </c:pt>
                <c:pt idx="2612">
                  <c:v>2247</c:v>
                </c:pt>
                <c:pt idx="2613">
                  <c:v>2248</c:v>
                </c:pt>
                <c:pt idx="2614">
                  <c:v>2249</c:v>
                </c:pt>
                <c:pt idx="2615">
                  <c:v>2250</c:v>
                </c:pt>
                <c:pt idx="2616">
                  <c:v>2251</c:v>
                </c:pt>
                <c:pt idx="2617">
                  <c:v>2252</c:v>
                </c:pt>
                <c:pt idx="2618">
                  <c:v>2253</c:v>
                </c:pt>
                <c:pt idx="2619">
                  <c:v>2254</c:v>
                </c:pt>
                <c:pt idx="2620">
                  <c:v>2255</c:v>
                </c:pt>
                <c:pt idx="2621">
                  <c:v>2256</c:v>
                </c:pt>
                <c:pt idx="2622">
                  <c:v>2257</c:v>
                </c:pt>
                <c:pt idx="2623">
                  <c:v>2258</c:v>
                </c:pt>
                <c:pt idx="2624">
                  <c:v>2259</c:v>
                </c:pt>
                <c:pt idx="2625">
                  <c:v>2260</c:v>
                </c:pt>
                <c:pt idx="2626">
                  <c:v>2261</c:v>
                </c:pt>
                <c:pt idx="2627">
                  <c:v>2262</c:v>
                </c:pt>
                <c:pt idx="2628">
                  <c:v>2263</c:v>
                </c:pt>
                <c:pt idx="2629">
                  <c:v>2264</c:v>
                </c:pt>
                <c:pt idx="2630">
                  <c:v>2265</c:v>
                </c:pt>
                <c:pt idx="2631">
                  <c:v>2266</c:v>
                </c:pt>
                <c:pt idx="2632">
                  <c:v>2267</c:v>
                </c:pt>
                <c:pt idx="2633">
                  <c:v>2268</c:v>
                </c:pt>
                <c:pt idx="2634">
                  <c:v>2269</c:v>
                </c:pt>
                <c:pt idx="2635">
                  <c:v>2270</c:v>
                </c:pt>
                <c:pt idx="2636">
                  <c:v>2271</c:v>
                </c:pt>
                <c:pt idx="2637">
                  <c:v>2272</c:v>
                </c:pt>
                <c:pt idx="2638">
                  <c:v>2273</c:v>
                </c:pt>
                <c:pt idx="2639">
                  <c:v>2274</c:v>
                </c:pt>
                <c:pt idx="2640">
                  <c:v>2275</c:v>
                </c:pt>
                <c:pt idx="2641">
                  <c:v>2276</c:v>
                </c:pt>
                <c:pt idx="2642">
                  <c:v>2277</c:v>
                </c:pt>
                <c:pt idx="2643">
                  <c:v>2278</c:v>
                </c:pt>
                <c:pt idx="2644">
                  <c:v>2279</c:v>
                </c:pt>
                <c:pt idx="2645">
                  <c:v>2280</c:v>
                </c:pt>
                <c:pt idx="2646">
                  <c:v>2281</c:v>
                </c:pt>
                <c:pt idx="2647">
                  <c:v>2282</c:v>
                </c:pt>
                <c:pt idx="2648">
                  <c:v>2283</c:v>
                </c:pt>
                <c:pt idx="2649">
                  <c:v>2284</c:v>
                </c:pt>
                <c:pt idx="2650">
                  <c:v>2285</c:v>
                </c:pt>
                <c:pt idx="2651">
                  <c:v>2286</c:v>
                </c:pt>
                <c:pt idx="2652">
                  <c:v>2287</c:v>
                </c:pt>
                <c:pt idx="2653">
                  <c:v>2288</c:v>
                </c:pt>
                <c:pt idx="2654">
                  <c:v>2289</c:v>
                </c:pt>
                <c:pt idx="2655">
                  <c:v>2290</c:v>
                </c:pt>
                <c:pt idx="2656">
                  <c:v>2291</c:v>
                </c:pt>
                <c:pt idx="2657">
                  <c:v>2292</c:v>
                </c:pt>
                <c:pt idx="2658">
                  <c:v>2293</c:v>
                </c:pt>
                <c:pt idx="2659">
                  <c:v>2294</c:v>
                </c:pt>
                <c:pt idx="2660">
                  <c:v>2295</c:v>
                </c:pt>
                <c:pt idx="2661">
                  <c:v>2296</c:v>
                </c:pt>
                <c:pt idx="2662">
                  <c:v>2297</c:v>
                </c:pt>
                <c:pt idx="2663">
                  <c:v>2298</c:v>
                </c:pt>
                <c:pt idx="2664">
                  <c:v>2299</c:v>
                </c:pt>
                <c:pt idx="2665">
                  <c:v>2300</c:v>
                </c:pt>
                <c:pt idx="2666">
                  <c:v>2301</c:v>
                </c:pt>
                <c:pt idx="2667">
                  <c:v>2302</c:v>
                </c:pt>
                <c:pt idx="2668">
                  <c:v>2303</c:v>
                </c:pt>
                <c:pt idx="2669">
                  <c:v>2304</c:v>
                </c:pt>
                <c:pt idx="2670">
                  <c:v>2305</c:v>
                </c:pt>
                <c:pt idx="2671">
                  <c:v>2306</c:v>
                </c:pt>
                <c:pt idx="2672">
                  <c:v>2307</c:v>
                </c:pt>
                <c:pt idx="2673">
                  <c:v>2308</c:v>
                </c:pt>
                <c:pt idx="2674">
                  <c:v>2309</c:v>
                </c:pt>
                <c:pt idx="2675">
                  <c:v>2310</c:v>
                </c:pt>
                <c:pt idx="2676">
                  <c:v>2311</c:v>
                </c:pt>
                <c:pt idx="2677">
                  <c:v>2312</c:v>
                </c:pt>
                <c:pt idx="2678">
                  <c:v>2313</c:v>
                </c:pt>
                <c:pt idx="2679">
                  <c:v>2314</c:v>
                </c:pt>
                <c:pt idx="2680">
                  <c:v>2315</c:v>
                </c:pt>
                <c:pt idx="2681">
                  <c:v>2316</c:v>
                </c:pt>
                <c:pt idx="2682">
                  <c:v>2317</c:v>
                </c:pt>
                <c:pt idx="2683">
                  <c:v>2318</c:v>
                </c:pt>
                <c:pt idx="2684">
                  <c:v>2319</c:v>
                </c:pt>
                <c:pt idx="2685">
                  <c:v>2320</c:v>
                </c:pt>
                <c:pt idx="2686">
                  <c:v>2321</c:v>
                </c:pt>
                <c:pt idx="2687">
                  <c:v>2322</c:v>
                </c:pt>
                <c:pt idx="2688">
                  <c:v>2323</c:v>
                </c:pt>
                <c:pt idx="2689">
                  <c:v>2324</c:v>
                </c:pt>
                <c:pt idx="2690">
                  <c:v>2325</c:v>
                </c:pt>
                <c:pt idx="2691">
                  <c:v>2326</c:v>
                </c:pt>
                <c:pt idx="2692">
                  <c:v>2327</c:v>
                </c:pt>
                <c:pt idx="2693">
                  <c:v>2328</c:v>
                </c:pt>
                <c:pt idx="2694">
                  <c:v>2329</c:v>
                </c:pt>
                <c:pt idx="2695">
                  <c:v>2330</c:v>
                </c:pt>
                <c:pt idx="2696">
                  <c:v>2331</c:v>
                </c:pt>
                <c:pt idx="2697">
                  <c:v>2332</c:v>
                </c:pt>
                <c:pt idx="2698">
                  <c:v>2333</c:v>
                </c:pt>
                <c:pt idx="2699">
                  <c:v>2334</c:v>
                </c:pt>
                <c:pt idx="2700">
                  <c:v>2335</c:v>
                </c:pt>
                <c:pt idx="2701">
                  <c:v>2336</c:v>
                </c:pt>
                <c:pt idx="2702">
                  <c:v>2337</c:v>
                </c:pt>
                <c:pt idx="2703">
                  <c:v>2338</c:v>
                </c:pt>
                <c:pt idx="2704">
                  <c:v>2339</c:v>
                </c:pt>
                <c:pt idx="2705">
                  <c:v>2340</c:v>
                </c:pt>
                <c:pt idx="2706">
                  <c:v>2341</c:v>
                </c:pt>
                <c:pt idx="2707">
                  <c:v>2342</c:v>
                </c:pt>
                <c:pt idx="2708">
                  <c:v>2343</c:v>
                </c:pt>
                <c:pt idx="2709">
                  <c:v>2344</c:v>
                </c:pt>
                <c:pt idx="2710">
                  <c:v>2345</c:v>
                </c:pt>
                <c:pt idx="2711">
                  <c:v>2346</c:v>
                </c:pt>
                <c:pt idx="2712">
                  <c:v>2347</c:v>
                </c:pt>
                <c:pt idx="2713">
                  <c:v>2348</c:v>
                </c:pt>
                <c:pt idx="2714">
                  <c:v>2349</c:v>
                </c:pt>
                <c:pt idx="2715">
                  <c:v>2350</c:v>
                </c:pt>
                <c:pt idx="2716">
                  <c:v>2351</c:v>
                </c:pt>
                <c:pt idx="2717">
                  <c:v>2352</c:v>
                </c:pt>
                <c:pt idx="2718">
                  <c:v>2353</c:v>
                </c:pt>
                <c:pt idx="2719">
                  <c:v>2354</c:v>
                </c:pt>
                <c:pt idx="2720">
                  <c:v>2355</c:v>
                </c:pt>
                <c:pt idx="2721">
                  <c:v>2356</c:v>
                </c:pt>
                <c:pt idx="2722">
                  <c:v>2357</c:v>
                </c:pt>
                <c:pt idx="2723">
                  <c:v>2358</c:v>
                </c:pt>
                <c:pt idx="2724">
                  <c:v>2359</c:v>
                </c:pt>
                <c:pt idx="2725">
                  <c:v>2360</c:v>
                </c:pt>
                <c:pt idx="2726">
                  <c:v>2361</c:v>
                </c:pt>
                <c:pt idx="2727">
                  <c:v>2362</c:v>
                </c:pt>
                <c:pt idx="2728">
                  <c:v>2363</c:v>
                </c:pt>
                <c:pt idx="2729">
                  <c:v>2364</c:v>
                </c:pt>
                <c:pt idx="2730">
                  <c:v>2365</c:v>
                </c:pt>
                <c:pt idx="2731">
                  <c:v>2366</c:v>
                </c:pt>
                <c:pt idx="2732">
                  <c:v>2367</c:v>
                </c:pt>
                <c:pt idx="2733">
                  <c:v>2368</c:v>
                </c:pt>
                <c:pt idx="2734">
                  <c:v>2369</c:v>
                </c:pt>
                <c:pt idx="2735">
                  <c:v>2370</c:v>
                </c:pt>
                <c:pt idx="2736">
                  <c:v>2371</c:v>
                </c:pt>
                <c:pt idx="2737">
                  <c:v>2372</c:v>
                </c:pt>
                <c:pt idx="2738">
                  <c:v>2373</c:v>
                </c:pt>
                <c:pt idx="2739">
                  <c:v>2374</c:v>
                </c:pt>
                <c:pt idx="2740">
                  <c:v>2375</c:v>
                </c:pt>
                <c:pt idx="2741">
                  <c:v>2376</c:v>
                </c:pt>
                <c:pt idx="2742">
                  <c:v>2377</c:v>
                </c:pt>
                <c:pt idx="2743">
                  <c:v>2378</c:v>
                </c:pt>
                <c:pt idx="2744">
                  <c:v>2379</c:v>
                </c:pt>
                <c:pt idx="2745">
                  <c:v>2380</c:v>
                </c:pt>
                <c:pt idx="2746">
                  <c:v>2381</c:v>
                </c:pt>
                <c:pt idx="2747">
                  <c:v>2382</c:v>
                </c:pt>
                <c:pt idx="2748">
                  <c:v>2383</c:v>
                </c:pt>
                <c:pt idx="2749">
                  <c:v>2384</c:v>
                </c:pt>
                <c:pt idx="2750">
                  <c:v>2385</c:v>
                </c:pt>
                <c:pt idx="2751">
                  <c:v>2386</c:v>
                </c:pt>
                <c:pt idx="2752">
                  <c:v>2387</c:v>
                </c:pt>
                <c:pt idx="2753">
                  <c:v>2388</c:v>
                </c:pt>
                <c:pt idx="2754">
                  <c:v>2389</c:v>
                </c:pt>
                <c:pt idx="2755">
                  <c:v>2390</c:v>
                </c:pt>
                <c:pt idx="2756">
                  <c:v>2391</c:v>
                </c:pt>
                <c:pt idx="2757">
                  <c:v>2392</c:v>
                </c:pt>
                <c:pt idx="2758">
                  <c:v>2393</c:v>
                </c:pt>
                <c:pt idx="2759">
                  <c:v>2394</c:v>
                </c:pt>
                <c:pt idx="2760">
                  <c:v>2395</c:v>
                </c:pt>
                <c:pt idx="2761">
                  <c:v>2396</c:v>
                </c:pt>
                <c:pt idx="2762">
                  <c:v>2397</c:v>
                </c:pt>
                <c:pt idx="2763">
                  <c:v>2398</c:v>
                </c:pt>
                <c:pt idx="2764">
                  <c:v>2399</c:v>
                </c:pt>
                <c:pt idx="2765">
                  <c:v>2400</c:v>
                </c:pt>
                <c:pt idx="2766">
                  <c:v>2401</c:v>
                </c:pt>
                <c:pt idx="2767">
                  <c:v>2402</c:v>
                </c:pt>
                <c:pt idx="2768">
                  <c:v>2403</c:v>
                </c:pt>
                <c:pt idx="2769">
                  <c:v>2404</c:v>
                </c:pt>
                <c:pt idx="2770">
                  <c:v>2405</c:v>
                </c:pt>
                <c:pt idx="2771">
                  <c:v>2406</c:v>
                </c:pt>
                <c:pt idx="2772">
                  <c:v>2407</c:v>
                </c:pt>
                <c:pt idx="2773">
                  <c:v>2408</c:v>
                </c:pt>
                <c:pt idx="2774">
                  <c:v>2409</c:v>
                </c:pt>
                <c:pt idx="2775">
                  <c:v>2410</c:v>
                </c:pt>
                <c:pt idx="2776">
                  <c:v>2411</c:v>
                </c:pt>
                <c:pt idx="2777">
                  <c:v>2412</c:v>
                </c:pt>
                <c:pt idx="2778">
                  <c:v>2413</c:v>
                </c:pt>
                <c:pt idx="2779">
                  <c:v>2414</c:v>
                </c:pt>
                <c:pt idx="2780">
                  <c:v>2415</c:v>
                </c:pt>
                <c:pt idx="2781">
                  <c:v>2416</c:v>
                </c:pt>
                <c:pt idx="2782">
                  <c:v>2417</c:v>
                </c:pt>
                <c:pt idx="2783">
                  <c:v>2418</c:v>
                </c:pt>
                <c:pt idx="2784">
                  <c:v>2419</c:v>
                </c:pt>
                <c:pt idx="2785">
                  <c:v>2420</c:v>
                </c:pt>
                <c:pt idx="2786">
                  <c:v>2421</c:v>
                </c:pt>
                <c:pt idx="2787">
                  <c:v>2422</c:v>
                </c:pt>
                <c:pt idx="2788">
                  <c:v>2423</c:v>
                </c:pt>
                <c:pt idx="2789">
                  <c:v>2424</c:v>
                </c:pt>
                <c:pt idx="2790">
                  <c:v>2425</c:v>
                </c:pt>
                <c:pt idx="2791">
                  <c:v>2426</c:v>
                </c:pt>
                <c:pt idx="2792">
                  <c:v>2427</c:v>
                </c:pt>
                <c:pt idx="2793">
                  <c:v>2428</c:v>
                </c:pt>
                <c:pt idx="2794">
                  <c:v>2429</c:v>
                </c:pt>
                <c:pt idx="2795">
                  <c:v>2430</c:v>
                </c:pt>
                <c:pt idx="2796">
                  <c:v>2431</c:v>
                </c:pt>
                <c:pt idx="2797">
                  <c:v>2432</c:v>
                </c:pt>
                <c:pt idx="2798">
                  <c:v>2433</c:v>
                </c:pt>
                <c:pt idx="2799">
                  <c:v>2434</c:v>
                </c:pt>
                <c:pt idx="2800">
                  <c:v>2435</c:v>
                </c:pt>
                <c:pt idx="2801">
                  <c:v>2436</c:v>
                </c:pt>
                <c:pt idx="2802">
                  <c:v>2437</c:v>
                </c:pt>
                <c:pt idx="2803">
                  <c:v>2438</c:v>
                </c:pt>
                <c:pt idx="2804">
                  <c:v>2439</c:v>
                </c:pt>
                <c:pt idx="2805">
                  <c:v>2440</c:v>
                </c:pt>
                <c:pt idx="2806">
                  <c:v>2441</c:v>
                </c:pt>
                <c:pt idx="2807">
                  <c:v>2442</c:v>
                </c:pt>
                <c:pt idx="2808">
                  <c:v>2443</c:v>
                </c:pt>
                <c:pt idx="2809">
                  <c:v>2444</c:v>
                </c:pt>
                <c:pt idx="2810">
                  <c:v>2445</c:v>
                </c:pt>
                <c:pt idx="2811">
                  <c:v>2446</c:v>
                </c:pt>
                <c:pt idx="2812">
                  <c:v>2447</c:v>
                </c:pt>
                <c:pt idx="2813">
                  <c:v>2448</c:v>
                </c:pt>
                <c:pt idx="2814">
                  <c:v>2449</c:v>
                </c:pt>
                <c:pt idx="2815">
                  <c:v>2450</c:v>
                </c:pt>
                <c:pt idx="2816">
                  <c:v>2451</c:v>
                </c:pt>
                <c:pt idx="2817">
                  <c:v>2452</c:v>
                </c:pt>
                <c:pt idx="2818">
                  <c:v>2453</c:v>
                </c:pt>
                <c:pt idx="2819">
                  <c:v>2454</c:v>
                </c:pt>
                <c:pt idx="2820">
                  <c:v>2455</c:v>
                </c:pt>
                <c:pt idx="2821">
                  <c:v>2456</c:v>
                </c:pt>
                <c:pt idx="2822">
                  <c:v>2457</c:v>
                </c:pt>
                <c:pt idx="2823">
                  <c:v>2458</c:v>
                </c:pt>
                <c:pt idx="2824">
                  <c:v>2459</c:v>
                </c:pt>
                <c:pt idx="2825">
                  <c:v>2460</c:v>
                </c:pt>
                <c:pt idx="2826">
                  <c:v>2461</c:v>
                </c:pt>
                <c:pt idx="2827">
                  <c:v>2462</c:v>
                </c:pt>
                <c:pt idx="2828">
                  <c:v>2463</c:v>
                </c:pt>
                <c:pt idx="2829">
                  <c:v>2464</c:v>
                </c:pt>
                <c:pt idx="2830">
                  <c:v>2465</c:v>
                </c:pt>
                <c:pt idx="2831">
                  <c:v>2466</c:v>
                </c:pt>
                <c:pt idx="2832">
                  <c:v>2467</c:v>
                </c:pt>
                <c:pt idx="2833">
                  <c:v>2468</c:v>
                </c:pt>
                <c:pt idx="2834">
                  <c:v>2469</c:v>
                </c:pt>
                <c:pt idx="2835">
                  <c:v>2470</c:v>
                </c:pt>
                <c:pt idx="2836">
                  <c:v>2471</c:v>
                </c:pt>
                <c:pt idx="2837">
                  <c:v>2472</c:v>
                </c:pt>
                <c:pt idx="2838">
                  <c:v>2473</c:v>
                </c:pt>
                <c:pt idx="2839">
                  <c:v>2474</c:v>
                </c:pt>
                <c:pt idx="2840">
                  <c:v>2475</c:v>
                </c:pt>
                <c:pt idx="2841">
                  <c:v>2476</c:v>
                </c:pt>
                <c:pt idx="2842">
                  <c:v>2477</c:v>
                </c:pt>
                <c:pt idx="2843">
                  <c:v>2478</c:v>
                </c:pt>
                <c:pt idx="2844">
                  <c:v>2479</c:v>
                </c:pt>
                <c:pt idx="2845">
                  <c:v>2480</c:v>
                </c:pt>
                <c:pt idx="2846">
                  <c:v>2481</c:v>
                </c:pt>
                <c:pt idx="2847">
                  <c:v>2482</c:v>
                </c:pt>
                <c:pt idx="2848">
                  <c:v>2483</c:v>
                </c:pt>
                <c:pt idx="2849">
                  <c:v>2484</c:v>
                </c:pt>
                <c:pt idx="2850">
                  <c:v>2485</c:v>
                </c:pt>
                <c:pt idx="2851">
                  <c:v>2486</c:v>
                </c:pt>
                <c:pt idx="2852">
                  <c:v>2487</c:v>
                </c:pt>
                <c:pt idx="2853">
                  <c:v>2488</c:v>
                </c:pt>
                <c:pt idx="2854">
                  <c:v>2489</c:v>
                </c:pt>
                <c:pt idx="2855">
                  <c:v>2490</c:v>
                </c:pt>
                <c:pt idx="2856">
                  <c:v>2491</c:v>
                </c:pt>
                <c:pt idx="2857">
                  <c:v>2492</c:v>
                </c:pt>
                <c:pt idx="2858">
                  <c:v>2493</c:v>
                </c:pt>
                <c:pt idx="2859">
                  <c:v>2494</c:v>
                </c:pt>
                <c:pt idx="2860">
                  <c:v>2495</c:v>
                </c:pt>
                <c:pt idx="2861">
                  <c:v>2496</c:v>
                </c:pt>
                <c:pt idx="2862">
                  <c:v>2497</c:v>
                </c:pt>
                <c:pt idx="2863">
                  <c:v>2498</c:v>
                </c:pt>
                <c:pt idx="2864">
                  <c:v>2499</c:v>
                </c:pt>
                <c:pt idx="2865">
                  <c:v>2500</c:v>
                </c:pt>
                <c:pt idx="2866">
                  <c:v>2501</c:v>
                </c:pt>
                <c:pt idx="2867">
                  <c:v>2502</c:v>
                </c:pt>
                <c:pt idx="2868">
                  <c:v>2503</c:v>
                </c:pt>
                <c:pt idx="2869">
                  <c:v>2504</c:v>
                </c:pt>
                <c:pt idx="2870">
                  <c:v>2505</c:v>
                </c:pt>
                <c:pt idx="2871">
                  <c:v>2506</c:v>
                </c:pt>
                <c:pt idx="2872">
                  <c:v>2507</c:v>
                </c:pt>
                <c:pt idx="2873">
                  <c:v>2508</c:v>
                </c:pt>
                <c:pt idx="2874">
                  <c:v>2509</c:v>
                </c:pt>
                <c:pt idx="2875">
                  <c:v>2510</c:v>
                </c:pt>
                <c:pt idx="2876">
                  <c:v>2511</c:v>
                </c:pt>
                <c:pt idx="2877">
                  <c:v>2512</c:v>
                </c:pt>
                <c:pt idx="2878">
                  <c:v>2513</c:v>
                </c:pt>
                <c:pt idx="2879">
                  <c:v>2514</c:v>
                </c:pt>
                <c:pt idx="2880">
                  <c:v>2515</c:v>
                </c:pt>
                <c:pt idx="2881">
                  <c:v>2516</c:v>
                </c:pt>
                <c:pt idx="2882">
                  <c:v>2517</c:v>
                </c:pt>
                <c:pt idx="2883">
                  <c:v>2518</c:v>
                </c:pt>
                <c:pt idx="2884">
                  <c:v>2519</c:v>
                </c:pt>
                <c:pt idx="2885">
                  <c:v>2520</c:v>
                </c:pt>
                <c:pt idx="2886">
                  <c:v>2521</c:v>
                </c:pt>
                <c:pt idx="2887">
                  <c:v>2522</c:v>
                </c:pt>
                <c:pt idx="2888">
                  <c:v>2523</c:v>
                </c:pt>
                <c:pt idx="2889">
                  <c:v>2524</c:v>
                </c:pt>
                <c:pt idx="2890">
                  <c:v>2525</c:v>
                </c:pt>
                <c:pt idx="2891">
                  <c:v>2526</c:v>
                </c:pt>
                <c:pt idx="2892">
                  <c:v>2527</c:v>
                </c:pt>
                <c:pt idx="2893">
                  <c:v>2528</c:v>
                </c:pt>
                <c:pt idx="2894">
                  <c:v>2529</c:v>
                </c:pt>
                <c:pt idx="2895">
                  <c:v>2530</c:v>
                </c:pt>
                <c:pt idx="2896">
                  <c:v>2531</c:v>
                </c:pt>
                <c:pt idx="2897">
                  <c:v>2532</c:v>
                </c:pt>
                <c:pt idx="2898">
                  <c:v>2533</c:v>
                </c:pt>
                <c:pt idx="2899">
                  <c:v>2534</c:v>
                </c:pt>
                <c:pt idx="2900">
                  <c:v>2535</c:v>
                </c:pt>
                <c:pt idx="2901">
                  <c:v>2536</c:v>
                </c:pt>
                <c:pt idx="2902">
                  <c:v>2537</c:v>
                </c:pt>
                <c:pt idx="2903">
                  <c:v>2538</c:v>
                </c:pt>
                <c:pt idx="2904">
                  <c:v>2539</c:v>
                </c:pt>
                <c:pt idx="2905">
                  <c:v>2540</c:v>
                </c:pt>
                <c:pt idx="2906">
                  <c:v>2541</c:v>
                </c:pt>
                <c:pt idx="2907">
                  <c:v>2542</c:v>
                </c:pt>
                <c:pt idx="2908">
                  <c:v>2543</c:v>
                </c:pt>
                <c:pt idx="2909">
                  <c:v>2544</c:v>
                </c:pt>
                <c:pt idx="2910">
                  <c:v>2545</c:v>
                </c:pt>
                <c:pt idx="2911">
                  <c:v>2546</c:v>
                </c:pt>
                <c:pt idx="2912">
                  <c:v>2547</c:v>
                </c:pt>
                <c:pt idx="2913">
                  <c:v>2548</c:v>
                </c:pt>
                <c:pt idx="2914">
                  <c:v>2549</c:v>
                </c:pt>
                <c:pt idx="2915">
                  <c:v>2550</c:v>
                </c:pt>
                <c:pt idx="2916">
                  <c:v>2551</c:v>
                </c:pt>
                <c:pt idx="2917">
                  <c:v>2552</c:v>
                </c:pt>
                <c:pt idx="2918">
                  <c:v>2553</c:v>
                </c:pt>
                <c:pt idx="2919">
                  <c:v>2554</c:v>
                </c:pt>
                <c:pt idx="2920">
                  <c:v>2555</c:v>
                </c:pt>
                <c:pt idx="2921">
                  <c:v>2556</c:v>
                </c:pt>
                <c:pt idx="2922">
                  <c:v>2557</c:v>
                </c:pt>
                <c:pt idx="2923">
                  <c:v>2558</c:v>
                </c:pt>
                <c:pt idx="2924">
                  <c:v>2559</c:v>
                </c:pt>
                <c:pt idx="2925">
                  <c:v>2560</c:v>
                </c:pt>
                <c:pt idx="2926">
                  <c:v>2561</c:v>
                </c:pt>
                <c:pt idx="2927">
                  <c:v>2562</c:v>
                </c:pt>
                <c:pt idx="2928">
                  <c:v>2563</c:v>
                </c:pt>
                <c:pt idx="2929">
                  <c:v>2564</c:v>
                </c:pt>
                <c:pt idx="2930">
                  <c:v>2565</c:v>
                </c:pt>
                <c:pt idx="2931">
                  <c:v>2566</c:v>
                </c:pt>
                <c:pt idx="2932">
                  <c:v>2567</c:v>
                </c:pt>
                <c:pt idx="2933">
                  <c:v>2568</c:v>
                </c:pt>
                <c:pt idx="2934">
                  <c:v>2569</c:v>
                </c:pt>
                <c:pt idx="2935">
                  <c:v>2570</c:v>
                </c:pt>
                <c:pt idx="2936">
                  <c:v>2571</c:v>
                </c:pt>
                <c:pt idx="2937">
                  <c:v>2572</c:v>
                </c:pt>
                <c:pt idx="2938">
                  <c:v>2573</c:v>
                </c:pt>
                <c:pt idx="2939">
                  <c:v>2574</c:v>
                </c:pt>
                <c:pt idx="2940">
                  <c:v>2575</c:v>
                </c:pt>
                <c:pt idx="2941">
                  <c:v>2576</c:v>
                </c:pt>
                <c:pt idx="2942">
                  <c:v>2577</c:v>
                </c:pt>
                <c:pt idx="2943">
                  <c:v>2578</c:v>
                </c:pt>
                <c:pt idx="2944">
                  <c:v>2579</c:v>
                </c:pt>
                <c:pt idx="2945">
                  <c:v>2580</c:v>
                </c:pt>
                <c:pt idx="2946">
                  <c:v>2581</c:v>
                </c:pt>
                <c:pt idx="2947">
                  <c:v>2582</c:v>
                </c:pt>
                <c:pt idx="2948">
                  <c:v>2583</c:v>
                </c:pt>
                <c:pt idx="2949">
                  <c:v>2584</c:v>
                </c:pt>
                <c:pt idx="2950">
                  <c:v>2585</c:v>
                </c:pt>
                <c:pt idx="2951">
                  <c:v>2586</c:v>
                </c:pt>
                <c:pt idx="2952">
                  <c:v>2587</c:v>
                </c:pt>
                <c:pt idx="2953">
                  <c:v>2588</c:v>
                </c:pt>
                <c:pt idx="2954">
                  <c:v>2589</c:v>
                </c:pt>
                <c:pt idx="2955">
                  <c:v>2590</c:v>
                </c:pt>
                <c:pt idx="2956">
                  <c:v>2591</c:v>
                </c:pt>
                <c:pt idx="2957">
                  <c:v>2592</c:v>
                </c:pt>
                <c:pt idx="2958">
                  <c:v>2593</c:v>
                </c:pt>
                <c:pt idx="2959">
                  <c:v>2594</c:v>
                </c:pt>
                <c:pt idx="2960">
                  <c:v>2595</c:v>
                </c:pt>
                <c:pt idx="2961">
                  <c:v>2596</c:v>
                </c:pt>
                <c:pt idx="2962">
                  <c:v>2597</c:v>
                </c:pt>
                <c:pt idx="2963">
                  <c:v>2598</c:v>
                </c:pt>
                <c:pt idx="2964">
                  <c:v>2599</c:v>
                </c:pt>
                <c:pt idx="2965">
                  <c:v>2600</c:v>
                </c:pt>
                <c:pt idx="2966">
                  <c:v>2601</c:v>
                </c:pt>
                <c:pt idx="2967">
                  <c:v>2602</c:v>
                </c:pt>
                <c:pt idx="2968">
                  <c:v>2603</c:v>
                </c:pt>
                <c:pt idx="2969">
                  <c:v>2604</c:v>
                </c:pt>
                <c:pt idx="2970">
                  <c:v>2605</c:v>
                </c:pt>
                <c:pt idx="2971">
                  <c:v>2606</c:v>
                </c:pt>
                <c:pt idx="2972">
                  <c:v>2607</c:v>
                </c:pt>
                <c:pt idx="2973">
                  <c:v>2608</c:v>
                </c:pt>
                <c:pt idx="2974">
                  <c:v>2609</c:v>
                </c:pt>
                <c:pt idx="2975">
                  <c:v>2610</c:v>
                </c:pt>
                <c:pt idx="2976">
                  <c:v>2611</c:v>
                </c:pt>
                <c:pt idx="2977">
                  <c:v>2612</c:v>
                </c:pt>
                <c:pt idx="2978">
                  <c:v>2613</c:v>
                </c:pt>
                <c:pt idx="2979">
                  <c:v>2614</c:v>
                </c:pt>
                <c:pt idx="2980">
                  <c:v>2615</c:v>
                </c:pt>
                <c:pt idx="2981">
                  <c:v>2616</c:v>
                </c:pt>
                <c:pt idx="2982">
                  <c:v>2617</c:v>
                </c:pt>
                <c:pt idx="2983">
                  <c:v>2618</c:v>
                </c:pt>
                <c:pt idx="2984">
                  <c:v>2619</c:v>
                </c:pt>
                <c:pt idx="2985">
                  <c:v>2620</c:v>
                </c:pt>
                <c:pt idx="2986">
                  <c:v>2621</c:v>
                </c:pt>
                <c:pt idx="2987">
                  <c:v>2622</c:v>
                </c:pt>
                <c:pt idx="2988">
                  <c:v>2623</c:v>
                </c:pt>
                <c:pt idx="2989">
                  <c:v>2624</c:v>
                </c:pt>
                <c:pt idx="2990">
                  <c:v>2625</c:v>
                </c:pt>
                <c:pt idx="2991">
                  <c:v>2626</c:v>
                </c:pt>
                <c:pt idx="2992">
                  <c:v>2627</c:v>
                </c:pt>
                <c:pt idx="2993">
                  <c:v>2628</c:v>
                </c:pt>
                <c:pt idx="2994">
                  <c:v>2629</c:v>
                </c:pt>
                <c:pt idx="2995">
                  <c:v>2630</c:v>
                </c:pt>
                <c:pt idx="2996">
                  <c:v>2631</c:v>
                </c:pt>
                <c:pt idx="2997">
                  <c:v>2632</c:v>
                </c:pt>
                <c:pt idx="2998">
                  <c:v>2633</c:v>
                </c:pt>
                <c:pt idx="2999">
                  <c:v>2634</c:v>
                </c:pt>
                <c:pt idx="3000">
                  <c:v>2635</c:v>
                </c:pt>
                <c:pt idx="3001">
                  <c:v>2636</c:v>
                </c:pt>
                <c:pt idx="3002">
                  <c:v>2637</c:v>
                </c:pt>
                <c:pt idx="3003">
                  <c:v>2638</c:v>
                </c:pt>
                <c:pt idx="3004">
                  <c:v>2639</c:v>
                </c:pt>
                <c:pt idx="3005">
                  <c:v>2640</c:v>
                </c:pt>
                <c:pt idx="3006">
                  <c:v>2641</c:v>
                </c:pt>
                <c:pt idx="3007">
                  <c:v>2642</c:v>
                </c:pt>
                <c:pt idx="3008">
                  <c:v>2643</c:v>
                </c:pt>
                <c:pt idx="3009">
                  <c:v>2644</c:v>
                </c:pt>
                <c:pt idx="3010">
                  <c:v>2645</c:v>
                </c:pt>
                <c:pt idx="3011">
                  <c:v>2646</c:v>
                </c:pt>
                <c:pt idx="3012">
                  <c:v>2647</c:v>
                </c:pt>
                <c:pt idx="3013">
                  <c:v>2648</c:v>
                </c:pt>
                <c:pt idx="3014">
                  <c:v>2649</c:v>
                </c:pt>
                <c:pt idx="3015">
                  <c:v>2650</c:v>
                </c:pt>
                <c:pt idx="3016">
                  <c:v>2651</c:v>
                </c:pt>
                <c:pt idx="3017">
                  <c:v>2652</c:v>
                </c:pt>
                <c:pt idx="3018">
                  <c:v>2653</c:v>
                </c:pt>
                <c:pt idx="3019">
                  <c:v>2654</c:v>
                </c:pt>
                <c:pt idx="3020">
                  <c:v>2655</c:v>
                </c:pt>
                <c:pt idx="3021">
                  <c:v>2656</c:v>
                </c:pt>
                <c:pt idx="3022">
                  <c:v>2657</c:v>
                </c:pt>
                <c:pt idx="3023">
                  <c:v>2658</c:v>
                </c:pt>
                <c:pt idx="3024">
                  <c:v>2659</c:v>
                </c:pt>
                <c:pt idx="3025">
                  <c:v>2660</c:v>
                </c:pt>
                <c:pt idx="3026">
                  <c:v>2661</c:v>
                </c:pt>
                <c:pt idx="3027">
                  <c:v>2662</c:v>
                </c:pt>
                <c:pt idx="3028">
                  <c:v>2663</c:v>
                </c:pt>
                <c:pt idx="3029">
                  <c:v>2664</c:v>
                </c:pt>
                <c:pt idx="3030">
                  <c:v>2665</c:v>
                </c:pt>
                <c:pt idx="3031">
                  <c:v>2666</c:v>
                </c:pt>
                <c:pt idx="3032">
                  <c:v>2667</c:v>
                </c:pt>
                <c:pt idx="3033">
                  <c:v>2668</c:v>
                </c:pt>
                <c:pt idx="3034">
                  <c:v>2669</c:v>
                </c:pt>
                <c:pt idx="3035">
                  <c:v>2670</c:v>
                </c:pt>
                <c:pt idx="3036">
                  <c:v>2671</c:v>
                </c:pt>
                <c:pt idx="3037">
                  <c:v>2672</c:v>
                </c:pt>
                <c:pt idx="3038">
                  <c:v>2673</c:v>
                </c:pt>
                <c:pt idx="3039">
                  <c:v>2674</c:v>
                </c:pt>
                <c:pt idx="3040">
                  <c:v>2675</c:v>
                </c:pt>
                <c:pt idx="3041">
                  <c:v>2676</c:v>
                </c:pt>
                <c:pt idx="3042">
                  <c:v>2677</c:v>
                </c:pt>
                <c:pt idx="3043">
                  <c:v>2678</c:v>
                </c:pt>
                <c:pt idx="3044">
                  <c:v>2679</c:v>
                </c:pt>
                <c:pt idx="3045">
                  <c:v>2680</c:v>
                </c:pt>
                <c:pt idx="3046">
                  <c:v>2681</c:v>
                </c:pt>
                <c:pt idx="3047">
                  <c:v>2682</c:v>
                </c:pt>
                <c:pt idx="3048">
                  <c:v>2683</c:v>
                </c:pt>
                <c:pt idx="3049">
                  <c:v>2684</c:v>
                </c:pt>
                <c:pt idx="3050">
                  <c:v>2685</c:v>
                </c:pt>
                <c:pt idx="3051">
                  <c:v>2686</c:v>
                </c:pt>
                <c:pt idx="3052">
                  <c:v>2687</c:v>
                </c:pt>
                <c:pt idx="3053">
                  <c:v>2688</c:v>
                </c:pt>
                <c:pt idx="3054">
                  <c:v>2689</c:v>
                </c:pt>
                <c:pt idx="3055">
                  <c:v>2690</c:v>
                </c:pt>
                <c:pt idx="3056">
                  <c:v>2691</c:v>
                </c:pt>
                <c:pt idx="3057">
                  <c:v>2692</c:v>
                </c:pt>
                <c:pt idx="3058">
                  <c:v>2693</c:v>
                </c:pt>
                <c:pt idx="3059">
                  <c:v>2694</c:v>
                </c:pt>
                <c:pt idx="3060">
                  <c:v>2695</c:v>
                </c:pt>
                <c:pt idx="3061">
                  <c:v>2696</c:v>
                </c:pt>
                <c:pt idx="3062">
                  <c:v>2697</c:v>
                </c:pt>
                <c:pt idx="3063">
                  <c:v>2698</c:v>
                </c:pt>
                <c:pt idx="3064">
                  <c:v>2699</c:v>
                </c:pt>
                <c:pt idx="3065">
                  <c:v>2700</c:v>
                </c:pt>
                <c:pt idx="3066">
                  <c:v>2701</c:v>
                </c:pt>
                <c:pt idx="3067">
                  <c:v>2702</c:v>
                </c:pt>
                <c:pt idx="3068">
                  <c:v>2703</c:v>
                </c:pt>
                <c:pt idx="3069">
                  <c:v>2704</c:v>
                </c:pt>
                <c:pt idx="3070">
                  <c:v>2705</c:v>
                </c:pt>
                <c:pt idx="3071">
                  <c:v>2706</c:v>
                </c:pt>
                <c:pt idx="3072">
                  <c:v>2707</c:v>
                </c:pt>
                <c:pt idx="3073">
                  <c:v>2708</c:v>
                </c:pt>
                <c:pt idx="3074">
                  <c:v>2709</c:v>
                </c:pt>
                <c:pt idx="3075">
                  <c:v>2710</c:v>
                </c:pt>
                <c:pt idx="3076">
                  <c:v>2711</c:v>
                </c:pt>
                <c:pt idx="3077">
                  <c:v>2712</c:v>
                </c:pt>
                <c:pt idx="3078">
                  <c:v>2713</c:v>
                </c:pt>
                <c:pt idx="3079">
                  <c:v>2714</c:v>
                </c:pt>
                <c:pt idx="3080">
                  <c:v>2715</c:v>
                </c:pt>
                <c:pt idx="3081">
                  <c:v>2716</c:v>
                </c:pt>
                <c:pt idx="3082">
                  <c:v>2717</c:v>
                </c:pt>
                <c:pt idx="3083">
                  <c:v>2718</c:v>
                </c:pt>
                <c:pt idx="3084">
                  <c:v>2719</c:v>
                </c:pt>
                <c:pt idx="3085">
                  <c:v>2720</c:v>
                </c:pt>
                <c:pt idx="3086">
                  <c:v>2721</c:v>
                </c:pt>
                <c:pt idx="3087">
                  <c:v>2722</c:v>
                </c:pt>
                <c:pt idx="3088">
                  <c:v>2723</c:v>
                </c:pt>
                <c:pt idx="3089">
                  <c:v>2724</c:v>
                </c:pt>
                <c:pt idx="3090">
                  <c:v>2725</c:v>
                </c:pt>
                <c:pt idx="3091">
                  <c:v>2726</c:v>
                </c:pt>
                <c:pt idx="3092">
                  <c:v>2727</c:v>
                </c:pt>
                <c:pt idx="3093">
                  <c:v>2728</c:v>
                </c:pt>
                <c:pt idx="3094">
                  <c:v>2729</c:v>
                </c:pt>
                <c:pt idx="3095">
                  <c:v>2730</c:v>
                </c:pt>
                <c:pt idx="3096">
                  <c:v>2731</c:v>
                </c:pt>
                <c:pt idx="3097">
                  <c:v>2732</c:v>
                </c:pt>
                <c:pt idx="3098">
                  <c:v>2733</c:v>
                </c:pt>
                <c:pt idx="3099">
                  <c:v>2734</c:v>
                </c:pt>
                <c:pt idx="3100">
                  <c:v>2735</c:v>
                </c:pt>
                <c:pt idx="3101">
                  <c:v>2736</c:v>
                </c:pt>
                <c:pt idx="3102">
                  <c:v>2737</c:v>
                </c:pt>
                <c:pt idx="3103">
                  <c:v>2738</c:v>
                </c:pt>
                <c:pt idx="3104">
                  <c:v>2739</c:v>
                </c:pt>
                <c:pt idx="3105">
                  <c:v>2740</c:v>
                </c:pt>
                <c:pt idx="3106">
                  <c:v>2741</c:v>
                </c:pt>
                <c:pt idx="3107">
                  <c:v>2742</c:v>
                </c:pt>
                <c:pt idx="3108">
                  <c:v>2743</c:v>
                </c:pt>
                <c:pt idx="3109">
                  <c:v>2744</c:v>
                </c:pt>
                <c:pt idx="3110">
                  <c:v>2745</c:v>
                </c:pt>
                <c:pt idx="3111">
                  <c:v>2746</c:v>
                </c:pt>
                <c:pt idx="3112">
                  <c:v>2747</c:v>
                </c:pt>
                <c:pt idx="3113">
                  <c:v>2748</c:v>
                </c:pt>
                <c:pt idx="3114">
                  <c:v>2749</c:v>
                </c:pt>
                <c:pt idx="3115">
                  <c:v>2750</c:v>
                </c:pt>
                <c:pt idx="3116">
                  <c:v>2751</c:v>
                </c:pt>
                <c:pt idx="3117">
                  <c:v>2752</c:v>
                </c:pt>
                <c:pt idx="3118">
                  <c:v>2753</c:v>
                </c:pt>
                <c:pt idx="3119">
                  <c:v>2754</c:v>
                </c:pt>
                <c:pt idx="3120">
                  <c:v>2755</c:v>
                </c:pt>
                <c:pt idx="3121">
                  <c:v>2756</c:v>
                </c:pt>
                <c:pt idx="3122">
                  <c:v>2757</c:v>
                </c:pt>
                <c:pt idx="3123">
                  <c:v>2758</c:v>
                </c:pt>
                <c:pt idx="3124">
                  <c:v>2759</c:v>
                </c:pt>
                <c:pt idx="3125">
                  <c:v>2760</c:v>
                </c:pt>
                <c:pt idx="3126">
                  <c:v>2761</c:v>
                </c:pt>
                <c:pt idx="3127">
                  <c:v>2762</c:v>
                </c:pt>
                <c:pt idx="3128">
                  <c:v>2763</c:v>
                </c:pt>
                <c:pt idx="3129">
                  <c:v>2764</c:v>
                </c:pt>
                <c:pt idx="3130">
                  <c:v>2765</c:v>
                </c:pt>
                <c:pt idx="3131">
                  <c:v>2766</c:v>
                </c:pt>
                <c:pt idx="3132">
                  <c:v>2767</c:v>
                </c:pt>
                <c:pt idx="3133">
                  <c:v>2768</c:v>
                </c:pt>
                <c:pt idx="3134">
                  <c:v>2769</c:v>
                </c:pt>
                <c:pt idx="3135">
                  <c:v>2770</c:v>
                </c:pt>
                <c:pt idx="3136">
                  <c:v>2771</c:v>
                </c:pt>
                <c:pt idx="3137">
                  <c:v>2772</c:v>
                </c:pt>
                <c:pt idx="3138">
                  <c:v>2773</c:v>
                </c:pt>
                <c:pt idx="3139">
                  <c:v>2774</c:v>
                </c:pt>
                <c:pt idx="3140">
                  <c:v>2775</c:v>
                </c:pt>
                <c:pt idx="3141">
                  <c:v>2776</c:v>
                </c:pt>
                <c:pt idx="3142">
                  <c:v>2777</c:v>
                </c:pt>
                <c:pt idx="3143">
                  <c:v>2778</c:v>
                </c:pt>
                <c:pt idx="3144">
                  <c:v>2779</c:v>
                </c:pt>
                <c:pt idx="3145">
                  <c:v>2780</c:v>
                </c:pt>
                <c:pt idx="3146">
                  <c:v>2781</c:v>
                </c:pt>
                <c:pt idx="3147">
                  <c:v>2782</c:v>
                </c:pt>
                <c:pt idx="3148">
                  <c:v>2783</c:v>
                </c:pt>
                <c:pt idx="3149">
                  <c:v>2784</c:v>
                </c:pt>
                <c:pt idx="3150">
                  <c:v>2785</c:v>
                </c:pt>
                <c:pt idx="3151">
                  <c:v>2786</c:v>
                </c:pt>
                <c:pt idx="3152">
                  <c:v>2787</c:v>
                </c:pt>
                <c:pt idx="3153">
                  <c:v>2788</c:v>
                </c:pt>
                <c:pt idx="3154">
                  <c:v>2789</c:v>
                </c:pt>
                <c:pt idx="3155">
                  <c:v>2790</c:v>
                </c:pt>
                <c:pt idx="3156">
                  <c:v>2791</c:v>
                </c:pt>
                <c:pt idx="3157">
                  <c:v>2792</c:v>
                </c:pt>
                <c:pt idx="3158">
                  <c:v>2793</c:v>
                </c:pt>
                <c:pt idx="3159">
                  <c:v>2794</c:v>
                </c:pt>
                <c:pt idx="3160">
                  <c:v>2795</c:v>
                </c:pt>
                <c:pt idx="3161">
                  <c:v>2796</c:v>
                </c:pt>
                <c:pt idx="3162">
                  <c:v>2797</c:v>
                </c:pt>
                <c:pt idx="3163">
                  <c:v>2798</c:v>
                </c:pt>
                <c:pt idx="3164">
                  <c:v>2799</c:v>
                </c:pt>
                <c:pt idx="3165">
                  <c:v>2800</c:v>
                </c:pt>
                <c:pt idx="3166">
                  <c:v>2801</c:v>
                </c:pt>
                <c:pt idx="3167">
                  <c:v>2802</c:v>
                </c:pt>
                <c:pt idx="3168">
                  <c:v>2803</c:v>
                </c:pt>
                <c:pt idx="3169">
                  <c:v>2804</c:v>
                </c:pt>
                <c:pt idx="3170">
                  <c:v>2805</c:v>
                </c:pt>
                <c:pt idx="3171">
                  <c:v>2806</c:v>
                </c:pt>
                <c:pt idx="3172">
                  <c:v>2807</c:v>
                </c:pt>
                <c:pt idx="3173">
                  <c:v>2808</c:v>
                </c:pt>
                <c:pt idx="3174">
                  <c:v>2809</c:v>
                </c:pt>
                <c:pt idx="3175">
                  <c:v>2810</c:v>
                </c:pt>
                <c:pt idx="3176">
                  <c:v>2811</c:v>
                </c:pt>
                <c:pt idx="3177">
                  <c:v>2812</c:v>
                </c:pt>
                <c:pt idx="3178">
                  <c:v>2813</c:v>
                </c:pt>
                <c:pt idx="3179">
                  <c:v>2814</c:v>
                </c:pt>
                <c:pt idx="3180">
                  <c:v>2815</c:v>
                </c:pt>
                <c:pt idx="3181">
                  <c:v>2816</c:v>
                </c:pt>
                <c:pt idx="3182">
                  <c:v>2817</c:v>
                </c:pt>
                <c:pt idx="3183">
                  <c:v>2818</c:v>
                </c:pt>
                <c:pt idx="3184">
                  <c:v>2819</c:v>
                </c:pt>
                <c:pt idx="3185">
                  <c:v>2820</c:v>
                </c:pt>
                <c:pt idx="3186">
                  <c:v>2821</c:v>
                </c:pt>
                <c:pt idx="3187">
                  <c:v>2822</c:v>
                </c:pt>
                <c:pt idx="3188">
                  <c:v>2823</c:v>
                </c:pt>
                <c:pt idx="3189">
                  <c:v>2824</c:v>
                </c:pt>
                <c:pt idx="3190">
                  <c:v>2825</c:v>
                </c:pt>
                <c:pt idx="3191">
                  <c:v>2826</c:v>
                </c:pt>
                <c:pt idx="3192">
                  <c:v>2827</c:v>
                </c:pt>
                <c:pt idx="3193">
                  <c:v>2828</c:v>
                </c:pt>
                <c:pt idx="3194">
                  <c:v>2829</c:v>
                </c:pt>
                <c:pt idx="3195">
                  <c:v>2830</c:v>
                </c:pt>
                <c:pt idx="3196">
                  <c:v>2831</c:v>
                </c:pt>
                <c:pt idx="3197">
                  <c:v>2832</c:v>
                </c:pt>
                <c:pt idx="3198">
                  <c:v>2833</c:v>
                </c:pt>
                <c:pt idx="3199">
                  <c:v>2834</c:v>
                </c:pt>
                <c:pt idx="3200">
                  <c:v>2835</c:v>
                </c:pt>
                <c:pt idx="3201">
                  <c:v>2836</c:v>
                </c:pt>
                <c:pt idx="3202">
                  <c:v>2837</c:v>
                </c:pt>
                <c:pt idx="3203">
                  <c:v>2838</c:v>
                </c:pt>
                <c:pt idx="3204">
                  <c:v>2839</c:v>
                </c:pt>
                <c:pt idx="3205">
                  <c:v>2840</c:v>
                </c:pt>
                <c:pt idx="3206">
                  <c:v>2841</c:v>
                </c:pt>
                <c:pt idx="3207">
                  <c:v>2842</c:v>
                </c:pt>
                <c:pt idx="3208">
                  <c:v>2843</c:v>
                </c:pt>
                <c:pt idx="3209">
                  <c:v>2844</c:v>
                </c:pt>
                <c:pt idx="3210">
                  <c:v>2845</c:v>
                </c:pt>
                <c:pt idx="3211">
                  <c:v>2846</c:v>
                </c:pt>
                <c:pt idx="3212">
                  <c:v>2847</c:v>
                </c:pt>
                <c:pt idx="3213">
                  <c:v>2848</c:v>
                </c:pt>
                <c:pt idx="3214">
                  <c:v>2849</c:v>
                </c:pt>
                <c:pt idx="3215">
                  <c:v>2850</c:v>
                </c:pt>
                <c:pt idx="3216">
                  <c:v>2851</c:v>
                </c:pt>
                <c:pt idx="3217">
                  <c:v>2852</c:v>
                </c:pt>
                <c:pt idx="3218">
                  <c:v>2853</c:v>
                </c:pt>
                <c:pt idx="3219">
                  <c:v>2854</c:v>
                </c:pt>
                <c:pt idx="3220">
                  <c:v>2855</c:v>
                </c:pt>
                <c:pt idx="3221">
                  <c:v>2856</c:v>
                </c:pt>
                <c:pt idx="3222">
                  <c:v>2857</c:v>
                </c:pt>
                <c:pt idx="3223">
                  <c:v>2858</c:v>
                </c:pt>
                <c:pt idx="3224">
                  <c:v>2859</c:v>
                </c:pt>
                <c:pt idx="3225">
                  <c:v>2860</c:v>
                </c:pt>
                <c:pt idx="3226">
                  <c:v>2861</c:v>
                </c:pt>
                <c:pt idx="3227">
                  <c:v>2862</c:v>
                </c:pt>
                <c:pt idx="3228">
                  <c:v>2863</c:v>
                </c:pt>
                <c:pt idx="3229">
                  <c:v>2864</c:v>
                </c:pt>
                <c:pt idx="3230">
                  <c:v>2865</c:v>
                </c:pt>
                <c:pt idx="3231">
                  <c:v>2866</c:v>
                </c:pt>
                <c:pt idx="3232">
                  <c:v>2867</c:v>
                </c:pt>
                <c:pt idx="3233">
                  <c:v>2868</c:v>
                </c:pt>
                <c:pt idx="3234">
                  <c:v>2869</c:v>
                </c:pt>
                <c:pt idx="3235">
                  <c:v>2870</c:v>
                </c:pt>
                <c:pt idx="3236">
                  <c:v>2871</c:v>
                </c:pt>
                <c:pt idx="3237">
                  <c:v>2872</c:v>
                </c:pt>
                <c:pt idx="3238">
                  <c:v>2873</c:v>
                </c:pt>
                <c:pt idx="3239">
                  <c:v>2874</c:v>
                </c:pt>
                <c:pt idx="3240">
                  <c:v>2875</c:v>
                </c:pt>
                <c:pt idx="3241">
                  <c:v>2876</c:v>
                </c:pt>
                <c:pt idx="3242">
                  <c:v>2877</c:v>
                </c:pt>
                <c:pt idx="3243">
                  <c:v>2878</c:v>
                </c:pt>
                <c:pt idx="3244">
                  <c:v>2879</c:v>
                </c:pt>
                <c:pt idx="3245">
                  <c:v>2880</c:v>
                </c:pt>
                <c:pt idx="3246">
                  <c:v>2881</c:v>
                </c:pt>
                <c:pt idx="3247">
                  <c:v>2882</c:v>
                </c:pt>
                <c:pt idx="3248">
                  <c:v>2883</c:v>
                </c:pt>
                <c:pt idx="3249">
                  <c:v>2884</c:v>
                </c:pt>
                <c:pt idx="3250">
                  <c:v>2885</c:v>
                </c:pt>
                <c:pt idx="3251">
                  <c:v>2886</c:v>
                </c:pt>
                <c:pt idx="3252">
                  <c:v>2887</c:v>
                </c:pt>
                <c:pt idx="3253">
                  <c:v>2888</c:v>
                </c:pt>
                <c:pt idx="3254">
                  <c:v>2889</c:v>
                </c:pt>
                <c:pt idx="3255">
                  <c:v>2890</c:v>
                </c:pt>
                <c:pt idx="3256">
                  <c:v>2891</c:v>
                </c:pt>
                <c:pt idx="3257">
                  <c:v>2892</c:v>
                </c:pt>
                <c:pt idx="3258">
                  <c:v>2893</c:v>
                </c:pt>
                <c:pt idx="3259">
                  <c:v>2894</c:v>
                </c:pt>
                <c:pt idx="3260">
                  <c:v>2895</c:v>
                </c:pt>
                <c:pt idx="3261">
                  <c:v>2896</c:v>
                </c:pt>
                <c:pt idx="3262">
                  <c:v>2897</c:v>
                </c:pt>
                <c:pt idx="3263">
                  <c:v>2898</c:v>
                </c:pt>
                <c:pt idx="3264">
                  <c:v>2899</c:v>
                </c:pt>
                <c:pt idx="3265">
                  <c:v>2900</c:v>
                </c:pt>
                <c:pt idx="3266">
                  <c:v>2901</c:v>
                </c:pt>
                <c:pt idx="3267">
                  <c:v>2902</c:v>
                </c:pt>
                <c:pt idx="3268">
                  <c:v>2903</c:v>
                </c:pt>
                <c:pt idx="3269">
                  <c:v>2904</c:v>
                </c:pt>
                <c:pt idx="3270">
                  <c:v>2905</c:v>
                </c:pt>
                <c:pt idx="3271">
                  <c:v>2906</c:v>
                </c:pt>
                <c:pt idx="3272">
                  <c:v>2907</c:v>
                </c:pt>
                <c:pt idx="3273">
                  <c:v>2908</c:v>
                </c:pt>
                <c:pt idx="3274">
                  <c:v>2909</c:v>
                </c:pt>
                <c:pt idx="3275">
                  <c:v>2910</c:v>
                </c:pt>
                <c:pt idx="3276">
                  <c:v>2911</c:v>
                </c:pt>
                <c:pt idx="3277">
                  <c:v>2912</c:v>
                </c:pt>
                <c:pt idx="3278">
                  <c:v>2913</c:v>
                </c:pt>
                <c:pt idx="3279">
                  <c:v>2914</c:v>
                </c:pt>
                <c:pt idx="3280">
                  <c:v>2915</c:v>
                </c:pt>
                <c:pt idx="3281">
                  <c:v>2916</c:v>
                </c:pt>
                <c:pt idx="3282">
                  <c:v>2917</c:v>
                </c:pt>
                <c:pt idx="3283">
                  <c:v>2918</c:v>
                </c:pt>
                <c:pt idx="3284">
                  <c:v>2919</c:v>
                </c:pt>
                <c:pt idx="3285">
                  <c:v>2920</c:v>
                </c:pt>
                <c:pt idx="3286">
                  <c:v>2921</c:v>
                </c:pt>
                <c:pt idx="3287">
                  <c:v>2922</c:v>
                </c:pt>
                <c:pt idx="3288">
                  <c:v>2923</c:v>
                </c:pt>
                <c:pt idx="3289">
                  <c:v>2924</c:v>
                </c:pt>
                <c:pt idx="3290">
                  <c:v>2925</c:v>
                </c:pt>
                <c:pt idx="3291">
                  <c:v>2926</c:v>
                </c:pt>
                <c:pt idx="3292">
                  <c:v>2927</c:v>
                </c:pt>
                <c:pt idx="3293">
                  <c:v>2928</c:v>
                </c:pt>
                <c:pt idx="3294">
                  <c:v>2929</c:v>
                </c:pt>
                <c:pt idx="3295">
                  <c:v>2930</c:v>
                </c:pt>
                <c:pt idx="3296">
                  <c:v>2931</c:v>
                </c:pt>
                <c:pt idx="3297">
                  <c:v>2932</c:v>
                </c:pt>
                <c:pt idx="3298">
                  <c:v>2933</c:v>
                </c:pt>
                <c:pt idx="3299">
                  <c:v>2934</c:v>
                </c:pt>
                <c:pt idx="3300">
                  <c:v>2935</c:v>
                </c:pt>
                <c:pt idx="3301">
                  <c:v>2936</c:v>
                </c:pt>
                <c:pt idx="3302">
                  <c:v>2937</c:v>
                </c:pt>
                <c:pt idx="3303">
                  <c:v>2938</c:v>
                </c:pt>
                <c:pt idx="3304">
                  <c:v>2939</c:v>
                </c:pt>
                <c:pt idx="3305">
                  <c:v>2940</c:v>
                </c:pt>
                <c:pt idx="3306">
                  <c:v>2941</c:v>
                </c:pt>
                <c:pt idx="3307">
                  <c:v>2942</c:v>
                </c:pt>
                <c:pt idx="3308">
                  <c:v>2943</c:v>
                </c:pt>
                <c:pt idx="3309">
                  <c:v>2944</c:v>
                </c:pt>
                <c:pt idx="3310">
                  <c:v>2945</c:v>
                </c:pt>
                <c:pt idx="3311">
                  <c:v>2946</c:v>
                </c:pt>
                <c:pt idx="3312">
                  <c:v>2947</c:v>
                </c:pt>
                <c:pt idx="3313">
                  <c:v>2948</c:v>
                </c:pt>
                <c:pt idx="3314">
                  <c:v>2949</c:v>
                </c:pt>
                <c:pt idx="3315">
                  <c:v>2950</c:v>
                </c:pt>
                <c:pt idx="3316">
                  <c:v>2951</c:v>
                </c:pt>
                <c:pt idx="3317">
                  <c:v>2952</c:v>
                </c:pt>
                <c:pt idx="3318">
                  <c:v>2953</c:v>
                </c:pt>
                <c:pt idx="3319">
                  <c:v>2954</c:v>
                </c:pt>
                <c:pt idx="3320">
                  <c:v>2955</c:v>
                </c:pt>
                <c:pt idx="3321">
                  <c:v>2956</c:v>
                </c:pt>
                <c:pt idx="3322">
                  <c:v>2957</c:v>
                </c:pt>
                <c:pt idx="3323">
                  <c:v>2958</c:v>
                </c:pt>
                <c:pt idx="3324">
                  <c:v>2959</c:v>
                </c:pt>
                <c:pt idx="3325">
                  <c:v>2960</c:v>
                </c:pt>
                <c:pt idx="3326">
                  <c:v>2961</c:v>
                </c:pt>
                <c:pt idx="3327">
                  <c:v>2962</c:v>
                </c:pt>
                <c:pt idx="3328">
                  <c:v>2963</c:v>
                </c:pt>
                <c:pt idx="3329">
                  <c:v>2964</c:v>
                </c:pt>
                <c:pt idx="3330">
                  <c:v>2965</c:v>
                </c:pt>
                <c:pt idx="3331">
                  <c:v>2966</c:v>
                </c:pt>
                <c:pt idx="3332">
                  <c:v>2967</c:v>
                </c:pt>
                <c:pt idx="3333">
                  <c:v>2968</c:v>
                </c:pt>
                <c:pt idx="3334">
                  <c:v>2969</c:v>
                </c:pt>
                <c:pt idx="3335">
                  <c:v>2970</c:v>
                </c:pt>
                <c:pt idx="3336">
                  <c:v>2971</c:v>
                </c:pt>
                <c:pt idx="3337">
                  <c:v>2972</c:v>
                </c:pt>
                <c:pt idx="3338">
                  <c:v>2973</c:v>
                </c:pt>
                <c:pt idx="3339">
                  <c:v>2974</c:v>
                </c:pt>
                <c:pt idx="3340">
                  <c:v>2975</c:v>
                </c:pt>
                <c:pt idx="3341">
                  <c:v>2976</c:v>
                </c:pt>
                <c:pt idx="3342">
                  <c:v>2977</c:v>
                </c:pt>
                <c:pt idx="3343">
                  <c:v>2978</c:v>
                </c:pt>
                <c:pt idx="3344">
                  <c:v>2979</c:v>
                </c:pt>
                <c:pt idx="3345">
                  <c:v>2980</c:v>
                </c:pt>
                <c:pt idx="3346">
                  <c:v>2981</c:v>
                </c:pt>
                <c:pt idx="3347">
                  <c:v>2982</c:v>
                </c:pt>
                <c:pt idx="3348">
                  <c:v>2983</c:v>
                </c:pt>
                <c:pt idx="3349">
                  <c:v>2984</c:v>
                </c:pt>
                <c:pt idx="3350">
                  <c:v>2985</c:v>
                </c:pt>
                <c:pt idx="3351">
                  <c:v>2986</c:v>
                </c:pt>
                <c:pt idx="3352">
                  <c:v>2987</c:v>
                </c:pt>
                <c:pt idx="3353">
                  <c:v>2988</c:v>
                </c:pt>
                <c:pt idx="3354">
                  <c:v>2989</c:v>
                </c:pt>
                <c:pt idx="3355">
                  <c:v>2990</c:v>
                </c:pt>
                <c:pt idx="3356">
                  <c:v>2991</c:v>
                </c:pt>
                <c:pt idx="3357">
                  <c:v>2992</c:v>
                </c:pt>
                <c:pt idx="3358">
                  <c:v>2993</c:v>
                </c:pt>
                <c:pt idx="3359">
                  <c:v>2994</c:v>
                </c:pt>
                <c:pt idx="3360">
                  <c:v>2995</c:v>
                </c:pt>
                <c:pt idx="3361">
                  <c:v>2996</c:v>
                </c:pt>
                <c:pt idx="3362">
                  <c:v>2997</c:v>
                </c:pt>
                <c:pt idx="3363">
                  <c:v>2998</c:v>
                </c:pt>
                <c:pt idx="3364">
                  <c:v>2999</c:v>
                </c:pt>
                <c:pt idx="3365">
                  <c:v>3000</c:v>
                </c:pt>
                <c:pt idx="3366">
                  <c:v>3001</c:v>
                </c:pt>
                <c:pt idx="3367">
                  <c:v>3002</c:v>
                </c:pt>
                <c:pt idx="3368">
                  <c:v>3003</c:v>
                </c:pt>
                <c:pt idx="3369">
                  <c:v>3004</c:v>
                </c:pt>
                <c:pt idx="3370">
                  <c:v>3005</c:v>
                </c:pt>
                <c:pt idx="3371">
                  <c:v>3006</c:v>
                </c:pt>
                <c:pt idx="3372">
                  <c:v>3007</c:v>
                </c:pt>
                <c:pt idx="3373">
                  <c:v>3008</c:v>
                </c:pt>
                <c:pt idx="3374">
                  <c:v>3009</c:v>
                </c:pt>
                <c:pt idx="3375">
                  <c:v>3010</c:v>
                </c:pt>
                <c:pt idx="3376">
                  <c:v>3011</c:v>
                </c:pt>
                <c:pt idx="3377">
                  <c:v>3012</c:v>
                </c:pt>
                <c:pt idx="3378">
                  <c:v>3013</c:v>
                </c:pt>
                <c:pt idx="3379">
                  <c:v>3014</c:v>
                </c:pt>
                <c:pt idx="3380">
                  <c:v>3015</c:v>
                </c:pt>
                <c:pt idx="3381">
                  <c:v>3016</c:v>
                </c:pt>
                <c:pt idx="3382">
                  <c:v>3017</c:v>
                </c:pt>
                <c:pt idx="3383">
                  <c:v>3018</c:v>
                </c:pt>
                <c:pt idx="3384">
                  <c:v>3019</c:v>
                </c:pt>
                <c:pt idx="3385">
                  <c:v>3020</c:v>
                </c:pt>
                <c:pt idx="3386">
                  <c:v>3021</c:v>
                </c:pt>
                <c:pt idx="3387">
                  <c:v>3022</c:v>
                </c:pt>
                <c:pt idx="3388">
                  <c:v>3023</c:v>
                </c:pt>
                <c:pt idx="3389">
                  <c:v>3024</c:v>
                </c:pt>
                <c:pt idx="3390">
                  <c:v>3025</c:v>
                </c:pt>
                <c:pt idx="3391">
                  <c:v>3026</c:v>
                </c:pt>
                <c:pt idx="3392">
                  <c:v>3027</c:v>
                </c:pt>
                <c:pt idx="3393">
                  <c:v>3028</c:v>
                </c:pt>
                <c:pt idx="3394">
                  <c:v>3029</c:v>
                </c:pt>
                <c:pt idx="3395">
                  <c:v>3030</c:v>
                </c:pt>
                <c:pt idx="3396">
                  <c:v>3031</c:v>
                </c:pt>
                <c:pt idx="3397">
                  <c:v>3032</c:v>
                </c:pt>
                <c:pt idx="3398">
                  <c:v>3033</c:v>
                </c:pt>
                <c:pt idx="3399">
                  <c:v>3034</c:v>
                </c:pt>
                <c:pt idx="3400">
                  <c:v>3035</c:v>
                </c:pt>
                <c:pt idx="3401">
                  <c:v>3036</c:v>
                </c:pt>
                <c:pt idx="3402">
                  <c:v>3037</c:v>
                </c:pt>
                <c:pt idx="3403">
                  <c:v>3038</c:v>
                </c:pt>
                <c:pt idx="3404">
                  <c:v>3039</c:v>
                </c:pt>
                <c:pt idx="3405">
                  <c:v>3040</c:v>
                </c:pt>
                <c:pt idx="3406">
                  <c:v>3041</c:v>
                </c:pt>
                <c:pt idx="3407">
                  <c:v>3042</c:v>
                </c:pt>
                <c:pt idx="3408">
                  <c:v>3043</c:v>
                </c:pt>
                <c:pt idx="3409">
                  <c:v>3044</c:v>
                </c:pt>
                <c:pt idx="3410">
                  <c:v>3045</c:v>
                </c:pt>
                <c:pt idx="3411">
                  <c:v>3046</c:v>
                </c:pt>
                <c:pt idx="3412">
                  <c:v>3047</c:v>
                </c:pt>
                <c:pt idx="3413">
                  <c:v>3048</c:v>
                </c:pt>
                <c:pt idx="3414">
                  <c:v>3049</c:v>
                </c:pt>
                <c:pt idx="3415">
                  <c:v>3050</c:v>
                </c:pt>
                <c:pt idx="3416">
                  <c:v>3051</c:v>
                </c:pt>
                <c:pt idx="3417">
                  <c:v>3052</c:v>
                </c:pt>
                <c:pt idx="3418">
                  <c:v>3053</c:v>
                </c:pt>
                <c:pt idx="3419">
                  <c:v>3054</c:v>
                </c:pt>
                <c:pt idx="3420">
                  <c:v>3055</c:v>
                </c:pt>
                <c:pt idx="3421">
                  <c:v>3056</c:v>
                </c:pt>
                <c:pt idx="3422">
                  <c:v>3057</c:v>
                </c:pt>
                <c:pt idx="3423">
                  <c:v>3058</c:v>
                </c:pt>
                <c:pt idx="3424">
                  <c:v>3059</c:v>
                </c:pt>
                <c:pt idx="3425">
                  <c:v>3060</c:v>
                </c:pt>
                <c:pt idx="3426">
                  <c:v>3061</c:v>
                </c:pt>
                <c:pt idx="3427">
                  <c:v>3062</c:v>
                </c:pt>
                <c:pt idx="3428">
                  <c:v>3063</c:v>
                </c:pt>
                <c:pt idx="3429">
                  <c:v>3064</c:v>
                </c:pt>
                <c:pt idx="3430">
                  <c:v>3065</c:v>
                </c:pt>
                <c:pt idx="3431">
                  <c:v>3066</c:v>
                </c:pt>
                <c:pt idx="3432">
                  <c:v>3067</c:v>
                </c:pt>
                <c:pt idx="3433">
                  <c:v>3068</c:v>
                </c:pt>
                <c:pt idx="3434">
                  <c:v>3069</c:v>
                </c:pt>
                <c:pt idx="3435">
                  <c:v>3070</c:v>
                </c:pt>
                <c:pt idx="3436">
                  <c:v>3071</c:v>
                </c:pt>
                <c:pt idx="3437">
                  <c:v>3072</c:v>
                </c:pt>
                <c:pt idx="3438">
                  <c:v>3073</c:v>
                </c:pt>
                <c:pt idx="3439">
                  <c:v>3074</c:v>
                </c:pt>
                <c:pt idx="3440">
                  <c:v>3075</c:v>
                </c:pt>
                <c:pt idx="3441">
                  <c:v>3076</c:v>
                </c:pt>
                <c:pt idx="3442">
                  <c:v>3077</c:v>
                </c:pt>
                <c:pt idx="3443">
                  <c:v>3078</c:v>
                </c:pt>
                <c:pt idx="3444">
                  <c:v>3079</c:v>
                </c:pt>
                <c:pt idx="3445">
                  <c:v>3080</c:v>
                </c:pt>
                <c:pt idx="3446">
                  <c:v>3081</c:v>
                </c:pt>
                <c:pt idx="3447">
                  <c:v>3082</c:v>
                </c:pt>
                <c:pt idx="3448">
                  <c:v>3083</c:v>
                </c:pt>
                <c:pt idx="3449">
                  <c:v>3084</c:v>
                </c:pt>
                <c:pt idx="3450">
                  <c:v>3085</c:v>
                </c:pt>
                <c:pt idx="3451">
                  <c:v>3086</c:v>
                </c:pt>
                <c:pt idx="3452">
                  <c:v>3087</c:v>
                </c:pt>
                <c:pt idx="3453">
                  <c:v>3088</c:v>
                </c:pt>
                <c:pt idx="3454">
                  <c:v>3089</c:v>
                </c:pt>
                <c:pt idx="3455">
                  <c:v>3090</c:v>
                </c:pt>
                <c:pt idx="3456">
                  <c:v>3091</c:v>
                </c:pt>
                <c:pt idx="3457">
                  <c:v>3092</c:v>
                </c:pt>
                <c:pt idx="3458">
                  <c:v>3093</c:v>
                </c:pt>
                <c:pt idx="3459">
                  <c:v>3094</c:v>
                </c:pt>
                <c:pt idx="3460">
                  <c:v>3095</c:v>
                </c:pt>
                <c:pt idx="3461">
                  <c:v>3096</c:v>
                </c:pt>
                <c:pt idx="3462">
                  <c:v>3097</c:v>
                </c:pt>
                <c:pt idx="3463">
                  <c:v>3098</c:v>
                </c:pt>
                <c:pt idx="3464">
                  <c:v>3099</c:v>
                </c:pt>
                <c:pt idx="3465">
                  <c:v>3100</c:v>
                </c:pt>
                <c:pt idx="3466">
                  <c:v>3101</c:v>
                </c:pt>
                <c:pt idx="3467">
                  <c:v>3102</c:v>
                </c:pt>
                <c:pt idx="3468">
                  <c:v>3103</c:v>
                </c:pt>
                <c:pt idx="3469">
                  <c:v>3104</c:v>
                </c:pt>
                <c:pt idx="3470">
                  <c:v>3105</c:v>
                </c:pt>
                <c:pt idx="3471">
                  <c:v>3106</c:v>
                </c:pt>
                <c:pt idx="3472">
                  <c:v>3107</c:v>
                </c:pt>
                <c:pt idx="3473">
                  <c:v>3108</c:v>
                </c:pt>
                <c:pt idx="3474">
                  <c:v>3109</c:v>
                </c:pt>
                <c:pt idx="3475">
                  <c:v>3110</c:v>
                </c:pt>
                <c:pt idx="3476">
                  <c:v>3111</c:v>
                </c:pt>
                <c:pt idx="3477">
                  <c:v>3112</c:v>
                </c:pt>
                <c:pt idx="3478">
                  <c:v>3113</c:v>
                </c:pt>
                <c:pt idx="3479">
                  <c:v>3114</c:v>
                </c:pt>
                <c:pt idx="3480">
                  <c:v>3115</c:v>
                </c:pt>
                <c:pt idx="3481">
                  <c:v>3116</c:v>
                </c:pt>
                <c:pt idx="3482">
                  <c:v>3117</c:v>
                </c:pt>
                <c:pt idx="3483">
                  <c:v>3118</c:v>
                </c:pt>
                <c:pt idx="3484">
                  <c:v>3119</c:v>
                </c:pt>
                <c:pt idx="3485">
                  <c:v>3120</c:v>
                </c:pt>
                <c:pt idx="3486">
                  <c:v>3121</c:v>
                </c:pt>
                <c:pt idx="3487">
                  <c:v>3122</c:v>
                </c:pt>
                <c:pt idx="3488">
                  <c:v>3123</c:v>
                </c:pt>
                <c:pt idx="3489">
                  <c:v>3124</c:v>
                </c:pt>
                <c:pt idx="3490">
                  <c:v>3125</c:v>
                </c:pt>
                <c:pt idx="3491">
                  <c:v>3126</c:v>
                </c:pt>
                <c:pt idx="3492">
                  <c:v>3127</c:v>
                </c:pt>
                <c:pt idx="3493">
                  <c:v>3128</c:v>
                </c:pt>
                <c:pt idx="3494">
                  <c:v>3129</c:v>
                </c:pt>
                <c:pt idx="3495">
                  <c:v>3130</c:v>
                </c:pt>
                <c:pt idx="3496">
                  <c:v>3131</c:v>
                </c:pt>
                <c:pt idx="3497">
                  <c:v>3132</c:v>
                </c:pt>
                <c:pt idx="3498">
                  <c:v>3133</c:v>
                </c:pt>
                <c:pt idx="3499">
                  <c:v>3134</c:v>
                </c:pt>
                <c:pt idx="3500">
                  <c:v>3135</c:v>
                </c:pt>
                <c:pt idx="3501">
                  <c:v>3136</c:v>
                </c:pt>
                <c:pt idx="3502">
                  <c:v>3137</c:v>
                </c:pt>
                <c:pt idx="3503">
                  <c:v>3138</c:v>
                </c:pt>
                <c:pt idx="3504">
                  <c:v>3139</c:v>
                </c:pt>
                <c:pt idx="3505">
                  <c:v>3140</c:v>
                </c:pt>
                <c:pt idx="3506">
                  <c:v>3141</c:v>
                </c:pt>
                <c:pt idx="3507">
                  <c:v>3142</c:v>
                </c:pt>
                <c:pt idx="3508">
                  <c:v>3143</c:v>
                </c:pt>
                <c:pt idx="3509">
                  <c:v>3144</c:v>
                </c:pt>
                <c:pt idx="3510">
                  <c:v>3145</c:v>
                </c:pt>
                <c:pt idx="3511">
                  <c:v>3146</c:v>
                </c:pt>
                <c:pt idx="3512">
                  <c:v>3147</c:v>
                </c:pt>
                <c:pt idx="3513">
                  <c:v>3148</c:v>
                </c:pt>
                <c:pt idx="3514">
                  <c:v>3149</c:v>
                </c:pt>
                <c:pt idx="3515">
                  <c:v>3150</c:v>
                </c:pt>
                <c:pt idx="3516">
                  <c:v>3151</c:v>
                </c:pt>
                <c:pt idx="3517">
                  <c:v>3152</c:v>
                </c:pt>
                <c:pt idx="3518">
                  <c:v>3153</c:v>
                </c:pt>
                <c:pt idx="3519">
                  <c:v>3154</c:v>
                </c:pt>
                <c:pt idx="3520">
                  <c:v>3155</c:v>
                </c:pt>
                <c:pt idx="3521">
                  <c:v>3156</c:v>
                </c:pt>
                <c:pt idx="3522">
                  <c:v>3157</c:v>
                </c:pt>
                <c:pt idx="3523">
                  <c:v>3158</c:v>
                </c:pt>
                <c:pt idx="3524">
                  <c:v>3159</c:v>
                </c:pt>
                <c:pt idx="3525">
                  <c:v>3160</c:v>
                </c:pt>
                <c:pt idx="3526">
                  <c:v>3161</c:v>
                </c:pt>
                <c:pt idx="3527">
                  <c:v>3162</c:v>
                </c:pt>
                <c:pt idx="3528">
                  <c:v>3163</c:v>
                </c:pt>
                <c:pt idx="3529">
                  <c:v>3164</c:v>
                </c:pt>
                <c:pt idx="3530">
                  <c:v>3165</c:v>
                </c:pt>
                <c:pt idx="3531">
                  <c:v>3166</c:v>
                </c:pt>
                <c:pt idx="3532">
                  <c:v>3167</c:v>
                </c:pt>
                <c:pt idx="3533">
                  <c:v>3168</c:v>
                </c:pt>
                <c:pt idx="3534">
                  <c:v>3169</c:v>
                </c:pt>
                <c:pt idx="3535">
                  <c:v>3170</c:v>
                </c:pt>
                <c:pt idx="3536">
                  <c:v>3171</c:v>
                </c:pt>
                <c:pt idx="3537">
                  <c:v>3172</c:v>
                </c:pt>
                <c:pt idx="3538">
                  <c:v>3173</c:v>
                </c:pt>
                <c:pt idx="3539">
                  <c:v>3174</c:v>
                </c:pt>
                <c:pt idx="3540">
                  <c:v>3175</c:v>
                </c:pt>
                <c:pt idx="3541">
                  <c:v>3176</c:v>
                </c:pt>
                <c:pt idx="3542">
                  <c:v>3177</c:v>
                </c:pt>
                <c:pt idx="3543">
                  <c:v>3178</c:v>
                </c:pt>
                <c:pt idx="3544">
                  <c:v>3179</c:v>
                </c:pt>
                <c:pt idx="3545">
                  <c:v>3180</c:v>
                </c:pt>
                <c:pt idx="3546">
                  <c:v>3181</c:v>
                </c:pt>
                <c:pt idx="3547">
                  <c:v>3182</c:v>
                </c:pt>
                <c:pt idx="3548">
                  <c:v>3183</c:v>
                </c:pt>
                <c:pt idx="3549">
                  <c:v>3184</c:v>
                </c:pt>
                <c:pt idx="3550">
                  <c:v>3185</c:v>
                </c:pt>
                <c:pt idx="3551">
                  <c:v>3186</c:v>
                </c:pt>
                <c:pt idx="3552">
                  <c:v>3187</c:v>
                </c:pt>
                <c:pt idx="3553">
                  <c:v>3188</c:v>
                </c:pt>
                <c:pt idx="3554">
                  <c:v>3189</c:v>
                </c:pt>
                <c:pt idx="3555">
                  <c:v>3190</c:v>
                </c:pt>
                <c:pt idx="3556">
                  <c:v>3191</c:v>
                </c:pt>
                <c:pt idx="3557">
                  <c:v>3192</c:v>
                </c:pt>
                <c:pt idx="3558">
                  <c:v>3193</c:v>
                </c:pt>
                <c:pt idx="3559">
                  <c:v>3194</c:v>
                </c:pt>
                <c:pt idx="3560">
                  <c:v>3195</c:v>
                </c:pt>
                <c:pt idx="3561">
                  <c:v>3196</c:v>
                </c:pt>
                <c:pt idx="3562">
                  <c:v>3197</c:v>
                </c:pt>
                <c:pt idx="3563">
                  <c:v>3198</c:v>
                </c:pt>
                <c:pt idx="3564">
                  <c:v>3199</c:v>
                </c:pt>
                <c:pt idx="3565">
                  <c:v>3200</c:v>
                </c:pt>
                <c:pt idx="3566">
                  <c:v>3201</c:v>
                </c:pt>
                <c:pt idx="3567">
                  <c:v>3202</c:v>
                </c:pt>
                <c:pt idx="3568">
                  <c:v>3203</c:v>
                </c:pt>
                <c:pt idx="3569">
                  <c:v>3204</c:v>
                </c:pt>
                <c:pt idx="3570">
                  <c:v>3205</c:v>
                </c:pt>
                <c:pt idx="3571">
                  <c:v>3206</c:v>
                </c:pt>
                <c:pt idx="3572">
                  <c:v>3207</c:v>
                </c:pt>
                <c:pt idx="3573">
                  <c:v>3208</c:v>
                </c:pt>
                <c:pt idx="3574">
                  <c:v>3209</c:v>
                </c:pt>
                <c:pt idx="3575">
                  <c:v>3210</c:v>
                </c:pt>
                <c:pt idx="3576">
                  <c:v>3211</c:v>
                </c:pt>
                <c:pt idx="3577">
                  <c:v>3212</c:v>
                </c:pt>
                <c:pt idx="3578">
                  <c:v>3213</c:v>
                </c:pt>
                <c:pt idx="3579">
                  <c:v>3214</c:v>
                </c:pt>
                <c:pt idx="3580">
                  <c:v>3215</c:v>
                </c:pt>
                <c:pt idx="3581">
                  <c:v>3216</c:v>
                </c:pt>
                <c:pt idx="3582">
                  <c:v>3217</c:v>
                </c:pt>
                <c:pt idx="3583">
                  <c:v>3218</c:v>
                </c:pt>
                <c:pt idx="3584">
                  <c:v>3219</c:v>
                </c:pt>
                <c:pt idx="3585">
                  <c:v>3220</c:v>
                </c:pt>
                <c:pt idx="3586">
                  <c:v>3221</c:v>
                </c:pt>
                <c:pt idx="3587">
                  <c:v>3222</c:v>
                </c:pt>
                <c:pt idx="3588">
                  <c:v>3223</c:v>
                </c:pt>
                <c:pt idx="3589">
                  <c:v>3224</c:v>
                </c:pt>
                <c:pt idx="3590">
                  <c:v>3225</c:v>
                </c:pt>
                <c:pt idx="3591">
                  <c:v>3226</c:v>
                </c:pt>
                <c:pt idx="3592">
                  <c:v>3227</c:v>
                </c:pt>
                <c:pt idx="3593">
                  <c:v>3228</c:v>
                </c:pt>
                <c:pt idx="3594">
                  <c:v>3229</c:v>
                </c:pt>
                <c:pt idx="3595">
                  <c:v>3230</c:v>
                </c:pt>
                <c:pt idx="3596">
                  <c:v>3231</c:v>
                </c:pt>
                <c:pt idx="3597">
                  <c:v>3232</c:v>
                </c:pt>
                <c:pt idx="3598">
                  <c:v>3233</c:v>
                </c:pt>
                <c:pt idx="3599">
                  <c:v>3234</c:v>
                </c:pt>
                <c:pt idx="3600">
                  <c:v>3235</c:v>
                </c:pt>
                <c:pt idx="3601">
                  <c:v>3236</c:v>
                </c:pt>
                <c:pt idx="3602">
                  <c:v>3237</c:v>
                </c:pt>
                <c:pt idx="3603">
                  <c:v>3238</c:v>
                </c:pt>
                <c:pt idx="3604">
                  <c:v>3239</c:v>
                </c:pt>
                <c:pt idx="3605">
                  <c:v>3240</c:v>
                </c:pt>
                <c:pt idx="3606">
                  <c:v>3241</c:v>
                </c:pt>
                <c:pt idx="3607">
                  <c:v>3242</c:v>
                </c:pt>
                <c:pt idx="3608">
                  <c:v>3243</c:v>
                </c:pt>
                <c:pt idx="3609">
                  <c:v>3244</c:v>
                </c:pt>
                <c:pt idx="3610">
                  <c:v>3245</c:v>
                </c:pt>
                <c:pt idx="3611">
                  <c:v>3246</c:v>
                </c:pt>
                <c:pt idx="3612">
                  <c:v>3247</c:v>
                </c:pt>
                <c:pt idx="3613">
                  <c:v>3248</c:v>
                </c:pt>
                <c:pt idx="3614">
                  <c:v>3249</c:v>
                </c:pt>
                <c:pt idx="3615">
                  <c:v>3250</c:v>
                </c:pt>
                <c:pt idx="3616">
                  <c:v>3251</c:v>
                </c:pt>
                <c:pt idx="3617">
                  <c:v>3252</c:v>
                </c:pt>
                <c:pt idx="3618">
                  <c:v>3253</c:v>
                </c:pt>
                <c:pt idx="3619">
                  <c:v>3254</c:v>
                </c:pt>
                <c:pt idx="3620">
                  <c:v>3255</c:v>
                </c:pt>
                <c:pt idx="3621">
                  <c:v>3256</c:v>
                </c:pt>
                <c:pt idx="3622">
                  <c:v>3257</c:v>
                </c:pt>
                <c:pt idx="3623">
                  <c:v>3258</c:v>
                </c:pt>
                <c:pt idx="3624">
                  <c:v>3259</c:v>
                </c:pt>
                <c:pt idx="3625">
                  <c:v>3260</c:v>
                </c:pt>
                <c:pt idx="3626">
                  <c:v>3261</c:v>
                </c:pt>
                <c:pt idx="3627">
                  <c:v>3262</c:v>
                </c:pt>
                <c:pt idx="3628">
                  <c:v>3263</c:v>
                </c:pt>
                <c:pt idx="3629">
                  <c:v>3264</c:v>
                </c:pt>
                <c:pt idx="3630">
                  <c:v>3265</c:v>
                </c:pt>
                <c:pt idx="3631">
                  <c:v>3266</c:v>
                </c:pt>
                <c:pt idx="3632">
                  <c:v>3267</c:v>
                </c:pt>
                <c:pt idx="3633">
                  <c:v>3268</c:v>
                </c:pt>
                <c:pt idx="3634">
                  <c:v>3269</c:v>
                </c:pt>
                <c:pt idx="3635">
                  <c:v>3270</c:v>
                </c:pt>
                <c:pt idx="3636">
                  <c:v>3271</c:v>
                </c:pt>
                <c:pt idx="3637">
                  <c:v>3272</c:v>
                </c:pt>
                <c:pt idx="3638">
                  <c:v>3273</c:v>
                </c:pt>
                <c:pt idx="3639">
                  <c:v>3274</c:v>
                </c:pt>
                <c:pt idx="3640">
                  <c:v>3275</c:v>
                </c:pt>
                <c:pt idx="3641">
                  <c:v>3276</c:v>
                </c:pt>
                <c:pt idx="3642">
                  <c:v>3277</c:v>
                </c:pt>
                <c:pt idx="3643">
                  <c:v>3278</c:v>
                </c:pt>
                <c:pt idx="3644">
                  <c:v>3279</c:v>
                </c:pt>
                <c:pt idx="3645">
                  <c:v>3280</c:v>
                </c:pt>
                <c:pt idx="3646">
                  <c:v>3281</c:v>
                </c:pt>
                <c:pt idx="3647">
                  <c:v>3282</c:v>
                </c:pt>
                <c:pt idx="3648">
                  <c:v>3283</c:v>
                </c:pt>
                <c:pt idx="3649">
                  <c:v>3284</c:v>
                </c:pt>
                <c:pt idx="3650">
                  <c:v>3285</c:v>
                </c:pt>
                <c:pt idx="3651">
                  <c:v>3286</c:v>
                </c:pt>
                <c:pt idx="3652">
                  <c:v>3287</c:v>
                </c:pt>
                <c:pt idx="3653">
                  <c:v>3288</c:v>
                </c:pt>
                <c:pt idx="3654">
                  <c:v>3289</c:v>
                </c:pt>
                <c:pt idx="3655">
                  <c:v>3290</c:v>
                </c:pt>
                <c:pt idx="3656">
                  <c:v>3291</c:v>
                </c:pt>
                <c:pt idx="3657">
                  <c:v>3292</c:v>
                </c:pt>
                <c:pt idx="3658">
                  <c:v>3293</c:v>
                </c:pt>
                <c:pt idx="3659">
                  <c:v>3294</c:v>
                </c:pt>
                <c:pt idx="3660">
                  <c:v>3295</c:v>
                </c:pt>
                <c:pt idx="3661">
                  <c:v>3296</c:v>
                </c:pt>
                <c:pt idx="3662">
                  <c:v>3297</c:v>
                </c:pt>
                <c:pt idx="3663">
                  <c:v>3298</c:v>
                </c:pt>
                <c:pt idx="3664">
                  <c:v>3299</c:v>
                </c:pt>
                <c:pt idx="3665">
                  <c:v>3300</c:v>
                </c:pt>
                <c:pt idx="3666">
                  <c:v>3301</c:v>
                </c:pt>
                <c:pt idx="3667">
                  <c:v>3302</c:v>
                </c:pt>
                <c:pt idx="3668">
                  <c:v>3303</c:v>
                </c:pt>
                <c:pt idx="3669">
                  <c:v>3304</c:v>
                </c:pt>
                <c:pt idx="3670">
                  <c:v>3305</c:v>
                </c:pt>
                <c:pt idx="3671">
                  <c:v>3306</c:v>
                </c:pt>
                <c:pt idx="3672">
                  <c:v>3307</c:v>
                </c:pt>
                <c:pt idx="3673">
                  <c:v>3308</c:v>
                </c:pt>
                <c:pt idx="3674">
                  <c:v>3309</c:v>
                </c:pt>
                <c:pt idx="3675">
                  <c:v>3310</c:v>
                </c:pt>
                <c:pt idx="3676">
                  <c:v>3311</c:v>
                </c:pt>
                <c:pt idx="3677">
                  <c:v>3312</c:v>
                </c:pt>
                <c:pt idx="3678">
                  <c:v>3313</c:v>
                </c:pt>
                <c:pt idx="3679">
                  <c:v>3314</c:v>
                </c:pt>
                <c:pt idx="3680">
                  <c:v>3315</c:v>
                </c:pt>
                <c:pt idx="3681">
                  <c:v>3316</c:v>
                </c:pt>
                <c:pt idx="3682">
                  <c:v>3317</c:v>
                </c:pt>
                <c:pt idx="3683">
                  <c:v>3318</c:v>
                </c:pt>
                <c:pt idx="3684">
                  <c:v>3319</c:v>
                </c:pt>
                <c:pt idx="3685">
                  <c:v>3320</c:v>
                </c:pt>
                <c:pt idx="3686">
                  <c:v>3321</c:v>
                </c:pt>
                <c:pt idx="3687">
                  <c:v>3322</c:v>
                </c:pt>
                <c:pt idx="3688">
                  <c:v>3323</c:v>
                </c:pt>
                <c:pt idx="3689">
                  <c:v>3324</c:v>
                </c:pt>
                <c:pt idx="3690">
                  <c:v>3325</c:v>
                </c:pt>
                <c:pt idx="3691">
                  <c:v>3326</c:v>
                </c:pt>
                <c:pt idx="3692">
                  <c:v>3327</c:v>
                </c:pt>
                <c:pt idx="3693">
                  <c:v>3328</c:v>
                </c:pt>
                <c:pt idx="3694">
                  <c:v>3329</c:v>
                </c:pt>
                <c:pt idx="3695">
                  <c:v>3330</c:v>
                </c:pt>
                <c:pt idx="3696">
                  <c:v>3331</c:v>
                </c:pt>
                <c:pt idx="3697">
                  <c:v>3332</c:v>
                </c:pt>
                <c:pt idx="3698">
                  <c:v>3333</c:v>
                </c:pt>
                <c:pt idx="3699">
                  <c:v>3334</c:v>
                </c:pt>
                <c:pt idx="3700">
                  <c:v>3335</c:v>
                </c:pt>
                <c:pt idx="3701">
                  <c:v>3336</c:v>
                </c:pt>
                <c:pt idx="3702">
                  <c:v>3337</c:v>
                </c:pt>
                <c:pt idx="3703">
                  <c:v>3338</c:v>
                </c:pt>
                <c:pt idx="3704">
                  <c:v>3339</c:v>
                </c:pt>
                <c:pt idx="3705">
                  <c:v>3340</c:v>
                </c:pt>
                <c:pt idx="3706">
                  <c:v>3341</c:v>
                </c:pt>
                <c:pt idx="3707">
                  <c:v>3342</c:v>
                </c:pt>
                <c:pt idx="3708">
                  <c:v>3343</c:v>
                </c:pt>
                <c:pt idx="3709">
                  <c:v>3344</c:v>
                </c:pt>
                <c:pt idx="3710">
                  <c:v>3345</c:v>
                </c:pt>
                <c:pt idx="3711">
                  <c:v>3346</c:v>
                </c:pt>
                <c:pt idx="3712">
                  <c:v>3347</c:v>
                </c:pt>
                <c:pt idx="3713">
                  <c:v>3348</c:v>
                </c:pt>
                <c:pt idx="3714">
                  <c:v>3349</c:v>
                </c:pt>
                <c:pt idx="3715">
                  <c:v>3350</c:v>
                </c:pt>
                <c:pt idx="3716">
                  <c:v>3351</c:v>
                </c:pt>
                <c:pt idx="3717">
                  <c:v>3352</c:v>
                </c:pt>
                <c:pt idx="3718">
                  <c:v>3353</c:v>
                </c:pt>
                <c:pt idx="3719">
                  <c:v>3354</c:v>
                </c:pt>
                <c:pt idx="3720">
                  <c:v>3355</c:v>
                </c:pt>
                <c:pt idx="3721">
                  <c:v>3356</c:v>
                </c:pt>
                <c:pt idx="3722">
                  <c:v>3357</c:v>
                </c:pt>
                <c:pt idx="3723">
                  <c:v>3358</c:v>
                </c:pt>
                <c:pt idx="3724">
                  <c:v>3359</c:v>
                </c:pt>
                <c:pt idx="3725">
                  <c:v>3360</c:v>
                </c:pt>
                <c:pt idx="3726">
                  <c:v>3361</c:v>
                </c:pt>
                <c:pt idx="3727">
                  <c:v>3362</c:v>
                </c:pt>
                <c:pt idx="3728">
                  <c:v>3363</c:v>
                </c:pt>
                <c:pt idx="3729">
                  <c:v>3364</c:v>
                </c:pt>
                <c:pt idx="3730">
                  <c:v>3365</c:v>
                </c:pt>
                <c:pt idx="3731">
                  <c:v>3366</c:v>
                </c:pt>
                <c:pt idx="3732">
                  <c:v>3367</c:v>
                </c:pt>
                <c:pt idx="3733">
                  <c:v>3368</c:v>
                </c:pt>
                <c:pt idx="3734">
                  <c:v>3369</c:v>
                </c:pt>
                <c:pt idx="3735">
                  <c:v>3370</c:v>
                </c:pt>
                <c:pt idx="3736">
                  <c:v>3371</c:v>
                </c:pt>
                <c:pt idx="3737">
                  <c:v>3372</c:v>
                </c:pt>
                <c:pt idx="3738">
                  <c:v>3373</c:v>
                </c:pt>
                <c:pt idx="3739">
                  <c:v>3374</c:v>
                </c:pt>
                <c:pt idx="3740">
                  <c:v>3375</c:v>
                </c:pt>
                <c:pt idx="3741">
                  <c:v>3376</c:v>
                </c:pt>
                <c:pt idx="3742">
                  <c:v>3377</c:v>
                </c:pt>
                <c:pt idx="3743">
                  <c:v>3378</c:v>
                </c:pt>
                <c:pt idx="3744">
                  <c:v>3379</c:v>
                </c:pt>
                <c:pt idx="3745">
                  <c:v>3380</c:v>
                </c:pt>
                <c:pt idx="3746">
                  <c:v>3381</c:v>
                </c:pt>
                <c:pt idx="3747">
                  <c:v>3382</c:v>
                </c:pt>
                <c:pt idx="3748">
                  <c:v>3383</c:v>
                </c:pt>
                <c:pt idx="3749">
                  <c:v>3384</c:v>
                </c:pt>
                <c:pt idx="3750">
                  <c:v>3385</c:v>
                </c:pt>
                <c:pt idx="3751">
                  <c:v>3386</c:v>
                </c:pt>
                <c:pt idx="3752">
                  <c:v>3387</c:v>
                </c:pt>
                <c:pt idx="3753">
                  <c:v>3388</c:v>
                </c:pt>
                <c:pt idx="3754">
                  <c:v>3389</c:v>
                </c:pt>
                <c:pt idx="3755">
                  <c:v>3390</c:v>
                </c:pt>
                <c:pt idx="3756">
                  <c:v>3391</c:v>
                </c:pt>
                <c:pt idx="3757">
                  <c:v>3392</c:v>
                </c:pt>
                <c:pt idx="3758">
                  <c:v>3393</c:v>
                </c:pt>
                <c:pt idx="3759">
                  <c:v>3394</c:v>
                </c:pt>
                <c:pt idx="3760">
                  <c:v>3395</c:v>
                </c:pt>
                <c:pt idx="3761">
                  <c:v>3396</c:v>
                </c:pt>
                <c:pt idx="3762">
                  <c:v>3397</c:v>
                </c:pt>
                <c:pt idx="3763">
                  <c:v>3398</c:v>
                </c:pt>
                <c:pt idx="3764">
                  <c:v>3399</c:v>
                </c:pt>
                <c:pt idx="3765">
                  <c:v>3400</c:v>
                </c:pt>
                <c:pt idx="3766">
                  <c:v>3401</c:v>
                </c:pt>
                <c:pt idx="3767">
                  <c:v>3402</c:v>
                </c:pt>
                <c:pt idx="3768">
                  <c:v>3403</c:v>
                </c:pt>
                <c:pt idx="3769">
                  <c:v>3404</c:v>
                </c:pt>
                <c:pt idx="3770">
                  <c:v>3405</c:v>
                </c:pt>
                <c:pt idx="3771">
                  <c:v>3406</c:v>
                </c:pt>
                <c:pt idx="3772">
                  <c:v>3407</c:v>
                </c:pt>
                <c:pt idx="3773">
                  <c:v>3408</c:v>
                </c:pt>
                <c:pt idx="3774">
                  <c:v>3409</c:v>
                </c:pt>
                <c:pt idx="3775">
                  <c:v>3410</c:v>
                </c:pt>
                <c:pt idx="3776">
                  <c:v>3411</c:v>
                </c:pt>
                <c:pt idx="3777">
                  <c:v>3412</c:v>
                </c:pt>
                <c:pt idx="3778">
                  <c:v>3413</c:v>
                </c:pt>
                <c:pt idx="3779">
                  <c:v>3414</c:v>
                </c:pt>
                <c:pt idx="3780">
                  <c:v>3415</c:v>
                </c:pt>
                <c:pt idx="3781">
                  <c:v>3416</c:v>
                </c:pt>
                <c:pt idx="3782">
                  <c:v>3417</c:v>
                </c:pt>
                <c:pt idx="3783">
                  <c:v>3418</c:v>
                </c:pt>
                <c:pt idx="3784">
                  <c:v>3419</c:v>
                </c:pt>
                <c:pt idx="3785">
                  <c:v>3420</c:v>
                </c:pt>
                <c:pt idx="3786">
                  <c:v>3421</c:v>
                </c:pt>
                <c:pt idx="3787">
                  <c:v>3422</c:v>
                </c:pt>
                <c:pt idx="3788">
                  <c:v>3423</c:v>
                </c:pt>
                <c:pt idx="3789">
                  <c:v>3424</c:v>
                </c:pt>
                <c:pt idx="3790">
                  <c:v>3425</c:v>
                </c:pt>
                <c:pt idx="3791">
                  <c:v>3426</c:v>
                </c:pt>
                <c:pt idx="3792">
                  <c:v>3427</c:v>
                </c:pt>
                <c:pt idx="3793">
                  <c:v>3428</c:v>
                </c:pt>
                <c:pt idx="3794">
                  <c:v>3429</c:v>
                </c:pt>
                <c:pt idx="3795">
                  <c:v>3430</c:v>
                </c:pt>
                <c:pt idx="3796">
                  <c:v>3431</c:v>
                </c:pt>
                <c:pt idx="3797">
                  <c:v>3432</c:v>
                </c:pt>
                <c:pt idx="3798">
                  <c:v>3433</c:v>
                </c:pt>
                <c:pt idx="3799">
                  <c:v>3434</c:v>
                </c:pt>
                <c:pt idx="3800">
                  <c:v>3435</c:v>
                </c:pt>
                <c:pt idx="3801">
                  <c:v>3436</c:v>
                </c:pt>
                <c:pt idx="3802">
                  <c:v>3437</c:v>
                </c:pt>
                <c:pt idx="3803">
                  <c:v>3438</c:v>
                </c:pt>
                <c:pt idx="3804">
                  <c:v>3439</c:v>
                </c:pt>
                <c:pt idx="3805">
                  <c:v>3440</c:v>
                </c:pt>
                <c:pt idx="3806">
                  <c:v>3441</c:v>
                </c:pt>
                <c:pt idx="3807">
                  <c:v>3442</c:v>
                </c:pt>
                <c:pt idx="3808">
                  <c:v>3443</c:v>
                </c:pt>
                <c:pt idx="3809">
                  <c:v>3444</c:v>
                </c:pt>
                <c:pt idx="3810">
                  <c:v>3445</c:v>
                </c:pt>
                <c:pt idx="3811">
                  <c:v>3446</c:v>
                </c:pt>
                <c:pt idx="3812">
                  <c:v>3447</c:v>
                </c:pt>
                <c:pt idx="3813">
                  <c:v>3448</c:v>
                </c:pt>
                <c:pt idx="3814">
                  <c:v>3449</c:v>
                </c:pt>
                <c:pt idx="3815">
                  <c:v>3450</c:v>
                </c:pt>
                <c:pt idx="3816">
                  <c:v>3451</c:v>
                </c:pt>
                <c:pt idx="3817">
                  <c:v>3452</c:v>
                </c:pt>
                <c:pt idx="3818">
                  <c:v>3453</c:v>
                </c:pt>
                <c:pt idx="3819">
                  <c:v>3454</c:v>
                </c:pt>
                <c:pt idx="3820">
                  <c:v>3455</c:v>
                </c:pt>
                <c:pt idx="3821">
                  <c:v>3456</c:v>
                </c:pt>
                <c:pt idx="3822">
                  <c:v>3457</c:v>
                </c:pt>
                <c:pt idx="3823">
                  <c:v>3458</c:v>
                </c:pt>
                <c:pt idx="3824">
                  <c:v>3459</c:v>
                </c:pt>
                <c:pt idx="3825">
                  <c:v>3460</c:v>
                </c:pt>
                <c:pt idx="3826">
                  <c:v>3461</c:v>
                </c:pt>
                <c:pt idx="3827">
                  <c:v>3462</c:v>
                </c:pt>
                <c:pt idx="3828">
                  <c:v>3463</c:v>
                </c:pt>
                <c:pt idx="3829">
                  <c:v>3464</c:v>
                </c:pt>
                <c:pt idx="3830">
                  <c:v>3465</c:v>
                </c:pt>
                <c:pt idx="3831">
                  <c:v>3466</c:v>
                </c:pt>
                <c:pt idx="3832">
                  <c:v>3467</c:v>
                </c:pt>
                <c:pt idx="3833">
                  <c:v>3468</c:v>
                </c:pt>
                <c:pt idx="3834">
                  <c:v>3469</c:v>
                </c:pt>
                <c:pt idx="3835">
                  <c:v>3470</c:v>
                </c:pt>
                <c:pt idx="3836">
                  <c:v>3471</c:v>
                </c:pt>
                <c:pt idx="3837">
                  <c:v>3472</c:v>
                </c:pt>
                <c:pt idx="3838">
                  <c:v>3473</c:v>
                </c:pt>
                <c:pt idx="3839">
                  <c:v>3474</c:v>
                </c:pt>
                <c:pt idx="3840">
                  <c:v>3475</c:v>
                </c:pt>
                <c:pt idx="3841">
                  <c:v>3476</c:v>
                </c:pt>
                <c:pt idx="3842">
                  <c:v>3477</c:v>
                </c:pt>
                <c:pt idx="3843">
                  <c:v>3478</c:v>
                </c:pt>
                <c:pt idx="3844">
                  <c:v>3479</c:v>
                </c:pt>
                <c:pt idx="3845">
                  <c:v>3480</c:v>
                </c:pt>
                <c:pt idx="3846">
                  <c:v>3481</c:v>
                </c:pt>
                <c:pt idx="3847">
                  <c:v>3482</c:v>
                </c:pt>
                <c:pt idx="3848">
                  <c:v>3483</c:v>
                </c:pt>
                <c:pt idx="3849">
                  <c:v>3484</c:v>
                </c:pt>
                <c:pt idx="3850">
                  <c:v>3485</c:v>
                </c:pt>
                <c:pt idx="3851">
                  <c:v>3486</c:v>
                </c:pt>
                <c:pt idx="3852">
                  <c:v>3487</c:v>
                </c:pt>
                <c:pt idx="3853">
                  <c:v>3488</c:v>
                </c:pt>
                <c:pt idx="3854">
                  <c:v>3489</c:v>
                </c:pt>
                <c:pt idx="3855">
                  <c:v>3490</c:v>
                </c:pt>
                <c:pt idx="3856">
                  <c:v>3491</c:v>
                </c:pt>
                <c:pt idx="3857">
                  <c:v>3492</c:v>
                </c:pt>
                <c:pt idx="3858">
                  <c:v>3493</c:v>
                </c:pt>
                <c:pt idx="3859">
                  <c:v>3494</c:v>
                </c:pt>
                <c:pt idx="3860">
                  <c:v>3495</c:v>
                </c:pt>
                <c:pt idx="3861">
                  <c:v>3496</c:v>
                </c:pt>
                <c:pt idx="3862">
                  <c:v>3497</c:v>
                </c:pt>
                <c:pt idx="3863">
                  <c:v>3498</c:v>
                </c:pt>
                <c:pt idx="3864">
                  <c:v>3499</c:v>
                </c:pt>
                <c:pt idx="3865">
                  <c:v>3500</c:v>
                </c:pt>
                <c:pt idx="3866">
                  <c:v>3501</c:v>
                </c:pt>
                <c:pt idx="3867">
                  <c:v>3502</c:v>
                </c:pt>
                <c:pt idx="3868">
                  <c:v>3503</c:v>
                </c:pt>
                <c:pt idx="3869">
                  <c:v>3504</c:v>
                </c:pt>
                <c:pt idx="3870">
                  <c:v>3505</c:v>
                </c:pt>
                <c:pt idx="3871">
                  <c:v>3506</c:v>
                </c:pt>
                <c:pt idx="3872">
                  <c:v>3507</c:v>
                </c:pt>
                <c:pt idx="3873">
                  <c:v>3508</c:v>
                </c:pt>
                <c:pt idx="3874">
                  <c:v>3509</c:v>
                </c:pt>
                <c:pt idx="3875">
                  <c:v>3510</c:v>
                </c:pt>
                <c:pt idx="3876">
                  <c:v>3511</c:v>
                </c:pt>
                <c:pt idx="3877">
                  <c:v>3512</c:v>
                </c:pt>
                <c:pt idx="3878">
                  <c:v>3513</c:v>
                </c:pt>
                <c:pt idx="3879">
                  <c:v>3514</c:v>
                </c:pt>
                <c:pt idx="3880">
                  <c:v>3515</c:v>
                </c:pt>
                <c:pt idx="3881">
                  <c:v>3516</c:v>
                </c:pt>
                <c:pt idx="3882">
                  <c:v>3517</c:v>
                </c:pt>
                <c:pt idx="3883">
                  <c:v>3518</c:v>
                </c:pt>
                <c:pt idx="3884">
                  <c:v>3519</c:v>
                </c:pt>
                <c:pt idx="3885">
                  <c:v>3520</c:v>
                </c:pt>
                <c:pt idx="3886">
                  <c:v>3521</c:v>
                </c:pt>
                <c:pt idx="3887">
                  <c:v>3522</c:v>
                </c:pt>
                <c:pt idx="3888">
                  <c:v>3523</c:v>
                </c:pt>
                <c:pt idx="3889">
                  <c:v>3524</c:v>
                </c:pt>
                <c:pt idx="3890">
                  <c:v>3525</c:v>
                </c:pt>
                <c:pt idx="3891">
                  <c:v>3526</c:v>
                </c:pt>
                <c:pt idx="3892">
                  <c:v>3527</c:v>
                </c:pt>
                <c:pt idx="3893">
                  <c:v>3528</c:v>
                </c:pt>
                <c:pt idx="3894">
                  <c:v>3529</c:v>
                </c:pt>
                <c:pt idx="3895">
                  <c:v>3530</c:v>
                </c:pt>
                <c:pt idx="3896">
                  <c:v>3531</c:v>
                </c:pt>
                <c:pt idx="3897">
                  <c:v>3532</c:v>
                </c:pt>
                <c:pt idx="3898">
                  <c:v>3533</c:v>
                </c:pt>
                <c:pt idx="3899">
                  <c:v>3534</c:v>
                </c:pt>
                <c:pt idx="3900">
                  <c:v>3535</c:v>
                </c:pt>
                <c:pt idx="3901">
                  <c:v>3536</c:v>
                </c:pt>
                <c:pt idx="3902">
                  <c:v>3537</c:v>
                </c:pt>
                <c:pt idx="3903">
                  <c:v>3538</c:v>
                </c:pt>
                <c:pt idx="3904">
                  <c:v>3539</c:v>
                </c:pt>
                <c:pt idx="3905">
                  <c:v>3540</c:v>
                </c:pt>
                <c:pt idx="3906">
                  <c:v>3541</c:v>
                </c:pt>
                <c:pt idx="3907">
                  <c:v>3542</c:v>
                </c:pt>
                <c:pt idx="3908">
                  <c:v>3543</c:v>
                </c:pt>
                <c:pt idx="3909">
                  <c:v>3544</c:v>
                </c:pt>
                <c:pt idx="3910">
                  <c:v>3545</c:v>
                </c:pt>
                <c:pt idx="3911">
                  <c:v>3546</c:v>
                </c:pt>
                <c:pt idx="3912">
                  <c:v>3547</c:v>
                </c:pt>
                <c:pt idx="3913">
                  <c:v>3548</c:v>
                </c:pt>
                <c:pt idx="3914">
                  <c:v>3549</c:v>
                </c:pt>
                <c:pt idx="3915">
                  <c:v>3550</c:v>
                </c:pt>
                <c:pt idx="3916">
                  <c:v>3551</c:v>
                </c:pt>
                <c:pt idx="3917">
                  <c:v>3552</c:v>
                </c:pt>
                <c:pt idx="3918">
                  <c:v>3553</c:v>
                </c:pt>
                <c:pt idx="3919">
                  <c:v>3554</c:v>
                </c:pt>
                <c:pt idx="3920">
                  <c:v>3555</c:v>
                </c:pt>
                <c:pt idx="3921">
                  <c:v>3556</c:v>
                </c:pt>
                <c:pt idx="3922">
                  <c:v>3557</c:v>
                </c:pt>
                <c:pt idx="3923">
                  <c:v>3558</c:v>
                </c:pt>
                <c:pt idx="3924">
                  <c:v>3559</c:v>
                </c:pt>
                <c:pt idx="3925">
                  <c:v>3560</c:v>
                </c:pt>
                <c:pt idx="3926">
                  <c:v>3561</c:v>
                </c:pt>
                <c:pt idx="3927">
                  <c:v>3562</c:v>
                </c:pt>
                <c:pt idx="3928">
                  <c:v>3563</c:v>
                </c:pt>
                <c:pt idx="3929">
                  <c:v>3564</c:v>
                </c:pt>
                <c:pt idx="3930">
                  <c:v>3565</c:v>
                </c:pt>
                <c:pt idx="3931">
                  <c:v>3566</c:v>
                </c:pt>
                <c:pt idx="3932">
                  <c:v>3567</c:v>
                </c:pt>
                <c:pt idx="3933">
                  <c:v>3568</c:v>
                </c:pt>
                <c:pt idx="3934">
                  <c:v>3569</c:v>
                </c:pt>
                <c:pt idx="3935">
                  <c:v>3570</c:v>
                </c:pt>
                <c:pt idx="3936">
                  <c:v>3571</c:v>
                </c:pt>
                <c:pt idx="3937">
                  <c:v>3572</c:v>
                </c:pt>
                <c:pt idx="3938">
                  <c:v>3573</c:v>
                </c:pt>
                <c:pt idx="3939">
                  <c:v>3574</c:v>
                </c:pt>
                <c:pt idx="3940">
                  <c:v>3575</c:v>
                </c:pt>
                <c:pt idx="3941">
                  <c:v>3576</c:v>
                </c:pt>
                <c:pt idx="3942">
                  <c:v>3577</c:v>
                </c:pt>
                <c:pt idx="3943">
                  <c:v>3578</c:v>
                </c:pt>
                <c:pt idx="3944">
                  <c:v>3579</c:v>
                </c:pt>
                <c:pt idx="3945">
                  <c:v>3580</c:v>
                </c:pt>
                <c:pt idx="3946">
                  <c:v>3581</c:v>
                </c:pt>
                <c:pt idx="3947">
                  <c:v>3582</c:v>
                </c:pt>
                <c:pt idx="3948">
                  <c:v>3583</c:v>
                </c:pt>
                <c:pt idx="3949">
                  <c:v>3584</c:v>
                </c:pt>
                <c:pt idx="3950">
                  <c:v>3585</c:v>
                </c:pt>
                <c:pt idx="3951">
                  <c:v>3586</c:v>
                </c:pt>
                <c:pt idx="3952">
                  <c:v>3587</c:v>
                </c:pt>
                <c:pt idx="3953">
                  <c:v>3588</c:v>
                </c:pt>
                <c:pt idx="3954">
                  <c:v>3589</c:v>
                </c:pt>
                <c:pt idx="3955">
                  <c:v>3590</c:v>
                </c:pt>
                <c:pt idx="3956">
                  <c:v>3591</c:v>
                </c:pt>
                <c:pt idx="3957">
                  <c:v>3592</c:v>
                </c:pt>
                <c:pt idx="3958">
                  <c:v>3593</c:v>
                </c:pt>
                <c:pt idx="3959">
                  <c:v>3594</c:v>
                </c:pt>
                <c:pt idx="3960">
                  <c:v>3595</c:v>
                </c:pt>
                <c:pt idx="3961">
                  <c:v>3596</c:v>
                </c:pt>
                <c:pt idx="3962">
                  <c:v>3597</c:v>
                </c:pt>
                <c:pt idx="3963">
                  <c:v>3598</c:v>
                </c:pt>
                <c:pt idx="3964">
                  <c:v>3599</c:v>
                </c:pt>
                <c:pt idx="3965">
                  <c:v>3600</c:v>
                </c:pt>
                <c:pt idx="3966">
                  <c:v>3601</c:v>
                </c:pt>
                <c:pt idx="3967">
                  <c:v>3602</c:v>
                </c:pt>
                <c:pt idx="3968">
                  <c:v>3603</c:v>
                </c:pt>
                <c:pt idx="3969">
                  <c:v>3604</c:v>
                </c:pt>
                <c:pt idx="3970">
                  <c:v>3605</c:v>
                </c:pt>
                <c:pt idx="3971">
                  <c:v>3606</c:v>
                </c:pt>
                <c:pt idx="3972">
                  <c:v>3607</c:v>
                </c:pt>
                <c:pt idx="3973">
                  <c:v>3608</c:v>
                </c:pt>
                <c:pt idx="3974">
                  <c:v>3609</c:v>
                </c:pt>
                <c:pt idx="3975">
                  <c:v>3610</c:v>
                </c:pt>
                <c:pt idx="3976">
                  <c:v>3611</c:v>
                </c:pt>
                <c:pt idx="3977">
                  <c:v>3612</c:v>
                </c:pt>
                <c:pt idx="3978">
                  <c:v>3613</c:v>
                </c:pt>
                <c:pt idx="3979">
                  <c:v>3614</c:v>
                </c:pt>
                <c:pt idx="3980">
                  <c:v>3615</c:v>
                </c:pt>
                <c:pt idx="3981">
                  <c:v>3616</c:v>
                </c:pt>
                <c:pt idx="3982">
                  <c:v>3617</c:v>
                </c:pt>
                <c:pt idx="3983">
                  <c:v>3618</c:v>
                </c:pt>
                <c:pt idx="3984">
                  <c:v>3619</c:v>
                </c:pt>
                <c:pt idx="3985">
                  <c:v>3620</c:v>
                </c:pt>
                <c:pt idx="3986">
                  <c:v>3621</c:v>
                </c:pt>
                <c:pt idx="3987">
                  <c:v>3622</c:v>
                </c:pt>
                <c:pt idx="3988">
                  <c:v>3623</c:v>
                </c:pt>
                <c:pt idx="3989">
                  <c:v>3624</c:v>
                </c:pt>
                <c:pt idx="3990">
                  <c:v>3625</c:v>
                </c:pt>
                <c:pt idx="3991">
                  <c:v>3626</c:v>
                </c:pt>
                <c:pt idx="3992">
                  <c:v>3627</c:v>
                </c:pt>
                <c:pt idx="3993">
                  <c:v>3628</c:v>
                </c:pt>
                <c:pt idx="3994">
                  <c:v>3629</c:v>
                </c:pt>
                <c:pt idx="3995">
                  <c:v>3630</c:v>
                </c:pt>
                <c:pt idx="3996">
                  <c:v>3631</c:v>
                </c:pt>
              </c:numCache>
            </c:numRef>
          </c:cat>
          <c:val>
            <c:numRef>
              <c:f>'Figure 20 data'!$G$4:$G$4000</c:f>
              <c:numCache>
                <c:formatCode>0.00</c:formatCode>
                <c:ptCount val="3997"/>
                <c:pt idx="0">
                  <c:v>100</c:v>
                </c:pt>
                <c:pt idx="1">
                  <c:v>100.31171511786565</c:v>
                </c:pt>
                <c:pt idx="2">
                  <c:v>100.27339079005472</c:v>
                </c:pt>
                <c:pt idx="3">
                  <c:v>100.07065489746604</c:v>
                </c:pt>
                <c:pt idx="4">
                  <c:v>99.517462774693229</c:v>
                </c:pt>
                <c:pt idx="5">
                  <c:v>99.517462774693229</c:v>
                </c:pt>
                <c:pt idx="6">
                  <c:v>99.517462774693229</c:v>
                </c:pt>
                <c:pt idx="7">
                  <c:v>99.473680554521849</c:v>
                </c:pt>
                <c:pt idx="8">
                  <c:v>99.112209305210285</c:v>
                </c:pt>
                <c:pt idx="9">
                  <c:v>98.873233007348304</c:v>
                </c:pt>
                <c:pt idx="10">
                  <c:v>98.156304113762317</c:v>
                </c:pt>
                <c:pt idx="11">
                  <c:v>98.0842003939606</c:v>
                </c:pt>
                <c:pt idx="12">
                  <c:v>98.0842003939606</c:v>
                </c:pt>
                <c:pt idx="13">
                  <c:v>98.0842003939606</c:v>
                </c:pt>
                <c:pt idx="14">
                  <c:v>98.353224870126951</c:v>
                </c:pt>
                <c:pt idx="15">
                  <c:v>98.653468490595046</c:v>
                </c:pt>
                <c:pt idx="16">
                  <c:v>98.981259582322366</c:v>
                </c:pt>
                <c:pt idx="17">
                  <c:v>99.792103918270527</c:v>
                </c:pt>
                <c:pt idx="18">
                  <c:v>99.695330524999619</c:v>
                </c:pt>
                <c:pt idx="19">
                  <c:v>99.695330524999619</c:v>
                </c:pt>
                <c:pt idx="20">
                  <c:v>99.695330524999619</c:v>
                </c:pt>
                <c:pt idx="21">
                  <c:v>99.805659338205743</c:v>
                </c:pt>
                <c:pt idx="22">
                  <c:v>100.26118495804866</c:v>
                </c:pt>
                <c:pt idx="23">
                  <c:v>100.49037674342449</c:v>
                </c:pt>
                <c:pt idx="24">
                  <c:v>99.751199495889225</c:v>
                </c:pt>
                <c:pt idx="25">
                  <c:v>100.48747909875311</c:v>
                </c:pt>
                <c:pt idx="26">
                  <c:v>100.48747909875311</c:v>
                </c:pt>
                <c:pt idx="27">
                  <c:v>100.48747909875311</c:v>
                </c:pt>
                <c:pt idx="28">
                  <c:v>100.40807172662906</c:v>
                </c:pt>
                <c:pt idx="29">
                  <c:v>100.14805773457773</c:v>
                </c:pt>
                <c:pt idx="30">
                  <c:v>100.80358037738846</c:v>
                </c:pt>
                <c:pt idx="31">
                  <c:v>101.13204626308034</c:v>
                </c:pt>
                <c:pt idx="32">
                  <c:v>102.16207955622374</c:v>
                </c:pt>
                <c:pt idx="33">
                  <c:v>102.16207955622374</c:v>
                </c:pt>
                <c:pt idx="34">
                  <c:v>102.16207955622374</c:v>
                </c:pt>
                <c:pt idx="35">
                  <c:v>102.06211081506181</c:v>
                </c:pt>
                <c:pt idx="36">
                  <c:v>102.26550165473374</c:v>
                </c:pt>
                <c:pt idx="37">
                  <c:v>102.21747220196188</c:v>
                </c:pt>
                <c:pt idx="38">
                  <c:v>102.37142446028889</c:v>
                </c:pt>
                <c:pt idx="39">
                  <c:v>103.40163637536408</c:v>
                </c:pt>
                <c:pt idx="40">
                  <c:v>103.40163637536408</c:v>
                </c:pt>
                <c:pt idx="41">
                  <c:v>103.40163637536408</c:v>
                </c:pt>
                <c:pt idx="42">
                  <c:v>103.40163637536408</c:v>
                </c:pt>
                <c:pt idx="43">
                  <c:v>103.54878115340152</c:v>
                </c:pt>
                <c:pt idx="44">
                  <c:v>103.38524285140146</c:v>
                </c:pt>
                <c:pt idx="45">
                  <c:v>102.83431327309806</c:v>
                </c:pt>
                <c:pt idx="46">
                  <c:v>102.99241352961899</c:v>
                </c:pt>
                <c:pt idx="47">
                  <c:v>102.99241352961899</c:v>
                </c:pt>
                <c:pt idx="48">
                  <c:v>102.99241352961899</c:v>
                </c:pt>
                <c:pt idx="49">
                  <c:v>103.41967719047548</c:v>
                </c:pt>
                <c:pt idx="50">
                  <c:v>102.83905667773129</c:v>
                </c:pt>
                <c:pt idx="51">
                  <c:v>102.98765027810443</c:v>
                </c:pt>
                <c:pt idx="52">
                  <c:v>103.48251241670513</c:v>
                </c:pt>
                <c:pt idx="53">
                  <c:v>103.79093295227322</c:v>
                </c:pt>
                <c:pt idx="54">
                  <c:v>103.79093295227322</c:v>
                </c:pt>
                <c:pt idx="55">
                  <c:v>103.79093295227322</c:v>
                </c:pt>
                <c:pt idx="56">
                  <c:v>104.69146534486438</c:v>
                </c:pt>
                <c:pt idx="57">
                  <c:v>104.72957135698091</c:v>
                </c:pt>
                <c:pt idx="58">
                  <c:v>103.4757446301782</c:v>
                </c:pt>
                <c:pt idx="59">
                  <c:v>103.14150330202489</c:v>
                </c:pt>
                <c:pt idx="60">
                  <c:v>103.19135866787735</c:v>
                </c:pt>
                <c:pt idx="61">
                  <c:v>103.19135866787735</c:v>
                </c:pt>
                <c:pt idx="62">
                  <c:v>103.19135866787735</c:v>
                </c:pt>
                <c:pt idx="63">
                  <c:v>103.56503574919498</c:v>
                </c:pt>
                <c:pt idx="64">
                  <c:v>103.93567625767206</c:v>
                </c:pt>
                <c:pt idx="65">
                  <c:v>104.00021831569443</c:v>
                </c:pt>
                <c:pt idx="66">
                  <c:v>103.94297990999441</c:v>
                </c:pt>
                <c:pt idx="67">
                  <c:v>104.15045920721633</c:v>
                </c:pt>
                <c:pt idx="68">
                  <c:v>104.15045920721633</c:v>
                </c:pt>
                <c:pt idx="69">
                  <c:v>104.15045920721633</c:v>
                </c:pt>
                <c:pt idx="70">
                  <c:v>104.64077640999687</c:v>
                </c:pt>
                <c:pt idx="71">
                  <c:v>104.25989491076344</c:v>
                </c:pt>
                <c:pt idx="72">
                  <c:v>104.52937586519995</c:v>
                </c:pt>
                <c:pt idx="73">
                  <c:v>104.52953464025045</c:v>
                </c:pt>
                <c:pt idx="74">
                  <c:v>105.25876860024907</c:v>
                </c:pt>
                <c:pt idx="75">
                  <c:v>105.25876860024907</c:v>
                </c:pt>
                <c:pt idx="76">
                  <c:v>105.25876860024907</c:v>
                </c:pt>
                <c:pt idx="77">
                  <c:v>105.77786378093012</c:v>
                </c:pt>
                <c:pt idx="78">
                  <c:v>105.92961303543163</c:v>
                </c:pt>
                <c:pt idx="79">
                  <c:v>106.45156616702141</c:v>
                </c:pt>
                <c:pt idx="80">
                  <c:v>106.10492053804894</c:v>
                </c:pt>
                <c:pt idx="81">
                  <c:v>105.3633815116377</c:v>
                </c:pt>
                <c:pt idx="82">
                  <c:v>105.3633815116377</c:v>
                </c:pt>
                <c:pt idx="83">
                  <c:v>105.3633815116377</c:v>
                </c:pt>
                <c:pt idx="84">
                  <c:v>106.72326997216474</c:v>
                </c:pt>
                <c:pt idx="85">
                  <c:v>106.84010856244078</c:v>
                </c:pt>
                <c:pt idx="86">
                  <c:v>107.16724470708485</c:v>
                </c:pt>
                <c:pt idx="87">
                  <c:v>108.15210649836513</c:v>
                </c:pt>
                <c:pt idx="88">
                  <c:v>106.99733555618405</c:v>
                </c:pt>
                <c:pt idx="89">
                  <c:v>106.99733555618405</c:v>
                </c:pt>
                <c:pt idx="90">
                  <c:v>106.99733555618405</c:v>
                </c:pt>
                <c:pt idx="91">
                  <c:v>108.21470356201904</c:v>
                </c:pt>
                <c:pt idx="92">
                  <c:v>106.82169065658448</c:v>
                </c:pt>
                <c:pt idx="93">
                  <c:v>106.53232312707466</c:v>
                </c:pt>
                <c:pt idx="94">
                  <c:v>107.63628605310035</c:v>
                </c:pt>
                <c:pt idx="95">
                  <c:v>106.89087688483355</c:v>
                </c:pt>
                <c:pt idx="96">
                  <c:v>106.89087688483355</c:v>
                </c:pt>
                <c:pt idx="97">
                  <c:v>106.89087688483355</c:v>
                </c:pt>
                <c:pt idx="98">
                  <c:v>105.92107887646806</c:v>
                </c:pt>
                <c:pt idx="99">
                  <c:v>105.68484144822695</c:v>
                </c:pt>
                <c:pt idx="100">
                  <c:v>106.5378008663164</c:v>
                </c:pt>
                <c:pt idx="101">
                  <c:v>106.06504815349581</c:v>
                </c:pt>
                <c:pt idx="102">
                  <c:v>106.18825759267256</c:v>
                </c:pt>
                <c:pt idx="103">
                  <c:v>106.18825759267256</c:v>
                </c:pt>
                <c:pt idx="104">
                  <c:v>106.18825759267256</c:v>
                </c:pt>
                <c:pt idx="105">
                  <c:v>107.10677125973119</c:v>
                </c:pt>
                <c:pt idx="106">
                  <c:v>105.84808204700735</c:v>
                </c:pt>
                <c:pt idx="107">
                  <c:v>105.69210540678667</c:v>
                </c:pt>
                <c:pt idx="108">
                  <c:v>104.57597634251751</c:v>
                </c:pt>
                <c:pt idx="109">
                  <c:v>105.06133182497038</c:v>
                </c:pt>
                <c:pt idx="110">
                  <c:v>105.06133182497038</c:v>
                </c:pt>
                <c:pt idx="111">
                  <c:v>105.06133182497038</c:v>
                </c:pt>
                <c:pt idx="112">
                  <c:v>107.14807261973874</c:v>
                </c:pt>
                <c:pt idx="113">
                  <c:v>107.24347657819922</c:v>
                </c:pt>
                <c:pt idx="114">
                  <c:v>107.81466982232082</c:v>
                </c:pt>
                <c:pt idx="115">
                  <c:v>107.30000049617206</c:v>
                </c:pt>
                <c:pt idx="116">
                  <c:v>106.0093181107754</c:v>
                </c:pt>
                <c:pt idx="117">
                  <c:v>106.0093181107754</c:v>
                </c:pt>
                <c:pt idx="118">
                  <c:v>106.0093181107754</c:v>
                </c:pt>
                <c:pt idx="119">
                  <c:v>106.32432781093864</c:v>
                </c:pt>
                <c:pt idx="120">
                  <c:v>106.05685139151448</c:v>
                </c:pt>
                <c:pt idx="121">
                  <c:v>105.37941779173676</c:v>
                </c:pt>
                <c:pt idx="122">
                  <c:v>104.91569540991253</c:v>
                </c:pt>
                <c:pt idx="123">
                  <c:v>104.64968765970539</c:v>
                </c:pt>
                <c:pt idx="124">
                  <c:v>104.64968765970539</c:v>
                </c:pt>
                <c:pt idx="125">
                  <c:v>104.64968765970539</c:v>
                </c:pt>
                <c:pt idx="126">
                  <c:v>104.38554551634144</c:v>
                </c:pt>
                <c:pt idx="127">
                  <c:v>104.85327696819043</c:v>
                </c:pt>
                <c:pt idx="128">
                  <c:v>106.31930654996702</c:v>
                </c:pt>
                <c:pt idx="129">
                  <c:v>106.31930654996702</c:v>
                </c:pt>
                <c:pt idx="130">
                  <c:v>107.62689847824039</c:v>
                </c:pt>
                <c:pt idx="131">
                  <c:v>107.62689847824039</c:v>
                </c:pt>
                <c:pt idx="132">
                  <c:v>107.62689847824039</c:v>
                </c:pt>
                <c:pt idx="133">
                  <c:v>107.57392715202216</c:v>
                </c:pt>
                <c:pt idx="134">
                  <c:v>107.5522543576309</c:v>
                </c:pt>
                <c:pt idx="135">
                  <c:v>108.03022680023619</c:v>
                </c:pt>
                <c:pt idx="136">
                  <c:v>108.48688369231381</c:v>
                </c:pt>
                <c:pt idx="137">
                  <c:v>108.73276670487193</c:v>
                </c:pt>
                <c:pt idx="138">
                  <c:v>108.73276670487193</c:v>
                </c:pt>
                <c:pt idx="139">
                  <c:v>108.73276670487193</c:v>
                </c:pt>
                <c:pt idx="140">
                  <c:v>108.25404008077683</c:v>
                </c:pt>
                <c:pt idx="141">
                  <c:v>108.18862475997679</c:v>
                </c:pt>
                <c:pt idx="142">
                  <c:v>108.47148251241671</c:v>
                </c:pt>
                <c:pt idx="143">
                  <c:v>110.08461717846811</c:v>
                </c:pt>
                <c:pt idx="144">
                  <c:v>109.02413876939411</c:v>
                </c:pt>
                <c:pt idx="145">
                  <c:v>109.02413876939411</c:v>
                </c:pt>
                <c:pt idx="146">
                  <c:v>109.02413876939411</c:v>
                </c:pt>
                <c:pt idx="147">
                  <c:v>108.83067137037753</c:v>
                </c:pt>
                <c:pt idx="148">
                  <c:v>108.47698009853976</c:v>
                </c:pt>
                <c:pt idx="149">
                  <c:v>108.92778216063071</c:v>
                </c:pt>
                <c:pt idx="150">
                  <c:v>108.90599028495159</c:v>
                </c:pt>
                <c:pt idx="151">
                  <c:v>109.60880804592566</c:v>
                </c:pt>
                <c:pt idx="152">
                  <c:v>109.60880804592566</c:v>
                </c:pt>
                <c:pt idx="153">
                  <c:v>109.60880804592566</c:v>
                </c:pt>
                <c:pt idx="154">
                  <c:v>110.54593808765372</c:v>
                </c:pt>
                <c:pt idx="155">
                  <c:v>111.086448053269</c:v>
                </c:pt>
                <c:pt idx="156">
                  <c:v>111.39006564355989</c:v>
                </c:pt>
                <c:pt idx="157">
                  <c:v>111.39006564355989</c:v>
                </c:pt>
                <c:pt idx="158">
                  <c:v>111.8702807837533</c:v>
                </c:pt>
                <c:pt idx="159">
                  <c:v>111.8702807837533</c:v>
                </c:pt>
                <c:pt idx="160">
                  <c:v>111.8702807837533</c:v>
                </c:pt>
                <c:pt idx="161">
                  <c:v>110.40994725691289</c:v>
                </c:pt>
                <c:pt idx="162">
                  <c:v>111.50263715435412</c:v>
                </c:pt>
                <c:pt idx="163">
                  <c:v>110.76218970641499</c:v>
                </c:pt>
                <c:pt idx="164">
                  <c:v>110.76218970641499</c:v>
                </c:pt>
                <c:pt idx="165">
                  <c:v>111.06469587135248</c:v>
                </c:pt>
                <c:pt idx="166">
                  <c:v>111.06469587135248</c:v>
                </c:pt>
                <c:pt idx="167">
                  <c:v>111.06469587135248</c:v>
                </c:pt>
                <c:pt idx="168">
                  <c:v>113.41242315535639</c:v>
                </c:pt>
                <c:pt idx="169">
                  <c:v>114.59597207543796</c:v>
                </c:pt>
                <c:pt idx="170">
                  <c:v>113.66676093935286</c:v>
                </c:pt>
                <c:pt idx="171">
                  <c:v>113.46980048922559</c:v>
                </c:pt>
                <c:pt idx="172">
                  <c:v>114.00731357576295</c:v>
                </c:pt>
                <c:pt idx="173">
                  <c:v>114.00731357576295</c:v>
                </c:pt>
                <c:pt idx="174">
                  <c:v>114.00731357576295</c:v>
                </c:pt>
                <c:pt idx="175">
                  <c:v>114.78195720020042</c:v>
                </c:pt>
                <c:pt idx="176">
                  <c:v>115.00592925579156</c:v>
                </c:pt>
                <c:pt idx="177">
                  <c:v>115.64158517041028</c:v>
                </c:pt>
                <c:pt idx="178">
                  <c:v>115.74665456006906</c:v>
                </c:pt>
                <c:pt idx="179">
                  <c:v>114.72926373032057</c:v>
                </c:pt>
                <c:pt idx="180">
                  <c:v>114.72926373032057</c:v>
                </c:pt>
                <c:pt idx="181">
                  <c:v>114.72926373032057</c:v>
                </c:pt>
                <c:pt idx="182">
                  <c:v>114.72926373032057</c:v>
                </c:pt>
                <c:pt idx="183">
                  <c:v>115.22773800131984</c:v>
                </c:pt>
                <c:pt idx="184">
                  <c:v>115.63958063539791</c:v>
                </c:pt>
                <c:pt idx="185">
                  <c:v>116.38826453908099</c:v>
                </c:pt>
                <c:pt idx="186">
                  <c:v>118.00074425804915</c:v>
                </c:pt>
                <c:pt idx="187">
                  <c:v>118.00074425804915</c:v>
                </c:pt>
                <c:pt idx="188">
                  <c:v>118.00074425804915</c:v>
                </c:pt>
                <c:pt idx="189">
                  <c:v>119.26826533295622</c:v>
                </c:pt>
                <c:pt idx="190">
                  <c:v>118.81712587388297</c:v>
                </c:pt>
                <c:pt idx="191">
                  <c:v>120.45489051964097</c:v>
                </c:pt>
                <c:pt idx="192">
                  <c:v>121.03701939536475</c:v>
                </c:pt>
                <c:pt idx="193">
                  <c:v>115.33886068977836</c:v>
                </c:pt>
                <c:pt idx="194">
                  <c:v>115.33886068977836</c:v>
                </c:pt>
                <c:pt idx="195">
                  <c:v>115.33886068977836</c:v>
                </c:pt>
                <c:pt idx="196">
                  <c:v>114.18742402365747</c:v>
                </c:pt>
                <c:pt idx="197">
                  <c:v>116.95441667534965</c:v>
                </c:pt>
                <c:pt idx="198">
                  <c:v>116.42811707675283</c:v>
                </c:pt>
                <c:pt idx="199">
                  <c:v>115.37783996467252</c:v>
                </c:pt>
                <c:pt idx="200">
                  <c:v>115.99662603017715</c:v>
                </c:pt>
                <c:pt idx="201">
                  <c:v>115.99662603017715</c:v>
                </c:pt>
                <c:pt idx="202">
                  <c:v>115.99662603017715</c:v>
                </c:pt>
                <c:pt idx="203">
                  <c:v>117.11511687332226</c:v>
                </c:pt>
                <c:pt idx="204">
                  <c:v>116.46548875426083</c:v>
                </c:pt>
                <c:pt idx="205">
                  <c:v>117.37753233801217</c:v>
                </c:pt>
                <c:pt idx="206">
                  <c:v>116.17824484105124</c:v>
                </c:pt>
                <c:pt idx="207">
                  <c:v>116.35916901107947</c:v>
                </c:pt>
                <c:pt idx="208">
                  <c:v>116.35916901107947</c:v>
                </c:pt>
                <c:pt idx="209">
                  <c:v>116.35916901107947</c:v>
                </c:pt>
                <c:pt idx="210">
                  <c:v>116.35916901107947</c:v>
                </c:pt>
                <c:pt idx="211">
                  <c:v>114.81865408374385</c:v>
                </c:pt>
                <c:pt idx="212">
                  <c:v>116.31512878145105</c:v>
                </c:pt>
                <c:pt idx="213">
                  <c:v>116.31747071344572</c:v>
                </c:pt>
                <c:pt idx="214">
                  <c:v>117.4657715723195</c:v>
                </c:pt>
                <c:pt idx="215">
                  <c:v>117.4657715723195</c:v>
                </c:pt>
                <c:pt idx="216">
                  <c:v>117.4657715723195</c:v>
                </c:pt>
                <c:pt idx="217">
                  <c:v>117.70996759996622</c:v>
                </c:pt>
                <c:pt idx="218">
                  <c:v>118.18236306892319</c:v>
                </c:pt>
                <c:pt idx="219">
                  <c:v>119.29228005934212</c:v>
                </c:pt>
                <c:pt idx="220">
                  <c:v>118.55991029209643</c:v>
                </c:pt>
                <c:pt idx="221">
                  <c:v>118.94039485370364</c:v>
                </c:pt>
                <c:pt idx="222">
                  <c:v>118.94039485370364</c:v>
                </c:pt>
                <c:pt idx="223">
                  <c:v>118.94039485370364</c:v>
                </c:pt>
                <c:pt idx="224">
                  <c:v>118.75401279131495</c:v>
                </c:pt>
                <c:pt idx="225">
                  <c:v>117.71270646958708</c:v>
                </c:pt>
                <c:pt idx="226">
                  <c:v>118.6042283780632</c:v>
                </c:pt>
                <c:pt idx="227">
                  <c:v>118.21405853837638</c:v>
                </c:pt>
                <c:pt idx="228">
                  <c:v>120.05811166847765</c:v>
                </c:pt>
                <c:pt idx="229">
                  <c:v>120.05811166847765</c:v>
                </c:pt>
                <c:pt idx="230">
                  <c:v>120.05811166847765</c:v>
                </c:pt>
                <c:pt idx="231">
                  <c:v>119.34824826463827</c:v>
                </c:pt>
                <c:pt idx="232">
                  <c:v>120.86919416700152</c:v>
                </c:pt>
                <c:pt idx="233">
                  <c:v>120.52346149456932</c:v>
                </c:pt>
                <c:pt idx="234">
                  <c:v>120.81141989550611</c:v>
                </c:pt>
                <c:pt idx="235">
                  <c:v>119.88401482562026</c:v>
                </c:pt>
                <c:pt idx="236">
                  <c:v>119.88401482562026</c:v>
                </c:pt>
                <c:pt idx="237">
                  <c:v>119.88401482562026</c:v>
                </c:pt>
                <c:pt idx="238">
                  <c:v>119.06070664820899</c:v>
                </c:pt>
                <c:pt idx="239">
                  <c:v>119.05967461038085</c:v>
                </c:pt>
                <c:pt idx="240">
                  <c:v>118.39412929250823</c:v>
                </c:pt>
                <c:pt idx="241">
                  <c:v>115.83842653924962</c:v>
                </c:pt>
                <c:pt idx="242">
                  <c:v>115.17764447289156</c:v>
                </c:pt>
                <c:pt idx="243">
                  <c:v>115.17764447289156</c:v>
                </c:pt>
                <c:pt idx="244">
                  <c:v>115.17764447289156</c:v>
                </c:pt>
                <c:pt idx="245">
                  <c:v>114.3903583850592</c:v>
                </c:pt>
                <c:pt idx="246">
                  <c:v>114.73898870216273</c:v>
                </c:pt>
                <c:pt idx="247">
                  <c:v>116.08827892806984</c:v>
                </c:pt>
                <c:pt idx="248">
                  <c:v>115.15668616622746</c:v>
                </c:pt>
                <c:pt idx="249">
                  <c:v>116.18443706802013</c:v>
                </c:pt>
                <c:pt idx="250">
                  <c:v>116.18443706802013</c:v>
                </c:pt>
                <c:pt idx="251">
                  <c:v>116.18443706802013</c:v>
                </c:pt>
                <c:pt idx="252">
                  <c:v>116.62055243794119</c:v>
                </c:pt>
                <c:pt idx="253">
                  <c:v>118.26202845050426</c:v>
                </c:pt>
                <c:pt idx="254">
                  <c:v>119.08414581503688</c:v>
                </c:pt>
                <c:pt idx="255">
                  <c:v>117.95071027026478</c:v>
                </c:pt>
                <c:pt idx="256">
                  <c:v>117.95071027026478</c:v>
                </c:pt>
                <c:pt idx="257">
                  <c:v>117.95071027026478</c:v>
                </c:pt>
                <c:pt idx="258">
                  <c:v>117.95071027026478</c:v>
                </c:pt>
                <c:pt idx="259">
                  <c:v>118.27812427124719</c:v>
                </c:pt>
                <c:pt idx="260">
                  <c:v>117.62381228819642</c:v>
                </c:pt>
                <c:pt idx="261">
                  <c:v>118.37658464942952</c:v>
                </c:pt>
                <c:pt idx="262">
                  <c:v>118.5388527510257</c:v>
                </c:pt>
                <c:pt idx="263">
                  <c:v>119.10911319172571</c:v>
                </c:pt>
                <c:pt idx="264">
                  <c:v>119.10911319172571</c:v>
                </c:pt>
                <c:pt idx="265">
                  <c:v>119.10911319172571</c:v>
                </c:pt>
                <c:pt idx="266">
                  <c:v>119.76977617679589</c:v>
                </c:pt>
                <c:pt idx="267">
                  <c:v>121.06631339217921</c:v>
                </c:pt>
                <c:pt idx="268">
                  <c:v>121.20649191487659</c:v>
                </c:pt>
                <c:pt idx="269">
                  <c:v>120.93663386969517</c:v>
                </c:pt>
                <c:pt idx="270">
                  <c:v>120.9038269748886</c:v>
                </c:pt>
                <c:pt idx="271">
                  <c:v>120.9038269748886</c:v>
                </c:pt>
                <c:pt idx="272">
                  <c:v>120.9038269748886</c:v>
                </c:pt>
                <c:pt idx="273">
                  <c:v>120.60070555663047</c:v>
                </c:pt>
                <c:pt idx="274">
                  <c:v>119.98664304887778</c:v>
                </c:pt>
                <c:pt idx="275">
                  <c:v>120.57760378678482</c:v>
                </c:pt>
                <c:pt idx="276">
                  <c:v>120.82003344199487</c:v>
                </c:pt>
                <c:pt idx="277">
                  <c:v>120.76825292865527</c:v>
                </c:pt>
                <c:pt idx="278">
                  <c:v>120.76825292865527</c:v>
                </c:pt>
                <c:pt idx="279">
                  <c:v>120.76825292865527</c:v>
                </c:pt>
                <c:pt idx="280">
                  <c:v>120.81112219228635</c:v>
                </c:pt>
                <c:pt idx="281">
                  <c:v>120.8747314468871</c:v>
                </c:pt>
                <c:pt idx="282">
                  <c:v>120.68699979656931</c:v>
                </c:pt>
                <c:pt idx="283">
                  <c:v>120.70015827887828</c:v>
                </c:pt>
                <c:pt idx="284">
                  <c:v>121.18551376133118</c:v>
                </c:pt>
                <c:pt idx="285">
                  <c:v>121.18551376133118</c:v>
                </c:pt>
                <c:pt idx="286">
                  <c:v>121.18551376133118</c:v>
                </c:pt>
                <c:pt idx="287">
                  <c:v>120.61533270815643</c:v>
                </c:pt>
                <c:pt idx="288">
                  <c:v>121.36665624705383</c:v>
                </c:pt>
                <c:pt idx="289">
                  <c:v>121.41571773765386</c:v>
                </c:pt>
                <c:pt idx="290">
                  <c:v>120.95961655825295</c:v>
                </c:pt>
                <c:pt idx="291">
                  <c:v>121.49050078643253</c:v>
                </c:pt>
                <c:pt idx="292">
                  <c:v>121.49050078643253</c:v>
                </c:pt>
                <c:pt idx="293">
                  <c:v>121.49050078643253</c:v>
                </c:pt>
                <c:pt idx="294">
                  <c:v>123.23325543432404</c:v>
                </c:pt>
                <c:pt idx="295">
                  <c:v>123.41610475183941</c:v>
                </c:pt>
                <c:pt idx="296">
                  <c:v>124.76132636707783</c:v>
                </c:pt>
                <c:pt idx="297">
                  <c:v>123.09916990418903</c:v>
                </c:pt>
                <c:pt idx="298">
                  <c:v>120.47664270155732</c:v>
                </c:pt>
                <c:pt idx="299">
                  <c:v>120.47664270155732</c:v>
                </c:pt>
                <c:pt idx="300">
                  <c:v>120.47664270155732</c:v>
                </c:pt>
                <c:pt idx="301">
                  <c:v>121.37767126618124</c:v>
                </c:pt>
                <c:pt idx="302">
                  <c:v>121.09663942682188</c:v>
                </c:pt>
                <c:pt idx="303">
                  <c:v>121.16507147358111</c:v>
                </c:pt>
                <c:pt idx="304">
                  <c:v>120.1465096778353</c:v>
                </c:pt>
                <c:pt idx="305">
                  <c:v>120.15978724143213</c:v>
                </c:pt>
                <c:pt idx="306">
                  <c:v>120.15978724143213</c:v>
                </c:pt>
                <c:pt idx="307">
                  <c:v>120.15978724143213</c:v>
                </c:pt>
                <c:pt idx="308">
                  <c:v>120.15978724143213</c:v>
                </c:pt>
                <c:pt idx="309">
                  <c:v>119.82030633661282</c:v>
                </c:pt>
                <c:pt idx="310">
                  <c:v>119.2411346462043</c:v>
                </c:pt>
                <c:pt idx="311">
                  <c:v>119.91009362766238</c:v>
                </c:pt>
                <c:pt idx="312">
                  <c:v>119.19219223689217</c:v>
                </c:pt>
                <c:pt idx="313">
                  <c:v>119.19219223689217</c:v>
                </c:pt>
                <c:pt idx="314">
                  <c:v>119.19219223689217</c:v>
                </c:pt>
                <c:pt idx="315">
                  <c:v>119.27326674704634</c:v>
                </c:pt>
                <c:pt idx="316">
                  <c:v>119.56223733892996</c:v>
                </c:pt>
                <c:pt idx="317">
                  <c:v>117.95614831574385</c:v>
                </c:pt>
                <c:pt idx="318">
                  <c:v>117.97248229906252</c:v>
                </c:pt>
                <c:pt idx="319">
                  <c:v>115.87238455317207</c:v>
                </c:pt>
                <c:pt idx="320">
                  <c:v>115.87238455317207</c:v>
                </c:pt>
                <c:pt idx="321">
                  <c:v>115.87238455317207</c:v>
                </c:pt>
                <c:pt idx="322">
                  <c:v>115.7232947807662</c:v>
                </c:pt>
                <c:pt idx="323">
                  <c:v>115.12850359476619</c:v>
                </c:pt>
                <c:pt idx="324">
                  <c:v>114.18250199709223</c:v>
                </c:pt>
                <c:pt idx="325">
                  <c:v>114.32256143850175</c:v>
                </c:pt>
                <c:pt idx="326">
                  <c:v>115.4533176542969</c:v>
                </c:pt>
                <c:pt idx="327">
                  <c:v>115.4533176542969</c:v>
                </c:pt>
                <c:pt idx="328">
                  <c:v>115.4533176542969</c:v>
                </c:pt>
                <c:pt idx="329">
                  <c:v>115.94597678907212</c:v>
                </c:pt>
                <c:pt idx="330">
                  <c:v>116.73473154612148</c:v>
                </c:pt>
                <c:pt idx="331">
                  <c:v>117.63121517492527</c:v>
                </c:pt>
                <c:pt idx="332">
                  <c:v>116.15615526215231</c:v>
                </c:pt>
                <c:pt idx="333">
                  <c:v>116.15615526215231</c:v>
                </c:pt>
                <c:pt idx="334">
                  <c:v>116.15615526215231</c:v>
                </c:pt>
                <c:pt idx="335">
                  <c:v>116.15615526215231</c:v>
                </c:pt>
                <c:pt idx="336">
                  <c:v>115.64176379234191</c:v>
                </c:pt>
                <c:pt idx="337">
                  <c:v>114.14120063708472</c:v>
                </c:pt>
                <c:pt idx="338">
                  <c:v>112.52183405030175</c:v>
                </c:pt>
                <c:pt idx="339">
                  <c:v>113.62246270026728</c:v>
                </c:pt>
                <c:pt idx="340">
                  <c:v>113.68517884520905</c:v>
                </c:pt>
                <c:pt idx="341">
                  <c:v>113.68517884520905</c:v>
                </c:pt>
                <c:pt idx="342">
                  <c:v>113.68517884520905</c:v>
                </c:pt>
                <c:pt idx="343">
                  <c:v>112.40979840530295</c:v>
                </c:pt>
                <c:pt idx="344">
                  <c:v>113.10749567089889</c:v>
                </c:pt>
                <c:pt idx="345">
                  <c:v>113.57580268230586</c:v>
                </c:pt>
                <c:pt idx="346">
                  <c:v>113.66108473129788</c:v>
                </c:pt>
                <c:pt idx="347">
                  <c:v>113.66108473129788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00-42D9-9EB3-38EB400FF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8747136"/>
        <c:axId val="228748672"/>
      </c:lineChart>
      <c:lineChart>
        <c:grouping val="standard"/>
        <c:varyColors val="0"/>
        <c:ser>
          <c:idx val="0"/>
          <c:order val="1"/>
          <c:tx>
            <c:strRef>
              <c:f>'Figure 20 data'!$H$3</c:f>
              <c:strCache>
                <c:ptCount val="1"/>
                <c:pt idx="0">
                  <c:v>Brent oil (Right scale)</c:v>
                </c:pt>
              </c:strCache>
            </c:strRef>
          </c:tx>
          <c:spPr>
            <a:ln w="22225">
              <a:solidFill>
                <a:srgbClr val="DA8F32"/>
              </a:solidFill>
              <a:prstDash val="solid"/>
            </a:ln>
          </c:spPr>
          <c:marker>
            <c:symbol val="none"/>
          </c:marker>
          <c:cat>
            <c:numRef>
              <c:f>'Figure 20 data'!$F$4:$F$4000</c:f>
              <c:numCache>
                <c:formatCode>m/d/yyyy</c:formatCode>
                <c:ptCount val="3997"/>
                <c:pt idx="0">
                  <c:v>45859</c:v>
                </c:pt>
                <c:pt idx="1">
                  <c:v>45860</c:v>
                </c:pt>
                <c:pt idx="2">
                  <c:v>45861</c:v>
                </c:pt>
                <c:pt idx="3">
                  <c:v>45862</c:v>
                </c:pt>
                <c:pt idx="4">
                  <c:v>45863</c:v>
                </c:pt>
                <c:pt idx="5">
                  <c:v>45864</c:v>
                </c:pt>
                <c:pt idx="6">
                  <c:v>45865</c:v>
                </c:pt>
                <c:pt idx="7">
                  <c:v>45866</c:v>
                </c:pt>
                <c:pt idx="8">
                  <c:v>45867</c:v>
                </c:pt>
                <c:pt idx="9">
                  <c:v>45868</c:v>
                </c:pt>
                <c:pt idx="10">
                  <c:v>45869</c:v>
                </c:pt>
                <c:pt idx="11">
                  <c:v>45870</c:v>
                </c:pt>
                <c:pt idx="12">
                  <c:v>45871</c:v>
                </c:pt>
                <c:pt idx="13">
                  <c:v>45872</c:v>
                </c:pt>
                <c:pt idx="14">
                  <c:v>45873</c:v>
                </c:pt>
                <c:pt idx="15">
                  <c:v>45874</c:v>
                </c:pt>
                <c:pt idx="16">
                  <c:v>45875</c:v>
                </c:pt>
                <c:pt idx="17">
                  <c:v>45876</c:v>
                </c:pt>
                <c:pt idx="18">
                  <c:v>45877</c:v>
                </c:pt>
                <c:pt idx="19">
                  <c:v>45878</c:v>
                </c:pt>
                <c:pt idx="20">
                  <c:v>45879</c:v>
                </c:pt>
                <c:pt idx="21">
                  <c:v>45880</c:v>
                </c:pt>
                <c:pt idx="22">
                  <c:v>45881</c:v>
                </c:pt>
                <c:pt idx="23">
                  <c:v>45882</c:v>
                </c:pt>
                <c:pt idx="24">
                  <c:v>45883</c:v>
                </c:pt>
                <c:pt idx="25">
                  <c:v>45884</c:v>
                </c:pt>
                <c:pt idx="26">
                  <c:v>45885</c:v>
                </c:pt>
                <c:pt idx="27">
                  <c:v>45886</c:v>
                </c:pt>
                <c:pt idx="28">
                  <c:v>45887</c:v>
                </c:pt>
                <c:pt idx="29">
                  <c:v>45888</c:v>
                </c:pt>
                <c:pt idx="30">
                  <c:v>45889</c:v>
                </c:pt>
                <c:pt idx="31">
                  <c:v>45890</c:v>
                </c:pt>
                <c:pt idx="32">
                  <c:v>45891</c:v>
                </c:pt>
                <c:pt idx="33">
                  <c:v>45892</c:v>
                </c:pt>
                <c:pt idx="34">
                  <c:v>45893</c:v>
                </c:pt>
                <c:pt idx="35">
                  <c:v>45894</c:v>
                </c:pt>
                <c:pt idx="36">
                  <c:v>45895</c:v>
                </c:pt>
                <c:pt idx="37">
                  <c:v>45896</c:v>
                </c:pt>
                <c:pt idx="38">
                  <c:v>45897</c:v>
                </c:pt>
                <c:pt idx="39">
                  <c:v>45898</c:v>
                </c:pt>
                <c:pt idx="40">
                  <c:v>45899</c:v>
                </c:pt>
                <c:pt idx="41">
                  <c:v>45900</c:v>
                </c:pt>
                <c:pt idx="42">
                  <c:v>45901</c:v>
                </c:pt>
                <c:pt idx="43">
                  <c:v>45902</c:v>
                </c:pt>
                <c:pt idx="44">
                  <c:v>45903</c:v>
                </c:pt>
                <c:pt idx="45">
                  <c:v>45904</c:v>
                </c:pt>
                <c:pt idx="46">
                  <c:v>45905</c:v>
                </c:pt>
                <c:pt idx="47">
                  <c:v>45906</c:v>
                </c:pt>
                <c:pt idx="48">
                  <c:v>45907</c:v>
                </c:pt>
                <c:pt idx="49">
                  <c:v>45908</c:v>
                </c:pt>
                <c:pt idx="50">
                  <c:v>45909</c:v>
                </c:pt>
                <c:pt idx="51">
                  <c:v>45910</c:v>
                </c:pt>
                <c:pt idx="52">
                  <c:v>45911</c:v>
                </c:pt>
                <c:pt idx="53">
                  <c:v>45912</c:v>
                </c:pt>
                <c:pt idx="54">
                  <c:v>45913</c:v>
                </c:pt>
                <c:pt idx="55">
                  <c:v>45914</c:v>
                </c:pt>
                <c:pt idx="56">
                  <c:v>45915</c:v>
                </c:pt>
                <c:pt idx="57">
                  <c:v>45916</c:v>
                </c:pt>
                <c:pt idx="58">
                  <c:v>45917</c:v>
                </c:pt>
                <c:pt idx="59">
                  <c:v>45918</c:v>
                </c:pt>
                <c:pt idx="60">
                  <c:v>45919</c:v>
                </c:pt>
                <c:pt idx="61">
                  <c:v>45920</c:v>
                </c:pt>
                <c:pt idx="62">
                  <c:v>45921</c:v>
                </c:pt>
                <c:pt idx="63">
                  <c:v>45922</c:v>
                </c:pt>
                <c:pt idx="64">
                  <c:v>45923</c:v>
                </c:pt>
                <c:pt idx="65">
                  <c:v>45924</c:v>
                </c:pt>
                <c:pt idx="66">
                  <c:v>45925</c:v>
                </c:pt>
                <c:pt idx="67">
                  <c:v>45926</c:v>
                </c:pt>
                <c:pt idx="68">
                  <c:v>45927</c:v>
                </c:pt>
                <c:pt idx="69">
                  <c:v>45928</c:v>
                </c:pt>
                <c:pt idx="70">
                  <c:v>45929</c:v>
                </c:pt>
                <c:pt idx="71">
                  <c:v>45930</c:v>
                </c:pt>
                <c:pt idx="72">
                  <c:v>45931</c:v>
                </c:pt>
                <c:pt idx="73">
                  <c:v>45932</c:v>
                </c:pt>
                <c:pt idx="74">
                  <c:v>45933</c:v>
                </c:pt>
                <c:pt idx="75">
                  <c:v>45934</c:v>
                </c:pt>
                <c:pt idx="76">
                  <c:v>45935</c:v>
                </c:pt>
                <c:pt idx="77">
                  <c:v>45936</c:v>
                </c:pt>
                <c:pt idx="78">
                  <c:v>45937</c:v>
                </c:pt>
                <c:pt idx="79">
                  <c:v>45938</c:v>
                </c:pt>
                <c:pt idx="80">
                  <c:v>45939</c:v>
                </c:pt>
                <c:pt idx="81">
                  <c:v>45940</c:v>
                </c:pt>
                <c:pt idx="82">
                  <c:v>45941</c:v>
                </c:pt>
                <c:pt idx="83">
                  <c:v>45942</c:v>
                </c:pt>
                <c:pt idx="84">
                  <c:v>45943</c:v>
                </c:pt>
                <c:pt idx="85">
                  <c:v>45944</c:v>
                </c:pt>
                <c:pt idx="86">
                  <c:v>45945</c:v>
                </c:pt>
                <c:pt idx="87">
                  <c:v>45946</c:v>
                </c:pt>
                <c:pt idx="88">
                  <c:v>45947</c:v>
                </c:pt>
                <c:pt idx="89">
                  <c:v>45948</c:v>
                </c:pt>
                <c:pt idx="90">
                  <c:v>45949</c:v>
                </c:pt>
                <c:pt idx="91">
                  <c:v>45950</c:v>
                </c:pt>
                <c:pt idx="92">
                  <c:v>45951</c:v>
                </c:pt>
                <c:pt idx="93">
                  <c:v>45952</c:v>
                </c:pt>
                <c:pt idx="94">
                  <c:v>45953</c:v>
                </c:pt>
                <c:pt idx="95">
                  <c:v>45954</c:v>
                </c:pt>
                <c:pt idx="96">
                  <c:v>45955</c:v>
                </c:pt>
                <c:pt idx="97">
                  <c:v>45956</c:v>
                </c:pt>
                <c:pt idx="98">
                  <c:v>45957</c:v>
                </c:pt>
                <c:pt idx="99">
                  <c:v>45958</c:v>
                </c:pt>
                <c:pt idx="100">
                  <c:v>45959</c:v>
                </c:pt>
                <c:pt idx="101">
                  <c:v>45960</c:v>
                </c:pt>
                <c:pt idx="102">
                  <c:v>45961</c:v>
                </c:pt>
                <c:pt idx="103">
                  <c:v>45962</c:v>
                </c:pt>
                <c:pt idx="104">
                  <c:v>45963</c:v>
                </c:pt>
                <c:pt idx="105">
                  <c:v>45964</c:v>
                </c:pt>
                <c:pt idx="106">
                  <c:v>45965</c:v>
                </c:pt>
                <c:pt idx="107">
                  <c:v>45966</c:v>
                </c:pt>
                <c:pt idx="108">
                  <c:v>45967</c:v>
                </c:pt>
                <c:pt idx="109">
                  <c:v>45968</c:v>
                </c:pt>
                <c:pt idx="110">
                  <c:v>45969</c:v>
                </c:pt>
                <c:pt idx="111">
                  <c:v>45970</c:v>
                </c:pt>
                <c:pt idx="112">
                  <c:v>45971</c:v>
                </c:pt>
                <c:pt idx="113">
                  <c:v>45972</c:v>
                </c:pt>
                <c:pt idx="114">
                  <c:v>45973</c:v>
                </c:pt>
                <c:pt idx="115">
                  <c:v>45974</c:v>
                </c:pt>
                <c:pt idx="116">
                  <c:v>45975</c:v>
                </c:pt>
                <c:pt idx="117">
                  <c:v>45976</c:v>
                </c:pt>
                <c:pt idx="118">
                  <c:v>45977</c:v>
                </c:pt>
                <c:pt idx="119">
                  <c:v>45978</c:v>
                </c:pt>
                <c:pt idx="120">
                  <c:v>45979</c:v>
                </c:pt>
                <c:pt idx="121">
                  <c:v>45980</c:v>
                </c:pt>
                <c:pt idx="122">
                  <c:v>45981</c:v>
                </c:pt>
                <c:pt idx="123">
                  <c:v>45982</c:v>
                </c:pt>
                <c:pt idx="124">
                  <c:v>45983</c:v>
                </c:pt>
                <c:pt idx="125">
                  <c:v>45984</c:v>
                </c:pt>
                <c:pt idx="126">
                  <c:v>45985</c:v>
                </c:pt>
                <c:pt idx="127">
                  <c:v>45986</c:v>
                </c:pt>
                <c:pt idx="128">
                  <c:v>45987</c:v>
                </c:pt>
                <c:pt idx="129">
                  <c:v>45988</c:v>
                </c:pt>
                <c:pt idx="130">
                  <c:v>45989</c:v>
                </c:pt>
                <c:pt idx="131">
                  <c:v>45990</c:v>
                </c:pt>
                <c:pt idx="132">
                  <c:v>45991</c:v>
                </c:pt>
                <c:pt idx="133">
                  <c:v>45992</c:v>
                </c:pt>
                <c:pt idx="134">
                  <c:v>45993</c:v>
                </c:pt>
                <c:pt idx="135">
                  <c:v>45994</c:v>
                </c:pt>
                <c:pt idx="136">
                  <c:v>45995</c:v>
                </c:pt>
                <c:pt idx="137">
                  <c:v>45996</c:v>
                </c:pt>
                <c:pt idx="138">
                  <c:v>45997</c:v>
                </c:pt>
                <c:pt idx="139">
                  <c:v>45998</c:v>
                </c:pt>
                <c:pt idx="140">
                  <c:v>45999</c:v>
                </c:pt>
                <c:pt idx="141">
                  <c:v>46000</c:v>
                </c:pt>
                <c:pt idx="142">
                  <c:v>46001</c:v>
                </c:pt>
                <c:pt idx="143">
                  <c:v>46002</c:v>
                </c:pt>
                <c:pt idx="144">
                  <c:v>46003</c:v>
                </c:pt>
                <c:pt idx="145">
                  <c:v>46004</c:v>
                </c:pt>
                <c:pt idx="146">
                  <c:v>46005</c:v>
                </c:pt>
                <c:pt idx="147">
                  <c:v>46006</c:v>
                </c:pt>
                <c:pt idx="148">
                  <c:v>46007</c:v>
                </c:pt>
                <c:pt idx="149">
                  <c:v>46008</c:v>
                </c:pt>
                <c:pt idx="150">
                  <c:v>46009</c:v>
                </c:pt>
                <c:pt idx="151">
                  <c:v>46010</c:v>
                </c:pt>
                <c:pt idx="152">
                  <c:v>46011</c:v>
                </c:pt>
                <c:pt idx="153">
                  <c:v>46012</c:v>
                </c:pt>
                <c:pt idx="154">
                  <c:v>46013</c:v>
                </c:pt>
                <c:pt idx="155">
                  <c:v>46014</c:v>
                </c:pt>
                <c:pt idx="156">
                  <c:v>46015</c:v>
                </c:pt>
                <c:pt idx="157">
                  <c:v>46016</c:v>
                </c:pt>
                <c:pt idx="158">
                  <c:v>46017</c:v>
                </c:pt>
                <c:pt idx="159">
                  <c:v>46018</c:v>
                </c:pt>
                <c:pt idx="160">
                  <c:v>46019</c:v>
                </c:pt>
                <c:pt idx="161">
                  <c:v>46020</c:v>
                </c:pt>
                <c:pt idx="162">
                  <c:v>46021</c:v>
                </c:pt>
                <c:pt idx="163">
                  <c:v>46022</c:v>
                </c:pt>
                <c:pt idx="164">
                  <c:v>46023</c:v>
                </c:pt>
                <c:pt idx="165">
                  <c:v>46024</c:v>
                </c:pt>
                <c:pt idx="166">
                  <c:v>46025</c:v>
                </c:pt>
                <c:pt idx="167">
                  <c:v>46026</c:v>
                </c:pt>
                <c:pt idx="168">
                  <c:v>46027</c:v>
                </c:pt>
                <c:pt idx="169">
                  <c:v>46028</c:v>
                </c:pt>
                <c:pt idx="170">
                  <c:v>46029</c:v>
                </c:pt>
                <c:pt idx="171">
                  <c:v>46030</c:v>
                </c:pt>
                <c:pt idx="172">
                  <c:v>46031</c:v>
                </c:pt>
                <c:pt idx="173">
                  <c:v>46032</c:v>
                </c:pt>
                <c:pt idx="174">
                  <c:v>46033</c:v>
                </c:pt>
                <c:pt idx="175">
                  <c:v>46034</c:v>
                </c:pt>
                <c:pt idx="176">
                  <c:v>46035</c:v>
                </c:pt>
                <c:pt idx="177">
                  <c:v>46036</c:v>
                </c:pt>
                <c:pt idx="178">
                  <c:v>46037</c:v>
                </c:pt>
                <c:pt idx="179">
                  <c:v>46038</c:v>
                </c:pt>
                <c:pt idx="180">
                  <c:v>46039</c:v>
                </c:pt>
                <c:pt idx="181">
                  <c:v>46040</c:v>
                </c:pt>
                <c:pt idx="182">
                  <c:v>46041</c:v>
                </c:pt>
                <c:pt idx="183">
                  <c:v>46042</c:v>
                </c:pt>
                <c:pt idx="184">
                  <c:v>46043</c:v>
                </c:pt>
                <c:pt idx="185">
                  <c:v>46044</c:v>
                </c:pt>
                <c:pt idx="186">
                  <c:v>46045</c:v>
                </c:pt>
                <c:pt idx="187">
                  <c:v>46046</c:v>
                </c:pt>
                <c:pt idx="188">
                  <c:v>46047</c:v>
                </c:pt>
                <c:pt idx="189">
                  <c:v>46048</c:v>
                </c:pt>
                <c:pt idx="190">
                  <c:v>46049</c:v>
                </c:pt>
                <c:pt idx="191">
                  <c:v>46050</c:v>
                </c:pt>
                <c:pt idx="192">
                  <c:v>46051</c:v>
                </c:pt>
                <c:pt idx="193">
                  <c:v>46052</c:v>
                </c:pt>
                <c:pt idx="194">
                  <c:v>46053</c:v>
                </c:pt>
                <c:pt idx="195">
                  <c:v>46054</c:v>
                </c:pt>
                <c:pt idx="196">
                  <c:v>46055</c:v>
                </c:pt>
                <c:pt idx="197">
                  <c:v>46056</c:v>
                </c:pt>
                <c:pt idx="198">
                  <c:v>46057</c:v>
                </c:pt>
                <c:pt idx="199">
                  <c:v>46058</c:v>
                </c:pt>
                <c:pt idx="200">
                  <c:v>46059</c:v>
                </c:pt>
                <c:pt idx="201">
                  <c:v>46060</c:v>
                </c:pt>
                <c:pt idx="202">
                  <c:v>46061</c:v>
                </c:pt>
                <c:pt idx="203">
                  <c:v>46062</c:v>
                </c:pt>
                <c:pt idx="204">
                  <c:v>46063</c:v>
                </c:pt>
                <c:pt idx="205">
                  <c:v>46064</c:v>
                </c:pt>
                <c:pt idx="206">
                  <c:v>46065</c:v>
                </c:pt>
                <c:pt idx="207">
                  <c:v>46066</c:v>
                </c:pt>
                <c:pt idx="208">
                  <c:v>46067</c:v>
                </c:pt>
                <c:pt idx="209">
                  <c:v>46068</c:v>
                </c:pt>
                <c:pt idx="210">
                  <c:v>46069</c:v>
                </c:pt>
                <c:pt idx="211">
                  <c:v>46070</c:v>
                </c:pt>
                <c:pt idx="212">
                  <c:v>46071</c:v>
                </c:pt>
                <c:pt idx="213">
                  <c:v>46072</c:v>
                </c:pt>
                <c:pt idx="214">
                  <c:v>46073</c:v>
                </c:pt>
                <c:pt idx="215">
                  <c:v>46074</c:v>
                </c:pt>
                <c:pt idx="216">
                  <c:v>46075</c:v>
                </c:pt>
                <c:pt idx="217">
                  <c:v>46076</c:v>
                </c:pt>
                <c:pt idx="218">
                  <c:v>46077</c:v>
                </c:pt>
                <c:pt idx="219">
                  <c:v>46078</c:v>
                </c:pt>
                <c:pt idx="220">
                  <c:v>46079</c:v>
                </c:pt>
                <c:pt idx="221">
                  <c:v>46080</c:v>
                </c:pt>
                <c:pt idx="222">
                  <c:v>46081</c:v>
                </c:pt>
                <c:pt idx="223">
                  <c:v>46082</c:v>
                </c:pt>
                <c:pt idx="224">
                  <c:v>46083</c:v>
                </c:pt>
                <c:pt idx="225">
                  <c:v>46084</c:v>
                </c:pt>
                <c:pt idx="226">
                  <c:v>46085</c:v>
                </c:pt>
                <c:pt idx="227">
                  <c:v>46086</c:v>
                </c:pt>
                <c:pt idx="228">
                  <c:v>46087</c:v>
                </c:pt>
                <c:pt idx="229">
                  <c:v>46088</c:v>
                </c:pt>
                <c:pt idx="230">
                  <c:v>46089</c:v>
                </c:pt>
                <c:pt idx="231">
                  <c:v>46090</c:v>
                </c:pt>
                <c:pt idx="232">
                  <c:v>46091</c:v>
                </c:pt>
                <c:pt idx="233">
                  <c:v>46092</c:v>
                </c:pt>
                <c:pt idx="234">
                  <c:v>46093</c:v>
                </c:pt>
                <c:pt idx="235">
                  <c:v>46094</c:v>
                </c:pt>
                <c:pt idx="236">
                  <c:v>46095</c:v>
                </c:pt>
                <c:pt idx="237">
                  <c:v>46096</c:v>
                </c:pt>
                <c:pt idx="238">
                  <c:v>46097</c:v>
                </c:pt>
                <c:pt idx="239">
                  <c:v>46098</c:v>
                </c:pt>
                <c:pt idx="240">
                  <c:v>46099</c:v>
                </c:pt>
                <c:pt idx="241">
                  <c:v>46100</c:v>
                </c:pt>
                <c:pt idx="242">
                  <c:v>46101</c:v>
                </c:pt>
                <c:pt idx="243">
                  <c:v>46102</c:v>
                </c:pt>
                <c:pt idx="244">
                  <c:v>46103</c:v>
                </c:pt>
                <c:pt idx="245">
                  <c:v>46104</c:v>
                </c:pt>
                <c:pt idx="246">
                  <c:v>46105</c:v>
                </c:pt>
                <c:pt idx="247">
                  <c:v>46106</c:v>
                </c:pt>
                <c:pt idx="248">
                  <c:v>46107</c:v>
                </c:pt>
                <c:pt idx="249">
                  <c:v>46108</c:v>
                </c:pt>
                <c:pt idx="250">
                  <c:v>46109</c:v>
                </c:pt>
                <c:pt idx="251">
                  <c:v>46110</c:v>
                </c:pt>
                <c:pt idx="252">
                  <c:v>46111</c:v>
                </c:pt>
                <c:pt idx="253">
                  <c:v>46112</c:v>
                </c:pt>
                <c:pt idx="254">
                  <c:v>46113</c:v>
                </c:pt>
                <c:pt idx="255">
                  <c:v>46114</c:v>
                </c:pt>
                <c:pt idx="256">
                  <c:v>46115</c:v>
                </c:pt>
                <c:pt idx="257">
                  <c:v>46116</c:v>
                </c:pt>
                <c:pt idx="258">
                  <c:v>46117</c:v>
                </c:pt>
                <c:pt idx="259">
                  <c:v>46118</c:v>
                </c:pt>
                <c:pt idx="260">
                  <c:v>46119</c:v>
                </c:pt>
                <c:pt idx="261">
                  <c:v>46120</c:v>
                </c:pt>
                <c:pt idx="262">
                  <c:v>46121</c:v>
                </c:pt>
                <c:pt idx="263">
                  <c:v>46122</c:v>
                </c:pt>
                <c:pt idx="264">
                  <c:v>46123</c:v>
                </c:pt>
                <c:pt idx="265">
                  <c:v>46124</c:v>
                </c:pt>
                <c:pt idx="266">
                  <c:v>46125</c:v>
                </c:pt>
                <c:pt idx="267">
                  <c:v>46126</c:v>
                </c:pt>
                <c:pt idx="268">
                  <c:v>46127</c:v>
                </c:pt>
                <c:pt idx="269">
                  <c:v>46128</c:v>
                </c:pt>
                <c:pt idx="270">
                  <c:v>46129</c:v>
                </c:pt>
                <c:pt idx="271">
                  <c:v>46130</c:v>
                </c:pt>
                <c:pt idx="272">
                  <c:v>46131</c:v>
                </c:pt>
                <c:pt idx="273">
                  <c:v>46132</c:v>
                </c:pt>
                <c:pt idx="274">
                  <c:v>46133</c:v>
                </c:pt>
                <c:pt idx="275">
                  <c:v>46134</c:v>
                </c:pt>
                <c:pt idx="276">
                  <c:v>46135</c:v>
                </c:pt>
                <c:pt idx="277">
                  <c:v>46136</c:v>
                </c:pt>
                <c:pt idx="278">
                  <c:v>46137</c:v>
                </c:pt>
                <c:pt idx="279">
                  <c:v>46138</c:v>
                </c:pt>
                <c:pt idx="280">
                  <c:v>46139</c:v>
                </c:pt>
                <c:pt idx="281">
                  <c:v>46140</c:v>
                </c:pt>
                <c:pt idx="282">
                  <c:v>46141</c:v>
                </c:pt>
                <c:pt idx="283">
                  <c:v>46142</c:v>
                </c:pt>
                <c:pt idx="284">
                  <c:v>46143</c:v>
                </c:pt>
                <c:pt idx="285">
                  <c:v>46144</c:v>
                </c:pt>
                <c:pt idx="286">
                  <c:v>46145</c:v>
                </c:pt>
                <c:pt idx="287">
                  <c:v>46146</c:v>
                </c:pt>
                <c:pt idx="288">
                  <c:v>46147</c:v>
                </c:pt>
                <c:pt idx="289">
                  <c:v>46148</c:v>
                </c:pt>
                <c:pt idx="290">
                  <c:v>46149</c:v>
                </c:pt>
                <c:pt idx="291">
                  <c:v>46150</c:v>
                </c:pt>
                <c:pt idx="292">
                  <c:v>46151</c:v>
                </c:pt>
                <c:pt idx="293">
                  <c:v>46152</c:v>
                </c:pt>
                <c:pt idx="294">
                  <c:v>46153</c:v>
                </c:pt>
                <c:pt idx="295">
                  <c:v>46154</c:v>
                </c:pt>
                <c:pt idx="296">
                  <c:v>46155</c:v>
                </c:pt>
                <c:pt idx="297">
                  <c:v>46156</c:v>
                </c:pt>
                <c:pt idx="298">
                  <c:v>46157</c:v>
                </c:pt>
                <c:pt idx="299">
                  <c:v>46158</c:v>
                </c:pt>
                <c:pt idx="300">
                  <c:v>46159</c:v>
                </c:pt>
                <c:pt idx="301">
                  <c:v>46160</c:v>
                </c:pt>
                <c:pt idx="302">
                  <c:v>46161</c:v>
                </c:pt>
                <c:pt idx="303">
                  <c:v>46162</c:v>
                </c:pt>
                <c:pt idx="304">
                  <c:v>46163</c:v>
                </c:pt>
                <c:pt idx="305">
                  <c:v>46164</c:v>
                </c:pt>
                <c:pt idx="306">
                  <c:v>46165</c:v>
                </c:pt>
                <c:pt idx="307">
                  <c:v>46166</c:v>
                </c:pt>
                <c:pt idx="308">
                  <c:v>46167</c:v>
                </c:pt>
                <c:pt idx="309">
                  <c:v>46168</c:v>
                </c:pt>
                <c:pt idx="310">
                  <c:v>46169</c:v>
                </c:pt>
                <c:pt idx="311">
                  <c:v>46170</c:v>
                </c:pt>
                <c:pt idx="312">
                  <c:v>46171</c:v>
                </c:pt>
                <c:pt idx="313">
                  <c:v>46172</c:v>
                </c:pt>
                <c:pt idx="314">
                  <c:v>46173</c:v>
                </c:pt>
                <c:pt idx="315">
                  <c:v>46174</c:v>
                </c:pt>
                <c:pt idx="316">
                  <c:v>46175</c:v>
                </c:pt>
                <c:pt idx="317">
                  <c:v>46176</c:v>
                </c:pt>
                <c:pt idx="318">
                  <c:v>46177</c:v>
                </c:pt>
                <c:pt idx="319">
                  <c:v>46178</c:v>
                </c:pt>
                <c:pt idx="320">
                  <c:v>46179</c:v>
                </c:pt>
                <c:pt idx="321">
                  <c:v>46180</c:v>
                </c:pt>
                <c:pt idx="322">
                  <c:v>46181</c:v>
                </c:pt>
                <c:pt idx="323">
                  <c:v>46182</c:v>
                </c:pt>
                <c:pt idx="324">
                  <c:v>46183</c:v>
                </c:pt>
                <c:pt idx="325">
                  <c:v>46184</c:v>
                </c:pt>
                <c:pt idx="326">
                  <c:v>46185</c:v>
                </c:pt>
                <c:pt idx="327">
                  <c:v>46186</c:v>
                </c:pt>
                <c:pt idx="328">
                  <c:v>46187</c:v>
                </c:pt>
                <c:pt idx="329">
                  <c:v>46188</c:v>
                </c:pt>
                <c:pt idx="330">
                  <c:v>46189</c:v>
                </c:pt>
                <c:pt idx="331">
                  <c:v>46190</c:v>
                </c:pt>
                <c:pt idx="332">
                  <c:v>46191</c:v>
                </c:pt>
                <c:pt idx="333">
                  <c:v>46192</c:v>
                </c:pt>
                <c:pt idx="334">
                  <c:v>46193</c:v>
                </c:pt>
                <c:pt idx="335">
                  <c:v>46194</c:v>
                </c:pt>
                <c:pt idx="336">
                  <c:v>46195</c:v>
                </c:pt>
                <c:pt idx="337">
                  <c:v>46196</c:v>
                </c:pt>
                <c:pt idx="338">
                  <c:v>46197</c:v>
                </c:pt>
                <c:pt idx="339">
                  <c:v>46198</c:v>
                </c:pt>
                <c:pt idx="340">
                  <c:v>46199</c:v>
                </c:pt>
                <c:pt idx="341">
                  <c:v>46200</c:v>
                </c:pt>
                <c:pt idx="342">
                  <c:v>46201</c:v>
                </c:pt>
                <c:pt idx="343">
                  <c:v>46202</c:v>
                </c:pt>
                <c:pt idx="344">
                  <c:v>46203</c:v>
                </c:pt>
                <c:pt idx="345">
                  <c:v>46204</c:v>
                </c:pt>
                <c:pt idx="346">
                  <c:v>46205</c:v>
                </c:pt>
                <c:pt idx="347">
                  <c:v>46206</c:v>
                </c:pt>
                <c:pt idx="366">
                  <c:v>1</c:v>
                </c:pt>
                <c:pt idx="367">
                  <c:v>2</c:v>
                </c:pt>
                <c:pt idx="368">
                  <c:v>3</c:v>
                </c:pt>
                <c:pt idx="369">
                  <c:v>4</c:v>
                </c:pt>
                <c:pt idx="370">
                  <c:v>5</c:v>
                </c:pt>
                <c:pt idx="371">
                  <c:v>6</c:v>
                </c:pt>
                <c:pt idx="372">
                  <c:v>7</c:v>
                </c:pt>
                <c:pt idx="373">
                  <c:v>8</c:v>
                </c:pt>
                <c:pt idx="374">
                  <c:v>9</c:v>
                </c:pt>
                <c:pt idx="375">
                  <c:v>10</c:v>
                </c:pt>
                <c:pt idx="376">
                  <c:v>11</c:v>
                </c:pt>
                <c:pt idx="377">
                  <c:v>12</c:v>
                </c:pt>
                <c:pt idx="378">
                  <c:v>13</c:v>
                </c:pt>
                <c:pt idx="379">
                  <c:v>14</c:v>
                </c:pt>
                <c:pt idx="380">
                  <c:v>15</c:v>
                </c:pt>
                <c:pt idx="381">
                  <c:v>16</c:v>
                </c:pt>
                <c:pt idx="382">
                  <c:v>17</c:v>
                </c:pt>
                <c:pt idx="383">
                  <c:v>18</c:v>
                </c:pt>
                <c:pt idx="384">
                  <c:v>19</c:v>
                </c:pt>
                <c:pt idx="385">
                  <c:v>20</c:v>
                </c:pt>
                <c:pt idx="386">
                  <c:v>21</c:v>
                </c:pt>
                <c:pt idx="387">
                  <c:v>22</c:v>
                </c:pt>
                <c:pt idx="388">
                  <c:v>23</c:v>
                </c:pt>
                <c:pt idx="389">
                  <c:v>24</c:v>
                </c:pt>
                <c:pt idx="390">
                  <c:v>25</c:v>
                </c:pt>
                <c:pt idx="391">
                  <c:v>26</c:v>
                </c:pt>
                <c:pt idx="392">
                  <c:v>27</c:v>
                </c:pt>
                <c:pt idx="393">
                  <c:v>28</c:v>
                </c:pt>
                <c:pt idx="394">
                  <c:v>29</c:v>
                </c:pt>
                <c:pt idx="395">
                  <c:v>30</c:v>
                </c:pt>
                <c:pt idx="396">
                  <c:v>31</c:v>
                </c:pt>
                <c:pt idx="397">
                  <c:v>32</c:v>
                </c:pt>
                <c:pt idx="398">
                  <c:v>33</c:v>
                </c:pt>
                <c:pt idx="399">
                  <c:v>34</c:v>
                </c:pt>
                <c:pt idx="400">
                  <c:v>35</c:v>
                </c:pt>
                <c:pt idx="401">
                  <c:v>36</c:v>
                </c:pt>
                <c:pt idx="402">
                  <c:v>37</c:v>
                </c:pt>
                <c:pt idx="403">
                  <c:v>38</c:v>
                </c:pt>
                <c:pt idx="404">
                  <c:v>39</c:v>
                </c:pt>
                <c:pt idx="405">
                  <c:v>40</c:v>
                </c:pt>
                <c:pt idx="406">
                  <c:v>41</c:v>
                </c:pt>
                <c:pt idx="407">
                  <c:v>42</c:v>
                </c:pt>
                <c:pt idx="408">
                  <c:v>43</c:v>
                </c:pt>
                <c:pt idx="409">
                  <c:v>44</c:v>
                </c:pt>
                <c:pt idx="410">
                  <c:v>45</c:v>
                </c:pt>
                <c:pt idx="411">
                  <c:v>46</c:v>
                </c:pt>
                <c:pt idx="412">
                  <c:v>47</c:v>
                </c:pt>
                <c:pt idx="413">
                  <c:v>48</c:v>
                </c:pt>
                <c:pt idx="414">
                  <c:v>49</c:v>
                </c:pt>
                <c:pt idx="415">
                  <c:v>50</c:v>
                </c:pt>
                <c:pt idx="416">
                  <c:v>51</c:v>
                </c:pt>
                <c:pt idx="417">
                  <c:v>52</c:v>
                </c:pt>
                <c:pt idx="418">
                  <c:v>53</c:v>
                </c:pt>
                <c:pt idx="419">
                  <c:v>54</c:v>
                </c:pt>
                <c:pt idx="420">
                  <c:v>55</c:v>
                </c:pt>
                <c:pt idx="421">
                  <c:v>56</c:v>
                </c:pt>
                <c:pt idx="422">
                  <c:v>57</c:v>
                </c:pt>
                <c:pt idx="423">
                  <c:v>58</c:v>
                </c:pt>
                <c:pt idx="424">
                  <c:v>59</c:v>
                </c:pt>
                <c:pt idx="425">
                  <c:v>60</c:v>
                </c:pt>
                <c:pt idx="426">
                  <c:v>61</c:v>
                </c:pt>
                <c:pt idx="427">
                  <c:v>62</c:v>
                </c:pt>
                <c:pt idx="428">
                  <c:v>63</c:v>
                </c:pt>
                <c:pt idx="429">
                  <c:v>64</c:v>
                </c:pt>
                <c:pt idx="430">
                  <c:v>65</c:v>
                </c:pt>
                <c:pt idx="431">
                  <c:v>66</c:v>
                </c:pt>
                <c:pt idx="432">
                  <c:v>67</c:v>
                </c:pt>
                <c:pt idx="433">
                  <c:v>68</c:v>
                </c:pt>
                <c:pt idx="434">
                  <c:v>69</c:v>
                </c:pt>
                <c:pt idx="435">
                  <c:v>70</c:v>
                </c:pt>
                <c:pt idx="436">
                  <c:v>71</c:v>
                </c:pt>
                <c:pt idx="437">
                  <c:v>72</c:v>
                </c:pt>
                <c:pt idx="438">
                  <c:v>73</c:v>
                </c:pt>
                <c:pt idx="439">
                  <c:v>74</c:v>
                </c:pt>
                <c:pt idx="440">
                  <c:v>75</c:v>
                </c:pt>
                <c:pt idx="441">
                  <c:v>76</c:v>
                </c:pt>
                <c:pt idx="442">
                  <c:v>77</c:v>
                </c:pt>
                <c:pt idx="443">
                  <c:v>78</c:v>
                </c:pt>
                <c:pt idx="444">
                  <c:v>79</c:v>
                </c:pt>
                <c:pt idx="445">
                  <c:v>80</c:v>
                </c:pt>
                <c:pt idx="446">
                  <c:v>81</c:v>
                </c:pt>
                <c:pt idx="447">
                  <c:v>82</c:v>
                </c:pt>
                <c:pt idx="448">
                  <c:v>83</c:v>
                </c:pt>
                <c:pt idx="449">
                  <c:v>84</c:v>
                </c:pt>
                <c:pt idx="450">
                  <c:v>85</c:v>
                </c:pt>
                <c:pt idx="451">
                  <c:v>86</c:v>
                </c:pt>
                <c:pt idx="452">
                  <c:v>87</c:v>
                </c:pt>
                <c:pt idx="453">
                  <c:v>88</c:v>
                </c:pt>
                <c:pt idx="454">
                  <c:v>89</c:v>
                </c:pt>
                <c:pt idx="455">
                  <c:v>90</c:v>
                </c:pt>
                <c:pt idx="456">
                  <c:v>91</c:v>
                </c:pt>
                <c:pt idx="457">
                  <c:v>92</c:v>
                </c:pt>
                <c:pt idx="458">
                  <c:v>93</c:v>
                </c:pt>
                <c:pt idx="459">
                  <c:v>94</c:v>
                </c:pt>
                <c:pt idx="460">
                  <c:v>95</c:v>
                </c:pt>
                <c:pt idx="461">
                  <c:v>96</c:v>
                </c:pt>
                <c:pt idx="462">
                  <c:v>97</c:v>
                </c:pt>
                <c:pt idx="463">
                  <c:v>98</c:v>
                </c:pt>
                <c:pt idx="464">
                  <c:v>99</c:v>
                </c:pt>
                <c:pt idx="465">
                  <c:v>100</c:v>
                </c:pt>
                <c:pt idx="466">
                  <c:v>101</c:v>
                </c:pt>
                <c:pt idx="467">
                  <c:v>102</c:v>
                </c:pt>
                <c:pt idx="468">
                  <c:v>103</c:v>
                </c:pt>
                <c:pt idx="469">
                  <c:v>104</c:v>
                </c:pt>
                <c:pt idx="470">
                  <c:v>105</c:v>
                </c:pt>
                <c:pt idx="471">
                  <c:v>106</c:v>
                </c:pt>
                <c:pt idx="472">
                  <c:v>107</c:v>
                </c:pt>
                <c:pt idx="473">
                  <c:v>108</c:v>
                </c:pt>
                <c:pt idx="474">
                  <c:v>109</c:v>
                </c:pt>
                <c:pt idx="475">
                  <c:v>110</c:v>
                </c:pt>
                <c:pt idx="476">
                  <c:v>111</c:v>
                </c:pt>
                <c:pt idx="477">
                  <c:v>112</c:v>
                </c:pt>
                <c:pt idx="478">
                  <c:v>113</c:v>
                </c:pt>
                <c:pt idx="479">
                  <c:v>114</c:v>
                </c:pt>
                <c:pt idx="480">
                  <c:v>115</c:v>
                </c:pt>
                <c:pt idx="481">
                  <c:v>116</c:v>
                </c:pt>
                <c:pt idx="482">
                  <c:v>117</c:v>
                </c:pt>
                <c:pt idx="483">
                  <c:v>118</c:v>
                </c:pt>
                <c:pt idx="484">
                  <c:v>119</c:v>
                </c:pt>
                <c:pt idx="485">
                  <c:v>120</c:v>
                </c:pt>
                <c:pt idx="486">
                  <c:v>121</c:v>
                </c:pt>
                <c:pt idx="487">
                  <c:v>122</c:v>
                </c:pt>
                <c:pt idx="488">
                  <c:v>123</c:v>
                </c:pt>
                <c:pt idx="489">
                  <c:v>124</c:v>
                </c:pt>
                <c:pt idx="490">
                  <c:v>125</c:v>
                </c:pt>
                <c:pt idx="491">
                  <c:v>126</c:v>
                </c:pt>
                <c:pt idx="492">
                  <c:v>127</c:v>
                </c:pt>
                <c:pt idx="493">
                  <c:v>128</c:v>
                </c:pt>
                <c:pt idx="494">
                  <c:v>129</c:v>
                </c:pt>
                <c:pt idx="495">
                  <c:v>130</c:v>
                </c:pt>
                <c:pt idx="496">
                  <c:v>131</c:v>
                </c:pt>
                <c:pt idx="497">
                  <c:v>132</c:v>
                </c:pt>
                <c:pt idx="498">
                  <c:v>133</c:v>
                </c:pt>
                <c:pt idx="499">
                  <c:v>134</c:v>
                </c:pt>
                <c:pt idx="500">
                  <c:v>135</c:v>
                </c:pt>
                <c:pt idx="501">
                  <c:v>136</c:v>
                </c:pt>
                <c:pt idx="502">
                  <c:v>137</c:v>
                </c:pt>
                <c:pt idx="503">
                  <c:v>138</c:v>
                </c:pt>
                <c:pt idx="504">
                  <c:v>139</c:v>
                </c:pt>
                <c:pt idx="505">
                  <c:v>140</c:v>
                </c:pt>
                <c:pt idx="506">
                  <c:v>141</c:v>
                </c:pt>
                <c:pt idx="507">
                  <c:v>142</c:v>
                </c:pt>
                <c:pt idx="508">
                  <c:v>143</c:v>
                </c:pt>
                <c:pt idx="509">
                  <c:v>144</c:v>
                </c:pt>
                <c:pt idx="510">
                  <c:v>145</c:v>
                </c:pt>
                <c:pt idx="511">
                  <c:v>146</c:v>
                </c:pt>
                <c:pt idx="512">
                  <c:v>147</c:v>
                </c:pt>
                <c:pt idx="513">
                  <c:v>148</c:v>
                </c:pt>
                <c:pt idx="514">
                  <c:v>149</c:v>
                </c:pt>
                <c:pt idx="515">
                  <c:v>150</c:v>
                </c:pt>
                <c:pt idx="516">
                  <c:v>151</c:v>
                </c:pt>
                <c:pt idx="517">
                  <c:v>152</c:v>
                </c:pt>
                <c:pt idx="518">
                  <c:v>153</c:v>
                </c:pt>
                <c:pt idx="519">
                  <c:v>154</c:v>
                </c:pt>
                <c:pt idx="520">
                  <c:v>155</c:v>
                </c:pt>
                <c:pt idx="521">
                  <c:v>156</c:v>
                </c:pt>
                <c:pt idx="522">
                  <c:v>157</c:v>
                </c:pt>
                <c:pt idx="523">
                  <c:v>158</c:v>
                </c:pt>
                <c:pt idx="524">
                  <c:v>159</c:v>
                </c:pt>
                <c:pt idx="525">
                  <c:v>160</c:v>
                </c:pt>
                <c:pt idx="526">
                  <c:v>161</c:v>
                </c:pt>
                <c:pt idx="527">
                  <c:v>162</c:v>
                </c:pt>
                <c:pt idx="528">
                  <c:v>163</c:v>
                </c:pt>
                <c:pt idx="529">
                  <c:v>164</c:v>
                </c:pt>
                <c:pt idx="530">
                  <c:v>165</c:v>
                </c:pt>
                <c:pt idx="531">
                  <c:v>166</c:v>
                </c:pt>
                <c:pt idx="532">
                  <c:v>167</c:v>
                </c:pt>
                <c:pt idx="533">
                  <c:v>168</c:v>
                </c:pt>
                <c:pt idx="534">
                  <c:v>169</c:v>
                </c:pt>
                <c:pt idx="535">
                  <c:v>170</c:v>
                </c:pt>
                <c:pt idx="536">
                  <c:v>171</c:v>
                </c:pt>
                <c:pt idx="537">
                  <c:v>172</c:v>
                </c:pt>
                <c:pt idx="538">
                  <c:v>173</c:v>
                </c:pt>
                <c:pt idx="539">
                  <c:v>174</c:v>
                </c:pt>
                <c:pt idx="540">
                  <c:v>175</c:v>
                </c:pt>
                <c:pt idx="541">
                  <c:v>176</c:v>
                </c:pt>
                <c:pt idx="542">
                  <c:v>177</c:v>
                </c:pt>
                <c:pt idx="543">
                  <c:v>178</c:v>
                </c:pt>
                <c:pt idx="544">
                  <c:v>179</c:v>
                </c:pt>
                <c:pt idx="545">
                  <c:v>180</c:v>
                </c:pt>
                <c:pt idx="546">
                  <c:v>181</c:v>
                </c:pt>
                <c:pt idx="547">
                  <c:v>182</c:v>
                </c:pt>
                <c:pt idx="548">
                  <c:v>183</c:v>
                </c:pt>
                <c:pt idx="549">
                  <c:v>184</c:v>
                </c:pt>
                <c:pt idx="550">
                  <c:v>185</c:v>
                </c:pt>
                <c:pt idx="551">
                  <c:v>186</c:v>
                </c:pt>
                <c:pt idx="552">
                  <c:v>187</c:v>
                </c:pt>
                <c:pt idx="553">
                  <c:v>188</c:v>
                </c:pt>
                <c:pt idx="554">
                  <c:v>189</c:v>
                </c:pt>
                <c:pt idx="555">
                  <c:v>190</c:v>
                </c:pt>
                <c:pt idx="556">
                  <c:v>191</c:v>
                </c:pt>
                <c:pt idx="557">
                  <c:v>192</c:v>
                </c:pt>
                <c:pt idx="558">
                  <c:v>193</c:v>
                </c:pt>
                <c:pt idx="559">
                  <c:v>194</c:v>
                </c:pt>
                <c:pt idx="560">
                  <c:v>195</c:v>
                </c:pt>
                <c:pt idx="561">
                  <c:v>196</c:v>
                </c:pt>
                <c:pt idx="562">
                  <c:v>197</c:v>
                </c:pt>
                <c:pt idx="563">
                  <c:v>198</c:v>
                </c:pt>
                <c:pt idx="564">
                  <c:v>199</c:v>
                </c:pt>
                <c:pt idx="565">
                  <c:v>200</c:v>
                </c:pt>
                <c:pt idx="566">
                  <c:v>201</c:v>
                </c:pt>
                <c:pt idx="567">
                  <c:v>202</c:v>
                </c:pt>
                <c:pt idx="568">
                  <c:v>203</c:v>
                </c:pt>
                <c:pt idx="569">
                  <c:v>204</c:v>
                </c:pt>
                <c:pt idx="570">
                  <c:v>205</c:v>
                </c:pt>
                <c:pt idx="571">
                  <c:v>206</c:v>
                </c:pt>
                <c:pt idx="572">
                  <c:v>207</c:v>
                </c:pt>
                <c:pt idx="573">
                  <c:v>208</c:v>
                </c:pt>
                <c:pt idx="574">
                  <c:v>209</c:v>
                </c:pt>
                <c:pt idx="575">
                  <c:v>210</c:v>
                </c:pt>
                <c:pt idx="576">
                  <c:v>211</c:v>
                </c:pt>
                <c:pt idx="577">
                  <c:v>212</c:v>
                </c:pt>
                <c:pt idx="578">
                  <c:v>213</c:v>
                </c:pt>
                <c:pt idx="579">
                  <c:v>214</c:v>
                </c:pt>
                <c:pt idx="580">
                  <c:v>215</c:v>
                </c:pt>
                <c:pt idx="581">
                  <c:v>216</c:v>
                </c:pt>
                <c:pt idx="582">
                  <c:v>217</c:v>
                </c:pt>
                <c:pt idx="583">
                  <c:v>218</c:v>
                </c:pt>
                <c:pt idx="584">
                  <c:v>219</c:v>
                </c:pt>
                <c:pt idx="585">
                  <c:v>220</c:v>
                </c:pt>
                <c:pt idx="586">
                  <c:v>221</c:v>
                </c:pt>
                <c:pt idx="587">
                  <c:v>222</c:v>
                </c:pt>
                <c:pt idx="588">
                  <c:v>223</c:v>
                </c:pt>
                <c:pt idx="589">
                  <c:v>224</c:v>
                </c:pt>
                <c:pt idx="590">
                  <c:v>225</c:v>
                </c:pt>
                <c:pt idx="591">
                  <c:v>226</c:v>
                </c:pt>
                <c:pt idx="592">
                  <c:v>227</c:v>
                </c:pt>
                <c:pt idx="593">
                  <c:v>228</c:v>
                </c:pt>
                <c:pt idx="594">
                  <c:v>229</c:v>
                </c:pt>
                <c:pt idx="595">
                  <c:v>230</c:v>
                </c:pt>
                <c:pt idx="596">
                  <c:v>231</c:v>
                </c:pt>
                <c:pt idx="597">
                  <c:v>232</c:v>
                </c:pt>
                <c:pt idx="598">
                  <c:v>233</c:v>
                </c:pt>
                <c:pt idx="599">
                  <c:v>234</c:v>
                </c:pt>
                <c:pt idx="600">
                  <c:v>235</c:v>
                </c:pt>
                <c:pt idx="601">
                  <c:v>236</c:v>
                </c:pt>
                <c:pt idx="602">
                  <c:v>237</c:v>
                </c:pt>
                <c:pt idx="603">
                  <c:v>238</c:v>
                </c:pt>
                <c:pt idx="604">
                  <c:v>239</c:v>
                </c:pt>
                <c:pt idx="605">
                  <c:v>240</c:v>
                </c:pt>
                <c:pt idx="606">
                  <c:v>241</c:v>
                </c:pt>
                <c:pt idx="607">
                  <c:v>242</c:v>
                </c:pt>
                <c:pt idx="608">
                  <c:v>243</c:v>
                </c:pt>
                <c:pt idx="609">
                  <c:v>244</c:v>
                </c:pt>
                <c:pt idx="610">
                  <c:v>245</c:v>
                </c:pt>
                <c:pt idx="611">
                  <c:v>246</c:v>
                </c:pt>
                <c:pt idx="612">
                  <c:v>247</c:v>
                </c:pt>
                <c:pt idx="613">
                  <c:v>248</c:v>
                </c:pt>
                <c:pt idx="614">
                  <c:v>249</c:v>
                </c:pt>
                <c:pt idx="615">
                  <c:v>250</c:v>
                </c:pt>
                <c:pt idx="616">
                  <c:v>251</c:v>
                </c:pt>
                <c:pt idx="617">
                  <c:v>252</c:v>
                </c:pt>
                <c:pt idx="618">
                  <c:v>253</c:v>
                </c:pt>
                <c:pt idx="619">
                  <c:v>254</c:v>
                </c:pt>
                <c:pt idx="620">
                  <c:v>255</c:v>
                </c:pt>
                <c:pt idx="621">
                  <c:v>256</c:v>
                </c:pt>
                <c:pt idx="622">
                  <c:v>257</c:v>
                </c:pt>
                <c:pt idx="623">
                  <c:v>258</c:v>
                </c:pt>
                <c:pt idx="624">
                  <c:v>259</c:v>
                </c:pt>
                <c:pt idx="625">
                  <c:v>260</c:v>
                </c:pt>
                <c:pt idx="626">
                  <c:v>261</c:v>
                </c:pt>
                <c:pt idx="627">
                  <c:v>262</c:v>
                </c:pt>
                <c:pt idx="628">
                  <c:v>263</c:v>
                </c:pt>
                <c:pt idx="629">
                  <c:v>264</c:v>
                </c:pt>
                <c:pt idx="630">
                  <c:v>265</c:v>
                </c:pt>
                <c:pt idx="631">
                  <c:v>266</c:v>
                </c:pt>
                <c:pt idx="632">
                  <c:v>267</c:v>
                </c:pt>
                <c:pt idx="633">
                  <c:v>268</c:v>
                </c:pt>
                <c:pt idx="634">
                  <c:v>269</c:v>
                </c:pt>
                <c:pt idx="635">
                  <c:v>270</c:v>
                </c:pt>
                <c:pt idx="636">
                  <c:v>271</c:v>
                </c:pt>
                <c:pt idx="637">
                  <c:v>272</c:v>
                </c:pt>
                <c:pt idx="638">
                  <c:v>273</c:v>
                </c:pt>
                <c:pt idx="639">
                  <c:v>274</c:v>
                </c:pt>
                <c:pt idx="640">
                  <c:v>275</c:v>
                </c:pt>
                <c:pt idx="641">
                  <c:v>276</c:v>
                </c:pt>
                <c:pt idx="642">
                  <c:v>277</c:v>
                </c:pt>
                <c:pt idx="643">
                  <c:v>278</c:v>
                </c:pt>
                <c:pt idx="644">
                  <c:v>279</c:v>
                </c:pt>
                <c:pt idx="645">
                  <c:v>280</c:v>
                </c:pt>
                <c:pt idx="646">
                  <c:v>281</c:v>
                </c:pt>
                <c:pt idx="647">
                  <c:v>282</c:v>
                </c:pt>
                <c:pt idx="648">
                  <c:v>283</c:v>
                </c:pt>
                <c:pt idx="649">
                  <c:v>284</c:v>
                </c:pt>
                <c:pt idx="650">
                  <c:v>285</c:v>
                </c:pt>
                <c:pt idx="651">
                  <c:v>286</c:v>
                </c:pt>
                <c:pt idx="652">
                  <c:v>287</c:v>
                </c:pt>
                <c:pt idx="653">
                  <c:v>288</c:v>
                </c:pt>
                <c:pt idx="654">
                  <c:v>289</c:v>
                </c:pt>
                <c:pt idx="655">
                  <c:v>290</c:v>
                </c:pt>
                <c:pt idx="656">
                  <c:v>291</c:v>
                </c:pt>
                <c:pt idx="657">
                  <c:v>292</c:v>
                </c:pt>
                <c:pt idx="658">
                  <c:v>293</c:v>
                </c:pt>
                <c:pt idx="659">
                  <c:v>294</c:v>
                </c:pt>
                <c:pt idx="660">
                  <c:v>295</c:v>
                </c:pt>
                <c:pt idx="661">
                  <c:v>296</c:v>
                </c:pt>
                <c:pt idx="662">
                  <c:v>297</c:v>
                </c:pt>
                <c:pt idx="663">
                  <c:v>298</c:v>
                </c:pt>
                <c:pt idx="664">
                  <c:v>299</c:v>
                </c:pt>
                <c:pt idx="665">
                  <c:v>300</c:v>
                </c:pt>
                <c:pt idx="666">
                  <c:v>301</c:v>
                </c:pt>
                <c:pt idx="667">
                  <c:v>302</c:v>
                </c:pt>
                <c:pt idx="668">
                  <c:v>303</c:v>
                </c:pt>
                <c:pt idx="669">
                  <c:v>304</c:v>
                </c:pt>
                <c:pt idx="670">
                  <c:v>305</c:v>
                </c:pt>
                <c:pt idx="671">
                  <c:v>306</c:v>
                </c:pt>
                <c:pt idx="672">
                  <c:v>307</c:v>
                </c:pt>
                <c:pt idx="673">
                  <c:v>308</c:v>
                </c:pt>
                <c:pt idx="674">
                  <c:v>309</c:v>
                </c:pt>
                <c:pt idx="675">
                  <c:v>310</c:v>
                </c:pt>
                <c:pt idx="676">
                  <c:v>311</c:v>
                </c:pt>
                <c:pt idx="677">
                  <c:v>312</c:v>
                </c:pt>
                <c:pt idx="678">
                  <c:v>313</c:v>
                </c:pt>
                <c:pt idx="679">
                  <c:v>314</c:v>
                </c:pt>
                <c:pt idx="680">
                  <c:v>315</c:v>
                </c:pt>
                <c:pt idx="681">
                  <c:v>316</c:v>
                </c:pt>
                <c:pt idx="682">
                  <c:v>317</c:v>
                </c:pt>
                <c:pt idx="683">
                  <c:v>318</c:v>
                </c:pt>
                <c:pt idx="684">
                  <c:v>319</c:v>
                </c:pt>
                <c:pt idx="685">
                  <c:v>320</c:v>
                </c:pt>
                <c:pt idx="686">
                  <c:v>321</c:v>
                </c:pt>
                <c:pt idx="687">
                  <c:v>322</c:v>
                </c:pt>
                <c:pt idx="688">
                  <c:v>323</c:v>
                </c:pt>
                <c:pt idx="689">
                  <c:v>324</c:v>
                </c:pt>
                <c:pt idx="690">
                  <c:v>325</c:v>
                </c:pt>
                <c:pt idx="691">
                  <c:v>326</c:v>
                </c:pt>
                <c:pt idx="692">
                  <c:v>327</c:v>
                </c:pt>
                <c:pt idx="693">
                  <c:v>328</c:v>
                </c:pt>
                <c:pt idx="694">
                  <c:v>329</c:v>
                </c:pt>
                <c:pt idx="695">
                  <c:v>330</c:v>
                </c:pt>
                <c:pt idx="696">
                  <c:v>331</c:v>
                </c:pt>
                <c:pt idx="697">
                  <c:v>332</c:v>
                </c:pt>
                <c:pt idx="698">
                  <c:v>333</c:v>
                </c:pt>
                <c:pt idx="699">
                  <c:v>334</c:v>
                </c:pt>
                <c:pt idx="700">
                  <c:v>335</c:v>
                </c:pt>
                <c:pt idx="701">
                  <c:v>336</c:v>
                </c:pt>
                <c:pt idx="702">
                  <c:v>337</c:v>
                </c:pt>
                <c:pt idx="703">
                  <c:v>338</c:v>
                </c:pt>
                <c:pt idx="704">
                  <c:v>339</c:v>
                </c:pt>
                <c:pt idx="705">
                  <c:v>340</c:v>
                </c:pt>
                <c:pt idx="706">
                  <c:v>341</c:v>
                </c:pt>
                <c:pt idx="707">
                  <c:v>342</c:v>
                </c:pt>
                <c:pt idx="708">
                  <c:v>343</c:v>
                </c:pt>
                <c:pt idx="709">
                  <c:v>344</c:v>
                </c:pt>
                <c:pt idx="710">
                  <c:v>345</c:v>
                </c:pt>
                <c:pt idx="711">
                  <c:v>346</c:v>
                </c:pt>
                <c:pt idx="712">
                  <c:v>347</c:v>
                </c:pt>
                <c:pt idx="713">
                  <c:v>348</c:v>
                </c:pt>
                <c:pt idx="714">
                  <c:v>349</c:v>
                </c:pt>
                <c:pt idx="715">
                  <c:v>350</c:v>
                </c:pt>
                <c:pt idx="716">
                  <c:v>351</c:v>
                </c:pt>
                <c:pt idx="717">
                  <c:v>352</c:v>
                </c:pt>
                <c:pt idx="718">
                  <c:v>353</c:v>
                </c:pt>
                <c:pt idx="719">
                  <c:v>354</c:v>
                </c:pt>
                <c:pt idx="720">
                  <c:v>355</c:v>
                </c:pt>
                <c:pt idx="721">
                  <c:v>356</c:v>
                </c:pt>
                <c:pt idx="722">
                  <c:v>357</c:v>
                </c:pt>
                <c:pt idx="723">
                  <c:v>358</c:v>
                </c:pt>
                <c:pt idx="724">
                  <c:v>359</c:v>
                </c:pt>
                <c:pt idx="725">
                  <c:v>360</c:v>
                </c:pt>
                <c:pt idx="726">
                  <c:v>361</c:v>
                </c:pt>
                <c:pt idx="727">
                  <c:v>362</c:v>
                </c:pt>
                <c:pt idx="728">
                  <c:v>363</c:v>
                </c:pt>
                <c:pt idx="729">
                  <c:v>364</c:v>
                </c:pt>
                <c:pt idx="730">
                  <c:v>365</c:v>
                </c:pt>
                <c:pt idx="731">
                  <c:v>366</c:v>
                </c:pt>
                <c:pt idx="732">
                  <c:v>367</c:v>
                </c:pt>
                <c:pt idx="733">
                  <c:v>368</c:v>
                </c:pt>
                <c:pt idx="734">
                  <c:v>369</c:v>
                </c:pt>
                <c:pt idx="735">
                  <c:v>370</c:v>
                </c:pt>
                <c:pt idx="736">
                  <c:v>371</c:v>
                </c:pt>
                <c:pt idx="737">
                  <c:v>372</c:v>
                </c:pt>
                <c:pt idx="738">
                  <c:v>373</c:v>
                </c:pt>
                <c:pt idx="739">
                  <c:v>374</c:v>
                </c:pt>
                <c:pt idx="740">
                  <c:v>375</c:v>
                </c:pt>
                <c:pt idx="741">
                  <c:v>376</c:v>
                </c:pt>
                <c:pt idx="742">
                  <c:v>377</c:v>
                </c:pt>
                <c:pt idx="743">
                  <c:v>378</c:v>
                </c:pt>
                <c:pt idx="744">
                  <c:v>379</c:v>
                </c:pt>
                <c:pt idx="745">
                  <c:v>380</c:v>
                </c:pt>
                <c:pt idx="746">
                  <c:v>381</c:v>
                </c:pt>
                <c:pt idx="747">
                  <c:v>382</c:v>
                </c:pt>
                <c:pt idx="748">
                  <c:v>383</c:v>
                </c:pt>
                <c:pt idx="749">
                  <c:v>384</c:v>
                </c:pt>
                <c:pt idx="750">
                  <c:v>385</c:v>
                </c:pt>
                <c:pt idx="751">
                  <c:v>386</c:v>
                </c:pt>
                <c:pt idx="752">
                  <c:v>387</c:v>
                </c:pt>
                <c:pt idx="753">
                  <c:v>388</c:v>
                </c:pt>
                <c:pt idx="754">
                  <c:v>389</c:v>
                </c:pt>
                <c:pt idx="755">
                  <c:v>390</c:v>
                </c:pt>
                <c:pt idx="756">
                  <c:v>391</c:v>
                </c:pt>
                <c:pt idx="757">
                  <c:v>392</c:v>
                </c:pt>
                <c:pt idx="758">
                  <c:v>393</c:v>
                </c:pt>
                <c:pt idx="759">
                  <c:v>394</c:v>
                </c:pt>
                <c:pt idx="760">
                  <c:v>395</c:v>
                </c:pt>
                <c:pt idx="761">
                  <c:v>396</c:v>
                </c:pt>
                <c:pt idx="762">
                  <c:v>397</c:v>
                </c:pt>
                <c:pt idx="763">
                  <c:v>398</c:v>
                </c:pt>
                <c:pt idx="764">
                  <c:v>399</c:v>
                </c:pt>
                <c:pt idx="765">
                  <c:v>400</c:v>
                </c:pt>
                <c:pt idx="766">
                  <c:v>401</c:v>
                </c:pt>
                <c:pt idx="767">
                  <c:v>402</c:v>
                </c:pt>
                <c:pt idx="768">
                  <c:v>403</c:v>
                </c:pt>
                <c:pt idx="769">
                  <c:v>404</c:v>
                </c:pt>
                <c:pt idx="770">
                  <c:v>405</c:v>
                </c:pt>
                <c:pt idx="771">
                  <c:v>406</c:v>
                </c:pt>
                <c:pt idx="772">
                  <c:v>407</c:v>
                </c:pt>
                <c:pt idx="773">
                  <c:v>408</c:v>
                </c:pt>
                <c:pt idx="774">
                  <c:v>409</c:v>
                </c:pt>
                <c:pt idx="775">
                  <c:v>410</c:v>
                </c:pt>
                <c:pt idx="776">
                  <c:v>411</c:v>
                </c:pt>
                <c:pt idx="777">
                  <c:v>412</c:v>
                </c:pt>
                <c:pt idx="778">
                  <c:v>413</c:v>
                </c:pt>
                <c:pt idx="779">
                  <c:v>414</c:v>
                </c:pt>
                <c:pt idx="780">
                  <c:v>415</c:v>
                </c:pt>
                <c:pt idx="781">
                  <c:v>416</c:v>
                </c:pt>
                <c:pt idx="782">
                  <c:v>417</c:v>
                </c:pt>
                <c:pt idx="783">
                  <c:v>418</c:v>
                </c:pt>
                <c:pt idx="784">
                  <c:v>419</c:v>
                </c:pt>
                <c:pt idx="785">
                  <c:v>420</c:v>
                </c:pt>
                <c:pt idx="786">
                  <c:v>421</c:v>
                </c:pt>
                <c:pt idx="787">
                  <c:v>422</c:v>
                </c:pt>
                <c:pt idx="788">
                  <c:v>423</c:v>
                </c:pt>
                <c:pt idx="789">
                  <c:v>424</c:v>
                </c:pt>
                <c:pt idx="790">
                  <c:v>425</c:v>
                </c:pt>
                <c:pt idx="791">
                  <c:v>426</c:v>
                </c:pt>
                <c:pt idx="792">
                  <c:v>427</c:v>
                </c:pt>
                <c:pt idx="793">
                  <c:v>428</c:v>
                </c:pt>
                <c:pt idx="794">
                  <c:v>429</c:v>
                </c:pt>
                <c:pt idx="795">
                  <c:v>430</c:v>
                </c:pt>
                <c:pt idx="796">
                  <c:v>431</c:v>
                </c:pt>
                <c:pt idx="797">
                  <c:v>432</c:v>
                </c:pt>
                <c:pt idx="798">
                  <c:v>433</c:v>
                </c:pt>
                <c:pt idx="799">
                  <c:v>434</c:v>
                </c:pt>
                <c:pt idx="800">
                  <c:v>435</c:v>
                </c:pt>
                <c:pt idx="801">
                  <c:v>436</c:v>
                </c:pt>
                <c:pt idx="802">
                  <c:v>437</c:v>
                </c:pt>
                <c:pt idx="803">
                  <c:v>438</c:v>
                </c:pt>
                <c:pt idx="804">
                  <c:v>439</c:v>
                </c:pt>
                <c:pt idx="805">
                  <c:v>440</c:v>
                </c:pt>
                <c:pt idx="806">
                  <c:v>441</c:v>
                </c:pt>
                <c:pt idx="807">
                  <c:v>442</c:v>
                </c:pt>
                <c:pt idx="808">
                  <c:v>443</c:v>
                </c:pt>
                <c:pt idx="809">
                  <c:v>444</c:v>
                </c:pt>
                <c:pt idx="810">
                  <c:v>445</c:v>
                </c:pt>
                <c:pt idx="811">
                  <c:v>446</c:v>
                </c:pt>
                <c:pt idx="812">
                  <c:v>447</c:v>
                </c:pt>
                <c:pt idx="813">
                  <c:v>448</c:v>
                </c:pt>
                <c:pt idx="814">
                  <c:v>449</c:v>
                </c:pt>
                <c:pt idx="815">
                  <c:v>450</c:v>
                </c:pt>
                <c:pt idx="816">
                  <c:v>451</c:v>
                </c:pt>
                <c:pt idx="817">
                  <c:v>452</c:v>
                </c:pt>
                <c:pt idx="818">
                  <c:v>453</c:v>
                </c:pt>
                <c:pt idx="819">
                  <c:v>454</c:v>
                </c:pt>
                <c:pt idx="820">
                  <c:v>455</c:v>
                </c:pt>
                <c:pt idx="821">
                  <c:v>456</c:v>
                </c:pt>
                <c:pt idx="822">
                  <c:v>457</c:v>
                </c:pt>
                <c:pt idx="823">
                  <c:v>458</c:v>
                </c:pt>
                <c:pt idx="824">
                  <c:v>459</c:v>
                </c:pt>
                <c:pt idx="825">
                  <c:v>460</c:v>
                </c:pt>
                <c:pt idx="826">
                  <c:v>461</c:v>
                </c:pt>
                <c:pt idx="827">
                  <c:v>462</c:v>
                </c:pt>
                <c:pt idx="828">
                  <c:v>463</c:v>
                </c:pt>
                <c:pt idx="829">
                  <c:v>464</c:v>
                </c:pt>
                <c:pt idx="830">
                  <c:v>465</c:v>
                </c:pt>
                <c:pt idx="831">
                  <c:v>466</c:v>
                </c:pt>
                <c:pt idx="832">
                  <c:v>467</c:v>
                </c:pt>
                <c:pt idx="833">
                  <c:v>468</c:v>
                </c:pt>
                <c:pt idx="834">
                  <c:v>469</c:v>
                </c:pt>
                <c:pt idx="835">
                  <c:v>470</c:v>
                </c:pt>
                <c:pt idx="836">
                  <c:v>471</c:v>
                </c:pt>
                <c:pt idx="837">
                  <c:v>472</c:v>
                </c:pt>
                <c:pt idx="838">
                  <c:v>473</c:v>
                </c:pt>
                <c:pt idx="839">
                  <c:v>474</c:v>
                </c:pt>
                <c:pt idx="840">
                  <c:v>475</c:v>
                </c:pt>
                <c:pt idx="841">
                  <c:v>476</c:v>
                </c:pt>
                <c:pt idx="842">
                  <c:v>477</c:v>
                </c:pt>
                <c:pt idx="843">
                  <c:v>478</c:v>
                </c:pt>
                <c:pt idx="844">
                  <c:v>479</c:v>
                </c:pt>
                <c:pt idx="845">
                  <c:v>480</c:v>
                </c:pt>
                <c:pt idx="846">
                  <c:v>481</c:v>
                </c:pt>
                <c:pt idx="847">
                  <c:v>482</c:v>
                </c:pt>
                <c:pt idx="848">
                  <c:v>483</c:v>
                </c:pt>
                <c:pt idx="849">
                  <c:v>484</c:v>
                </c:pt>
                <c:pt idx="850">
                  <c:v>485</c:v>
                </c:pt>
                <c:pt idx="851">
                  <c:v>486</c:v>
                </c:pt>
                <c:pt idx="852">
                  <c:v>487</c:v>
                </c:pt>
                <c:pt idx="853">
                  <c:v>488</c:v>
                </c:pt>
                <c:pt idx="854">
                  <c:v>489</c:v>
                </c:pt>
                <c:pt idx="855">
                  <c:v>490</c:v>
                </c:pt>
                <c:pt idx="856">
                  <c:v>491</c:v>
                </c:pt>
                <c:pt idx="857">
                  <c:v>492</c:v>
                </c:pt>
                <c:pt idx="858">
                  <c:v>493</c:v>
                </c:pt>
                <c:pt idx="859">
                  <c:v>494</c:v>
                </c:pt>
                <c:pt idx="860">
                  <c:v>495</c:v>
                </c:pt>
                <c:pt idx="861">
                  <c:v>496</c:v>
                </c:pt>
                <c:pt idx="862">
                  <c:v>497</c:v>
                </c:pt>
                <c:pt idx="863">
                  <c:v>498</c:v>
                </c:pt>
                <c:pt idx="864">
                  <c:v>499</c:v>
                </c:pt>
                <c:pt idx="865">
                  <c:v>500</c:v>
                </c:pt>
                <c:pt idx="866">
                  <c:v>501</c:v>
                </c:pt>
                <c:pt idx="867">
                  <c:v>502</c:v>
                </c:pt>
                <c:pt idx="868">
                  <c:v>503</c:v>
                </c:pt>
                <c:pt idx="869">
                  <c:v>504</c:v>
                </c:pt>
                <c:pt idx="870">
                  <c:v>505</c:v>
                </c:pt>
                <c:pt idx="871">
                  <c:v>506</c:v>
                </c:pt>
                <c:pt idx="872">
                  <c:v>507</c:v>
                </c:pt>
                <c:pt idx="873">
                  <c:v>508</c:v>
                </c:pt>
                <c:pt idx="874">
                  <c:v>509</c:v>
                </c:pt>
                <c:pt idx="875">
                  <c:v>510</c:v>
                </c:pt>
                <c:pt idx="876">
                  <c:v>511</c:v>
                </c:pt>
                <c:pt idx="877">
                  <c:v>512</c:v>
                </c:pt>
                <c:pt idx="878">
                  <c:v>513</c:v>
                </c:pt>
                <c:pt idx="879">
                  <c:v>514</c:v>
                </c:pt>
                <c:pt idx="880">
                  <c:v>515</c:v>
                </c:pt>
                <c:pt idx="881">
                  <c:v>516</c:v>
                </c:pt>
                <c:pt idx="882">
                  <c:v>517</c:v>
                </c:pt>
                <c:pt idx="883">
                  <c:v>518</c:v>
                </c:pt>
                <c:pt idx="884">
                  <c:v>519</c:v>
                </c:pt>
                <c:pt idx="885">
                  <c:v>520</c:v>
                </c:pt>
                <c:pt idx="886">
                  <c:v>521</c:v>
                </c:pt>
                <c:pt idx="887">
                  <c:v>522</c:v>
                </c:pt>
                <c:pt idx="888">
                  <c:v>523</c:v>
                </c:pt>
                <c:pt idx="889">
                  <c:v>524</c:v>
                </c:pt>
                <c:pt idx="890">
                  <c:v>525</c:v>
                </c:pt>
                <c:pt idx="891">
                  <c:v>526</c:v>
                </c:pt>
                <c:pt idx="892">
                  <c:v>527</c:v>
                </c:pt>
                <c:pt idx="893">
                  <c:v>528</c:v>
                </c:pt>
                <c:pt idx="894">
                  <c:v>529</c:v>
                </c:pt>
                <c:pt idx="895">
                  <c:v>530</c:v>
                </c:pt>
                <c:pt idx="896">
                  <c:v>531</c:v>
                </c:pt>
                <c:pt idx="897">
                  <c:v>532</c:v>
                </c:pt>
                <c:pt idx="898">
                  <c:v>533</c:v>
                </c:pt>
                <c:pt idx="899">
                  <c:v>534</c:v>
                </c:pt>
                <c:pt idx="900">
                  <c:v>535</c:v>
                </c:pt>
                <c:pt idx="901">
                  <c:v>536</c:v>
                </c:pt>
                <c:pt idx="902">
                  <c:v>537</c:v>
                </c:pt>
                <c:pt idx="903">
                  <c:v>538</c:v>
                </c:pt>
                <c:pt idx="904">
                  <c:v>539</c:v>
                </c:pt>
                <c:pt idx="905">
                  <c:v>540</c:v>
                </c:pt>
                <c:pt idx="906">
                  <c:v>541</c:v>
                </c:pt>
                <c:pt idx="907">
                  <c:v>542</c:v>
                </c:pt>
                <c:pt idx="908">
                  <c:v>543</c:v>
                </c:pt>
                <c:pt idx="909">
                  <c:v>544</c:v>
                </c:pt>
                <c:pt idx="910">
                  <c:v>545</c:v>
                </c:pt>
                <c:pt idx="911">
                  <c:v>546</c:v>
                </c:pt>
                <c:pt idx="912">
                  <c:v>547</c:v>
                </c:pt>
                <c:pt idx="913">
                  <c:v>548</c:v>
                </c:pt>
                <c:pt idx="914">
                  <c:v>549</c:v>
                </c:pt>
                <c:pt idx="915">
                  <c:v>550</c:v>
                </c:pt>
                <c:pt idx="916">
                  <c:v>551</c:v>
                </c:pt>
                <c:pt idx="917">
                  <c:v>552</c:v>
                </c:pt>
                <c:pt idx="918">
                  <c:v>553</c:v>
                </c:pt>
                <c:pt idx="919">
                  <c:v>554</c:v>
                </c:pt>
                <c:pt idx="920">
                  <c:v>555</c:v>
                </c:pt>
                <c:pt idx="921">
                  <c:v>556</c:v>
                </c:pt>
                <c:pt idx="922">
                  <c:v>557</c:v>
                </c:pt>
                <c:pt idx="923">
                  <c:v>558</c:v>
                </c:pt>
                <c:pt idx="924">
                  <c:v>559</c:v>
                </c:pt>
                <c:pt idx="925">
                  <c:v>560</c:v>
                </c:pt>
                <c:pt idx="926">
                  <c:v>561</c:v>
                </c:pt>
                <c:pt idx="927">
                  <c:v>562</c:v>
                </c:pt>
                <c:pt idx="928">
                  <c:v>563</c:v>
                </c:pt>
                <c:pt idx="929">
                  <c:v>564</c:v>
                </c:pt>
                <c:pt idx="930">
                  <c:v>565</c:v>
                </c:pt>
                <c:pt idx="931">
                  <c:v>566</c:v>
                </c:pt>
                <c:pt idx="932">
                  <c:v>567</c:v>
                </c:pt>
                <c:pt idx="933">
                  <c:v>568</c:v>
                </c:pt>
                <c:pt idx="934">
                  <c:v>569</c:v>
                </c:pt>
                <c:pt idx="935">
                  <c:v>570</c:v>
                </c:pt>
                <c:pt idx="936">
                  <c:v>571</c:v>
                </c:pt>
                <c:pt idx="937">
                  <c:v>572</c:v>
                </c:pt>
                <c:pt idx="938">
                  <c:v>573</c:v>
                </c:pt>
                <c:pt idx="939">
                  <c:v>574</c:v>
                </c:pt>
                <c:pt idx="940">
                  <c:v>575</c:v>
                </c:pt>
                <c:pt idx="941">
                  <c:v>576</c:v>
                </c:pt>
                <c:pt idx="942">
                  <c:v>577</c:v>
                </c:pt>
                <c:pt idx="943">
                  <c:v>578</c:v>
                </c:pt>
                <c:pt idx="944">
                  <c:v>579</c:v>
                </c:pt>
                <c:pt idx="945">
                  <c:v>580</c:v>
                </c:pt>
                <c:pt idx="946">
                  <c:v>581</c:v>
                </c:pt>
                <c:pt idx="947">
                  <c:v>582</c:v>
                </c:pt>
                <c:pt idx="948">
                  <c:v>583</c:v>
                </c:pt>
                <c:pt idx="949">
                  <c:v>584</c:v>
                </c:pt>
                <c:pt idx="950">
                  <c:v>585</c:v>
                </c:pt>
                <c:pt idx="951">
                  <c:v>586</c:v>
                </c:pt>
                <c:pt idx="952">
                  <c:v>587</c:v>
                </c:pt>
                <c:pt idx="953">
                  <c:v>588</c:v>
                </c:pt>
                <c:pt idx="954">
                  <c:v>589</c:v>
                </c:pt>
                <c:pt idx="955">
                  <c:v>590</c:v>
                </c:pt>
                <c:pt idx="956">
                  <c:v>591</c:v>
                </c:pt>
                <c:pt idx="957">
                  <c:v>592</c:v>
                </c:pt>
                <c:pt idx="958">
                  <c:v>593</c:v>
                </c:pt>
                <c:pt idx="959">
                  <c:v>594</c:v>
                </c:pt>
                <c:pt idx="960">
                  <c:v>595</c:v>
                </c:pt>
                <c:pt idx="961">
                  <c:v>596</c:v>
                </c:pt>
                <c:pt idx="962">
                  <c:v>597</c:v>
                </c:pt>
                <c:pt idx="963">
                  <c:v>598</c:v>
                </c:pt>
                <c:pt idx="964">
                  <c:v>599</c:v>
                </c:pt>
                <c:pt idx="965">
                  <c:v>600</c:v>
                </c:pt>
                <c:pt idx="966">
                  <c:v>601</c:v>
                </c:pt>
                <c:pt idx="967">
                  <c:v>602</c:v>
                </c:pt>
                <c:pt idx="968">
                  <c:v>603</c:v>
                </c:pt>
                <c:pt idx="969">
                  <c:v>604</c:v>
                </c:pt>
                <c:pt idx="970">
                  <c:v>605</c:v>
                </c:pt>
                <c:pt idx="971">
                  <c:v>606</c:v>
                </c:pt>
                <c:pt idx="972">
                  <c:v>607</c:v>
                </c:pt>
                <c:pt idx="973">
                  <c:v>608</c:v>
                </c:pt>
                <c:pt idx="974">
                  <c:v>609</c:v>
                </c:pt>
                <c:pt idx="975">
                  <c:v>610</c:v>
                </c:pt>
                <c:pt idx="976">
                  <c:v>611</c:v>
                </c:pt>
                <c:pt idx="977">
                  <c:v>612</c:v>
                </c:pt>
                <c:pt idx="978">
                  <c:v>613</c:v>
                </c:pt>
                <c:pt idx="979">
                  <c:v>614</c:v>
                </c:pt>
                <c:pt idx="980">
                  <c:v>615</c:v>
                </c:pt>
                <c:pt idx="981">
                  <c:v>616</c:v>
                </c:pt>
                <c:pt idx="982">
                  <c:v>617</c:v>
                </c:pt>
                <c:pt idx="983">
                  <c:v>618</c:v>
                </c:pt>
                <c:pt idx="984">
                  <c:v>619</c:v>
                </c:pt>
                <c:pt idx="985">
                  <c:v>620</c:v>
                </c:pt>
                <c:pt idx="986">
                  <c:v>621</c:v>
                </c:pt>
                <c:pt idx="987">
                  <c:v>622</c:v>
                </c:pt>
                <c:pt idx="988">
                  <c:v>623</c:v>
                </c:pt>
                <c:pt idx="989">
                  <c:v>624</c:v>
                </c:pt>
                <c:pt idx="990">
                  <c:v>625</c:v>
                </c:pt>
                <c:pt idx="991">
                  <c:v>626</c:v>
                </c:pt>
                <c:pt idx="992">
                  <c:v>627</c:v>
                </c:pt>
                <c:pt idx="993">
                  <c:v>628</c:v>
                </c:pt>
                <c:pt idx="994">
                  <c:v>629</c:v>
                </c:pt>
                <c:pt idx="995">
                  <c:v>630</c:v>
                </c:pt>
                <c:pt idx="996">
                  <c:v>631</c:v>
                </c:pt>
                <c:pt idx="997">
                  <c:v>632</c:v>
                </c:pt>
                <c:pt idx="998">
                  <c:v>633</c:v>
                </c:pt>
                <c:pt idx="999">
                  <c:v>634</c:v>
                </c:pt>
                <c:pt idx="1000">
                  <c:v>635</c:v>
                </c:pt>
                <c:pt idx="1001">
                  <c:v>636</c:v>
                </c:pt>
                <c:pt idx="1002">
                  <c:v>637</c:v>
                </c:pt>
                <c:pt idx="1003">
                  <c:v>638</c:v>
                </c:pt>
                <c:pt idx="1004">
                  <c:v>639</c:v>
                </c:pt>
                <c:pt idx="1005">
                  <c:v>640</c:v>
                </c:pt>
                <c:pt idx="1006">
                  <c:v>641</c:v>
                </c:pt>
                <c:pt idx="1007">
                  <c:v>642</c:v>
                </c:pt>
                <c:pt idx="1008">
                  <c:v>643</c:v>
                </c:pt>
                <c:pt idx="1009">
                  <c:v>644</c:v>
                </c:pt>
                <c:pt idx="1010">
                  <c:v>645</c:v>
                </c:pt>
                <c:pt idx="1011">
                  <c:v>646</c:v>
                </c:pt>
                <c:pt idx="1012">
                  <c:v>647</c:v>
                </c:pt>
                <c:pt idx="1013">
                  <c:v>648</c:v>
                </c:pt>
                <c:pt idx="1014">
                  <c:v>649</c:v>
                </c:pt>
                <c:pt idx="1015">
                  <c:v>650</c:v>
                </c:pt>
                <c:pt idx="1016">
                  <c:v>651</c:v>
                </c:pt>
                <c:pt idx="1017">
                  <c:v>652</c:v>
                </c:pt>
                <c:pt idx="1018">
                  <c:v>653</c:v>
                </c:pt>
                <c:pt idx="1019">
                  <c:v>654</c:v>
                </c:pt>
                <c:pt idx="1020">
                  <c:v>655</c:v>
                </c:pt>
                <c:pt idx="1021">
                  <c:v>656</c:v>
                </c:pt>
                <c:pt idx="1022">
                  <c:v>657</c:v>
                </c:pt>
                <c:pt idx="1023">
                  <c:v>658</c:v>
                </c:pt>
                <c:pt idx="1024">
                  <c:v>659</c:v>
                </c:pt>
                <c:pt idx="1025">
                  <c:v>660</c:v>
                </c:pt>
                <c:pt idx="1026">
                  <c:v>661</c:v>
                </c:pt>
                <c:pt idx="1027">
                  <c:v>662</c:v>
                </c:pt>
                <c:pt idx="1028">
                  <c:v>663</c:v>
                </c:pt>
                <c:pt idx="1029">
                  <c:v>664</c:v>
                </c:pt>
                <c:pt idx="1030">
                  <c:v>665</c:v>
                </c:pt>
                <c:pt idx="1031">
                  <c:v>666</c:v>
                </c:pt>
                <c:pt idx="1032">
                  <c:v>667</c:v>
                </c:pt>
                <c:pt idx="1033">
                  <c:v>668</c:v>
                </c:pt>
                <c:pt idx="1034">
                  <c:v>669</c:v>
                </c:pt>
                <c:pt idx="1035">
                  <c:v>670</c:v>
                </c:pt>
                <c:pt idx="1036">
                  <c:v>671</c:v>
                </c:pt>
                <c:pt idx="1037">
                  <c:v>672</c:v>
                </c:pt>
                <c:pt idx="1038">
                  <c:v>673</c:v>
                </c:pt>
                <c:pt idx="1039">
                  <c:v>674</c:v>
                </c:pt>
                <c:pt idx="1040">
                  <c:v>675</c:v>
                </c:pt>
                <c:pt idx="1041">
                  <c:v>676</c:v>
                </c:pt>
                <c:pt idx="1042">
                  <c:v>677</c:v>
                </c:pt>
                <c:pt idx="1043">
                  <c:v>678</c:v>
                </c:pt>
                <c:pt idx="1044">
                  <c:v>679</c:v>
                </c:pt>
                <c:pt idx="1045">
                  <c:v>680</c:v>
                </c:pt>
                <c:pt idx="1046">
                  <c:v>681</c:v>
                </c:pt>
                <c:pt idx="1047">
                  <c:v>682</c:v>
                </c:pt>
                <c:pt idx="1048">
                  <c:v>683</c:v>
                </c:pt>
                <c:pt idx="1049">
                  <c:v>684</c:v>
                </c:pt>
                <c:pt idx="1050">
                  <c:v>685</c:v>
                </c:pt>
                <c:pt idx="1051">
                  <c:v>686</c:v>
                </c:pt>
                <c:pt idx="1052">
                  <c:v>687</c:v>
                </c:pt>
                <c:pt idx="1053">
                  <c:v>688</c:v>
                </c:pt>
                <c:pt idx="1054">
                  <c:v>689</c:v>
                </c:pt>
                <c:pt idx="1055">
                  <c:v>690</c:v>
                </c:pt>
                <c:pt idx="1056">
                  <c:v>691</c:v>
                </c:pt>
                <c:pt idx="1057">
                  <c:v>692</c:v>
                </c:pt>
                <c:pt idx="1058">
                  <c:v>693</c:v>
                </c:pt>
                <c:pt idx="1059">
                  <c:v>694</c:v>
                </c:pt>
                <c:pt idx="1060">
                  <c:v>695</c:v>
                </c:pt>
                <c:pt idx="1061">
                  <c:v>696</c:v>
                </c:pt>
                <c:pt idx="1062">
                  <c:v>697</c:v>
                </c:pt>
                <c:pt idx="1063">
                  <c:v>698</c:v>
                </c:pt>
                <c:pt idx="1064">
                  <c:v>699</c:v>
                </c:pt>
                <c:pt idx="1065">
                  <c:v>700</c:v>
                </c:pt>
                <c:pt idx="1066">
                  <c:v>701</c:v>
                </c:pt>
                <c:pt idx="1067">
                  <c:v>702</c:v>
                </c:pt>
                <c:pt idx="1068">
                  <c:v>703</c:v>
                </c:pt>
                <c:pt idx="1069">
                  <c:v>704</c:v>
                </c:pt>
                <c:pt idx="1070">
                  <c:v>705</c:v>
                </c:pt>
                <c:pt idx="1071">
                  <c:v>706</c:v>
                </c:pt>
                <c:pt idx="1072">
                  <c:v>707</c:v>
                </c:pt>
                <c:pt idx="1073">
                  <c:v>708</c:v>
                </c:pt>
                <c:pt idx="1074">
                  <c:v>709</c:v>
                </c:pt>
                <c:pt idx="1075">
                  <c:v>710</c:v>
                </c:pt>
                <c:pt idx="1076">
                  <c:v>711</c:v>
                </c:pt>
                <c:pt idx="1077">
                  <c:v>712</c:v>
                </c:pt>
                <c:pt idx="1078">
                  <c:v>713</c:v>
                </c:pt>
                <c:pt idx="1079">
                  <c:v>714</c:v>
                </c:pt>
                <c:pt idx="1080">
                  <c:v>715</c:v>
                </c:pt>
                <c:pt idx="1081">
                  <c:v>716</c:v>
                </c:pt>
                <c:pt idx="1082">
                  <c:v>717</c:v>
                </c:pt>
                <c:pt idx="1083">
                  <c:v>718</c:v>
                </c:pt>
                <c:pt idx="1084">
                  <c:v>719</c:v>
                </c:pt>
                <c:pt idx="1085">
                  <c:v>720</c:v>
                </c:pt>
                <c:pt idx="1086">
                  <c:v>721</c:v>
                </c:pt>
                <c:pt idx="1087">
                  <c:v>722</c:v>
                </c:pt>
                <c:pt idx="1088">
                  <c:v>723</c:v>
                </c:pt>
                <c:pt idx="1089">
                  <c:v>724</c:v>
                </c:pt>
                <c:pt idx="1090">
                  <c:v>725</c:v>
                </c:pt>
                <c:pt idx="1091">
                  <c:v>726</c:v>
                </c:pt>
                <c:pt idx="1092">
                  <c:v>727</c:v>
                </c:pt>
                <c:pt idx="1093">
                  <c:v>728</c:v>
                </c:pt>
                <c:pt idx="1094">
                  <c:v>729</c:v>
                </c:pt>
                <c:pt idx="1095">
                  <c:v>730</c:v>
                </c:pt>
                <c:pt idx="1096">
                  <c:v>731</c:v>
                </c:pt>
                <c:pt idx="1097">
                  <c:v>732</c:v>
                </c:pt>
                <c:pt idx="1098">
                  <c:v>733</c:v>
                </c:pt>
                <c:pt idx="1099">
                  <c:v>734</c:v>
                </c:pt>
                <c:pt idx="1100">
                  <c:v>735</c:v>
                </c:pt>
                <c:pt idx="1101">
                  <c:v>736</c:v>
                </c:pt>
                <c:pt idx="1102">
                  <c:v>737</c:v>
                </c:pt>
                <c:pt idx="1103">
                  <c:v>738</c:v>
                </c:pt>
                <c:pt idx="1104">
                  <c:v>739</c:v>
                </c:pt>
                <c:pt idx="1105">
                  <c:v>740</c:v>
                </c:pt>
                <c:pt idx="1106">
                  <c:v>741</c:v>
                </c:pt>
                <c:pt idx="1107">
                  <c:v>742</c:v>
                </c:pt>
                <c:pt idx="1108">
                  <c:v>743</c:v>
                </c:pt>
                <c:pt idx="1109">
                  <c:v>744</c:v>
                </c:pt>
                <c:pt idx="1110">
                  <c:v>745</c:v>
                </c:pt>
                <c:pt idx="1111">
                  <c:v>746</c:v>
                </c:pt>
                <c:pt idx="1112">
                  <c:v>747</c:v>
                </c:pt>
                <c:pt idx="1113">
                  <c:v>748</c:v>
                </c:pt>
                <c:pt idx="1114">
                  <c:v>749</c:v>
                </c:pt>
                <c:pt idx="1115">
                  <c:v>750</c:v>
                </c:pt>
                <c:pt idx="1116">
                  <c:v>751</c:v>
                </c:pt>
                <c:pt idx="1117">
                  <c:v>752</c:v>
                </c:pt>
                <c:pt idx="1118">
                  <c:v>753</c:v>
                </c:pt>
                <c:pt idx="1119">
                  <c:v>754</c:v>
                </c:pt>
                <c:pt idx="1120">
                  <c:v>755</c:v>
                </c:pt>
                <c:pt idx="1121">
                  <c:v>756</c:v>
                </c:pt>
                <c:pt idx="1122">
                  <c:v>757</c:v>
                </c:pt>
                <c:pt idx="1123">
                  <c:v>758</c:v>
                </c:pt>
                <c:pt idx="1124">
                  <c:v>759</c:v>
                </c:pt>
                <c:pt idx="1125">
                  <c:v>760</c:v>
                </c:pt>
                <c:pt idx="1126">
                  <c:v>761</c:v>
                </c:pt>
                <c:pt idx="1127">
                  <c:v>762</c:v>
                </c:pt>
                <c:pt idx="1128">
                  <c:v>763</c:v>
                </c:pt>
                <c:pt idx="1129">
                  <c:v>764</c:v>
                </c:pt>
                <c:pt idx="1130">
                  <c:v>765</c:v>
                </c:pt>
                <c:pt idx="1131">
                  <c:v>766</c:v>
                </c:pt>
                <c:pt idx="1132">
                  <c:v>767</c:v>
                </c:pt>
                <c:pt idx="1133">
                  <c:v>768</c:v>
                </c:pt>
                <c:pt idx="1134">
                  <c:v>769</c:v>
                </c:pt>
                <c:pt idx="1135">
                  <c:v>770</c:v>
                </c:pt>
                <c:pt idx="1136">
                  <c:v>771</c:v>
                </c:pt>
                <c:pt idx="1137">
                  <c:v>772</c:v>
                </c:pt>
                <c:pt idx="1138">
                  <c:v>773</c:v>
                </c:pt>
                <c:pt idx="1139">
                  <c:v>774</c:v>
                </c:pt>
                <c:pt idx="1140">
                  <c:v>775</c:v>
                </c:pt>
                <c:pt idx="1141">
                  <c:v>776</c:v>
                </c:pt>
                <c:pt idx="1142">
                  <c:v>777</c:v>
                </c:pt>
                <c:pt idx="1143">
                  <c:v>778</c:v>
                </c:pt>
                <c:pt idx="1144">
                  <c:v>779</c:v>
                </c:pt>
                <c:pt idx="1145">
                  <c:v>780</c:v>
                </c:pt>
                <c:pt idx="1146">
                  <c:v>781</c:v>
                </c:pt>
                <c:pt idx="1147">
                  <c:v>782</c:v>
                </c:pt>
                <c:pt idx="1148">
                  <c:v>783</c:v>
                </c:pt>
                <c:pt idx="1149">
                  <c:v>784</c:v>
                </c:pt>
                <c:pt idx="1150">
                  <c:v>785</c:v>
                </c:pt>
                <c:pt idx="1151">
                  <c:v>786</c:v>
                </c:pt>
                <c:pt idx="1152">
                  <c:v>787</c:v>
                </c:pt>
                <c:pt idx="1153">
                  <c:v>788</c:v>
                </c:pt>
                <c:pt idx="1154">
                  <c:v>789</c:v>
                </c:pt>
                <c:pt idx="1155">
                  <c:v>790</c:v>
                </c:pt>
                <c:pt idx="1156">
                  <c:v>791</c:v>
                </c:pt>
                <c:pt idx="1157">
                  <c:v>792</c:v>
                </c:pt>
                <c:pt idx="1158">
                  <c:v>793</c:v>
                </c:pt>
                <c:pt idx="1159">
                  <c:v>794</c:v>
                </c:pt>
                <c:pt idx="1160">
                  <c:v>795</c:v>
                </c:pt>
                <c:pt idx="1161">
                  <c:v>796</c:v>
                </c:pt>
                <c:pt idx="1162">
                  <c:v>797</c:v>
                </c:pt>
                <c:pt idx="1163">
                  <c:v>798</c:v>
                </c:pt>
                <c:pt idx="1164">
                  <c:v>799</c:v>
                </c:pt>
                <c:pt idx="1165">
                  <c:v>800</c:v>
                </c:pt>
                <c:pt idx="1166">
                  <c:v>801</c:v>
                </c:pt>
                <c:pt idx="1167">
                  <c:v>802</c:v>
                </c:pt>
                <c:pt idx="1168">
                  <c:v>803</c:v>
                </c:pt>
                <c:pt idx="1169">
                  <c:v>804</c:v>
                </c:pt>
                <c:pt idx="1170">
                  <c:v>805</c:v>
                </c:pt>
                <c:pt idx="1171">
                  <c:v>806</c:v>
                </c:pt>
                <c:pt idx="1172">
                  <c:v>807</c:v>
                </c:pt>
                <c:pt idx="1173">
                  <c:v>808</c:v>
                </c:pt>
                <c:pt idx="1174">
                  <c:v>809</c:v>
                </c:pt>
                <c:pt idx="1175">
                  <c:v>810</c:v>
                </c:pt>
                <c:pt idx="1176">
                  <c:v>811</c:v>
                </c:pt>
                <c:pt idx="1177">
                  <c:v>812</c:v>
                </c:pt>
                <c:pt idx="1178">
                  <c:v>813</c:v>
                </c:pt>
                <c:pt idx="1179">
                  <c:v>814</c:v>
                </c:pt>
                <c:pt idx="1180">
                  <c:v>815</c:v>
                </c:pt>
                <c:pt idx="1181">
                  <c:v>816</c:v>
                </c:pt>
                <c:pt idx="1182">
                  <c:v>817</c:v>
                </c:pt>
                <c:pt idx="1183">
                  <c:v>818</c:v>
                </c:pt>
                <c:pt idx="1184">
                  <c:v>819</c:v>
                </c:pt>
                <c:pt idx="1185">
                  <c:v>820</c:v>
                </c:pt>
                <c:pt idx="1186">
                  <c:v>821</c:v>
                </c:pt>
                <c:pt idx="1187">
                  <c:v>822</c:v>
                </c:pt>
                <c:pt idx="1188">
                  <c:v>823</c:v>
                </c:pt>
                <c:pt idx="1189">
                  <c:v>824</c:v>
                </c:pt>
                <c:pt idx="1190">
                  <c:v>825</c:v>
                </c:pt>
                <c:pt idx="1191">
                  <c:v>826</c:v>
                </c:pt>
                <c:pt idx="1192">
                  <c:v>827</c:v>
                </c:pt>
                <c:pt idx="1193">
                  <c:v>828</c:v>
                </c:pt>
                <c:pt idx="1194">
                  <c:v>829</c:v>
                </c:pt>
                <c:pt idx="1195">
                  <c:v>830</c:v>
                </c:pt>
                <c:pt idx="1196">
                  <c:v>831</c:v>
                </c:pt>
                <c:pt idx="1197">
                  <c:v>832</c:v>
                </c:pt>
                <c:pt idx="1198">
                  <c:v>833</c:v>
                </c:pt>
                <c:pt idx="1199">
                  <c:v>834</c:v>
                </c:pt>
                <c:pt idx="1200">
                  <c:v>835</c:v>
                </c:pt>
                <c:pt idx="1201">
                  <c:v>836</c:v>
                </c:pt>
                <c:pt idx="1202">
                  <c:v>837</c:v>
                </c:pt>
                <c:pt idx="1203">
                  <c:v>838</c:v>
                </c:pt>
                <c:pt idx="1204">
                  <c:v>839</c:v>
                </c:pt>
                <c:pt idx="1205">
                  <c:v>840</c:v>
                </c:pt>
                <c:pt idx="1206">
                  <c:v>841</c:v>
                </c:pt>
                <c:pt idx="1207">
                  <c:v>842</c:v>
                </c:pt>
                <c:pt idx="1208">
                  <c:v>843</c:v>
                </c:pt>
                <c:pt idx="1209">
                  <c:v>844</c:v>
                </c:pt>
                <c:pt idx="1210">
                  <c:v>845</c:v>
                </c:pt>
                <c:pt idx="1211">
                  <c:v>846</c:v>
                </c:pt>
                <c:pt idx="1212">
                  <c:v>847</c:v>
                </c:pt>
                <c:pt idx="1213">
                  <c:v>848</c:v>
                </c:pt>
                <c:pt idx="1214">
                  <c:v>849</c:v>
                </c:pt>
                <c:pt idx="1215">
                  <c:v>850</c:v>
                </c:pt>
                <c:pt idx="1216">
                  <c:v>851</c:v>
                </c:pt>
                <c:pt idx="1217">
                  <c:v>852</c:v>
                </c:pt>
                <c:pt idx="1218">
                  <c:v>853</c:v>
                </c:pt>
                <c:pt idx="1219">
                  <c:v>854</c:v>
                </c:pt>
                <c:pt idx="1220">
                  <c:v>855</c:v>
                </c:pt>
                <c:pt idx="1221">
                  <c:v>856</c:v>
                </c:pt>
                <c:pt idx="1222">
                  <c:v>857</c:v>
                </c:pt>
                <c:pt idx="1223">
                  <c:v>858</c:v>
                </c:pt>
                <c:pt idx="1224">
                  <c:v>859</c:v>
                </c:pt>
                <c:pt idx="1225">
                  <c:v>860</c:v>
                </c:pt>
                <c:pt idx="1226">
                  <c:v>861</c:v>
                </c:pt>
                <c:pt idx="1227">
                  <c:v>862</c:v>
                </c:pt>
                <c:pt idx="1228">
                  <c:v>863</c:v>
                </c:pt>
                <c:pt idx="1229">
                  <c:v>864</c:v>
                </c:pt>
                <c:pt idx="1230">
                  <c:v>865</c:v>
                </c:pt>
                <c:pt idx="1231">
                  <c:v>866</c:v>
                </c:pt>
                <c:pt idx="1232">
                  <c:v>867</c:v>
                </c:pt>
                <c:pt idx="1233">
                  <c:v>868</c:v>
                </c:pt>
                <c:pt idx="1234">
                  <c:v>869</c:v>
                </c:pt>
                <c:pt idx="1235">
                  <c:v>870</c:v>
                </c:pt>
                <c:pt idx="1236">
                  <c:v>871</c:v>
                </c:pt>
                <c:pt idx="1237">
                  <c:v>872</c:v>
                </c:pt>
                <c:pt idx="1238">
                  <c:v>873</c:v>
                </c:pt>
                <c:pt idx="1239">
                  <c:v>874</c:v>
                </c:pt>
                <c:pt idx="1240">
                  <c:v>875</c:v>
                </c:pt>
                <c:pt idx="1241">
                  <c:v>876</c:v>
                </c:pt>
                <c:pt idx="1242">
                  <c:v>877</c:v>
                </c:pt>
                <c:pt idx="1243">
                  <c:v>878</c:v>
                </c:pt>
                <c:pt idx="1244">
                  <c:v>879</c:v>
                </c:pt>
                <c:pt idx="1245">
                  <c:v>880</c:v>
                </c:pt>
                <c:pt idx="1246">
                  <c:v>881</c:v>
                </c:pt>
                <c:pt idx="1247">
                  <c:v>882</c:v>
                </c:pt>
                <c:pt idx="1248">
                  <c:v>883</c:v>
                </c:pt>
                <c:pt idx="1249">
                  <c:v>884</c:v>
                </c:pt>
                <c:pt idx="1250">
                  <c:v>885</c:v>
                </c:pt>
                <c:pt idx="1251">
                  <c:v>886</c:v>
                </c:pt>
                <c:pt idx="1252">
                  <c:v>887</c:v>
                </c:pt>
                <c:pt idx="1253">
                  <c:v>888</c:v>
                </c:pt>
                <c:pt idx="1254">
                  <c:v>889</c:v>
                </c:pt>
                <c:pt idx="1255">
                  <c:v>890</c:v>
                </c:pt>
                <c:pt idx="1256">
                  <c:v>891</c:v>
                </c:pt>
                <c:pt idx="1257">
                  <c:v>892</c:v>
                </c:pt>
                <c:pt idx="1258">
                  <c:v>893</c:v>
                </c:pt>
                <c:pt idx="1259">
                  <c:v>894</c:v>
                </c:pt>
                <c:pt idx="1260">
                  <c:v>895</c:v>
                </c:pt>
                <c:pt idx="1261">
                  <c:v>896</c:v>
                </c:pt>
                <c:pt idx="1262">
                  <c:v>897</c:v>
                </c:pt>
                <c:pt idx="1263">
                  <c:v>898</c:v>
                </c:pt>
                <c:pt idx="1264">
                  <c:v>899</c:v>
                </c:pt>
                <c:pt idx="1265">
                  <c:v>900</c:v>
                </c:pt>
                <c:pt idx="1266">
                  <c:v>901</c:v>
                </c:pt>
                <c:pt idx="1267">
                  <c:v>902</c:v>
                </c:pt>
                <c:pt idx="1268">
                  <c:v>903</c:v>
                </c:pt>
                <c:pt idx="1269">
                  <c:v>904</c:v>
                </c:pt>
                <c:pt idx="1270">
                  <c:v>905</c:v>
                </c:pt>
                <c:pt idx="1271">
                  <c:v>906</c:v>
                </c:pt>
                <c:pt idx="1272">
                  <c:v>907</c:v>
                </c:pt>
                <c:pt idx="1273">
                  <c:v>908</c:v>
                </c:pt>
                <c:pt idx="1274">
                  <c:v>909</c:v>
                </c:pt>
                <c:pt idx="1275">
                  <c:v>910</c:v>
                </c:pt>
                <c:pt idx="1276">
                  <c:v>911</c:v>
                </c:pt>
                <c:pt idx="1277">
                  <c:v>912</c:v>
                </c:pt>
                <c:pt idx="1278">
                  <c:v>913</c:v>
                </c:pt>
                <c:pt idx="1279">
                  <c:v>914</c:v>
                </c:pt>
                <c:pt idx="1280">
                  <c:v>915</c:v>
                </c:pt>
                <c:pt idx="1281">
                  <c:v>916</c:v>
                </c:pt>
                <c:pt idx="1282">
                  <c:v>917</c:v>
                </c:pt>
                <c:pt idx="1283">
                  <c:v>918</c:v>
                </c:pt>
                <c:pt idx="1284">
                  <c:v>919</c:v>
                </c:pt>
                <c:pt idx="1285">
                  <c:v>920</c:v>
                </c:pt>
                <c:pt idx="1286">
                  <c:v>921</c:v>
                </c:pt>
                <c:pt idx="1287">
                  <c:v>922</c:v>
                </c:pt>
                <c:pt idx="1288">
                  <c:v>923</c:v>
                </c:pt>
                <c:pt idx="1289">
                  <c:v>924</c:v>
                </c:pt>
                <c:pt idx="1290">
                  <c:v>925</c:v>
                </c:pt>
                <c:pt idx="1291">
                  <c:v>926</c:v>
                </c:pt>
                <c:pt idx="1292">
                  <c:v>927</c:v>
                </c:pt>
                <c:pt idx="1293">
                  <c:v>928</c:v>
                </c:pt>
                <c:pt idx="1294">
                  <c:v>929</c:v>
                </c:pt>
                <c:pt idx="1295">
                  <c:v>930</c:v>
                </c:pt>
                <c:pt idx="1296">
                  <c:v>931</c:v>
                </c:pt>
                <c:pt idx="1297">
                  <c:v>932</c:v>
                </c:pt>
                <c:pt idx="1298">
                  <c:v>933</c:v>
                </c:pt>
                <c:pt idx="1299">
                  <c:v>934</c:v>
                </c:pt>
                <c:pt idx="1300">
                  <c:v>935</c:v>
                </c:pt>
                <c:pt idx="1301">
                  <c:v>936</c:v>
                </c:pt>
                <c:pt idx="1302">
                  <c:v>937</c:v>
                </c:pt>
                <c:pt idx="1303">
                  <c:v>938</c:v>
                </c:pt>
                <c:pt idx="1304">
                  <c:v>939</c:v>
                </c:pt>
                <c:pt idx="1305">
                  <c:v>940</c:v>
                </c:pt>
                <c:pt idx="1306">
                  <c:v>941</c:v>
                </c:pt>
                <c:pt idx="1307">
                  <c:v>942</c:v>
                </c:pt>
                <c:pt idx="1308">
                  <c:v>943</c:v>
                </c:pt>
                <c:pt idx="1309">
                  <c:v>944</c:v>
                </c:pt>
                <c:pt idx="1310">
                  <c:v>945</c:v>
                </c:pt>
                <c:pt idx="1311">
                  <c:v>946</c:v>
                </c:pt>
                <c:pt idx="1312">
                  <c:v>947</c:v>
                </c:pt>
                <c:pt idx="1313">
                  <c:v>948</c:v>
                </c:pt>
                <c:pt idx="1314">
                  <c:v>949</c:v>
                </c:pt>
                <c:pt idx="1315">
                  <c:v>950</c:v>
                </c:pt>
                <c:pt idx="1316">
                  <c:v>951</c:v>
                </c:pt>
                <c:pt idx="1317">
                  <c:v>952</c:v>
                </c:pt>
                <c:pt idx="1318">
                  <c:v>953</c:v>
                </c:pt>
                <c:pt idx="1319">
                  <c:v>954</c:v>
                </c:pt>
                <c:pt idx="1320">
                  <c:v>955</c:v>
                </c:pt>
                <c:pt idx="1321">
                  <c:v>956</c:v>
                </c:pt>
                <c:pt idx="1322">
                  <c:v>957</c:v>
                </c:pt>
                <c:pt idx="1323">
                  <c:v>958</c:v>
                </c:pt>
                <c:pt idx="1324">
                  <c:v>959</c:v>
                </c:pt>
                <c:pt idx="1325">
                  <c:v>960</c:v>
                </c:pt>
                <c:pt idx="1326">
                  <c:v>961</c:v>
                </c:pt>
                <c:pt idx="1327">
                  <c:v>962</c:v>
                </c:pt>
                <c:pt idx="1328">
                  <c:v>963</c:v>
                </c:pt>
                <c:pt idx="1329">
                  <c:v>964</c:v>
                </c:pt>
                <c:pt idx="1330">
                  <c:v>965</c:v>
                </c:pt>
                <c:pt idx="1331">
                  <c:v>966</c:v>
                </c:pt>
                <c:pt idx="1332">
                  <c:v>967</c:v>
                </c:pt>
                <c:pt idx="1333">
                  <c:v>968</c:v>
                </c:pt>
                <c:pt idx="1334">
                  <c:v>969</c:v>
                </c:pt>
                <c:pt idx="1335">
                  <c:v>970</c:v>
                </c:pt>
                <c:pt idx="1336">
                  <c:v>971</c:v>
                </c:pt>
                <c:pt idx="1337">
                  <c:v>972</c:v>
                </c:pt>
                <c:pt idx="1338">
                  <c:v>973</c:v>
                </c:pt>
                <c:pt idx="1339">
                  <c:v>974</c:v>
                </c:pt>
                <c:pt idx="1340">
                  <c:v>975</c:v>
                </c:pt>
                <c:pt idx="1341">
                  <c:v>976</c:v>
                </c:pt>
                <c:pt idx="1342">
                  <c:v>977</c:v>
                </c:pt>
                <c:pt idx="1343">
                  <c:v>978</c:v>
                </c:pt>
                <c:pt idx="1344">
                  <c:v>979</c:v>
                </c:pt>
                <c:pt idx="1345">
                  <c:v>980</c:v>
                </c:pt>
                <c:pt idx="1346">
                  <c:v>981</c:v>
                </c:pt>
                <c:pt idx="1347">
                  <c:v>982</c:v>
                </c:pt>
                <c:pt idx="1348">
                  <c:v>983</c:v>
                </c:pt>
                <c:pt idx="1349">
                  <c:v>984</c:v>
                </c:pt>
                <c:pt idx="1350">
                  <c:v>985</c:v>
                </c:pt>
                <c:pt idx="1351">
                  <c:v>986</c:v>
                </c:pt>
                <c:pt idx="1352">
                  <c:v>987</c:v>
                </c:pt>
                <c:pt idx="1353">
                  <c:v>988</c:v>
                </c:pt>
                <c:pt idx="1354">
                  <c:v>989</c:v>
                </c:pt>
                <c:pt idx="1355">
                  <c:v>990</c:v>
                </c:pt>
                <c:pt idx="1356">
                  <c:v>991</c:v>
                </c:pt>
                <c:pt idx="1357">
                  <c:v>992</c:v>
                </c:pt>
                <c:pt idx="1358">
                  <c:v>993</c:v>
                </c:pt>
                <c:pt idx="1359">
                  <c:v>994</c:v>
                </c:pt>
                <c:pt idx="1360">
                  <c:v>995</c:v>
                </c:pt>
                <c:pt idx="1361">
                  <c:v>996</c:v>
                </c:pt>
                <c:pt idx="1362">
                  <c:v>997</c:v>
                </c:pt>
                <c:pt idx="1363">
                  <c:v>998</c:v>
                </c:pt>
                <c:pt idx="1364">
                  <c:v>999</c:v>
                </c:pt>
                <c:pt idx="1365">
                  <c:v>1000</c:v>
                </c:pt>
                <c:pt idx="1366">
                  <c:v>1001</c:v>
                </c:pt>
                <c:pt idx="1367">
                  <c:v>1002</c:v>
                </c:pt>
                <c:pt idx="1368">
                  <c:v>1003</c:v>
                </c:pt>
                <c:pt idx="1369">
                  <c:v>1004</c:v>
                </c:pt>
                <c:pt idx="1370">
                  <c:v>1005</c:v>
                </c:pt>
                <c:pt idx="1371">
                  <c:v>1006</c:v>
                </c:pt>
                <c:pt idx="1372">
                  <c:v>1007</c:v>
                </c:pt>
                <c:pt idx="1373">
                  <c:v>1008</c:v>
                </c:pt>
                <c:pt idx="1374">
                  <c:v>1009</c:v>
                </c:pt>
                <c:pt idx="1375">
                  <c:v>1010</c:v>
                </c:pt>
                <c:pt idx="1376">
                  <c:v>1011</c:v>
                </c:pt>
                <c:pt idx="1377">
                  <c:v>1012</c:v>
                </c:pt>
                <c:pt idx="1378">
                  <c:v>1013</c:v>
                </c:pt>
                <c:pt idx="1379">
                  <c:v>1014</c:v>
                </c:pt>
                <c:pt idx="1380">
                  <c:v>1015</c:v>
                </c:pt>
                <c:pt idx="1381">
                  <c:v>1016</c:v>
                </c:pt>
                <c:pt idx="1382">
                  <c:v>1017</c:v>
                </c:pt>
                <c:pt idx="1383">
                  <c:v>1018</c:v>
                </c:pt>
                <c:pt idx="1384">
                  <c:v>1019</c:v>
                </c:pt>
                <c:pt idx="1385">
                  <c:v>1020</c:v>
                </c:pt>
                <c:pt idx="1386">
                  <c:v>1021</c:v>
                </c:pt>
                <c:pt idx="1387">
                  <c:v>1022</c:v>
                </c:pt>
                <c:pt idx="1388">
                  <c:v>1023</c:v>
                </c:pt>
                <c:pt idx="1389">
                  <c:v>1024</c:v>
                </c:pt>
                <c:pt idx="1390">
                  <c:v>1025</c:v>
                </c:pt>
                <c:pt idx="1391">
                  <c:v>1026</c:v>
                </c:pt>
                <c:pt idx="1392">
                  <c:v>1027</c:v>
                </c:pt>
                <c:pt idx="1393">
                  <c:v>1028</c:v>
                </c:pt>
                <c:pt idx="1394">
                  <c:v>1029</c:v>
                </c:pt>
                <c:pt idx="1395">
                  <c:v>1030</c:v>
                </c:pt>
                <c:pt idx="1396">
                  <c:v>1031</c:v>
                </c:pt>
                <c:pt idx="1397">
                  <c:v>1032</c:v>
                </c:pt>
                <c:pt idx="1398">
                  <c:v>1033</c:v>
                </c:pt>
                <c:pt idx="1399">
                  <c:v>1034</c:v>
                </c:pt>
                <c:pt idx="1400">
                  <c:v>1035</c:v>
                </c:pt>
                <c:pt idx="1401">
                  <c:v>1036</c:v>
                </c:pt>
                <c:pt idx="1402">
                  <c:v>1037</c:v>
                </c:pt>
                <c:pt idx="1403">
                  <c:v>1038</c:v>
                </c:pt>
                <c:pt idx="1404">
                  <c:v>1039</c:v>
                </c:pt>
                <c:pt idx="1405">
                  <c:v>1040</c:v>
                </c:pt>
                <c:pt idx="1406">
                  <c:v>1041</c:v>
                </c:pt>
                <c:pt idx="1407">
                  <c:v>1042</c:v>
                </c:pt>
                <c:pt idx="1408">
                  <c:v>1043</c:v>
                </c:pt>
                <c:pt idx="1409">
                  <c:v>1044</c:v>
                </c:pt>
                <c:pt idx="1410">
                  <c:v>1045</c:v>
                </c:pt>
                <c:pt idx="1411">
                  <c:v>1046</c:v>
                </c:pt>
                <c:pt idx="1412">
                  <c:v>1047</c:v>
                </c:pt>
                <c:pt idx="1413">
                  <c:v>1048</c:v>
                </c:pt>
                <c:pt idx="1414">
                  <c:v>1049</c:v>
                </c:pt>
                <c:pt idx="1415">
                  <c:v>1050</c:v>
                </c:pt>
                <c:pt idx="1416">
                  <c:v>1051</c:v>
                </c:pt>
                <c:pt idx="1417">
                  <c:v>1052</c:v>
                </c:pt>
                <c:pt idx="1418">
                  <c:v>1053</c:v>
                </c:pt>
                <c:pt idx="1419">
                  <c:v>1054</c:v>
                </c:pt>
                <c:pt idx="1420">
                  <c:v>1055</c:v>
                </c:pt>
                <c:pt idx="1421">
                  <c:v>1056</c:v>
                </c:pt>
                <c:pt idx="1422">
                  <c:v>1057</c:v>
                </c:pt>
                <c:pt idx="1423">
                  <c:v>1058</c:v>
                </c:pt>
                <c:pt idx="1424">
                  <c:v>1059</c:v>
                </c:pt>
                <c:pt idx="1425">
                  <c:v>1060</c:v>
                </c:pt>
                <c:pt idx="1426">
                  <c:v>1061</c:v>
                </c:pt>
                <c:pt idx="1427">
                  <c:v>1062</c:v>
                </c:pt>
                <c:pt idx="1428">
                  <c:v>1063</c:v>
                </c:pt>
                <c:pt idx="1429">
                  <c:v>1064</c:v>
                </c:pt>
                <c:pt idx="1430">
                  <c:v>1065</c:v>
                </c:pt>
                <c:pt idx="1431">
                  <c:v>1066</c:v>
                </c:pt>
                <c:pt idx="1432">
                  <c:v>1067</c:v>
                </c:pt>
                <c:pt idx="1433">
                  <c:v>1068</c:v>
                </c:pt>
                <c:pt idx="1434">
                  <c:v>1069</c:v>
                </c:pt>
                <c:pt idx="1435">
                  <c:v>1070</c:v>
                </c:pt>
                <c:pt idx="1436">
                  <c:v>1071</c:v>
                </c:pt>
                <c:pt idx="1437">
                  <c:v>1072</c:v>
                </c:pt>
                <c:pt idx="1438">
                  <c:v>1073</c:v>
                </c:pt>
                <c:pt idx="1439">
                  <c:v>1074</c:v>
                </c:pt>
                <c:pt idx="1440">
                  <c:v>1075</c:v>
                </c:pt>
                <c:pt idx="1441">
                  <c:v>1076</c:v>
                </c:pt>
                <c:pt idx="1442">
                  <c:v>1077</c:v>
                </c:pt>
                <c:pt idx="1443">
                  <c:v>1078</c:v>
                </c:pt>
                <c:pt idx="1444">
                  <c:v>1079</c:v>
                </c:pt>
                <c:pt idx="1445">
                  <c:v>1080</c:v>
                </c:pt>
                <c:pt idx="1446">
                  <c:v>1081</c:v>
                </c:pt>
                <c:pt idx="1447">
                  <c:v>1082</c:v>
                </c:pt>
                <c:pt idx="1448">
                  <c:v>1083</c:v>
                </c:pt>
                <c:pt idx="1449">
                  <c:v>1084</c:v>
                </c:pt>
                <c:pt idx="1450">
                  <c:v>1085</c:v>
                </c:pt>
                <c:pt idx="1451">
                  <c:v>1086</c:v>
                </c:pt>
                <c:pt idx="1452">
                  <c:v>1087</c:v>
                </c:pt>
                <c:pt idx="1453">
                  <c:v>1088</c:v>
                </c:pt>
                <c:pt idx="1454">
                  <c:v>1089</c:v>
                </c:pt>
                <c:pt idx="1455">
                  <c:v>1090</c:v>
                </c:pt>
                <c:pt idx="1456">
                  <c:v>1091</c:v>
                </c:pt>
                <c:pt idx="1457">
                  <c:v>1092</c:v>
                </c:pt>
                <c:pt idx="1458">
                  <c:v>1093</c:v>
                </c:pt>
                <c:pt idx="1459">
                  <c:v>1094</c:v>
                </c:pt>
                <c:pt idx="1460">
                  <c:v>1095</c:v>
                </c:pt>
                <c:pt idx="1461">
                  <c:v>1096</c:v>
                </c:pt>
                <c:pt idx="1462">
                  <c:v>1097</c:v>
                </c:pt>
                <c:pt idx="1463">
                  <c:v>1098</c:v>
                </c:pt>
                <c:pt idx="1464">
                  <c:v>1099</c:v>
                </c:pt>
                <c:pt idx="1465">
                  <c:v>1100</c:v>
                </c:pt>
                <c:pt idx="1466">
                  <c:v>1101</c:v>
                </c:pt>
                <c:pt idx="1467">
                  <c:v>1102</c:v>
                </c:pt>
                <c:pt idx="1468">
                  <c:v>1103</c:v>
                </c:pt>
                <c:pt idx="1469">
                  <c:v>1104</c:v>
                </c:pt>
                <c:pt idx="1470">
                  <c:v>1105</c:v>
                </c:pt>
                <c:pt idx="1471">
                  <c:v>1106</c:v>
                </c:pt>
                <c:pt idx="1472">
                  <c:v>1107</c:v>
                </c:pt>
                <c:pt idx="1473">
                  <c:v>1108</c:v>
                </c:pt>
                <c:pt idx="1474">
                  <c:v>1109</c:v>
                </c:pt>
                <c:pt idx="1475">
                  <c:v>1110</c:v>
                </c:pt>
                <c:pt idx="1476">
                  <c:v>1111</c:v>
                </c:pt>
                <c:pt idx="1477">
                  <c:v>1112</c:v>
                </c:pt>
                <c:pt idx="1478">
                  <c:v>1113</c:v>
                </c:pt>
                <c:pt idx="1479">
                  <c:v>1114</c:v>
                </c:pt>
                <c:pt idx="1480">
                  <c:v>1115</c:v>
                </c:pt>
                <c:pt idx="1481">
                  <c:v>1116</c:v>
                </c:pt>
                <c:pt idx="1482">
                  <c:v>1117</c:v>
                </c:pt>
                <c:pt idx="1483">
                  <c:v>1118</c:v>
                </c:pt>
                <c:pt idx="1484">
                  <c:v>1119</c:v>
                </c:pt>
                <c:pt idx="1485">
                  <c:v>1120</c:v>
                </c:pt>
                <c:pt idx="1486">
                  <c:v>1121</c:v>
                </c:pt>
                <c:pt idx="1487">
                  <c:v>1122</c:v>
                </c:pt>
                <c:pt idx="1488">
                  <c:v>1123</c:v>
                </c:pt>
                <c:pt idx="1489">
                  <c:v>1124</c:v>
                </c:pt>
                <c:pt idx="1490">
                  <c:v>1125</c:v>
                </c:pt>
                <c:pt idx="1491">
                  <c:v>1126</c:v>
                </c:pt>
                <c:pt idx="1492">
                  <c:v>1127</c:v>
                </c:pt>
                <c:pt idx="1493">
                  <c:v>1128</c:v>
                </c:pt>
                <c:pt idx="1494">
                  <c:v>1129</c:v>
                </c:pt>
                <c:pt idx="1495">
                  <c:v>1130</c:v>
                </c:pt>
                <c:pt idx="1496">
                  <c:v>1131</c:v>
                </c:pt>
                <c:pt idx="1497">
                  <c:v>1132</c:v>
                </c:pt>
                <c:pt idx="1498">
                  <c:v>1133</c:v>
                </c:pt>
                <c:pt idx="1499">
                  <c:v>1134</c:v>
                </c:pt>
                <c:pt idx="1500">
                  <c:v>1135</c:v>
                </c:pt>
                <c:pt idx="1501">
                  <c:v>1136</c:v>
                </c:pt>
                <c:pt idx="1502">
                  <c:v>1137</c:v>
                </c:pt>
                <c:pt idx="1503">
                  <c:v>1138</c:v>
                </c:pt>
                <c:pt idx="1504">
                  <c:v>1139</c:v>
                </c:pt>
                <c:pt idx="1505">
                  <c:v>1140</c:v>
                </c:pt>
                <c:pt idx="1506">
                  <c:v>1141</c:v>
                </c:pt>
                <c:pt idx="1507">
                  <c:v>1142</c:v>
                </c:pt>
                <c:pt idx="1508">
                  <c:v>1143</c:v>
                </c:pt>
                <c:pt idx="1509">
                  <c:v>1144</c:v>
                </c:pt>
                <c:pt idx="1510">
                  <c:v>1145</c:v>
                </c:pt>
                <c:pt idx="1511">
                  <c:v>1146</c:v>
                </c:pt>
                <c:pt idx="1512">
                  <c:v>1147</c:v>
                </c:pt>
                <c:pt idx="1513">
                  <c:v>1148</c:v>
                </c:pt>
                <c:pt idx="1514">
                  <c:v>1149</c:v>
                </c:pt>
                <c:pt idx="1515">
                  <c:v>1150</c:v>
                </c:pt>
                <c:pt idx="1516">
                  <c:v>1151</c:v>
                </c:pt>
                <c:pt idx="1517">
                  <c:v>1152</c:v>
                </c:pt>
                <c:pt idx="1518">
                  <c:v>1153</c:v>
                </c:pt>
                <c:pt idx="1519">
                  <c:v>1154</c:v>
                </c:pt>
                <c:pt idx="1520">
                  <c:v>1155</c:v>
                </c:pt>
                <c:pt idx="1521">
                  <c:v>1156</c:v>
                </c:pt>
                <c:pt idx="1522">
                  <c:v>1157</c:v>
                </c:pt>
                <c:pt idx="1523">
                  <c:v>1158</c:v>
                </c:pt>
                <c:pt idx="1524">
                  <c:v>1159</c:v>
                </c:pt>
                <c:pt idx="1525">
                  <c:v>1160</c:v>
                </c:pt>
                <c:pt idx="1526">
                  <c:v>1161</c:v>
                </c:pt>
                <c:pt idx="1527">
                  <c:v>1162</c:v>
                </c:pt>
                <c:pt idx="1528">
                  <c:v>1163</c:v>
                </c:pt>
                <c:pt idx="1529">
                  <c:v>1164</c:v>
                </c:pt>
                <c:pt idx="1530">
                  <c:v>1165</c:v>
                </c:pt>
                <c:pt idx="1531">
                  <c:v>1166</c:v>
                </c:pt>
                <c:pt idx="1532">
                  <c:v>1167</c:v>
                </c:pt>
                <c:pt idx="1533">
                  <c:v>1168</c:v>
                </c:pt>
                <c:pt idx="1534">
                  <c:v>1169</c:v>
                </c:pt>
                <c:pt idx="1535">
                  <c:v>1170</c:v>
                </c:pt>
                <c:pt idx="1536">
                  <c:v>1171</c:v>
                </c:pt>
                <c:pt idx="1537">
                  <c:v>1172</c:v>
                </c:pt>
                <c:pt idx="1538">
                  <c:v>1173</c:v>
                </c:pt>
                <c:pt idx="1539">
                  <c:v>1174</c:v>
                </c:pt>
                <c:pt idx="1540">
                  <c:v>1175</c:v>
                </c:pt>
                <c:pt idx="1541">
                  <c:v>1176</c:v>
                </c:pt>
                <c:pt idx="1542">
                  <c:v>1177</c:v>
                </c:pt>
                <c:pt idx="1543">
                  <c:v>1178</c:v>
                </c:pt>
                <c:pt idx="1544">
                  <c:v>1179</c:v>
                </c:pt>
                <c:pt idx="1545">
                  <c:v>1180</c:v>
                </c:pt>
                <c:pt idx="1546">
                  <c:v>1181</c:v>
                </c:pt>
                <c:pt idx="1547">
                  <c:v>1182</c:v>
                </c:pt>
                <c:pt idx="1548">
                  <c:v>1183</c:v>
                </c:pt>
                <c:pt idx="1549">
                  <c:v>1184</c:v>
                </c:pt>
                <c:pt idx="1550">
                  <c:v>1185</c:v>
                </c:pt>
                <c:pt idx="1551">
                  <c:v>1186</c:v>
                </c:pt>
                <c:pt idx="1552">
                  <c:v>1187</c:v>
                </c:pt>
                <c:pt idx="1553">
                  <c:v>1188</c:v>
                </c:pt>
                <c:pt idx="1554">
                  <c:v>1189</c:v>
                </c:pt>
                <c:pt idx="1555">
                  <c:v>1190</c:v>
                </c:pt>
                <c:pt idx="1556">
                  <c:v>1191</c:v>
                </c:pt>
                <c:pt idx="1557">
                  <c:v>1192</c:v>
                </c:pt>
                <c:pt idx="1558">
                  <c:v>1193</c:v>
                </c:pt>
                <c:pt idx="1559">
                  <c:v>1194</c:v>
                </c:pt>
                <c:pt idx="1560">
                  <c:v>1195</c:v>
                </c:pt>
                <c:pt idx="1561">
                  <c:v>1196</c:v>
                </c:pt>
                <c:pt idx="1562">
                  <c:v>1197</c:v>
                </c:pt>
                <c:pt idx="1563">
                  <c:v>1198</c:v>
                </c:pt>
                <c:pt idx="1564">
                  <c:v>1199</c:v>
                </c:pt>
                <c:pt idx="1565">
                  <c:v>1200</c:v>
                </c:pt>
                <c:pt idx="1566">
                  <c:v>1201</c:v>
                </c:pt>
                <c:pt idx="1567">
                  <c:v>1202</c:v>
                </c:pt>
                <c:pt idx="1568">
                  <c:v>1203</c:v>
                </c:pt>
                <c:pt idx="1569">
                  <c:v>1204</c:v>
                </c:pt>
                <c:pt idx="1570">
                  <c:v>1205</c:v>
                </c:pt>
                <c:pt idx="1571">
                  <c:v>1206</c:v>
                </c:pt>
                <c:pt idx="1572">
                  <c:v>1207</c:v>
                </c:pt>
                <c:pt idx="1573">
                  <c:v>1208</c:v>
                </c:pt>
                <c:pt idx="1574">
                  <c:v>1209</c:v>
                </c:pt>
                <c:pt idx="1575">
                  <c:v>1210</c:v>
                </c:pt>
                <c:pt idx="1576">
                  <c:v>1211</c:v>
                </c:pt>
                <c:pt idx="1577">
                  <c:v>1212</c:v>
                </c:pt>
                <c:pt idx="1578">
                  <c:v>1213</c:v>
                </c:pt>
                <c:pt idx="1579">
                  <c:v>1214</c:v>
                </c:pt>
                <c:pt idx="1580">
                  <c:v>1215</c:v>
                </c:pt>
                <c:pt idx="1581">
                  <c:v>1216</c:v>
                </c:pt>
                <c:pt idx="1582">
                  <c:v>1217</c:v>
                </c:pt>
                <c:pt idx="1583">
                  <c:v>1218</c:v>
                </c:pt>
                <c:pt idx="1584">
                  <c:v>1219</c:v>
                </c:pt>
                <c:pt idx="1585">
                  <c:v>1220</c:v>
                </c:pt>
                <c:pt idx="1586">
                  <c:v>1221</c:v>
                </c:pt>
                <c:pt idx="1587">
                  <c:v>1222</c:v>
                </c:pt>
                <c:pt idx="1588">
                  <c:v>1223</c:v>
                </c:pt>
                <c:pt idx="1589">
                  <c:v>1224</c:v>
                </c:pt>
                <c:pt idx="1590">
                  <c:v>1225</c:v>
                </c:pt>
                <c:pt idx="1591">
                  <c:v>1226</c:v>
                </c:pt>
                <c:pt idx="1592">
                  <c:v>1227</c:v>
                </c:pt>
                <c:pt idx="1593">
                  <c:v>1228</c:v>
                </c:pt>
                <c:pt idx="1594">
                  <c:v>1229</c:v>
                </c:pt>
                <c:pt idx="1595">
                  <c:v>1230</c:v>
                </c:pt>
                <c:pt idx="1596">
                  <c:v>1231</c:v>
                </c:pt>
                <c:pt idx="1597">
                  <c:v>1232</c:v>
                </c:pt>
                <c:pt idx="1598">
                  <c:v>1233</c:v>
                </c:pt>
                <c:pt idx="1599">
                  <c:v>1234</c:v>
                </c:pt>
                <c:pt idx="1600">
                  <c:v>1235</c:v>
                </c:pt>
                <c:pt idx="1601">
                  <c:v>1236</c:v>
                </c:pt>
                <c:pt idx="1602">
                  <c:v>1237</c:v>
                </c:pt>
                <c:pt idx="1603">
                  <c:v>1238</c:v>
                </c:pt>
                <c:pt idx="1604">
                  <c:v>1239</c:v>
                </c:pt>
                <c:pt idx="1605">
                  <c:v>1240</c:v>
                </c:pt>
                <c:pt idx="1606">
                  <c:v>1241</c:v>
                </c:pt>
                <c:pt idx="1607">
                  <c:v>1242</c:v>
                </c:pt>
                <c:pt idx="1608">
                  <c:v>1243</c:v>
                </c:pt>
                <c:pt idx="1609">
                  <c:v>1244</c:v>
                </c:pt>
                <c:pt idx="1610">
                  <c:v>1245</c:v>
                </c:pt>
                <c:pt idx="1611">
                  <c:v>1246</c:v>
                </c:pt>
                <c:pt idx="1612">
                  <c:v>1247</c:v>
                </c:pt>
                <c:pt idx="1613">
                  <c:v>1248</c:v>
                </c:pt>
                <c:pt idx="1614">
                  <c:v>1249</c:v>
                </c:pt>
                <c:pt idx="1615">
                  <c:v>1250</c:v>
                </c:pt>
                <c:pt idx="1616">
                  <c:v>1251</c:v>
                </c:pt>
                <c:pt idx="1617">
                  <c:v>1252</c:v>
                </c:pt>
                <c:pt idx="1618">
                  <c:v>1253</c:v>
                </c:pt>
                <c:pt idx="1619">
                  <c:v>1254</c:v>
                </c:pt>
                <c:pt idx="1620">
                  <c:v>1255</c:v>
                </c:pt>
                <c:pt idx="1621">
                  <c:v>1256</c:v>
                </c:pt>
                <c:pt idx="1622">
                  <c:v>1257</c:v>
                </c:pt>
                <c:pt idx="1623">
                  <c:v>1258</c:v>
                </c:pt>
                <c:pt idx="1624">
                  <c:v>1259</c:v>
                </c:pt>
                <c:pt idx="1625">
                  <c:v>1260</c:v>
                </c:pt>
                <c:pt idx="1626">
                  <c:v>1261</c:v>
                </c:pt>
                <c:pt idx="1627">
                  <c:v>1262</c:v>
                </c:pt>
                <c:pt idx="1628">
                  <c:v>1263</c:v>
                </c:pt>
                <c:pt idx="1629">
                  <c:v>1264</c:v>
                </c:pt>
                <c:pt idx="1630">
                  <c:v>1265</c:v>
                </c:pt>
                <c:pt idx="1631">
                  <c:v>1266</c:v>
                </c:pt>
                <c:pt idx="1632">
                  <c:v>1267</c:v>
                </c:pt>
                <c:pt idx="1633">
                  <c:v>1268</c:v>
                </c:pt>
                <c:pt idx="1634">
                  <c:v>1269</c:v>
                </c:pt>
                <c:pt idx="1635">
                  <c:v>1270</c:v>
                </c:pt>
                <c:pt idx="1636">
                  <c:v>1271</c:v>
                </c:pt>
                <c:pt idx="1637">
                  <c:v>1272</c:v>
                </c:pt>
                <c:pt idx="1638">
                  <c:v>1273</c:v>
                </c:pt>
                <c:pt idx="1639">
                  <c:v>1274</c:v>
                </c:pt>
                <c:pt idx="1640">
                  <c:v>1275</c:v>
                </c:pt>
                <c:pt idx="1641">
                  <c:v>1276</c:v>
                </c:pt>
                <c:pt idx="1642">
                  <c:v>1277</c:v>
                </c:pt>
                <c:pt idx="1643">
                  <c:v>1278</c:v>
                </c:pt>
                <c:pt idx="1644">
                  <c:v>1279</c:v>
                </c:pt>
                <c:pt idx="1645">
                  <c:v>1280</c:v>
                </c:pt>
                <c:pt idx="1646">
                  <c:v>1281</c:v>
                </c:pt>
                <c:pt idx="1647">
                  <c:v>1282</c:v>
                </c:pt>
                <c:pt idx="1648">
                  <c:v>1283</c:v>
                </c:pt>
                <c:pt idx="1649">
                  <c:v>1284</c:v>
                </c:pt>
                <c:pt idx="1650">
                  <c:v>1285</c:v>
                </c:pt>
                <c:pt idx="1651">
                  <c:v>1286</c:v>
                </c:pt>
                <c:pt idx="1652">
                  <c:v>1287</c:v>
                </c:pt>
                <c:pt idx="1653">
                  <c:v>1288</c:v>
                </c:pt>
                <c:pt idx="1654">
                  <c:v>1289</c:v>
                </c:pt>
                <c:pt idx="1655">
                  <c:v>1290</c:v>
                </c:pt>
                <c:pt idx="1656">
                  <c:v>1291</c:v>
                </c:pt>
                <c:pt idx="1657">
                  <c:v>1292</c:v>
                </c:pt>
                <c:pt idx="1658">
                  <c:v>1293</c:v>
                </c:pt>
                <c:pt idx="1659">
                  <c:v>1294</c:v>
                </c:pt>
                <c:pt idx="1660">
                  <c:v>1295</c:v>
                </c:pt>
                <c:pt idx="1661">
                  <c:v>1296</c:v>
                </c:pt>
                <c:pt idx="1662">
                  <c:v>1297</c:v>
                </c:pt>
                <c:pt idx="1663">
                  <c:v>1298</c:v>
                </c:pt>
                <c:pt idx="1664">
                  <c:v>1299</c:v>
                </c:pt>
                <c:pt idx="1665">
                  <c:v>1300</c:v>
                </c:pt>
                <c:pt idx="1666">
                  <c:v>1301</c:v>
                </c:pt>
                <c:pt idx="1667">
                  <c:v>1302</c:v>
                </c:pt>
                <c:pt idx="1668">
                  <c:v>1303</c:v>
                </c:pt>
                <c:pt idx="1669">
                  <c:v>1304</c:v>
                </c:pt>
                <c:pt idx="1670">
                  <c:v>1305</c:v>
                </c:pt>
                <c:pt idx="1671">
                  <c:v>1306</c:v>
                </c:pt>
                <c:pt idx="1672">
                  <c:v>1307</c:v>
                </c:pt>
                <c:pt idx="1673">
                  <c:v>1308</c:v>
                </c:pt>
                <c:pt idx="1674">
                  <c:v>1309</c:v>
                </c:pt>
                <c:pt idx="1675">
                  <c:v>1310</c:v>
                </c:pt>
                <c:pt idx="1676">
                  <c:v>1311</c:v>
                </c:pt>
                <c:pt idx="1677">
                  <c:v>1312</c:v>
                </c:pt>
                <c:pt idx="1678">
                  <c:v>1313</c:v>
                </c:pt>
                <c:pt idx="1679">
                  <c:v>1314</c:v>
                </c:pt>
                <c:pt idx="1680">
                  <c:v>1315</c:v>
                </c:pt>
                <c:pt idx="1681">
                  <c:v>1316</c:v>
                </c:pt>
                <c:pt idx="1682">
                  <c:v>1317</c:v>
                </c:pt>
                <c:pt idx="1683">
                  <c:v>1318</c:v>
                </c:pt>
                <c:pt idx="1684">
                  <c:v>1319</c:v>
                </c:pt>
                <c:pt idx="1685">
                  <c:v>1320</c:v>
                </c:pt>
                <c:pt idx="1686">
                  <c:v>1321</c:v>
                </c:pt>
                <c:pt idx="1687">
                  <c:v>1322</c:v>
                </c:pt>
                <c:pt idx="1688">
                  <c:v>1323</c:v>
                </c:pt>
                <c:pt idx="1689">
                  <c:v>1324</c:v>
                </c:pt>
                <c:pt idx="1690">
                  <c:v>1325</c:v>
                </c:pt>
                <c:pt idx="1691">
                  <c:v>1326</c:v>
                </c:pt>
                <c:pt idx="1692">
                  <c:v>1327</c:v>
                </c:pt>
                <c:pt idx="1693">
                  <c:v>1328</c:v>
                </c:pt>
                <c:pt idx="1694">
                  <c:v>1329</c:v>
                </c:pt>
                <c:pt idx="1695">
                  <c:v>1330</c:v>
                </c:pt>
                <c:pt idx="1696">
                  <c:v>1331</c:v>
                </c:pt>
                <c:pt idx="1697">
                  <c:v>1332</c:v>
                </c:pt>
                <c:pt idx="1698">
                  <c:v>1333</c:v>
                </c:pt>
                <c:pt idx="1699">
                  <c:v>1334</c:v>
                </c:pt>
                <c:pt idx="1700">
                  <c:v>1335</c:v>
                </c:pt>
                <c:pt idx="1701">
                  <c:v>1336</c:v>
                </c:pt>
                <c:pt idx="1702">
                  <c:v>1337</c:v>
                </c:pt>
                <c:pt idx="1703">
                  <c:v>1338</c:v>
                </c:pt>
                <c:pt idx="1704">
                  <c:v>1339</c:v>
                </c:pt>
                <c:pt idx="1705">
                  <c:v>1340</c:v>
                </c:pt>
                <c:pt idx="1706">
                  <c:v>1341</c:v>
                </c:pt>
                <c:pt idx="1707">
                  <c:v>1342</c:v>
                </c:pt>
                <c:pt idx="1708">
                  <c:v>1343</c:v>
                </c:pt>
                <c:pt idx="1709">
                  <c:v>1344</c:v>
                </c:pt>
                <c:pt idx="1710">
                  <c:v>1345</c:v>
                </c:pt>
                <c:pt idx="1711">
                  <c:v>1346</c:v>
                </c:pt>
                <c:pt idx="1712">
                  <c:v>1347</c:v>
                </c:pt>
                <c:pt idx="1713">
                  <c:v>1348</c:v>
                </c:pt>
                <c:pt idx="1714">
                  <c:v>1349</c:v>
                </c:pt>
                <c:pt idx="1715">
                  <c:v>1350</c:v>
                </c:pt>
                <c:pt idx="1716">
                  <c:v>1351</c:v>
                </c:pt>
                <c:pt idx="1717">
                  <c:v>1352</c:v>
                </c:pt>
                <c:pt idx="1718">
                  <c:v>1353</c:v>
                </c:pt>
                <c:pt idx="1719">
                  <c:v>1354</c:v>
                </c:pt>
                <c:pt idx="1720">
                  <c:v>1355</c:v>
                </c:pt>
                <c:pt idx="1721">
                  <c:v>1356</c:v>
                </c:pt>
                <c:pt idx="1722">
                  <c:v>1357</c:v>
                </c:pt>
                <c:pt idx="1723">
                  <c:v>1358</c:v>
                </c:pt>
                <c:pt idx="1724">
                  <c:v>1359</c:v>
                </c:pt>
                <c:pt idx="1725">
                  <c:v>1360</c:v>
                </c:pt>
                <c:pt idx="1726">
                  <c:v>1361</c:v>
                </c:pt>
                <c:pt idx="1727">
                  <c:v>1362</c:v>
                </c:pt>
                <c:pt idx="1728">
                  <c:v>1363</c:v>
                </c:pt>
                <c:pt idx="1729">
                  <c:v>1364</c:v>
                </c:pt>
                <c:pt idx="1730">
                  <c:v>1365</c:v>
                </c:pt>
                <c:pt idx="1731">
                  <c:v>1366</c:v>
                </c:pt>
                <c:pt idx="1732">
                  <c:v>1367</c:v>
                </c:pt>
                <c:pt idx="1733">
                  <c:v>1368</c:v>
                </c:pt>
                <c:pt idx="1734">
                  <c:v>1369</c:v>
                </c:pt>
                <c:pt idx="1735">
                  <c:v>1370</c:v>
                </c:pt>
                <c:pt idx="1736">
                  <c:v>1371</c:v>
                </c:pt>
                <c:pt idx="1737">
                  <c:v>1372</c:v>
                </c:pt>
                <c:pt idx="1738">
                  <c:v>1373</c:v>
                </c:pt>
                <c:pt idx="1739">
                  <c:v>1374</c:v>
                </c:pt>
                <c:pt idx="1740">
                  <c:v>1375</c:v>
                </c:pt>
                <c:pt idx="1741">
                  <c:v>1376</c:v>
                </c:pt>
                <c:pt idx="1742">
                  <c:v>1377</c:v>
                </c:pt>
                <c:pt idx="1743">
                  <c:v>1378</c:v>
                </c:pt>
                <c:pt idx="1744">
                  <c:v>1379</c:v>
                </c:pt>
                <c:pt idx="1745">
                  <c:v>1380</c:v>
                </c:pt>
                <c:pt idx="1746">
                  <c:v>1381</c:v>
                </c:pt>
                <c:pt idx="1747">
                  <c:v>1382</c:v>
                </c:pt>
                <c:pt idx="1748">
                  <c:v>1383</c:v>
                </c:pt>
                <c:pt idx="1749">
                  <c:v>1384</c:v>
                </c:pt>
                <c:pt idx="1750">
                  <c:v>1385</c:v>
                </c:pt>
                <c:pt idx="1751">
                  <c:v>1386</c:v>
                </c:pt>
                <c:pt idx="1752">
                  <c:v>1387</c:v>
                </c:pt>
                <c:pt idx="1753">
                  <c:v>1388</c:v>
                </c:pt>
                <c:pt idx="1754">
                  <c:v>1389</c:v>
                </c:pt>
                <c:pt idx="1755">
                  <c:v>1390</c:v>
                </c:pt>
                <c:pt idx="1756">
                  <c:v>1391</c:v>
                </c:pt>
                <c:pt idx="1757">
                  <c:v>1392</c:v>
                </c:pt>
                <c:pt idx="1758">
                  <c:v>1393</c:v>
                </c:pt>
                <c:pt idx="1759">
                  <c:v>1394</c:v>
                </c:pt>
                <c:pt idx="1760">
                  <c:v>1395</c:v>
                </c:pt>
                <c:pt idx="1761">
                  <c:v>1396</c:v>
                </c:pt>
                <c:pt idx="1762">
                  <c:v>1397</c:v>
                </c:pt>
                <c:pt idx="1763">
                  <c:v>1398</c:v>
                </c:pt>
                <c:pt idx="1764">
                  <c:v>1399</c:v>
                </c:pt>
                <c:pt idx="1765">
                  <c:v>1400</c:v>
                </c:pt>
                <c:pt idx="1766">
                  <c:v>1401</c:v>
                </c:pt>
                <c:pt idx="1767">
                  <c:v>1402</c:v>
                </c:pt>
                <c:pt idx="1768">
                  <c:v>1403</c:v>
                </c:pt>
                <c:pt idx="1769">
                  <c:v>1404</c:v>
                </c:pt>
                <c:pt idx="1770">
                  <c:v>1405</c:v>
                </c:pt>
                <c:pt idx="1771">
                  <c:v>1406</c:v>
                </c:pt>
                <c:pt idx="1772">
                  <c:v>1407</c:v>
                </c:pt>
                <c:pt idx="1773">
                  <c:v>1408</c:v>
                </c:pt>
                <c:pt idx="1774">
                  <c:v>1409</c:v>
                </c:pt>
                <c:pt idx="1775">
                  <c:v>1410</c:v>
                </c:pt>
                <c:pt idx="1776">
                  <c:v>1411</c:v>
                </c:pt>
                <c:pt idx="1777">
                  <c:v>1412</c:v>
                </c:pt>
                <c:pt idx="1778">
                  <c:v>1413</c:v>
                </c:pt>
                <c:pt idx="1779">
                  <c:v>1414</c:v>
                </c:pt>
                <c:pt idx="1780">
                  <c:v>1415</c:v>
                </c:pt>
                <c:pt idx="1781">
                  <c:v>1416</c:v>
                </c:pt>
                <c:pt idx="1782">
                  <c:v>1417</c:v>
                </c:pt>
                <c:pt idx="1783">
                  <c:v>1418</c:v>
                </c:pt>
                <c:pt idx="1784">
                  <c:v>1419</c:v>
                </c:pt>
                <c:pt idx="1785">
                  <c:v>1420</c:v>
                </c:pt>
                <c:pt idx="1786">
                  <c:v>1421</c:v>
                </c:pt>
                <c:pt idx="1787">
                  <c:v>1422</c:v>
                </c:pt>
                <c:pt idx="1788">
                  <c:v>1423</c:v>
                </c:pt>
                <c:pt idx="1789">
                  <c:v>1424</c:v>
                </c:pt>
                <c:pt idx="1790">
                  <c:v>1425</c:v>
                </c:pt>
                <c:pt idx="1791">
                  <c:v>1426</c:v>
                </c:pt>
                <c:pt idx="1792">
                  <c:v>1427</c:v>
                </c:pt>
                <c:pt idx="1793">
                  <c:v>1428</c:v>
                </c:pt>
                <c:pt idx="1794">
                  <c:v>1429</c:v>
                </c:pt>
                <c:pt idx="1795">
                  <c:v>1430</c:v>
                </c:pt>
                <c:pt idx="1796">
                  <c:v>1431</c:v>
                </c:pt>
                <c:pt idx="1797">
                  <c:v>1432</c:v>
                </c:pt>
                <c:pt idx="1798">
                  <c:v>1433</c:v>
                </c:pt>
                <c:pt idx="1799">
                  <c:v>1434</c:v>
                </c:pt>
                <c:pt idx="1800">
                  <c:v>1435</c:v>
                </c:pt>
                <c:pt idx="1801">
                  <c:v>1436</c:v>
                </c:pt>
                <c:pt idx="1802">
                  <c:v>1437</c:v>
                </c:pt>
                <c:pt idx="1803">
                  <c:v>1438</c:v>
                </c:pt>
                <c:pt idx="1804">
                  <c:v>1439</c:v>
                </c:pt>
                <c:pt idx="1805">
                  <c:v>1440</c:v>
                </c:pt>
                <c:pt idx="1806">
                  <c:v>1441</c:v>
                </c:pt>
                <c:pt idx="1807">
                  <c:v>1442</c:v>
                </c:pt>
                <c:pt idx="1808">
                  <c:v>1443</c:v>
                </c:pt>
                <c:pt idx="1809">
                  <c:v>1444</c:v>
                </c:pt>
                <c:pt idx="1810">
                  <c:v>1445</c:v>
                </c:pt>
                <c:pt idx="1811">
                  <c:v>1446</c:v>
                </c:pt>
                <c:pt idx="1812">
                  <c:v>1447</c:v>
                </c:pt>
                <c:pt idx="1813">
                  <c:v>1448</c:v>
                </c:pt>
                <c:pt idx="1814">
                  <c:v>1449</c:v>
                </c:pt>
                <c:pt idx="1815">
                  <c:v>1450</c:v>
                </c:pt>
                <c:pt idx="1816">
                  <c:v>1451</c:v>
                </c:pt>
                <c:pt idx="1817">
                  <c:v>1452</c:v>
                </c:pt>
                <c:pt idx="1818">
                  <c:v>1453</c:v>
                </c:pt>
                <c:pt idx="1819">
                  <c:v>1454</c:v>
                </c:pt>
                <c:pt idx="1820">
                  <c:v>1455</c:v>
                </c:pt>
                <c:pt idx="1821">
                  <c:v>1456</c:v>
                </c:pt>
                <c:pt idx="1822">
                  <c:v>1457</c:v>
                </c:pt>
                <c:pt idx="1823">
                  <c:v>1458</c:v>
                </c:pt>
                <c:pt idx="1824">
                  <c:v>1459</c:v>
                </c:pt>
                <c:pt idx="1825">
                  <c:v>1460</c:v>
                </c:pt>
                <c:pt idx="1826">
                  <c:v>1461</c:v>
                </c:pt>
                <c:pt idx="1827">
                  <c:v>1462</c:v>
                </c:pt>
                <c:pt idx="1828">
                  <c:v>1463</c:v>
                </c:pt>
                <c:pt idx="1829">
                  <c:v>1464</c:v>
                </c:pt>
                <c:pt idx="1830">
                  <c:v>1465</c:v>
                </c:pt>
                <c:pt idx="1831">
                  <c:v>1466</c:v>
                </c:pt>
                <c:pt idx="1832">
                  <c:v>1467</c:v>
                </c:pt>
                <c:pt idx="1833">
                  <c:v>1468</c:v>
                </c:pt>
                <c:pt idx="1834">
                  <c:v>1469</c:v>
                </c:pt>
                <c:pt idx="1835">
                  <c:v>1470</c:v>
                </c:pt>
                <c:pt idx="1836">
                  <c:v>1471</c:v>
                </c:pt>
                <c:pt idx="1837">
                  <c:v>1472</c:v>
                </c:pt>
                <c:pt idx="1838">
                  <c:v>1473</c:v>
                </c:pt>
                <c:pt idx="1839">
                  <c:v>1474</c:v>
                </c:pt>
                <c:pt idx="1840">
                  <c:v>1475</c:v>
                </c:pt>
                <c:pt idx="1841">
                  <c:v>1476</c:v>
                </c:pt>
                <c:pt idx="1842">
                  <c:v>1477</c:v>
                </c:pt>
                <c:pt idx="1843">
                  <c:v>1478</c:v>
                </c:pt>
                <c:pt idx="1844">
                  <c:v>1479</c:v>
                </c:pt>
                <c:pt idx="1845">
                  <c:v>1480</c:v>
                </c:pt>
                <c:pt idx="1846">
                  <c:v>1481</c:v>
                </c:pt>
                <c:pt idx="1847">
                  <c:v>1482</c:v>
                </c:pt>
                <c:pt idx="1848">
                  <c:v>1483</c:v>
                </c:pt>
                <c:pt idx="1849">
                  <c:v>1484</c:v>
                </c:pt>
                <c:pt idx="1850">
                  <c:v>1485</c:v>
                </c:pt>
                <c:pt idx="1851">
                  <c:v>1486</c:v>
                </c:pt>
                <c:pt idx="1852">
                  <c:v>1487</c:v>
                </c:pt>
                <c:pt idx="1853">
                  <c:v>1488</c:v>
                </c:pt>
                <c:pt idx="1854">
                  <c:v>1489</c:v>
                </c:pt>
                <c:pt idx="1855">
                  <c:v>1490</c:v>
                </c:pt>
                <c:pt idx="1856">
                  <c:v>1491</c:v>
                </c:pt>
                <c:pt idx="1857">
                  <c:v>1492</c:v>
                </c:pt>
                <c:pt idx="1858">
                  <c:v>1493</c:v>
                </c:pt>
                <c:pt idx="1859">
                  <c:v>1494</c:v>
                </c:pt>
                <c:pt idx="1860">
                  <c:v>1495</c:v>
                </c:pt>
                <c:pt idx="1861">
                  <c:v>1496</c:v>
                </c:pt>
                <c:pt idx="1862">
                  <c:v>1497</c:v>
                </c:pt>
                <c:pt idx="1863">
                  <c:v>1498</c:v>
                </c:pt>
                <c:pt idx="1864">
                  <c:v>1499</c:v>
                </c:pt>
                <c:pt idx="1865">
                  <c:v>1500</c:v>
                </c:pt>
                <c:pt idx="1866">
                  <c:v>1501</c:v>
                </c:pt>
                <c:pt idx="1867">
                  <c:v>1502</c:v>
                </c:pt>
                <c:pt idx="1868">
                  <c:v>1503</c:v>
                </c:pt>
                <c:pt idx="1869">
                  <c:v>1504</c:v>
                </c:pt>
                <c:pt idx="1870">
                  <c:v>1505</c:v>
                </c:pt>
                <c:pt idx="1871">
                  <c:v>1506</c:v>
                </c:pt>
                <c:pt idx="1872">
                  <c:v>1507</c:v>
                </c:pt>
                <c:pt idx="1873">
                  <c:v>1508</c:v>
                </c:pt>
                <c:pt idx="1874">
                  <c:v>1509</c:v>
                </c:pt>
                <c:pt idx="1875">
                  <c:v>1510</c:v>
                </c:pt>
                <c:pt idx="1876">
                  <c:v>1511</c:v>
                </c:pt>
                <c:pt idx="1877">
                  <c:v>1512</c:v>
                </c:pt>
                <c:pt idx="1878">
                  <c:v>1513</c:v>
                </c:pt>
                <c:pt idx="1879">
                  <c:v>1514</c:v>
                </c:pt>
                <c:pt idx="1880">
                  <c:v>1515</c:v>
                </c:pt>
                <c:pt idx="1881">
                  <c:v>1516</c:v>
                </c:pt>
                <c:pt idx="1882">
                  <c:v>1517</c:v>
                </c:pt>
                <c:pt idx="1883">
                  <c:v>1518</c:v>
                </c:pt>
                <c:pt idx="1884">
                  <c:v>1519</c:v>
                </c:pt>
                <c:pt idx="1885">
                  <c:v>1520</c:v>
                </c:pt>
                <c:pt idx="1886">
                  <c:v>1521</c:v>
                </c:pt>
                <c:pt idx="1887">
                  <c:v>1522</c:v>
                </c:pt>
                <c:pt idx="1888">
                  <c:v>1523</c:v>
                </c:pt>
                <c:pt idx="1889">
                  <c:v>1524</c:v>
                </c:pt>
                <c:pt idx="1890">
                  <c:v>1525</c:v>
                </c:pt>
                <c:pt idx="1891">
                  <c:v>1526</c:v>
                </c:pt>
                <c:pt idx="1892">
                  <c:v>1527</c:v>
                </c:pt>
                <c:pt idx="1893">
                  <c:v>1528</c:v>
                </c:pt>
                <c:pt idx="1894">
                  <c:v>1529</c:v>
                </c:pt>
                <c:pt idx="1895">
                  <c:v>1530</c:v>
                </c:pt>
                <c:pt idx="1896">
                  <c:v>1531</c:v>
                </c:pt>
                <c:pt idx="1897">
                  <c:v>1532</c:v>
                </c:pt>
                <c:pt idx="1898">
                  <c:v>1533</c:v>
                </c:pt>
                <c:pt idx="1899">
                  <c:v>1534</c:v>
                </c:pt>
                <c:pt idx="1900">
                  <c:v>1535</c:v>
                </c:pt>
                <c:pt idx="1901">
                  <c:v>1536</c:v>
                </c:pt>
                <c:pt idx="1902">
                  <c:v>1537</c:v>
                </c:pt>
                <c:pt idx="1903">
                  <c:v>1538</c:v>
                </c:pt>
                <c:pt idx="1904">
                  <c:v>1539</c:v>
                </c:pt>
                <c:pt idx="1905">
                  <c:v>1540</c:v>
                </c:pt>
                <c:pt idx="1906">
                  <c:v>1541</c:v>
                </c:pt>
                <c:pt idx="1907">
                  <c:v>1542</c:v>
                </c:pt>
                <c:pt idx="1908">
                  <c:v>1543</c:v>
                </c:pt>
                <c:pt idx="1909">
                  <c:v>1544</c:v>
                </c:pt>
                <c:pt idx="1910">
                  <c:v>1545</c:v>
                </c:pt>
                <c:pt idx="1911">
                  <c:v>1546</c:v>
                </c:pt>
                <c:pt idx="1912">
                  <c:v>1547</c:v>
                </c:pt>
                <c:pt idx="1913">
                  <c:v>1548</c:v>
                </c:pt>
                <c:pt idx="1914">
                  <c:v>1549</c:v>
                </c:pt>
                <c:pt idx="1915">
                  <c:v>1550</c:v>
                </c:pt>
                <c:pt idx="1916">
                  <c:v>1551</c:v>
                </c:pt>
                <c:pt idx="1917">
                  <c:v>1552</c:v>
                </c:pt>
                <c:pt idx="1918">
                  <c:v>1553</c:v>
                </c:pt>
                <c:pt idx="1919">
                  <c:v>1554</c:v>
                </c:pt>
                <c:pt idx="1920">
                  <c:v>1555</c:v>
                </c:pt>
                <c:pt idx="1921">
                  <c:v>1556</c:v>
                </c:pt>
                <c:pt idx="1922">
                  <c:v>1557</c:v>
                </c:pt>
                <c:pt idx="1923">
                  <c:v>1558</c:v>
                </c:pt>
                <c:pt idx="1924">
                  <c:v>1559</c:v>
                </c:pt>
                <c:pt idx="1925">
                  <c:v>1560</c:v>
                </c:pt>
                <c:pt idx="1926">
                  <c:v>1561</c:v>
                </c:pt>
                <c:pt idx="1927">
                  <c:v>1562</c:v>
                </c:pt>
                <c:pt idx="1928">
                  <c:v>1563</c:v>
                </c:pt>
                <c:pt idx="1929">
                  <c:v>1564</c:v>
                </c:pt>
                <c:pt idx="1930">
                  <c:v>1565</c:v>
                </c:pt>
                <c:pt idx="1931">
                  <c:v>1566</c:v>
                </c:pt>
                <c:pt idx="1932">
                  <c:v>1567</c:v>
                </c:pt>
                <c:pt idx="1933">
                  <c:v>1568</c:v>
                </c:pt>
                <c:pt idx="1934">
                  <c:v>1569</c:v>
                </c:pt>
                <c:pt idx="1935">
                  <c:v>1570</c:v>
                </c:pt>
                <c:pt idx="1936">
                  <c:v>1571</c:v>
                </c:pt>
                <c:pt idx="1937">
                  <c:v>1572</c:v>
                </c:pt>
                <c:pt idx="1938">
                  <c:v>1573</c:v>
                </c:pt>
                <c:pt idx="1939">
                  <c:v>1574</c:v>
                </c:pt>
                <c:pt idx="1940">
                  <c:v>1575</c:v>
                </c:pt>
                <c:pt idx="1941">
                  <c:v>1576</c:v>
                </c:pt>
                <c:pt idx="1942">
                  <c:v>1577</c:v>
                </c:pt>
                <c:pt idx="1943">
                  <c:v>1578</c:v>
                </c:pt>
                <c:pt idx="1944">
                  <c:v>1579</c:v>
                </c:pt>
                <c:pt idx="1945">
                  <c:v>1580</c:v>
                </c:pt>
                <c:pt idx="1946">
                  <c:v>1581</c:v>
                </c:pt>
                <c:pt idx="1947">
                  <c:v>1582</c:v>
                </c:pt>
                <c:pt idx="1948">
                  <c:v>1583</c:v>
                </c:pt>
                <c:pt idx="1949">
                  <c:v>1584</c:v>
                </c:pt>
                <c:pt idx="1950">
                  <c:v>1585</c:v>
                </c:pt>
                <c:pt idx="1951">
                  <c:v>1586</c:v>
                </c:pt>
                <c:pt idx="1952">
                  <c:v>1587</c:v>
                </c:pt>
                <c:pt idx="1953">
                  <c:v>1588</c:v>
                </c:pt>
                <c:pt idx="1954">
                  <c:v>1589</c:v>
                </c:pt>
                <c:pt idx="1955">
                  <c:v>1590</c:v>
                </c:pt>
                <c:pt idx="1956">
                  <c:v>1591</c:v>
                </c:pt>
                <c:pt idx="1957">
                  <c:v>1592</c:v>
                </c:pt>
                <c:pt idx="1958">
                  <c:v>1593</c:v>
                </c:pt>
                <c:pt idx="1959">
                  <c:v>1594</c:v>
                </c:pt>
                <c:pt idx="1960">
                  <c:v>1595</c:v>
                </c:pt>
                <c:pt idx="1961">
                  <c:v>1596</c:v>
                </c:pt>
                <c:pt idx="1962">
                  <c:v>1597</c:v>
                </c:pt>
                <c:pt idx="1963">
                  <c:v>1598</c:v>
                </c:pt>
                <c:pt idx="1964">
                  <c:v>1599</c:v>
                </c:pt>
                <c:pt idx="1965">
                  <c:v>1600</c:v>
                </c:pt>
                <c:pt idx="1966">
                  <c:v>1601</c:v>
                </c:pt>
                <c:pt idx="1967">
                  <c:v>1602</c:v>
                </c:pt>
                <c:pt idx="1968">
                  <c:v>1603</c:v>
                </c:pt>
                <c:pt idx="1969">
                  <c:v>1604</c:v>
                </c:pt>
                <c:pt idx="1970">
                  <c:v>1605</c:v>
                </c:pt>
                <c:pt idx="1971">
                  <c:v>1606</c:v>
                </c:pt>
                <c:pt idx="1972">
                  <c:v>1607</c:v>
                </c:pt>
                <c:pt idx="1973">
                  <c:v>1608</c:v>
                </c:pt>
                <c:pt idx="1974">
                  <c:v>1609</c:v>
                </c:pt>
                <c:pt idx="1975">
                  <c:v>1610</c:v>
                </c:pt>
                <c:pt idx="1976">
                  <c:v>1611</c:v>
                </c:pt>
                <c:pt idx="1977">
                  <c:v>1612</c:v>
                </c:pt>
                <c:pt idx="1978">
                  <c:v>1613</c:v>
                </c:pt>
                <c:pt idx="1979">
                  <c:v>1614</c:v>
                </c:pt>
                <c:pt idx="1980">
                  <c:v>1615</c:v>
                </c:pt>
                <c:pt idx="1981">
                  <c:v>1616</c:v>
                </c:pt>
                <c:pt idx="1982">
                  <c:v>1617</c:v>
                </c:pt>
                <c:pt idx="1983">
                  <c:v>1618</c:v>
                </c:pt>
                <c:pt idx="1984">
                  <c:v>1619</c:v>
                </c:pt>
                <c:pt idx="1985">
                  <c:v>1620</c:v>
                </c:pt>
                <c:pt idx="1986">
                  <c:v>1621</c:v>
                </c:pt>
                <c:pt idx="1987">
                  <c:v>1622</c:v>
                </c:pt>
                <c:pt idx="1988">
                  <c:v>1623</c:v>
                </c:pt>
                <c:pt idx="1989">
                  <c:v>1624</c:v>
                </c:pt>
                <c:pt idx="1990">
                  <c:v>1625</c:v>
                </c:pt>
                <c:pt idx="1991">
                  <c:v>1626</c:v>
                </c:pt>
                <c:pt idx="1992">
                  <c:v>1627</c:v>
                </c:pt>
                <c:pt idx="1993">
                  <c:v>1628</c:v>
                </c:pt>
                <c:pt idx="1994">
                  <c:v>1629</c:v>
                </c:pt>
                <c:pt idx="1995">
                  <c:v>1630</c:v>
                </c:pt>
                <c:pt idx="1996">
                  <c:v>1631</c:v>
                </c:pt>
                <c:pt idx="1997">
                  <c:v>1632</c:v>
                </c:pt>
                <c:pt idx="1998">
                  <c:v>1633</c:v>
                </c:pt>
                <c:pt idx="1999">
                  <c:v>1634</c:v>
                </c:pt>
                <c:pt idx="2000">
                  <c:v>1635</c:v>
                </c:pt>
                <c:pt idx="2001">
                  <c:v>1636</c:v>
                </c:pt>
                <c:pt idx="2002">
                  <c:v>1637</c:v>
                </c:pt>
                <c:pt idx="2003">
                  <c:v>1638</c:v>
                </c:pt>
                <c:pt idx="2004">
                  <c:v>1639</c:v>
                </c:pt>
                <c:pt idx="2005">
                  <c:v>1640</c:v>
                </c:pt>
                <c:pt idx="2006">
                  <c:v>1641</c:v>
                </c:pt>
                <c:pt idx="2007">
                  <c:v>1642</c:v>
                </c:pt>
                <c:pt idx="2008">
                  <c:v>1643</c:v>
                </c:pt>
                <c:pt idx="2009">
                  <c:v>1644</c:v>
                </c:pt>
                <c:pt idx="2010">
                  <c:v>1645</c:v>
                </c:pt>
                <c:pt idx="2011">
                  <c:v>1646</c:v>
                </c:pt>
                <c:pt idx="2012">
                  <c:v>1647</c:v>
                </c:pt>
                <c:pt idx="2013">
                  <c:v>1648</c:v>
                </c:pt>
                <c:pt idx="2014">
                  <c:v>1649</c:v>
                </c:pt>
                <c:pt idx="2015">
                  <c:v>1650</c:v>
                </c:pt>
                <c:pt idx="2016">
                  <c:v>1651</c:v>
                </c:pt>
                <c:pt idx="2017">
                  <c:v>1652</c:v>
                </c:pt>
                <c:pt idx="2018">
                  <c:v>1653</c:v>
                </c:pt>
                <c:pt idx="2019">
                  <c:v>1654</c:v>
                </c:pt>
                <c:pt idx="2020">
                  <c:v>1655</c:v>
                </c:pt>
                <c:pt idx="2021">
                  <c:v>1656</c:v>
                </c:pt>
                <c:pt idx="2022">
                  <c:v>1657</c:v>
                </c:pt>
                <c:pt idx="2023">
                  <c:v>1658</c:v>
                </c:pt>
                <c:pt idx="2024">
                  <c:v>1659</c:v>
                </c:pt>
                <c:pt idx="2025">
                  <c:v>1660</c:v>
                </c:pt>
                <c:pt idx="2026">
                  <c:v>1661</c:v>
                </c:pt>
                <c:pt idx="2027">
                  <c:v>1662</c:v>
                </c:pt>
                <c:pt idx="2028">
                  <c:v>1663</c:v>
                </c:pt>
                <c:pt idx="2029">
                  <c:v>1664</c:v>
                </c:pt>
                <c:pt idx="2030">
                  <c:v>1665</c:v>
                </c:pt>
                <c:pt idx="2031">
                  <c:v>1666</c:v>
                </c:pt>
                <c:pt idx="2032">
                  <c:v>1667</c:v>
                </c:pt>
                <c:pt idx="2033">
                  <c:v>1668</c:v>
                </c:pt>
                <c:pt idx="2034">
                  <c:v>1669</c:v>
                </c:pt>
                <c:pt idx="2035">
                  <c:v>1670</c:v>
                </c:pt>
                <c:pt idx="2036">
                  <c:v>1671</c:v>
                </c:pt>
                <c:pt idx="2037">
                  <c:v>1672</c:v>
                </c:pt>
                <c:pt idx="2038">
                  <c:v>1673</c:v>
                </c:pt>
                <c:pt idx="2039">
                  <c:v>1674</c:v>
                </c:pt>
                <c:pt idx="2040">
                  <c:v>1675</c:v>
                </c:pt>
                <c:pt idx="2041">
                  <c:v>1676</c:v>
                </c:pt>
                <c:pt idx="2042">
                  <c:v>1677</c:v>
                </c:pt>
                <c:pt idx="2043">
                  <c:v>1678</c:v>
                </c:pt>
                <c:pt idx="2044">
                  <c:v>1679</c:v>
                </c:pt>
                <c:pt idx="2045">
                  <c:v>1680</c:v>
                </c:pt>
                <c:pt idx="2046">
                  <c:v>1681</c:v>
                </c:pt>
                <c:pt idx="2047">
                  <c:v>1682</c:v>
                </c:pt>
                <c:pt idx="2048">
                  <c:v>1683</c:v>
                </c:pt>
                <c:pt idx="2049">
                  <c:v>1684</c:v>
                </c:pt>
                <c:pt idx="2050">
                  <c:v>1685</c:v>
                </c:pt>
                <c:pt idx="2051">
                  <c:v>1686</c:v>
                </c:pt>
                <c:pt idx="2052">
                  <c:v>1687</c:v>
                </c:pt>
                <c:pt idx="2053">
                  <c:v>1688</c:v>
                </c:pt>
                <c:pt idx="2054">
                  <c:v>1689</c:v>
                </c:pt>
                <c:pt idx="2055">
                  <c:v>1690</c:v>
                </c:pt>
                <c:pt idx="2056">
                  <c:v>1691</c:v>
                </c:pt>
                <c:pt idx="2057">
                  <c:v>1692</c:v>
                </c:pt>
                <c:pt idx="2058">
                  <c:v>1693</c:v>
                </c:pt>
                <c:pt idx="2059">
                  <c:v>1694</c:v>
                </c:pt>
                <c:pt idx="2060">
                  <c:v>1695</c:v>
                </c:pt>
                <c:pt idx="2061">
                  <c:v>1696</c:v>
                </c:pt>
                <c:pt idx="2062">
                  <c:v>1697</c:v>
                </c:pt>
                <c:pt idx="2063">
                  <c:v>1698</c:v>
                </c:pt>
                <c:pt idx="2064">
                  <c:v>1699</c:v>
                </c:pt>
                <c:pt idx="2065">
                  <c:v>1700</c:v>
                </c:pt>
                <c:pt idx="2066">
                  <c:v>1701</c:v>
                </c:pt>
                <c:pt idx="2067">
                  <c:v>1702</c:v>
                </c:pt>
                <c:pt idx="2068">
                  <c:v>1703</c:v>
                </c:pt>
                <c:pt idx="2069">
                  <c:v>1704</c:v>
                </c:pt>
                <c:pt idx="2070">
                  <c:v>1705</c:v>
                </c:pt>
                <c:pt idx="2071">
                  <c:v>1706</c:v>
                </c:pt>
                <c:pt idx="2072">
                  <c:v>1707</c:v>
                </c:pt>
                <c:pt idx="2073">
                  <c:v>1708</c:v>
                </c:pt>
                <c:pt idx="2074">
                  <c:v>1709</c:v>
                </c:pt>
                <c:pt idx="2075">
                  <c:v>1710</c:v>
                </c:pt>
                <c:pt idx="2076">
                  <c:v>1711</c:v>
                </c:pt>
                <c:pt idx="2077">
                  <c:v>1712</c:v>
                </c:pt>
                <c:pt idx="2078">
                  <c:v>1713</c:v>
                </c:pt>
                <c:pt idx="2079">
                  <c:v>1714</c:v>
                </c:pt>
                <c:pt idx="2080">
                  <c:v>1715</c:v>
                </c:pt>
                <c:pt idx="2081">
                  <c:v>1716</c:v>
                </c:pt>
                <c:pt idx="2082">
                  <c:v>1717</c:v>
                </c:pt>
                <c:pt idx="2083">
                  <c:v>1718</c:v>
                </c:pt>
                <c:pt idx="2084">
                  <c:v>1719</c:v>
                </c:pt>
                <c:pt idx="2085">
                  <c:v>1720</c:v>
                </c:pt>
                <c:pt idx="2086">
                  <c:v>1721</c:v>
                </c:pt>
                <c:pt idx="2087">
                  <c:v>1722</c:v>
                </c:pt>
                <c:pt idx="2088">
                  <c:v>1723</c:v>
                </c:pt>
                <c:pt idx="2089">
                  <c:v>1724</c:v>
                </c:pt>
                <c:pt idx="2090">
                  <c:v>1725</c:v>
                </c:pt>
                <c:pt idx="2091">
                  <c:v>1726</c:v>
                </c:pt>
                <c:pt idx="2092">
                  <c:v>1727</c:v>
                </c:pt>
                <c:pt idx="2093">
                  <c:v>1728</c:v>
                </c:pt>
                <c:pt idx="2094">
                  <c:v>1729</c:v>
                </c:pt>
                <c:pt idx="2095">
                  <c:v>1730</c:v>
                </c:pt>
                <c:pt idx="2096">
                  <c:v>1731</c:v>
                </c:pt>
                <c:pt idx="2097">
                  <c:v>1732</c:v>
                </c:pt>
                <c:pt idx="2098">
                  <c:v>1733</c:v>
                </c:pt>
                <c:pt idx="2099">
                  <c:v>1734</c:v>
                </c:pt>
                <c:pt idx="2100">
                  <c:v>1735</c:v>
                </c:pt>
                <c:pt idx="2101">
                  <c:v>1736</c:v>
                </c:pt>
                <c:pt idx="2102">
                  <c:v>1737</c:v>
                </c:pt>
                <c:pt idx="2103">
                  <c:v>1738</c:v>
                </c:pt>
                <c:pt idx="2104">
                  <c:v>1739</c:v>
                </c:pt>
                <c:pt idx="2105">
                  <c:v>1740</c:v>
                </c:pt>
                <c:pt idx="2106">
                  <c:v>1741</c:v>
                </c:pt>
                <c:pt idx="2107">
                  <c:v>1742</c:v>
                </c:pt>
                <c:pt idx="2108">
                  <c:v>1743</c:v>
                </c:pt>
                <c:pt idx="2109">
                  <c:v>1744</c:v>
                </c:pt>
                <c:pt idx="2110">
                  <c:v>1745</c:v>
                </c:pt>
                <c:pt idx="2111">
                  <c:v>1746</c:v>
                </c:pt>
                <c:pt idx="2112">
                  <c:v>1747</c:v>
                </c:pt>
                <c:pt idx="2113">
                  <c:v>1748</c:v>
                </c:pt>
                <c:pt idx="2114">
                  <c:v>1749</c:v>
                </c:pt>
                <c:pt idx="2115">
                  <c:v>1750</c:v>
                </c:pt>
                <c:pt idx="2116">
                  <c:v>1751</c:v>
                </c:pt>
                <c:pt idx="2117">
                  <c:v>1752</c:v>
                </c:pt>
                <c:pt idx="2118">
                  <c:v>1753</c:v>
                </c:pt>
                <c:pt idx="2119">
                  <c:v>1754</c:v>
                </c:pt>
                <c:pt idx="2120">
                  <c:v>1755</c:v>
                </c:pt>
                <c:pt idx="2121">
                  <c:v>1756</c:v>
                </c:pt>
                <c:pt idx="2122">
                  <c:v>1757</c:v>
                </c:pt>
                <c:pt idx="2123">
                  <c:v>1758</c:v>
                </c:pt>
                <c:pt idx="2124">
                  <c:v>1759</c:v>
                </c:pt>
                <c:pt idx="2125">
                  <c:v>1760</c:v>
                </c:pt>
                <c:pt idx="2126">
                  <c:v>1761</c:v>
                </c:pt>
                <c:pt idx="2127">
                  <c:v>1762</c:v>
                </c:pt>
                <c:pt idx="2128">
                  <c:v>1763</c:v>
                </c:pt>
                <c:pt idx="2129">
                  <c:v>1764</c:v>
                </c:pt>
                <c:pt idx="2130">
                  <c:v>1765</c:v>
                </c:pt>
                <c:pt idx="2131">
                  <c:v>1766</c:v>
                </c:pt>
                <c:pt idx="2132">
                  <c:v>1767</c:v>
                </c:pt>
                <c:pt idx="2133">
                  <c:v>1768</c:v>
                </c:pt>
                <c:pt idx="2134">
                  <c:v>1769</c:v>
                </c:pt>
                <c:pt idx="2135">
                  <c:v>1770</c:v>
                </c:pt>
                <c:pt idx="2136">
                  <c:v>1771</c:v>
                </c:pt>
                <c:pt idx="2137">
                  <c:v>1772</c:v>
                </c:pt>
                <c:pt idx="2138">
                  <c:v>1773</c:v>
                </c:pt>
                <c:pt idx="2139">
                  <c:v>1774</c:v>
                </c:pt>
                <c:pt idx="2140">
                  <c:v>1775</c:v>
                </c:pt>
                <c:pt idx="2141">
                  <c:v>1776</c:v>
                </c:pt>
                <c:pt idx="2142">
                  <c:v>1777</c:v>
                </c:pt>
                <c:pt idx="2143">
                  <c:v>1778</c:v>
                </c:pt>
                <c:pt idx="2144">
                  <c:v>1779</c:v>
                </c:pt>
                <c:pt idx="2145">
                  <c:v>1780</c:v>
                </c:pt>
                <c:pt idx="2146">
                  <c:v>1781</c:v>
                </c:pt>
                <c:pt idx="2147">
                  <c:v>1782</c:v>
                </c:pt>
                <c:pt idx="2148">
                  <c:v>1783</c:v>
                </c:pt>
                <c:pt idx="2149">
                  <c:v>1784</c:v>
                </c:pt>
                <c:pt idx="2150">
                  <c:v>1785</c:v>
                </c:pt>
                <c:pt idx="2151">
                  <c:v>1786</c:v>
                </c:pt>
                <c:pt idx="2152">
                  <c:v>1787</c:v>
                </c:pt>
                <c:pt idx="2153">
                  <c:v>1788</c:v>
                </c:pt>
                <c:pt idx="2154">
                  <c:v>1789</c:v>
                </c:pt>
                <c:pt idx="2155">
                  <c:v>1790</c:v>
                </c:pt>
                <c:pt idx="2156">
                  <c:v>1791</c:v>
                </c:pt>
                <c:pt idx="2157">
                  <c:v>1792</c:v>
                </c:pt>
                <c:pt idx="2158">
                  <c:v>1793</c:v>
                </c:pt>
                <c:pt idx="2159">
                  <c:v>1794</c:v>
                </c:pt>
                <c:pt idx="2160">
                  <c:v>1795</c:v>
                </c:pt>
                <c:pt idx="2161">
                  <c:v>1796</c:v>
                </c:pt>
                <c:pt idx="2162">
                  <c:v>1797</c:v>
                </c:pt>
                <c:pt idx="2163">
                  <c:v>1798</c:v>
                </c:pt>
                <c:pt idx="2164">
                  <c:v>1799</c:v>
                </c:pt>
                <c:pt idx="2165">
                  <c:v>1800</c:v>
                </c:pt>
                <c:pt idx="2166">
                  <c:v>1801</c:v>
                </c:pt>
                <c:pt idx="2167">
                  <c:v>1802</c:v>
                </c:pt>
                <c:pt idx="2168">
                  <c:v>1803</c:v>
                </c:pt>
                <c:pt idx="2169">
                  <c:v>1804</c:v>
                </c:pt>
                <c:pt idx="2170">
                  <c:v>1805</c:v>
                </c:pt>
                <c:pt idx="2171">
                  <c:v>1806</c:v>
                </c:pt>
                <c:pt idx="2172">
                  <c:v>1807</c:v>
                </c:pt>
                <c:pt idx="2173">
                  <c:v>1808</c:v>
                </c:pt>
                <c:pt idx="2174">
                  <c:v>1809</c:v>
                </c:pt>
                <c:pt idx="2175">
                  <c:v>1810</c:v>
                </c:pt>
                <c:pt idx="2176">
                  <c:v>1811</c:v>
                </c:pt>
                <c:pt idx="2177">
                  <c:v>1812</c:v>
                </c:pt>
                <c:pt idx="2178">
                  <c:v>1813</c:v>
                </c:pt>
                <c:pt idx="2179">
                  <c:v>1814</c:v>
                </c:pt>
                <c:pt idx="2180">
                  <c:v>1815</c:v>
                </c:pt>
                <c:pt idx="2181">
                  <c:v>1816</c:v>
                </c:pt>
                <c:pt idx="2182">
                  <c:v>1817</c:v>
                </c:pt>
                <c:pt idx="2183">
                  <c:v>1818</c:v>
                </c:pt>
                <c:pt idx="2184">
                  <c:v>1819</c:v>
                </c:pt>
                <c:pt idx="2185">
                  <c:v>1820</c:v>
                </c:pt>
                <c:pt idx="2186">
                  <c:v>1821</c:v>
                </c:pt>
                <c:pt idx="2187">
                  <c:v>1822</c:v>
                </c:pt>
                <c:pt idx="2188">
                  <c:v>1823</c:v>
                </c:pt>
                <c:pt idx="2189">
                  <c:v>1824</c:v>
                </c:pt>
                <c:pt idx="2190">
                  <c:v>1825</c:v>
                </c:pt>
                <c:pt idx="2191">
                  <c:v>1826</c:v>
                </c:pt>
                <c:pt idx="2192">
                  <c:v>1827</c:v>
                </c:pt>
                <c:pt idx="2193">
                  <c:v>1828</c:v>
                </c:pt>
                <c:pt idx="2194">
                  <c:v>1829</c:v>
                </c:pt>
                <c:pt idx="2195">
                  <c:v>1830</c:v>
                </c:pt>
                <c:pt idx="2196">
                  <c:v>1831</c:v>
                </c:pt>
                <c:pt idx="2197">
                  <c:v>1832</c:v>
                </c:pt>
                <c:pt idx="2198">
                  <c:v>1833</c:v>
                </c:pt>
                <c:pt idx="2199">
                  <c:v>1834</c:v>
                </c:pt>
                <c:pt idx="2200">
                  <c:v>1835</c:v>
                </c:pt>
                <c:pt idx="2201">
                  <c:v>1836</c:v>
                </c:pt>
                <c:pt idx="2202">
                  <c:v>1837</c:v>
                </c:pt>
                <c:pt idx="2203">
                  <c:v>1838</c:v>
                </c:pt>
                <c:pt idx="2204">
                  <c:v>1839</c:v>
                </c:pt>
                <c:pt idx="2205">
                  <c:v>1840</c:v>
                </c:pt>
                <c:pt idx="2206">
                  <c:v>1841</c:v>
                </c:pt>
                <c:pt idx="2207">
                  <c:v>1842</c:v>
                </c:pt>
                <c:pt idx="2208">
                  <c:v>1843</c:v>
                </c:pt>
                <c:pt idx="2209">
                  <c:v>1844</c:v>
                </c:pt>
                <c:pt idx="2210">
                  <c:v>1845</c:v>
                </c:pt>
                <c:pt idx="2211">
                  <c:v>1846</c:v>
                </c:pt>
                <c:pt idx="2212">
                  <c:v>1847</c:v>
                </c:pt>
                <c:pt idx="2213">
                  <c:v>1848</c:v>
                </c:pt>
                <c:pt idx="2214">
                  <c:v>1849</c:v>
                </c:pt>
                <c:pt idx="2215">
                  <c:v>1850</c:v>
                </c:pt>
                <c:pt idx="2216">
                  <c:v>1851</c:v>
                </c:pt>
                <c:pt idx="2217">
                  <c:v>1852</c:v>
                </c:pt>
                <c:pt idx="2218">
                  <c:v>1853</c:v>
                </c:pt>
                <c:pt idx="2219">
                  <c:v>1854</c:v>
                </c:pt>
                <c:pt idx="2220">
                  <c:v>1855</c:v>
                </c:pt>
                <c:pt idx="2221">
                  <c:v>1856</c:v>
                </c:pt>
                <c:pt idx="2222">
                  <c:v>1857</c:v>
                </c:pt>
                <c:pt idx="2223">
                  <c:v>1858</c:v>
                </c:pt>
                <c:pt idx="2224">
                  <c:v>1859</c:v>
                </c:pt>
                <c:pt idx="2225">
                  <c:v>1860</c:v>
                </c:pt>
                <c:pt idx="2226">
                  <c:v>1861</c:v>
                </c:pt>
                <c:pt idx="2227">
                  <c:v>1862</c:v>
                </c:pt>
                <c:pt idx="2228">
                  <c:v>1863</c:v>
                </c:pt>
                <c:pt idx="2229">
                  <c:v>1864</c:v>
                </c:pt>
                <c:pt idx="2230">
                  <c:v>1865</c:v>
                </c:pt>
                <c:pt idx="2231">
                  <c:v>1866</c:v>
                </c:pt>
                <c:pt idx="2232">
                  <c:v>1867</c:v>
                </c:pt>
                <c:pt idx="2233">
                  <c:v>1868</c:v>
                </c:pt>
                <c:pt idx="2234">
                  <c:v>1869</c:v>
                </c:pt>
                <c:pt idx="2235">
                  <c:v>1870</c:v>
                </c:pt>
                <c:pt idx="2236">
                  <c:v>1871</c:v>
                </c:pt>
                <c:pt idx="2237">
                  <c:v>1872</c:v>
                </c:pt>
                <c:pt idx="2238">
                  <c:v>1873</c:v>
                </c:pt>
                <c:pt idx="2239">
                  <c:v>1874</c:v>
                </c:pt>
                <c:pt idx="2240">
                  <c:v>1875</c:v>
                </c:pt>
                <c:pt idx="2241">
                  <c:v>1876</c:v>
                </c:pt>
                <c:pt idx="2242">
                  <c:v>1877</c:v>
                </c:pt>
                <c:pt idx="2243">
                  <c:v>1878</c:v>
                </c:pt>
                <c:pt idx="2244">
                  <c:v>1879</c:v>
                </c:pt>
                <c:pt idx="2245">
                  <c:v>1880</c:v>
                </c:pt>
                <c:pt idx="2246">
                  <c:v>1881</c:v>
                </c:pt>
                <c:pt idx="2247">
                  <c:v>1882</c:v>
                </c:pt>
                <c:pt idx="2248">
                  <c:v>1883</c:v>
                </c:pt>
                <c:pt idx="2249">
                  <c:v>1884</c:v>
                </c:pt>
                <c:pt idx="2250">
                  <c:v>1885</c:v>
                </c:pt>
                <c:pt idx="2251">
                  <c:v>1886</c:v>
                </c:pt>
                <c:pt idx="2252">
                  <c:v>1887</c:v>
                </c:pt>
                <c:pt idx="2253">
                  <c:v>1888</c:v>
                </c:pt>
                <c:pt idx="2254">
                  <c:v>1889</c:v>
                </c:pt>
                <c:pt idx="2255">
                  <c:v>1890</c:v>
                </c:pt>
                <c:pt idx="2256">
                  <c:v>1891</c:v>
                </c:pt>
                <c:pt idx="2257">
                  <c:v>1892</c:v>
                </c:pt>
                <c:pt idx="2258">
                  <c:v>1893</c:v>
                </c:pt>
                <c:pt idx="2259">
                  <c:v>1894</c:v>
                </c:pt>
                <c:pt idx="2260">
                  <c:v>1895</c:v>
                </c:pt>
                <c:pt idx="2261">
                  <c:v>1896</c:v>
                </c:pt>
                <c:pt idx="2262">
                  <c:v>1897</c:v>
                </c:pt>
                <c:pt idx="2263">
                  <c:v>1898</c:v>
                </c:pt>
                <c:pt idx="2264">
                  <c:v>1899</c:v>
                </c:pt>
                <c:pt idx="2265">
                  <c:v>1900</c:v>
                </c:pt>
                <c:pt idx="2266">
                  <c:v>1901</c:v>
                </c:pt>
                <c:pt idx="2267">
                  <c:v>1902</c:v>
                </c:pt>
                <c:pt idx="2268">
                  <c:v>1903</c:v>
                </c:pt>
                <c:pt idx="2269">
                  <c:v>1904</c:v>
                </c:pt>
                <c:pt idx="2270">
                  <c:v>1905</c:v>
                </c:pt>
                <c:pt idx="2271">
                  <c:v>1906</c:v>
                </c:pt>
                <c:pt idx="2272">
                  <c:v>1907</c:v>
                </c:pt>
                <c:pt idx="2273">
                  <c:v>1908</c:v>
                </c:pt>
                <c:pt idx="2274">
                  <c:v>1909</c:v>
                </c:pt>
                <c:pt idx="2275">
                  <c:v>1910</c:v>
                </c:pt>
                <c:pt idx="2276">
                  <c:v>1911</c:v>
                </c:pt>
                <c:pt idx="2277">
                  <c:v>1912</c:v>
                </c:pt>
                <c:pt idx="2278">
                  <c:v>1913</c:v>
                </c:pt>
                <c:pt idx="2279">
                  <c:v>1914</c:v>
                </c:pt>
                <c:pt idx="2280">
                  <c:v>1915</c:v>
                </c:pt>
                <c:pt idx="2281">
                  <c:v>1916</c:v>
                </c:pt>
                <c:pt idx="2282">
                  <c:v>1917</c:v>
                </c:pt>
                <c:pt idx="2283">
                  <c:v>1918</c:v>
                </c:pt>
                <c:pt idx="2284">
                  <c:v>1919</c:v>
                </c:pt>
                <c:pt idx="2285">
                  <c:v>1920</c:v>
                </c:pt>
                <c:pt idx="2286">
                  <c:v>1921</c:v>
                </c:pt>
                <c:pt idx="2287">
                  <c:v>1922</c:v>
                </c:pt>
                <c:pt idx="2288">
                  <c:v>1923</c:v>
                </c:pt>
                <c:pt idx="2289">
                  <c:v>1924</c:v>
                </c:pt>
                <c:pt idx="2290">
                  <c:v>1925</c:v>
                </c:pt>
                <c:pt idx="2291">
                  <c:v>1926</c:v>
                </c:pt>
                <c:pt idx="2292">
                  <c:v>1927</c:v>
                </c:pt>
                <c:pt idx="2293">
                  <c:v>1928</c:v>
                </c:pt>
                <c:pt idx="2294">
                  <c:v>1929</c:v>
                </c:pt>
                <c:pt idx="2295">
                  <c:v>1930</c:v>
                </c:pt>
                <c:pt idx="2296">
                  <c:v>1931</c:v>
                </c:pt>
                <c:pt idx="2297">
                  <c:v>1932</c:v>
                </c:pt>
                <c:pt idx="2298">
                  <c:v>1933</c:v>
                </c:pt>
                <c:pt idx="2299">
                  <c:v>1934</c:v>
                </c:pt>
                <c:pt idx="2300">
                  <c:v>1935</c:v>
                </c:pt>
                <c:pt idx="2301">
                  <c:v>1936</c:v>
                </c:pt>
                <c:pt idx="2302">
                  <c:v>1937</c:v>
                </c:pt>
                <c:pt idx="2303">
                  <c:v>1938</c:v>
                </c:pt>
                <c:pt idx="2304">
                  <c:v>1939</c:v>
                </c:pt>
                <c:pt idx="2305">
                  <c:v>1940</c:v>
                </c:pt>
                <c:pt idx="2306">
                  <c:v>1941</c:v>
                </c:pt>
                <c:pt idx="2307">
                  <c:v>1942</c:v>
                </c:pt>
                <c:pt idx="2308">
                  <c:v>1943</c:v>
                </c:pt>
                <c:pt idx="2309">
                  <c:v>1944</c:v>
                </c:pt>
                <c:pt idx="2310">
                  <c:v>1945</c:v>
                </c:pt>
                <c:pt idx="2311">
                  <c:v>1946</c:v>
                </c:pt>
                <c:pt idx="2312">
                  <c:v>1947</c:v>
                </c:pt>
                <c:pt idx="2313">
                  <c:v>1948</c:v>
                </c:pt>
                <c:pt idx="2314">
                  <c:v>1949</c:v>
                </c:pt>
                <c:pt idx="2315">
                  <c:v>1950</c:v>
                </c:pt>
                <c:pt idx="2316">
                  <c:v>1951</c:v>
                </c:pt>
                <c:pt idx="2317">
                  <c:v>1952</c:v>
                </c:pt>
                <c:pt idx="2318">
                  <c:v>1953</c:v>
                </c:pt>
                <c:pt idx="2319">
                  <c:v>1954</c:v>
                </c:pt>
                <c:pt idx="2320">
                  <c:v>1955</c:v>
                </c:pt>
                <c:pt idx="2321">
                  <c:v>1956</c:v>
                </c:pt>
                <c:pt idx="2322">
                  <c:v>1957</c:v>
                </c:pt>
                <c:pt idx="2323">
                  <c:v>1958</c:v>
                </c:pt>
                <c:pt idx="2324">
                  <c:v>1959</c:v>
                </c:pt>
                <c:pt idx="2325">
                  <c:v>1960</c:v>
                </c:pt>
                <c:pt idx="2326">
                  <c:v>1961</c:v>
                </c:pt>
                <c:pt idx="2327">
                  <c:v>1962</c:v>
                </c:pt>
                <c:pt idx="2328">
                  <c:v>1963</c:v>
                </c:pt>
                <c:pt idx="2329">
                  <c:v>1964</c:v>
                </c:pt>
                <c:pt idx="2330">
                  <c:v>1965</c:v>
                </c:pt>
                <c:pt idx="2331">
                  <c:v>1966</c:v>
                </c:pt>
                <c:pt idx="2332">
                  <c:v>1967</c:v>
                </c:pt>
                <c:pt idx="2333">
                  <c:v>1968</c:v>
                </c:pt>
                <c:pt idx="2334">
                  <c:v>1969</c:v>
                </c:pt>
                <c:pt idx="2335">
                  <c:v>1970</c:v>
                </c:pt>
                <c:pt idx="2336">
                  <c:v>1971</c:v>
                </c:pt>
                <c:pt idx="2337">
                  <c:v>1972</c:v>
                </c:pt>
                <c:pt idx="2338">
                  <c:v>1973</c:v>
                </c:pt>
                <c:pt idx="2339">
                  <c:v>1974</c:v>
                </c:pt>
                <c:pt idx="2340">
                  <c:v>1975</c:v>
                </c:pt>
                <c:pt idx="2341">
                  <c:v>1976</c:v>
                </c:pt>
                <c:pt idx="2342">
                  <c:v>1977</c:v>
                </c:pt>
                <c:pt idx="2343">
                  <c:v>1978</c:v>
                </c:pt>
                <c:pt idx="2344">
                  <c:v>1979</c:v>
                </c:pt>
                <c:pt idx="2345">
                  <c:v>1980</c:v>
                </c:pt>
                <c:pt idx="2346">
                  <c:v>1981</c:v>
                </c:pt>
                <c:pt idx="2347">
                  <c:v>1982</c:v>
                </c:pt>
                <c:pt idx="2348">
                  <c:v>1983</c:v>
                </c:pt>
                <c:pt idx="2349">
                  <c:v>1984</c:v>
                </c:pt>
                <c:pt idx="2350">
                  <c:v>1985</c:v>
                </c:pt>
                <c:pt idx="2351">
                  <c:v>1986</c:v>
                </c:pt>
                <c:pt idx="2352">
                  <c:v>1987</c:v>
                </c:pt>
                <c:pt idx="2353">
                  <c:v>1988</c:v>
                </c:pt>
                <c:pt idx="2354">
                  <c:v>1989</c:v>
                </c:pt>
                <c:pt idx="2355">
                  <c:v>1990</c:v>
                </c:pt>
                <c:pt idx="2356">
                  <c:v>1991</c:v>
                </c:pt>
                <c:pt idx="2357">
                  <c:v>1992</c:v>
                </c:pt>
                <c:pt idx="2358">
                  <c:v>1993</c:v>
                </c:pt>
                <c:pt idx="2359">
                  <c:v>1994</c:v>
                </c:pt>
                <c:pt idx="2360">
                  <c:v>1995</c:v>
                </c:pt>
                <c:pt idx="2361">
                  <c:v>1996</c:v>
                </c:pt>
                <c:pt idx="2362">
                  <c:v>1997</c:v>
                </c:pt>
                <c:pt idx="2363">
                  <c:v>1998</c:v>
                </c:pt>
                <c:pt idx="2364">
                  <c:v>1999</c:v>
                </c:pt>
                <c:pt idx="2365">
                  <c:v>2000</c:v>
                </c:pt>
                <c:pt idx="2366">
                  <c:v>2001</c:v>
                </c:pt>
                <c:pt idx="2367">
                  <c:v>2002</c:v>
                </c:pt>
                <c:pt idx="2368">
                  <c:v>2003</c:v>
                </c:pt>
                <c:pt idx="2369">
                  <c:v>2004</c:v>
                </c:pt>
                <c:pt idx="2370">
                  <c:v>2005</c:v>
                </c:pt>
                <c:pt idx="2371">
                  <c:v>2006</c:v>
                </c:pt>
                <c:pt idx="2372">
                  <c:v>2007</c:v>
                </c:pt>
                <c:pt idx="2373">
                  <c:v>2008</c:v>
                </c:pt>
                <c:pt idx="2374">
                  <c:v>2009</c:v>
                </c:pt>
                <c:pt idx="2375">
                  <c:v>2010</c:v>
                </c:pt>
                <c:pt idx="2376">
                  <c:v>2011</c:v>
                </c:pt>
                <c:pt idx="2377">
                  <c:v>2012</c:v>
                </c:pt>
                <c:pt idx="2378">
                  <c:v>2013</c:v>
                </c:pt>
                <c:pt idx="2379">
                  <c:v>2014</c:v>
                </c:pt>
                <c:pt idx="2380">
                  <c:v>2015</c:v>
                </c:pt>
                <c:pt idx="2381">
                  <c:v>2016</c:v>
                </c:pt>
                <c:pt idx="2382">
                  <c:v>2017</c:v>
                </c:pt>
                <c:pt idx="2383">
                  <c:v>2018</c:v>
                </c:pt>
                <c:pt idx="2384">
                  <c:v>2019</c:v>
                </c:pt>
                <c:pt idx="2385">
                  <c:v>2020</c:v>
                </c:pt>
                <c:pt idx="2386">
                  <c:v>2021</c:v>
                </c:pt>
                <c:pt idx="2387">
                  <c:v>2022</c:v>
                </c:pt>
                <c:pt idx="2388">
                  <c:v>2023</c:v>
                </c:pt>
                <c:pt idx="2389">
                  <c:v>2024</c:v>
                </c:pt>
                <c:pt idx="2390">
                  <c:v>2025</c:v>
                </c:pt>
                <c:pt idx="2391">
                  <c:v>2026</c:v>
                </c:pt>
                <c:pt idx="2392">
                  <c:v>2027</c:v>
                </c:pt>
                <c:pt idx="2393">
                  <c:v>2028</c:v>
                </c:pt>
                <c:pt idx="2394">
                  <c:v>2029</c:v>
                </c:pt>
                <c:pt idx="2395">
                  <c:v>2030</c:v>
                </c:pt>
                <c:pt idx="2396">
                  <c:v>2031</c:v>
                </c:pt>
                <c:pt idx="2397">
                  <c:v>2032</c:v>
                </c:pt>
                <c:pt idx="2398">
                  <c:v>2033</c:v>
                </c:pt>
                <c:pt idx="2399">
                  <c:v>2034</c:v>
                </c:pt>
                <c:pt idx="2400">
                  <c:v>2035</c:v>
                </c:pt>
                <c:pt idx="2401">
                  <c:v>2036</c:v>
                </c:pt>
                <c:pt idx="2402">
                  <c:v>2037</c:v>
                </c:pt>
                <c:pt idx="2403">
                  <c:v>2038</c:v>
                </c:pt>
                <c:pt idx="2404">
                  <c:v>2039</c:v>
                </c:pt>
                <c:pt idx="2405">
                  <c:v>2040</c:v>
                </c:pt>
                <c:pt idx="2406">
                  <c:v>2041</c:v>
                </c:pt>
                <c:pt idx="2407">
                  <c:v>2042</c:v>
                </c:pt>
                <c:pt idx="2408">
                  <c:v>2043</c:v>
                </c:pt>
                <c:pt idx="2409">
                  <c:v>2044</c:v>
                </c:pt>
                <c:pt idx="2410">
                  <c:v>2045</c:v>
                </c:pt>
                <c:pt idx="2411">
                  <c:v>2046</c:v>
                </c:pt>
                <c:pt idx="2412">
                  <c:v>2047</c:v>
                </c:pt>
                <c:pt idx="2413">
                  <c:v>2048</c:v>
                </c:pt>
                <c:pt idx="2414">
                  <c:v>2049</c:v>
                </c:pt>
                <c:pt idx="2415">
                  <c:v>2050</c:v>
                </c:pt>
                <c:pt idx="2416">
                  <c:v>2051</c:v>
                </c:pt>
                <c:pt idx="2417">
                  <c:v>2052</c:v>
                </c:pt>
                <c:pt idx="2418">
                  <c:v>2053</c:v>
                </c:pt>
                <c:pt idx="2419">
                  <c:v>2054</c:v>
                </c:pt>
                <c:pt idx="2420">
                  <c:v>2055</c:v>
                </c:pt>
                <c:pt idx="2421">
                  <c:v>2056</c:v>
                </c:pt>
                <c:pt idx="2422">
                  <c:v>2057</c:v>
                </c:pt>
                <c:pt idx="2423">
                  <c:v>2058</c:v>
                </c:pt>
                <c:pt idx="2424">
                  <c:v>2059</c:v>
                </c:pt>
                <c:pt idx="2425">
                  <c:v>2060</c:v>
                </c:pt>
                <c:pt idx="2426">
                  <c:v>2061</c:v>
                </c:pt>
                <c:pt idx="2427">
                  <c:v>2062</c:v>
                </c:pt>
                <c:pt idx="2428">
                  <c:v>2063</c:v>
                </c:pt>
                <c:pt idx="2429">
                  <c:v>2064</c:v>
                </c:pt>
                <c:pt idx="2430">
                  <c:v>2065</c:v>
                </c:pt>
                <c:pt idx="2431">
                  <c:v>2066</c:v>
                </c:pt>
                <c:pt idx="2432">
                  <c:v>2067</c:v>
                </c:pt>
                <c:pt idx="2433">
                  <c:v>2068</c:v>
                </c:pt>
                <c:pt idx="2434">
                  <c:v>2069</c:v>
                </c:pt>
                <c:pt idx="2435">
                  <c:v>2070</c:v>
                </c:pt>
                <c:pt idx="2436">
                  <c:v>2071</c:v>
                </c:pt>
                <c:pt idx="2437">
                  <c:v>2072</c:v>
                </c:pt>
                <c:pt idx="2438">
                  <c:v>2073</c:v>
                </c:pt>
                <c:pt idx="2439">
                  <c:v>2074</c:v>
                </c:pt>
                <c:pt idx="2440">
                  <c:v>2075</c:v>
                </c:pt>
                <c:pt idx="2441">
                  <c:v>2076</c:v>
                </c:pt>
                <c:pt idx="2442">
                  <c:v>2077</c:v>
                </c:pt>
                <c:pt idx="2443">
                  <c:v>2078</c:v>
                </c:pt>
                <c:pt idx="2444">
                  <c:v>2079</c:v>
                </c:pt>
                <c:pt idx="2445">
                  <c:v>2080</c:v>
                </c:pt>
                <c:pt idx="2446">
                  <c:v>2081</c:v>
                </c:pt>
                <c:pt idx="2447">
                  <c:v>2082</c:v>
                </c:pt>
                <c:pt idx="2448">
                  <c:v>2083</c:v>
                </c:pt>
                <c:pt idx="2449">
                  <c:v>2084</c:v>
                </c:pt>
                <c:pt idx="2450">
                  <c:v>2085</c:v>
                </c:pt>
                <c:pt idx="2451">
                  <c:v>2086</c:v>
                </c:pt>
                <c:pt idx="2452">
                  <c:v>2087</c:v>
                </c:pt>
                <c:pt idx="2453">
                  <c:v>2088</c:v>
                </c:pt>
                <c:pt idx="2454">
                  <c:v>2089</c:v>
                </c:pt>
                <c:pt idx="2455">
                  <c:v>2090</c:v>
                </c:pt>
                <c:pt idx="2456">
                  <c:v>2091</c:v>
                </c:pt>
                <c:pt idx="2457">
                  <c:v>2092</c:v>
                </c:pt>
                <c:pt idx="2458">
                  <c:v>2093</c:v>
                </c:pt>
                <c:pt idx="2459">
                  <c:v>2094</c:v>
                </c:pt>
                <c:pt idx="2460">
                  <c:v>2095</c:v>
                </c:pt>
                <c:pt idx="2461">
                  <c:v>2096</c:v>
                </c:pt>
                <c:pt idx="2462">
                  <c:v>2097</c:v>
                </c:pt>
                <c:pt idx="2463">
                  <c:v>2098</c:v>
                </c:pt>
                <c:pt idx="2464">
                  <c:v>2099</c:v>
                </c:pt>
                <c:pt idx="2465">
                  <c:v>2100</c:v>
                </c:pt>
                <c:pt idx="2466">
                  <c:v>2101</c:v>
                </c:pt>
                <c:pt idx="2467">
                  <c:v>2102</c:v>
                </c:pt>
                <c:pt idx="2468">
                  <c:v>2103</c:v>
                </c:pt>
                <c:pt idx="2469">
                  <c:v>2104</c:v>
                </c:pt>
                <c:pt idx="2470">
                  <c:v>2105</c:v>
                </c:pt>
                <c:pt idx="2471">
                  <c:v>2106</c:v>
                </c:pt>
                <c:pt idx="2472">
                  <c:v>2107</c:v>
                </c:pt>
                <c:pt idx="2473">
                  <c:v>2108</c:v>
                </c:pt>
                <c:pt idx="2474">
                  <c:v>2109</c:v>
                </c:pt>
                <c:pt idx="2475">
                  <c:v>2110</c:v>
                </c:pt>
                <c:pt idx="2476">
                  <c:v>2111</c:v>
                </c:pt>
                <c:pt idx="2477">
                  <c:v>2112</c:v>
                </c:pt>
                <c:pt idx="2478">
                  <c:v>2113</c:v>
                </c:pt>
                <c:pt idx="2479">
                  <c:v>2114</c:v>
                </c:pt>
                <c:pt idx="2480">
                  <c:v>2115</c:v>
                </c:pt>
                <c:pt idx="2481">
                  <c:v>2116</c:v>
                </c:pt>
                <c:pt idx="2482">
                  <c:v>2117</c:v>
                </c:pt>
                <c:pt idx="2483">
                  <c:v>2118</c:v>
                </c:pt>
                <c:pt idx="2484">
                  <c:v>2119</c:v>
                </c:pt>
                <c:pt idx="2485">
                  <c:v>2120</c:v>
                </c:pt>
                <c:pt idx="2486">
                  <c:v>2121</c:v>
                </c:pt>
                <c:pt idx="2487">
                  <c:v>2122</c:v>
                </c:pt>
                <c:pt idx="2488">
                  <c:v>2123</c:v>
                </c:pt>
                <c:pt idx="2489">
                  <c:v>2124</c:v>
                </c:pt>
                <c:pt idx="2490">
                  <c:v>2125</c:v>
                </c:pt>
                <c:pt idx="2491">
                  <c:v>2126</c:v>
                </c:pt>
                <c:pt idx="2492">
                  <c:v>2127</c:v>
                </c:pt>
                <c:pt idx="2493">
                  <c:v>2128</c:v>
                </c:pt>
                <c:pt idx="2494">
                  <c:v>2129</c:v>
                </c:pt>
                <c:pt idx="2495">
                  <c:v>2130</c:v>
                </c:pt>
                <c:pt idx="2496">
                  <c:v>2131</c:v>
                </c:pt>
                <c:pt idx="2497">
                  <c:v>2132</c:v>
                </c:pt>
                <c:pt idx="2498">
                  <c:v>2133</c:v>
                </c:pt>
                <c:pt idx="2499">
                  <c:v>2134</c:v>
                </c:pt>
                <c:pt idx="2500">
                  <c:v>2135</c:v>
                </c:pt>
                <c:pt idx="2501">
                  <c:v>2136</c:v>
                </c:pt>
                <c:pt idx="2502">
                  <c:v>2137</c:v>
                </c:pt>
                <c:pt idx="2503">
                  <c:v>2138</c:v>
                </c:pt>
                <c:pt idx="2504">
                  <c:v>2139</c:v>
                </c:pt>
                <c:pt idx="2505">
                  <c:v>2140</c:v>
                </c:pt>
                <c:pt idx="2506">
                  <c:v>2141</c:v>
                </c:pt>
                <c:pt idx="2507">
                  <c:v>2142</c:v>
                </c:pt>
                <c:pt idx="2508">
                  <c:v>2143</c:v>
                </c:pt>
                <c:pt idx="2509">
                  <c:v>2144</c:v>
                </c:pt>
                <c:pt idx="2510">
                  <c:v>2145</c:v>
                </c:pt>
                <c:pt idx="2511">
                  <c:v>2146</c:v>
                </c:pt>
                <c:pt idx="2512">
                  <c:v>2147</c:v>
                </c:pt>
                <c:pt idx="2513">
                  <c:v>2148</c:v>
                </c:pt>
                <c:pt idx="2514">
                  <c:v>2149</c:v>
                </c:pt>
                <c:pt idx="2515">
                  <c:v>2150</c:v>
                </c:pt>
                <c:pt idx="2516">
                  <c:v>2151</c:v>
                </c:pt>
                <c:pt idx="2517">
                  <c:v>2152</c:v>
                </c:pt>
                <c:pt idx="2518">
                  <c:v>2153</c:v>
                </c:pt>
                <c:pt idx="2519">
                  <c:v>2154</c:v>
                </c:pt>
                <c:pt idx="2520">
                  <c:v>2155</c:v>
                </c:pt>
                <c:pt idx="2521">
                  <c:v>2156</c:v>
                </c:pt>
                <c:pt idx="2522">
                  <c:v>2157</c:v>
                </c:pt>
                <c:pt idx="2523">
                  <c:v>2158</c:v>
                </c:pt>
                <c:pt idx="2524">
                  <c:v>2159</c:v>
                </c:pt>
                <c:pt idx="2525">
                  <c:v>2160</c:v>
                </c:pt>
                <c:pt idx="2526">
                  <c:v>2161</c:v>
                </c:pt>
                <c:pt idx="2527">
                  <c:v>2162</c:v>
                </c:pt>
                <c:pt idx="2528">
                  <c:v>2163</c:v>
                </c:pt>
                <c:pt idx="2529">
                  <c:v>2164</c:v>
                </c:pt>
                <c:pt idx="2530">
                  <c:v>2165</c:v>
                </c:pt>
                <c:pt idx="2531">
                  <c:v>2166</c:v>
                </c:pt>
                <c:pt idx="2532">
                  <c:v>2167</c:v>
                </c:pt>
                <c:pt idx="2533">
                  <c:v>2168</c:v>
                </c:pt>
                <c:pt idx="2534">
                  <c:v>2169</c:v>
                </c:pt>
                <c:pt idx="2535">
                  <c:v>2170</c:v>
                </c:pt>
                <c:pt idx="2536">
                  <c:v>2171</c:v>
                </c:pt>
                <c:pt idx="2537">
                  <c:v>2172</c:v>
                </c:pt>
                <c:pt idx="2538">
                  <c:v>2173</c:v>
                </c:pt>
                <c:pt idx="2539">
                  <c:v>2174</c:v>
                </c:pt>
                <c:pt idx="2540">
                  <c:v>2175</c:v>
                </c:pt>
                <c:pt idx="2541">
                  <c:v>2176</c:v>
                </c:pt>
                <c:pt idx="2542">
                  <c:v>2177</c:v>
                </c:pt>
                <c:pt idx="2543">
                  <c:v>2178</c:v>
                </c:pt>
                <c:pt idx="2544">
                  <c:v>2179</c:v>
                </c:pt>
                <c:pt idx="2545">
                  <c:v>2180</c:v>
                </c:pt>
                <c:pt idx="2546">
                  <c:v>2181</c:v>
                </c:pt>
                <c:pt idx="2547">
                  <c:v>2182</c:v>
                </c:pt>
                <c:pt idx="2548">
                  <c:v>2183</c:v>
                </c:pt>
                <c:pt idx="2549">
                  <c:v>2184</c:v>
                </c:pt>
                <c:pt idx="2550">
                  <c:v>2185</c:v>
                </c:pt>
                <c:pt idx="2551">
                  <c:v>2186</c:v>
                </c:pt>
                <c:pt idx="2552">
                  <c:v>2187</c:v>
                </c:pt>
                <c:pt idx="2553">
                  <c:v>2188</c:v>
                </c:pt>
                <c:pt idx="2554">
                  <c:v>2189</c:v>
                </c:pt>
                <c:pt idx="2555">
                  <c:v>2190</c:v>
                </c:pt>
                <c:pt idx="2556">
                  <c:v>2191</c:v>
                </c:pt>
                <c:pt idx="2557">
                  <c:v>2192</c:v>
                </c:pt>
                <c:pt idx="2558">
                  <c:v>2193</c:v>
                </c:pt>
                <c:pt idx="2559">
                  <c:v>2194</c:v>
                </c:pt>
                <c:pt idx="2560">
                  <c:v>2195</c:v>
                </c:pt>
                <c:pt idx="2561">
                  <c:v>2196</c:v>
                </c:pt>
                <c:pt idx="2562">
                  <c:v>2197</c:v>
                </c:pt>
                <c:pt idx="2563">
                  <c:v>2198</c:v>
                </c:pt>
                <c:pt idx="2564">
                  <c:v>2199</c:v>
                </c:pt>
                <c:pt idx="2565">
                  <c:v>2200</c:v>
                </c:pt>
                <c:pt idx="2566">
                  <c:v>2201</c:v>
                </c:pt>
                <c:pt idx="2567">
                  <c:v>2202</c:v>
                </c:pt>
                <c:pt idx="2568">
                  <c:v>2203</c:v>
                </c:pt>
                <c:pt idx="2569">
                  <c:v>2204</c:v>
                </c:pt>
                <c:pt idx="2570">
                  <c:v>2205</c:v>
                </c:pt>
                <c:pt idx="2571">
                  <c:v>2206</c:v>
                </c:pt>
                <c:pt idx="2572">
                  <c:v>2207</c:v>
                </c:pt>
                <c:pt idx="2573">
                  <c:v>2208</c:v>
                </c:pt>
                <c:pt idx="2574">
                  <c:v>2209</c:v>
                </c:pt>
                <c:pt idx="2575">
                  <c:v>2210</c:v>
                </c:pt>
                <c:pt idx="2576">
                  <c:v>2211</c:v>
                </c:pt>
                <c:pt idx="2577">
                  <c:v>2212</c:v>
                </c:pt>
                <c:pt idx="2578">
                  <c:v>2213</c:v>
                </c:pt>
                <c:pt idx="2579">
                  <c:v>2214</c:v>
                </c:pt>
                <c:pt idx="2580">
                  <c:v>2215</c:v>
                </c:pt>
                <c:pt idx="2581">
                  <c:v>2216</c:v>
                </c:pt>
                <c:pt idx="2582">
                  <c:v>2217</c:v>
                </c:pt>
                <c:pt idx="2583">
                  <c:v>2218</c:v>
                </c:pt>
                <c:pt idx="2584">
                  <c:v>2219</c:v>
                </c:pt>
                <c:pt idx="2585">
                  <c:v>2220</c:v>
                </c:pt>
                <c:pt idx="2586">
                  <c:v>2221</c:v>
                </c:pt>
                <c:pt idx="2587">
                  <c:v>2222</c:v>
                </c:pt>
                <c:pt idx="2588">
                  <c:v>2223</c:v>
                </c:pt>
                <c:pt idx="2589">
                  <c:v>2224</c:v>
                </c:pt>
                <c:pt idx="2590">
                  <c:v>2225</c:v>
                </c:pt>
                <c:pt idx="2591">
                  <c:v>2226</c:v>
                </c:pt>
                <c:pt idx="2592">
                  <c:v>2227</c:v>
                </c:pt>
                <c:pt idx="2593">
                  <c:v>2228</c:v>
                </c:pt>
                <c:pt idx="2594">
                  <c:v>2229</c:v>
                </c:pt>
                <c:pt idx="2595">
                  <c:v>2230</c:v>
                </c:pt>
                <c:pt idx="2596">
                  <c:v>2231</c:v>
                </c:pt>
                <c:pt idx="2597">
                  <c:v>2232</c:v>
                </c:pt>
                <c:pt idx="2598">
                  <c:v>2233</c:v>
                </c:pt>
                <c:pt idx="2599">
                  <c:v>2234</c:v>
                </c:pt>
                <c:pt idx="2600">
                  <c:v>2235</c:v>
                </c:pt>
                <c:pt idx="2601">
                  <c:v>2236</c:v>
                </c:pt>
                <c:pt idx="2602">
                  <c:v>2237</c:v>
                </c:pt>
                <c:pt idx="2603">
                  <c:v>2238</c:v>
                </c:pt>
                <c:pt idx="2604">
                  <c:v>2239</c:v>
                </c:pt>
                <c:pt idx="2605">
                  <c:v>2240</c:v>
                </c:pt>
                <c:pt idx="2606">
                  <c:v>2241</c:v>
                </c:pt>
                <c:pt idx="2607">
                  <c:v>2242</c:v>
                </c:pt>
                <c:pt idx="2608">
                  <c:v>2243</c:v>
                </c:pt>
                <c:pt idx="2609">
                  <c:v>2244</c:v>
                </c:pt>
                <c:pt idx="2610">
                  <c:v>2245</c:v>
                </c:pt>
                <c:pt idx="2611">
                  <c:v>2246</c:v>
                </c:pt>
                <c:pt idx="2612">
                  <c:v>2247</c:v>
                </c:pt>
                <c:pt idx="2613">
                  <c:v>2248</c:v>
                </c:pt>
                <c:pt idx="2614">
                  <c:v>2249</c:v>
                </c:pt>
                <c:pt idx="2615">
                  <c:v>2250</c:v>
                </c:pt>
                <c:pt idx="2616">
                  <c:v>2251</c:v>
                </c:pt>
                <c:pt idx="2617">
                  <c:v>2252</c:v>
                </c:pt>
                <c:pt idx="2618">
                  <c:v>2253</c:v>
                </c:pt>
                <c:pt idx="2619">
                  <c:v>2254</c:v>
                </c:pt>
                <c:pt idx="2620">
                  <c:v>2255</c:v>
                </c:pt>
                <c:pt idx="2621">
                  <c:v>2256</c:v>
                </c:pt>
                <c:pt idx="2622">
                  <c:v>2257</c:v>
                </c:pt>
                <c:pt idx="2623">
                  <c:v>2258</c:v>
                </c:pt>
                <c:pt idx="2624">
                  <c:v>2259</c:v>
                </c:pt>
                <c:pt idx="2625">
                  <c:v>2260</c:v>
                </c:pt>
                <c:pt idx="2626">
                  <c:v>2261</c:v>
                </c:pt>
                <c:pt idx="2627">
                  <c:v>2262</c:v>
                </c:pt>
                <c:pt idx="2628">
                  <c:v>2263</c:v>
                </c:pt>
                <c:pt idx="2629">
                  <c:v>2264</c:v>
                </c:pt>
                <c:pt idx="2630">
                  <c:v>2265</c:v>
                </c:pt>
                <c:pt idx="2631">
                  <c:v>2266</c:v>
                </c:pt>
                <c:pt idx="2632">
                  <c:v>2267</c:v>
                </c:pt>
                <c:pt idx="2633">
                  <c:v>2268</c:v>
                </c:pt>
                <c:pt idx="2634">
                  <c:v>2269</c:v>
                </c:pt>
                <c:pt idx="2635">
                  <c:v>2270</c:v>
                </c:pt>
                <c:pt idx="2636">
                  <c:v>2271</c:v>
                </c:pt>
                <c:pt idx="2637">
                  <c:v>2272</c:v>
                </c:pt>
                <c:pt idx="2638">
                  <c:v>2273</c:v>
                </c:pt>
                <c:pt idx="2639">
                  <c:v>2274</c:v>
                </c:pt>
                <c:pt idx="2640">
                  <c:v>2275</c:v>
                </c:pt>
                <c:pt idx="2641">
                  <c:v>2276</c:v>
                </c:pt>
                <c:pt idx="2642">
                  <c:v>2277</c:v>
                </c:pt>
                <c:pt idx="2643">
                  <c:v>2278</c:v>
                </c:pt>
                <c:pt idx="2644">
                  <c:v>2279</c:v>
                </c:pt>
                <c:pt idx="2645">
                  <c:v>2280</c:v>
                </c:pt>
                <c:pt idx="2646">
                  <c:v>2281</c:v>
                </c:pt>
                <c:pt idx="2647">
                  <c:v>2282</c:v>
                </c:pt>
                <c:pt idx="2648">
                  <c:v>2283</c:v>
                </c:pt>
                <c:pt idx="2649">
                  <c:v>2284</c:v>
                </c:pt>
                <c:pt idx="2650">
                  <c:v>2285</c:v>
                </c:pt>
                <c:pt idx="2651">
                  <c:v>2286</c:v>
                </c:pt>
                <c:pt idx="2652">
                  <c:v>2287</c:v>
                </c:pt>
                <c:pt idx="2653">
                  <c:v>2288</c:v>
                </c:pt>
                <c:pt idx="2654">
                  <c:v>2289</c:v>
                </c:pt>
                <c:pt idx="2655">
                  <c:v>2290</c:v>
                </c:pt>
                <c:pt idx="2656">
                  <c:v>2291</c:v>
                </c:pt>
                <c:pt idx="2657">
                  <c:v>2292</c:v>
                </c:pt>
                <c:pt idx="2658">
                  <c:v>2293</c:v>
                </c:pt>
                <c:pt idx="2659">
                  <c:v>2294</c:v>
                </c:pt>
                <c:pt idx="2660">
                  <c:v>2295</c:v>
                </c:pt>
                <c:pt idx="2661">
                  <c:v>2296</c:v>
                </c:pt>
                <c:pt idx="2662">
                  <c:v>2297</c:v>
                </c:pt>
                <c:pt idx="2663">
                  <c:v>2298</c:v>
                </c:pt>
                <c:pt idx="2664">
                  <c:v>2299</c:v>
                </c:pt>
                <c:pt idx="2665">
                  <c:v>2300</c:v>
                </c:pt>
                <c:pt idx="2666">
                  <c:v>2301</c:v>
                </c:pt>
                <c:pt idx="2667">
                  <c:v>2302</c:v>
                </c:pt>
                <c:pt idx="2668">
                  <c:v>2303</c:v>
                </c:pt>
                <c:pt idx="2669">
                  <c:v>2304</c:v>
                </c:pt>
                <c:pt idx="2670">
                  <c:v>2305</c:v>
                </c:pt>
                <c:pt idx="2671">
                  <c:v>2306</c:v>
                </c:pt>
                <c:pt idx="2672">
                  <c:v>2307</c:v>
                </c:pt>
                <c:pt idx="2673">
                  <c:v>2308</c:v>
                </c:pt>
                <c:pt idx="2674">
                  <c:v>2309</c:v>
                </c:pt>
                <c:pt idx="2675">
                  <c:v>2310</c:v>
                </c:pt>
                <c:pt idx="2676">
                  <c:v>2311</c:v>
                </c:pt>
                <c:pt idx="2677">
                  <c:v>2312</c:v>
                </c:pt>
                <c:pt idx="2678">
                  <c:v>2313</c:v>
                </c:pt>
                <c:pt idx="2679">
                  <c:v>2314</c:v>
                </c:pt>
                <c:pt idx="2680">
                  <c:v>2315</c:v>
                </c:pt>
                <c:pt idx="2681">
                  <c:v>2316</c:v>
                </c:pt>
                <c:pt idx="2682">
                  <c:v>2317</c:v>
                </c:pt>
                <c:pt idx="2683">
                  <c:v>2318</c:v>
                </c:pt>
                <c:pt idx="2684">
                  <c:v>2319</c:v>
                </c:pt>
                <c:pt idx="2685">
                  <c:v>2320</c:v>
                </c:pt>
                <c:pt idx="2686">
                  <c:v>2321</c:v>
                </c:pt>
                <c:pt idx="2687">
                  <c:v>2322</c:v>
                </c:pt>
                <c:pt idx="2688">
                  <c:v>2323</c:v>
                </c:pt>
                <c:pt idx="2689">
                  <c:v>2324</c:v>
                </c:pt>
                <c:pt idx="2690">
                  <c:v>2325</c:v>
                </c:pt>
                <c:pt idx="2691">
                  <c:v>2326</c:v>
                </c:pt>
                <c:pt idx="2692">
                  <c:v>2327</c:v>
                </c:pt>
                <c:pt idx="2693">
                  <c:v>2328</c:v>
                </c:pt>
                <c:pt idx="2694">
                  <c:v>2329</c:v>
                </c:pt>
                <c:pt idx="2695">
                  <c:v>2330</c:v>
                </c:pt>
                <c:pt idx="2696">
                  <c:v>2331</c:v>
                </c:pt>
                <c:pt idx="2697">
                  <c:v>2332</c:v>
                </c:pt>
                <c:pt idx="2698">
                  <c:v>2333</c:v>
                </c:pt>
                <c:pt idx="2699">
                  <c:v>2334</c:v>
                </c:pt>
                <c:pt idx="2700">
                  <c:v>2335</c:v>
                </c:pt>
                <c:pt idx="2701">
                  <c:v>2336</c:v>
                </c:pt>
                <c:pt idx="2702">
                  <c:v>2337</c:v>
                </c:pt>
                <c:pt idx="2703">
                  <c:v>2338</c:v>
                </c:pt>
                <c:pt idx="2704">
                  <c:v>2339</c:v>
                </c:pt>
                <c:pt idx="2705">
                  <c:v>2340</c:v>
                </c:pt>
                <c:pt idx="2706">
                  <c:v>2341</c:v>
                </c:pt>
                <c:pt idx="2707">
                  <c:v>2342</c:v>
                </c:pt>
                <c:pt idx="2708">
                  <c:v>2343</c:v>
                </c:pt>
                <c:pt idx="2709">
                  <c:v>2344</c:v>
                </c:pt>
                <c:pt idx="2710">
                  <c:v>2345</c:v>
                </c:pt>
                <c:pt idx="2711">
                  <c:v>2346</c:v>
                </c:pt>
                <c:pt idx="2712">
                  <c:v>2347</c:v>
                </c:pt>
                <c:pt idx="2713">
                  <c:v>2348</c:v>
                </c:pt>
                <c:pt idx="2714">
                  <c:v>2349</c:v>
                </c:pt>
                <c:pt idx="2715">
                  <c:v>2350</c:v>
                </c:pt>
                <c:pt idx="2716">
                  <c:v>2351</c:v>
                </c:pt>
                <c:pt idx="2717">
                  <c:v>2352</c:v>
                </c:pt>
                <c:pt idx="2718">
                  <c:v>2353</c:v>
                </c:pt>
                <c:pt idx="2719">
                  <c:v>2354</c:v>
                </c:pt>
                <c:pt idx="2720">
                  <c:v>2355</c:v>
                </c:pt>
                <c:pt idx="2721">
                  <c:v>2356</c:v>
                </c:pt>
                <c:pt idx="2722">
                  <c:v>2357</c:v>
                </c:pt>
                <c:pt idx="2723">
                  <c:v>2358</c:v>
                </c:pt>
                <c:pt idx="2724">
                  <c:v>2359</c:v>
                </c:pt>
                <c:pt idx="2725">
                  <c:v>2360</c:v>
                </c:pt>
                <c:pt idx="2726">
                  <c:v>2361</c:v>
                </c:pt>
                <c:pt idx="2727">
                  <c:v>2362</c:v>
                </c:pt>
                <c:pt idx="2728">
                  <c:v>2363</c:v>
                </c:pt>
                <c:pt idx="2729">
                  <c:v>2364</c:v>
                </c:pt>
                <c:pt idx="2730">
                  <c:v>2365</c:v>
                </c:pt>
                <c:pt idx="2731">
                  <c:v>2366</c:v>
                </c:pt>
                <c:pt idx="2732">
                  <c:v>2367</c:v>
                </c:pt>
                <c:pt idx="2733">
                  <c:v>2368</c:v>
                </c:pt>
                <c:pt idx="2734">
                  <c:v>2369</c:v>
                </c:pt>
                <c:pt idx="2735">
                  <c:v>2370</c:v>
                </c:pt>
                <c:pt idx="2736">
                  <c:v>2371</c:v>
                </c:pt>
                <c:pt idx="2737">
                  <c:v>2372</c:v>
                </c:pt>
                <c:pt idx="2738">
                  <c:v>2373</c:v>
                </c:pt>
                <c:pt idx="2739">
                  <c:v>2374</c:v>
                </c:pt>
                <c:pt idx="2740">
                  <c:v>2375</c:v>
                </c:pt>
                <c:pt idx="2741">
                  <c:v>2376</c:v>
                </c:pt>
                <c:pt idx="2742">
                  <c:v>2377</c:v>
                </c:pt>
                <c:pt idx="2743">
                  <c:v>2378</c:v>
                </c:pt>
                <c:pt idx="2744">
                  <c:v>2379</c:v>
                </c:pt>
                <c:pt idx="2745">
                  <c:v>2380</c:v>
                </c:pt>
                <c:pt idx="2746">
                  <c:v>2381</c:v>
                </c:pt>
                <c:pt idx="2747">
                  <c:v>2382</c:v>
                </c:pt>
                <c:pt idx="2748">
                  <c:v>2383</c:v>
                </c:pt>
                <c:pt idx="2749">
                  <c:v>2384</c:v>
                </c:pt>
                <c:pt idx="2750">
                  <c:v>2385</c:v>
                </c:pt>
                <c:pt idx="2751">
                  <c:v>2386</c:v>
                </c:pt>
                <c:pt idx="2752">
                  <c:v>2387</c:v>
                </c:pt>
                <c:pt idx="2753">
                  <c:v>2388</c:v>
                </c:pt>
                <c:pt idx="2754">
                  <c:v>2389</c:v>
                </c:pt>
                <c:pt idx="2755">
                  <c:v>2390</c:v>
                </c:pt>
                <c:pt idx="2756">
                  <c:v>2391</c:v>
                </c:pt>
                <c:pt idx="2757">
                  <c:v>2392</c:v>
                </c:pt>
                <c:pt idx="2758">
                  <c:v>2393</c:v>
                </c:pt>
                <c:pt idx="2759">
                  <c:v>2394</c:v>
                </c:pt>
                <c:pt idx="2760">
                  <c:v>2395</c:v>
                </c:pt>
                <c:pt idx="2761">
                  <c:v>2396</c:v>
                </c:pt>
                <c:pt idx="2762">
                  <c:v>2397</c:v>
                </c:pt>
                <c:pt idx="2763">
                  <c:v>2398</c:v>
                </c:pt>
                <c:pt idx="2764">
                  <c:v>2399</c:v>
                </c:pt>
                <c:pt idx="2765">
                  <c:v>2400</c:v>
                </c:pt>
                <c:pt idx="2766">
                  <c:v>2401</c:v>
                </c:pt>
                <c:pt idx="2767">
                  <c:v>2402</c:v>
                </c:pt>
                <c:pt idx="2768">
                  <c:v>2403</c:v>
                </c:pt>
                <c:pt idx="2769">
                  <c:v>2404</c:v>
                </c:pt>
                <c:pt idx="2770">
                  <c:v>2405</c:v>
                </c:pt>
                <c:pt idx="2771">
                  <c:v>2406</c:v>
                </c:pt>
                <c:pt idx="2772">
                  <c:v>2407</c:v>
                </c:pt>
                <c:pt idx="2773">
                  <c:v>2408</c:v>
                </c:pt>
                <c:pt idx="2774">
                  <c:v>2409</c:v>
                </c:pt>
                <c:pt idx="2775">
                  <c:v>2410</c:v>
                </c:pt>
                <c:pt idx="2776">
                  <c:v>2411</c:v>
                </c:pt>
                <c:pt idx="2777">
                  <c:v>2412</c:v>
                </c:pt>
                <c:pt idx="2778">
                  <c:v>2413</c:v>
                </c:pt>
                <c:pt idx="2779">
                  <c:v>2414</c:v>
                </c:pt>
                <c:pt idx="2780">
                  <c:v>2415</c:v>
                </c:pt>
                <c:pt idx="2781">
                  <c:v>2416</c:v>
                </c:pt>
                <c:pt idx="2782">
                  <c:v>2417</c:v>
                </c:pt>
                <c:pt idx="2783">
                  <c:v>2418</c:v>
                </c:pt>
                <c:pt idx="2784">
                  <c:v>2419</c:v>
                </c:pt>
                <c:pt idx="2785">
                  <c:v>2420</c:v>
                </c:pt>
                <c:pt idx="2786">
                  <c:v>2421</c:v>
                </c:pt>
                <c:pt idx="2787">
                  <c:v>2422</c:v>
                </c:pt>
                <c:pt idx="2788">
                  <c:v>2423</c:v>
                </c:pt>
                <c:pt idx="2789">
                  <c:v>2424</c:v>
                </c:pt>
                <c:pt idx="2790">
                  <c:v>2425</c:v>
                </c:pt>
                <c:pt idx="2791">
                  <c:v>2426</c:v>
                </c:pt>
                <c:pt idx="2792">
                  <c:v>2427</c:v>
                </c:pt>
                <c:pt idx="2793">
                  <c:v>2428</c:v>
                </c:pt>
                <c:pt idx="2794">
                  <c:v>2429</c:v>
                </c:pt>
                <c:pt idx="2795">
                  <c:v>2430</c:v>
                </c:pt>
                <c:pt idx="2796">
                  <c:v>2431</c:v>
                </c:pt>
                <c:pt idx="2797">
                  <c:v>2432</c:v>
                </c:pt>
                <c:pt idx="2798">
                  <c:v>2433</c:v>
                </c:pt>
                <c:pt idx="2799">
                  <c:v>2434</c:v>
                </c:pt>
                <c:pt idx="2800">
                  <c:v>2435</c:v>
                </c:pt>
                <c:pt idx="2801">
                  <c:v>2436</c:v>
                </c:pt>
                <c:pt idx="2802">
                  <c:v>2437</c:v>
                </c:pt>
                <c:pt idx="2803">
                  <c:v>2438</c:v>
                </c:pt>
                <c:pt idx="2804">
                  <c:v>2439</c:v>
                </c:pt>
                <c:pt idx="2805">
                  <c:v>2440</c:v>
                </c:pt>
                <c:pt idx="2806">
                  <c:v>2441</c:v>
                </c:pt>
                <c:pt idx="2807">
                  <c:v>2442</c:v>
                </c:pt>
                <c:pt idx="2808">
                  <c:v>2443</c:v>
                </c:pt>
                <c:pt idx="2809">
                  <c:v>2444</c:v>
                </c:pt>
                <c:pt idx="2810">
                  <c:v>2445</c:v>
                </c:pt>
                <c:pt idx="2811">
                  <c:v>2446</c:v>
                </c:pt>
                <c:pt idx="2812">
                  <c:v>2447</c:v>
                </c:pt>
                <c:pt idx="2813">
                  <c:v>2448</c:v>
                </c:pt>
                <c:pt idx="2814">
                  <c:v>2449</c:v>
                </c:pt>
                <c:pt idx="2815">
                  <c:v>2450</c:v>
                </c:pt>
                <c:pt idx="2816">
                  <c:v>2451</c:v>
                </c:pt>
                <c:pt idx="2817">
                  <c:v>2452</c:v>
                </c:pt>
                <c:pt idx="2818">
                  <c:v>2453</c:v>
                </c:pt>
                <c:pt idx="2819">
                  <c:v>2454</c:v>
                </c:pt>
                <c:pt idx="2820">
                  <c:v>2455</c:v>
                </c:pt>
                <c:pt idx="2821">
                  <c:v>2456</c:v>
                </c:pt>
                <c:pt idx="2822">
                  <c:v>2457</c:v>
                </c:pt>
                <c:pt idx="2823">
                  <c:v>2458</c:v>
                </c:pt>
                <c:pt idx="2824">
                  <c:v>2459</c:v>
                </c:pt>
                <c:pt idx="2825">
                  <c:v>2460</c:v>
                </c:pt>
                <c:pt idx="2826">
                  <c:v>2461</c:v>
                </c:pt>
                <c:pt idx="2827">
                  <c:v>2462</c:v>
                </c:pt>
                <c:pt idx="2828">
                  <c:v>2463</c:v>
                </c:pt>
                <c:pt idx="2829">
                  <c:v>2464</c:v>
                </c:pt>
                <c:pt idx="2830">
                  <c:v>2465</c:v>
                </c:pt>
                <c:pt idx="2831">
                  <c:v>2466</c:v>
                </c:pt>
                <c:pt idx="2832">
                  <c:v>2467</c:v>
                </c:pt>
                <c:pt idx="2833">
                  <c:v>2468</c:v>
                </c:pt>
                <c:pt idx="2834">
                  <c:v>2469</c:v>
                </c:pt>
                <c:pt idx="2835">
                  <c:v>2470</c:v>
                </c:pt>
                <c:pt idx="2836">
                  <c:v>2471</c:v>
                </c:pt>
                <c:pt idx="2837">
                  <c:v>2472</c:v>
                </c:pt>
                <c:pt idx="2838">
                  <c:v>2473</c:v>
                </c:pt>
                <c:pt idx="2839">
                  <c:v>2474</c:v>
                </c:pt>
                <c:pt idx="2840">
                  <c:v>2475</c:v>
                </c:pt>
                <c:pt idx="2841">
                  <c:v>2476</c:v>
                </c:pt>
                <c:pt idx="2842">
                  <c:v>2477</c:v>
                </c:pt>
                <c:pt idx="2843">
                  <c:v>2478</c:v>
                </c:pt>
                <c:pt idx="2844">
                  <c:v>2479</c:v>
                </c:pt>
                <c:pt idx="2845">
                  <c:v>2480</c:v>
                </c:pt>
                <c:pt idx="2846">
                  <c:v>2481</c:v>
                </c:pt>
                <c:pt idx="2847">
                  <c:v>2482</c:v>
                </c:pt>
                <c:pt idx="2848">
                  <c:v>2483</c:v>
                </c:pt>
                <c:pt idx="2849">
                  <c:v>2484</c:v>
                </c:pt>
                <c:pt idx="2850">
                  <c:v>2485</c:v>
                </c:pt>
                <c:pt idx="2851">
                  <c:v>2486</c:v>
                </c:pt>
                <c:pt idx="2852">
                  <c:v>2487</c:v>
                </c:pt>
                <c:pt idx="2853">
                  <c:v>2488</c:v>
                </c:pt>
                <c:pt idx="2854">
                  <c:v>2489</c:v>
                </c:pt>
                <c:pt idx="2855">
                  <c:v>2490</c:v>
                </c:pt>
                <c:pt idx="2856">
                  <c:v>2491</c:v>
                </c:pt>
                <c:pt idx="2857">
                  <c:v>2492</c:v>
                </c:pt>
                <c:pt idx="2858">
                  <c:v>2493</c:v>
                </c:pt>
                <c:pt idx="2859">
                  <c:v>2494</c:v>
                </c:pt>
                <c:pt idx="2860">
                  <c:v>2495</c:v>
                </c:pt>
                <c:pt idx="2861">
                  <c:v>2496</c:v>
                </c:pt>
                <c:pt idx="2862">
                  <c:v>2497</c:v>
                </c:pt>
                <c:pt idx="2863">
                  <c:v>2498</c:v>
                </c:pt>
                <c:pt idx="2864">
                  <c:v>2499</c:v>
                </c:pt>
                <c:pt idx="2865">
                  <c:v>2500</c:v>
                </c:pt>
                <c:pt idx="2866">
                  <c:v>2501</c:v>
                </c:pt>
                <c:pt idx="2867">
                  <c:v>2502</c:v>
                </c:pt>
                <c:pt idx="2868">
                  <c:v>2503</c:v>
                </c:pt>
                <c:pt idx="2869">
                  <c:v>2504</c:v>
                </c:pt>
                <c:pt idx="2870">
                  <c:v>2505</c:v>
                </c:pt>
                <c:pt idx="2871">
                  <c:v>2506</c:v>
                </c:pt>
                <c:pt idx="2872">
                  <c:v>2507</c:v>
                </c:pt>
                <c:pt idx="2873">
                  <c:v>2508</c:v>
                </c:pt>
                <c:pt idx="2874">
                  <c:v>2509</c:v>
                </c:pt>
                <c:pt idx="2875">
                  <c:v>2510</c:v>
                </c:pt>
                <c:pt idx="2876">
                  <c:v>2511</c:v>
                </c:pt>
                <c:pt idx="2877">
                  <c:v>2512</c:v>
                </c:pt>
                <c:pt idx="2878">
                  <c:v>2513</c:v>
                </c:pt>
                <c:pt idx="2879">
                  <c:v>2514</c:v>
                </c:pt>
                <c:pt idx="2880">
                  <c:v>2515</c:v>
                </c:pt>
                <c:pt idx="2881">
                  <c:v>2516</c:v>
                </c:pt>
                <c:pt idx="2882">
                  <c:v>2517</c:v>
                </c:pt>
                <c:pt idx="2883">
                  <c:v>2518</c:v>
                </c:pt>
                <c:pt idx="2884">
                  <c:v>2519</c:v>
                </c:pt>
                <c:pt idx="2885">
                  <c:v>2520</c:v>
                </c:pt>
                <c:pt idx="2886">
                  <c:v>2521</c:v>
                </c:pt>
                <c:pt idx="2887">
                  <c:v>2522</c:v>
                </c:pt>
                <c:pt idx="2888">
                  <c:v>2523</c:v>
                </c:pt>
                <c:pt idx="2889">
                  <c:v>2524</c:v>
                </c:pt>
                <c:pt idx="2890">
                  <c:v>2525</c:v>
                </c:pt>
                <c:pt idx="2891">
                  <c:v>2526</c:v>
                </c:pt>
                <c:pt idx="2892">
                  <c:v>2527</c:v>
                </c:pt>
                <c:pt idx="2893">
                  <c:v>2528</c:v>
                </c:pt>
                <c:pt idx="2894">
                  <c:v>2529</c:v>
                </c:pt>
                <c:pt idx="2895">
                  <c:v>2530</c:v>
                </c:pt>
                <c:pt idx="2896">
                  <c:v>2531</c:v>
                </c:pt>
                <c:pt idx="2897">
                  <c:v>2532</c:v>
                </c:pt>
                <c:pt idx="2898">
                  <c:v>2533</c:v>
                </c:pt>
                <c:pt idx="2899">
                  <c:v>2534</c:v>
                </c:pt>
                <c:pt idx="2900">
                  <c:v>2535</c:v>
                </c:pt>
                <c:pt idx="2901">
                  <c:v>2536</c:v>
                </c:pt>
                <c:pt idx="2902">
                  <c:v>2537</c:v>
                </c:pt>
                <c:pt idx="2903">
                  <c:v>2538</c:v>
                </c:pt>
                <c:pt idx="2904">
                  <c:v>2539</c:v>
                </c:pt>
                <c:pt idx="2905">
                  <c:v>2540</c:v>
                </c:pt>
                <c:pt idx="2906">
                  <c:v>2541</c:v>
                </c:pt>
                <c:pt idx="2907">
                  <c:v>2542</c:v>
                </c:pt>
                <c:pt idx="2908">
                  <c:v>2543</c:v>
                </c:pt>
                <c:pt idx="2909">
                  <c:v>2544</c:v>
                </c:pt>
                <c:pt idx="2910">
                  <c:v>2545</c:v>
                </c:pt>
                <c:pt idx="2911">
                  <c:v>2546</c:v>
                </c:pt>
                <c:pt idx="2912">
                  <c:v>2547</c:v>
                </c:pt>
                <c:pt idx="2913">
                  <c:v>2548</c:v>
                </c:pt>
                <c:pt idx="2914">
                  <c:v>2549</c:v>
                </c:pt>
                <c:pt idx="2915">
                  <c:v>2550</c:v>
                </c:pt>
                <c:pt idx="2916">
                  <c:v>2551</c:v>
                </c:pt>
                <c:pt idx="2917">
                  <c:v>2552</c:v>
                </c:pt>
                <c:pt idx="2918">
                  <c:v>2553</c:v>
                </c:pt>
                <c:pt idx="2919">
                  <c:v>2554</c:v>
                </c:pt>
                <c:pt idx="2920">
                  <c:v>2555</c:v>
                </c:pt>
                <c:pt idx="2921">
                  <c:v>2556</c:v>
                </c:pt>
                <c:pt idx="2922">
                  <c:v>2557</c:v>
                </c:pt>
                <c:pt idx="2923">
                  <c:v>2558</c:v>
                </c:pt>
                <c:pt idx="2924">
                  <c:v>2559</c:v>
                </c:pt>
                <c:pt idx="2925">
                  <c:v>2560</c:v>
                </c:pt>
                <c:pt idx="2926">
                  <c:v>2561</c:v>
                </c:pt>
                <c:pt idx="2927">
                  <c:v>2562</c:v>
                </c:pt>
                <c:pt idx="2928">
                  <c:v>2563</c:v>
                </c:pt>
                <c:pt idx="2929">
                  <c:v>2564</c:v>
                </c:pt>
                <c:pt idx="2930">
                  <c:v>2565</c:v>
                </c:pt>
                <c:pt idx="2931">
                  <c:v>2566</c:v>
                </c:pt>
                <c:pt idx="2932">
                  <c:v>2567</c:v>
                </c:pt>
                <c:pt idx="2933">
                  <c:v>2568</c:v>
                </c:pt>
                <c:pt idx="2934">
                  <c:v>2569</c:v>
                </c:pt>
                <c:pt idx="2935">
                  <c:v>2570</c:v>
                </c:pt>
                <c:pt idx="2936">
                  <c:v>2571</c:v>
                </c:pt>
                <c:pt idx="2937">
                  <c:v>2572</c:v>
                </c:pt>
                <c:pt idx="2938">
                  <c:v>2573</c:v>
                </c:pt>
                <c:pt idx="2939">
                  <c:v>2574</c:v>
                </c:pt>
                <c:pt idx="2940">
                  <c:v>2575</c:v>
                </c:pt>
                <c:pt idx="2941">
                  <c:v>2576</c:v>
                </c:pt>
                <c:pt idx="2942">
                  <c:v>2577</c:v>
                </c:pt>
                <c:pt idx="2943">
                  <c:v>2578</c:v>
                </c:pt>
                <c:pt idx="2944">
                  <c:v>2579</c:v>
                </c:pt>
                <c:pt idx="2945">
                  <c:v>2580</c:v>
                </c:pt>
                <c:pt idx="2946">
                  <c:v>2581</c:v>
                </c:pt>
                <c:pt idx="2947">
                  <c:v>2582</c:v>
                </c:pt>
                <c:pt idx="2948">
                  <c:v>2583</c:v>
                </c:pt>
                <c:pt idx="2949">
                  <c:v>2584</c:v>
                </c:pt>
                <c:pt idx="2950">
                  <c:v>2585</c:v>
                </c:pt>
                <c:pt idx="2951">
                  <c:v>2586</c:v>
                </c:pt>
                <c:pt idx="2952">
                  <c:v>2587</c:v>
                </c:pt>
                <c:pt idx="2953">
                  <c:v>2588</c:v>
                </c:pt>
                <c:pt idx="2954">
                  <c:v>2589</c:v>
                </c:pt>
                <c:pt idx="2955">
                  <c:v>2590</c:v>
                </c:pt>
                <c:pt idx="2956">
                  <c:v>2591</c:v>
                </c:pt>
                <c:pt idx="2957">
                  <c:v>2592</c:v>
                </c:pt>
                <c:pt idx="2958">
                  <c:v>2593</c:v>
                </c:pt>
                <c:pt idx="2959">
                  <c:v>2594</c:v>
                </c:pt>
                <c:pt idx="2960">
                  <c:v>2595</c:v>
                </c:pt>
                <c:pt idx="2961">
                  <c:v>2596</c:v>
                </c:pt>
                <c:pt idx="2962">
                  <c:v>2597</c:v>
                </c:pt>
                <c:pt idx="2963">
                  <c:v>2598</c:v>
                </c:pt>
                <c:pt idx="2964">
                  <c:v>2599</c:v>
                </c:pt>
                <c:pt idx="2965">
                  <c:v>2600</c:v>
                </c:pt>
                <c:pt idx="2966">
                  <c:v>2601</c:v>
                </c:pt>
                <c:pt idx="2967">
                  <c:v>2602</c:v>
                </c:pt>
                <c:pt idx="2968">
                  <c:v>2603</c:v>
                </c:pt>
                <c:pt idx="2969">
                  <c:v>2604</c:v>
                </c:pt>
                <c:pt idx="2970">
                  <c:v>2605</c:v>
                </c:pt>
                <c:pt idx="2971">
                  <c:v>2606</c:v>
                </c:pt>
                <c:pt idx="2972">
                  <c:v>2607</c:v>
                </c:pt>
                <c:pt idx="2973">
                  <c:v>2608</c:v>
                </c:pt>
                <c:pt idx="2974">
                  <c:v>2609</c:v>
                </c:pt>
                <c:pt idx="2975">
                  <c:v>2610</c:v>
                </c:pt>
                <c:pt idx="2976">
                  <c:v>2611</c:v>
                </c:pt>
                <c:pt idx="2977">
                  <c:v>2612</c:v>
                </c:pt>
                <c:pt idx="2978">
                  <c:v>2613</c:v>
                </c:pt>
                <c:pt idx="2979">
                  <c:v>2614</c:v>
                </c:pt>
                <c:pt idx="2980">
                  <c:v>2615</c:v>
                </c:pt>
                <c:pt idx="2981">
                  <c:v>2616</c:v>
                </c:pt>
                <c:pt idx="2982">
                  <c:v>2617</c:v>
                </c:pt>
                <c:pt idx="2983">
                  <c:v>2618</c:v>
                </c:pt>
                <c:pt idx="2984">
                  <c:v>2619</c:v>
                </c:pt>
                <c:pt idx="2985">
                  <c:v>2620</c:v>
                </c:pt>
                <c:pt idx="2986">
                  <c:v>2621</c:v>
                </c:pt>
                <c:pt idx="2987">
                  <c:v>2622</c:v>
                </c:pt>
                <c:pt idx="2988">
                  <c:v>2623</c:v>
                </c:pt>
                <c:pt idx="2989">
                  <c:v>2624</c:v>
                </c:pt>
                <c:pt idx="2990">
                  <c:v>2625</c:v>
                </c:pt>
                <c:pt idx="2991">
                  <c:v>2626</c:v>
                </c:pt>
                <c:pt idx="2992">
                  <c:v>2627</c:v>
                </c:pt>
                <c:pt idx="2993">
                  <c:v>2628</c:v>
                </c:pt>
                <c:pt idx="2994">
                  <c:v>2629</c:v>
                </c:pt>
                <c:pt idx="2995">
                  <c:v>2630</c:v>
                </c:pt>
                <c:pt idx="2996">
                  <c:v>2631</c:v>
                </c:pt>
                <c:pt idx="2997">
                  <c:v>2632</c:v>
                </c:pt>
                <c:pt idx="2998">
                  <c:v>2633</c:v>
                </c:pt>
                <c:pt idx="2999">
                  <c:v>2634</c:v>
                </c:pt>
                <c:pt idx="3000">
                  <c:v>2635</c:v>
                </c:pt>
                <c:pt idx="3001">
                  <c:v>2636</c:v>
                </c:pt>
                <c:pt idx="3002">
                  <c:v>2637</c:v>
                </c:pt>
                <c:pt idx="3003">
                  <c:v>2638</c:v>
                </c:pt>
                <c:pt idx="3004">
                  <c:v>2639</c:v>
                </c:pt>
                <c:pt idx="3005">
                  <c:v>2640</c:v>
                </c:pt>
                <c:pt idx="3006">
                  <c:v>2641</c:v>
                </c:pt>
                <c:pt idx="3007">
                  <c:v>2642</c:v>
                </c:pt>
                <c:pt idx="3008">
                  <c:v>2643</c:v>
                </c:pt>
                <c:pt idx="3009">
                  <c:v>2644</c:v>
                </c:pt>
                <c:pt idx="3010">
                  <c:v>2645</c:v>
                </c:pt>
                <c:pt idx="3011">
                  <c:v>2646</c:v>
                </c:pt>
                <c:pt idx="3012">
                  <c:v>2647</c:v>
                </c:pt>
                <c:pt idx="3013">
                  <c:v>2648</c:v>
                </c:pt>
                <c:pt idx="3014">
                  <c:v>2649</c:v>
                </c:pt>
                <c:pt idx="3015">
                  <c:v>2650</c:v>
                </c:pt>
                <c:pt idx="3016">
                  <c:v>2651</c:v>
                </c:pt>
                <c:pt idx="3017">
                  <c:v>2652</c:v>
                </c:pt>
                <c:pt idx="3018">
                  <c:v>2653</c:v>
                </c:pt>
                <c:pt idx="3019">
                  <c:v>2654</c:v>
                </c:pt>
                <c:pt idx="3020">
                  <c:v>2655</c:v>
                </c:pt>
                <c:pt idx="3021">
                  <c:v>2656</c:v>
                </c:pt>
                <c:pt idx="3022">
                  <c:v>2657</c:v>
                </c:pt>
                <c:pt idx="3023">
                  <c:v>2658</c:v>
                </c:pt>
                <c:pt idx="3024">
                  <c:v>2659</c:v>
                </c:pt>
                <c:pt idx="3025">
                  <c:v>2660</c:v>
                </c:pt>
                <c:pt idx="3026">
                  <c:v>2661</c:v>
                </c:pt>
                <c:pt idx="3027">
                  <c:v>2662</c:v>
                </c:pt>
                <c:pt idx="3028">
                  <c:v>2663</c:v>
                </c:pt>
                <c:pt idx="3029">
                  <c:v>2664</c:v>
                </c:pt>
                <c:pt idx="3030">
                  <c:v>2665</c:v>
                </c:pt>
                <c:pt idx="3031">
                  <c:v>2666</c:v>
                </c:pt>
                <c:pt idx="3032">
                  <c:v>2667</c:v>
                </c:pt>
                <c:pt idx="3033">
                  <c:v>2668</c:v>
                </c:pt>
                <c:pt idx="3034">
                  <c:v>2669</c:v>
                </c:pt>
                <c:pt idx="3035">
                  <c:v>2670</c:v>
                </c:pt>
                <c:pt idx="3036">
                  <c:v>2671</c:v>
                </c:pt>
                <c:pt idx="3037">
                  <c:v>2672</c:v>
                </c:pt>
                <c:pt idx="3038">
                  <c:v>2673</c:v>
                </c:pt>
                <c:pt idx="3039">
                  <c:v>2674</c:v>
                </c:pt>
                <c:pt idx="3040">
                  <c:v>2675</c:v>
                </c:pt>
                <c:pt idx="3041">
                  <c:v>2676</c:v>
                </c:pt>
                <c:pt idx="3042">
                  <c:v>2677</c:v>
                </c:pt>
                <c:pt idx="3043">
                  <c:v>2678</c:v>
                </c:pt>
                <c:pt idx="3044">
                  <c:v>2679</c:v>
                </c:pt>
                <c:pt idx="3045">
                  <c:v>2680</c:v>
                </c:pt>
                <c:pt idx="3046">
                  <c:v>2681</c:v>
                </c:pt>
                <c:pt idx="3047">
                  <c:v>2682</c:v>
                </c:pt>
                <c:pt idx="3048">
                  <c:v>2683</c:v>
                </c:pt>
                <c:pt idx="3049">
                  <c:v>2684</c:v>
                </c:pt>
                <c:pt idx="3050">
                  <c:v>2685</c:v>
                </c:pt>
                <c:pt idx="3051">
                  <c:v>2686</c:v>
                </c:pt>
                <c:pt idx="3052">
                  <c:v>2687</c:v>
                </c:pt>
                <c:pt idx="3053">
                  <c:v>2688</c:v>
                </c:pt>
                <c:pt idx="3054">
                  <c:v>2689</c:v>
                </c:pt>
                <c:pt idx="3055">
                  <c:v>2690</c:v>
                </c:pt>
                <c:pt idx="3056">
                  <c:v>2691</c:v>
                </c:pt>
                <c:pt idx="3057">
                  <c:v>2692</c:v>
                </c:pt>
                <c:pt idx="3058">
                  <c:v>2693</c:v>
                </c:pt>
                <c:pt idx="3059">
                  <c:v>2694</c:v>
                </c:pt>
                <c:pt idx="3060">
                  <c:v>2695</c:v>
                </c:pt>
                <c:pt idx="3061">
                  <c:v>2696</c:v>
                </c:pt>
                <c:pt idx="3062">
                  <c:v>2697</c:v>
                </c:pt>
                <c:pt idx="3063">
                  <c:v>2698</c:v>
                </c:pt>
                <c:pt idx="3064">
                  <c:v>2699</c:v>
                </c:pt>
                <c:pt idx="3065">
                  <c:v>2700</c:v>
                </c:pt>
                <c:pt idx="3066">
                  <c:v>2701</c:v>
                </c:pt>
                <c:pt idx="3067">
                  <c:v>2702</c:v>
                </c:pt>
                <c:pt idx="3068">
                  <c:v>2703</c:v>
                </c:pt>
                <c:pt idx="3069">
                  <c:v>2704</c:v>
                </c:pt>
                <c:pt idx="3070">
                  <c:v>2705</c:v>
                </c:pt>
                <c:pt idx="3071">
                  <c:v>2706</c:v>
                </c:pt>
                <c:pt idx="3072">
                  <c:v>2707</c:v>
                </c:pt>
                <c:pt idx="3073">
                  <c:v>2708</c:v>
                </c:pt>
                <c:pt idx="3074">
                  <c:v>2709</c:v>
                </c:pt>
                <c:pt idx="3075">
                  <c:v>2710</c:v>
                </c:pt>
                <c:pt idx="3076">
                  <c:v>2711</c:v>
                </c:pt>
                <c:pt idx="3077">
                  <c:v>2712</c:v>
                </c:pt>
                <c:pt idx="3078">
                  <c:v>2713</c:v>
                </c:pt>
                <c:pt idx="3079">
                  <c:v>2714</c:v>
                </c:pt>
                <c:pt idx="3080">
                  <c:v>2715</c:v>
                </c:pt>
                <c:pt idx="3081">
                  <c:v>2716</c:v>
                </c:pt>
                <c:pt idx="3082">
                  <c:v>2717</c:v>
                </c:pt>
                <c:pt idx="3083">
                  <c:v>2718</c:v>
                </c:pt>
                <c:pt idx="3084">
                  <c:v>2719</c:v>
                </c:pt>
                <c:pt idx="3085">
                  <c:v>2720</c:v>
                </c:pt>
                <c:pt idx="3086">
                  <c:v>2721</c:v>
                </c:pt>
                <c:pt idx="3087">
                  <c:v>2722</c:v>
                </c:pt>
                <c:pt idx="3088">
                  <c:v>2723</c:v>
                </c:pt>
                <c:pt idx="3089">
                  <c:v>2724</c:v>
                </c:pt>
                <c:pt idx="3090">
                  <c:v>2725</c:v>
                </c:pt>
                <c:pt idx="3091">
                  <c:v>2726</c:v>
                </c:pt>
                <c:pt idx="3092">
                  <c:v>2727</c:v>
                </c:pt>
                <c:pt idx="3093">
                  <c:v>2728</c:v>
                </c:pt>
                <c:pt idx="3094">
                  <c:v>2729</c:v>
                </c:pt>
                <c:pt idx="3095">
                  <c:v>2730</c:v>
                </c:pt>
                <c:pt idx="3096">
                  <c:v>2731</c:v>
                </c:pt>
                <c:pt idx="3097">
                  <c:v>2732</c:v>
                </c:pt>
                <c:pt idx="3098">
                  <c:v>2733</c:v>
                </c:pt>
                <c:pt idx="3099">
                  <c:v>2734</c:v>
                </c:pt>
                <c:pt idx="3100">
                  <c:v>2735</c:v>
                </c:pt>
                <c:pt idx="3101">
                  <c:v>2736</c:v>
                </c:pt>
                <c:pt idx="3102">
                  <c:v>2737</c:v>
                </c:pt>
                <c:pt idx="3103">
                  <c:v>2738</c:v>
                </c:pt>
                <c:pt idx="3104">
                  <c:v>2739</c:v>
                </c:pt>
                <c:pt idx="3105">
                  <c:v>2740</c:v>
                </c:pt>
                <c:pt idx="3106">
                  <c:v>2741</c:v>
                </c:pt>
                <c:pt idx="3107">
                  <c:v>2742</c:v>
                </c:pt>
                <c:pt idx="3108">
                  <c:v>2743</c:v>
                </c:pt>
                <c:pt idx="3109">
                  <c:v>2744</c:v>
                </c:pt>
                <c:pt idx="3110">
                  <c:v>2745</c:v>
                </c:pt>
                <c:pt idx="3111">
                  <c:v>2746</c:v>
                </c:pt>
                <c:pt idx="3112">
                  <c:v>2747</c:v>
                </c:pt>
                <c:pt idx="3113">
                  <c:v>2748</c:v>
                </c:pt>
                <c:pt idx="3114">
                  <c:v>2749</c:v>
                </c:pt>
                <c:pt idx="3115">
                  <c:v>2750</c:v>
                </c:pt>
                <c:pt idx="3116">
                  <c:v>2751</c:v>
                </c:pt>
                <c:pt idx="3117">
                  <c:v>2752</c:v>
                </c:pt>
                <c:pt idx="3118">
                  <c:v>2753</c:v>
                </c:pt>
                <c:pt idx="3119">
                  <c:v>2754</c:v>
                </c:pt>
                <c:pt idx="3120">
                  <c:v>2755</c:v>
                </c:pt>
                <c:pt idx="3121">
                  <c:v>2756</c:v>
                </c:pt>
                <c:pt idx="3122">
                  <c:v>2757</c:v>
                </c:pt>
                <c:pt idx="3123">
                  <c:v>2758</c:v>
                </c:pt>
                <c:pt idx="3124">
                  <c:v>2759</c:v>
                </c:pt>
                <c:pt idx="3125">
                  <c:v>2760</c:v>
                </c:pt>
                <c:pt idx="3126">
                  <c:v>2761</c:v>
                </c:pt>
                <c:pt idx="3127">
                  <c:v>2762</c:v>
                </c:pt>
                <c:pt idx="3128">
                  <c:v>2763</c:v>
                </c:pt>
                <c:pt idx="3129">
                  <c:v>2764</c:v>
                </c:pt>
                <c:pt idx="3130">
                  <c:v>2765</c:v>
                </c:pt>
                <c:pt idx="3131">
                  <c:v>2766</c:v>
                </c:pt>
                <c:pt idx="3132">
                  <c:v>2767</c:v>
                </c:pt>
                <c:pt idx="3133">
                  <c:v>2768</c:v>
                </c:pt>
                <c:pt idx="3134">
                  <c:v>2769</c:v>
                </c:pt>
                <c:pt idx="3135">
                  <c:v>2770</c:v>
                </c:pt>
                <c:pt idx="3136">
                  <c:v>2771</c:v>
                </c:pt>
                <c:pt idx="3137">
                  <c:v>2772</c:v>
                </c:pt>
                <c:pt idx="3138">
                  <c:v>2773</c:v>
                </c:pt>
                <c:pt idx="3139">
                  <c:v>2774</c:v>
                </c:pt>
                <c:pt idx="3140">
                  <c:v>2775</c:v>
                </c:pt>
                <c:pt idx="3141">
                  <c:v>2776</c:v>
                </c:pt>
                <c:pt idx="3142">
                  <c:v>2777</c:v>
                </c:pt>
                <c:pt idx="3143">
                  <c:v>2778</c:v>
                </c:pt>
                <c:pt idx="3144">
                  <c:v>2779</c:v>
                </c:pt>
                <c:pt idx="3145">
                  <c:v>2780</c:v>
                </c:pt>
                <c:pt idx="3146">
                  <c:v>2781</c:v>
                </c:pt>
                <c:pt idx="3147">
                  <c:v>2782</c:v>
                </c:pt>
                <c:pt idx="3148">
                  <c:v>2783</c:v>
                </c:pt>
                <c:pt idx="3149">
                  <c:v>2784</c:v>
                </c:pt>
                <c:pt idx="3150">
                  <c:v>2785</c:v>
                </c:pt>
                <c:pt idx="3151">
                  <c:v>2786</c:v>
                </c:pt>
                <c:pt idx="3152">
                  <c:v>2787</c:v>
                </c:pt>
                <c:pt idx="3153">
                  <c:v>2788</c:v>
                </c:pt>
                <c:pt idx="3154">
                  <c:v>2789</c:v>
                </c:pt>
                <c:pt idx="3155">
                  <c:v>2790</c:v>
                </c:pt>
                <c:pt idx="3156">
                  <c:v>2791</c:v>
                </c:pt>
                <c:pt idx="3157">
                  <c:v>2792</c:v>
                </c:pt>
                <c:pt idx="3158">
                  <c:v>2793</c:v>
                </c:pt>
                <c:pt idx="3159">
                  <c:v>2794</c:v>
                </c:pt>
                <c:pt idx="3160">
                  <c:v>2795</c:v>
                </c:pt>
                <c:pt idx="3161">
                  <c:v>2796</c:v>
                </c:pt>
                <c:pt idx="3162">
                  <c:v>2797</c:v>
                </c:pt>
                <c:pt idx="3163">
                  <c:v>2798</c:v>
                </c:pt>
                <c:pt idx="3164">
                  <c:v>2799</c:v>
                </c:pt>
                <c:pt idx="3165">
                  <c:v>2800</c:v>
                </c:pt>
                <c:pt idx="3166">
                  <c:v>2801</c:v>
                </c:pt>
                <c:pt idx="3167">
                  <c:v>2802</c:v>
                </c:pt>
                <c:pt idx="3168">
                  <c:v>2803</c:v>
                </c:pt>
                <c:pt idx="3169">
                  <c:v>2804</c:v>
                </c:pt>
                <c:pt idx="3170">
                  <c:v>2805</c:v>
                </c:pt>
                <c:pt idx="3171">
                  <c:v>2806</c:v>
                </c:pt>
                <c:pt idx="3172">
                  <c:v>2807</c:v>
                </c:pt>
                <c:pt idx="3173">
                  <c:v>2808</c:v>
                </c:pt>
                <c:pt idx="3174">
                  <c:v>2809</c:v>
                </c:pt>
                <c:pt idx="3175">
                  <c:v>2810</c:v>
                </c:pt>
                <c:pt idx="3176">
                  <c:v>2811</c:v>
                </c:pt>
                <c:pt idx="3177">
                  <c:v>2812</c:v>
                </c:pt>
                <c:pt idx="3178">
                  <c:v>2813</c:v>
                </c:pt>
                <c:pt idx="3179">
                  <c:v>2814</c:v>
                </c:pt>
                <c:pt idx="3180">
                  <c:v>2815</c:v>
                </c:pt>
                <c:pt idx="3181">
                  <c:v>2816</c:v>
                </c:pt>
                <c:pt idx="3182">
                  <c:v>2817</c:v>
                </c:pt>
                <c:pt idx="3183">
                  <c:v>2818</c:v>
                </c:pt>
                <c:pt idx="3184">
                  <c:v>2819</c:v>
                </c:pt>
                <c:pt idx="3185">
                  <c:v>2820</c:v>
                </c:pt>
                <c:pt idx="3186">
                  <c:v>2821</c:v>
                </c:pt>
                <c:pt idx="3187">
                  <c:v>2822</c:v>
                </c:pt>
                <c:pt idx="3188">
                  <c:v>2823</c:v>
                </c:pt>
                <c:pt idx="3189">
                  <c:v>2824</c:v>
                </c:pt>
                <c:pt idx="3190">
                  <c:v>2825</c:v>
                </c:pt>
                <c:pt idx="3191">
                  <c:v>2826</c:v>
                </c:pt>
                <c:pt idx="3192">
                  <c:v>2827</c:v>
                </c:pt>
                <c:pt idx="3193">
                  <c:v>2828</c:v>
                </c:pt>
                <c:pt idx="3194">
                  <c:v>2829</c:v>
                </c:pt>
                <c:pt idx="3195">
                  <c:v>2830</c:v>
                </c:pt>
                <c:pt idx="3196">
                  <c:v>2831</c:v>
                </c:pt>
                <c:pt idx="3197">
                  <c:v>2832</c:v>
                </c:pt>
                <c:pt idx="3198">
                  <c:v>2833</c:v>
                </c:pt>
                <c:pt idx="3199">
                  <c:v>2834</c:v>
                </c:pt>
                <c:pt idx="3200">
                  <c:v>2835</c:v>
                </c:pt>
                <c:pt idx="3201">
                  <c:v>2836</c:v>
                </c:pt>
                <c:pt idx="3202">
                  <c:v>2837</c:v>
                </c:pt>
                <c:pt idx="3203">
                  <c:v>2838</c:v>
                </c:pt>
                <c:pt idx="3204">
                  <c:v>2839</c:v>
                </c:pt>
                <c:pt idx="3205">
                  <c:v>2840</c:v>
                </c:pt>
                <c:pt idx="3206">
                  <c:v>2841</c:v>
                </c:pt>
                <c:pt idx="3207">
                  <c:v>2842</c:v>
                </c:pt>
                <c:pt idx="3208">
                  <c:v>2843</c:v>
                </c:pt>
                <c:pt idx="3209">
                  <c:v>2844</c:v>
                </c:pt>
                <c:pt idx="3210">
                  <c:v>2845</c:v>
                </c:pt>
                <c:pt idx="3211">
                  <c:v>2846</c:v>
                </c:pt>
                <c:pt idx="3212">
                  <c:v>2847</c:v>
                </c:pt>
                <c:pt idx="3213">
                  <c:v>2848</c:v>
                </c:pt>
                <c:pt idx="3214">
                  <c:v>2849</c:v>
                </c:pt>
                <c:pt idx="3215">
                  <c:v>2850</c:v>
                </c:pt>
                <c:pt idx="3216">
                  <c:v>2851</c:v>
                </c:pt>
                <c:pt idx="3217">
                  <c:v>2852</c:v>
                </c:pt>
                <c:pt idx="3218">
                  <c:v>2853</c:v>
                </c:pt>
                <c:pt idx="3219">
                  <c:v>2854</c:v>
                </c:pt>
                <c:pt idx="3220">
                  <c:v>2855</c:v>
                </c:pt>
                <c:pt idx="3221">
                  <c:v>2856</c:v>
                </c:pt>
                <c:pt idx="3222">
                  <c:v>2857</c:v>
                </c:pt>
                <c:pt idx="3223">
                  <c:v>2858</c:v>
                </c:pt>
                <c:pt idx="3224">
                  <c:v>2859</c:v>
                </c:pt>
                <c:pt idx="3225">
                  <c:v>2860</c:v>
                </c:pt>
                <c:pt idx="3226">
                  <c:v>2861</c:v>
                </c:pt>
                <c:pt idx="3227">
                  <c:v>2862</c:v>
                </c:pt>
                <c:pt idx="3228">
                  <c:v>2863</c:v>
                </c:pt>
                <c:pt idx="3229">
                  <c:v>2864</c:v>
                </c:pt>
                <c:pt idx="3230">
                  <c:v>2865</c:v>
                </c:pt>
                <c:pt idx="3231">
                  <c:v>2866</c:v>
                </c:pt>
                <c:pt idx="3232">
                  <c:v>2867</c:v>
                </c:pt>
                <c:pt idx="3233">
                  <c:v>2868</c:v>
                </c:pt>
                <c:pt idx="3234">
                  <c:v>2869</c:v>
                </c:pt>
                <c:pt idx="3235">
                  <c:v>2870</c:v>
                </c:pt>
                <c:pt idx="3236">
                  <c:v>2871</c:v>
                </c:pt>
                <c:pt idx="3237">
                  <c:v>2872</c:v>
                </c:pt>
                <c:pt idx="3238">
                  <c:v>2873</c:v>
                </c:pt>
                <c:pt idx="3239">
                  <c:v>2874</c:v>
                </c:pt>
                <c:pt idx="3240">
                  <c:v>2875</c:v>
                </c:pt>
                <c:pt idx="3241">
                  <c:v>2876</c:v>
                </c:pt>
                <c:pt idx="3242">
                  <c:v>2877</c:v>
                </c:pt>
                <c:pt idx="3243">
                  <c:v>2878</c:v>
                </c:pt>
                <c:pt idx="3244">
                  <c:v>2879</c:v>
                </c:pt>
                <c:pt idx="3245">
                  <c:v>2880</c:v>
                </c:pt>
                <c:pt idx="3246">
                  <c:v>2881</c:v>
                </c:pt>
                <c:pt idx="3247">
                  <c:v>2882</c:v>
                </c:pt>
                <c:pt idx="3248">
                  <c:v>2883</c:v>
                </c:pt>
                <c:pt idx="3249">
                  <c:v>2884</c:v>
                </c:pt>
                <c:pt idx="3250">
                  <c:v>2885</c:v>
                </c:pt>
                <c:pt idx="3251">
                  <c:v>2886</c:v>
                </c:pt>
                <c:pt idx="3252">
                  <c:v>2887</c:v>
                </c:pt>
                <c:pt idx="3253">
                  <c:v>2888</c:v>
                </c:pt>
                <c:pt idx="3254">
                  <c:v>2889</c:v>
                </c:pt>
                <c:pt idx="3255">
                  <c:v>2890</c:v>
                </c:pt>
                <c:pt idx="3256">
                  <c:v>2891</c:v>
                </c:pt>
                <c:pt idx="3257">
                  <c:v>2892</c:v>
                </c:pt>
                <c:pt idx="3258">
                  <c:v>2893</c:v>
                </c:pt>
                <c:pt idx="3259">
                  <c:v>2894</c:v>
                </c:pt>
                <c:pt idx="3260">
                  <c:v>2895</c:v>
                </c:pt>
                <c:pt idx="3261">
                  <c:v>2896</c:v>
                </c:pt>
                <c:pt idx="3262">
                  <c:v>2897</c:v>
                </c:pt>
                <c:pt idx="3263">
                  <c:v>2898</c:v>
                </c:pt>
                <c:pt idx="3264">
                  <c:v>2899</c:v>
                </c:pt>
                <c:pt idx="3265">
                  <c:v>2900</c:v>
                </c:pt>
                <c:pt idx="3266">
                  <c:v>2901</c:v>
                </c:pt>
                <c:pt idx="3267">
                  <c:v>2902</c:v>
                </c:pt>
                <c:pt idx="3268">
                  <c:v>2903</c:v>
                </c:pt>
                <c:pt idx="3269">
                  <c:v>2904</c:v>
                </c:pt>
                <c:pt idx="3270">
                  <c:v>2905</c:v>
                </c:pt>
                <c:pt idx="3271">
                  <c:v>2906</c:v>
                </c:pt>
                <c:pt idx="3272">
                  <c:v>2907</c:v>
                </c:pt>
                <c:pt idx="3273">
                  <c:v>2908</c:v>
                </c:pt>
                <c:pt idx="3274">
                  <c:v>2909</c:v>
                </c:pt>
                <c:pt idx="3275">
                  <c:v>2910</c:v>
                </c:pt>
                <c:pt idx="3276">
                  <c:v>2911</c:v>
                </c:pt>
                <c:pt idx="3277">
                  <c:v>2912</c:v>
                </c:pt>
                <c:pt idx="3278">
                  <c:v>2913</c:v>
                </c:pt>
                <c:pt idx="3279">
                  <c:v>2914</c:v>
                </c:pt>
                <c:pt idx="3280">
                  <c:v>2915</c:v>
                </c:pt>
                <c:pt idx="3281">
                  <c:v>2916</c:v>
                </c:pt>
                <c:pt idx="3282">
                  <c:v>2917</c:v>
                </c:pt>
                <c:pt idx="3283">
                  <c:v>2918</c:v>
                </c:pt>
                <c:pt idx="3284">
                  <c:v>2919</c:v>
                </c:pt>
                <c:pt idx="3285">
                  <c:v>2920</c:v>
                </c:pt>
                <c:pt idx="3286">
                  <c:v>2921</c:v>
                </c:pt>
                <c:pt idx="3287">
                  <c:v>2922</c:v>
                </c:pt>
                <c:pt idx="3288">
                  <c:v>2923</c:v>
                </c:pt>
                <c:pt idx="3289">
                  <c:v>2924</c:v>
                </c:pt>
                <c:pt idx="3290">
                  <c:v>2925</c:v>
                </c:pt>
                <c:pt idx="3291">
                  <c:v>2926</c:v>
                </c:pt>
                <c:pt idx="3292">
                  <c:v>2927</c:v>
                </c:pt>
                <c:pt idx="3293">
                  <c:v>2928</c:v>
                </c:pt>
                <c:pt idx="3294">
                  <c:v>2929</c:v>
                </c:pt>
                <c:pt idx="3295">
                  <c:v>2930</c:v>
                </c:pt>
                <c:pt idx="3296">
                  <c:v>2931</c:v>
                </c:pt>
                <c:pt idx="3297">
                  <c:v>2932</c:v>
                </c:pt>
                <c:pt idx="3298">
                  <c:v>2933</c:v>
                </c:pt>
                <c:pt idx="3299">
                  <c:v>2934</c:v>
                </c:pt>
                <c:pt idx="3300">
                  <c:v>2935</c:v>
                </c:pt>
                <c:pt idx="3301">
                  <c:v>2936</c:v>
                </c:pt>
                <c:pt idx="3302">
                  <c:v>2937</c:v>
                </c:pt>
                <c:pt idx="3303">
                  <c:v>2938</c:v>
                </c:pt>
                <c:pt idx="3304">
                  <c:v>2939</c:v>
                </c:pt>
                <c:pt idx="3305">
                  <c:v>2940</c:v>
                </c:pt>
                <c:pt idx="3306">
                  <c:v>2941</c:v>
                </c:pt>
                <c:pt idx="3307">
                  <c:v>2942</c:v>
                </c:pt>
                <c:pt idx="3308">
                  <c:v>2943</c:v>
                </c:pt>
                <c:pt idx="3309">
                  <c:v>2944</c:v>
                </c:pt>
                <c:pt idx="3310">
                  <c:v>2945</c:v>
                </c:pt>
                <c:pt idx="3311">
                  <c:v>2946</c:v>
                </c:pt>
                <c:pt idx="3312">
                  <c:v>2947</c:v>
                </c:pt>
                <c:pt idx="3313">
                  <c:v>2948</c:v>
                </c:pt>
                <c:pt idx="3314">
                  <c:v>2949</c:v>
                </c:pt>
                <c:pt idx="3315">
                  <c:v>2950</c:v>
                </c:pt>
                <c:pt idx="3316">
                  <c:v>2951</c:v>
                </c:pt>
                <c:pt idx="3317">
                  <c:v>2952</c:v>
                </c:pt>
                <c:pt idx="3318">
                  <c:v>2953</c:v>
                </c:pt>
                <c:pt idx="3319">
                  <c:v>2954</c:v>
                </c:pt>
                <c:pt idx="3320">
                  <c:v>2955</c:v>
                </c:pt>
                <c:pt idx="3321">
                  <c:v>2956</c:v>
                </c:pt>
                <c:pt idx="3322">
                  <c:v>2957</c:v>
                </c:pt>
                <c:pt idx="3323">
                  <c:v>2958</c:v>
                </c:pt>
                <c:pt idx="3324">
                  <c:v>2959</c:v>
                </c:pt>
                <c:pt idx="3325">
                  <c:v>2960</c:v>
                </c:pt>
                <c:pt idx="3326">
                  <c:v>2961</c:v>
                </c:pt>
                <c:pt idx="3327">
                  <c:v>2962</c:v>
                </c:pt>
                <c:pt idx="3328">
                  <c:v>2963</c:v>
                </c:pt>
                <c:pt idx="3329">
                  <c:v>2964</c:v>
                </c:pt>
                <c:pt idx="3330">
                  <c:v>2965</c:v>
                </c:pt>
                <c:pt idx="3331">
                  <c:v>2966</c:v>
                </c:pt>
                <c:pt idx="3332">
                  <c:v>2967</c:v>
                </c:pt>
                <c:pt idx="3333">
                  <c:v>2968</c:v>
                </c:pt>
                <c:pt idx="3334">
                  <c:v>2969</c:v>
                </c:pt>
                <c:pt idx="3335">
                  <c:v>2970</c:v>
                </c:pt>
                <c:pt idx="3336">
                  <c:v>2971</c:v>
                </c:pt>
                <c:pt idx="3337">
                  <c:v>2972</c:v>
                </c:pt>
                <c:pt idx="3338">
                  <c:v>2973</c:v>
                </c:pt>
                <c:pt idx="3339">
                  <c:v>2974</c:v>
                </c:pt>
                <c:pt idx="3340">
                  <c:v>2975</c:v>
                </c:pt>
                <c:pt idx="3341">
                  <c:v>2976</c:v>
                </c:pt>
                <c:pt idx="3342">
                  <c:v>2977</c:v>
                </c:pt>
                <c:pt idx="3343">
                  <c:v>2978</c:v>
                </c:pt>
                <c:pt idx="3344">
                  <c:v>2979</c:v>
                </c:pt>
                <c:pt idx="3345">
                  <c:v>2980</c:v>
                </c:pt>
                <c:pt idx="3346">
                  <c:v>2981</c:v>
                </c:pt>
                <c:pt idx="3347">
                  <c:v>2982</c:v>
                </c:pt>
                <c:pt idx="3348">
                  <c:v>2983</c:v>
                </c:pt>
                <c:pt idx="3349">
                  <c:v>2984</c:v>
                </c:pt>
                <c:pt idx="3350">
                  <c:v>2985</c:v>
                </c:pt>
                <c:pt idx="3351">
                  <c:v>2986</c:v>
                </c:pt>
                <c:pt idx="3352">
                  <c:v>2987</c:v>
                </c:pt>
                <c:pt idx="3353">
                  <c:v>2988</c:v>
                </c:pt>
                <c:pt idx="3354">
                  <c:v>2989</c:v>
                </c:pt>
                <c:pt idx="3355">
                  <c:v>2990</c:v>
                </c:pt>
                <c:pt idx="3356">
                  <c:v>2991</c:v>
                </c:pt>
                <c:pt idx="3357">
                  <c:v>2992</c:v>
                </c:pt>
                <c:pt idx="3358">
                  <c:v>2993</c:v>
                </c:pt>
                <c:pt idx="3359">
                  <c:v>2994</c:v>
                </c:pt>
                <c:pt idx="3360">
                  <c:v>2995</c:v>
                </c:pt>
                <c:pt idx="3361">
                  <c:v>2996</c:v>
                </c:pt>
                <c:pt idx="3362">
                  <c:v>2997</c:v>
                </c:pt>
                <c:pt idx="3363">
                  <c:v>2998</c:v>
                </c:pt>
                <c:pt idx="3364">
                  <c:v>2999</c:v>
                </c:pt>
                <c:pt idx="3365">
                  <c:v>3000</c:v>
                </c:pt>
                <c:pt idx="3366">
                  <c:v>3001</c:v>
                </c:pt>
                <c:pt idx="3367">
                  <c:v>3002</c:v>
                </c:pt>
                <c:pt idx="3368">
                  <c:v>3003</c:v>
                </c:pt>
                <c:pt idx="3369">
                  <c:v>3004</c:v>
                </c:pt>
                <c:pt idx="3370">
                  <c:v>3005</c:v>
                </c:pt>
                <c:pt idx="3371">
                  <c:v>3006</c:v>
                </c:pt>
                <c:pt idx="3372">
                  <c:v>3007</c:v>
                </c:pt>
                <c:pt idx="3373">
                  <c:v>3008</c:v>
                </c:pt>
                <c:pt idx="3374">
                  <c:v>3009</c:v>
                </c:pt>
                <c:pt idx="3375">
                  <c:v>3010</c:v>
                </c:pt>
                <c:pt idx="3376">
                  <c:v>3011</c:v>
                </c:pt>
                <c:pt idx="3377">
                  <c:v>3012</c:v>
                </c:pt>
                <c:pt idx="3378">
                  <c:v>3013</c:v>
                </c:pt>
                <c:pt idx="3379">
                  <c:v>3014</c:v>
                </c:pt>
                <c:pt idx="3380">
                  <c:v>3015</c:v>
                </c:pt>
                <c:pt idx="3381">
                  <c:v>3016</c:v>
                </c:pt>
                <c:pt idx="3382">
                  <c:v>3017</c:v>
                </c:pt>
                <c:pt idx="3383">
                  <c:v>3018</c:v>
                </c:pt>
                <c:pt idx="3384">
                  <c:v>3019</c:v>
                </c:pt>
                <c:pt idx="3385">
                  <c:v>3020</c:v>
                </c:pt>
                <c:pt idx="3386">
                  <c:v>3021</c:v>
                </c:pt>
                <c:pt idx="3387">
                  <c:v>3022</c:v>
                </c:pt>
                <c:pt idx="3388">
                  <c:v>3023</c:v>
                </c:pt>
                <c:pt idx="3389">
                  <c:v>3024</c:v>
                </c:pt>
                <c:pt idx="3390">
                  <c:v>3025</c:v>
                </c:pt>
                <c:pt idx="3391">
                  <c:v>3026</c:v>
                </c:pt>
                <c:pt idx="3392">
                  <c:v>3027</c:v>
                </c:pt>
                <c:pt idx="3393">
                  <c:v>3028</c:v>
                </c:pt>
                <c:pt idx="3394">
                  <c:v>3029</c:v>
                </c:pt>
                <c:pt idx="3395">
                  <c:v>3030</c:v>
                </c:pt>
                <c:pt idx="3396">
                  <c:v>3031</c:v>
                </c:pt>
                <c:pt idx="3397">
                  <c:v>3032</c:v>
                </c:pt>
                <c:pt idx="3398">
                  <c:v>3033</c:v>
                </c:pt>
                <c:pt idx="3399">
                  <c:v>3034</c:v>
                </c:pt>
                <c:pt idx="3400">
                  <c:v>3035</c:v>
                </c:pt>
                <c:pt idx="3401">
                  <c:v>3036</c:v>
                </c:pt>
                <c:pt idx="3402">
                  <c:v>3037</c:v>
                </c:pt>
                <c:pt idx="3403">
                  <c:v>3038</c:v>
                </c:pt>
                <c:pt idx="3404">
                  <c:v>3039</c:v>
                </c:pt>
                <c:pt idx="3405">
                  <c:v>3040</c:v>
                </c:pt>
                <c:pt idx="3406">
                  <c:v>3041</c:v>
                </c:pt>
                <c:pt idx="3407">
                  <c:v>3042</c:v>
                </c:pt>
                <c:pt idx="3408">
                  <c:v>3043</c:v>
                </c:pt>
                <c:pt idx="3409">
                  <c:v>3044</c:v>
                </c:pt>
                <c:pt idx="3410">
                  <c:v>3045</c:v>
                </c:pt>
                <c:pt idx="3411">
                  <c:v>3046</c:v>
                </c:pt>
                <c:pt idx="3412">
                  <c:v>3047</c:v>
                </c:pt>
                <c:pt idx="3413">
                  <c:v>3048</c:v>
                </c:pt>
                <c:pt idx="3414">
                  <c:v>3049</c:v>
                </c:pt>
                <c:pt idx="3415">
                  <c:v>3050</c:v>
                </c:pt>
                <c:pt idx="3416">
                  <c:v>3051</c:v>
                </c:pt>
                <c:pt idx="3417">
                  <c:v>3052</c:v>
                </c:pt>
                <c:pt idx="3418">
                  <c:v>3053</c:v>
                </c:pt>
                <c:pt idx="3419">
                  <c:v>3054</c:v>
                </c:pt>
                <c:pt idx="3420">
                  <c:v>3055</c:v>
                </c:pt>
                <c:pt idx="3421">
                  <c:v>3056</c:v>
                </c:pt>
                <c:pt idx="3422">
                  <c:v>3057</c:v>
                </c:pt>
                <c:pt idx="3423">
                  <c:v>3058</c:v>
                </c:pt>
                <c:pt idx="3424">
                  <c:v>3059</c:v>
                </c:pt>
                <c:pt idx="3425">
                  <c:v>3060</c:v>
                </c:pt>
                <c:pt idx="3426">
                  <c:v>3061</c:v>
                </c:pt>
                <c:pt idx="3427">
                  <c:v>3062</c:v>
                </c:pt>
                <c:pt idx="3428">
                  <c:v>3063</c:v>
                </c:pt>
                <c:pt idx="3429">
                  <c:v>3064</c:v>
                </c:pt>
                <c:pt idx="3430">
                  <c:v>3065</c:v>
                </c:pt>
                <c:pt idx="3431">
                  <c:v>3066</c:v>
                </c:pt>
                <c:pt idx="3432">
                  <c:v>3067</c:v>
                </c:pt>
                <c:pt idx="3433">
                  <c:v>3068</c:v>
                </c:pt>
                <c:pt idx="3434">
                  <c:v>3069</c:v>
                </c:pt>
                <c:pt idx="3435">
                  <c:v>3070</c:v>
                </c:pt>
                <c:pt idx="3436">
                  <c:v>3071</c:v>
                </c:pt>
                <c:pt idx="3437">
                  <c:v>3072</c:v>
                </c:pt>
                <c:pt idx="3438">
                  <c:v>3073</c:v>
                </c:pt>
                <c:pt idx="3439">
                  <c:v>3074</c:v>
                </c:pt>
                <c:pt idx="3440">
                  <c:v>3075</c:v>
                </c:pt>
                <c:pt idx="3441">
                  <c:v>3076</c:v>
                </c:pt>
                <c:pt idx="3442">
                  <c:v>3077</c:v>
                </c:pt>
                <c:pt idx="3443">
                  <c:v>3078</c:v>
                </c:pt>
                <c:pt idx="3444">
                  <c:v>3079</c:v>
                </c:pt>
                <c:pt idx="3445">
                  <c:v>3080</c:v>
                </c:pt>
                <c:pt idx="3446">
                  <c:v>3081</c:v>
                </c:pt>
                <c:pt idx="3447">
                  <c:v>3082</c:v>
                </c:pt>
                <c:pt idx="3448">
                  <c:v>3083</c:v>
                </c:pt>
                <c:pt idx="3449">
                  <c:v>3084</c:v>
                </c:pt>
                <c:pt idx="3450">
                  <c:v>3085</c:v>
                </c:pt>
                <c:pt idx="3451">
                  <c:v>3086</c:v>
                </c:pt>
                <c:pt idx="3452">
                  <c:v>3087</c:v>
                </c:pt>
                <c:pt idx="3453">
                  <c:v>3088</c:v>
                </c:pt>
                <c:pt idx="3454">
                  <c:v>3089</c:v>
                </c:pt>
                <c:pt idx="3455">
                  <c:v>3090</c:v>
                </c:pt>
                <c:pt idx="3456">
                  <c:v>3091</c:v>
                </c:pt>
                <c:pt idx="3457">
                  <c:v>3092</c:v>
                </c:pt>
                <c:pt idx="3458">
                  <c:v>3093</c:v>
                </c:pt>
                <c:pt idx="3459">
                  <c:v>3094</c:v>
                </c:pt>
                <c:pt idx="3460">
                  <c:v>3095</c:v>
                </c:pt>
                <c:pt idx="3461">
                  <c:v>3096</c:v>
                </c:pt>
                <c:pt idx="3462">
                  <c:v>3097</c:v>
                </c:pt>
                <c:pt idx="3463">
                  <c:v>3098</c:v>
                </c:pt>
                <c:pt idx="3464">
                  <c:v>3099</c:v>
                </c:pt>
                <c:pt idx="3465">
                  <c:v>3100</c:v>
                </c:pt>
                <c:pt idx="3466">
                  <c:v>3101</c:v>
                </c:pt>
                <c:pt idx="3467">
                  <c:v>3102</c:v>
                </c:pt>
                <c:pt idx="3468">
                  <c:v>3103</c:v>
                </c:pt>
                <c:pt idx="3469">
                  <c:v>3104</c:v>
                </c:pt>
                <c:pt idx="3470">
                  <c:v>3105</c:v>
                </c:pt>
                <c:pt idx="3471">
                  <c:v>3106</c:v>
                </c:pt>
                <c:pt idx="3472">
                  <c:v>3107</c:v>
                </c:pt>
                <c:pt idx="3473">
                  <c:v>3108</c:v>
                </c:pt>
                <c:pt idx="3474">
                  <c:v>3109</c:v>
                </c:pt>
                <c:pt idx="3475">
                  <c:v>3110</c:v>
                </c:pt>
                <c:pt idx="3476">
                  <c:v>3111</c:v>
                </c:pt>
                <c:pt idx="3477">
                  <c:v>3112</c:v>
                </c:pt>
                <c:pt idx="3478">
                  <c:v>3113</c:v>
                </c:pt>
                <c:pt idx="3479">
                  <c:v>3114</c:v>
                </c:pt>
                <c:pt idx="3480">
                  <c:v>3115</c:v>
                </c:pt>
                <c:pt idx="3481">
                  <c:v>3116</c:v>
                </c:pt>
                <c:pt idx="3482">
                  <c:v>3117</c:v>
                </c:pt>
                <c:pt idx="3483">
                  <c:v>3118</c:v>
                </c:pt>
                <c:pt idx="3484">
                  <c:v>3119</c:v>
                </c:pt>
                <c:pt idx="3485">
                  <c:v>3120</c:v>
                </c:pt>
                <c:pt idx="3486">
                  <c:v>3121</c:v>
                </c:pt>
                <c:pt idx="3487">
                  <c:v>3122</c:v>
                </c:pt>
                <c:pt idx="3488">
                  <c:v>3123</c:v>
                </c:pt>
                <c:pt idx="3489">
                  <c:v>3124</c:v>
                </c:pt>
                <c:pt idx="3490">
                  <c:v>3125</c:v>
                </c:pt>
                <c:pt idx="3491">
                  <c:v>3126</c:v>
                </c:pt>
                <c:pt idx="3492">
                  <c:v>3127</c:v>
                </c:pt>
                <c:pt idx="3493">
                  <c:v>3128</c:v>
                </c:pt>
                <c:pt idx="3494">
                  <c:v>3129</c:v>
                </c:pt>
                <c:pt idx="3495">
                  <c:v>3130</c:v>
                </c:pt>
                <c:pt idx="3496">
                  <c:v>3131</c:v>
                </c:pt>
                <c:pt idx="3497">
                  <c:v>3132</c:v>
                </c:pt>
                <c:pt idx="3498">
                  <c:v>3133</c:v>
                </c:pt>
                <c:pt idx="3499">
                  <c:v>3134</c:v>
                </c:pt>
                <c:pt idx="3500">
                  <c:v>3135</c:v>
                </c:pt>
                <c:pt idx="3501">
                  <c:v>3136</c:v>
                </c:pt>
                <c:pt idx="3502">
                  <c:v>3137</c:v>
                </c:pt>
                <c:pt idx="3503">
                  <c:v>3138</c:v>
                </c:pt>
                <c:pt idx="3504">
                  <c:v>3139</c:v>
                </c:pt>
                <c:pt idx="3505">
                  <c:v>3140</c:v>
                </c:pt>
                <c:pt idx="3506">
                  <c:v>3141</c:v>
                </c:pt>
                <c:pt idx="3507">
                  <c:v>3142</c:v>
                </c:pt>
                <c:pt idx="3508">
                  <c:v>3143</c:v>
                </c:pt>
                <c:pt idx="3509">
                  <c:v>3144</c:v>
                </c:pt>
                <c:pt idx="3510">
                  <c:v>3145</c:v>
                </c:pt>
                <c:pt idx="3511">
                  <c:v>3146</c:v>
                </c:pt>
                <c:pt idx="3512">
                  <c:v>3147</c:v>
                </c:pt>
                <c:pt idx="3513">
                  <c:v>3148</c:v>
                </c:pt>
                <c:pt idx="3514">
                  <c:v>3149</c:v>
                </c:pt>
                <c:pt idx="3515">
                  <c:v>3150</c:v>
                </c:pt>
                <c:pt idx="3516">
                  <c:v>3151</c:v>
                </c:pt>
                <c:pt idx="3517">
                  <c:v>3152</c:v>
                </c:pt>
                <c:pt idx="3518">
                  <c:v>3153</c:v>
                </c:pt>
                <c:pt idx="3519">
                  <c:v>3154</c:v>
                </c:pt>
                <c:pt idx="3520">
                  <c:v>3155</c:v>
                </c:pt>
                <c:pt idx="3521">
                  <c:v>3156</c:v>
                </c:pt>
                <c:pt idx="3522">
                  <c:v>3157</c:v>
                </c:pt>
                <c:pt idx="3523">
                  <c:v>3158</c:v>
                </c:pt>
                <c:pt idx="3524">
                  <c:v>3159</c:v>
                </c:pt>
                <c:pt idx="3525">
                  <c:v>3160</c:v>
                </c:pt>
                <c:pt idx="3526">
                  <c:v>3161</c:v>
                </c:pt>
                <c:pt idx="3527">
                  <c:v>3162</c:v>
                </c:pt>
                <c:pt idx="3528">
                  <c:v>3163</c:v>
                </c:pt>
                <c:pt idx="3529">
                  <c:v>3164</c:v>
                </c:pt>
                <c:pt idx="3530">
                  <c:v>3165</c:v>
                </c:pt>
                <c:pt idx="3531">
                  <c:v>3166</c:v>
                </c:pt>
                <c:pt idx="3532">
                  <c:v>3167</c:v>
                </c:pt>
                <c:pt idx="3533">
                  <c:v>3168</c:v>
                </c:pt>
                <c:pt idx="3534">
                  <c:v>3169</c:v>
                </c:pt>
                <c:pt idx="3535">
                  <c:v>3170</c:v>
                </c:pt>
                <c:pt idx="3536">
                  <c:v>3171</c:v>
                </c:pt>
                <c:pt idx="3537">
                  <c:v>3172</c:v>
                </c:pt>
                <c:pt idx="3538">
                  <c:v>3173</c:v>
                </c:pt>
                <c:pt idx="3539">
                  <c:v>3174</c:v>
                </c:pt>
                <c:pt idx="3540">
                  <c:v>3175</c:v>
                </c:pt>
                <c:pt idx="3541">
                  <c:v>3176</c:v>
                </c:pt>
                <c:pt idx="3542">
                  <c:v>3177</c:v>
                </c:pt>
                <c:pt idx="3543">
                  <c:v>3178</c:v>
                </c:pt>
                <c:pt idx="3544">
                  <c:v>3179</c:v>
                </c:pt>
                <c:pt idx="3545">
                  <c:v>3180</c:v>
                </c:pt>
                <c:pt idx="3546">
                  <c:v>3181</c:v>
                </c:pt>
                <c:pt idx="3547">
                  <c:v>3182</c:v>
                </c:pt>
                <c:pt idx="3548">
                  <c:v>3183</c:v>
                </c:pt>
                <c:pt idx="3549">
                  <c:v>3184</c:v>
                </c:pt>
                <c:pt idx="3550">
                  <c:v>3185</c:v>
                </c:pt>
                <c:pt idx="3551">
                  <c:v>3186</c:v>
                </c:pt>
                <c:pt idx="3552">
                  <c:v>3187</c:v>
                </c:pt>
                <c:pt idx="3553">
                  <c:v>3188</c:v>
                </c:pt>
                <c:pt idx="3554">
                  <c:v>3189</c:v>
                </c:pt>
                <c:pt idx="3555">
                  <c:v>3190</c:v>
                </c:pt>
                <c:pt idx="3556">
                  <c:v>3191</c:v>
                </c:pt>
                <c:pt idx="3557">
                  <c:v>3192</c:v>
                </c:pt>
                <c:pt idx="3558">
                  <c:v>3193</c:v>
                </c:pt>
                <c:pt idx="3559">
                  <c:v>3194</c:v>
                </c:pt>
                <c:pt idx="3560">
                  <c:v>3195</c:v>
                </c:pt>
                <c:pt idx="3561">
                  <c:v>3196</c:v>
                </c:pt>
                <c:pt idx="3562">
                  <c:v>3197</c:v>
                </c:pt>
                <c:pt idx="3563">
                  <c:v>3198</c:v>
                </c:pt>
                <c:pt idx="3564">
                  <c:v>3199</c:v>
                </c:pt>
                <c:pt idx="3565">
                  <c:v>3200</c:v>
                </c:pt>
                <c:pt idx="3566">
                  <c:v>3201</c:v>
                </c:pt>
                <c:pt idx="3567">
                  <c:v>3202</c:v>
                </c:pt>
                <c:pt idx="3568">
                  <c:v>3203</c:v>
                </c:pt>
                <c:pt idx="3569">
                  <c:v>3204</c:v>
                </c:pt>
                <c:pt idx="3570">
                  <c:v>3205</c:v>
                </c:pt>
                <c:pt idx="3571">
                  <c:v>3206</c:v>
                </c:pt>
                <c:pt idx="3572">
                  <c:v>3207</c:v>
                </c:pt>
                <c:pt idx="3573">
                  <c:v>3208</c:v>
                </c:pt>
                <c:pt idx="3574">
                  <c:v>3209</c:v>
                </c:pt>
                <c:pt idx="3575">
                  <c:v>3210</c:v>
                </c:pt>
                <c:pt idx="3576">
                  <c:v>3211</c:v>
                </c:pt>
                <c:pt idx="3577">
                  <c:v>3212</c:v>
                </c:pt>
                <c:pt idx="3578">
                  <c:v>3213</c:v>
                </c:pt>
                <c:pt idx="3579">
                  <c:v>3214</c:v>
                </c:pt>
                <c:pt idx="3580">
                  <c:v>3215</c:v>
                </c:pt>
                <c:pt idx="3581">
                  <c:v>3216</c:v>
                </c:pt>
                <c:pt idx="3582">
                  <c:v>3217</c:v>
                </c:pt>
                <c:pt idx="3583">
                  <c:v>3218</c:v>
                </c:pt>
                <c:pt idx="3584">
                  <c:v>3219</c:v>
                </c:pt>
                <c:pt idx="3585">
                  <c:v>3220</c:v>
                </c:pt>
                <c:pt idx="3586">
                  <c:v>3221</c:v>
                </c:pt>
                <c:pt idx="3587">
                  <c:v>3222</c:v>
                </c:pt>
                <c:pt idx="3588">
                  <c:v>3223</c:v>
                </c:pt>
                <c:pt idx="3589">
                  <c:v>3224</c:v>
                </c:pt>
                <c:pt idx="3590">
                  <c:v>3225</c:v>
                </c:pt>
                <c:pt idx="3591">
                  <c:v>3226</c:v>
                </c:pt>
                <c:pt idx="3592">
                  <c:v>3227</c:v>
                </c:pt>
                <c:pt idx="3593">
                  <c:v>3228</c:v>
                </c:pt>
                <c:pt idx="3594">
                  <c:v>3229</c:v>
                </c:pt>
                <c:pt idx="3595">
                  <c:v>3230</c:v>
                </c:pt>
                <c:pt idx="3596">
                  <c:v>3231</c:v>
                </c:pt>
                <c:pt idx="3597">
                  <c:v>3232</c:v>
                </c:pt>
                <c:pt idx="3598">
                  <c:v>3233</c:v>
                </c:pt>
                <c:pt idx="3599">
                  <c:v>3234</c:v>
                </c:pt>
                <c:pt idx="3600">
                  <c:v>3235</c:v>
                </c:pt>
                <c:pt idx="3601">
                  <c:v>3236</c:v>
                </c:pt>
                <c:pt idx="3602">
                  <c:v>3237</c:v>
                </c:pt>
                <c:pt idx="3603">
                  <c:v>3238</c:v>
                </c:pt>
                <c:pt idx="3604">
                  <c:v>3239</c:v>
                </c:pt>
                <c:pt idx="3605">
                  <c:v>3240</c:v>
                </c:pt>
                <c:pt idx="3606">
                  <c:v>3241</c:v>
                </c:pt>
                <c:pt idx="3607">
                  <c:v>3242</c:v>
                </c:pt>
                <c:pt idx="3608">
                  <c:v>3243</c:v>
                </c:pt>
                <c:pt idx="3609">
                  <c:v>3244</c:v>
                </c:pt>
                <c:pt idx="3610">
                  <c:v>3245</c:v>
                </c:pt>
                <c:pt idx="3611">
                  <c:v>3246</c:v>
                </c:pt>
                <c:pt idx="3612">
                  <c:v>3247</c:v>
                </c:pt>
                <c:pt idx="3613">
                  <c:v>3248</c:v>
                </c:pt>
                <c:pt idx="3614">
                  <c:v>3249</c:v>
                </c:pt>
                <c:pt idx="3615">
                  <c:v>3250</c:v>
                </c:pt>
                <c:pt idx="3616">
                  <c:v>3251</c:v>
                </c:pt>
                <c:pt idx="3617">
                  <c:v>3252</c:v>
                </c:pt>
                <c:pt idx="3618">
                  <c:v>3253</c:v>
                </c:pt>
                <c:pt idx="3619">
                  <c:v>3254</c:v>
                </c:pt>
                <c:pt idx="3620">
                  <c:v>3255</c:v>
                </c:pt>
                <c:pt idx="3621">
                  <c:v>3256</c:v>
                </c:pt>
                <c:pt idx="3622">
                  <c:v>3257</c:v>
                </c:pt>
                <c:pt idx="3623">
                  <c:v>3258</c:v>
                </c:pt>
                <c:pt idx="3624">
                  <c:v>3259</c:v>
                </c:pt>
                <c:pt idx="3625">
                  <c:v>3260</c:v>
                </c:pt>
                <c:pt idx="3626">
                  <c:v>3261</c:v>
                </c:pt>
                <c:pt idx="3627">
                  <c:v>3262</c:v>
                </c:pt>
                <c:pt idx="3628">
                  <c:v>3263</c:v>
                </c:pt>
                <c:pt idx="3629">
                  <c:v>3264</c:v>
                </c:pt>
                <c:pt idx="3630">
                  <c:v>3265</c:v>
                </c:pt>
                <c:pt idx="3631">
                  <c:v>3266</c:v>
                </c:pt>
                <c:pt idx="3632">
                  <c:v>3267</c:v>
                </c:pt>
                <c:pt idx="3633">
                  <c:v>3268</c:v>
                </c:pt>
                <c:pt idx="3634">
                  <c:v>3269</c:v>
                </c:pt>
                <c:pt idx="3635">
                  <c:v>3270</c:v>
                </c:pt>
                <c:pt idx="3636">
                  <c:v>3271</c:v>
                </c:pt>
                <c:pt idx="3637">
                  <c:v>3272</c:v>
                </c:pt>
                <c:pt idx="3638">
                  <c:v>3273</c:v>
                </c:pt>
                <c:pt idx="3639">
                  <c:v>3274</c:v>
                </c:pt>
                <c:pt idx="3640">
                  <c:v>3275</c:v>
                </c:pt>
                <c:pt idx="3641">
                  <c:v>3276</c:v>
                </c:pt>
                <c:pt idx="3642">
                  <c:v>3277</c:v>
                </c:pt>
                <c:pt idx="3643">
                  <c:v>3278</c:v>
                </c:pt>
                <c:pt idx="3644">
                  <c:v>3279</c:v>
                </c:pt>
                <c:pt idx="3645">
                  <c:v>3280</c:v>
                </c:pt>
                <c:pt idx="3646">
                  <c:v>3281</c:v>
                </c:pt>
                <c:pt idx="3647">
                  <c:v>3282</c:v>
                </c:pt>
                <c:pt idx="3648">
                  <c:v>3283</c:v>
                </c:pt>
                <c:pt idx="3649">
                  <c:v>3284</c:v>
                </c:pt>
                <c:pt idx="3650">
                  <c:v>3285</c:v>
                </c:pt>
                <c:pt idx="3651">
                  <c:v>3286</c:v>
                </c:pt>
                <c:pt idx="3652">
                  <c:v>3287</c:v>
                </c:pt>
                <c:pt idx="3653">
                  <c:v>3288</c:v>
                </c:pt>
                <c:pt idx="3654">
                  <c:v>3289</c:v>
                </c:pt>
                <c:pt idx="3655">
                  <c:v>3290</c:v>
                </c:pt>
                <c:pt idx="3656">
                  <c:v>3291</c:v>
                </c:pt>
                <c:pt idx="3657">
                  <c:v>3292</c:v>
                </c:pt>
                <c:pt idx="3658">
                  <c:v>3293</c:v>
                </c:pt>
                <c:pt idx="3659">
                  <c:v>3294</c:v>
                </c:pt>
                <c:pt idx="3660">
                  <c:v>3295</c:v>
                </c:pt>
                <c:pt idx="3661">
                  <c:v>3296</c:v>
                </c:pt>
                <c:pt idx="3662">
                  <c:v>3297</c:v>
                </c:pt>
                <c:pt idx="3663">
                  <c:v>3298</c:v>
                </c:pt>
                <c:pt idx="3664">
                  <c:v>3299</c:v>
                </c:pt>
                <c:pt idx="3665">
                  <c:v>3300</c:v>
                </c:pt>
                <c:pt idx="3666">
                  <c:v>3301</c:v>
                </c:pt>
                <c:pt idx="3667">
                  <c:v>3302</c:v>
                </c:pt>
                <c:pt idx="3668">
                  <c:v>3303</c:v>
                </c:pt>
                <c:pt idx="3669">
                  <c:v>3304</c:v>
                </c:pt>
                <c:pt idx="3670">
                  <c:v>3305</c:v>
                </c:pt>
                <c:pt idx="3671">
                  <c:v>3306</c:v>
                </c:pt>
                <c:pt idx="3672">
                  <c:v>3307</c:v>
                </c:pt>
                <c:pt idx="3673">
                  <c:v>3308</c:v>
                </c:pt>
                <c:pt idx="3674">
                  <c:v>3309</c:v>
                </c:pt>
                <c:pt idx="3675">
                  <c:v>3310</c:v>
                </c:pt>
                <c:pt idx="3676">
                  <c:v>3311</c:v>
                </c:pt>
                <c:pt idx="3677">
                  <c:v>3312</c:v>
                </c:pt>
                <c:pt idx="3678">
                  <c:v>3313</c:v>
                </c:pt>
                <c:pt idx="3679">
                  <c:v>3314</c:v>
                </c:pt>
                <c:pt idx="3680">
                  <c:v>3315</c:v>
                </c:pt>
                <c:pt idx="3681">
                  <c:v>3316</c:v>
                </c:pt>
                <c:pt idx="3682">
                  <c:v>3317</c:v>
                </c:pt>
                <c:pt idx="3683">
                  <c:v>3318</c:v>
                </c:pt>
                <c:pt idx="3684">
                  <c:v>3319</c:v>
                </c:pt>
                <c:pt idx="3685">
                  <c:v>3320</c:v>
                </c:pt>
                <c:pt idx="3686">
                  <c:v>3321</c:v>
                </c:pt>
                <c:pt idx="3687">
                  <c:v>3322</c:v>
                </c:pt>
                <c:pt idx="3688">
                  <c:v>3323</c:v>
                </c:pt>
                <c:pt idx="3689">
                  <c:v>3324</c:v>
                </c:pt>
                <c:pt idx="3690">
                  <c:v>3325</c:v>
                </c:pt>
                <c:pt idx="3691">
                  <c:v>3326</c:v>
                </c:pt>
                <c:pt idx="3692">
                  <c:v>3327</c:v>
                </c:pt>
                <c:pt idx="3693">
                  <c:v>3328</c:v>
                </c:pt>
                <c:pt idx="3694">
                  <c:v>3329</c:v>
                </c:pt>
                <c:pt idx="3695">
                  <c:v>3330</c:v>
                </c:pt>
                <c:pt idx="3696">
                  <c:v>3331</c:v>
                </c:pt>
                <c:pt idx="3697">
                  <c:v>3332</c:v>
                </c:pt>
                <c:pt idx="3698">
                  <c:v>3333</c:v>
                </c:pt>
                <c:pt idx="3699">
                  <c:v>3334</c:v>
                </c:pt>
                <c:pt idx="3700">
                  <c:v>3335</c:v>
                </c:pt>
                <c:pt idx="3701">
                  <c:v>3336</c:v>
                </c:pt>
                <c:pt idx="3702">
                  <c:v>3337</c:v>
                </c:pt>
                <c:pt idx="3703">
                  <c:v>3338</c:v>
                </c:pt>
                <c:pt idx="3704">
                  <c:v>3339</c:v>
                </c:pt>
                <c:pt idx="3705">
                  <c:v>3340</c:v>
                </c:pt>
                <c:pt idx="3706">
                  <c:v>3341</c:v>
                </c:pt>
                <c:pt idx="3707">
                  <c:v>3342</c:v>
                </c:pt>
                <c:pt idx="3708">
                  <c:v>3343</c:v>
                </c:pt>
                <c:pt idx="3709">
                  <c:v>3344</c:v>
                </c:pt>
                <c:pt idx="3710">
                  <c:v>3345</c:v>
                </c:pt>
                <c:pt idx="3711">
                  <c:v>3346</c:v>
                </c:pt>
                <c:pt idx="3712">
                  <c:v>3347</c:v>
                </c:pt>
                <c:pt idx="3713">
                  <c:v>3348</c:v>
                </c:pt>
                <c:pt idx="3714">
                  <c:v>3349</c:v>
                </c:pt>
                <c:pt idx="3715">
                  <c:v>3350</c:v>
                </c:pt>
                <c:pt idx="3716">
                  <c:v>3351</c:v>
                </c:pt>
                <c:pt idx="3717">
                  <c:v>3352</c:v>
                </c:pt>
                <c:pt idx="3718">
                  <c:v>3353</c:v>
                </c:pt>
                <c:pt idx="3719">
                  <c:v>3354</c:v>
                </c:pt>
                <c:pt idx="3720">
                  <c:v>3355</c:v>
                </c:pt>
                <c:pt idx="3721">
                  <c:v>3356</c:v>
                </c:pt>
                <c:pt idx="3722">
                  <c:v>3357</c:v>
                </c:pt>
                <c:pt idx="3723">
                  <c:v>3358</c:v>
                </c:pt>
                <c:pt idx="3724">
                  <c:v>3359</c:v>
                </c:pt>
                <c:pt idx="3725">
                  <c:v>3360</c:v>
                </c:pt>
                <c:pt idx="3726">
                  <c:v>3361</c:v>
                </c:pt>
                <c:pt idx="3727">
                  <c:v>3362</c:v>
                </c:pt>
                <c:pt idx="3728">
                  <c:v>3363</c:v>
                </c:pt>
                <c:pt idx="3729">
                  <c:v>3364</c:v>
                </c:pt>
                <c:pt idx="3730">
                  <c:v>3365</c:v>
                </c:pt>
                <c:pt idx="3731">
                  <c:v>3366</c:v>
                </c:pt>
                <c:pt idx="3732">
                  <c:v>3367</c:v>
                </c:pt>
                <c:pt idx="3733">
                  <c:v>3368</c:v>
                </c:pt>
                <c:pt idx="3734">
                  <c:v>3369</c:v>
                </c:pt>
                <c:pt idx="3735">
                  <c:v>3370</c:v>
                </c:pt>
                <c:pt idx="3736">
                  <c:v>3371</c:v>
                </c:pt>
                <c:pt idx="3737">
                  <c:v>3372</c:v>
                </c:pt>
                <c:pt idx="3738">
                  <c:v>3373</c:v>
                </c:pt>
                <c:pt idx="3739">
                  <c:v>3374</c:v>
                </c:pt>
                <c:pt idx="3740">
                  <c:v>3375</c:v>
                </c:pt>
                <c:pt idx="3741">
                  <c:v>3376</c:v>
                </c:pt>
                <c:pt idx="3742">
                  <c:v>3377</c:v>
                </c:pt>
                <c:pt idx="3743">
                  <c:v>3378</c:v>
                </c:pt>
                <c:pt idx="3744">
                  <c:v>3379</c:v>
                </c:pt>
                <c:pt idx="3745">
                  <c:v>3380</c:v>
                </c:pt>
                <c:pt idx="3746">
                  <c:v>3381</c:v>
                </c:pt>
                <c:pt idx="3747">
                  <c:v>3382</c:v>
                </c:pt>
                <c:pt idx="3748">
                  <c:v>3383</c:v>
                </c:pt>
                <c:pt idx="3749">
                  <c:v>3384</c:v>
                </c:pt>
                <c:pt idx="3750">
                  <c:v>3385</c:v>
                </c:pt>
                <c:pt idx="3751">
                  <c:v>3386</c:v>
                </c:pt>
                <c:pt idx="3752">
                  <c:v>3387</c:v>
                </c:pt>
                <c:pt idx="3753">
                  <c:v>3388</c:v>
                </c:pt>
                <c:pt idx="3754">
                  <c:v>3389</c:v>
                </c:pt>
                <c:pt idx="3755">
                  <c:v>3390</c:v>
                </c:pt>
                <c:pt idx="3756">
                  <c:v>3391</c:v>
                </c:pt>
                <c:pt idx="3757">
                  <c:v>3392</c:v>
                </c:pt>
                <c:pt idx="3758">
                  <c:v>3393</c:v>
                </c:pt>
                <c:pt idx="3759">
                  <c:v>3394</c:v>
                </c:pt>
                <c:pt idx="3760">
                  <c:v>3395</c:v>
                </c:pt>
                <c:pt idx="3761">
                  <c:v>3396</c:v>
                </c:pt>
                <c:pt idx="3762">
                  <c:v>3397</c:v>
                </c:pt>
                <c:pt idx="3763">
                  <c:v>3398</c:v>
                </c:pt>
                <c:pt idx="3764">
                  <c:v>3399</c:v>
                </c:pt>
                <c:pt idx="3765">
                  <c:v>3400</c:v>
                </c:pt>
                <c:pt idx="3766">
                  <c:v>3401</c:v>
                </c:pt>
                <c:pt idx="3767">
                  <c:v>3402</c:v>
                </c:pt>
                <c:pt idx="3768">
                  <c:v>3403</c:v>
                </c:pt>
                <c:pt idx="3769">
                  <c:v>3404</c:v>
                </c:pt>
                <c:pt idx="3770">
                  <c:v>3405</c:v>
                </c:pt>
                <c:pt idx="3771">
                  <c:v>3406</c:v>
                </c:pt>
                <c:pt idx="3772">
                  <c:v>3407</c:v>
                </c:pt>
                <c:pt idx="3773">
                  <c:v>3408</c:v>
                </c:pt>
                <c:pt idx="3774">
                  <c:v>3409</c:v>
                </c:pt>
                <c:pt idx="3775">
                  <c:v>3410</c:v>
                </c:pt>
                <c:pt idx="3776">
                  <c:v>3411</c:v>
                </c:pt>
                <c:pt idx="3777">
                  <c:v>3412</c:v>
                </c:pt>
                <c:pt idx="3778">
                  <c:v>3413</c:v>
                </c:pt>
                <c:pt idx="3779">
                  <c:v>3414</c:v>
                </c:pt>
                <c:pt idx="3780">
                  <c:v>3415</c:v>
                </c:pt>
                <c:pt idx="3781">
                  <c:v>3416</c:v>
                </c:pt>
                <c:pt idx="3782">
                  <c:v>3417</c:v>
                </c:pt>
                <c:pt idx="3783">
                  <c:v>3418</c:v>
                </c:pt>
                <c:pt idx="3784">
                  <c:v>3419</c:v>
                </c:pt>
                <c:pt idx="3785">
                  <c:v>3420</c:v>
                </c:pt>
                <c:pt idx="3786">
                  <c:v>3421</c:v>
                </c:pt>
                <c:pt idx="3787">
                  <c:v>3422</c:v>
                </c:pt>
                <c:pt idx="3788">
                  <c:v>3423</c:v>
                </c:pt>
                <c:pt idx="3789">
                  <c:v>3424</c:v>
                </c:pt>
                <c:pt idx="3790">
                  <c:v>3425</c:v>
                </c:pt>
                <c:pt idx="3791">
                  <c:v>3426</c:v>
                </c:pt>
                <c:pt idx="3792">
                  <c:v>3427</c:v>
                </c:pt>
                <c:pt idx="3793">
                  <c:v>3428</c:v>
                </c:pt>
                <c:pt idx="3794">
                  <c:v>3429</c:v>
                </c:pt>
                <c:pt idx="3795">
                  <c:v>3430</c:v>
                </c:pt>
                <c:pt idx="3796">
                  <c:v>3431</c:v>
                </c:pt>
                <c:pt idx="3797">
                  <c:v>3432</c:v>
                </c:pt>
                <c:pt idx="3798">
                  <c:v>3433</c:v>
                </c:pt>
                <c:pt idx="3799">
                  <c:v>3434</c:v>
                </c:pt>
                <c:pt idx="3800">
                  <c:v>3435</c:v>
                </c:pt>
                <c:pt idx="3801">
                  <c:v>3436</c:v>
                </c:pt>
                <c:pt idx="3802">
                  <c:v>3437</c:v>
                </c:pt>
                <c:pt idx="3803">
                  <c:v>3438</c:v>
                </c:pt>
                <c:pt idx="3804">
                  <c:v>3439</c:v>
                </c:pt>
                <c:pt idx="3805">
                  <c:v>3440</c:v>
                </c:pt>
                <c:pt idx="3806">
                  <c:v>3441</c:v>
                </c:pt>
                <c:pt idx="3807">
                  <c:v>3442</c:v>
                </c:pt>
                <c:pt idx="3808">
                  <c:v>3443</c:v>
                </c:pt>
                <c:pt idx="3809">
                  <c:v>3444</c:v>
                </c:pt>
                <c:pt idx="3810">
                  <c:v>3445</c:v>
                </c:pt>
                <c:pt idx="3811">
                  <c:v>3446</c:v>
                </c:pt>
                <c:pt idx="3812">
                  <c:v>3447</c:v>
                </c:pt>
                <c:pt idx="3813">
                  <c:v>3448</c:v>
                </c:pt>
                <c:pt idx="3814">
                  <c:v>3449</c:v>
                </c:pt>
                <c:pt idx="3815">
                  <c:v>3450</c:v>
                </c:pt>
                <c:pt idx="3816">
                  <c:v>3451</c:v>
                </c:pt>
                <c:pt idx="3817">
                  <c:v>3452</c:v>
                </c:pt>
                <c:pt idx="3818">
                  <c:v>3453</c:v>
                </c:pt>
                <c:pt idx="3819">
                  <c:v>3454</c:v>
                </c:pt>
                <c:pt idx="3820">
                  <c:v>3455</c:v>
                </c:pt>
                <c:pt idx="3821">
                  <c:v>3456</c:v>
                </c:pt>
                <c:pt idx="3822">
                  <c:v>3457</c:v>
                </c:pt>
                <c:pt idx="3823">
                  <c:v>3458</c:v>
                </c:pt>
                <c:pt idx="3824">
                  <c:v>3459</c:v>
                </c:pt>
                <c:pt idx="3825">
                  <c:v>3460</c:v>
                </c:pt>
                <c:pt idx="3826">
                  <c:v>3461</c:v>
                </c:pt>
                <c:pt idx="3827">
                  <c:v>3462</c:v>
                </c:pt>
                <c:pt idx="3828">
                  <c:v>3463</c:v>
                </c:pt>
                <c:pt idx="3829">
                  <c:v>3464</c:v>
                </c:pt>
                <c:pt idx="3830">
                  <c:v>3465</c:v>
                </c:pt>
                <c:pt idx="3831">
                  <c:v>3466</c:v>
                </c:pt>
                <c:pt idx="3832">
                  <c:v>3467</c:v>
                </c:pt>
                <c:pt idx="3833">
                  <c:v>3468</c:v>
                </c:pt>
                <c:pt idx="3834">
                  <c:v>3469</c:v>
                </c:pt>
                <c:pt idx="3835">
                  <c:v>3470</c:v>
                </c:pt>
                <c:pt idx="3836">
                  <c:v>3471</c:v>
                </c:pt>
                <c:pt idx="3837">
                  <c:v>3472</c:v>
                </c:pt>
                <c:pt idx="3838">
                  <c:v>3473</c:v>
                </c:pt>
                <c:pt idx="3839">
                  <c:v>3474</c:v>
                </c:pt>
                <c:pt idx="3840">
                  <c:v>3475</c:v>
                </c:pt>
                <c:pt idx="3841">
                  <c:v>3476</c:v>
                </c:pt>
                <c:pt idx="3842">
                  <c:v>3477</c:v>
                </c:pt>
                <c:pt idx="3843">
                  <c:v>3478</c:v>
                </c:pt>
                <c:pt idx="3844">
                  <c:v>3479</c:v>
                </c:pt>
                <c:pt idx="3845">
                  <c:v>3480</c:v>
                </c:pt>
                <c:pt idx="3846">
                  <c:v>3481</c:v>
                </c:pt>
                <c:pt idx="3847">
                  <c:v>3482</c:v>
                </c:pt>
                <c:pt idx="3848">
                  <c:v>3483</c:v>
                </c:pt>
                <c:pt idx="3849">
                  <c:v>3484</c:v>
                </c:pt>
                <c:pt idx="3850">
                  <c:v>3485</c:v>
                </c:pt>
                <c:pt idx="3851">
                  <c:v>3486</c:v>
                </c:pt>
                <c:pt idx="3852">
                  <c:v>3487</c:v>
                </c:pt>
                <c:pt idx="3853">
                  <c:v>3488</c:v>
                </c:pt>
                <c:pt idx="3854">
                  <c:v>3489</c:v>
                </c:pt>
                <c:pt idx="3855">
                  <c:v>3490</c:v>
                </c:pt>
                <c:pt idx="3856">
                  <c:v>3491</c:v>
                </c:pt>
                <c:pt idx="3857">
                  <c:v>3492</c:v>
                </c:pt>
                <c:pt idx="3858">
                  <c:v>3493</c:v>
                </c:pt>
                <c:pt idx="3859">
                  <c:v>3494</c:v>
                </c:pt>
                <c:pt idx="3860">
                  <c:v>3495</c:v>
                </c:pt>
                <c:pt idx="3861">
                  <c:v>3496</c:v>
                </c:pt>
                <c:pt idx="3862">
                  <c:v>3497</c:v>
                </c:pt>
                <c:pt idx="3863">
                  <c:v>3498</c:v>
                </c:pt>
                <c:pt idx="3864">
                  <c:v>3499</c:v>
                </c:pt>
                <c:pt idx="3865">
                  <c:v>3500</c:v>
                </c:pt>
                <c:pt idx="3866">
                  <c:v>3501</c:v>
                </c:pt>
                <c:pt idx="3867">
                  <c:v>3502</c:v>
                </c:pt>
                <c:pt idx="3868">
                  <c:v>3503</c:v>
                </c:pt>
                <c:pt idx="3869">
                  <c:v>3504</c:v>
                </c:pt>
                <c:pt idx="3870">
                  <c:v>3505</c:v>
                </c:pt>
                <c:pt idx="3871">
                  <c:v>3506</c:v>
                </c:pt>
                <c:pt idx="3872">
                  <c:v>3507</c:v>
                </c:pt>
                <c:pt idx="3873">
                  <c:v>3508</c:v>
                </c:pt>
                <c:pt idx="3874">
                  <c:v>3509</c:v>
                </c:pt>
                <c:pt idx="3875">
                  <c:v>3510</c:v>
                </c:pt>
                <c:pt idx="3876">
                  <c:v>3511</c:v>
                </c:pt>
                <c:pt idx="3877">
                  <c:v>3512</c:v>
                </c:pt>
                <c:pt idx="3878">
                  <c:v>3513</c:v>
                </c:pt>
                <c:pt idx="3879">
                  <c:v>3514</c:v>
                </c:pt>
                <c:pt idx="3880">
                  <c:v>3515</c:v>
                </c:pt>
                <c:pt idx="3881">
                  <c:v>3516</c:v>
                </c:pt>
                <c:pt idx="3882">
                  <c:v>3517</c:v>
                </c:pt>
                <c:pt idx="3883">
                  <c:v>3518</c:v>
                </c:pt>
                <c:pt idx="3884">
                  <c:v>3519</c:v>
                </c:pt>
                <c:pt idx="3885">
                  <c:v>3520</c:v>
                </c:pt>
                <c:pt idx="3886">
                  <c:v>3521</c:v>
                </c:pt>
                <c:pt idx="3887">
                  <c:v>3522</c:v>
                </c:pt>
                <c:pt idx="3888">
                  <c:v>3523</c:v>
                </c:pt>
                <c:pt idx="3889">
                  <c:v>3524</c:v>
                </c:pt>
                <c:pt idx="3890">
                  <c:v>3525</c:v>
                </c:pt>
                <c:pt idx="3891">
                  <c:v>3526</c:v>
                </c:pt>
                <c:pt idx="3892">
                  <c:v>3527</c:v>
                </c:pt>
                <c:pt idx="3893">
                  <c:v>3528</c:v>
                </c:pt>
                <c:pt idx="3894">
                  <c:v>3529</c:v>
                </c:pt>
                <c:pt idx="3895">
                  <c:v>3530</c:v>
                </c:pt>
                <c:pt idx="3896">
                  <c:v>3531</c:v>
                </c:pt>
                <c:pt idx="3897">
                  <c:v>3532</c:v>
                </c:pt>
                <c:pt idx="3898">
                  <c:v>3533</c:v>
                </c:pt>
                <c:pt idx="3899">
                  <c:v>3534</c:v>
                </c:pt>
                <c:pt idx="3900">
                  <c:v>3535</c:v>
                </c:pt>
                <c:pt idx="3901">
                  <c:v>3536</c:v>
                </c:pt>
                <c:pt idx="3902">
                  <c:v>3537</c:v>
                </c:pt>
                <c:pt idx="3903">
                  <c:v>3538</c:v>
                </c:pt>
                <c:pt idx="3904">
                  <c:v>3539</c:v>
                </c:pt>
                <c:pt idx="3905">
                  <c:v>3540</c:v>
                </c:pt>
                <c:pt idx="3906">
                  <c:v>3541</c:v>
                </c:pt>
                <c:pt idx="3907">
                  <c:v>3542</c:v>
                </c:pt>
                <c:pt idx="3908">
                  <c:v>3543</c:v>
                </c:pt>
                <c:pt idx="3909">
                  <c:v>3544</c:v>
                </c:pt>
                <c:pt idx="3910">
                  <c:v>3545</c:v>
                </c:pt>
                <c:pt idx="3911">
                  <c:v>3546</c:v>
                </c:pt>
                <c:pt idx="3912">
                  <c:v>3547</c:v>
                </c:pt>
                <c:pt idx="3913">
                  <c:v>3548</c:v>
                </c:pt>
                <c:pt idx="3914">
                  <c:v>3549</c:v>
                </c:pt>
                <c:pt idx="3915">
                  <c:v>3550</c:v>
                </c:pt>
                <c:pt idx="3916">
                  <c:v>3551</c:v>
                </c:pt>
                <c:pt idx="3917">
                  <c:v>3552</c:v>
                </c:pt>
                <c:pt idx="3918">
                  <c:v>3553</c:v>
                </c:pt>
                <c:pt idx="3919">
                  <c:v>3554</c:v>
                </c:pt>
                <c:pt idx="3920">
                  <c:v>3555</c:v>
                </c:pt>
                <c:pt idx="3921">
                  <c:v>3556</c:v>
                </c:pt>
                <c:pt idx="3922">
                  <c:v>3557</c:v>
                </c:pt>
                <c:pt idx="3923">
                  <c:v>3558</c:v>
                </c:pt>
                <c:pt idx="3924">
                  <c:v>3559</c:v>
                </c:pt>
                <c:pt idx="3925">
                  <c:v>3560</c:v>
                </c:pt>
                <c:pt idx="3926">
                  <c:v>3561</c:v>
                </c:pt>
                <c:pt idx="3927">
                  <c:v>3562</c:v>
                </c:pt>
                <c:pt idx="3928">
                  <c:v>3563</c:v>
                </c:pt>
                <c:pt idx="3929">
                  <c:v>3564</c:v>
                </c:pt>
                <c:pt idx="3930">
                  <c:v>3565</c:v>
                </c:pt>
                <c:pt idx="3931">
                  <c:v>3566</c:v>
                </c:pt>
                <c:pt idx="3932">
                  <c:v>3567</c:v>
                </c:pt>
                <c:pt idx="3933">
                  <c:v>3568</c:v>
                </c:pt>
                <c:pt idx="3934">
                  <c:v>3569</c:v>
                </c:pt>
                <c:pt idx="3935">
                  <c:v>3570</c:v>
                </c:pt>
                <c:pt idx="3936">
                  <c:v>3571</c:v>
                </c:pt>
                <c:pt idx="3937">
                  <c:v>3572</c:v>
                </c:pt>
                <c:pt idx="3938">
                  <c:v>3573</c:v>
                </c:pt>
                <c:pt idx="3939">
                  <c:v>3574</c:v>
                </c:pt>
                <c:pt idx="3940">
                  <c:v>3575</c:v>
                </c:pt>
                <c:pt idx="3941">
                  <c:v>3576</c:v>
                </c:pt>
                <c:pt idx="3942">
                  <c:v>3577</c:v>
                </c:pt>
                <c:pt idx="3943">
                  <c:v>3578</c:v>
                </c:pt>
                <c:pt idx="3944">
                  <c:v>3579</c:v>
                </c:pt>
                <c:pt idx="3945">
                  <c:v>3580</c:v>
                </c:pt>
                <c:pt idx="3946">
                  <c:v>3581</c:v>
                </c:pt>
                <c:pt idx="3947">
                  <c:v>3582</c:v>
                </c:pt>
                <c:pt idx="3948">
                  <c:v>3583</c:v>
                </c:pt>
                <c:pt idx="3949">
                  <c:v>3584</c:v>
                </c:pt>
                <c:pt idx="3950">
                  <c:v>3585</c:v>
                </c:pt>
                <c:pt idx="3951">
                  <c:v>3586</c:v>
                </c:pt>
                <c:pt idx="3952">
                  <c:v>3587</c:v>
                </c:pt>
                <c:pt idx="3953">
                  <c:v>3588</c:v>
                </c:pt>
                <c:pt idx="3954">
                  <c:v>3589</c:v>
                </c:pt>
                <c:pt idx="3955">
                  <c:v>3590</c:v>
                </c:pt>
                <c:pt idx="3956">
                  <c:v>3591</c:v>
                </c:pt>
                <c:pt idx="3957">
                  <c:v>3592</c:v>
                </c:pt>
                <c:pt idx="3958">
                  <c:v>3593</c:v>
                </c:pt>
                <c:pt idx="3959">
                  <c:v>3594</c:v>
                </c:pt>
                <c:pt idx="3960">
                  <c:v>3595</c:v>
                </c:pt>
                <c:pt idx="3961">
                  <c:v>3596</c:v>
                </c:pt>
                <c:pt idx="3962">
                  <c:v>3597</c:v>
                </c:pt>
                <c:pt idx="3963">
                  <c:v>3598</c:v>
                </c:pt>
                <c:pt idx="3964">
                  <c:v>3599</c:v>
                </c:pt>
                <c:pt idx="3965">
                  <c:v>3600</c:v>
                </c:pt>
                <c:pt idx="3966">
                  <c:v>3601</c:v>
                </c:pt>
                <c:pt idx="3967">
                  <c:v>3602</c:v>
                </c:pt>
                <c:pt idx="3968">
                  <c:v>3603</c:v>
                </c:pt>
                <c:pt idx="3969">
                  <c:v>3604</c:v>
                </c:pt>
                <c:pt idx="3970">
                  <c:v>3605</c:v>
                </c:pt>
                <c:pt idx="3971">
                  <c:v>3606</c:v>
                </c:pt>
                <c:pt idx="3972">
                  <c:v>3607</c:v>
                </c:pt>
                <c:pt idx="3973">
                  <c:v>3608</c:v>
                </c:pt>
                <c:pt idx="3974">
                  <c:v>3609</c:v>
                </c:pt>
                <c:pt idx="3975">
                  <c:v>3610</c:v>
                </c:pt>
                <c:pt idx="3976">
                  <c:v>3611</c:v>
                </c:pt>
                <c:pt idx="3977">
                  <c:v>3612</c:v>
                </c:pt>
                <c:pt idx="3978">
                  <c:v>3613</c:v>
                </c:pt>
                <c:pt idx="3979">
                  <c:v>3614</c:v>
                </c:pt>
                <c:pt idx="3980">
                  <c:v>3615</c:v>
                </c:pt>
                <c:pt idx="3981">
                  <c:v>3616</c:v>
                </c:pt>
                <c:pt idx="3982">
                  <c:v>3617</c:v>
                </c:pt>
                <c:pt idx="3983">
                  <c:v>3618</c:v>
                </c:pt>
                <c:pt idx="3984">
                  <c:v>3619</c:v>
                </c:pt>
                <c:pt idx="3985">
                  <c:v>3620</c:v>
                </c:pt>
                <c:pt idx="3986">
                  <c:v>3621</c:v>
                </c:pt>
                <c:pt idx="3987">
                  <c:v>3622</c:v>
                </c:pt>
                <c:pt idx="3988">
                  <c:v>3623</c:v>
                </c:pt>
                <c:pt idx="3989">
                  <c:v>3624</c:v>
                </c:pt>
                <c:pt idx="3990">
                  <c:v>3625</c:v>
                </c:pt>
                <c:pt idx="3991">
                  <c:v>3626</c:v>
                </c:pt>
                <c:pt idx="3992">
                  <c:v>3627</c:v>
                </c:pt>
                <c:pt idx="3993">
                  <c:v>3628</c:v>
                </c:pt>
                <c:pt idx="3994">
                  <c:v>3629</c:v>
                </c:pt>
                <c:pt idx="3995">
                  <c:v>3630</c:v>
                </c:pt>
                <c:pt idx="3996">
                  <c:v>3631</c:v>
                </c:pt>
              </c:numCache>
            </c:numRef>
          </c:cat>
          <c:val>
            <c:numRef>
              <c:f>'Figure 20 data'!$H$4:$H$4000</c:f>
              <c:numCache>
                <c:formatCode>0.00</c:formatCode>
                <c:ptCount val="3997"/>
                <c:pt idx="0">
                  <c:v>69.209999999999994</c:v>
                </c:pt>
                <c:pt idx="1">
                  <c:v>68.59</c:v>
                </c:pt>
                <c:pt idx="2">
                  <c:v>68.510000000000005</c:v>
                </c:pt>
                <c:pt idx="3">
                  <c:v>69.180000000000007</c:v>
                </c:pt>
                <c:pt idx="4">
                  <c:v>68.44</c:v>
                </c:pt>
                <c:pt idx="5">
                  <c:v>68.44</c:v>
                </c:pt>
                <c:pt idx="6">
                  <c:v>68.44</c:v>
                </c:pt>
                <c:pt idx="7">
                  <c:v>70.040000000000006</c:v>
                </c:pt>
                <c:pt idx="8">
                  <c:v>72.510000000000005</c:v>
                </c:pt>
                <c:pt idx="9">
                  <c:v>73.239999999999995</c:v>
                </c:pt>
                <c:pt idx="10">
                  <c:v>72.53</c:v>
                </c:pt>
                <c:pt idx="11">
                  <c:v>69.67</c:v>
                </c:pt>
                <c:pt idx="12">
                  <c:v>69.67</c:v>
                </c:pt>
                <c:pt idx="13">
                  <c:v>69.67</c:v>
                </c:pt>
                <c:pt idx="14">
                  <c:v>68.760000000000005</c:v>
                </c:pt>
                <c:pt idx="15">
                  <c:v>67.64</c:v>
                </c:pt>
                <c:pt idx="16">
                  <c:v>66.89</c:v>
                </c:pt>
                <c:pt idx="17">
                  <c:v>66.430000000000007</c:v>
                </c:pt>
                <c:pt idx="18">
                  <c:v>66.59</c:v>
                </c:pt>
                <c:pt idx="19">
                  <c:v>66.59</c:v>
                </c:pt>
                <c:pt idx="20">
                  <c:v>66.59</c:v>
                </c:pt>
                <c:pt idx="21">
                  <c:v>66.63</c:v>
                </c:pt>
                <c:pt idx="22">
                  <c:v>66.12</c:v>
                </c:pt>
                <c:pt idx="23">
                  <c:v>65.63</c:v>
                </c:pt>
                <c:pt idx="24">
                  <c:v>66.84</c:v>
                </c:pt>
                <c:pt idx="25">
                  <c:v>65.849999999999994</c:v>
                </c:pt>
                <c:pt idx="26">
                  <c:v>65.849999999999994</c:v>
                </c:pt>
                <c:pt idx="27">
                  <c:v>65.849999999999994</c:v>
                </c:pt>
                <c:pt idx="28">
                  <c:v>66.599999999999994</c:v>
                </c:pt>
                <c:pt idx="29">
                  <c:v>65.790000000000006</c:v>
                </c:pt>
                <c:pt idx="30">
                  <c:v>66.84</c:v>
                </c:pt>
                <c:pt idx="31">
                  <c:v>67.67</c:v>
                </c:pt>
                <c:pt idx="32">
                  <c:v>67.73</c:v>
                </c:pt>
                <c:pt idx="33">
                  <c:v>67.73</c:v>
                </c:pt>
                <c:pt idx="34">
                  <c:v>67.73</c:v>
                </c:pt>
                <c:pt idx="35">
                  <c:v>68.8</c:v>
                </c:pt>
                <c:pt idx="36">
                  <c:v>67.22</c:v>
                </c:pt>
                <c:pt idx="37">
                  <c:v>68.05</c:v>
                </c:pt>
                <c:pt idx="38">
                  <c:v>68.62</c:v>
                </c:pt>
                <c:pt idx="39">
                  <c:v>68.12</c:v>
                </c:pt>
                <c:pt idx="40">
                  <c:v>68.12</c:v>
                </c:pt>
                <c:pt idx="41">
                  <c:v>68.12</c:v>
                </c:pt>
                <c:pt idx="42">
                  <c:v>68.150000000000006</c:v>
                </c:pt>
                <c:pt idx="43">
                  <c:v>69.14</c:v>
                </c:pt>
                <c:pt idx="44">
                  <c:v>67.599999999999994</c:v>
                </c:pt>
                <c:pt idx="45">
                  <c:v>66.989999999999995</c:v>
                </c:pt>
                <c:pt idx="46">
                  <c:v>65.5</c:v>
                </c:pt>
                <c:pt idx="47">
                  <c:v>65.5</c:v>
                </c:pt>
                <c:pt idx="48">
                  <c:v>65.5</c:v>
                </c:pt>
                <c:pt idx="49">
                  <c:v>66.02</c:v>
                </c:pt>
                <c:pt idx="50">
                  <c:v>66.39</c:v>
                </c:pt>
                <c:pt idx="51">
                  <c:v>67.489999999999995</c:v>
                </c:pt>
                <c:pt idx="52">
                  <c:v>66.37</c:v>
                </c:pt>
                <c:pt idx="53">
                  <c:v>66.989999999999995</c:v>
                </c:pt>
                <c:pt idx="54">
                  <c:v>66.989999999999995</c:v>
                </c:pt>
                <c:pt idx="55">
                  <c:v>66.989999999999995</c:v>
                </c:pt>
                <c:pt idx="56">
                  <c:v>67.44</c:v>
                </c:pt>
                <c:pt idx="57">
                  <c:v>68.47</c:v>
                </c:pt>
                <c:pt idx="58">
                  <c:v>67.95</c:v>
                </c:pt>
                <c:pt idx="59">
                  <c:v>67.44</c:v>
                </c:pt>
                <c:pt idx="60">
                  <c:v>66.680000000000007</c:v>
                </c:pt>
                <c:pt idx="61">
                  <c:v>66.680000000000007</c:v>
                </c:pt>
                <c:pt idx="62">
                  <c:v>66.680000000000007</c:v>
                </c:pt>
                <c:pt idx="63">
                  <c:v>66.569999999999993</c:v>
                </c:pt>
                <c:pt idx="64">
                  <c:v>67.63</c:v>
                </c:pt>
                <c:pt idx="65">
                  <c:v>69.31</c:v>
                </c:pt>
                <c:pt idx="66">
                  <c:v>69.42</c:v>
                </c:pt>
                <c:pt idx="67">
                  <c:v>70.13</c:v>
                </c:pt>
                <c:pt idx="68">
                  <c:v>70.13</c:v>
                </c:pt>
                <c:pt idx="69">
                  <c:v>70.13</c:v>
                </c:pt>
                <c:pt idx="70">
                  <c:v>67.97</c:v>
                </c:pt>
                <c:pt idx="71">
                  <c:v>67.02</c:v>
                </c:pt>
                <c:pt idx="72">
                  <c:v>65.349999999999994</c:v>
                </c:pt>
                <c:pt idx="73">
                  <c:v>64.11</c:v>
                </c:pt>
                <c:pt idx="74">
                  <c:v>64.53</c:v>
                </c:pt>
                <c:pt idx="75">
                  <c:v>64.53</c:v>
                </c:pt>
                <c:pt idx="76">
                  <c:v>64.53</c:v>
                </c:pt>
                <c:pt idx="77">
                  <c:v>65.47</c:v>
                </c:pt>
                <c:pt idx="78">
                  <c:v>65.45</c:v>
                </c:pt>
                <c:pt idx="79">
                  <c:v>66.25</c:v>
                </c:pt>
                <c:pt idx="80">
                  <c:v>65.22</c:v>
                </c:pt>
                <c:pt idx="81">
                  <c:v>62.73</c:v>
                </c:pt>
                <c:pt idx="82">
                  <c:v>62.73</c:v>
                </c:pt>
                <c:pt idx="83">
                  <c:v>62.73</c:v>
                </c:pt>
                <c:pt idx="84">
                  <c:v>63.32</c:v>
                </c:pt>
                <c:pt idx="85">
                  <c:v>62.39</c:v>
                </c:pt>
                <c:pt idx="86">
                  <c:v>61.91</c:v>
                </c:pt>
                <c:pt idx="87">
                  <c:v>61.06</c:v>
                </c:pt>
                <c:pt idx="88">
                  <c:v>61.29</c:v>
                </c:pt>
                <c:pt idx="89">
                  <c:v>61.29</c:v>
                </c:pt>
                <c:pt idx="90">
                  <c:v>61.29</c:v>
                </c:pt>
                <c:pt idx="91">
                  <c:v>61.01</c:v>
                </c:pt>
                <c:pt idx="92">
                  <c:v>61.32</c:v>
                </c:pt>
                <c:pt idx="93">
                  <c:v>62.59</c:v>
                </c:pt>
                <c:pt idx="94">
                  <c:v>65.989999999999995</c:v>
                </c:pt>
                <c:pt idx="95">
                  <c:v>65.94</c:v>
                </c:pt>
                <c:pt idx="96">
                  <c:v>65.94</c:v>
                </c:pt>
                <c:pt idx="97">
                  <c:v>65.94</c:v>
                </c:pt>
                <c:pt idx="98">
                  <c:v>65.62</c:v>
                </c:pt>
                <c:pt idx="99">
                  <c:v>64.400000000000006</c:v>
                </c:pt>
                <c:pt idx="100">
                  <c:v>64.92</c:v>
                </c:pt>
                <c:pt idx="101">
                  <c:v>65</c:v>
                </c:pt>
                <c:pt idx="102">
                  <c:v>65.069999999999993</c:v>
                </c:pt>
                <c:pt idx="103">
                  <c:v>65.069999999999993</c:v>
                </c:pt>
                <c:pt idx="104">
                  <c:v>65.069999999999993</c:v>
                </c:pt>
                <c:pt idx="105">
                  <c:v>64.89</c:v>
                </c:pt>
                <c:pt idx="106">
                  <c:v>64.44</c:v>
                </c:pt>
                <c:pt idx="107">
                  <c:v>63.52</c:v>
                </c:pt>
                <c:pt idx="108">
                  <c:v>63.38</c:v>
                </c:pt>
                <c:pt idx="109">
                  <c:v>63.63</c:v>
                </c:pt>
                <c:pt idx="110">
                  <c:v>63.63</c:v>
                </c:pt>
                <c:pt idx="111">
                  <c:v>63.63</c:v>
                </c:pt>
                <c:pt idx="112">
                  <c:v>64.06</c:v>
                </c:pt>
                <c:pt idx="113">
                  <c:v>65.16</c:v>
                </c:pt>
                <c:pt idx="114">
                  <c:v>62.71</c:v>
                </c:pt>
                <c:pt idx="115">
                  <c:v>63.01</c:v>
                </c:pt>
                <c:pt idx="116">
                  <c:v>64.39</c:v>
                </c:pt>
                <c:pt idx="117">
                  <c:v>64.39</c:v>
                </c:pt>
                <c:pt idx="118">
                  <c:v>64.39</c:v>
                </c:pt>
                <c:pt idx="119">
                  <c:v>64.2</c:v>
                </c:pt>
                <c:pt idx="120">
                  <c:v>64.89</c:v>
                </c:pt>
                <c:pt idx="121">
                  <c:v>63.51</c:v>
                </c:pt>
                <c:pt idx="122">
                  <c:v>63.38</c:v>
                </c:pt>
                <c:pt idx="123">
                  <c:v>62.56</c:v>
                </c:pt>
                <c:pt idx="124">
                  <c:v>62.56</c:v>
                </c:pt>
                <c:pt idx="125">
                  <c:v>62.56</c:v>
                </c:pt>
                <c:pt idx="126">
                  <c:v>63.37</c:v>
                </c:pt>
                <c:pt idx="127">
                  <c:v>62.48</c:v>
                </c:pt>
                <c:pt idx="128">
                  <c:v>63.13</c:v>
                </c:pt>
                <c:pt idx="129">
                  <c:v>63.34</c:v>
                </c:pt>
                <c:pt idx="130">
                  <c:v>63.2</c:v>
                </c:pt>
                <c:pt idx="131">
                  <c:v>63.2</c:v>
                </c:pt>
                <c:pt idx="132">
                  <c:v>63.2</c:v>
                </c:pt>
                <c:pt idx="133">
                  <c:v>63.17</c:v>
                </c:pt>
                <c:pt idx="134">
                  <c:v>62.45</c:v>
                </c:pt>
                <c:pt idx="135">
                  <c:v>62.67</c:v>
                </c:pt>
                <c:pt idx="136">
                  <c:v>63.26</c:v>
                </c:pt>
                <c:pt idx="137">
                  <c:v>63.75</c:v>
                </c:pt>
                <c:pt idx="138">
                  <c:v>63.75</c:v>
                </c:pt>
                <c:pt idx="139">
                  <c:v>63.75</c:v>
                </c:pt>
                <c:pt idx="140">
                  <c:v>62.49</c:v>
                </c:pt>
                <c:pt idx="141">
                  <c:v>61.94</c:v>
                </c:pt>
                <c:pt idx="142">
                  <c:v>62.21</c:v>
                </c:pt>
                <c:pt idx="143">
                  <c:v>61.28</c:v>
                </c:pt>
                <c:pt idx="144">
                  <c:v>61.12</c:v>
                </c:pt>
                <c:pt idx="145">
                  <c:v>61.12</c:v>
                </c:pt>
                <c:pt idx="146">
                  <c:v>61.12</c:v>
                </c:pt>
                <c:pt idx="147">
                  <c:v>60.56</c:v>
                </c:pt>
                <c:pt idx="148">
                  <c:v>58.92</c:v>
                </c:pt>
                <c:pt idx="149">
                  <c:v>59.68</c:v>
                </c:pt>
                <c:pt idx="150">
                  <c:v>59.82</c:v>
                </c:pt>
                <c:pt idx="151">
                  <c:v>60.47</c:v>
                </c:pt>
                <c:pt idx="152">
                  <c:v>60.47</c:v>
                </c:pt>
                <c:pt idx="153">
                  <c:v>60.47</c:v>
                </c:pt>
                <c:pt idx="154">
                  <c:v>62.07</c:v>
                </c:pt>
                <c:pt idx="155">
                  <c:v>62.38</c:v>
                </c:pt>
                <c:pt idx="156">
                  <c:v>62.24</c:v>
                </c:pt>
                <c:pt idx="157">
                  <c:v>62.24</c:v>
                </c:pt>
                <c:pt idx="158">
                  <c:v>60.64</c:v>
                </c:pt>
                <c:pt idx="159">
                  <c:v>60.64</c:v>
                </c:pt>
                <c:pt idx="160">
                  <c:v>60.64</c:v>
                </c:pt>
                <c:pt idx="161">
                  <c:v>61.94</c:v>
                </c:pt>
                <c:pt idx="162">
                  <c:v>61.92</c:v>
                </c:pt>
                <c:pt idx="163">
                  <c:v>60.85</c:v>
                </c:pt>
                <c:pt idx="164">
                  <c:v>60.85</c:v>
                </c:pt>
                <c:pt idx="165">
                  <c:v>60.75</c:v>
                </c:pt>
                <c:pt idx="166">
                  <c:v>60.75</c:v>
                </c:pt>
                <c:pt idx="167">
                  <c:v>60.75</c:v>
                </c:pt>
                <c:pt idx="168">
                  <c:v>61.76</c:v>
                </c:pt>
                <c:pt idx="169">
                  <c:v>60.7</c:v>
                </c:pt>
                <c:pt idx="170">
                  <c:v>59.96</c:v>
                </c:pt>
                <c:pt idx="171">
                  <c:v>61.99</c:v>
                </c:pt>
                <c:pt idx="172">
                  <c:v>63.34</c:v>
                </c:pt>
                <c:pt idx="173">
                  <c:v>63.34</c:v>
                </c:pt>
                <c:pt idx="174">
                  <c:v>63.34</c:v>
                </c:pt>
                <c:pt idx="175">
                  <c:v>63.87</c:v>
                </c:pt>
                <c:pt idx="176">
                  <c:v>65.47</c:v>
                </c:pt>
                <c:pt idx="177">
                  <c:v>66.52</c:v>
                </c:pt>
                <c:pt idx="178">
                  <c:v>63.76</c:v>
                </c:pt>
                <c:pt idx="179">
                  <c:v>64.13</c:v>
                </c:pt>
                <c:pt idx="180">
                  <c:v>64.13</c:v>
                </c:pt>
                <c:pt idx="181">
                  <c:v>64.13</c:v>
                </c:pt>
                <c:pt idx="182">
                  <c:v>63.94</c:v>
                </c:pt>
                <c:pt idx="183">
                  <c:v>64.92</c:v>
                </c:pt>
                <c:pt idx="184">
                  <c:v>65.239999999999995</c:v>
                </c:pt>
                <c:pt idx="185">
                  <c:v>64.06</c:v>
                </c:pt>
                <c:pt idx="186">
                  <c:v>65.88</c:v>
                </c:pt>
                <c:pt idx="187">
                  <c:v>65.88</c:v>
                </c:pt>
                <c:pt idx="188">
                  <c:v>65.88</c:v>
                </c:pt>
                <c:pt idx="189">
                  <c:v>65.59</c:v>
                </c:pt>
                <c:pt idx="190">
                  <c:v>67.569999999999993</c:v>
                </c:pt>
                <c:pt idx="191">
                  <c:v>68.400000000000006</c:v>
                </c:pt>
                <c:pt idx="192">
                  <c:v>70.709999999999994</c:v>
                </c:pt>
                <c:pt idx="193">
                  <c:v>70.69</c:v>
                </c:pt>
                <c:pt idx="194">
                  <c:v>70.69</c:v>
                </c:pt>
                <c:pt idx="195">
                  <c:v>70.69</c:v>
                </c:pt>
                <c:pt idx="196">
                  <c:v>66.3</c:v>
                </c:pt>
                <c:pt idx="197">
                  <c:v>67.33</c:v>
                </c:pt>
                <c:pt idx="198">
                  <c:v>69.459999999999994</c:v>
                </c:pt>
                <c:pt idx="199">
                  <c:v>67.55</c:v>
                </c:pt>
                <c:pt idx="200">
                  <c:v>68.05</c:v>
                </c:pt>
                <c:pt idx="201">
                  <c:v>68.05</c:v>
                </c:pt>
                <c:pt idx="202">
                  <c:v>68.05</c:v>
                </c:pt>
                <c:pt idx="203">
                  <c:v>69.040000000000006</c:v>
                </c:pt>
                <c:pt idx="204">
                  <c:v>68.8</c:v>
                </c:pt>
                <c:pt idx="205">
                  <c:v>69.400000000000006</c:v>
                </c:pt>
                <c:pt idx="206">
                  <c:v>67.52</c:v>
                </c:pt>
                <c:pt idx="207">
                  <c:v>67.75</c:v>
                </c:pt>
                <c:pt idx="208">
                  <c:v>67.75</c:v>
                </c:pt>
                <c:pt idx="209">
                  <c:v>67.75</c:v>
                </c:pt>
                <c:pt idx="210">
                  <c:v>68.650000000000006</c:v>
                </c:pt>
                <c:pt idx="211">
                  <c:v>67.42</c:v>
                </c:pt>
                <c:pt idx="212">
                  <c:v>70.349999999999994</c:v>
                </c:pt>
                <c:pt idx="213">
                  <c:v>71.66</c:v>
                </c:pt>
                <c:pt idx="214">
                  <c:v>71.760000000000005</c:v>
                </c:pt>
                <c:pt idx="215">
                  <c:v>71.760000000000005</c:v>
                </c:pt>
                <c:pt idx="216">
                  <c:v>71.760000000000005</c:v>
                </c:pt>
                <c:pt idx="217">
                  <c:v>71.489999999999995</c:v>
                </c:pt>
                <c:pt idx="218">
                  <c:v>70.77</c:v>
                </c:pt>
                <c:pt idx="219">
                  <c:v>70.849999999999994</c:v>
                </c:pt>
                <c:pt idx="220">
                  <c:v>70.75</c:v>
                </c:pt>
                <c:pt idx="221">
                  <c:v>72.48</c:v>
                </c:pt>
                <c:pt idx="222">
                  <c:v>72.48</c:v>
                </c:pt>
                <c:pt idx="223">
                  <c:v>72.48</c:v>
                </c:pt>
                <c:pt idx="224">
                  <c:v>77.739999999999995</c:v>
                </c:pt>
                <c:pt idx="225">
                  <c:v>81.400000000000006</c:v>
                </c:pt>
                <c:pt idx="226">
                  <c:v>81.400000000000006</c:v>
                </c:pt>
                <c:pt idx="227">
                  <c:v>85.41</c:v>
                </c:pt>
                <c:pt idx="228">
                  <c:v>92.69</c:v>
                </c:pt>
                <c:pt idx="229">
                  <c:v>92.69</c:v>
                </c:pt>
                <c:pt idx="230">
                  <c:v>92.69</c:v>
                </c:pt>
                <c:pt idx="231">
                  <c:v>98.96</c:v>
                </c:pt>
                <c:pt idx="232">
                  <c:v>87.8</c:v>
                </c:pt>
                <c:pt idx="233">
                  <c:v>91.98</c:v>
                </c:pt>
                <c:pt idx="234">
                  <c:v>100.46</c:v>
                </c:pt>
                <c:pt idx="235">
                  <c:v>103.14</c:v>
                </c:pt>
                <c:pt idx="236">
                  <c:v>103.14</c:v>
                </c:pt>
                <c:pt idx="237">
                  <c:v>103.14</c:v>
                </c:pt>
                <c:pt idx="238">
                  <c:v>100.21</c:v>
                </c:pt>
                <c:pt idx="239">
                  <c:v>103.42</c:v>
                </c:pt>
                <c:pt idx="240">
                  <c:v>107.38</c:v>
                </c:pt>
                <c:pt idx="241">
                  <c:v>108.65</c:v>
                </c:pt>
                <c:pt idx="242">
                  <c:v>112.19</c:v>
                </c:pt>
                <c:pt idx="243">
                  <c:v>112.19</c:v>
                </c:pt>
                <c:pt idx="244">
                  <c:v>112.19</c:v>
                </c:pt>
                <c:pt idx="245">
                  <c:v>99.94</c:v>
                </c:pt>
                <c:pt idx="246">
                  <c:v>104.49</c:v>
                </c:pt>
                <c:pt idx="247">
                  <c:v>102.22</c:v>
                </c:pt>
                <c:pt idx="248">
                  <c:v>108.01</c:v>
                </c:pt>
                <c:pt idx="249">
                  <c:v>112.57</c:v>
                </c:pt>
                <c:pt idx="250">
                  <c:v>112.57</c:v>
                </c:pt>
                <c:pt idx="251">
                  <c:v>112.57</c:v>
                </c:pt>
                <c:pt idx="252">
                  <c:v>112.78</c:v>
                </c:pt>
                <c:pt idx="253">
                  <c:v>118.35</c:v>
                </c:pt>
                <c:pt idx="254">
                  <c:v>101.16</c:v>
                </c:pt>
                <c:pt idx="255">
                  <c:v>109.03</c:v>
                </c:pt>
                <c:pt idx="256">
                  <c:v>109.03</c:v>
                </c:pt>
                <c:pt idx="257">
                  <c:v>109.03</c:v>
                </c:pt>
                <c:pt idx="258">
                  <c:v>109.03</c:v>
                </c:pt>
                <c:pt idx="259">
                  <c:v>109.77</c:v>
                </c:pt>
                <c:pt idx="260">
                  <c:v>109.27</c:v>
                </c:pt>
                <c:pt idx="261">
                  <c:v>94.75</c:v>
                </c:pt>
                <c:pt idx="262">
                  <c:v>95.92</c:v>
                </c:pt>
                <c:pt idx="263">
                  <c:v>95.2</c:v>
                </c:pt>
                <c:pt idx="264">
                  <c:v>95.2</c:v>
                </c:pt>
                <c:pt idx="265">
                  <c:v>95.2</c:v>
                </c:pt>
                <c:pt idx="266">
                  <c:v>99.36</c:v>
                </c:pt>
                <c:pt idx="267">
                  <c:v>94.79</c:v>
                </c:pt>
                <c:pt idx="268">
                  <c:v>94.93</c:v>
                </c:pt>
                <c:pt idx="269">
                  <c:v>99.39</c:v>
                </c:pt>
                <c:pt idx="270">
                  <c:v>90.38</c:v>
                </c:pt>
                <c:pt idx="271">
                  <c:v>90.38</c:v>
                </c:pt>
                <c:pt idx="272">
                  <c:v>90.38</c:v>
                </c:pt>
                <c:pt idx="273">
                  <c:v>95.48</c:v>
                </c:pt>
                <c:pt idx="274">
                  <c:v>98.48</c:v>
                </c:pt>
                <c:pt idx="275">
                  <c:v>101.91</c:v>
                </c:pt>
                <c:pt idx="276">
                  <c:v>105.07</c:v>
                </c:pt>
                <c:pt idx="277">
                  <c:v>105.33</c:v>
                </c:pt>
                <c:pt idx="278">
                  <c:v>105.33</c:v>
                </c:pt>
                <c:pt idx="279">
                  <c:v>105.33</c:v>
                </c:pt>
                <c:pt idx="280">
                  <c:v>108.23</c:v>
                </c:pt>
                <c:pt idx="281">
                  <c:v>111.26</c:v>
                </c:pt>
                <c:pt idx="282">
                  <c:v>118.03</c:v>
                </c:pt>
                <c:pt idx="283">
                  <c:v>114.01</c:v>
                </c:pt>
                <c:pt idx="284">
                  <c:v>108.17</c:v>
                </c:pt>
                <c:pt idx="285">
                  <c:v>108.17</c:v>
                </c:pt>
                <c:pt idx="286">
                  <c:v>108.17</c:v>
                </c:pt>
                <c:pt idx="287">
                  <c:v>114.44</c:v>
                </c:pt>
                <c:pt idx="288">
                  <c:v>109.87</c:v>
                </c:pt>
                <c:pt idx="289">
                  <c:v>101.27</c:v>
                </c:pt>
                <c:pt idx="290">
                  <c:v>100.06</c:v>
                </c:pt>
                <c:pt idx="291">
                  <c:v>101.29</c:v>
                </c:pt>
                <c:pt idx="292">
                  <c:v>101.29</c:v>
                </c:pt>
                <c:pt idx="293">
                  <c:v>101.29</c:v>
                </c:pt>
                <c:pt idx="294">
                  <c:v>104.21</c:v>
                </c:pt>
                <c:pt idx="295">
                  <c:v>107.77</c:v>
                </c:pt>
                <c:pt idx="296">
                  <c:v>105.63</c:v>
                </c:pt>
                <c:pt idx="297">
                  <c:v>105.72</c:v>
                </c:pt>
                <c:pt idx="298">
                  <c:v>109.26</c:v>
                </c:pt>
                <c:pt idx="299">
                  <c:v>109.26</c:v>
                </c:pt>
                <c:pt idx="300">
                  <c:v>109.26</c:v>
                </c:pt>
                <c:pt idx="301">
                  <c:v>112.1</c:v>
                </c:pt>
                <c:pt idx="302">
                  <c:v>111.28</c:v>
                </c:pt>
                <c:pt idx="303">
                  <c:v>105.02</c:v>
                </c:pt>
                <c:pt idx="304">
                  <c:v>102.58</c:v>
                </c:pt>
                <c:pt idx="305">
                  <c:v>103.54</c:v>
                </c:pt>
                <c:pt idx="306">
                  <c:v>103.54</c:v>
                </c:pt>
                <c:pt idx="307">
                  <c:v>103.54</c:v>
                </c:pt>
                <c:pt idx="308">
                  <c:v>96.14</c:v>
                </c:pt>
                <c:pt idx="309">
                  <c:v>99.58</c:v>
                </c:pt>
                <c:pt idx="310">
                  <c:v>94.29</c:v>
                </c:pt>
                <c:pt idx="311">
                  <c:v>93.71</c:v>
                </c:pt>
                <c:pt idx="312">
                  <c:v>92.05</c:v>
                </c:pt>
                <c:pt idx="313">
                  <c:v>92.05</c:v>
                </c:pt>
                <c:pt idx="314">
                  <c:v>92.05</c:v>
                </c:pt>
                <c:pt idx="315">
                  <c:v>94.98</c:v>
                </c:pt>
                <c:pt idx="316">
                  <c:v>96</c:v>
                </c:pt>
                <c:pt idx="317">
                  <c:v>97.81</c:v>
                </c:pt>
                <c:pt idx="318">
                  <c:v>95.03</c:v>
                </c:pt>
                <c:pt idx="319">
                  <c:v>93.09</c:v>
                </c:pt>
                <c:pt idx="320">
                  <c:v>93.09</c:v>
                </c:pt>
                <c:pt idx="321">
                  <c:v>93.09</c:v>
                </c:pt>
                <c:pt idx="322">
                  <c:v>94.25</c:v>
                </c:pt>
                <c:pt idx="323">
                  <c:v>91.45</c:v>
                </c:pt>
                <c:pt idx="324">
                  <c:v>93.1</c:v>
                </c:pt>
                <c:pt idx="325">
                  <c:v>90.38</c:v>
                </c:pt>
                <c:pt idx="326">
                  <c:v>87.33</c:v>
                </c:pt>
                <c:pt idx="327">
                  <c:v>87.33</c:v>
                </c:pt>
                <c:pt idx="328">
                  <c:v>87.33</c:v>
                </c:pt>
                <c:pt idx="329">
                  <c:v>83.17</c:v>
                </c:pt>
                <c:pt idx="330">
                  <c:v>78.959999999999994</c:v>
                </c:pt>
                <c:pt idx="331">
                  <c:v>79.55</c:v>
                </c:pt>
                <c:pt idx="332">
                  <c:v>79.849999999999994</c:v>
                </c:pt>
                <c:pt idx="333">
                  <c:v>80.569999999999993</c:v>
                </c:pt>
                <c:pt idx="334">
                  <c:v>80.569999999999993</c:v>
                </c:pt>
                <c:pt idx="335">
                  <c:v>80.569999999999993</c:v>
                </c:pt>
                <c:pt idx="336">
                  <c:v>77.900000000000006</c:v>
                </c:pt>
                <c:pt idx="337">
                  <c:v>77.08</c:v>
                </c:pt>
                <c:pt idx="338">
                  <c:v>73.739999999999995</c:v>
                </c:pt>
                <c:pt idx="339">
                  <c:v>75.260000000000005</c:v>
                </c:pt>
                <c:pt idx="340">
                  <c:v>71.989999999999995</c:v>
                </c:pt>
                <c:pt idx="341">
                  <c:v>71.989999999999995</c:v>
                </c:pt>
                <c:pt idx="342">
                  <c:v>71.989999999999995</c:v>
                </c:pt>
                <c:pt idx="343">
                  <c:v>73.150000000000006</c:v>
                </c:pt>
                <c:pt idx="344">
                  <c:v>72.92</c:v>
                </c:pt>
                <c:pt idx="345">
                  <c:v>71.569999999999993</c:v>
                </c:pt>
                <c:pt idx="346">
                  <c:v>71.8</c:v>
                </c:pt>
                <c:pt idx="347">
                  <c:v>72.12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00-42D9-9EB3-38EB400FFDDC}"/>
            </c:ext>
          </c:extLst>
        </c:ser>
        <c:ser>
          <c:idx val="2"/>
          <c:order val="2"/>
          <c:tx>
            <c:strRef>
              <c:f>'Figure 20 data'!$I$3</c:f>
              <c:strCache>
                <c:ptCount val="1"/>
                <c:pt idx="0">
                  <c:v>מועד החלטת הריבית</c:v>
                </c:pt>
              </c:strCache>
            </c:strRef>
          </c:tx>
          <c:spPr>
            <a:ln w="25400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dPt>
            <c:idx val="3951"/>
            <c:bubble3D val="0"/>
            <c:extLst>
              <c:ext xmlns:c16="http://schemas.microsoft.com/office/drawing/2014/chart" uri="{C3380CC4-5D6E-409C-BE32-E72D297353CC}">
                <c16:uniqueId val="{00000002-CA00-42D9-9EB3-38EB400FFDDC}"/>
              </c:ext>
            </c:extLst>
          </c:dPt>
          <c:dPt>
            <c:idx val="3958"/>
            <c:marker>
              <c:symbol val="picture"/>
              <c:spPr>
                <a:blipFill>
                  <a:blip xmlns:r="http://schemas.openxmlformats.org/officeDocument/2006/relationships" r:embed="rId2"/>
                  <a:stretch>
                    <a:fillRect/>
                  </a:stretch>
                </a:blipFill>
                <a:ln w="9525">
                  <a:solidFill>
                    <a:srgbClr val="00B050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CA00-42D9-9EB3-38EB400FFDDC}"/>
              </c:ext>
            </c:extLst>
          </c:dPt>
          <c:val>
            <c:numRef>
              <c:f>'Figure 20 data'!$I$4:$I$4000</c:f>
              <c:numCache>
                <c:formatCode>0.000%</c:formatCode>
                <c:ptCount val="3997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200</c:v>
                </c:pt>
                <c:pt idx="309">
                  <c:v>-100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#N/A</c:v>
                </c:pt>
                <c:pt idx="547">
                  <c:v>#N/A</c:v>
                </c:pt>
                <c:pt idx="548">
                  <c:v>#N/A</c:v>
                </c:pt>
                <c:pt idx="549">
                  <c:v>#N/A</c:v>
                </c:pt>
                <c:pt idx="550">
                  <c:v>#N/A</c:v>
                </c:pt>
                <c:pt idx="551">
                  <c:v>#N/A</c:v>
                </c:pt>
                <c:pt idx="552">
                  <c:v>#N/A</c:v>
                </c:pt>
                <c:pt idx="553">
                  <c:v>#N/A</c:v>
                </c:pt>
                <c:pt idx="554">
                  <c:v>#N/A</c:v>
                </c:pt>
                <c:pt idx="555">
                  <c:v>#N/A</c:v>
                </c:pt>
                <c:pt idx="556">
                  <c:v>#N/A</c:v>
                </c:pt>
                <c:pt idx="557">
                  <c:v>#N/A</c:v>
                </c:pt>
                <c:pt idx="558">
                  <c:v>#N/A</c:v>
                </c:pt>
                <c:pt idx="559">
                  <c:v>#N/A</c:v>
                </c:pt>
                <c:pt idx="560">
                  <c:v>#N/A</c:v>
                </c:pt>
                <c:pt idx="561">
                  <c:v>#N/A</c:v>
                </c:pt>
                <c:pt idx="562">
                  <c:v>#N/A</c:v>
                </c:pt>
                <c:pt idx="563">
                  <c:v>#N/A</c:v>
                </c:pt>
                <c:pt idx="564">
                  <c:v>#N/A</c:v>
                </c:pt>
                <c:pt idx="565">
                  <c:v>#N/A</c:v>
                </c:pt>
                <c:pt idx="566">
                  <c:v>#N/A</c:v>
                </c:pt>
                <c:pt idx="567">
                  <c:v>#N/A</c:v>
                </c:pt>
                <c:pt idx="568">
                  <c:v>#N/A</c:v>
                </c:pt>
                <c:pt idx="569">
                  <c:v>#N/A</c:v>
                </c:pt>
                <c:pt idx="570">
                  <c:v>#N/A</c:v>
                </c:pt>
                <c:pt idx="571">
                  <c:v>#N/A</c:v>
                </c:pt>
                <c:pt idx="572">
                  <c:v>#N/A</c:v>
                </c:pt>
                <c:pt idx="573">
                  <c:v>#N/A</c:v>
                </c:pt>
                <c:pt idx="574">
                  <c:v>#N/A</c:v>
                </c:pt>
                <c:pt idx="575">
                  <c:v>#N/A</c:v>
                </c:pt>
                <c:pt idx="576">
                  <c:v>#N/A</c:v>
                </c:pt>
                <c:pt idx="577">
                  <c:v>#N/A</c:v>
                </c:pt>
                <c:pt idx="578">
                  <c:v>#N/A</c:v>
                </c:pt>
                <c:pt idx="579">
                  <c:v>#N/A</c:v>
                </c:pt>
                <c:pt idx="580">
                  <c:v>#N/A</c:v>
                </c:pt>
                <c:pt idx="581">
                  <c:v>#N/A</c:v>
                </c:pt>
                <c:pt idx="582">
                  <c:v>#N/A</c:v>
                </c:pt>
                <c:pt idx="583">
                  <c:v>#N/A</c:v>
                </c:pt>
                <c:pt idx="584">
                  <c:v>#N/A</c:v>
                </c:pt>
                <c:pt idx="585">
                  <c:v>#N/A</c:v>
                </c:pt>
                <c:pt idx="586">
                  <c:v>#N/A</c:v>
                </c:pt>
                <c:pt idx="587">
                  <c:v>#N/A</c:v>
                </c:pt>
                <c:pt idx="588">
                  <c:v>#N/A</c:v>
                </c:pt>
                <c:pt idx="589">
                  <c:v>#N/A</c:v>
                </c:pt>
                <c:pt idx="590">
                  <c:v>#N/A</c:v>
                </c:pt>
                <c:pt idx="591">
                  <c:v>#N/A</c:v>
                </c:pt>
                <c:pt idx="592">
                  <c:v>#N/A</c:v>
                </c:pt>
                <c:pt idx="593">
                  <c:v>#N/A</c:v>
                </c:pt>
                <c:pt idx="594">
                  <c:v>#N/A</c:v>
                </c:pt>
                <c:pt idx="595">
                  <c:v>#N/A</c:v>
                </c:pt>
                <c:pt idx="596">
                  <c:v>#N/A</c:v>
                </c:pt>
                <c:pt idx="597">
                  <c:v>#N/A</c:v>
                </c:pt>
                <c:pt idx="598">
                  <c:v>#N/A</c:v>
                </c:pt>
                <c:pt idx="599">
                  <c:v>#N/A</c:v>
                </c:pt>
                <c:pt idx="600">
                  <c:v>#N/A</c:v>
                </c:pt>
                <c:pt idx="601">
                  <c:v>#N/A</c:v>
                </c:pt>
                <c:pt idx="602">
                  <c:v>#N/A</c:v>
                </c:pt>
                <c:pt idx="603">
                  <c:v>#N/A</c:v>
                </c:pt>
                <c:pt idx="604">
                  <c:v>#N/A</c:v>
                </c:pt>
                <c:pt idx="605">
                  <c:v>#N/A</c:v>
                </c:pt>
                <c:pt idx="606">
                  <c:v>#N/A</c:v>
                </c:pt>
                <c:pt idx="607">
                  <c:v>#N/A</c:v>
                </c:pt>
                <c:pt idx="608">
                  <c:v>#N/A</c:v>
                </c:pt>
                <c:pt idx="609">
                  <c:v>#N/A</c:v>
                </c:pt>
                <c:pt idx="610">
                  <c:v>#N/A</c:v>
                </c:pt>
                <c:pt idx="611">
                  <c:v>#N/A</c:v>
                </c:pt>
                <c:pt idx="612">
                  <c:v>#N/A</c:v>
                </c:pt>
                <c:pt idx="613">
                  <c:v>#N/A</c:v>
                </c:pt>
                <c:pt idx="614">
                  <c:v>#N/A</c:v>
                </c:pt>
                <c:pt idx="615">
                  <c:v>#N/A</c:v>
                </c:pt>
                <c:pt idx="616">
                  <c:v>#N/A</c:v>
                </c:pt>
                <c:pt idx="617">
                  <c:v>#N/A</c:v>
                </c:pt>
                <c:pt idx="618">
                  <c:v>#N/A</c:v>
                </c:pt>
                <c:pt idx="619">
                  <c:v>#N/A</c:v>
                </c:pt>
                <c:pt idx="620">
                  <c:v>#N/A</c:v>
                </c:pt>
                <c:pt idx="621">
                  <c:v>#N/A</c:v>
                </c:pt>
                <c:pt idx="622">
                  <c:v>#N/A</c:v>
                </c:pt>
                <c:pt idx="623">
                  <c:v>#N/A</c:v>
                </c:pt>
                <c:pt idx="624">
                  <c:v>#N/A</c:v>
                </c:pt>
                <c:pt idx="625">
                  <c:v>#N/A</c:v>
                </c:pt>
                <c:pt idx="626">
                  <c:v>#N/A</c:v>
                </c:pt>
                <c:pt idx="627">
                  <c:v>#N/A</c:v>
                </c:pt>
                <c:pt idx="628">
                  <c:v>#N/A</c:v>
                </c:pt>
                <c:pt idx="629">
                  <c:v>#N/A</c:v>
                </c:pt>
                <c:pt idx="630">
                  <c:v>#N/A</c:v>
                </c:pt>
                <c:pt idx="631">
                  <c:v>#N/A</c:v>
                </c:pt>
                <c:pt idx="632">
                  <c:v>#N/A</c:v>
                </c:pt>
                <c:pt idx="633">
                  <c:v>#N/A</c:v>
                </c:pt>
                <c:pt idx="634">
                  <c:v>#N/A</c:v>
                </c:pt>
                <c:pt idx="635">
                  <c:v>#N/A</c:v>
                </c:pt>
                <c:pt idx="636">
                  <c:v>#N/A</c:v>
                </c:pt>
                <c:pt idx="637">
                  <c:v>#N/A</c:v>
                </c:pt>
                <c:pt idx="638">
                  <c:v>#N/A</c:v>
                </c:pt>
                <c:pt idx="639">
                  <c:v>#N/A</c:v>
                </c:pt>
                <c:pt idx="640">
                  <c:v>#N/A</c:v>
                </c:pt>
                <c:pt idx="641">
                  <c:v>#N/A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#N/A</c:v>
                </c:pt>
                <c:pt idx="648">
                  <c:v>#N/A</c:v>
                </c:pt>
                <c:pt idx="649">
                  <c:v>#N/A</c:v>
                </c:pt>
                <c:pt idx="650">
                  <c:v>#N/A</c:v>
                </c:pt>
                <c:pt idx="651">
                  <c:v>#N/A</c:v>
                </c:pt>
                <c:pt idx="652">
                  <c:v>#N/A</c:v>
                </c:pt>
                <c:pt idx="653">
                  <c:v>#N/A</c:v>
                </c:pt>
                <c:pt idx="654">
                  <c:v>#N/A</c:v>
                </c:pt>
                <c:pt idx="655">
                  <c:v>#N/A</c:v>
                </c:pt>
                <c:pt idx="656">
                  <c:v>#N/A</c:v>
                </c:pt>
                <c:pt idx="657">
                  <c:v>#N/A</c:v>
                </c:pt>
                <c:pt idx="658">
                  <c:v>#N/A</c:v>
                </c:pt>
                <c:pt idx="659">
                  <c:v>#N/A</c:v>
                </c:pt>
                <c:pt idx="660">
                  <c:v>#N/A</c:v>
                </c:pt>
                <c:pt idx="661">
                  <c:v>#N/A</c:v>
                </c:pt>
                <c:pt idx="662">
                  <c:v>#N/A</c:v>
                </c:pt>
                <c:pt idx="663">
                  <c:v>#N/A</c:v>
                </c:pt>
                <c:pt idx="664">
                  <c:v>#N/A</c:v>
                </c:pt>
                <c:pt idx="665">
                  <c:v>#N/A</c:v>
                </c:pt>
                <c:pt idx="666">
                  <c:v>#N/A</c:v>
                </c:pt>
                <c:pt idx="667">
                  <c:v>#N/A</c:v>
                </c:pt>
                <c:pt idx="668">
                  <c:v>#N/A</c:v>
                </c:pt>
                <c:pt idx="669">
                  <c:v>#N/A</c:v>
                </c:pt>
                <c:pt idx="670">
                  <c:v>#N/A</c:v>
                </c:pt>
                <c:pt idx="671">
                  <c:v>#N/A</c:v>
                </c:pt>
                <c:pt idx="672">
                  <c:v>#N/A</c:v>
                </c:pt>
                <c:pt idx="673">
                  <c:v>#N/A</c:v>
                </c:pt>
                <c:pt idx="674">
                  <c:v>#N/A</c:v>
                </c:pt>
                <c:pt idx="675">
                  <c:v>#N/A</c:v>
                </c:pt>
                <c:pt idx="676">
                  <c:v>#N/A</c:v>
                </c:pt>
                <c:pt idx="677">
                  <c:v>#N/A</c:v>
                </c:pt>
                <c:pt idx="678">
                  <c:v>#N/A</c:v>
                </c:pt>
                <c:pt idx="679">
                  <c:v>#N/A</c:v>
                </c:pt>
                <c:pt idx="680">
                  <c:v>#N/A</c:v>
                </c:pt>
                <c:pt idx="681">
                  <c:v>#N/A</c:v>
                </c:pt>
                <c:pt idx="682">
                  <c:v>#N/A</c:v>
                </c:pt>
                <c:pt idx="683">
                  <c:v>#N/A</c:v>
                </c:pt>
                <c:pt idx="684">
                  <c:v>#N/A</c:v>
                </c:pt>
                <c:pt idx="685">
                  <c:v>#N/A</c:v>
                </c:pt>
                <c:pt idx="686">
                  <c:v>#N/A</c:v>
                </c:pt>
                <c:pt idx="687">
                  <c:v>#N/A</c:v>
                </c:pt>
                <c:pt idx="688">
                  <c:v>#N/A</c:v>
                </c:pt>
                <c:pt idx="689">
                  <c:v>#N/A</c:v>
                </c:pt>
                <c:pt idx="690">
                  <c:v>#N/A</c:v>
                </c:pt>
                <c:pt idx="691">
                  <c:v>#N/A</c:v>
                </c:pt>
                <c:pt idx="692">
                  <c:v>#N/A</c:v>
                </c:pt>
                <c:pt idx="693">
                  <c:v>#N/A</c:v>
                </c:pt>
                <c:pt idx="694">
                  <c:v>#N/A</c:v>
                </c:pt>
                <c:pt idx="695">
                  <c:v>#N/A</c:v>
                </c:pt>
                <c:pt idx="696">
                  <c:v>#N/A</c:v>
                </c:pt>
                <c:pt idx="697">
                  <c:v>#N/A</c:v>
                </c:pt>
                <c:pt idx="698">
                  <c:v>#N/A</c:v>
                </c:pt>
                <c:pt idx="699">
                  <c:v>#N/A</c:v>
                </c:pt>
                <c:pt idx="700">
                  <c:v>#N/A</c:v>
                </c:pt>
                <c:pt idx="701">
                  <c:v>#N/A</c:v>
                </c:pt>
                <c:pt idx="702">
                  <c:v>#N/A</c:v>
                </c:pt>
                <c:pt idx="703">
                  <c:v>#N/A</c:v>
                </c:pt>
                <c:pt idx="704">
                  <c:v>#N/A</c:v>
                </c:pt>
                <c:pt idx="705">
                  <c:v>#N/A</c:v>
                </c:pt>
                <c:pt idx="706">
                  <c:v>#N/A</c:v>
                </c:pt>
                <c:pt idx="707">
                  <c:v>#N/A</c:v>
                </c:pt>
                <c:pt idx="708">
                  <c:v>#N/A</c:v>
                </c:pt>
                <c:pt idx="709">
                  <c:v>#N/A</c:v>
                </c:pt>
                <c:pt idx="710">
                  <c:v>#N/A</c:v>
                </c:pt>
                <c:pt idx="711">
                  <c:v>#N/A</c:v>
                </c:pt>
                <c:pt idx="712">
                  <c:v>#N/A</c:v>
                </c:pt>
                <c:pt idx="713">
                  <c:v>#N/A</c:v>
                </c:pt>
                <c:pt idx="714">
                  <c:v>#N/A</c:v>
                </c:pt>
                <c:pt idx="715">
                  <c:v>#N/A</c:v>
                </c:pt>
                <c:pt idx="716">
                  <c:v>#N/A</c:v>
                </c:pt>
                <c:pt idx="717">
                  <c:v>#N/A</c:v>
                </c:pt>
                <c:pt idx="718">
                  <c:v>#N/A</c:v>
                </c:pt>
                <c:pt idx="719">
                  <c:v>#N/A</c:v>
                </c:pt>
                <c:pt idx="720">
                  <c:v>#N/A</c:v>
                </c:pt>
                <c:pt idx="721">
                  <c:v>#N/A</c:v>
                </c:pt>
                <c:pt idx="722">
                  <c:v>#N/A</c:v>
                </c:pt>
                <c:pt idx="723">
                  <c:v>#N/A</c:v>
                </c:pt>
                <c:pt idx="724">
                  <c:v>#N/A</c:v>
                </c:pt>
                <c:pt idx="725">
                  <c:v>#N/A</c:v>
                </c:pt>
                <c:pt idx="726">
                  <c:v>#N/A</c:v>
                </c:pt>
                <c:pt idx="727">
                  <c:v>#N/A</c:v>
                </c:pt>
                <c:pt idx="728">
                  <c:v>#N/A</c:v>
                </c:pt>
                <c:pt idx="729">
                  <c:v>#N/A</c:v>
                </c:pt>
                <c:pt idx="730">
                  <c:v>#N/A</c:v>
                </c:pt>
                <c:pt idx="731">
                  <c:v>#N/A</c:v>
                </c:pt>
                <c:pt idx="732">
                  <c:v>#N/A</c:v>
                </c:pt>
                <c:pt idx="733">
                  <c:v>#N/A</c:v>
                </c:pt>
                <c:pt idx="734">
                  <c:v>#N/A</c:v>
                </c:pt>
                <c:pt idx="735">
                  <c:v>#N/A</c:v>
                </c:pt>
                <c:pt idx="736">
                  <c:v>#N/A</c:v>
                </c:pt>
                <c:pt idx="737">
                  <c:v>#N/A</c:v>
                </c:pt>
                <c:pt idx="738">
                  <c:v>#N/A</c:v>
                </c:pt>
                <c:pt idx="739">
                  <c:v>#N/A</c:v>
                </c:pt>
                <c:pt idx="740">
                  <c:v>#N/A</c:v>
                </c:pt>
                <c:pt idx="741">
                  <c:v>#N/A</c:v>
                </c:pt>
                <c:pt idx="742">
                  <c:v>#N/A</c:v>
                </c:pt>
                <c:pt idx="743">
                  <c:v>#N/A</c:v>
                </c:pt>
                <c:pt idx="744">
                  <c:v>#N/A</c:v>
                </c:pt>
                <c:pt idx="745">
                  <c:v>#N/A</c:v>
                </c:pt>
                <c:pt idx="746">
                  <c:v>#N/A</c:v>
                </c:pt>
                <c:pt idx="747">
                  <c:v>#N/A</c:v>
                </c:pt>
                <c:pt idx="748">
                  <c:v>#N/A</c:v>
                </c:pt>
                <c:pt idx="749">
                  <c:v>#N/A</c:v>
                </c:pt>
                <c:pt idx="750">
                  <c:v>#N/A</c:v>
                </c:pt>
                <c:pt idx="751">
                  <c:v>#N/A</c:v>
                </c:pt>
                <c:pt idx="752">
                  <c:v>#N/A</c:v>
                </c:pt>
                <c:pt idx="753">
                  <c:v>#N/A</c:v>
                </c:pt>
                <c:pt idx="754">
                  <c:v>#N/A</c:v>
                </c:pt>
                <c:pt idx="755">
                  <c:v>#N/A</c:v>
                </c:pt>
                <c:pt idx="756">
                  <c:v>#N/A</c:v>
                </c:pt>
                <c:pt idx="757">
                  <c:v>#N/A</c:v>
                </c:pt>
                <c:pt idx="758">
                  <c:v>#N/A</c:v>
                </c:pt>
                <c:pt idx="759">
                  <c:v>#N/A</c:v>
                </c:pt>
                <c:pt idx="760">
                  <c:v>#N/A</c:v>
                </c:pt>
                <c:pt idx="761">
                  <c:v>#N/A</c:v>
                </c:pt>
                <c:pt idx="762">
                  <c:v>#N/A</c:v>
                </c:pt>
                <c:pt idx="763">
                  <c:v>#N/A</c:v>
                </c:pt>
                <c:pt idx="764">
                  <c:v>#N/A</c:v>
                </c:pt>
                <c:pt idx="765">
                  <c:v>#N/A</c:v>
                </c:pt>
                <c:pt idx="766">
                  <c:v>#N/A</c:v>
                </c:pt>
                <c:pt idx="767">
                  <c:v>#N/A</c:v>
                </c:pt>
                <c:pt idx="768">
                  <c:v>#N/A</c:v>
                </c:pt>
                <c:pt idx="769">
                  <c:v>#N/A</c:v>
                </c:pt>
                <c:pt idx="770">
                  <c:v>#N/A</c:v>
                </c:pt>
                <c:pt idx="771">
                  <c:v>#N/A</c:v>
                </c:pt>
                <c:pt idx="772">
                  <c:v>#N/A</c:v>
                </c:pt>
                <c:pt idx="773">
                  <c:v>#N/A</c:v>
                </c:pt>
                <c:pt idx="774">
                  <c:v>#N/A</c:v>
                </c:pt>
                <c:pt idx="775">
                  <c:v>#N/A</c:v>
                </c:pt>
                <c:pt idx="776">
                  <c:v>#N/A</c:v>
                </c:pt>
                <c:pt idx="777">
                  <c:v>#N/A</c:v>
                </c:pt>
                <c:pt idx="778">
                  <c:v>#N/A</c:v>
                </c:pt>
                <c:pt idx="779">
                  <c:v>#N/A</c:v>
                </c:pt>
                <c:pt idx="780">
                  <c:v>#N/A</c:v>
                </c:pt>
                <c:pt idx="781">
                  <c:v>#N/A</c:v>
                </c:pt>
                <c:pt idx="782">
                  <c:v>#N/A</c:v>
                </c:pt>
                <c:pt idx="783">
                  <c:v>#N/A</c:v>
                </c:pt>
                <c:pt idx="784">
                  <c:v>#N/A</c:v>
                </c:pt>
                <c:pt idx="785">
                  <c:v>#N/A</c:v>
                </c:pt>
                <c:pt idx="786">
                  <c:v>#N/A</c:v>
                </c:pt>
                <c:pt idx="787">
                  <c:v>#N/A</c:v>
                </c:pt>
                <c:pt idx="788">
                  <c:v>#N/A</c:v>
                </c:pt>
                <c:pt idx="789">
                  <c:v>#N/A</c:v>
                </c:pt>
                <c:pt idx="790">
                  <c:v>#N/A</c:v>
                </c:pt>
                <c:pt idx="791">
                  <c:v>#N/A</c:v>
                </c:pt>
                <c:pt idx="792">
                  <c:v>#N/A</c:v>
                </c:pt>
                <c:pt idx="793">
                  <c:v>#N/A</c:v>
                </c:pt>
                <c:pt idx="794">
                  <c:v>#N/A</c:v>
                </c:pt>
                <c:pt idx="795">
                  <c:v>#N/A</c:v>
                </c:pt>
                <c:pt idx="796">
                  <c:v>#N/A</c:v>
                </c:pt>
                <c:pt idx="797">
                  <c:v>#N/A</c:v>
                </c:pt>
                <c:pt idx="798">
                  <c:v>#N/A</c:v>
                </c:pt>
                <c:pt idx="799">
                  <c:v>#N/A</c:v>
                </c:pt>
                <c:pt idx="800">
                  <c:v>#N/A</c:v>
                </c:pt>
                <c:pt idx="801">
                  <c:v>#N/A</c:v>
                </c:pt>
                <c:pt idx="802">
                  <c:v>#N/A</c:v>
                </c:pt>
                <c:pt idx="803">
                  <c:v>#N/A</c:v>
                </c:pt>
                <c:pt idx="804">
                  <c:v>#N/A</c:v>
                </c:pt>
                <c:pt idx="805">
                  <c:v>#N/A</c:v>
                </c:pt>
                <c:pt idx="806">
                  <c:v>#N/A</c:v>
                </c:pt>
                <c:pt idx="807">
                  <c:v>#N/A</c:v>
                </c:pt>
                <c:pt idx="808">
                  <c:v>#N/A</c:v>
                </c:pt>
                <c:pt idx="809">
                  <c:v>#N/A</c:v>
                </c:pt>
                <c:pt idx="810">
                  <c:v>#N/A</c:v>
                </c:pt>
                <c:pt idx="811">
                  <c:v>#N/A</c:v>
                </c:pt>
                <c:pt idx="812">
                  <c:v>#N/A</c:v>
                </c:pt>
                <c:pt idx="813">
                  <c:v>#N/A</c:v>
                </c:pt>
                <c:pt idx="814">
                  <c:v>#N/A</c:v>
                </c:pt>
                <c:pt idx="815">
                  <c:v>#N/A</c:v>
                </c:pt>
                <c:pt idx="816">
                  <c:v>#N/A</c:v>
                </c:pt>
                <c:pt idx="817">
                  <c:v>#N/A</c:v>
                </c:pt>
                <c:pt idx="818">
                  <c:v>#N/A</c:v>
                </c:pt>
                <c:pt idx="819">
                  <c:v>#N/A</c:v>
                </c:pt>
                <c:pt idx="820">
                  <c:v>#N/A</c:v>
                </c:pt>
                <c:pt idx="821">
                  <c:v>#N/A</c:v>
                </c:pt>
                <c:pt idx="822">
                  <c:v>#N/A</c:v>
                </c:pt>
                <c:pt idx="823">
                  <c:v>#N/A</c:v>
                </c:pt>
                <c:pt idx="824">
                  <c:v>#N/A</c:v>
                </c:pt>
                <c:pt idx="825">
                  <c:v>#N/A</c:v>
                </c:pt>
                <c:pt idx="826">
                  <c:v>#N/A</c:v>
                </c:pt>
                <c:pt idx="827">
                  <c:v>#N/A</c:v>
                </c:pt>
                <c:pt idx="828">
                  <c:v>#N/A</c:v>
                </c:pt>
                <c:pt idx="829">
                  <c:v>#N/A</c:v>
                </c:pt>
                <c:pt idx="830">
                  <c:v>#N/A</c:v>
                </c:pt>
                <c:pt idx="831">
                  <c:v>#N/A</c:v>
                </c:pt>
                <c:pt idx="832">
                  <c:v>#N/A</c:v>
                </c:pt>
                <c:pt idx="833">
                  <c:v>#N/A</c:v>
                </c:pt>
                <c:pt idx="834">
                  <c:v>#N/A</c:v>
                </c:pt>
                <c:pt idx="835">
                  <c:v>#N/A</c:v>
                </c:pt>
                <c:pt idx="836">
                  <c:v>#N/A</c:v>
                </c:pt>
                <c:pt idx="837">
                  <c:v>#N/A</c:v>
                </c:pt>
                <c:pt idx="838">
                  <c:v>#N/A</c:v>
                </c:pt>
                <c:pt idx="839">
                  <c:v>#N/A</c:v>
                </c:pt>
                <c:pt idx="840">
                  <c:v>#N/A</c:v>
                </c:pt>
                <c:pt idx="841">
                  <c:v>#N/A</c:v>
                </c:pt>
                <c:pt idx="842">
                  <c:v>#N/A</c:v>
                </c:pt>
                <c:pt idx="843">
                  <c:v>#N/A</c:v>
                </c:pt>
                <c:pt idx="844">
                  <c:v>#N/A</c:v>
                </c:pt>
                <c:pt idx="845">
                  <c:v>#N/A</c:v>
                </c:pt>
                <c:pt idx="846">
                  <c:v>#N/A</c:v>
                </c:pt>
                <c:pt idx="847">
                  <c:v>#N/A</c:v>
                </c:pt>
                <c:pt idx="848">
                  <c:v>#N/A</c:v>
                </c:pt>
                <c:pt idx="849">
                  <c:v>#N/A</c:v>
                </c:pt>
                <c:pt idx="850">
                  <c:v>#N/A</c:v>
                </c:pt>
                <c:pt idx="851">
                  <c:v>#N/A</c:v>
                </c:pt>
                <c:pt idx="852">
                  <c:v>#N/A</c:v>
                </c:pt>
                <c:pt idx="853">
                  <c:v>#N/A</c:v>
                </c:pt>
                <c:pt idx="854">
                  <c:v>#N/A</c:v>
                </c:pt>
                <c:pt idx="855">
                  <c:v>#N/A</c:v>
                </c:pt>
                <c:pt idx="856">
                  <c:v>#N/A</c:v>
                </c:pt>
                <c:pt idx="857">
                  <c:v>#N/A</c:v>
                </c:pt>
                <c:pt idx="858">
                  <c:v>#N/A</c:v>
                </c:pt>
                <c:pt idx="859">
                  <c:v>#N/A</c:v>
                </c:pt>
                <c:pt idx="860">
                  <c:v>#N/A</c:v>
                </c:pt>
                <c:pt idx="861">
                  <c:v>#N/A</c:v>
                </c:pt>
                <c:pt idx="862">
                  <c:v>#N/A</c:v>
                </c:pt>
                <c:pt idx="863">
                  <c:v>#N/A</c:v>
                </c:pt>
                <c:pt idx="864">
                  <c:v>#N/A</c:v>
                </c:pt>
                <c:pt idx="865">
                  <c:v>#N/A</c:v>
                </c:pt>
                <c:pt idx="866">
                  <c:v>#N/A</c:v>
                </c:pt>
                <c:pt idx="867">
                  <c:v>#N/A</c:v>
                </c:pt>
                <c:pt idx="868">
                  <c:v>#N/A</c:v>
                </c:pt>
                <c:pt idx="869">
                  <c:v>#N/A</c:v>
                </c:pt>
                <c:pt idx="870">
                  <c:v>#N/A</c:v>
                </c:pt>
                <c:pt idx="871">
                  <c:v>#N/A</c:v>
                </c:pt>
                <c:pt idx="872">
                  <c:v>#N/A</c:v>
                </c:pt>
                <c:pt idx="873">
                  <c:v>#N/A</c:v>
                </c:pt>
                <c:pt idx="874">
                  <c:v>#N/A</c:v>
                </c:pt>
                <c:pt idx="875">
                  <c:v>#N/A</c:v>
                </c:pt>
                <c:pt idx="876">
                  <c:v>#N/A</c:v>
                </c:pt>
                <c:pt idx="877">
                  <c:v>#N/A</c:v>
                </c:pt>
                <c:pt idx="878">
                  <c:v>#N/A</c:v>
                </c:pt>
                <c:pt idx="879">
                  <c:v>#N/A</c:v>
                </c:pt>
                <c:pt idx="880">
                  <c:v>#N/A</c:v>
                </c:pt>
                <c:pt idx="881">
                  <c:v>#N/A</c:v>
                </c:pt>
                <c:pt idx="882">
                  <c:v>#N/A</c:v>
                </c:pt>
                <c:pt idx="883">
                  <c:v>#N/A</c:v>
                </c:pt>
                <c:pt idx="884">
                  <c:v>#N/A</c:v>
                </c:pt>
                <c:pt idx="885">
                  <c:v>#N/A</c:v>
                </c:pt>
                <c:pt idx="886">
                  <c:v>#N/A</c:v>
                </c:pt>
                <c:pt idx="887">
                  <c:v>#N/A</c:v>
                </c:pt>
                <c:pt idx="888">
                  <c:v>#N/A</c:v>
                </c:pt>
                <c:pt idx="889">
                  <c:v>#N/A</c:v>
                </c:pt>
                <c:pt idx="890">
                  <c:v>#N/A</c:v>
                </c:pt>
                <c:pt idx="891">
                  <c:v>#N/A</c:v>
                </c:pt>
                <c:pt idx="892">
                  <c:v>#N/A</c:v>
                </c:pt>
                <c:pt idx="893">
                  <c:v>#N/A</c:v>
                </c:pt>
                <c:pt idx="894">
                  <c:v>#N/A</c:v>
                </c:pt>
                <c:pt idx="895">
                  <c:v>#N/A</c:v>
                </c:pt>
                <c:pt idx="896">
                  <c:v>#N/A</c:v>
                </c:pt>
                <c:pt idx="897">
                  <c:v>#N/A</c:v>
                </c:pt>
                <c:pt idx="898">
                  <c:v>#N/A</c:v>
                </c:pt>
                <c:pt idx="899">
                  <c:v>#N/A</c:v>
                </c:pt>
                <c:pt idx="900">
                  <c:v>#N/A</c:v>
                </c:pt>
                <c:pt idx="901">
                  <c:v>#N/A</c:v>
                </c:pt>
                <c:pt idx="902">
                  <c:v>#N/A</c:v>
                </c:pt>
                <c:pt idx="903">
                  <c:v>#N/A</c:v>
                </c:pt>
                <c:pt idx="904">
                  <c:v>#N/A</c:v>
                </c:pt>
                <c:pt idx="905">
                  <c:v>#N/A</c:v>
                </c:pt>
                <c:pt idx="906">
                  <c:v>#N/A</c:v>
                </c:pt>
                <c:pt idx="907">
                  <c:v>#N/A</c:v>
                </c:pt>
                <c:pt idx="908">
                  <c:v>#N/A</c:v>
                </c:pt>
                <c:pt idx="909">
                  <c:v>#N/A</c:v>
                </c:pt>
                <c:pt idx="910">
                  <c:v>#N/A</c:v>
                </c:pt>
                <c:pt idx="911">
                  <c:v>#N/A</c:v>
                </c:pt>
                <c:pt idx="912">
                  <c:v>#N/A</c:v>
                </c:pt>
                <c:pt idx="913">
                  <c:v>#N/A</c:v>
                </c:pt>
                <c:pt idx="914">
                  <c:v>#N/A</c:v>
                </c:pt>
                <c:pt idx="915">
                  <c:v>#N/A</c:v>
                </c:pt>
                <c:pt idx="916">
                  <c:v>#N/A</c:v>
                </c:pt>
                <c:pt idx="917">
                  <c:v>#N/A</c:v>
                </c:pt>
                <c:pt idx="918">
                  <c:v>#N/A</c:v>
                </c:pt>
                <c:pt idx="919">
                  <c:v>#N/A</c:v>
                </c:pt>
                <c:pt idx="920">
                  <c:v>#N/A</c:v>
                </c:pt>
                <c:pt idx="921">
                  <c:v>#N/A</c:v>
                </c:pt>
                <c:pt idx="922">
                  <c:v>#N/A</c:v>
                </c:pt>
                <c:pt idx="923">
                  <c:v>#N/A</c:v>
                </c:pt>
                <c:pt idx="924">
                  <c:v>#N/A</c:v>
                </c:pt>
                <c:pt idx="925">
                  <c:v>#N/A</c:v>
                </c:pt>
                <c:pt idx="926">
                  <c:v>#N/A</c:v>
                </c:pt>
                <c:pt idx="927">
                  <c:v>#N/A</c:v>
                </c:pt>
                <c:pt idx="928">
                  <c:v>#N/A</c:v>
                </c:pt>
                <c:pt idx="929">
                  <c:v>#N/A</c:v>
                </c:pt>
                <c:pt idx="930">
                  <c:v>#N/A</c:v>
                </c:pt>
                <c:pt idx="931">
                  <c:v>#N/A</c:v>
                </c:pt>
                <c:pt idx="932">
                  <c:v>#N/A</c:v>
                </c:pt>
                <c:pt idx="933">
                  <c:v>#N/A</c:v>
                </c:pt>
                <c:pt idx="934">
                  <c:v>#N/A</c:v>
                </c:pt>
                <c:pt idx="935">
                  <c:v>#N/A</c:v>
                </c:pt>
                <c:pt idx="936">
                  <c:v>#N/A</c:v>
                </c:pt>
                <c:pt idx="937">
                  <c:v>#N/A</c:v>
                </c:pt>
                <c:pt idx="938">
                  <c:v>#N/A</c:v>
                </c:pt>
                <c:pt idx="939">
                  <c:v>#N/A</c:v>
                </c:pt>
                <c:pt idx="940">
                  <c:v>#N/A</c:v>
                </c:pt>
                <c:pt idx="941">
                  <c:v>#N/A</c:v>
                </c:pt>
                <c:pt idx="942">
                  <c:v>#N/A</c:v>
                </c:pt>
                <c:pt idx="943">
                  <c:v>#N/A</c:v>
                </c:pt>
                <c:pt idx="944">
                  <c:v>#N/A</c:v>
                </c:pt>
                <c:pt idx="945">
                  <c:v>#N/A</c:v>
                </c:pt>
                <c:pt idx="946">
                  <c:v>#N/A</c:v>
                </c:pt>
                <c:pt idx="947">
                  <c:v>#N/A</c:v>
                </c:pt>
                <c:pt idx="948">
                  <c:v>#N/A</c:v>
                </c:pt>
                <c:pt idx="949">
                  <c:v>#N/A</c:v>
                </c:pt>
                <c:pt idx="950">
                  <c:v>#N/A</c:v>
                </c:pt>
                <c:pt idx="951">
                  <c:v>#N/A</c:v>
                </c:pt>
                <c:pt idx="952">
                  <c:v>#N/A</c:v>
                </c:pt>
                <c:pt idx="953">
                  <c:v>#N/A</c:v>
                </c:pt>
                <c:pt idx="954">
                  <c:v>#N/A</c:v>
                </c:pt>
                <c:pt idx="955">
                  <c:v>#N/A</c:v>
                </c:pt>
                <c:pt idx="956">
                  <c:v>#N/A</c:v>
                </c:pt>
                <c:pt idx="957">
                  <c:v>#N/A</c:v>
                </c:pt>
                <c:pt idx="958">
                  <c:v>#N/A</c:v>
                </c:pt>
                <c:pt idx="959">
                  <c:v>#N/A</c:v>
                </c:pt>
                <c:pt idx="960">
                  <c:v>#N/A</c:v>
                </c:pt>
                <c:pt idx="961">
                  <c:v>#N/A</c:v>
                </c:pt>
                <c:pt idx="962">
                  <c:v>#N/A</c:v>
                </c:pt>
                <c:pt idx="963">
                  <c:v>#N/A</c:v>
                </c:pt>
                <c:pt idx="964">
                  <c:v>#N/A</c:v>
                </c:pt>
                <c:pt idx="965">
                  <c:v>#N/A</c:v>
                </c:pt>
                <c:pt idx="966">
                  <c:v>#N/A</c:v>
                </c:pt>
                <c:pt idx="967">
                  <c:v>#N/A</c:v>
                </c:pt>
                <c:pt idx="968">
                  <c:v>#N/A</c:v>
                </c:pt>
                <c:pt idx="969">
                  <c:v>#N/A</c:v>
                </c:pt>
                <c:pt idx="970">
                  <c:v>#N/A</c:v>
                </c:pt>
                <c:pt idx="971">
                  <c:v>#N/A</c:v>
                </c:pt>
                <c:pt idx="972">
                  <c:v>#N/A</c:v>
                </c:pt>
                <c:pt idx="973">
                  <c:v>#N/A</c:v>
                </c:pt>
                <c:pt idx="974">
                  <c:v>#N/A</c:v>
                </c:pt>
                <c:pt idx="975">
                  <c:v>#N/A</c:v>
                </c:pt>
                <c:pt idx="976">
                  <c:v>#N/A</c:v>
                </c:pt>
                <c:pt idx="977">
                  <c:v>#N/A</c:v>
                </c:pt>
                <c:pt idx="978">
                  <c:v>#N/A</c:v>
                </c:pt>
                <c:pt idx="979">
                  <c:v>#N/A</c:v>
                </c:pt>
                <c:pt idx="980">
                  <c:v>#N/A</c:v>
                </c:pt>
                <c:pt idx="981">
                  <c:v>#N/A</c:v>
                </c:pt>
                <c:pt idx="982">
                  <c:v>#N/A</c:v>
                </c:pt>
                <c:pt idx="983">
                  <c:v>#N/A</c:v>
                </c:pt>
                <c:pt idx="984">
                  <c:v>#N/A</c:v>
                </c:pt>
                <c:pt idx="985">
                  <c:v>#N/A</c:v>
                </c:pt>
                <c:pt idx="986">
                  <c:v>#N/A</c:v>
                </c:pt>
                <c:pt idx="987">
                  <c:v>#N/A</c:v>
                </c:pt>
                <c:pt idx="988">
                  <c:v>#N/A</c:v>
                </c:pt>
                <c:pt idx="989">
                  <c:v>#N/A</c:v>
                </c:pt>
                <c:pt idx="990">
                  <c:v>#N/A</c:v>
                </c:pt>
                <c:pt idx="991">
                  <c:v>#N/A</c:v>
                </c:pt>
                <c:pt idx="992">
                  <c:v>#N/A</c:v>
                </c:pt>
                <c:pt idx="993">
                  <c:v>#N/A</c:v>
                </c:pt>
                <c:pt idx="994">
                  <c:v>#N/A</c:v>
                </c:pt>
                <c:pt idx="995">
                  <c:v>#N/A</c:v>
                </c:pt>
                <c:pt idx="996">
                  <c:v>#N/A</c:v>
                </c:pt>
                <c:pt idx="997">
                  <c:v>#N/A</c:v>
                </c:pt>
                <c:pt idx="998">
                  <c:v>#N/A</c:v>
                </c:pt>
                <c:pt idx="999">
                  <c:v>#N/A</c:v>
                </c:pt>
                <c:pt idx="1000">
                  <c:v>#N/A</c:v>
                </c:pt>
                <c:pt idx="1001">
                  <c:v>#N/A</c:v>
                </c:pt>
                <c:pt idx="1002">
                  <c:v>#N/A</c:v>
                </c:pt>
                <c:pt idx="1003">
                  <c:v>#N/A</c:v>
                </c:pt>
                <c:pt idx="1004">
                  <c:v>#N/A</c:v>
                </c:pt>
                <c:pt idx="1005">
                  <c:v>#N/A</c:v>
                </c:pt>
                <c:pt idx="1006">
                  <c:v>#N/A</c:v>
                </c:pt>
                <c:pt idx="1007">
                  <c:v>#N/A</c:v>
                </c:pt>
                <c:pt idx="1008">
                  <c:v>#N/A</c:v>
                </c:pt>
                <c:pt idx="1009">
                  <c:v>#N/A</c:v>
                </c:pt>
                <c:pt idx="1010">
                  <c:v>#N/A</c:v>
                </c:pt>
                <c:pt idx="1011">
                  <c:v>#N/A</c:v>
                </c:pt>
                <c:pt idx="1012">
                  <c:v>#N/A</c:v>
                </c:pt>
                <c:pt idx="1013">
                  <c:v>#N/A</c:v>
                </c:pt>
                <c:pt idx="1014">
                  <c:v>#N/A</c:v>
                </c:pt>
                <c:pt idx="1015">
                  <c:v>#N/A</c:v>
                </c:pt>
                <c:pt idx="1016">
                  <c:v>#N/A</c:v>
                </c:pt>
                <c:pt idx="1017">
                  <c:v>#N/A</c:v>
                </c:pt>
                <c:pt idx="1018">
                  <c:v>#N/A</c:v>
                </c:pt>
                <c:pt idx="1019">
                  <c:v>#N/A</c:v>
                </c:pt>
                <c:pt idx="1020">
                  <c:v>#N/A</c:v>
                </c:pt>
                <c:pt idx="1021">
                  <c:v>#N/A</c:v>
                </c:pt>
                <c:pt idx="1022">
                  <c:v>#N/A</c:v>
                </c:pt>
                <c:pt idx="1023">
                  <c:v>#N/A</c:v>
                </c:pt>
                <c:pt idx="1024">
                  <c:v>#N/A</c:v>
                </c:pt>
                <c:pt idx="1025">
                  <c:v>#N/A</c:v>
                </c:pt>
                <c:pt idx="1026">
                  <c:v>#N/A</c:v>
                </c:pt>
                <c:pt idx="1027">
                  <c:v>#N/A</c:v>
                </c:pt>
                <c:pt idx="1028">
                  <c:v>#N/A</c:v>
                </c:pt>
                <c:pt idx="1029">
                  <c:v>#N/A</c:v>
                </c:pt>
                <c:pt idx="1030">
                  <c:v>#N/A</c:v>
                </c:pt>
                <c:pt idx="1031">
                  <c:v>#N/A</c:v>
                </c:pt>
                <c:pt idx="1032">
                  <c:v>#N/A</c:v>
                </c:pt>
                <c:pt idx="1033">
                  <c:v>#N/A</c:v>
                </c:pt>
                <c:pt idx="1034">
                  <c:v>#N/A</c:v>
                </c:pt>
                <c:pt idx="1035">
                  <c:v>#N/A</c:v>
                </c:pt>
                <c:pt idx="1036">
                  <c:v>#N/A</c:v>
                </c:pt>
                <c:pt idx="1037">
                  <c:v>#N/A</c:v>
                </c:pt>
                <c:pt idx="1038">
                  <c:v>#N/A</c:v>
                </c:pt>
                <c:pt idx="1039">
                  <c:v>#N/A</c:v>
                </c:pt>
                <c:pt idx="1040">
                  <c:v>#N/A</c:v>
                </c:pt>
                <c:pt idx="1041">
                  <c:v>#N/A</c:v>
                </c:pt>
                <c:pt idx="1042">
                  <c:v>#N/A</c:v>
                </c:pt>
                <c:pt idx="1043">
                  <c:v>#N/A</c:v>
                </c:pt>
                <c:pt idx="1044">
                  <c:v>#N/A</c:v>
                </c:pt>
                <c:pt idx="1045">
                  <c:v>#N/A</c:v>
                </c:pt>
                <c:pt idx="1046">
                  <c:v>#N/A</c:v>
                </c:pt>
                <c:pt idx="1047">
                  <c:v>#N/A</c:v>
                </c:pt>
                <c:pt idx="1048">
                  <c:v>#N/A</c:v>
                </c:pt>
                <c:pt idx="1049">
                  <c:v>#N/A</c:v>
                </c:pt>
                <c:pt idx="1050">
                  <c:v>#N/A</c:v>
                </c:pt>
                <c:pt idx="1051">
                  <c:v>#N/A</c:v>
                </c:pt>
                <c:pt idx="1052">
                  <c:v>#N/A</c:v>
                </c:pt>
                <c:pt idx="1053">
                  <c:v>#N/A</c:v>
                </c:pt>
                <c:pt idx="1054">
                  <c:v>#N/A</c:v>
                </c:pt>
                <c:pt idx="1055">
                  <c:v>#N/A</c:v>
                </c:pt>
                <c:pt idx="1056">
                  <c:v>#N/A</c:v>
                </c:pt>
                <c:pt idx="1057">
                  <c:v>#N/A</c:v>
                </c:pt>
                <c:pt idx="1058">
                  <c:v>#N/A</c:v>
                </c:pt>
                <c:pt idx="1059">
                  <c:v>#N/A</c:v>
                </c:pt>
                <c:pt idx="1060">
                  <c:v>#N/A</c:v>
                </c:pt>
                <c:pt idx="1061">
                  <c:v>#N/A</c:v>
                </c:pt>
                <c:pt idx="1062">
                  <c:v>#N/A</c:v>
                </c:pt>
                <c:pt idx="1063">
                  <c:v>#N/A</c:v>
                </c:pt>
                <c:pt idx="1064">
                  <c:v>#N/A</c:v>
                </c:pt>
                <c:pt idx="1065">
                  <c:v>#N/A</c:v>
                </c:pt>
                <c:pt idx="1066">
                  <c:v>#N/A</c:v>
                </c:pt>
                <c:pt idx="1067">
                  <c:v>#N/A</c:v>
                </c:pt>
                <c:pt idx="1068">
                  <c:v>#N/A</c:v>
                </c:pt>
                <c:pt idx="1069">
                  <c:v>#N/A</c:v>
                </c:pt>
                <c:pt idx="1070">
                  <c:v>#N/A</c:v>
                </c:pt>
                <c:pt idx="1071">
                  <c:v>#N/A</c:v>
                </c:pt>
                <c:pt idx="1072">
                  <c:v>#N/A</c:v>
                </c:pt>
                <c:pt idx="1073">
                  <c:v>#N/A</c:v>
                </c:pt>
                <c:pt idx="1074">
                  <c:v>#N/A</c:v>
                </c:pt>
                <c:pt idx="1075">
                  <c:v>#N/A</c:v>
                </c:pt>
                <c:pt idx="1076">
                  <c:v>#N/A</c:v>
                </c:pt>
                <c:pt idx="1077">
                  <c:v>#N/A</c:v>
                </c:pt>
                <c:pt idx="1078">
                  <c:v>#N/A</c:v>
                </c:pt>
                <c:pt idx="1079">
                  <c:v>#N/A</c:v>
                </c:pt>
                <c:pt idx="1080">
                  <c:v>#N/A</c:v>
                </c:pt>
                <c:pt idx="1081">
                  <c:v>#N/A</c:v>
                </c:pt>
                <c:pt idx="1082">
                  <c:v>#N/A</c:v>
                </c:pt>
                <c:pt idx="1083">
                  <c:v>#N/A</c:v>
                </c:pt>
                <c:pt idx="1084">
                  <c:v>#N/A</c:v>
                </c:pt>
                <c:pt idx="1085">
                  <c:v>#N/A</c:v>
                </c:pt>
                <c:pt idx="1086">
                  <c:v>#N/A</c:v>
                </c:pt>
                <c:pt idx="1087">
                  <c:v>#N/A</c:v>
                </c:pt>
                <c:pt idx="1088">
                  <c:v>#N/A</c:v>
                </c:pt>
                <c:pt idx="1089">
                  <c:v>#N/A</c:v>
                </c:pt>
                <c:pt idx="1090">
                  <c:v>#N/A</c:v>
                </c:pt>
                <c:pt idx="1091">
                  <c:v>#N/A</c:v>
                </c:pt>
                <c:pt idx="1092">
                  <c:v>#N/A</c:v>
                </c:pt>
                <c:pt idx="1093">
                  <c:v>#N/A</c:v>
                </c:pt>
                <c:pt idx="1094">
                  <c:v>#N/A</c:v>
                </c:pt>
                <c:pt idx="1095">
                  <c:v>#N/A</c:v>
                </c:pt>
                <c:pt idx="1096">
                  <c:v>#N/A</c:v>
                </c:pt>
                <c:pt idx="1097">
                  <c:v>#N/A</c:v>
                </c:pt>
                <c:pt idx="1098">
                  <c:v>#N/A</c:v>
                </c:pt>
                <c:pt idx="1099">
                  <c:v>#N/A</c:v>
                </c:pt>
                <c:pt idx="1100">
                  <c:v>#N/A</c:v>
                </c:pt>
                <c:pt idx="1101">
                  <c:v>#N/A</c:v>
                </c:pt>
                <c:pt idx="1102">
                  <c:v>#N/A</c:v>
                </c:pt>
                <c:pt idx="1103">
                  <c:v>#N/A</c:v>
                </c:pt>
                <c:pt idx="1104">
                  <c:v>#N/A</c:v>
                </c:pt>
                <c:pt idx="1105">
                  <c:v>#N/A</c:v>
                </c:pt>
                <c:pt idx="1106">
                  <c:v>#N/A</c:v>
                </c:pt>
                <c:pt idx="1107">
                  <c:v>#N/A</c:v>
                </c:pt>
                <c:pt idx="1108">
                  <c:v>#N/A</c:v>
                </c:pt>
                <c:pt idx="1109">
                  <c:v>#N/A</c:v>
                </c:pt>
                <c:pt idx="1110">
                  <c:v>#N/A</c:v>
                </c:pt>
                <c:pt idx="1111">
                  <c:v>#N/A</c:v>
                </c:pt>
                <c:pt idx="1112">
                  <c:v>#N/A</c:v>
                </c:pt>
                <c:pt idx="1113">
                  <c:v>#N/A</c:v>
                </c:pt>
                <c:pt idx="1114">
                  <c:v>#N/A</c:v>
                </c:pt>
                <c:pt idx="1115">
                  <c:v>#N/A</c:v>
                </c:pt>
                <c:pt idx="1116">
                  <c:v>#N/A</c:v>
                </c:pt>
                <c:pt idx="1117">
                  <c:v>#N/A</c:v>
                </c:pt>
                <c:pt idx="1118">
                  <c:v>#N/A</c:v>
                </c:pt>
                <c:pt idx="1119">
                  <c:v>#N/A</c:v>
                </c:pt>
                <c:pt idx="1120">
                  <c:v>#N/A</c:v>
                </c:pt>
                <c:pt idx="1121">
                  <c:v>#N/A</c:v>
                </c:pt>
                <c:pt idx="1122">
                  <c:v>#N/A</c:v>
                </c:pt>
                <c:pt idx="1123">
                  <c:v>#N/A</c:v>
                </c:pt>
                <c:pt idx="1124">
                  <c:v>#N/A</c:v>
                </c:pt>
                <c:pt idx="1125">
                  <c:v>#N/A</c:v>
                </c:pt>
                <c:pt idx="1126">
                  <c:v>#N/A</c:v>
                </c:pt>
                <c:pt idx="1127">
                  <c:v>#N/A</c:v>
                </c:pt>
                <c:pt idx="1128">
                  <c:v>#N/A</c:v>
                </c:pt>
                <c:pt idx="1129">
                  <c:v>#N/A</c:v>
                </c:pt>
                <c:pt idx="1130">
                  <c:v>#N/A</c:v>
                </c:pt>
                <c:pt idx="1131">
                  <c:v>#N/A</c:v>
                </c:pt>
                <c:pt idx="1132">
                  <c:v>#N/A</c:v>
                </c:pt>
                <c:pt idx="1133">
                  <c:v>#N/A</c:v>
                </c:pt>
                <c:pt idx="1134">
                  <c:v>#N/A</c:v>
                </c:pt>
                <c:pt idx="1135">
                  <c:v>#N/A</c:v>
                </c:pt>
                <c:pt idx="1136">
                  <c:v>#N/A</c:v>
                </c:pt>
                <c:pt idx="1137">
                  <c:v>#N/A</c:v>
                </c:pt>
                <c:pt idx="1138">
                  <c:v>#N/A</c:v>
                </c:pt>
                <c:pt idx="1139">
                  <c:v>#N/A</c:v>
                </c:pt>
                <c:pt idx="1140">
                  <c:v>#N/A</c:v>
                </c:pt>
                <c:pt idx="1141">
                  <c:v>#N/A</c:v>
                </c:pt>
                <c:pt idx="1142">
                  <c:v>#N/A</c:v>
                </c:pt>
                <c:pt idx="1143">
                  <c:v>#N/A</c:v>
                </c:pt>
                <c:pt idx="1144">
                  <c:v>#N/A</c:v>
                </c:pt>
                <c:pt idx="1145">
                  <c:v>#N/A</c:v>
                </c:pt>
                <c:pt idx="1146">
                  <c:v>#N/A</c:v>
                </c:pt>
                <c:pt idx="1147">
                  <c:v>#N/A</c:v>
                </c:pt>
                <c:pt idx="1148">
                  <c:v>#N/A</c:v>
                </c:pt>
                <c:pt idx="1149">
                  <c:v>#N/A</c:v>
                </c:pt>
                <c:pt idx="1150">
                  <c:v>#N/A</c:v>
                </c:pt>
                <c:pt idx="1151">
                  <c:v>#N/A</c:v>
                </c:pt>
                <c:pt idx="1152">
                  <c:v>#N/A</c:v>
                </c:pt>
                <c:pt idx="1153">
                  <c:v>#N/A</c:v>
                </c:pt>
                <c:pt idx="1154">
                  <c:v>#N/A</c:v>
                </c:pt>
                <c:pt idx="1155">
                  <c:v>#N/A</c:v>
                </c:pt>
                <c:pt idx="1156">
                  <c:v>#N/A</c:v>
                </c:pt>
                <c:pt idx="1157">
                  <c:v>#N/A</c:v>
                </c:pt>
                <c:pt idx="1158">
                  <c:v>#N/A</c:v>
                </c:pt>
                <c:pt idx="1159">
                  <c:v>#N/A</c:v>
                </c:pt>
                <c:pt idx="1160">
                  <c:v>#N/A</c:v>
                </c:pt>
                <c:pt idx="1161">
                  <c:v>#N/A</c:v>
                </c:pt>
                <c:pt idx="1162">
                  <c:v>#N/A</c:v>
                </c:pt>
                <c:pt idx="1163">
                  <c:v>#N/A</c:v>
                </c:pt>
                <c:pt idx="1164">
                  <c:v>#N/A</c:v>
                </c:pt>
                <c:pt idx="1165">
                  <c:v>#N/A</c:v>
                </c:pt>
                <c:pt idx="1166">
                  <c:v>#N/A</c:v>
                </c:pt>
                <c:pt idx="1167">
                  <c:v>#N/A</c:v>
                </c:pt>
                <c:pt idx="1168">
                  <c:v>#N/A</c:v>
                </c:pt>
                <c:pt idx="1169">
                  <c:v>#N/A</c:v>
                </c:pt>
                <c:pt idx="1170">
                  <c:v>#N/A</c:v>
                </c:pt>
                <c:pt idx="1171">
                  <c:v>#N/A</c:v>
                </c:pt>
                <c:pt idx="1172">
                  <c:v>#N/A</c:v>
                </c:pt>
                <c:pt idx="1173">
                  <c:v>#N/A</c:v>
                </c:pt>
                <c:pt idx="1174">
                  <c:v>#N/A</c:v>
                </c:pt>
                <c:pt idx="1175">
                  <c:v>#N/A</c:v>
                </c:pt>
                <c:pt idx="1176">
                  <c:v>#N/A</c:v>
                </c:pt>
                <c:pt idx="1177">
                  <c:v>#N/A</c:v>
                </c:pt>
                <c:pt idx="1178">
                  <c:v>#N/A</c:v>
                </c:pt>
                <c:pt idx="1179">
                  <c:v>#N/A</c:v>
                </c:pt>
                <c:pt idx="1180">
                  <c:v>#N/A</c:v>
                </c:pt>
                <c:pt idx="1181">
                  <c:v>#N/A</c:v>
                </c:pt>
                <c:pt idx="1182">
                  <c:v>#N/A</c:v>
                </c:pt>
                <c:pt idx="1183">
                  <c:v>#N/A</c:v>
                </c:pt>
                <c:pt idx="1184">
                  <c:v>#N/A</c:v>
                </c:pt>
                <c:pt idx="1185">
                  <c:v>#N/A</c:v>
                </c:pt>
                <c:pt idx="1186">
                  <c:v>#N/A</c:v>
                </c:pt>
                <c:pt idx="1187">
                  <c:v>#N/A</c:v>
                </c:pt>
                <c:pt idx="1188">
                  <c:v>#N/A</c:v>
                </c:pt>
                <c:pt idx="1189">
                  <c:v>#N/A</c:v>
                </c:pt>
                <c:pt idx="1190">
                  <c:v>#N/A</c:v>
                </c:pt>
                <c:pt idx="1191">
                  <c:v>#N/A</c:v>
                </c:pt>
                <c:pt idx="1192">
                  <c:v>#N/A</c:v>
                </c:pt>
                <c:pt idx="1193">
                  <c:v>#N/A</c:v>
                </c:pt>
                <c:pt idx="1194">
                  <c:v>#N/A</c:v>
                </c:pt>
                <c:pt idx="1195">
                  <c:v>#N/A</c:v>
                </c:pt>
                <c:pt idx="1196">
                  <c:v>#N/A</c:v>
                </c:pt>
                <c:pt idx="1197">
                  <c:v>#N/A</c:v>
                </c:pt>
                <c:pt idx="1198">
                  <c:v>#N/A</c:v>
                </c:pt>
                <c:pt idx="1199">
                  <c:v>#N/A</c:v>
                </c:pt>
                <c:pt idx="1200">
                  <c:v>#N/A</c:v>
                </c:pt>
                <c:pt idx="1201">
                  <c:v>#N/A</c:v>
                </c:pt>
                <c:pt idx="1202">
                  <c:v>#N/A</c:v>
                </c:pt>
                <c:pt idx="1203">
                  <c:v>#N/A</c:v>
                </c:pt>
                <c:pt idx="1204">
                  <c:v>#N/A</c:v>
                </c:pt>
                <c:pt idx="1205">
                  <c:v>#N/A</c:v>
                </c:pt>
                <c:pt idx="1206">
                  <c:v>#N/A</c:v>
                </c:pt>
                <c:pt idx="1207">
                  <c:v>#N/A</c:v>
                </c:pt>
                <c:pt idx="1208">
                  <c:v>#N/A</c:v>
                </c:pt>
                <c:pt idx="1209">
                  <c:v>#N/A</c:v>
                </c:pt>
                <c:pt idx="1210">
                  <c:v>#N/A</c:v>
                </c:pt>
                <c:pt idx="1211">
                  <c:v>#N/A</c:v>
                </c:pt>
                <c:pt idx="1212">
                  <c:v>#N/A</c:v>
                </c:pt>
                <c:pt idx="1213">
                  <c:v>#N/A</c:v>
                </c:pt>
                <c:pt idx="1214">
                  <c:v>#N/A</c:v>
                </c:pt>
                <c:pt idx="1215">
                  <c:v>#N/A</c:v>
                </c:pt>
                <c:pt idx="1216">
                  <c:v>#N/A</c:v>
                </c:pt>
                <c:pt idx="1217">
                  <c:v>#N/A</c:v>
                </c:pt>
                <c:pt idx="1218">
                  <c:v>#N/A</c:v>
                </c:pt>
                <c:pt idx="1219">
                  <c:v>#N/A</c:v>
                </c:pt>
                <c:pt idx="1220">
                  <c:v>#N/A</c:v>
                </c:pt>
                <c:pt idx="1221">
                  <c:v>#N/A</c:v>
                </c:pt>
                <c:pt idx="1222">
                  <c:v>#N/A</c:v>
                </c:pt>
                <c:pt idx="1223">
                  <c:v>#N/A</c:v>
                </c:pt>
                <c:pt idx="1224">
                  <c:v>#N/A</c:v>
                </c:pt>
                <c:pt idx="1225">
                  <c:v>#N/A</c:v>
                </c:pt>
                <c:pt idx="1226">
                  <c:v>#N/A</c:v>
                </c:pt>
                <c:pt idx="1227">
                  <c:v>#N/A</c:v>
                </c:pt>
                <c:pt idx="1228">
                  <c:v>#N/A</c:v>
                </c:pt>
                <c:pt idx="1229">
                  <c:v>#N/A</c:v>
                </c:pt>
                <c:pt idx="1230">
                  <c:v>#N/A</c:v>
                </c:pt>
                <c:pt idx="1231">
                  <c:v>#N/A</c:v>
                </c:pt>
                <c:pt idx="1232">
                  <c:v>#N/A</c:v>
                </c:pt>
                <c:pt idx="1233">
                  <c:v>#N/A</c:v>
                </c:pt>
                <c:pt idx="1234">
                  <c:v>#N/A</c:v>
                </c:pt>
                <c:pt idx="1235">
                  <c:v>#N/A</c:v>
                </c:pt>
                <c:pt idx="1236">
                  <c:v>#N/A</c:v>
                </c:pt>
                <c:pt idx="1237">
                  <c:v>#N/A</c:v>
                </c:pt>
                <c:pt idx="1238">
                  <c:v>#N/A</c:v>
                </c:pt>
                <c:pt idx="1239">
                  <c:v>#N/A</c:v>
                </c:pt>
                <c:pt idx="1240">
                  <c:v>#N/A</c:v>
                </c:pt>
                <c:pt idx="1241">
                  <c:v>#N/A</c:v>
                </c:pt>
                <c:pt idx="1242">
                  <c:v>#N/A</c:v>
                </c:pt>
                <c:pt idx="1243">
                  <c:v>#N/A</c:v>
                </c:pt>
                <c:pt idx="1244">
                  <c:v>#N/A</c:v>
                </c:pt>
                <c:pt idx="1245">
                  <c:v>#N/A</c:v>
                </c:pt>
                <c:pt idx="1246">
                  <c:v>#N/A</c:v>
                </c:pt>
                <c:pt idx="1247">
                  <c:v>#N/A</c:v>
                </c:pt>
                <c:pt idx="1248">
                  <c:v>#N/A</c:v>
                </c:pt>
                <c:pt idx="1249">
                  <c:v>#N/A</c:v>
                </c:pt>
                <c:pt idx="1250">
                  <c:v>#N/A</c:v>
                </c:pt>
                <c:pt idx="1251">
                  <c:v>#N/A</c:v>
                </c:pt>
                <c:pt idx="1252">
                  <c:v>#N/A</c:v>
                </c:pt>
                <c:pt idx="1253">
                  <c:v>#N/A</c:v>
                </c:pt>
                <c:pt idx="1254">
                  <c:v>#N/A</c:v>
                </c:pt>
                <c:pt idx="1255">
                  <c:v>#N/A</c:v>
                </c:pt>
                <c:pt idx="1256">
                  <c:v>#N/A</c:v>
                </c:pt>
                <c:pt idx="1257">
                  <c:v>#N/A</c:v>
                </c:pt>
                <c:pt idx="1258">
                  <c:v>#N/A</c:v>
                </c:pt>
                <c:pt idx="1259">
                  <c:v>#N/A</c:v>
                </c:pt>
                <c:pt idx="1260">
                  <c:v>#N/A</c:v>
                </c:pt>
                <c:pt idx="1261">
                  <c:v>#N/A</c:v>
                </c:pt>
                <c:pt idx="1262">
                  <c:v>#N/A</c:v>
                </c:pt>
                <c:pt idx="1263">
                  <c:v>#N/A</c:v>
                </c:pt>
                <c:pt idx="1264">
                  <c:v>#N/A</c:v>
                </c:pt>
                <c:pt idx="1265">
                  <c:v>#N/A</c:v>
                </c:pt>
                <c:pt idx="1266">
                  <c:v>#N/A</c:v>
                </c:pt>
                <c:pt idx="1267">
                  <c:v>#N/A</c:v>
                </c:pt>
                <c:pt idx="1268">
                  <c:v>#N/A</c:v>
                </c:pt>
                <c:pt idx="1269">
                  <c:v>#N/A</c:v>
                </c:pt>
                <c:pt idx="1270">
                  <c:v>#N/A</c:v>
                </c:pt>
                <c:pt idx="1271">
                  <c:v>#N/A</c:v>
                </c:pt>
                <c:pt idx="1272">
                  <c:v>#N/A</c:v>
                </c:pt>
                <c:pt idx="1273">
                  <c:v>#N/A</c:v>
                </c:pt>
                <c:pt idx="1274">
                  <c:v>#N/A</c:v>
                </c:pt>
                <c:pt idx="1275">
                  <c:v>#N/A</c:v>
                </c:pt>
                <c:pt idx="1276">
                  <c:v>#N/A</c:v>
                </c:pt>
                <c:pt idx="1277">
                  <c:v>#N/A</c:v>
                </c:pt>
                <c:pt idx="1278">
                  <c:v>#N/A</c:v>
                </c:pt>
                <c:pt idx="1279">
                  <c:v>#N/A</c:v>
                </c:pt>
                <c:pt idx="1280">
                  <c:v>#N/A</c:v>
                </c:pt>
                <c:pt idx="1281">
                  <c:v>#N/A</c:v>
                </c:pt>
                <c:pt idx="1282">
                  <c:v>#N/A</c:v>
                </c:pt>
                <c:pt idx="1283">
                  <c:v>#N/A</c:v>
                </c:pt>
                <c:pt idx="1284">
                  <c:v>#N/A</c:v>
                </c:pt>
                <c:pt idx="1285">
                  <c:v>#N/A</c:v>
                </c:pt>
                <c:pt idx="1286">
                  <c:v>#N/A</c:v>
                </c:pt>
                <c:pt idx="1287">
                  <c:v>#N/A</c:v>
                </c:pt>
                <c:pt idx="1288">
                  <c:v>#N/A</c:v>
                </c:pt>
                <c:pt idx="1289">
                  <c:v>#N/A</c:v>
                </c:pt>
                <c:pt idx="1290">
                  <c:v>#N/A</c:v>
                </c:pt>
                <c:pt idx="1291">
                  <c:v>#N/A</c:v>
                </c:pt>
                <c:pt idx="1292">
                  <c:v>#N/A</c:v>
                </c:pt>
                <c:pt idx="1293">
                  <c:v>#N/A</c:v>
                </c:pt>
                <c:pt idx="1294">
                  <c:v>#N/A</c:v>
                </c:pt>
                <c:pt idx="1295">
                  <c:v>#N/A</c:v>
                </c:pt>
                <c:pt idx="1296">
                  <c:v>#N/A</c:v>
                </c:pt>
                <c:pt idx="1297">
                  <c:v>#N/A</c:v>
                </c:pt>
                <c:pt idx="1298">
                  <c:v>#N/A</c:v>
                </c:pt>
                <c:pt idx="1299">
                  <c:v>#N/A</c:v>
                </c:pt>
                <c:pt idx="1300">
                  <c:v>#N/A</c:v>
                </c:pt>
                <c:pt idx="1301">
                  <c:v>#N/A</c:v>
                </c:pt>
                <c:pt idx="1302">
                  <c:v>#N/A</c:v>
                </c:pt>
                <c:pt idx="1303">
                  <c:v>#N/A</c:v>
                </c:pt>
                <c:pt idx="1304">
                  <c:v>#N/A</c:v>
                </c:pt>
                <c:pt idx="1305">
                  <c:v>#N/A</c:v>
                </c:pt>
                <c:pt idx="1306">
                  <c:v>#N/A</c:v>
                </c:pt>
                <c:pt idx="1307">
                  <c:v>#N/A</c:v>
                </c:pt>
                <c:pt idx="1308">
                  <c:v>#N/A</c:v>
                </c:pt>
                <c:pt idx="1309">
                  <c:v>#N/A</c:v>
                </c:pt>
                <c:pt idx="1310">
                  <c:v>#N/A</c:v>
                </c:pt>
                <c:pt idx="1311">
                  <c:v>#N/A</c:v>
                </c:pt>
                <c:pt idx="1312">
                  <c:v>#N/A</c:v>
                </c:pt>
                <c:pt idx="1313">
                  <c:v>#N/A</c:v>
                </c:pt>
                <c:pt idx="1314">
                  <c:v>#N/A</c:v>
                </c:pt>
                <c:pt idx="1315">
                  <c:v>#N/A</c:v>
                </c:pt>
                <c:pt idx="1316">
                  <c:v>#N/A</c:v>
                </c:pt>
                <c:pt idx="1317">
                  <c:v>#N/A</c:v>
                </c:pt>
                <c:pt idx="1318">
                  <c:v>#N/A</c:v>
                </c:pt>
                <c:pt idx="1319">
                  <c:v>#N/A</c:v>
                </c:pt>
                <c:pt idx="1320">
                  <c:v>#N/A</c:v>
                </c:pt>
                <c:pt idx="1321">
                  <c:v>#N/A</c:v>
                </c:pt>
                <c:pt idx="1322">
                  <c:v>#N/A</c:v>
                </c:pt>
                <c:pt idx="1323">
                  <c:v>#N/A</c:v>
                </c:pt>
                <c:pt idx="1324">
                  <c:v>#N/A</c:v>
                </c:pt>
                <c:pt idx="1325">
                  <c:v>#N/A</c:v>
                </c:pt>
                <c:pt idx="1326">
                  <c:v>#N/A</c:v>
                </c:pt>
                <c:pt idx="1327">
                  <c:v>#N/A</c:v>
                </c:pt>
                <c:pt idx="1328">
                  <c:v>#N/A</c:v>
                </c:pt>
                <c:pt idx="1329">
                  <c:v>#N/A</c:v>
                </c:pt>
                <c:pt idx="1330">
                  <c:v>#N/A</c:v>
                </c:pt>
                <c:pt idx="1331">
                  <c:v>#N/A</c:v>
                </c:pt>
                <c:pt idx="1332">
                  <c:v>#N/A</c:v>
                </c:pt>
                <c:pt idx="1333">
                  <c:v>#N/A</c:v>
                </c:pt>
                <c:pt idx="1334">
                  <c:v>#N/A</c:v>
                </c:pt>
                <c:pt idx="1335">
                  <c:v>#N/A</c:v>
                </c:pt>
                <c:pt idx="1336">
                  <c:v>#N/A</c:v>
                </c:pt>
                <c:pt idx="1337">
                  <c:v>#N/A</c:v>
                </c:pt>
                <c:pt idx="1338">
                  <c:v>#N/A</c:v>
                </c:pt>
                <c:pt idx="1339">
                  <c:v>#N/A</c:v>
                </c:pt>
                <c:pt idx="1340">
                  <c:v>#N/A</c:v>
                </c:pt>
                <c:pt idx="1341">
                  <c:v>#N/A</c:v>
                </c:pt>
                <c:pt idx="1342">
                  <c:v>#N/A</c:v>
                </c:pt>
                <c:pt idx="1343">
                  <c:v>#N/A</c:v>
                </c:pt>
                <c:pt idx="1344">
                  <c:v>#N/A</c:v>
                </c:pt>
                <c:pt idx="1345">
                  <c:v>#N/A</c:v>
                </c:pt>
                <c:pt idx="1346">
                  <c:v>#N/A</c:v>
                </c:pt>
                <c:pt idx="1347">
                  <c:v>#N/A</c:v>
                </c:pt>
                <c:pt idx="1348">
                  <c:v>#N/A</c:v>
                </c:pt>
                <c:pt idx="1349">
                  <c:v>#N/A</c:v>
                </c:pt>
                <c:pt idx="1350">
                  <c:v>#N/A</c:v>
                </c:pt>
                <c:pt idx="1351">
                  <c:v>#N/A</c:v>
                </c:pt>
                <c:pt idx="1352">
                  <c:v>#N/A</c:v>
                </c:pt>
                <c:pt idx="1353">
                  <c:v>#N/A</c:v>
                </c:pt>
                <c:pt idx="1354">
                  <c:v>#N/A</c:v>
                </c:pt>
                <c:pt idx="1355">
                  <c:v>#N/A</c:v>
                </c:pt>
                <c:pt idx="1356">
                  <c:v>#N/A</c:v>
                </c:pt>
                <c:pt idx="1357">
                  <c:v>#N/A</c:v>
                </c:pt>
                <c:pt idx="1358">
                  <c:v>#N/A</c:v>
                </c:pt>
                <c:pt idx="1359">
                  <c:v>#N/A</c:v>
                </c:pt>
                <c:pt idx="1360">
                  <c:v>#N/A</c:v>
                </c:pt>
                <c:pt idx="1361">
                  <c:v>#N/A</c:v>
                </c:pt>
                <c:pt idx="1362">
                  <c:v>#N/A</c:v>
                </c:pt>
                <c:pt idx="1363">
                  <c:v>#N/A</c:v>
                </c:pt>
                <c:pt idx="1364">
                  <c:v>#N/A</c:v>
                </c:pt>
                <c:pt idx="1365">
                  <c:v>#N/A</c:v>
                </c:pt>
                <c:pt idx="1366">
                  <c:v>#N/A</c:v>
                </c:pt>
                <c:pt idx="1367">
                  <c:v>#N/A</c:v>
                </c:pt>
                <c:pt idx="1368">
                  <c:v>#N/A</c:v>
                </c:pt>
                <c:pt idx="1369">
                  <c:v>#N/A</c:v>
                </c:pt>
                <c:pt idx="1370">
                  <c:v>#N/A</c:v>
                </c:pt>
                <c:pt idx="1371">
                  <c:v>#N/A</c:v>
                </c:pt>
                <c:pt idx="1372">
                  <c:v>#N/A</c:v>
                </c:pt>
                <c:pt idx="1373">
                  <c:v>#N/A</c:v>
                </c:pt>
                <c:pt idx="1374">
                  <c:v>#N/A</c:v>
                </c:pt>
                <c:pt idx="1375">
                  <c:v>#N/A</c:v>
                </c:pt>
                <c:pt idx="1376">
                  <c:v>#N/A</c:v>
                </c:pt>
                <c:pt idx="1377">
                  <c:v>#N/A</c:v>
                </c:pt>
                <c:pt idx="1378">
                  <c:v>#N/A</c:v>
                </c:pt>
                <c:pt idx="1379">
                  <c:v>#N/A</c:v>
                </c:pt>
                <c:pt idx="1380">
                  <c:v>#N/A</c:v>
                </c:pt>
                <c:pt idx="1381">
                  <c:v>#N/A</c:v>
                </c:pt>
                <c:pt idx="1382">
                  <c:v>#N/A</c:v>
                </c:pt>
                <c:pt idx="1383">
                  <c:v>#N/A</c:v>
                </c:pt>
                <c:pt idx="1384">
                  <c:v>#N/A</c:v>
                </c:pt>
                <c:pt idx="1385">
                  <c:v>#N/A</c:v>
                </c:pt>
                <c:pt idx="1386">
                  <c:v>#N/A</c:v>
                </c:pt>
                <c:pt idx="1387">
                  <c:v>#N/A</c:v>
                </c:pt>
                <c:pt idx="1388">
                  <c:v>#N/A</c:v>
                </c:pt>
                <c:pt idx="1389">
                  <c:v>#N/A</c:v>
                </c:pt>
                <c:pt idx="1390">
                  <c:v>#N/A</c:v>
                </c:pt>
                <c:pt idx="1391">
                  <c:v>#N/A</c:v>
                </c:pt>
                <c:pt idx="1392">
                  <c:v>#N/A</c:v>
                </c:pt>
                <c:pt idx="1393">
                  <c:v>#N/A</c:v>
                </c:pt>
                <c:pt idx="1394">
                  <c:v>#N/A</c:v>
                </c:pt>
                <c:pt idx="1395">
                  <c:v>#N/A</c:v>
                </c:pt>
                <c:pt idx="1396">
                  <c:v>#N/A</c:v>
                </c:pt>
                <c:pt idx="1397">
                  <c:v>#N/A</c:v>
                </c:pt>
                <c:pt idx="1398">
                  <c:v>#N/A</c:v>
                </c:pt>
                <c:pt idx="1399">
                  <c:v>#N/A</c:v>
                </c:pt>
                <c:pt idx="1400">
                  <c:v>#N/A</c:v>
                </c:pt>
                <c:pt idx="1401">
                  <c:v>#N/A</c:v>
                </c:pt>
                <c:pt idx="1402">
                  <c:v>#N/A</c:v>
                </c:pt>
                <c:pt idx="1403">
                  <c:v>#N/A</c:v>
                </c:pt>
                <c:pt idx="1404">
                  <c:v>#N/A</c:v>
                </c:pt>
                <c:pt idx="1405">
                  <c:v>#N/A</c:v>
                </c:pt>
                <c:pt idx="1406">
                  <c:v>#N/A</c:v>
                </c:pt>
                <c:pt idx="1407">
                  <c:v>#N/A</c:v>
                </c:pt>
                <c:pt idx="1408">
                  <c:v>#N/A</c:v>
                </c:pt>
                <c:pt idx="1409">
                  <c:v>#N/A</c:v>
                </c:pt>
                <c:pt idx="1410">
                  <c:v>#N/A</c:v>
                </c:pt>
                <c:pt idx="1411">
                  <c:v>#N/A</c:v>
                </c:pt>
                <c:pt idx="1412">
                  <c:v>#N/A</c:v>
                </c:pt>
                <c:pt idx="1413">
                  <c:v>#N/A</c:v>
                </c:pt>
                <c:pt idx="1414">
                  <c:v>#N/A</c:v>
                </c:pt>
                <c:pt idx="1415">
                  <c:v>#N/A</c:v>
                </c:pt>
                <c:pt idx="1416">
                  <c:v>#N/A</c:v>
                </c:pt>
                <c:pt idx="1417">
                  <c:v>#N/A</c:v>
                </c:pt>
                <c:pt idx="1418">
                  <c:v>#N/A</c:v>
                </c:pt>
                <c:pt idx="1419">
                  <c:v>#N/A</c:v>
                </c:pt>
                <c:pt idx="1420">
                  <c:v>#N/A</c:v>
                </c:pt>
                <c:pt idx="1421">
                  <c:v>#N/A</c:v>
                </c:pt>
                <c:pt idx="1422">
                  <c:v>#N/A</c:v>
                </c:pt>
                <c:pt idx="1423">
                  <c:v>#N/A</c:v>
                </c:pt>
                <c:pt idx="1424">
                  <c:v>#N/A</c:v>
                </c:pt>
                <c:pt idx="1425">
                  <c:v>#N/A</c:v>
                </c:pt>
                <c:pt idx="1426">
                  <c:v>#N/A</c:v>
                </c:pt>
                <c:pt idx="1427">
                  <c:v>#N/A</c:v>
                </c:pt>
                <c:pt idx="1428">
                  <c:v>#N/A</c:v>
                </c:pt>
                <c:pt idx="1429">
                  <c:v>#N/A</c:v>
                </c:pt>
                <c:pt idx="1430">
                  <c:v>#N/A</c:v>
                </c:pt>
                <c:pt idx="1431">
                  <c:v>#N/A</c:v>
                </c:pt>
                <c:pt idx="1432">
                  <c:v>#N/A</c:v>
                </c:pt>
                <c:pt idx="1433">
                  <c:v>#N/A</c:v>
                </c:pt>
                <c:pt idx="1434">
                  <c:v>#N/A</c:v>
                </c:pt>
                <c:pt idx="1435">
                  <c:v>#N/A</c:v>
                </c:pt>
                <c:pt idx="1436">
                  <c:v>#N/A</c:v>
                </c:pt>
                <c:pt idx="1437">
                  <c:v>#N/A</c:v>
                </c:pt>
                <c:pt idx="1438">
                  <c:v>#N/A</c:v>
                </c:pt>
                <c:pt idx="1439">
                  <c:v>#N/A</c:v>
                </c:pt>
                <c:pt idx="1440">
                  <c:v>#N/A</c:v>
                </c:pt>
                <c:pt idx="1441">
                  <c:v>#N/A</c:v>
                </c:pt>
                <c:pt idx="1442">
                  <c:v>#N/A</c:v>
                </c:pt>
                <c:pt idx="1443">
                  <c:v>#N/A</c:v>
                </c:pt>
                <c:pt idx="1444">
                  <c:v>#N/A</c:v>
                </c:pt>
                <c:pt idx="1445">
                  <c:v>#N/A</c:v>
                </c:pt>
                <c:pt idx="1446">
                  <c:v>#N/A</c:v>
                </c:pt>
                <c:pt idx="1447">
                  <c:v>#N/A</c:v>
                </c:pt>
                <c:pt idx="1448">
                  <c:v>#N/A</c:v>
                </c:pt>
                <c:pt idx="1449">
                  <c:v>#N/A</c:v>
                </c:pt>
                <c:pt idx="1450">
                  <c:v>#N/A</c:v>
                </c:pt>
                <c:pt idx="1451">
                  <c:v>#N/A</c:v>
                </c:pt>
                <c:pt idx="1452">
                  <c:v>#N/A</c:v>
                </c:pt>
                <c:pt idx="1453">
                  <c:v>#N/A</c:v>
                </c:pt>
                <c:pt idx="1454">
                  <c:v>#N/A</c:v>
                </c:pt>
                <c:pt idx="1455">
                  <c:v>#N/A</c:v>
                </c:pt>
                <c:pt idx="1456">
                  <c:v>#N/A</c:v>
                </c:pt>
                <c:pt idx="1457">
                  <c:v>#N/A</c:v>
                </c:pt>
                <c:pt idx="1458">
                  <c:v>#N/A</c:v>
                </c:pt>
                <c:pt idx="1459">
                  <c:v>#N/A</c:v>
                </c:pt>
                <c:pt idx="1460">
                  <c:v>#N/A</c:v>
                </c:pt>
                <c:pt idx="1461">
                  <c:v>#N/A</c:v>
                </c:pt>
                <c:pt idx="1462">
                  <c:v>#N/A</c:v>
                </c:pt>
                <c:pt idx="1463">
                  <c:v>#N/A</c:v>
                </c:pt>
                <c:pt idx="1464">
                  <c:v>#N/A</c:v>
                </c:pt>
                <c:pt idx="1465">
                  <c:v>#N/A</c:v>
                </c:pt>
                <c:pt idx="1466">
                  <c:v>#N/A</c:v>
                </c:pt>
                <c:pt idx="1467">
                  <c:v>#N/A</c:v>
                </c:pt>
                <c:pt idx="1468">
                  <c:v>#N/A</c:v>
                </c:pt>
                <c:pt idx="1469">
                  <c:v>#N/A</c:v>
                </c:pt>
                <c:pt idx="1470">
                  <c:v>#N/A</c:v>
                </c:pt>
                <c:pt idx="1471">
                  <c:v>#N/A</c:v>
                </c:pt>
                <c:pt idx="1472">
                  <c:v>#N/A</c:v>
                </c:pt>
                <c:pt idx="1473">
                  <c:v>#N/A</c:v>
                </c:pt>
                <c:pt idx="1474">
                  <c:v>#N/A</c:v>
                </c:pt>
                <c:pt idx="1475">
                  <c:v>#N/A</c:v>
                </c:pt>
                <c:pt idx="1476">
                  <c:v>#N/A</c:v>
                </c:pt>
                <c:pt idx="1477">
                  <c:v>#N/A</c:v>
                </c:pt>
                <c:pt idx="1478">
                  <c:v>#N/A</c:v>
                </c:pt>
                <c:pt idx="1479">
                  <c:v>#N/A</c:v>
                </c:pt>
                <c:pt idx="1480">
                  <c:v>#N/A</c:v>
                </c:pt>
                <c:pt idx="1481">
                  <c:v>#N/A</c:v>
                </c:pt>
                <c:pt idx="1482">
                  <c:v>#N/A</c:v>
                </c:pt>
                <c:pt idx="1483">
                  <c:v>#N/A</c:v>
                </c:pt>
                <c:pt idx="1484">
                  <c:v>#N/A</c:v>
                </c:pt>
                <c:pt idx="1485">
                  <c:v>#N/A</c:v>
                </c:pt>
                <c:pt idx="1486">
                  <c:v>#N/A</c:v>
                </c:pt>
                <c:pt idx="1487">
                  <c:v>#N/A</c:v>
                </c:pt>
                <c:pt idx="1488">
                  <c:v>#N/A</c:v>
                </c:pt>
                <c:pt idx="1489">
                  <c:v>#N/A</c:v>
                </c:pt>
                <c:pt idx="1490">
                  <c:v>#N/A</c:v>
                </c:pt>
                <c:pt idx="1491">
                  <c:v>#N/A</c:v>
                </c:pt>
                <c:pt idx="1492">
                  <c:v>#N/A</c:v>
                </c:pt>
                <c:pt idx="1493">
                  <c:v>#N/A</c:v>
                </c:pt>
                <c:pt idx="1494">
                  <c:v>#N/A</c:v>
                </c:pt>
                <c:pt idx="1495">
                  <c:v>#N/A</c:v>
                </c:pt>
                <c:pt idx="1496">
                  <c:v>#N/A</c:v>
                </c:pt>
                <c:pt idx="1497">
                  <c:v>#N/A</c:v>
                </c:pt>
                <c:pt idx="1498">
                  <c:v>#N/A</c:v>
                </c:pt>
                <c:pt idx="1499">
                  <c:v>#N/A</c:v>
                </c:pt>
                <c:pt idx="1500">
                  <c:v>#N/A</c:v>
                </c:pt>
                <c:pt idx="1501">
                  <c:v>#N/A</c:v>
                </c:pt>
                <c:pt idx="1502">
                  <c:v>#N/A</c:v>
                </c:pt>
                <c:pt idx="1503">
                  <c:v>#N/A</c:v>
                </c:pt>
                <c:pt idx="1504">
                  <c:v>#N/A</c:v>
                </c:pt>
                <c:pt idx="1505">
                  <c:v>#N/A</c:v>
                </c:pt>
                <c:pt idx="1506">
                  <c:v>#N/A</c:v>
                </c:pt>
                <c:pt idx="1507">
                  <c:v>#N/A</c:v>
                </c:pt>
                <c:pt idx="1508">
                  <c:v>#N/A</c:v>
                </c:pt>
                <c:pt idx="1509">
                  <c:v>#N/A</c:v>
                </c:pt>
                <c:pt idx="1510">
                  <c:v>#N/A</c:v>
                </c:pt>
                <c:pt idx="1511">
                  <c:v>#N/A</c:v>
                </c:pt>
                <c:pt idx="1512">
                  <c:v>#N/A</c:v>
                </c:pt>
                <c:pt idx="1513">
                  <c:v>#N/A</c:v>
                </c:pt>
                <c:pt idx="1514">
                  <c:v>#N/A</c:v>
                </c:pt>
                <c:pt idx="1515">
                  <c:v>#N/A</c:v>
                </c:pt>
                <c:pt idx="1516">
                  <c:v>#N/A</c:v>
                </c:pt>
                <c:pt idx="1517">
                  <c:v>#N/A</c:v>
                </c:pt>
                <c:pt idx="1518">
                  <c:v>#N/A</c:v>
                </c:pt>
                <c:pt idx="1519">
                  <c:v>#N/A</c:v>
                </c:pt>
                <c:pt idx="1520">
                  <c:v>#N/A</c:v>
                </c:pt>
                <c:pt idx="1521">
                  <c:v>#N/A</c:v>
                </c:pt>
                <c:pt idx="1522">
                  <c:v>#N/A</c:v>
                </c:pt>
                <c:pt idx="1523">
                  <c:v>#N/A</c:v>
                </c:pt>
                <c:pt idx="1524">
                  <c:v>#N/A</c:v>
                </c:pt>
                <c:pt idx="1525">
                  <c:v>#N/A</c:v>
                </c:pt>
                <c:pt idx="1526">
                  <c:v>#N/A</c:v>
                </c:pt>
                <c:pt idx="1527">
                  <c:v>#N/A</c:v>
                </c:pt>
                <c:pt idx="1528">
                  <c:v>#N/A</c:v>
                </c:pt>
                <c:pt idx="1529">
                  <c:v>#N/A</c:v>
                </c:pt>
                <c:pt idx="1530">
                  <c:v>#N/A</c:v>
                </c:pt>
                <c:pt idx="1531">
                  <c:v>#N/A</c:v>
                </c:pt>
                <c:pt idx="1532">
                  <c:v>#N/A</c:v>
                </c:pt>
                <c:pt idx="1533">
                  <c:v>#N/A</c:v>
                </c:pt>
                <c:pt idx="1534">
                  <c:v>#N/A</c:v>
                </c:pt>
                <c:pt idx="1535">
                  <c:v>#N/A</c:v>
                </c:pt>
                <c:pt idx="1536">
                  <c:v>#N/A</c:v>
                </c:pt>
                <c:pt idx="1537">
                  <c:v>#N/A</c:v>
                </c:pt>
                <c:pt idx="1538">
                  <c:v>#N/A</c:v>
                </c:pt>
                <c:pt idx="1539">
                  <c:v>#N/A</c:v>
                </c:pt>
                <c:pt idx="1540">
                  <c:v>#N/A</c:v>
                </c:pt>
                <c:pt idx="1541">
                  <c:v>#N/A</c:v>
                </c:pt>
                <c:pt idx="1542">
                  <c:v>#N/A</c:v>
                </c:pt>
                <c:pt idx="1543">
                  <c:v>#N/A</c:v>
                </c:pt>
                <c:pt idx="1544">
                  <c:v>#N/A</c:v>
                </c:pt>
                <c:pt idx="1545">
                  <c:v>#N/A</c:v>
                </c:pt>
                <c:pt idx="1546">
                  <c:v>#N/A</c:v>
                </c:pt>
                <c:pt idx="1547">
                  <c:v>#N/A</c:v>
                </c:pt>
                <c:pt idx="1548">
                  <c:v>#N/A</c:v>
                </c:pt>
                <c:pt idx="1549">
                  <c:v>#N/A</c:v>
                </c:pt>
                <c:pt idx="1550">
                  <c:v>#N/A</c:v>
                </c:pt>
                <c:pt idx="1551">
                  <c:v>#N/A</c:v>
                </c:pt>
                <c:pt idx="1552">
                  <c:v>#N/A</c:v>
                </c:pt>
                <c:pt idx="1553">
                  <c:v>#N/A</c:v>
                </c:pt>
                <c:pt idx="1554">
                  <c:v>#N/A</c:v>
                </c:pt>
                <c:pt idx="1555">
                  <c:v>#N/A</c:v>
                </c:pt>
                <c:pt idx="1556">
                  <c:v>#N/A</c:v>
                </c:pt>
                <c:pt idx="1557">
                  <c:v>#N/A</c:v>
                </c:pt>
                <c:pt idx="1558">
                  <c:v>#N/A</c:v>
                </c:pt>
                <c:pt idx="1559">
                  <c:v>#N/A</c:v>
                </c:pt>
                <c:pt idx="1560">
                  <c:v>#N/A</c:v>
                </c:pt>
                <c:pt idx="1561">
                  <c:v>#N/A</c:v>
                </c:pt>
                <c:pt idx="1562">
                  <c:v>#N/A</c:v>
                </c:pt>
                <c:pt idx="1563">
                  <c:v>#N/A</c:v>
                </c:pt>
                <c:pt idx="1564">
                  <c:v>#N/A</c:v>
                </c:pt>
                <c:pt idx="1565">
                  <c:v>#N/A</c:v>
                </c:pt>
                <c:pt idx="1566">
                  <c:v>#N/A</c:v>
                </c:pt>
                <c:pt idx="1567">
                  <c:v>#N/A</c:v>
                </c:pt>
                <c:pt idx="1568">
                  <c:v>#N/A</c:v>
                </c:pt>
                <c:pt idx="1569">
                  <c:v>#N/A</c:v>
                </c:pt>
                <c:pt idx="1570">
                  <c:v>#N/A</c:v>
                </c:pt>
                <c:pt idx="1571">
                  <c:v>#N/A</c:v>
                </c:pt>
                <c:pt idx="1572">
                  <c:v>#N/A</c:v>
                </c:pt>
                <c:pt idx="1573">
                  <c:v>#N/A</c:v>
                </c:pt>
                <c:pt idx="1574">
                  <c:v>#N/A</c:v>
                </c:pt>
                <c:pt idx="1575">
                  <c:v>#N/A</c:v>
                </c:pt>
                <c:pt idx="1576">
                  <c:v>#N/A</c:v>
                </c:pt>
                <c:pt idx="1577">
                  <c:v>#N/A</c:v>
                </c:pt>
                <c:pt idx="1578">
                  <c:v>#N/A</c:v>
                </c:pt>
                <c:pt idx="1579">
                  <c:v>#N/A</c:v>
                </c:pt>
                <c:pt idx="1580">
                  <c:v>#N/A</c:v>
                </c:pt>
                <c:pt idx="1581">
                  <c:v>#N/A</c:v>
                </c:pt>
                <c:pt idx="1582">
                  <c:v>#N/A</c:v>
                </c:pt>
                <c:pt idx="1583">
                  <c:v>#N/A</c:v>
                </c:pt>
                <c:pt idx="1584">
                  <c:v>#N/A</c:v>
                </c:pt>
                <c:pt idx="1585">
                  <c:v>#N/A</c:v>
                </c:pt>
                <c:pt idx="1586">
                  <c:v>#N/A</c:v>
                </c:pt>
                <c:pt idx="1587">
                  <c:v>#N/A</c:v>
                </c:pt>
                <c:pt idx="1588">
                  <c:v>#N/A</c:v>
                </c:pt>
                <c:pt idx="1589">
                  <c:v>#N/A</c:v>
                </c:pt>
                <c:pt idx="1590">
                  <c:v>#N/A</c:v>
                </c:pt>
                <c:pt idx="1591">
                  <c:v>#N/A</c:v>
                </c:pt>
                <c:pt idx="1592">
                  <c:v>#N/A</c:v>
                </c:pt>
                <c:pt idx="1593">
                  <c:v>#N/A</c:v>
                </c:pt>
                <c:pt idx="1594">
                  <c:v>#N/A</c:v>
                </c:pt>
                <c:pt idx="1595">
                  <c:v>#N/A</c:v>
                </c:pt>
                <c:pt idx="1596">
                  <c:v>#N/A</c:v>
                </c:pt>
                <c:pt idx="1597">
                  <c:v>#N/A</c:v>
                </c:pt>
                <c:pt idx="1598">
                  <c:v>#N/A</c:v>
                </c:pt>
                <c:pt idx="1599">
                  <c:v>#N/A</c:v>
                </c:pt>
                <c:pt idx="1600">
                  <c:v>#N/A</c:v>
                </c:pt>
                <c:pt idx="1601">
                  <c:v>#N/A</c:v>
                </c:pt>
                <c:pt idx="1602">
                  <c:v>#N/A</c:v>
                </c:pt>
                <c:pt idx="1603">
                  <c:v>#N/A</c:v>
                </c:pt>
                <c:pt idx="1604">
                  <c:v>#N/A</c:v>
                </c:pt>
                <c:pt idx="1605">
                  <c:v>#N/A</c:v>
                </c:pt>
                <c:pt idx="1606">
                  <c:v>#N/A</c:v>
                </c:pt>
                <c:pt idx="1607">
                  <c:v>#N/A</c:v>
                </c:pt>
                <c:pt idx="1608">
                  <c:v>#N/A</c:v>
                </c:pt>
                <c:pt idx="1609">
                  <c:v>#N/A</c:v>
                </c:pt>
                <c:pt idx="1610">
                  <c:v>#N/A</c:v>
                </c:pt>
                <c:pt idx="1611">
                  <c:v>#N/A</c:v>
                </c:pt>
                <c:pt idx="1612">
                  <c:v>#N/A</c:v>
                </c:pt>
                <c:pt idx="1613">
                  <c:v>#N/A</c:v>
                </c:pt>
                <c:pt idx="1614">
                  <c:v>#N/A</c:v>
                </c:pt>
                <c:pt idx="1615">
                  <c:v>#N/A</c:v>
                </c:pt>
                <c:pt idx="1616">
                  <c:v>#N/A</c:v>
                </c:pt>
                <c:pt idx="1617">
                  <c:v>#N/A</c:v>
                </c:pt>
                <c:pt idx="1618">
                  <c:v>#N/A</c:v>
                </c:pt>
                <c:pt idx="1619">
                  <c:v>#N/A</c:v>
                </c:pt>
                <c:pt idx="1620">
                  <c:v>#N/A</c:v>
                </c:pt>
                <c:pt idx="1621">
                  <c:v>#N/A</c:v>
                </c:pt>
                <c:pt idx="1622">
                  <c:v>#N/A</c:v>
                </c:pt>
                <c:pt idx="1623">
                  <c:v>#N/A</c:v>
                </c:pt>
                <c:pt idx="1624">
                  <c:v>#N/A</c:v>
                </c:pt>
                <c:pt idx="1625">
                  <c:v>#N/A</c:v>
                </c:pt>
                <c:pt idx="1626">
                  <c:v>#N/A</c:v>
                </c:pt>
                <c:pt idx="1627">
                  <c:v>#N/A</c:v>
                </c:pt>
                <c:pt idx="1628">
                  <c:v>#N/A</c:v>
                </c:pt>
                <c:pt idx="1629">
                  <c:v>#N/A</c:v>
                </c:pt>
                <c:pt idx="1630">
                  <c:v>#N/A</c:v>
                </c:pt>
                <c:pt idx="1631">
                  <c:v>#N/A</c:v>
                </c:pt>
                <c:pt idx="1632">
                  <c:v>#N/A</c:v>
                </c:pt>
                <c:pt idx="1633">
                  <c:v>#N/A</c:v>
                </c:pt>
                <c:pt idx="1634">
                  <c:v>#N/A</c:v>
                </c:pt>
                <c:pt idx="1635">
                  <c:v>#N/A</c:v>
                </c:pt>
                <c:pt idx="1636">
                  <c:v>#N/A</c:v>
                </c:pt>
                <c:pt idx="1637">
                  <c:v>#N/A</c:v>
                </c:pt>
                <c:pt idx="1638">
                  <c:v>#N/A</c:v>
                </c:pt>
                <c:pt idx="1639">
                  <c:v>#N/A</c:v>
                </c:pt>
                <c:pt idx="1640">
                  <c:v>#N/A</c:v>
                </c:pt>
                <c:pt idx="1641">
                  <c:v>#N/A</c:v>
                </c:pt>
                <c:pt idx="1642">
                  <c:v>#N/A</c:v>
                </c:pt>
                <c:pt idx="1643">
                  <c:v>#N/A</c:v>
                </c:pt>
                <c:pt idx="1644">
                  <c:v>#N/A</c:v>
                </c:pt>
                <c:pt idx="1645">
                  <c:v>#N/A</c:v>
                </c:pt>
                <c:pt idx="1646">
                  <c:v>#N/A</c:v>
                </c:pt>
                <c:pt idx="1647">
                  <c:v>#N/A</c:v>
                </c:pt>
                <c:pt idx="1648">
                  <c:v>#N/A</c:v>
                </c:pt>
                <c:pt idx="1649">
                  <c:v>#N/A</c:v>
                </c:pt>
                <c:pt idx="1650">
                  <c:v>#N/A</c:v>
                </c:pt>
                <c:pt idx="1651">
                  <c:v>#N/A</c:v>
                </c:pt>
                <c:pt idx="1652">
                  <c:v>#N/A</c:v>
                </c:pt>
                <c:pt idx="1653">
                  <c:v>#N/A</c:v>
                </c:pt>
                <c:pt idx="1654">
                  <c:v>#N/A</c:v>
                </c:pt>
                <c:pt idx="1655">
                  <c:v>#N/A</c:v>
                </c:pt>
                <c:pt idx="1656">
                  <c:v>#N/A</c:v>
                </c:pt>
                <c:pt idx="1657">
                  <c:v>#N/A</c:v>
                </c:pt>
                <c:pt idx="1658">
                  <c:v>#N/A</c:v>
                </c:pt>
                <c:pt idx="1659">
                  <c:v>#N/A</c:v>
                </c:pt>
                <c:pt idx="1660">
                  <c:v>#N/A</c:v>
                </c:pt>
                <c:pt idx="1661">
                  <c:v>#N/A</c:v>
                </c:pt>
                <c:pt idx="1662">
                  <c:v>#N/A</c:v>
                </c:pt>
                <c:pt idx="1663">
                  <c:v>#N/A</c:v>
                </c:pt>
                <c:pt idx="1664">
                  <c:v>#N/A</c:v>
                </c:pt>
                <c:pt idx="1665">
                  <c:v>#N/A</c:v>
                </c:pt>
                <c:pt idx="1666">
                  <c:v>#N/A</c:v>
                </c:pt>
                <c:pt idx="1667">
                  <c:v>#N/A</c:v>
                </c:pt>
                <c:pt idx="1668">
                  <c:v>#N/A</c:v>
                </c:pt>
                <c:pt idx="1669">
                  <c:v>#N/A</c:v>
                </c:pt>
                <c:pt idx="1670">
                  <c:v>#N/A</c:v>
                </c:pt>
                <c:pt idx="1671">
                  <c:v>#N/A</c:v>
                </c:pt>
                <c:pt idx="1672">
                  <c:v>#N/A</c:v>
                </c:pt>
                <c:pt idx="1673">
                  <c:v>#N/A</c:v>
                </c:pt>
                <c:pt idx="1674">
                  <c:v>#N/A</c:v>
                </c:pt>
                <c:pt idx="1675">
                  <c:v>#N/A</c:v>
                </c:pt>
                <c:pt idx="1676">
                  <c:v>#N/A</c:v>
                </c:pt>
                <c:pt idx="1677">
                  <c:v>#N/A</c:v>
                </c:pt>
                <c:pt idx="1678">
                  <c:v>#N/A</c:v>
                </c:pt>
                <c:pt idx="1679">
                  <c:v>#N/A</c:v>
                </c:pt>
                <c:pt idx="1680">
                  <c:v>#N/A</c:v>
                </c:pt>
                <c:pt idx="1681">
                  <c:v>#N/A</c:v>
                </c:pt>
                <c:pt idx="1682">
                  <c:v>#N/A</c:v>
                </c:pt>
                <c:pt idx="1683">
                  <c:v>#N/A</c:v>
                </c:pt>
                <c:pt idx="1684">
                  <c:v>#N/A</c:v>
                </c:pt>
                <c:pt idx="1685">
                  <c:v>#N/A</c:v>
                </c:pt>
                <c:pt idx="1686">
                  <c:v>#N/A</c:v>
                </c:pt>
                <c:pt idx="1687">
                  <c:v>#N/A</c:v>
                </c:pt>
                <c:pt idx="1688">
                  <c:v>#N/A</c:v>
                </c:pt>
                <c:pt idx="1689">
                  <c:v>#N/A</c:v>
                </c:pt>
                <c:pt idx="1690">
                  <c:v>#N/A</c:v>
                </c:pt>
                <c:pt idx="1691">
                  <c:v>#N/A</c:v>
                </c:pt>
                <c:pt idx="1692">
                  <c:v>#N/A</c:v>
                </c:pt>
                <c:pt idx="1693">
                  <c:v>#N/A</c:v>
                </c:pt>
                <c:pt idx="1694">
                  <c:v>#N/A</c:v>
                </c:pt>
                <c:pt idx="1695">
                  <c:v>#N/A</c:v>
                </c:pt>
                <c:pt idx="1696">
                  <c:v>#N/A</c:v>
                </c:pt>
                <c:pt idx="1697">
                  <c:v>#N/A</c:v>
                </c:pt>
                <c:pt idx="1698">
                  <c:v>#N/A</c:v>
                </c:pt>
                <c:pt idx="1699">
                  <c:v>#N/A</c:v>
                </c:pt>
                <c:pt idx="1700">
                  <c:v>#N/A</c:v>
                </c:pt>
                <c:pt idx="1701">
                  <c:v>#N/A</c:v>
                </c:pt>
                <c:pt idx="1702">
                  <c:v>#N/A</c:v>
                </c:pt>
                <c:pt idx="1703">
                  <c:v>#N/A</c:v>
                </c:pt>
                <c:pt idx="1704">
                  <c:v>#N/A</c:v>
                </c:pt>
                <c:pt idx="1705">
                  <c:v>#N/A</c:v>
                </c:pt>
                <c:pt idx="1706">
                  <c:v>#N/A</c:v>
                </c:pt>
                <c:pt idx="1707">
                  <c:v>#N/A</c:v>
                </c:pt>
                <c:pt idx="1708">
                  <c:v>#N/A</c:v>
                </c:pt>
                <c:pt idx="1709">
                  <c:v>#N/A</c:v>
                </c:pt>
                <c:pt idx="1710">
                  <c:v>#N/A</c:v>
                </c:pt>
                <c:pt idx="1711">
                  <c:v>#N/A</c:v>
                </c:pt>
                <c:pt idx="1712">
                  <c:v>#N/A</c:v>
                </c:pt>
                <c:pt idx="1713">
                  <c:v>#N/A</c:v>
                </c:pt>
                <c:pt idx="1714">
                  <c:v>#N/A</c:v>
                </c:pt>
                <c:pt idx="1715">
                  <c:v>#N/A</c:v>
                </c:pt>
                <c:pt idx="1716">
                  <c:v>#N/A</c:v>
                </c:pt>
                <c:pt idx="1717">
                  <c:v>#N/A</c:v>
                </c:pt>
                <c:pt idx="1718">
                  <c:v>#N/A</c:v>
                </c:pt>
                <c:pt idx="1719">
                  <c:v>#N/A</c:v>
                </c:pt>
                <c:pt idx="1720">
                  <c:v>#N/A</c:v>
                </c:pt>
                <c:pt idx="1721">
                  <c:v>#N/A</c:v>
                </c:pt>
                <c:pt idx="1722">
                  <c:v>#N/A</c:v>
                </c:pt>
                <c:pt idx="1723">
                  <c:v>#N/A</c:v>
                </c:pt>
                <c:pt idx="1724">
                  <c:v>#N/A</c:v>
                </c:pt>
                <c:pt idx="1725">
                  <c:v>#N/A</c:v>
                </c:pt>
                <c:pt idx="1726">
                  <c:v>#N/A</c:v>
                </c:pt>
                <c:pt idx="1727">
                  <c:v>#N/A</c:v>
                </c:pt>
                <c:pt idx="1728">
                  <c:v>#N/A</c:v>
                </c:pt>
                <c:pt idx="1729">
                  <c:v>#N/A</c:v>
                </c:pt>
                <c:pt idx="1730">
                  <c:v>#N/A</c:v>
                </c:pt>
                <c:pt idx="1731">
                  <c:v>#N/A</c:v>
                </c:pt>
                <c:pt idx="1732">
                  <c:v>#N/A</c:v>
                </c:pt>
                <c:pt idx="1733">
                  <c:v>#N/A</c:v>
                </c:pt>
                <c:pt idx="1734">
                  <c:v>#N/A</c:v>
                </c:pt>
                <c:pt idx="1735">
                  <c:v>#N/A</c:v>
                </c:pt>
                <c:pt idx="1736">
                  <c:v>#N/A</c:v>
                </c:pt>
                <c:pt idx="1737">
                  <c:v>#N/A</c:v>
                </c:pt>
                <c:pt idx="1738">
                  <c:v>#N/A</c:v>
                </c:pt>
                <c:pt idx="1739">
                  <c:v>#N/A</c:v>
                </c:pt>
                <c:pt idx="1740">
                  <c:v>#N/A</c:v>
                </c:pt>
                <c:pt idx="1741">
                  <c:v>#N/A</c:v>
                </c:pt>
                <c:pt idx="1742">
                  <c:v>#N/A</c:v>
                </c:pt>
                <c:pt idx="1743">
                  <c:v>#N/A</c:v>
                </c:pt>
                <c:pt idx="1744">
                  <c:v>#N/A</c:v>
                </c:pt>
                <c:pt idx="1745">
                  <c:v>#N/A</c:v>
                </c:pt>
                <c:pt idx="1746">
                  <c:v>#N/A</c:v>
                </c:pt>
                <c:pt idx="1747">
                  <c:v>#N/A</c:v>
                </c:pt>
                <c:pt idx="1748">
                  <c:v>#N/A</c:v>
                </c:pt>
                <c:pt idx="1749">
                  <c:v>#N/A</c:v>
                </c:pt>
                <c:pt idx="1750">
                  <c:v>#N/A</c:v>
                </c:pt>
                <c:pt idx="1751">
                  <c:v>#N/A</c:v>
                </c:pt>
                <c:pt idx="1752">
                  <c:v>#N/A</c:v>
                </c:pt>
                <c:pt idx="1753">
                  <c:v>#N/A</c:v>
                </c:pt>
                <c:pt idx="1754">
                  <c:v>#N/A</c:v>
                </c:pt>
                <c:pt idx="1755">
                  <c:v>#N/A</c:v>
                </c:pt>
                <c:pt idx="1756">
                  <c:v>#N/A</c:v>
                </c:pt>
                <c:pt idx="1757">
                  <c:v>#N/A</c:v>
                </c:pt>
                <c:pt idx="1758">
                  <c:v>#N/A</c:v>
                </c:pt>
                <c:pt idx="1759">
                  <c:v>#N/A</c:v>
                </c:pt>
                <c:pt idx="1760">
                  <c:v>#N/A</c:v>
                </c:pt>
                <c:pt idx="1761">
                  <c:v>#N/A</c:v>
                </c:pt>
                <c:pt idx="1762">
                  <c:v>#N/A</c:v>
                </c:pt>
                <c:pt idx="1763">
                  <c:v>#N/A</c:v>
                </c:pt>
                <c:pt idx="1764">
                  <c:v>#N/A</c:v>
                </c:pt>
                <c:pt idx="1765">
                  <c:v>#N/A</c:v>
                </c:pt>
                <c:pt idx="1766">
                  <c:v>#N/A</c:v>
                </c:pt>
                <c:pt idx="1767">
                  <c:v>#N/A</c:v>
                </c:pt>
                <c:pt idx="1768">
                  <c:v>#N/A</c:v>
                </c:pt>
                <c:pt idx="1769">
                  <c:v>#N/A</c:v>
                </c:pt>
                <c:pt idx="1770">
                  <c:v>#N/A</c:v>
                </c:pt>
                <c:pt idx="1771">
                  <c:v>#N/A</c:v>
                </c:pt>
                <c:pt idx="1772">
                  <c:v>#N/A</c:v>
                </c:pt>
                <c:pt idx="1773">
                  <c:v>#N/A</c:v>
                </c:pt>
                <c:pt idx="1774">
                  <c:v>#N/A</c:v>
                </c:pt>
                <c:pt idx="1775">
                  <c:v>#N/A</c:v>
                </c:pt>
                <c:pt idx="1776">
                  <c:v>#N/A</c:v>
                </c:pt>
                <c:pt idx="1777">
                  <c:v>#N/A</c:v>
                </c:pt>
                <c:pt idx="1778">
                  <c:v>#N/A</c:v>
                </c:pt>
                <c:pt idx="1779">
                  <c:v>#N/A</c:v>
                </c:pt>
                <c:pt idx="1780">
                  <c:v>#N/A</c:v>
                </c:pt>
                <c:pt idx="1781">
                  <c:v>#N/A</c:v>
                </c:pt>
                <c:pt idx="1782">
                  <c:v>#N/A</c:v>
                </c:pt>
                <c:pt idx="1783">
                  <c:v>#N/A</c:v>
                </c:pt>
                <c:pt idx="1784">
                  <c:v>#N/A</c:v>
                </c:pt>
                <c:pt idx="1785">
                  <c:v>#N/A</c:v>
                </c:pt>
                <c:pt idx="1786">
                  <c:v>#N/A</c:v>
                </c:pt>
                <c:pt idx="1787">
                  <c:v>#N/A</c:v>
                </c:pt>
                <c:pt idx="1788">
                  <c:v>#N/A</c:v>
                </c:pt>
                <c:pt idx="1789">
                  <c:v>#N/A</c:v>
                </c:pt>
                <c:pt idx="1790">
                  <c:v>#N/A</c:v>
                </c:pt>
                <c:pt idx="1791">
                  <c:v>#N/A</c:v>
                </c:pt>
                <c:pt idx="1792">
                  <c:v>#N/A</c:v>
                </c:pt>
                <c:pt idx="1793">
                  <c:v>#N/A</c:v>
                </c:pt>
                <c:pt idx="1794">
                  <c:v>#N/A</c:v>
                </c:pt>
                <c:pt idx="1795">
                  <c:v>#N/A</c:v>
                </c:pt>
                <c:pt idx="1796">
                  <c:v>#N/A</c:v>
                </c:pt>
                <c:pt idx="1797">
                  <c:v>#N/A</c:v>
                </c:pt>
                <c:pt idx="1798">
                  <c:v>#N/A</c:v>
                </c:pt>
                <c:pt idx="1799">
                  <c:v>#N/A</c:v>
                </c:pt>
                <c:pt idx="1800">
                  <c:v>#N/A</c:v>
                </c:pt>
                <c:pt idx="1801">
                  <c:v>#N/A</c:v>
                </c:pt>
                <c:pt idx="1802">
                  <c:v>#N/A</c:v>
                </c:pt>
                <c:pt idx="1803">
                  <c:v>#N/A</c:v>
                </c:pt>
                <c:pt idx="1804">
                  <c:v>#N/A</c:v>
                </c:pt>
                <c:pt idx="1805">
                  <c:v>#N/A</c:v>
                </c:pt>
                <c:pt idx="1806">
                  <c:v>#N/A</c:v>
                </c:pt>
                <c:pt idx="1807">
                  <c:v>#N/A</c:v>
                </c:pt>
                <c:pt idx="1808">
                  <c:v>#N/A</c:v>
                </c:pt>
                <c:pt idx="1809">
                  <c:v>#N/A</c:v>
                </c:pt>
                <c:pt idx="1810">
                  <c:v>#N/A</c:v>
                </c:pt>
                <c:pt idx="1811">
                  <c:v>#N/A</c:v>
                </c:pt>
                <c:pt idx="1812">
                  <c:v>#N/A</c:v>
                </c:pt>
                <c:pt idx="1813">
                  <c:v>#N/A</c:v>
                </c:pt>
                <c:pt idx="1814">
                  <c:v>#N/A</c:v>
                </c:pt>
                <c:pt idx="1815">
                  <c:v>#N/A</c:v>
                </c:pt>
                <c:pt idx="1816">
                  <c:v>#N/A</c:v>
                </c:pt>
                <c:pt idx="1817">
                  <c:v>#N/A</c:v>
                </c:pt>
                <c:pt idx="1818">
                  <c:v>#N/A</c:v>
                </c:pt>
                <c:pt idx="1819">
                  <c:v>#N/A</c:v>
                </c:pt>
                <c:pt idx="1820">
                  <c:v>#N/A</c:v>
                </c:pt>
                <c:pt idx="1821">
                  <c:v>#N/A</c:v>
                </c:pt>
                <c:pt idx="1822">
                  <c:v>#N/A</c:v>
                </c:pt>
                <c:pt idx="1823">
                  <c:v>#N/A</c:v>
                </c:pt>
                <c:pt idx="1824">
                  <c:v>#N/A</c:v>
                </c:pt>
                <c:pt idx="1825">
                  <c:v>#N/A</c:v>
                </c:pt>
                <c:pt idx="1826">
                  <c:v>#N/A</c:v>
                </c:pt>
                <c:pt idx="1827">
                  <c:v>#N/A</c:v>
                </c:pt>
                <c:pt idx="1828">
                  <c:v>#N/A</c:v>
                </c:pt>
                <c:pt idx="1829">
                  <c:v>#N/A</c:v>
                </c:pt>
                <c:pt idx="1830">
                  <c:v>#N/A</c:v>
                </c:pt>
                <c:pt idx="1831">
                  <c:v>#N/A</c:v>
                </c:pt>
                <c:pt idx="1832">
                  <c:v>#N/A</c:v>
                </c:pt>
                <c:pt idx="1833">
                  <c:v>#N/A</c:v>
                </c:pt>
                <c:pt idx="1834">
                  <c:v>#N/A</c:v>
                </c:pt>
                <c:pt idx="1835">
                  <c:v>#N/A</c:v>
                </c:pt>
                <c:pt idx="1836">
                  <c:v>#N/A</c:v>
                </c:pt>
                <c:pt idx="1837">
                  <c:v>#N/A</c:v>
                </c:pt>
                <c:pt idx="1838">
                  <c:v>#N/A</c:v>
                </c:pt>
                <c:pt idx="1839">
                  <c:v>#N/A</c:v>
                </c:pt>
                <c:pt idx="1840">
                  <c:v>#N/A</c:v>
                </c:pt>
                <c:pt idx="1841">
                  <c:v>#N/A</c:v>
                </c:pt>
                <c:pt idx="1842">
                  <c:v>#N/A</c:v>
                </c:pt>
                <c:pt idx="1843">
                  <c:v>#N/A</c:v>
                </c:pt>
                <c:pt idx="1844">
                  <c:v>#N/A</c:v>
                </c:pt>
                <c:pt idx="1845">
                  <c:v>#N/A</c:v>
                </c:pt>
                <c:pt idx="1846">
                  <c:v>#N/A</c:v>
                </c:pt>
                <c:pt idx="1847">
                  <c:v>#N/A</c:v>
                </c:pt>
                <c:pt idx="1848">
                  <c:v>#N/A</c:v>
                </c:pt>
                <c:pt idx="1849">
                  <c:v>#N/A</c:v>
                </c:pt>
                <c:pt idx="1850">
                  <c:v>#N/A</c:v>
                </c:pt>
                <c:pt idx="1851">
                  <c:v>#N/A</c:v>
                </c:pt>
                <c:pt idx="1852">
                  <c:v>#N/A</c:v>
                </c:pt>
                <c:pt idx="1853">
                  <c:v>#N/A</c:v>
                </c:pt>
                <c:pt idx="1854">
                  <c:v>#N/A</c:v>
                </c:pt>
                <c:pt idx="1855">
                  <c:v>#N/A</c:v>
                </c:pt>
                <c:pt idx="1856">
                  <c:v>#N/A</c:v>
                </c:pt>
                <c:pt idx="1857">
                  <c:v>#N/A</c:v>
                </c:pt>
                <c:pt idx="1858">
                  <c:v>#N/A</c:v>
                </c:pt>
                <c:pt idx="1859">
                  <c:v>#N/A</c:v>
                </c:pt>
                <c:pt idx="1860">
                  <c:v>#N/A</c:v>
                </c:pt>
                <c:pt idx="1861">
                  <c:v>#N/A</c:v>
                </c:pt>
                <c:pt idx="1862">
                  <c:v>#N/A</c:v>
                </c:pt>
                <c:pt idx="1863">
                  <c:v>#N/A</c:v>
                </c:pt>
                <c:pt idx="1864">
                  <c:v>#N/A</c:v>
                </c:pt>
                <c:pt idx="1865">
                  <c:v>#N/A</c:v>
                </c:pt>
                <c:pt idx="1866">
                  <c:v>#N/A</c:v>
                </c:pt>
                <c:pt idx="1867">
                  <c:v>#N/A</c:v>
                </c:pt>
                <c:pt idx="1868">
                  <c:v>#N/A</c:v>
                </c:pt>
                <c:pt idx="1869">
                  <c:v>#N/A</c:v>
                </c:pt>
                <c:pt idx="1870">
                  <c:v>#N/A</c:v>
                </c:pt>
                <c:pt idx="1871">
                  <c:v>#N/A</c:v>
                </c:pt>
                <c:pt idx="1872">
                  <c:v>#N/A</c:v>
                </c:pt>
                <c:pt idx="1873">
                  <c:v>#N/A</c:v>
                </c:pt>
                <c:pt idx="1874">
                  <c:v>#N/A</c:v>
                </c:pt>
                <c:pt idx="1875">
                  <c:v>#N/A</c:v>
                </c:pt>
                <c:pt idx="1876">
                  <c:v>#N/A</c:v>
                </c:pt>
                <c:pt idx="1877">
                  <c:v>#N/A</c:v>
                </c:pt>
                <c:pt idx="1878">
                  <c:v>#N/A</c:v>
                </c:pt>
                <c:pt idx="1879">
                  <c:v>#N/A</c:v>
                </c:pt>
                <c:pt idx="1880">
                  <c:v>#N/A</c:v>
                </c:pt>
                <c:pt idx="1881">
                  <c:v>#N/A</c:v>
                </c:pt>
                <c:pt idx="1882">
                  <c:v>#N/A</c:v>
                </c:pt>
                <c:pt idx="1883">
                  <c:v>#N/A</c:v>
                </c:pt>
                <c:pt idx="1884">
                  <c:v>#N/A</c:v>
                </c:pt>
                <c:pt idx="1885">
                  <c:v>#N/A</c:v>
                </c:pt>
                <c:pt idx="1886">
                  <c:v>#N/A</c:v>
                </c:pt>
                <c:pt idx="1887">
                  <c:v>#N/A</c:v>
                </c:pt>
                <c:pt idx="1888">
                  <c:v>#N/A</c:v>
                </c:pt>
                <c:pt idx="1889">
                  <c:v>#N/A</c:v>
                </c:pt>
                <c:pt idx="1890">
                  <c:v>#N/A</c:v>
                </c:pt>
                <c:pt idx="1891">
                  <c:v>#N/A</c:v>
                </c:pt>
                <c:pt idx="1892">
                  <c:v>#N/A</c:v>
                </c:pt>
                <c:pt idx="1893">
                  <c:v>#N/A</c:v>
                </c:pt>
                <c:pt idx="1894">
                  <c:v>#N/A</c:v>
                </c:pt>
                <c:pt idx="1895">
                  <c:v>#N/A</c:v>
                </c:pt>
                <c:pt idx="1896">
                  <c:v>#N/A</c:v>
                </c:pt>
                <c:pt idx="1897">
                  <c:v>#N/A</c:v>
                </c:pt>
                <c:pt idx="1898">
                  <c:v>#N/A</c:v>
                </c:pt>
                <c:pt idx="1899">
                  <c:v>#N/A</c:v>
                </c:pt>
                <c:pt idx="1900">
                  <c:v>#N/A</c:v>
                </c:pt>
                <c:pt idx="1901">
                  <c:v>#N/A</c:v>
                </c:pt>
                <c:pt idx="1902">
                  <c:v>#N/A</c:v>
                </c:pt>
                <c:pt idx="1903">
                  <c:v>#N/A</c:v>
                </c:pt>
                <c:pt idx="1904">
                  <c:v>#N/A</c:v>
                </c:pt>
                <c:pt idx="1905">
                  <c:v>#N/A</c:v>
                </c:pt>
                <c:pt idx="1906">
                  <c:v>#N/A</c:v>
                </c:pt>
                <c:pt idx="1907">
                  <c:v>#N/A</c:v>
                </c:pt>
                <c:pt idx="1908">
                  <c:v>#N/A</c:v>
                </c:pt>
                <c:pt idx="1909">
                  <c:v>#N/A</c:v>
                </c:pt>
                <c:pt idx="1910">
                  <c:v>#N/A</c:v>
                </c:pt>
                <c:pt idx="1911">
                  <c:v>#N/A</c:v>
                </c:pt>
                <c:pt idx="1912">
                  <c:v>#N/A</c:v>
                </c:pt>
                <c:pt idx="1913">
                  <c:v>#N/A</c:v>
                </c:pt>
                <c:pt idx="1914">
                  <c:v>#N/A</c:v>
                </c:pt>
                <c:pt idx="1915">
                  <c:v>#N/A</c:v>
                </c:pt>
                <c:pt idx="1916">
                  <c:v>#N/A</c:v>
                </c:pt>
                <c:pt idx="1917">
                  <c:v>#N/A</c:v>
                </c:pt>
                <c:pt idx="1918">
                  <c:v>#N/A</c:v>
                </c:pt>
                <c:pt idx="1919">
                  <c:v>#N/A</c:v>
                </c:pt>
                <c:pt idx="1920">
                  <c:v>#N/A</c:v>
                </c:pt>
                <c:pt idx="1921">
                  <c:v>#N/A</c:v>
                </c:pt>
                <c:pt idx="1922">
                  <c:v>#N/A</c:v>
                </c:pt>
                <c:pt idx="1923">
                  <c:v>#N/A</c:v>
                </c:pt>
                <c:pt idx="1924">
                  <c:v>#N/A</c:v>
                </c:pt>
                <c:pt idx="1925">
                  <c:v>#N/A</c:v>
                </c:pt>
                <c:pt idx="1926">
                  <c:v>#N/A</c:v>
                </c:pt>
                <c:pt idx="1927">
                  <c:v>#N/A</c:v>
                </c:pt>
                <c:pt idx="1928">
                  <c:v>#N/A</c:v>
                </c:pt>
                <c:pt idx="1929">
                  <c:v>#N/A</c:v>
                </c:pt>
                <c:pt idx="1930">
                  <c:v>#N/A</c:v>
                </c:pt>
                <c:pt idx="1931">
                  <c:v>#N/A</c:v>
                </c:pt>
                <c:pt idx="1932">
                  <c:v>#N/A</c:v>
                </c:pt>
                <c:pt idx="1933">
                  <c:v>#N/A</c:v>
                </c:pt>
                <c:pt idx="1934">
                  <c:v>#N/A</c:v>
                </c:pt>
                <c:pt idx="1935">
                  <c:v>#N/A</c:v>
                </c:pt>
                <c:pt idx="1936">
                  <c:v>#N/A</c:v>
                </c:pt>
                <c:pt idx="1937">
                  <c:v>#N/A</c:v>
                </c:pt>
                <c:pt idx="1938">
                  <c:v>#N/A</c:v>
                </c:pt>
                <c:pt idx="1939">
                  <c:v>#N/A</c:v>
                </c:pt>
                <c:pt idx="1940">
                  <c:v>#N/A</c:v>
                </c:pt>
                <c:pt idx="1941">
                  <c:v>#N/A</c:v>
                </c:pt>
                <c:pt idx="1942">
                  <c:v>#N/A</c:v>
                </c:pt>
                <c:pt idx="1943">
                  <c:v>#N/A</c:v>
                </c:pt>
                <c:pt idx="1944">
                  <c:v>#N/A</c:v>
                </c:pt>
                <c:pt idx="1945">
                  <c:v>#N/A</c:v>
                </c:pt>
                <c:pt idx="1946">
                  <c:v>#N/A</c:v>
                </c:pt>
                <c:pt idx="1947">
                  <c:v>#N/A</c:v>
                </c:pt>
                <c:pt idx="1948">
                  <c:v>#N/A</c:v>
                </c:pt>
                <c:pt idx="1949">
                  <c:v>#N/A</c:v>
                </c:pt>
                <c:pt idx="1950">
                  <c:v>#N/A</c:v>
                </c:pt>
                <c:pt idx="1951">
                  <c:v>#N/A</c:v>
                </c:pt>
                <c:pt idx="1952">
                  <c:v>#N/A</c:v>
                </c:pt>
                <c:pt idx="1953">
                  <c:v>#N/A</c:v>
                </c:pt>
                <c:pt idx="1954">
                  <c:v>#N/A</c:v>
                </c:pt>
                <c:pt idx="1955">
                  <c:v>#N/A</c:v>
                </c:pt>
                <c:pt idx="1956">
                  <c:v>#N/A</c:v>
                </c:pt>
                <c:pt idx="1957">
                  <c:v>#N/A</c:v>
                </c:pt>
                <c:pt idx="1958">
                  <c:v>#N/A</c:v>
                </c:pt>
                <c:pt idx="1959">
                  <c:v>#N/A</c:v>
                </c:pt>
                <c:pt idx="1960">
                  <c:v>#N/A</c:v>
                </c:pt>
                <c:pt idx="1961">
                  <c:v>#N/A</c:v>
                </c:pt>
                <c:pt idx="1962">
                  <c:v>#N/A</c:v>
                </c:pt>
                <c:pt idx="1963">
                  <c:v>#N/A</c:v>
                </c:pt>
                <c:pt idx="1964">
                  <c:v>#N/A</c:v>
                </c:pt>
                <c:pt idx="1965">
                  <c:v>#N/A</c:v>
                </c:pt>
                <c:pt idx="1966">
                  <c:v>#N/A</c:v>
                </c:pt>
                <c:pt idx="1967">
                  <c:v>#N/A</c:v>
                </c:pt>
                <c:pt idx="1968">
                  <c:v>#N/A</c:v>
                </c:pt>
                <c:pt idx="1969">
                  <c:v>#N/A</c:v>
                </c:pt>
                <c:pt idx="1970">
                  <c:v>#N/A</c:v>
                </c:pt>
                <c:pt idx="1971">
                  <c:v>#N/A</c:v>
                </c:pt>
                <c:pt idx="1972">
                  <c:v>#N/A</c:v>
                </c:pt>
                <c:pt idx="1973">
                  <c:v>#N/A</c:v>
                </c:pt>
                <c:pt idx="1974">
                  <c:v>#N/A</c:v>
                </c:pt>
                <c:pt idx="1975">
                  <c:v>#N/A</c:v>
                </c:pt>
                <c:pt idx="1976">
                  <c:v>#N/A</c:v>
                </c:pt>
                <c:pt idx="1977">
                  <c:v>#N/A</c:v>
                </c:pt>
                <c:pt idx="1978">
                  <c:v>#N/A</c:v>
                </c:pt>
                <c:pt idx="1979">
                  <c:v>#N/A</c:v>
                </c:pt>
                <c:pt idx="1980">
                  <c:v>#N/A</c:v>
                </c:pt>
                <c:pt idx="1981">
                  <c:v>#N/A</c:v>
                </c:pt>
                <c:pt idx="1982">
                  <c:v>#N/A</c:v>
                </c:pt>
                <c:pt idx="1983">
                  <c:v>#N/A</c:v>
                </c:pt>
                <c:pt idx="1984">
                  <c:v>#N/A</c:v>
                </c:pt>
                <c:pt idx="1985">
                  <c:v>#N/A</c:v>
                </c:pt>
                <c:pt idx="1986">
                  <c:v>#N/A</c:v>
                </c:pt>
                <c:pt idx="1987">
                  <c:v>#N/A</c:v>
                </c:pt>
                <c:pt idx="1988">
                  <c:v>#N/A</c:v>
                </c:pt>
                <c:pt idx="1989">
                  <c:v>#N/A</c:v>
                </c:pt>
                <c:pt idx="1990">
                  <c:v>#N/A</c:v>
                </c:pt>
                <c:pt idx="1991">
                  <c:v>#N/A</c:v>
                </c:pt>
                <c:pt idx="1992">
                  <c:v>#N/A</c:v>
                </c:pt>
                <c:pt idx="1993">
                  <c:v>#N/A</c:v>
                </c:pt>
                <c:pt idx="1994">
                  <c:v>#N/A</c:v>
                </c:pt>
                <c:pt idx="1995">
                  <c:v>#N/A</c:v>
                </c:pt>
                <c:pt idx="1996">
                  <c:v>#N/A</c:v>
                </c:pt>
                <c:pt idx="1997">
                  <c:v>#N/A</c:v>
                </c:pt>
                <c:pt idx="1998">
                  <c:v>#N/A</c:v>
                </c:pt>
                <c:pt idx="1999">
                  <c:v>#N/A</c:v>
                </c:pt>
                <c:pt idx="2000">
                  <c:v>#N/A</c:v>
                </c:pt>
                <c:pt idx="2001">
                  <c:v>#N/A</c:v>
                </c:pt>
                <c:pt idx="2002">
                  <c:v>#N/A</c:v>
                </c:pt>
                <c:pt idx="2003">
                  <c:v>#N/A</c:v>
                </c:pt>
                <c:pt idx="2004">
                  <c:v>#N/A</c:v>
                </c:pt>
                <c:pt idx="2005">
                  <c:v>#N/A</c:v>
                </c:pt>
                <c:pt idx="2006">
                  <c:v>#N/A</c:v>
                </c:pt>
                <c:pt idx="2007">
                  <c:v>#N/A</c:v>
                </c:pt>
                <c:pt idx="2008">
                  <c:v>#N/A</c:v>
                </c:pt>
                <c:pt idx="2009">
                  <c:v>#N/A</c:v>
                </c:pt>
                <c:pt idx="2010">
                  <c:v>#N/A</c:v>
                </c:pt>
                <c:pt idx="2011">
                  <c:v>#N/A</c:v>
                </c:pt>
                <c:pt idx="2012">
                  <c:v>#N/A</c:v>
                </c:pt>
                <c:pt idx="2013">
                  <c:v>#N/A</c:v>
                </c:pt>
                <c:pt idx="2014">
                  <c:v>#N/A</c:v>
                </c:pt>
                <c:pt idx="2015">
                  <c:v>#N/A</c:v>
                </c:pt>
                <c:pt idx="2016">
                  <c:v>#N/A</c:v>
                </c:pt>
                <c:pt idx="2017">
                  <c:v>#N/A</c:v>
                </c:pt>
                <c:pt idx="2018">
                  <c:v>#N/A</c:v>
                </c:pt>
                <c:pt idx="2019">
                  <c:v>#N/A</c:v>
                </c:pt>
                <c:pt idx="2020">
                  <c:v>#N/A</c:v>
                </c:pt>
                <c:pt idx="2021">
                  <c:v>#N/A</c:v>
                </c:pt>
                <c:pt idx="2022">
                  <c:v>#N/A</c:v>
                </c:pt>
                <c:pt idx="2023">
                  <c:v>#N/A</c:v>
                </c:pt>
                <c:pt idx="2024">
                  <c:v>#N/A</c:v>
                </c:pt>
                <c:pt idx="2025">
                  <c:v>#N/A</c:v>
                </c:pt>
                <c:pt idx="2026">
                  <c:v>#N/A</c:v>
                </c:pt>
                <c:pt idx="2027">
                  <c:v>#N/A</c:v>
                </c:pt>
                <c:pt idx="2028">
                  <c:v>#N/A</c:v>
                </c:pt>
                <c:pt idx="2029">
                  <c:v>#N/A</c:v>
                </c:pt>
                <c:pt idx="2030">
                  <c:v>#N/A</c:v>
                </c:pt>
                <c:pt idx="2031">
                  <c:v>#N/A</c:v>
                </c:pt>
                <c:pt idx="2032">
                  <c:v>#N/A</c:v>
                </c:pt>
                <c:pt idx="2033">
                  <c:v>#N/A</c:v>
                </c:pt>
                <c:pt idx="2034">
                  <c:v>#N/A</c:v>
                </c:pt>
                <c:pt idx="2035">
                  <c:v>#N/A</c:v>
                </c:pt>
                <c:pt idx="2036">
                  <c:v>#N/A</c:v>
                </c:pt>
                <c:pt idx="2037">
                  <c:v>#N/A</c:v>
                </c:pt>
                <c:pt idx="2038">
                  <c:v>#N/A</c:v>
                </c:pt>
                <c:pt idx="2039">
                  <c:v>#N/A</c:v>
                </c:pt>
                <c:pt idx="2040">
                  <c:v>#N/A</c:v>
                </c:pt>
                <c:pt idx="2041">
                  <c:v>#N/A</c:v>
                </c:pt>
                <c:pt idx="2042">
                  <c:v>#N/A</c:v>
                </c:pt>
                <c:pt idx="2043">
                  <c:v>#N/A</c:v>
                </c:pt>
                <c:pt idx="2044">
                  <c:v>#N/A</c:v>
                </c:pt>
                <c:pt idx="2045">
                  <c:v>#N/A</c:v>
                </c:pt>
                <c:pt idx="2046">
                  <c:v>#N/A</c:v>
                </c:pt>
                <c:pt idx="2047">
                  <c:v>#N/A</c:v>
                </c:pt>
                <c:pt idx="2048">
                  <c:v>#N/A</c:v>
                </c:pt>
                <c:pt idx="2049">
                  <c:v>#N/A</c:v>
                </c:pt>
                <c:pt idx="2050">
                  <c:v>#N/A</c:v>
                </c:pt>
                <c:pt idx="2051">
                  <c:v>#N/A</c:v>
                </c:pt>
                <c:pt idx="2052">
                  <c:v>#N/A</c:v>
                </c:pt>
                <c:pt idx="2053">
                  <c:v>#N/A</c:v>
                </c:pt>
                <c:pt idx="2054">
                  <c:v>#N/A</c:v>
                </c:pt>
                <c:pt idx="2055">
                  <c:v>#N/A</c:v>
                </c:pt>
                <c:pt idx="2056">
                  <c:v>#N/A</c:v>
                </c:pt>
                <c:pt idx="2057">
                  <c:v>#N/A</c:v>
                </c:pt>
                <c:pt idx="2058">
                  <c:v>#N/A</c:v>
                </c:pt>
                <c:pt idx="2059">
                  <c:v>#N/A</c:v>
                </c:pt>
                <c:pt idx="2060">
                  <c:v>#N/A</c:v>
                </c:pt>
                <c:pt idx="2061">
                  <c:v>#N/A</c:v>
                </c:pt>
                <c:pt idx="2062">
                  <c:v>#N/A</c:v>
                </c:pt>
                <c:pt idx="2063">
                  <c:v>#N/A</c:v>
                </c:pt>
                <c:pt idx="2064">
                  <c:v>#N/A</c:v>
                </c:pt>
                <c:pt idx="2065">
                  <c:v>#N/A</c:v>
                </c:pt>
                <c:pt idx="2066">
                  <c:v>#N/A</c:v>
                </c:pt>
                <c:pt idx="2067">
                  <c:v>#N/A</c:v>
                </c:pt>
                <c:pt idx="2068">
                  <c:v>#N/A</c:v>
                </c:pt>
                <c:pt idx="2069">
                  <c:v>#N/A</c:v>
                </c:pt>
                <c:pt idx="2070">
                  <c:v>#N/A</c:v>
                </c:pt>
                <c:pt idx="2071">
                  <c:v>#N/A</c:v>
                </c:pt>
                <c:pt idx="2072">
                  <c:v>#N/A</c:v>
                </c:pt>
                <c:pt idx="2073">
                  <c:v>#N/A</c:v>
                </c:pt>
                <c:pt idx="2074">
                  <c:v>#N/A</c:v>
                </c:pt>
                <c:pt idx="2075">
                  <c:v>#N/A</c:v>
                </c:pt>
                <c:pt idx="2076">
                  <c:v>#N/A</c:v>
                </c:pt>
                <c:pt idx="2077">
                  <c:v>#N/A</c:v>
                </c:pt>
                <c:pt idx="2078">
                  <c:v>#N/A</c:v>
                </c:pt>
                <c:pt idx="2079">
                  <c:v>#N/A</c:v>
                </c:pt>
                <c:pt idx="2080">
                  <c:v>#N/A</c:v>
                </c:pt>
                <c:pt idx="2081">
                  <c:v>#N/A</c:v>
                </c:pt>
                <c:pt idx="2082">
                  <c:v>#N/A</c:v>
                </c:pt>
                <c:pt idx="2083">
                  <c:v>#N/A</c:v>
                </c:pt>
                <c:pt idx="2084">
                  <c:v>#N/A</c:v>
                </c:pt>
                <c:pt idx="2085">
                  <c:v>#N/A</c:v>
                </c:pt>
                <c:pt idx="2086">
                  <c:v>#N/A</c:v>
                </c:pt>
                <c:pt idx="2087">
                  <c:v>#N/A</c:v>
                </c:pt>
                <c:pt idx="2088">
                  <c:v>#N/A</c:v>
                </c:pt>
                <c:pt idx="2089">
                  <c:v>#N/A</c:v>
                </c:pt>
                <c:pt idx="2090">
                  <c:v>#N/A</c:v>
                </c:pt>
                <c:pt idx="2091">
                  <c:v>#N/A</c:v>
                </c:pt>
                <c:pt idx="2092">
                  <c:v>#N/A</c:v>
                </c:pt>
                <c:pt idx="2093">
                  <c:v>#N/A</c:v>
                </c:pt>
                <c:pt idx="2094">
                  <c:v>#N/A</c:v>
                </c:pt>
                <c:pt idx="2095">
                  <c:v>#N/A</c:v>
                </c:pt>
                <c:pt idx="2096">
                  <c:v>#N/A</c:v>
                </c:pt>
                <c:pt idx="2097">
                  <c:v>#N/A</c:v>
                </c:pt>
                <c:pt idx="2098">
                  <c:v>#N/A</c:v>
                </c:pt>
                <c:pt idx="2099">
                  <c:v>#N/A</c:v>
                </c:pt>
                <c:pt idx="2100">
                  <c:v>#N/A</c:v>
                </c:pt>
                <c:pt idx="2101">
                  <c:v>#N/A</c:v>
                </c:pt>
                <c:pt idx="2102">
                  <c:v>#N/A</c:v>
                </c:pt>
                <c:pt idx="2103">
                  <c:v>#N/A</c:v>
                </c:pt>
                <c:pt idx="2104">
                  <c:v>#N/A</c:v>
                </c:pt>
                <c:pt idx="2105">
                  <c:v>#N/A</c:v>
                </c:pt>
                <c:pt idx="2106">
                  <c:v>#N/A</c:v>
                </c:pt>
                <c:pt idx="2107">
                  <c:v>#N/A</c:v>
                </c:pt>
                <c:pt idx="2108">
                  <c:v>#N/A</c:v>
                </c:pt>
                <c:pt idx="2109">
                  <c:v>#N/A</c:v>
                </c:pt>
                <c:pt idx="2110">
                  <c:v>#N/A</c:v>
                </c:pt>
                <c:pt idx="2111">
                  <c:v>#N/A</c:v>
                </c:pt>
                <c:pt idx="2112">
                  <c:v>#N/A</c:v>
                </c:pt>
                <c:pt idx="2113">
                  <c:v>#N/A</c:v>
                </c:pt>
                <c:pt idx="2114">
                  <c:v>#N/A</c:v>
                </c:pt>
                <c:pt idx="2115">
                  <c:v>#N/A</c:v>
                </c:pt>
                <c:pt idx="2116">
                  <c:v>#N/A</c:v>
                </c:pt>
                <c:pt idx="2117">
                  <c:v>#N/A</c:v>
                </c:pt>
                <c:pt idx="2118">
                  <c:v>#N/A</c:v>
                </c:pt>
                <c:pt idx="2119">
                  <c:v>#N/A</c:v>
                </c:pt>
                <c:pt idx="2120">
                  <c:v>#N/A</c:v>
                </c:pt>
                <c:pt idx="2121">
                  <c:v>#N/A</c:v>
                </c:pt>
                <c:pt idx="2122">
                  <c:v>#N/A</c:v>
                </c:pt>
                <c:pt idx="2123">
                  <c:v>#N/A</c:v>
                </c:pt>
                <c:pt idx="2124">
                  <c:v>#N/A</c:v>
                </c:pt>
                <c:pt idx="2125">
                  <c:v>#N/A</c:v>
                </c:pt>
                <c:pt idx="2126">
                  <c:v>#N/A</c:v>
                </c:pt>
                <c:pt idx="2127">
                  <c:v>#N/A</c:v>
                </c:pt>
                <c:pt idx="2128">
                  <c:v>#N/A</c:v>
                </c:pt>
                <c:pt idx="2129">
                  <c:v>#N/A</c:v>
                </c:pt>
                <c:pt idx="2130">
                  <c:v>#N/A</c:v>
                </c:pt>
                <c:pt idx="2131">
                  <c:v>#N/A</c:v>
                </c:pt>
                <c:pt idx="2132">
                  <c:v>#N/A</c:v>
                </c:pt>
                <c:pt idx="2133">
                  <c:v>#N/A</c:v>
                </c:pt>
                <c:pt idx="2134">
                  <c:v>#N/A</c:v>
                </c:pt>
                <c:pt idx="2135">
                  <c:v>#N/A</c:v>
                </c:pt>
                <c:pt idx="2136">
                  <c:v>#N/A</c:v>
                </c:pt>
                <c:pt idx="2137">
                  <c:v>#N/A</c:v>
                </c:pt>
                <c:pt idx="2138">
                  <c:v>#N/A</c:v>
                </c:pt>
                <c:pt idx="2139">
                  <c:v>#N/A</c:v>
                </c:pt>
                <c:pt idx="2140">
                  <c:v>#N/A</c:v>
                </c:pt>
                <c:pt idx="2141">
                  <c:v>#N/A</c:v>
                </c:pt>
                <c:pt idx="2142">
                  <c:v>#N/A</c:v>
                </c:pt>
                <c:pt idx="2143">
                  <c:v>#N/A</c:v>
                </c:pt>
                <c:pt idx="2144">
                  <c:v>#N/A</c:v>
                </c:pt>
                <c:pt idx="2145">
                  <c:v>#N/A</c:v>
                </c:pt>
                <c:pt idx="2146">
                  <c:v>#N/A</c:v>
                </c:pt>
                <c:pt idx="2147">
                  <c:v>#N/A</c:v>
                </c:pt>
                <c:pt idx="2148">
                  <c:v>#N/A</c:v>
                </c:pt>
                <c:pt idx="2149">
                  <c:v>#N/A</c:v>
                </c:pt>
                <c:pt idx="2150">
                  <c:v>#N/A</c:v>
                </c:pt>
                <c:pt idx="2151">
                  <c:v>#N/A</c:v>
                </c:pt>
                <c:pt idx="2152">
                  <c:v>#N/A</c:v>
                </c:pt>
                <c:pt idx="2153">
                  <c:v>#N/A</c:v>
                </c:pt>
                <c:pt idx="2154">
                  <c:v>#N/A</c:v>
                </c:pt>
                <c:pt idx="2155">
                  <c:v>#N/A</c:v>
                </c:pt>
                <c:pt idx="2156">
                  <c:v>#N/A</c:v>
                </c:pt>
                <c:pt idx="2157">
                  <c:v>#N/A</c:v>
                </c:pt>
                <c:pt idx="2158">
                  <c:v>#N/A</c:v>
                </c:pt>
                <c:pt idx="2159">
                  <c:v>#N/A</c:v>
                </c:pt>
                <c:pt idx="2160">
                  <c:v>#N/A</c:v>
                </c:pt>
                <c:pt idx="2161">
                  <c:v>#N/A</c:v>
                </c:pt>
                <c:pt idx="2162">
                  <c:v>#N/A</c:v>
                </c:pt>
                <c:pt idx="2163">
                  <c:v>#N/A</c:v>
                </c:pt>
                <c:pt idx="2164">
                  <c:v>#N/A</c:v>
                </c:pt>
                <c:pt idx="2165">
                  <c:v>#N/A</c:v>
                </c:pt>
                <c:pt idx="2166">
                  <c:v>#N/A</c:v>
                </c:pt>
                <c:pt idx="2167">
                  <c:v>#N/A</c:v>
                </c:pt>
                <c:pt idx="2168">
                  <c:v>#N/A</c:v>
                </c:pt>
                <c:pt idx="2169">
                  <c:v>#N/A</c:v>
                </c:pt>
                <c:pt idx="2170">
                  <c:v>#N/A</c:v>
                </c:pt>
                <c:pt idx="2171">
                  <c:v>#N/A</c:v>
                </c:pt>
                <c:pt idx="2172">
                  <c:v>#N/A</c:v>
                </c:pt>
                <c:pt idx="2173">
                  <c:v>#N/A</c:v>
                </c:pt>
                <c:pt idx="2174">
                  <c:v>#N/A</c:v>
                </c:pt>
                <c:pt idx="2175">
                  <c:v>#N/A</c:v>
                </c:pt>
                <c:pt idx="2176">
                  <c:v>#N/A</c:v>
                </c:pt>
                <c:pt idx="2177">
                  <c:v>#N/A</c:v>
                </c:pt>
                <c:pt idx="2178">
                  <c:v>#N/A</c:v>
                </c:pt>
                <c:pt idx="2179">
                  <c:v>#N/A</c:v>
                </c:pt>
                <c:pt idx="2180">
                  <c:v>#N/A</c:v>
                </c:pt>
                <c:pt idx="2181">
                  <c:v>#N/A</c:v>
                </c:pt>
                <c:pt idx="2182">
                  <c:v>#N/A</c:v>
                </c:pt>
                <c:pt idx="2183">
                  <c:v>#N/A</c:v>
                </c:pt>
                <c:pt idx="2184">
                  <c:v>#N/A</c:v>
                </c:pt>
                <c:pt idx="2185">
                  <c:v>#N/A</c:v>
                </c:pt>
                <c:pt idx="2186">
                  <c:v>#N/A</c:v>
                </c:pt>
                <c:pt idx="2187">
                  <c:v>#N/A</c:v>
                </c:pt>
                <c:pt idx="2188">
                  <c:v>#N/A</c:v>
                </c:pt>
                <c:pt idx="2189">
                  <c:v>#N/A</c:v>
                </c:pt>
                <c:pt idx="2190">
                  <c:v>#N/A</c:v>
                </c:pt>
                <c:pt idx="2191">
                  <c:v>#N/A</c:v>
                </c:pt>
                <c:pt idx="2192">
                  <c:v>#N/A</c:v>
                </c:pt>
                <c:pt idx="2193">
                  <c:v>#N/A</c:v>
                </c:pt>
                <c:pt idx="2194">
                  <c:v>#N/A</c:v>
                </c:pt>
                <c:pt idx="2195">
                  <c:v>#N/A</c:v>
                </c:pt>
                <c:pt idx="2196">
                  <c:v>#N/A</c:v>
                </c:pt>
                <c:pt idx="2197">
                  <c:v>#N/A</c:v>
                </c:pt>
                <c:pt idx="2198">
                  <c:v>#N/A</c:v>
                </c:pt>
                <c:pt idx="2199">
                  <c:v>#N/A</c:v>
                </c:pt>
                <c:pt idx="2200">
                  <c:v>#N/A</c:v>
                </c:pt>
                <c:pt idx="2201">
                  <c:v>#N/A</c:v>
                </c:pt>
                <c:pt idx="2202">
                  <c:v>#N/A</c:v>
                </c:pt>
                <c:pt idx="2203">
                  <c:v>#N/A</c:v>
                </c:pt>
                <c:pt idx="2204">
                  <c:v>#N/A</c:v>
                </c:pt>
                <c:pt idx="2205">
                  <c:v>#N/A</c:v>
                </c:pt>
                <c:pt idx="2206">
                  <c:v>#N/A</c:v>
                </c:pt>
                <c:pt idx="2207">
                  <c:v>#N/A</c:v>
                </c:pt>
                <c:pt idx="2208">
                  <c:v>#N/A</c:v>
                </c:pt>
                <c:pt idx="2209">
                  <c:v>#N/A</c:v>
                </c:pt>
                <c:pt idx="2210">
                  <c:v>#N/A</c:v>
                </c:pt>
                <c:pt idx="2211">
                  <c:v>#N/A</c:v>
                </c:pt>
                <c:pt idx="2212">
                  <c:v>#N/A</c:v>
                </c:pt>
                <c:pt idx="2213">
                  <c:v>#N/A</c:v>
                </c:pt>
                <c:pt idx="2214">
                  <c:v>#N/A</c:v>
                </c:pt>
                <c:pt idx="2215">
                  <c:v>#N/A</c:v>
                </c:pt>
                <c:pt idx="2216">
                  <c:v>#N/A</c:v>
                </c:pt>
                <c:pt idx="2217">
                  <c:v>#N/A</c:v>
                </c:pt>
                <c:pt idx="2218">
                  <c:v>#N/A</c:v>
                </c:pt>
                <c:pt idx="2219">
                  <c:v>#N/A</c:v>
                </c:pt>
                <c:pt idx="2220">
                  <c:v>#N/A</c:v>
                </c:pt>
                <c:pt idx="2221">
                  <c:v>#N/A</c:v>
                </c:pt>
                <c:pt idx="2222">
                  <c:v>#N/A</c:v>
                </c:pt>
                <c:pt idx="2223">
                  <c:v>#N/A</c:v>
                </c:pt>
                <c:pt idx="2224">
                  <c:v>#N/A</c:v>
                </c:pt>
                <c:pt idx="2225">
                  <c:v>#N/A</c:v>
                </c:pt>
                <c:pt idx="2226">
                  <c:v>#N/A</c:v>
                </c:pt>
                <c:pt idx="2227">
                  <c:v>#N/A</c:v>
                </c:pt>
                <c:pt idx="2228">
                  <c:v>#N/A</c:v>
                </c:pt>
                <c:pt idx="2229">
                  <c:v>#N/A</c:v>
                </c:pt>
                <c:pt idx="2230">
                  <c:v>#N/A</c:v>
                </c:pt>
                <c:pt idx="2231">
                  <c:v>#N/A</c:v>
                </c:pt>
                <c:pt idx="2232">
                  <c:v>#N/A</c:v>
                </c:pt>
                <c:pt idx="2233">
                  <c:v>#N/A</c:v>
                </c:pt>
                <c:pt idx="2234">
                  <c:v>#N/A</c:v>
                </c:pt>
                <c:pt idx="2235">
                  <c:v>#N/A</c:v>
                </c:pt>
                <c:pt idx="2236">
                  <c:v>#N/A</c:v>
                </c:pt>
                <c:pt idx="2237">
                  <c:v>#N/A</c:v>
                </c:pt>
                <c:pt idx="2238">
                  <c:v>#N/A</c:v>
                </c:pt>
                <c:pt idx="2239">
                  <c:v>#N/A</c:v>
                </c:pt>
                <c:pt idx="2240">
                  <c:v>#N/A</c:v>
                </c:pt>
                <c:pt idx="2241">
                  <c:v>#N/A</c:v>
                </c:pt>
                <c:pt idx="2242">
                  <c:v>#N/A</c:v>
                </c:pt>
                <c:pt idx="2243">
                  <c:v>#N/A</c:v>
                </c:pt>
                <c:pt idx="2244">
                  <c:v>#N/A</c:v>
                </c:pt>
                <c:pt idx="2245">
                  <c:v>#N/A</c:v>
                </c:pt>
                <c:pt idx="2246">
                  <c:v>#N/A</c:v>
                </c:pt>
                <c:pt idx="2247">
                  <c:v>#N/A</c:v>
                </c:pt>
                <c:pt idx="2248">
                  <c:v>#N/A</c:v>
                </c:pt>
                <c:pt idx="2249">
                  <c:v>#N/A</c:v>
                </c:pt>
                <c:pt idx="2250">
                  <c:v>#N/A</c:v>
                </c:pt>
                <c:pt idx="2251">
                  <c:v>#N/A</c:v>
                </c:pt>
                <c:pt idx="2252">
                  <c:v>#N/A</c:v>
                </c:pt>
                <c:pt idx="2253">
                  <c:v>#N/A</c:v>
                </c:pt>
                <c:pt idx="2254">
                  <c:v>#N/A</c:v>
                </c:pt>
                <c:pt idx="2255">
                  <c:v>#N/A</c:v>
                </c:pt>
                <c:pt idx="2256">
                  <c:v>#N/A</c:v>
                </c:pt>
                <c:pt idx="2257">
                  <c:v>#N/A</c:v>
                </c:pt>
                <c:pt idx="2258">
                  <c:v>#N/A</c:v>
                </c:pt>
                <c:pt idx="2259">
                  <c:v>#N/A</c:v>
                </c:pt>
                <c:pt idx="2260">
                  <c:v>#N/A</c:v>
                </c:pt>
                <c:pt idx="2261">
                  <c:v>#N/A</c:v>
                </c:pt>
                <c:pt idx="2262">
                  <c:v>#N/A</c:v>
                </c:pt>
                <c:pt idx="2263">
                  <c:v>#N/A</c:v>
                </c:pt>
                <c:pt idx="2264">
                  <c:v>#N/A</c:v>
                </c:pt>
                <c:pt idx="2265">
                  <c:v>#N/A</c:v>
                </c:pt>
                <c:pt idx="2266">
                  <c:v>#N/A</c:v>
                </c:pt>
                <c:pt idx="2267">
                  <c:v>#N/A</c:v>
                </c:pt>
                <c:pt idx="2268">
                  <c:v>#N/A</c:v>
                </c:pt>
                <c:pt idx="2269">
                  <c:v>#N/A</c:v>
                </c:pt>
                <c:pt idx="2270">
                  <c:v>#N/A</c:v>
                </c:pt>
                <c:pt idx="2271">
                  <c:v>#N/A</c:v>
                </c:pt>
                <c:pt idx="2272">
                  <c:v>#N/A</c:v>
                </c:pt>
                <c:pt idx="2273">
                  <c:v>#N/A</c:v>
                </c:pt>
                <c:pt idx="2274">
                  <c:v>#N/A</c:v>
                </c:pt>
                <c:pt idx="2275">
                  <c:v>#N/A</c:v>
                </c:pt>
                <c:pt idx="2276">
                  <c:v>#N/A</c:v>
                </c:pt>
                <c:pt idx="2277">
                  <c:v>#N/A</c:v>
                </c:pt>
                <c:pt idx="2278">
                  <c:v>#N/A</c:v>
                </c:pt>
                <c:pt idx="2279">
                  <c:v>#N/A</c:v>
                </c:pt>
                <c:pt idx="2280">
                  <c:v>#N/A</c:v>
                </c:pt>
                <c:pt idx="2281">
                  <c:v>#N/A</c:v>
                </c:pt>
                <c:pt idx="2282">
                  <c:v>#N/A</c:v>
                </c:pt>
                <c:pt idx="2283">
                  <c:v>#N/A</c:v>
                </c:pt>
                <c:pt idx="2284">
                  <c:v>#N/A</c:v>
                </c:pt>
                <c:pt idx="2285">
                  <c:v>#N/A</c:v>
                </c:pt>
                <c:pt idx="2286">
                  <c:v>#N/A</c:v>
                </c:pt>
                <c:pt idx="2287">
                  <c:v>#N/A</c:v>
                </c:pt>
                <c:pt idx="2288">
                  <c:v>#N/A</c:v>
                </c:pt>
                <c:pt idx="2289">
                  <c:v>#N/A</c:v>
                </c:pt>
                <c:pt idx="2290">
                  <c:v>#N/A</c:v>
                </c:pt>
                <c:pt idx="2291">
                  <c:v>#N/A</c:v>
                </c:pt>
                <c:pt idx="2292">
                  <c:v>#N/A</c:v>
                </c:pt>
                <c:pt idx="2293">
                  <c:v>#N/A</c:v>
                </c:pt>
                <c:pt idx="2294">
                  <c:v>#N/A</c:v>
                </c:pt>
                <c:pt idx="2295">
                  <c:v>#N/A</c:v>
                </c:pt>
                <c:pt idx="2296">
                  <c:v>#N/A</c:v>
                </c:pt>
                <c:pt idx="2297">
                  <c:v>#N/A</c:v>
                </c:pt>
                <c:pt idx="2298">
                  <c:v>#N/A</c:v>
                </c:pt>
                <c:pt idx="2299">
                  <c:v>#N/A</c:v>
                </c:pt>
                <c:pt idx="2300">
                  <c:v>#N/A</c:v>
                </c:pt>
                <c:pt idx="2301">
                  <c:v>#N/A</c:v>
                </c:pt>
                <c:pt idx="2302">
                  <c:v>#N/A</c:v>
                </c:pt>
                <c:pt idx="2303">
                  <c:v>#N/A</c:v>
                </c:pt>
                <c:pt idx="2304">
                  <c:v>#N/A</c:v>
                </c:pt>
                <c:pt idx="2305">
                  <c:v>#N/A</c:v>
                </c:pt>
                <c:pt idx="2306">
                  <c:v>#N/A</c:v>
                </c:pt>
                <c:pt idx="2307">
                  <c:v>#N/A</c:v>
                </c:pt>
                <c:pt idx="2308">
                  <c:v>#N/A</c:v>
                </c:pt>
                <c:pt idx="2309">
                  <c:v>#N/A</c:v>
                </c:pt>
                <c:pt idx="2310">
                  <c:v>#N/A</c:v>
                </c:pt>
                <c:pt idx="2311">
                  <c:v>#N/A</c:v>
                </c:pt>
                <c:pt idx="2312">
                  <c:v>#N/A</c:v>
                </c:pt>
                <c:pt idx="2313">
                  <c:v>#N/A</c:v>
                </c:pt>
                <c:pt idx="2314">
                  <c:v>#N/A</c:v>
                </c:pt>
                <c:pt idx="2315">
                  <c:v>#N/A</c:v>
                </c:pt>
                <c:pt idx="2316">
                  <c:v>#N/A</c:v>
                </c:pt>
                <c:pt idx="2317">
                  <c:v>#N/A</c:v>
                </c:pt>
                <c:pt idx="2318">
                  <c:v>#N/A</c:v>
                </c:pt>
                <c:pt idx="2319">
                  <c:v>#N/A</c:v>
                </c:pt>
                <c:pt idx="2320">
                  <c:v>#N/A</c:v>
                </c:pt>
                <c:pt idx="2321">
                  <c:v>#N/A</c:v>
                </c:pt>
                <c:pt idx="2322">
                  <c:v>#N/A</c:v>
                </c:pt>
                <c:pt idx="2323">
                  <c:v>#N/A</c:v>
                </c:pt>
                <c:pt idx="2324">
                  <c:v>#N/A</c:v>
                </c:pt>
                <c:pt idx="2325">
                  <c:v>#N/A</c:v>
                </c:pt>
                <c:pt idx="2326">
                  <c:v>#N/A</c:v>
                </c:pt>
                <c:pt idx="2327">
                  <c:v>#N/A</c:v>
                </c:pt>
                <c:pt idx="2328">
                  <c:v>#N/A</c:v>
                </c:pt>
                <c:pt idx="2329">
                  <c:v>#N/A</c:v>
                </c:pt>
                <c:pt idx="2330">
                  <c:v>#N/A</c:v>
                </c:pt>
                <c:pt idx="2331">
                  <c:v>#N/A</c:v>
                </c:pt>
                <c:pt idx="2332">
                  <c:v>#N/A</c:v>
                </c:pt>
                <c:pt idx="2333">
                  <c:v>#N/A</c:v>
                </c:pt>
                <c:pt idx="2334">
                  <c:v>#N/A</c:v>
                </c:pt>
                <c:pt idx="2335">
                  <c:v>#N/A</c:v>
                </c:pt>
                <c:pt idx="2336">
                  <c:v>#N/A</c:v>
                </c:pt>
                <c:pt idx="2337">
                  <c:v>#N/A</c:v>
                </c:pt>
                <c:pt idx="2338">
                  <c:v>#N/A</c:v>
                </c:pt>
                <c:pt idx="2339">
                  <c:v>#N/A</c:v>
                </c:pt>
                <c:pt idx="2340">
                  <c:v>#N/A</c:v>
                </c:pt>
                <c:pt idx="2341">
                  <c:v>#N/A</c:v>
                </c:pt>
                <c:pt idx="2342">
                  <c:v>#N/A</c:v>
                </c:pt>
                <c:pt idx="2343">
                  <c:v>#N/A</c:v>
                </c:pt>
                <c:pt idx="2344">
                  <c:v>#N/A</c:v>
                </c:pt>
                <c:pt idx="2345">
                  <c:v>#N/A</c:v>
                </c:pt>
                <c:pt idx="2346">
                  <c:v>#N/A</c:v>
                </c:pt>
                <c:pt idx="2347">
                  <c:v>#N/A</c:v>
                </c:pt>
                <c:pt idx="2348">
                  <c:v>#N/A</c:v>
                </c:pt>
                <c:pt idx="2349">
                  <c:v>#N/A</c:v>
                </c:pt>
                <c:pt idx="2350">
                  <c:v>#N/A</c:v>
                </c:pt>
                <c:pt idx="2351">
                  <c:v>#N/A</c:v>
                </c:pt>
                <c:pt idx="2352">
                  <c:v>#N/A</c:v>
                </c:pt>
                <c:pt idx="2353">
                  <c:v>#N/A</c:v>
                </c:pt>
                <c:pt idx="2354">
                  <c:v>#N/A</c:v>
                </c:pt>
                <c:pt idx="2355">
                  <c:v>#N/A</c:v>
                </c:pt>
                <c:pt idx="2356">
                  <c:v>#N/A</c:v>
                </c:pt>
                <c:pt idx="2357">
                  <c:v>#N/A</c:v>
                </c:pt>
                <c:pt idx="2358">
                  <c:v>#N/A</c:v>
                </c:pt>
                <c:pt idx="2359">
                  <c:v>#N/A</c:v>
                </c:pt>
                <c:pt idx="2360">
                  <c:v>#N/A</c:v>
                </c:pt>
                <c:pt idx="2361">
                  <c:v>#N/A</c:v>
                </c:pt>
                <c:pt idx="2362">
                  <c:v>#N/A</c:v>
                </c:pt>
                <c:pt idx="2363">
                  <c:v>#N/A</c:v>
                </c:pt>
                <c:pt idx="2364">
                  <c:v>#N/A</c:v>
                </c:pt>
                <c:pt idx="2365">
                  <c:v>#N/A</c:v>
                </c:pt>
                <c:pt idx="2366">
                  <c:v>#N/A</c:v>
                </c:pt>
                <c:pt idx="2367">
                  <c:v>#N/A</c:v>
                </c:pt>
                <c:pt idx="2368">
                  <c:v>#N/A</c:v>
                </c:pt>
                <c:pt idx="2369">
                  <c:v>#N/A</c:v>
                </c:pt>
                <c:pt idx="2370">
                  <c:v>#N/A</c:v>
                </c:pt>
                <c:pt idx="2371">
                  <c:v>#N/A</c:v>
                </c:pt>
                <c:pt idx="2372">
                  <c:v>#N/A</c:v>
                </c:pt>
                <c:pt idx="2373">
                  <c:v>#N/A</c:v>
                </c:pt>
                <c:pt idx="2374">
                  <c:v>#N/A</c:v>
                </c:pt>
                <c:pt idx="2375">
                  <c:v>#N/A</c:v>
                </c:pt>
                <c:pt idx="2376">
                  <c:v>#N/A</c:v>
                </c:pt>
                <c:pt idx="2377">
                  <c:v>#N/A</c:v>
                </c:pt>
                <c:pt idx="2378">
                  <c:v>#N/A</c:v>
                </c:pt>
                <c:pt idx="2379">
                  <c:v>#N/A</c:v>
                </c:pt>
                <c:pt idx="2380">
                  <c:v>#N/A</c:v>
                </c:pt>
                <c:pt idx="2381">
                  <c:v>#N/A</c:v>
                </c:pt>
                <c:pt idx="2382">
                  <c:v>#N/A</c:v>
                </c:pt>
                <c:pt idx="2383">
                  <c:v>#N/A</c:v>
                </c:pt>
                <c:pt idx="2384">
                  <c:v>#N/A</c:v>
                </c:pt>
                <c:pt idx="2385">
                  <c:v>#N/A</c:v>
                </c:pt>
                <c:pt idx="2386">
                  <c:v>#N/A</c:v>
                </c:pt>
                <c:pt idx="2387">
                  <c:v>#N/A</c:v>
                </c:pt>
                <c:pt idx="2388">
                  <c:v>#N/A</c:v>
                </c:pt>
                <c:pt idx="2389">
                  <c:v>#N/A</c:v>
                </c:pt>
                <c:pt idx="2390">
                  <c:v>#N/A</c:v>
                </c:pt>
                <c:pt idx="2391">
                  <c:v>#N/A</c:v>
                </c:pt>
                <c:pt idx="2392">
                  <c:v>#N/A</c:v>
                </c:pt>
                <c:pt idx="2393">
                  <c:v>#N/A</c:v>
                </c:pt>
                <c:pt idx="2394">
                  <c:v>#N/A</c:v>
                </c:pt>
                <c:pt idx="2395">
                  <c:v>#N/A</c:v>
                </c:pt>
                <c:pt idx="2396">
                  <c:v>#N/A</c:v>
                </c:pt>
                <c:pt idx="2397">
                  <c:v>#N/A</c:v>
                </c:pt>
                <c:pt idx="2398">
                  <c:v>#N/A</c:v>
                </c:pt>
                <c:pt idx="2399">
                  <c:v>#N/A</c:v>
                </c:pt>
                <c:pt idx="2400">
                  <c:v>#N/A</c:v>
                </c:pt>
                <c:pt idx="2401">
                  <c:v>#N/A</c:v>
                </c:pt>
                <c:pt idx="2402">
                  <c:v>#N/A</c:v>
                </c:pt>
                <c:pt idx="2403">
                  <c:v>#N/A</c:v>
                </c:pt>
                <c:pt idx="2404">
                  <c:v>#N/A</c:v>
                </c:pt>
                <c:pt idx="2405">
                  <c:v>#N/A</c:v>
                </c:pt>
                <c:pt idx="2406">
                  <c:v>#N/A</c:v>
                </c:pt>
                <c:pt idx="2407">
                  <c:v>#N/A</c:v>
                </c:pt>
                <c:pt idx="2408">
                  <c:v>#N/A</c:v>
                </c:pt>
                <c:pt idx="2409">
                  <c:v>#N/A</c:v>
                </c:pt>
                <c:pt idx="2410">
                  <c:v>#N/A</c:v>
                </c:pt>
                <c:pt idx="2411">
                  <c:v>#N/A</c:v>
                </c:pt>
                <c:pt idx="2412">
                  <c:v>#N/A</c:v>
                </c:pt>
                <c:pt idx="2413">
                  <c:v>#N/A</c:v>
                </c:pt>
                <c:pt idx="2414">
                  <c:v>#N/A</c:v>
                </c:pt>
                <c:pt idx="2415">
                  <c:v>#N/A</c:v>
                </c:pt>
                <c:pt idx="2416">
                  <c:v>#N/A</c:v>
                </c:pt>
                <c:pt idx="2417">
                  <c:v>#N/A</c:v>
                </c:pt>
                <c:pt idx="2418">
                  <c:v>#N/A</c:v>
                </c:pt>
                <c:pt idx="2419">
                  <c:v>#N/A</c:v>
                </c:pt>
                <c:pt idx="2420">
                  <c:v>#N/A</c:v>
                </c:pt>
                <c:pt idx="2421">
                  <c:v>#N/A</c:v>
                </c:pt>
                <c:pt idx="2422">
                  <c:v>#N/A</c:v>
                </c:pt>
                <c:pt idx="2423">
                  <c:v>#N/A</c:v>
                </c:pt>
                <c:pt idx="2424">
                  <c:v>#N/A</c:v>
                </c:pt>
                <c:pt idx="2425">
                  <c:v>#N/A</c:v>
                </c:pt>
                <c:pt idx="2426">
                  <c:v>#N/A</c:v>
                </c:pt>
                <c:pt idx="2427">
                  <c:v>#N/A</c:v>
                </c:pt>
                <c:pt idx="2428">
                  <c:v>#N/A</c:v>
                </c:pt>
                <c:pt idx="2429">
                  <c:v>#N/A</c:v>
                </c:pt>
                <c:pt idx="2430">
                  <c:v>#N/A</c:v>
                </c:pt>
                <c:pt idx="2431">
                  <c:v>#N/A</c:v>
                </c:pt>
                <c:pt idx="2432">
                  <c:v>#N/A</c:v>
                </c:pt>
                <c:pt idx="2433">
                  <c:v>#N/A</c:v>
                </c:pt>
                <c:pt idx="2434">
                  <c:v>#N/A</c:v>
                </c:pt>
                <c:pt idx="2435">
                  <c:v>#N/A</c:v>
                </c:pt>
                <c:pt idx="2436">
                  <c:v>#N/A</c:v>
                </c:pt>
                <c:pt idx="2437">
                  <c:v>#N/A</c:v>
                </c:pt>
                <c:pt idx="2438">
                  <c:v>#N/A</c:v>
                </c:pt>
                <c:pt idx="2439">
                  <c:v>#N/A</c:v>
                </c:pt>
                <c:pt idx="2440">
                  <c:v>#N/A</c:v>
                </c:pt>
                <c:pt idx="2441">
                  <c:v>#N/A</c:v>
                </c:pt>
                <c:pt idx="2442">
                  <c:v>#N/A</c:v>
                </c:pt>
                <c:pt idx="2443">
                  <c:v>#N/A</c:v>
                </c:pt>
                <c:pt idx="2444">
                  <c:v>#N/A</c:v>
                </c:pt>
                <c:pt idx="2445">
                  <c:v>#N/A</c:v>
                </c:pt>
                <c:pt idx="2446">
                  <c:v>#N/A</c:v>
                </c:pt>
                <c:pt idx="2447">
                  <c:v>#N/A</c:v>
                </c:pt>
                <c:pt idx="2448">
                  <c:v>#N/A</c:v>
                </c:pt>
                <c:pt idx="2449">
                  <c:v>#N/A</c:v>
                </c:pt>
                <c:pt idx="2450">
                  <c:v>#N/A</c:v>
                </c:pt>
                <c:pt idx="2451">
                  <c:v>#N/A</c:v>
                </c:pt>
                <c:pt idx="2452">
                  <c:v>#N/A</c:v>
                </c:pt>
                <c:pt idx="2453">
                  <c:v>#N/A</c:v>
                </c:pt>
                <c:pt idx="2454">
                  <c:v>#N/A</c:v>
                </c:pt>
                <c:pt idx="2455">
                  <c:v>#N/A</c:v>
                </c:pt>
                <c:pt idx="2456">
                  <c:v>#N/A</c:v>
                </c:pt>
                <c:pt idx="2457">
                  <c:v>#N/A</c:v>
                </c:pt>
                <c:pt idx="2458">
                  <c:v>#N/A</c:v>
                </c:pt>
                <c:pt idx="2459">
                  <c:v>#N/A</c:v>
                </c:pt>
                <c:pt idx="2460">
                  <c:v>#N/A</c:v>
                </c:pt>
                <c:pt idx="2461">
                  <c:v>#N/A</c:v>
                </c:pt>
                <c:pt idx="2462">
                  <c:v>#N/A</c:v>
                </c:pt>
                <c:pt idx="2463">
                  <c:v>#N/A</c:v>
                </c:pt>
                <c:pt idx="2464">
                  <c:v>#N/A</c:v>
                </c:pt>
                <c:pt idx="2465">
                  <c:v>#N/A</c:v>
                </c:pt>
                <c:pt idx="2466">
                  <c:v>#N/A</c:v>
                </c:pt>
                <c:pt idx="2467">
                  <c:v>#N/A</c:v>
                </c:pt>
                <c:pt idx="2468">
                  <c:v>#N/A</c:v>
                </c:pt>
                <c:pt idx="2469">
                  <c:v>#N/A</c:v>
                </c:pt>
                <c:pt idx="2470">
                  <c:v>#N/A</c:v>
                </c:pt>
                <c:pt idx="2471">
                  <c:v>#N/A</c:v>
                </c:pt>
                <c:pt idx="2472">
                  <c:v>#N/A</c:v>
                </c:pt>
                <c:pt idx="2473">
                  <c:v>#N/A</c:v>
                </c:pt>
                <c:pt idx="2474">
                  <c:v>#N/A</c:v>
                </c:pt>
                <c:pt idx="2475">
                  <c:v>#N/A</c:v>
                </c:pt>
                <c:pt idx="2476">
                  <c:v>#N/A</c:v>
                </c:pt>
                <c:pt idx="2477">
                  <c:v>#N/A</c:v>
                </c:pt>
                <c:pt idx="2478">
                  <c:v>#N/A</c:v>
                </c:pt>
                <c:pt idx="2479">
                  <c:v>#N/A</c:v>
                </c:pt>
                <c:pt idx="2480">
                  <c:v>#N/A</c:v>
                </c:pt>
                <c:pt idx="2481">
                  <c:v>#N/A</c:v>
                </c:pt>
                <c:pt idx="2482">
                  <c:v>#N/A</c:v>
                </c:pt>
                <c:pt idx="2483">
                  <c:v>#N/A</c:v>
                </c:pt>
                <c:pt idx="2484">
                  <c:v>#N/A</c:v>
                </c:pt>
                <c:pt idx="2485">
                  <c:v>#N/A</c:v>
                </c:pt>
                <c:pt idx="2486">
                  <c:v>#N/A</c:v>
                </c:pt>
                <c:pt idx="2487">
                  <c:v>#N/A</c:v>
                </c:pt>
                <c:pt idx="2488">
                  <c:v>#N/A</c:v>
                </c:pt>
                <c:pt idx="2489">
                  <c:v>#N/A</c:v>
                </c:pt>
                <c:pt idx="2490">
                  <c:v>#N/A</c:v>
                </c:pt>
                <c:pt idx="2491">
                  <c:v>#N/A</c:v>
                </c:pt>
                <c:pt idx="2492">
                  <c:v>#N/A</c:v>
                </c:pt>
                <c:pt idx="2493">
                  <c:v>#N/A</c:v>
                </c:pt>
                <c:pt idx="2494">
                  <c:v>#N/A</c:v>
                </c:pt>
                <c:pt idx="2495">
                  <c:v>#N/A</c:v>
                </c:pt>
                <c:pt idx="2496">
                  <c:v>#N/A</c:v>
                </c:pt>
                <c:pt idx="2497">
                  <c:v>#N/A</c:v>
                </c:pt>
                <c:pt idx="2498">
                  <c:v>#N/A</c:v>
                </c:pt>
                <c:pt idx="2499">
                  <c:v>#N/A</c:v>
                </c:pt>
                <c:pt idx="2500">
                  <c:v>#N/A</c:v>
                </c:pt>
                <c:pt idx="2501">
                  <c:v>#N/A</c:v>
                </c:pt>
                <c:pt idx="2502">
                  <c:v>#N/A</c:v>
                </c:pt>
                <c:pt idx="2503">
                  <c:v>#N/A</c:v>
                </c:pt>
                <c:pt idx="2504">
                  <c:v>#N/A</c:v>
                </c:pt>
                <c:pt idx="2505">
                  <c:v>#N/A</c:v>
                </c:pt>
                <c:pt idx="2506">
                  <c:v>#N/A</c:v>
                </c:pt>
                <c:pt idx="2507">
                  <c:v>#N/A</c:v>
                </c:pt>
                <c:pt idx="2508">
                  <c:v>#N/A</c:v>
                </c:pt>
                <c:pt idx="2509">
                  <c:v>#N/A</c:v>
                </c:pt>
                <c:pt idx="2510">
                  <c:v>#N/A</c:v>
                </c:pt>
                <c:pt idx="2511">
                  <c:v>#N/A</c:v>
                </c:pt>
                <c:pt idx="2512">
                  <c:v>#N/A</c:v>
                </c:pt>
                <c:pt idx="2513">
                  <c:v>#N/A</c:v>
                </c:pt>
                <c:pt idx="2514">
                  <c:v>#N/A</c:v>
                </c:pt>
                <c:pt idx="2515">
                  <c:v>#N/A</c:v>
                </c:pt>
                <c:pt idx="2516">
                  <c:v>#N/A</c:v>
                </c:pt>
                <c:pt idx="2517">
                  <c:v>#N/A</c:v>
                </c:pt>
                <c:pt idx="2518">
                  <c:v>#N/A</c:v>
                </c:pt>
                <c:pt idx="2519">
                  <c:v>#N/A</c:v>
                </c:pt>
                <c:pt idx="2520">
                  <c:v>#N/A</c:v>
                </c:pt>
                <c:pt idx="2521">
                  <c:v>#N/A</c:v>
                </c:pt>
                <c:pt idx="2522">
                  <c:v>#N/A</c:v>
                </c:pt>
                <c:pt idx="2523">
                  <c:v>#N/A</c:v>
                </c:pt>
                <c:pt idx="2524">
                  <c:v>#N/A</c:v>
                </c:pt>
                <c:pt idx="2525">
                  <c:v>#N/A</c:v>
                </c:pt>
                <c:pt idx="2526">
                  <c:v>#N/A</c:v>
                </c:pt>
                <c:pt idx="2527">
                  <c:v>#N/A</c:v>
                </c:pt>
                <c:pt idx="2528">
                  <c:v>#N/A</c:v>
                </c:pt>
                <c:pt idx="2529">
                  <c:v>#N/A</c:v>
                </c:pt>
                <c:pt idx="2530">
                  <c:v>#N/A</c:v>
                </c:pt>
                <c:pt idx="2531">
                  <c:v>#N/A</c:v>
                </c:pt>
                <c:pt idx="2532">
                  <c:v>#N/A</c:v>
                </c:pt>
                <c:pt idx="2533">
                  <c:v>#N/A</c:v>
                </c:pt>
                <c:pt idx="2534">
                  <c:v>#N/A</c:v>
                </c:pt>
                <c:pt idx="2535">
                  <c:v>#N/A</c:v>
                </c:pt>
                <c:pt idx="2536">
                  <c:v>#N/A</c:v>
                </c:pt>
                <c:pt idx="2537">
                  <c:v>#N/A</c:v>
                </c:pt>
                <c:pt idx="2538">
                  <c:v>#N/A</c:v>
                </c:pt>
                <c:pt idx="2539">
                  <c:v>#N/A</c:v>
                </c:pt>
                <c:pt idx="2540">
                  <c:v>#N/A</c:v>
                </c:pt>
                <c:pt idx="2541">
                  <c:v>#N/A</c:v>
                </c:pt>
                <c:pt idx="2542">
                  <c:v>#N/A</c:v>
                </c:pt>
                <c:pt idx="2543">
                  <c:v>#N/A</c:v>
                </c:pt>
                <c:pt idx="2544">
                  <c:v>#N/A</c:v>
                </c:pt>
                <c:pt idx="2545">
                  <c:v>#N/A</c:v>
                </c:pt>
                <c:pt idx="2546">
                  <c:v>#N/A</c:v>
                </c:pt>
                <c:pt idx="2547">
                  <c:v>#N/A</c:v>
                </c:pt>
                <c:pt idx="2548">
                  <c:v>#N/A</c:v>
                </c:pt>
                <c:pt idx="2549">
                  <c:v>#N/A</c:v>
                </c:pt>
                <c:pt idx="2550">
                  <c:v>#N/A</c:v>
                </c:pt>
                <c:pt idx="2551">
                  <c:v>#N/A</c:v>
                </c:pt>
                <c:pt idx="2552">
                  <c:v>#N/A</c:v>
                </c:pt>
                <c:pt idx="2553">
                  <c:v>#N/A</c:v>
                </c:pt>
                <c:pt idx="2554">
                  <c:v>#N/A</c:v>
                </c:pt>
                <c:pt idx="2555">
                  <c:v>#N/A</c:v>
                </c:pt>
                <c:pt idx="2556">
                  <c:v>#N/A</c:v>
                </c:pt>
                <c:pt idx="2557">
                  <c:v>#N/A</c:v>
                </c:pt>
                <c:pt idx="2558">
                  <c:v>#N/A</c:v>
                </c:pt>
                <c:pt idx="2559">
                  <c:v>#N/A</c:v>
                </c:pt>
                <c:pt idx="2560">
                  <c:v>#N/A</c:v>
                </c:pt>
                <c:pt idx="2561">
                  <c:v>#N/A</c:v>
                </c:pt>
                <c:pt idx="2562">
                  <c:v>#N/A</c:v>
                </c:pt>
                <c:pt idx="2563">
                  <c:v>#N/A</c:v>
                </c:pt>
                <c:pt idx="2564">
                  <c:v>#N/A</c:v>
                </c:pt>
                <c:pt idx="2565">
                  <c:v>#N/A</c:v>
                </c:pt>
                <c:pt idx="2566">
                  <c:v>#N/A</c:v>
                </c:pt>
                <c:pt idx="2567">
                  <c:v>#N/A</c:v>
                </c:pt>
                <c:pt idx="2568">
                  <c:v>#N/A</c:v>
                </c:pt>
                <c:pt idx="2569">
                  <c:v>#N/A</c:v>
                </c:pt>
                <c:pt idx="2570">
                  <c:v>#N/A</c:v>
                </c:pt>
                <c:pt idx="2571">
                  <c:v>#N/A</c:v>
                </c:pt>
                <c:pt idx="2572">
                  <c:v>#N/A</c:v>
                </c:pt>
                <c:pt idx="2573">
                  <c:v>#N/A</c:v>
                </c:pt>
                <c:pt idx="2574">
                  <c:v>#N/A</c:v>
                </c:pt>
                <c:pt idx="2575">
                  <c:v>#N/A</c:v>
                </c:pt>
                <c:pt idx="2576">
                  <c:v>#N/A</c:v>
                </c:pt>
                <c:pt idx="2577">
                  <c:v>#N/A</c:v>
                </c:pt>
                <c:pt idx="2578">
                  <c:v>#N/A</c:v>
                </c:pt>
                <c:pt idx="2579">
                  <c:v>#N/A</c:v>
                </c:pt>
                <c:pt idx="2580">
                  <c:v>#N/A</c:v>
                </c:pt>
                <c:pt idx="2581">
                  <c:v>#N/A</c:v>
                </c:pt>
                <c:pt idx="2582">
                  <c:v>#N/A</c:v>
                </c:pt>
                <c:pt idx="2583">
                  <c:v>#N/A</c:v>
                </c:pt>
                <c:pt idx="2584">
                  <c:v>#N/A</c:v>
                </c:pt>
                <c:pt idx="2585">
                  <c:v>#N/A</c:v>
                </c:pt>
                <c:pt idx="2586">
                  <c:v>#N/A</c:v>
                </c:pt>
                <c:pt idx="2587">
                  <c:v>#N/A</c:v>
                </c:pt>
                <c:pt idx="2588">
                  <c:v>#N/A</c:v>
                </c:pt>
                <c:pt idx="2589">
                  <c:v>#N/A</c:v>
                </c:pt>
                <c:pt idx="2590">
                  <c:v>#N/A</c:v>
                </c:pt>
                <c:pt idx="2591">
                  <c:v>#N/A</c:v>
                </c:pt>
                <c:pt idx="2592">
                  <c:v>#N/A</c:v>
                </c:pt>
                <c:pt idx="2593">
                  <c:v>#N/A</c:v>
                </c:pt>
                <c:pt idx="2594">
                  <c:v>#N/A</c:v>
                </c:pt>
                <c:pt idx="2595">
                  <c:v>#N/A</c:v>
                </c:pt>
                <c:pt idx="2596">
                  <c:v>#N/A</c:v>
                </c:pt>
                <c:pt idx="2597">
                  <c:v>#N/A</c:v>
                </c:pt>
                <c:pt idx="2598">
                  <c:v>#N/A</c:v>
                </c:pt>
                <c:pt idx="2599">
                  <c:v>#N/A</c:v>
                </c:pt>
                <c:pt idx="2600">
                  <c:v>#N/A</c:v>
                </c:pt>
                <c:pt idx="2601">
                  <c:v>#N/A</c:v>
                </c:pt>
                <c:pt idx="2602">
                  <c:v>#N/A</c:v>
                </c:pt>
                <c:pt idx="2603">
                  <c:v>#N/A</c:v>
                </c:pt>
                <c:pt idx="2604">
                  <c:v>#N/A</c:v>
                </c:pt>
                <c:pt idx="2605">
                  <c:v>#N/A</c:v>
                </c:pt>
                <c:pt idx="2606">
                  <c:v>#N/A</c:v>
                </c:pt>
                <c:pt idx="2607">
                  <c:v>#N/A</c:v>
                </c:pt>
                <c:pt idx="2608">
                  <c:v>#N/A</c:v>
                </c:pt>
                <c:pt idx="2609">
                  <c:v>#N/A</c:v>
                </c:pt>
                <c:pt idx="2610">
                  <c:v>#N/A</c:v>
                </c:pt>
                <c:pt idx="2611">
                  <c:v>#N/A</c:v>
                </c:pt>
                <c:pt idx="2612">
                  <c:v>#N/A</c:v>
                </c:pt>
                <c:pt idx="2613">
                  <c:v>#N/A</c:v>
                </c:pt>
                <c:pt idx="2614">
                  <c:v>#N/A</c:v>
                </c:pt>
                <c:pt idx="2615">
                  <c:v>#N/A</c:v>
                </c:pt>
                <c:pt idx="2616">
                  <c:v>#N/A</c:v>
                </c:pt>
                <c:pt idx="2617">
                  <c:v>#N/A</c:v>
                </c:pt>
                <c:pt idx="2618">
                  <c:v>#N/A</c:v>
                </c:pt>
                <c:pt idx="2619">
                  <c:v>#N/A</c:v>
                </c:pt>
                <c:pt idx="2620">
                  <c:v>#N/A</c:v>
                </c:pt>
                <c:pt idx="2621">
                  <c:v>#N/A</c:v>
                </c:pt>
                <c:pt idx="2622">
                  <c:v>#N/A</c:v>
                </c:pt>
                <c:pt idx="2623">
                  <c:v>#N/A</c:v>
                </c:pt>
                <c:pt idx="2624">
                  <c:v>#N/A</c:v>
                </c:pt>
                <c:pt idx="2625">
                  <c:v>#N/A</c:v>
                </c:pt>
                <c:pt idx="2626">
                  <c:v>#N/A</c:v>
                </c:pt>
                <c:pt idx="2627">
                  <c:v>#N/A</c:v>
                </c:pt>
                <c:pt idx="2628">
                  <c:v>#N/A</c:v>
                </c:pt>
                <c:pt idx="2629">
                  <c:v>#N/A</c:v>
                </c:pt>
                <c:pt idx="2630">
                  <c:v>#N/A</c:v>
                </c:pt>
                <c:pt idx="2631">
                  <c:v>#N/A</c:v>
                </c:pt>
                <c:pt idx="2632">
                  <c:v>#N/A</c:v>
                </c:pt>
                <c:pt idx="2633">
                  <c:v>#N/A</c:v>
                </c:pt>
                <c:pt idx="2634">
                  <c:v>#N/A</c:v>
                </c:pt>
                <c:pt idx="2635">
                  <c:v>#N/A</c:v>
                </c:pt>
                <c:pt idx="2636">
                  <c:v>#N/A</c:v>
                </c:pt>
                <c:pt idx="2637">
                  <c:v>#N/A</c:v>
                </c:pt>
                <c:pt idx="2638">
                  <c:v>#N/A</c:v>
                </c:pt>
                <c:pt idx="2639">
                  <c:v>#N/A</c:v>
                </c:pt>
                <c:pt idx="2640">
                  <c:v>#N/A</c:v>
                </c:pt>
                <c:pt idx="2641">
                  <c:v>#N/A</c:v>
                </c:pt>
                <c:pt idx="2642">
                  <c:v>#N/A</c:v>
                </c:pt>
                <c:pt idx="2643">
                  <c:v>#N/A</c:v>
                </c:pt>
                <c:pt idx="2644">
                  <c:v>#N/A</c:v>
                </c:pt>
                <c:pt idx="2645">
                  <c:v>#N/A</c:v>
                </c:pt>
                <c:pt idx="2646">
                  <c:v>#N/A</c:v>
                </c:pt>
                <c:pt idx="2647">
                  <c:v>#N/A</c:v>
                </c:pt>
                <c:pt idx="2648">
                  <c:v>#N/A</c:v>
                </c:pt>
                <c:pt idx="2649">
                  <c:v>#N/A</c:v>
                </c:pt>
                <c:pt idx="2650">
                  <c:v>#N/A</c:v>
                </c:pt>
                <c:pt idx="2651">
                  <c:v>#N/A</c:v>
                </c:pt>
                <c:pt idx="2652">
                  <c:v>#N/A</c:v>
                </c:pt>
                <c:pt idx="2653">
                  <c:v>#N/A</c:v>
                </c:pt>
                <c:pt idx="2654">
                  <c:v>#N/A</c:v>
                </c:pt>
                <c:pt idx="2655">
                  <c:v>#N/A</c:v>
                </c:pt>
                <c:pt idx="2656">
                  <c:v>#N/A</c:v>
                </c:pt>
                <c:pt idx="2657">
                  <c:v>#N/A</c:v>
                </c:pt>
                <c:pt idx="2658">
                  <c:v>#N/A</c:v>
                </c:pt>
                <c:pt idx="2659">
                  <c:v>#N/A</c:v>
                </c:pt>
                <c:pt idx="2660">
                  <c:v>#N/A</c:v>
                </c:pt>
                <c:pt idx="2661">
                  <c:v>#N/A</c:v>
                </c:pt>
                <c:pt idx="2662">
                  <c:v>#N/A</c:v>
                </c:pt>
                <c:pt idx="2663">
                  <c:v>#N/A</c:v>
                </c:pt>
                <c:pt idx="2664">
                  <c:v>#N/A</c:v>
                </c:pt>
                <c:pt idx="2665">
                  <c:v>#N/A</c:v>
                </c:pt>
                <c:pt idx="2666">
                  <c:v>#N/A</c:v>
                </c:pt>
                <c:pt idx="2667">
                  <c:v>#N/A</c:v>
                </c:pt>
                <c:pt idx="2668">
                  <c:v>#N/A</c:v>
                </c:pt>
                <c:pt idx="2669">
                  <c:v>#N/A</c:v>
                </c:pt>
                <c:pt idx="2670">
                  <c:v>#N/A</c:v>
                </c:pt>
                <c:pt idx="2671">
                  <c:v>#N/A</c:v>
                </c:pt>
                <c:pt idx="2672">
                  <c:v>#N/A</c:v>
                </c:pt>
                <c:pt idx="2673">
                  <c:v>#N/A</c:v>
                </c:pt>
                <c:pt idx="2674">
                  <c:v>#N/A</c:v>
                </c:pt>
                <c:pt idx="2675">
                  <c:v>#N/A</c:v>
                </c:pt>
                <c:pt idx="2676">
                  <c:v>#N/A</c:v>
                </c:pt>
                <c:pt idx="2677">
                  <c:v>#N/A</c:v>
                </c:pt>
                <c:pt idx="2678">
                  <c:v>#N/A</c:v>
                </c:pt>
                <c:pt idx="2679">
                  <c:v>#N/A</c:v>
                </c:pt>
                <c:pt idx="2680">
                  <c:v>#N/A</c:v>
                </c:pt>
                <c:pt idx="2681">
                  <c:v>#N/A</c:v>
                </c:pt>
                <c:pt idx="2682">
                  <c:v>#N/A</c:v>
                </c:pt>
                <c:pt idx="2683">
                  <c:v>#N/A</c:v>
                </c:pt>
                <c:pt idx="2684">
                  <c:v>#N/A</c:v>
                </c:pt>
                <c:pt idx="2685">
                  <c:v>#N/A</c:v>
                </c:pt>
                <c:pt idx="2686">
                  <c:v>#N/A</c:v>
                </c:pt>
                <c:pt idx="2687">
                  <c:v>#N/A</c:v>
                </c:pt>
                <c:pt idx="2688">
                  <c:v>#N/A</c:v>
                </c:pt>
                <c:pt idx="2689">
                  <c:v>#N/A</c:v>
                </c:pt>
                <c:pt idx="2690">
                  <c:v>#N/A</c:v>
                </c:pt>
                <c:pt idx="2691">
                  <c:v>#N/A</c:v>
                </c:pt>
                <c:pt idx="2692">
                  <c:v>#N/A</c:v>
                </c:pt>
                <c:pt idx="2693">
                  <c:v>#N/A</c:v>
                </c:pt>
                <c:pt idx="2694">
                  <c:v>#N/A</c:v>
                </c:pt>
                <c:pt idx="2695">
                  <c:v>#N/A</c:v>
                </c:pt>
                <c:pt idx="2696">
                  <c:v>#N/A</c:v>
                </c:pt>
                <c:pt idx="2697">
                  <c:v>#N/A</c:v>
                </c:pt>
                <c:pt idx="2698">
                  <c:v>#N/A</c:v>
                </c:pt>
                <c:pt idx="2699">
                  <c:v>#N/A</c:v>
                </c:pt>
                <c:pt idx="2700">
                  <c:v>#N/A</c:v>
                </c:pt>
                <c:pt idx="2701">
                  <c:v>#N/A</c:v>
                </c:pt>
                <c:pt idx="2702">
                  <c:v>#N/A</c:v>
                </c:pt>
                <c:pt idx="2703">
                  <c:v>#N/A</c:v>
                </c:pt>
                <c:pt idx="2704">
                  <c:v>#N/A</c:v>
                </c:pt>
                <c:pt idx="2705">
                  <c:v>#N/A</c:v>
                </c:pt>
                <c:pt idx="2706">
                  <c:v>#N/A</c:v>
                </c:pt>
                <c:pt idx="2707">
                  <c:v>#N/A</c:v>
                </c:pt>
                <c:pt idx="2708">
                  <c:v>#N/A</c:v>
                </c:pt>
                <c:pt idx="2709">
                  <c:v>#N/A</c:v>
                </c:pt>
                <c:pt idx="2710">
                  <c:v>#N/A</c:v>
                </c:pt>
                <c:pt idx="2711">
                  <c:v>#N/A</c:v>
                </c:pt>
                <c:pt idx="2712">
                  <c:v>#N/A</c:v>
                </c:pt>
                <c:pt idx="2713">
                  <c:v>#N/A</c:v>
                </c:pt>
                <c:pt idx="2714">
                  <c:v>#N/A</c:v>
                </c:pt>
                <c:pt idx="2715">
                  <c:v>#N/A</c:v>
                </c:pt>
                <c:pt idx="2716">
                  <c:v>#N/A</c:v>
                </c:pt>
                <c:pt idx="2717">
                  <c:v>#N/A</c:v>
                </c:pt>
                <c:pt idx="2718">
                  <c:v>#N/A</c:v>
                </c:pt>
                <c:pt idx="2719">
                  <c:v>#N/A</c:v>
                </c:pt>
                <c:pt idx="2720">
                  <c:v>#N/A</c:v>
                </c:pt>
                <c:pt idx="2721">
                  <c:v>#N/A</c:v>
                </c:pt>
                <c:pt idx="2722">
                  <c:v>#N/A</c:v>
                </c:pt>
                <c:pt idx="2723">
                  <c:v>#N/A</c:v>
                </c:pt>
                <c:pt idx="2724">
                  <c:v>#N/A</c:v>
                </c:pt>
                <c:pt idx="2725">
                  <c:v>#N/A</c:v>
                </c:pt>
                <c:pt idx="2726">
                  <c:v>#N/A</c:v>
                </c:pt>
                <c:pt idx="2727">
                  <c:v>#N/A</c:v>
                </c:pt>
                <c:pt idx="2728">
                  <c:v>#N/A</c:v>
                </c:pt>
                <c:pt idx="2729">
                  <c:v>#N/A</c:v>
                </c:pt>
                <c:pt idx="2730">
                  <c:v>#N/A</c:v>
                </c:pt>
                <c:pt idx="2731">
                  <c:v>#N/A</c:v>
                </c:pt>
                <c:pt idx="2732">
                  <c:v>#N/A</c:v>
                </c:pt>
                <c:pt idx="2733">
                  <c:v>#N/A</c:v>
                </c:pt>
                <c:pt idx="2734">
                  <c:v>#N/A</c:v>
                </c:pt>
                <c:pt idx="2735">
                  <c:v>#N/A</c:v>
                </c:pt>
                <c:pt idx="2736">
                  <c:v>#N/A</c:v>
                </c:pt>
                <c:pt idx="2737">
                  <c:v>#N/A</c:v>
                </c:pt>
                <c:pt idx="2738">
                  <c:v>#N/A</c:v>
                </c:pt>
                <c:pt idx="2739">
                  <c:v>#N/A</c:v>
                </c:pt>
                <c:pt idx="2740">
                  <c:v>#N/A</c:v>
                </c:pt>
                <c:pt idx="2741">
                  <c:v>#N/A</c:v>
                </c:pt>
                <c:pt idx="2742">
                  <c:v>#N/A</c:v>
                </c:pt>
                <c:pt idx="2743">
                  <c:v>#N/A</c:v>
                </c:pt>
                <c:pt idx="2744">
                  <c:v>#N/A</c:v>
                </c:pt>
                <c:pt idx="2745">
                  <c:v>#N/A</c:v>
                </c:pt>
                <c:pt idx="2746">
                  <c:v>#N/A</c:v>
                </c:pt>
                <c:pt idx="2747">
                  <c:v>#N/A</c:v>
                </c:pt>
                <c:pt idx="2748">
                  <c:v>#N/A</c:v>
                </c:pt>
                <c:pt idx="2749">
                  <c:v>#N/A</c:v>
                </c:pt>
                <c:pt idx="2750">
                  <c:v>#N/A</c:v>
                </c:pt>
                <c:pt idx="2751">
                  <c:v>#N/A</c:v>
                </c:pt>
                <c:pt idx="2752">
                  <c:v>#N/A</c:v>
                </c:pt>
                <c:pt idx="2753">
                  <c:v>#N/A</c:v>
                </c:pt>
                <c:pt idx="2754">
                  <c:v>#N/A</c:v>
                </c:pt>
                <c:pt idx="2755">
                  <c:v>#N/A</c:v>
                </c:pt>
                <c:pt idx="2756">
                  <c:v>#N/A</c:v>
                </c:pt>
                <c:pt idx="2757">
                  <c:v>#N/A</c:v>
                </c:pt>
                <c:pt idx="2758">
                  <c:v>#N/A</c:v>
                </c:pt>
                <c:pt idx="2759">
                  <c:v>#N/A</c:v>
                </c:pt>
                <c:pt idx="2760">
                  <c:v>#N/A</c:v>
                </c:pt>
                <c:pt idx="2761">
                  <c:v>#N/A</c:v>
                </c:pt>
                <c:pt idx="2762">
                  <c:v>#N/A</c:v>
                </c:pt>
                <c:pt idx="2763">
                  <c:v>#N/A</c:v>
                </c:pt>
                <c:pt idx="2764">
                  <c:v>#N/A</c:v>
                </c:pt>
                <c:pt idx="2765">
                  <c:v>#N/A</c:v>
                </c:pt>
                <c:pt idx="2766">
                  <c:v>#N/A</c:v>
                </c:pt>
                <c:pt idx="2767">
                  <c:v>#N/A</c:v>
                </c:pt>
                <c:pt idx="2768">
                  <c:v>#N/A</c:v>
                </c:pt>
                <c:pt idx="2769">
                  <c:v>#N/A</c:v>
                </c:pt>
                <c:pt idx="2770">
                  <c:v>#N/A</c:v>
                </c:pt>
                <c:pt idx="2771">
                  <c:v>#N/A</c:v>
                </c:pt>
                <c:pt idx="2772">
                  <c:v>#N/A</c:v>
                </c:pt>
                <c:pt idx="2773">
                  <c:v>#N/A</c:v>
                </c:pt>
                <c:pt idx="2774">
                  <c:v>#N/A</c:v>
                </c:pt>
                <c:pt idx="2775">
                  <c:v>#N/A</c:v>
                </c:pt>
                <c:pt idx="2776">
                  <c:v>#N/A</c:v>
                </c:pt>
                <c:pt idx="2777">
                  <c:v>#N/A</c:v>
                </c:pt>
                <c:pt idx="2778">
                  <c:v>#N/A</c:v>
                </c:pt>
                <c:pt idx="2779">
                  <c:v>#N/A</c:v>
                </c:pt>
                <c:pt idx="2780">
                  <c:v>#N/A</c:v>
                </c:pt>
                <c:pt idx="2781">
                  <c:v>#N/A</c:v>
                </c:pt>
                <c:pt idx="2782">
                  <c:v>#N/A</c:v>
                </c:pt>
                <c:pt idx="2783">
                  <c:v>#N/A</c:v>
                </c:pt>
                <c:pt idx="2784">
                  <c:v>#N/A</c:v>
                </c:pt>
                <c:pt idx="2785">
                  <c:v>#N/A</c:v>
                </c:pt>
                <c:pt idx="2786">
                  <c:v>#N/A</c:v>
                </c:pt>
                <c:pt idx="2787">
                  <c:v>#N/A</c:v>
                </c:pt>
                <c:pt idx="2788">
                  <c:v>#N/A</c:v>
                </c:pt>
                <c:pt idx="2789">
                  <c:v>#N/A</c:v>
                </c:pt>
                <c:pt idx="2790">
                  <c:v>#N/A</c:v>
                </c:pt>
                <c:pt idx="2791">
                  <c:v>#N/A</c:v>
                </c:pt>
                <c:pt idx="2792">
                  <c:v>#N/A</c:v>
                </c:pt>
                <c:pt idx="2793">
                  <c:v>#N/A</c:v>
                </c:pt>
                <c:pt idx="2794">
                  <c:v>#N/A</c:v>
                </c:pt>
                <c:pt idx="2795">
                  <c:v>#N/A</c:v>
                </c:pt>
                <c:pt idx="2796">
                  <c:v>#N/A</c:v>
                </c:pt>
                <c:pt idx="2797">
                  <c:v>#N/A</c:v>
                </c:pt>
                <c:pt idx="2798">
                  <c:v>#N/A</c:v>
                </c:pt>
                <c:pt idx="2799">
                  <c:v>#N/A</c:v>
                </c:pt>
                <c:pt idx="2800">
                  <c:v>#N/A</c:v>
                </c:pt>
                <c:pt idx="2801">
                  <c:v>#N/A</c:v>
                </c:pt>
                <c:pt idx="2802">
                  <c:v>#N/A</c:v>
                </c:pt>
                <c:pt idx="2803">
                  <c:v>#N/A</c:v>
                </c:pt>
                <c:pt idx="2804">
                  <c:v>#N/A</c:v>
                </c:pt>
                <c:pt idx="2805">
                  <c:v>#N/A</c:v>
                </c:pt>
                <c:pt idx="2806">
                  <c:v>#N/A</c:v>
                </c:pt>
                <c:pt idx="2807">
                  <c:v>#N/A</c:v>
                </c:pt>
                <c:pt idx="2808">
                  <c:v>#N/A</c:v>
                </c:pt>
                <c:pt idx="2809">
                  <c:v>#N/A</c:v>
                </c:pt>
                <c:pt idx="2810">
                  <c:v>#N/A</c:v>
                </c:pt>
                <c:pt idx="2811">
                  <c:v>#N/A</c:v>
                </c:pt>
                <c:pt idx="2812">
                  <c:v>#N/A</c:v>
                </c:pt>
                <c:pt idx="2813">
                  <c:v>#N/A</c:v>
                </c:pt>
                <c:pt idx="2814">
                  <c:v>#N/A</c:v>
                </c:pt>
                <c:pt idx="2815">
                  <c:v>#N/A</c:v>
                </c:pt>
                <c:pt idx="2816">
                  <c:v>#N/A</c:v>
                </c:pt>
                <c:pt idx="2817">
                  <c:v>#N/A</c:v>
                </c:pt>
                <c:pt idx="2818">
                  <c:v>#N/A</c:v>
                </c:pt>
                <c:pt idx="2819">
                  <c:v>#N/A</c:v>
                </c:pt>
                <c:pt idx="2820">
                  <c:v>#N/A</c:v>
                </c:pt>
                <c:pt idx="2821">
                  <c:v>#N/A</c:v>
                </c:pt>
                <c:pt idx="2822">
                  <c:v>#N/A</c:v>
                </c:pt>
                <c:pt idx="2823">
                  <c:v>#N/A</c:v>
                </c:pt>
                <c:pt idx="2824">
                  <c:v>#N/A</c:v>
                </c:pt>
                <c:pt idx="2825">
                  <c:v>#N/A</c:v>
                </c:pt>
                <c:pt idx="2826">
                  <c:v>#N/A</c:v>
                </c:pt>
                <c:pt idx="2827">
                  <c:v>#N/A</c:v>
                </c:pt>
                <c:pt idx="2828">
                  <c:v>#N/A</c:v>
                </c:pt>
                <c:pt idx="2829">
                  <c:v>#N/A</c:v>
                </c:pt>
                <c:pt idx="2830">
                  <c:v>#N/A</c:v>
                </c:pt>
                <c:pt idx="2831">
                  <c:v>#N/A</c:v>
                </c:pt>
                <c:pt idx="2832">
                  <c:v>#N/A</c:v>
                </c:pt>
                <c:pt idx="2833">
                  <c:v>#N/A</c:v>
                </c:pt>
                <c:pt idx="2834">
                  <c:v>#N/A</c:v>
                </c:pt>
                <c:pt idx="2835">
                  <c:v>#N/A</c:v>
                </c:pt>
                <c:pt idx="2836">
                  <c:v>#N/A</c:v>
                </c:pt>
                <c:pt idx="2837">
                  <c:v>#N/A</c:v>
                </c:pt>
                <c:pt idx="2838">
                  <c:v>#N/A</c:v>
                </c:pt>
                <c:pt idx="2839">
                  <c:v>#N/A</c:v>
                </c:pt>
                <c:pt idx="2840">
                  <c:v>#N/A</c:v>
                </c:pt>
                <c:pt idx="2841">
                  <c:v>#N/A</c:v>
                </c:pt>
                <c:pt idx="2842">
                  <c:v>#N/A</c:v>
                </c:pt>
                <c:pt idx="2843">
                  <c:v>#N/A</c:v>
                </c:pt>
                <c:pt idx="2844">
                  <c:v>#N/A</c:v>
                </c:pt>
                <c:pt idx="2845">
                  <c:v>#N/A</c:v>
                </c:pt>
                <c:pt idx="2846">
                  <c:v>#N/A</c:v>
                </c:pt>
                <c:pt idx="2847">
                  <c:v>#N/A</c:v>
                </c:pt>
                <c:pt idx="2848">
                  <c:v>#N/A</c:v>
                </c:pt>
                <c:pt idx="2849">
                  <c:v>#N/A</c:v>
                </c:pt>
                <c:pt idx="2850">
                  <c:v>#N/A</c:v>
                </c:pt>
                <c:pt idx="2851">
                  <c:v>#N/A</c:v>
                </c:pt>
                <c:pt idx="2852">
                  <c:v>#N/A</c:v>
                </c:pt>
                <c:pt idx="2853">
                  <c:v>#N/A</c:v>
                </c:pt>
                <c:pt idx="2854">
                  <c:v>#N/A</c:v>
                </c:pt>
                <c:pt idx="2855">
                  <c:v>#N/A</c:v>
                </c:pt>
                <c:pt idx="2856">
                  <c:v>#N/A</c:v>
                </c:pt>
                <c:pt idx="2857">
                  <c:v>#N/A</c:v>
                </c:pt>
                <c:pt idx="2858">
                  <c:v>#N/A</c:v>
                </c:pt>
                <c:pt idx="2859">
                  <c:v>#N/A</c:v>
                </c:pt>
                <c:pt idx="2860">
                  <c:v>#N/A</c:v>
                </c:pt>
                <c:pt idx="2861">
                  <c:v>#N/A</c:v>
                </c:pt>
                <c:pt idx="2862">
                  <c:v>#N/A</c:v>
                </c:pt>
                <c:pt idx="2863">
                  <c:v>#N/A</c:v>
                </c:pt>
                <c:pt idx="2864">
                  <c:v>#N/A</c:v>
                </c:pt>
                <c:pt idx="2865">
                  <c:v>#N/A</c:v>
                </c:pt>
                <c:pt idx="2866">
                  <c:v>#N/A</c:v>
                </c:pt>
                <c:pt idx="2867">
                  <c:v>#N/A</c:v>
                </c:pt>
                <c:pt idx="2868">
                  <c:v>#N/A</c:v>
                </c:pt>
                <c:pt idx="2869">
                  <c:v>#N/A</c:v>
                </c:pt>
                <c:pt idx="2870">
                  <c:v>#N/A</c:v>
                </c:pt>
                <c:pt idx="2871">
                  <c:v>#N/A</c:v>
                </c:pt>
                <c:pt idx="2872">
                  <c:v>#N/A</c:v>
                </c:pt>
                <c:pt idx="2873">
                  <c:v>#N/A</c:v>
                </c:pt>
                <c:pt idx="2874">
                  <c:v>#N/A</c:v>
                </c:pt>
                <c:pt idx="2875">
                  <c:v>#N/A</c:v>
                </c:pt>
                <c:pt idx="2876">
                  <c:v>#N/A</c:v>
                </c:pt>
                <c:pt idx="2877">
                  <c:v>#N/A</c:v>
                </c:pt>
                <c:pt idx="2878">
                  <c:v>#N/A</c:v>
                </c:pt>
                <c:pt idx="2879">
                  <c:v>#N/A</c:v>
                </c:pt>
                <c:pt idx="2880">
                  <c:v>#N/A</c:v>
                </c:pt>
                <c:pt idx="2881">
                  <c:v>#N/A</c:v>
                </c:pt>
                <c:pt idx="2882">
                  <c:v>#N/A</c:v>
                </c:pt>
                <c:pt idx="2883">
                  <c:v>#N/A</c:v>
                </c:pt>
                <c:pt idx="2884">
                  <c:v>#N/A</c:v>
                </c:pt>
                <c:pt idx="2885">
                  <c:v>#N/A</c:v>
                </c:pt>
                <c:pt idx="2886">
                  <c:v>#N/A</c:v>
                </c:pt>
                <c:pt idx="2887">
                  <c:v>#N/A</c:v>
                </c:pt>
                <c:pt idx="2888">
                  <c:v>#N/A</c:v>
                </c:pt>
                <c:pt idx="2889">
                  <c:v>#N/A</c:v>
                </c:pt>
                <c:pt idx="2890">
                  <c:v>#N/A</c:v>
                </c:pt>
                <c:pt idx="2891">
                  <c:v>#N/A</c:v>
                </c:pt>
                <c:pt idx="2892">
                  <c:v>#N/A</c:v>
                </c:pt>
                <c:pt idx="2893">
                  <c:v>#N/A</c:v>
                </c:pt>
                <c:pt idx="2894">
                  <c:v>#N/A</c:v>
                </c:pt>
                <c:pt idx="2895">
                  <c:v>#N/A</c:v>
                </c:pt>
                <c:pt idx="2896">
                  <c:v>#N/A</c:v>
                </c:pt>
                <c:pt idx="2897">
                  <c:v>#N/A</c:v>
                </c:pt>
                <c:pt idx="2898">
                  <c:v>#N/A</c:v>
                </c:pt>
                <c:pt idx="2899">
                  <c:v>#N/A</c:v>
                </c:pt>
                <c:pt idx="2900">
                  <c:v>#N/A</c:v>
                </c:pt>
                <c:pt idx="2901">
                  <c:v>#N/A</c:v>
                </c:pt>
                <c:pt idx="2902">
                  <c:v>#N/A</c:v>
                </c:pt>
                <c:pt idx="2903">
                  <c:v>#N/A</c:v>
                </c:pt>
                <c:pt idx="2904">
                  <c:v>#N/A</c:v>
                </c:pt>
                <c:pt idx="2905">
                  <c:v>#N/A</c:v>
                </c:pt>
                <c:pt idx="2906">
                  <c:v>#N/A</c:v>
                </c:pt>
                <c:pt idx="2907">
                  <c:v>#N/A</c:v>
                </c:pt>
                <c:pt idx="2908">
                  <c:v>#N/A</c:v>
                </c:pt>
                <c:pt idx="2909">
                  <c:v>#N/A</c:v>
                </c:pt>
                <c:pt idx="2910">
                  <c:v>#N/A</c:v>
                </c:pt>
                <c:pt idx="2911">
                  <c:v>#N/A</c:v>
                </c:pt>
                <c:pt idx="2912">
                  <c:v>#N/A</c:v>
                </c:pt>
                <c:pt idx="2913">
                  <c:v>#N/A</c:v>
                </c:pt>
                <c:pt idx="2914">
                  <c:v>#N/A</c:v>
                </c:pt>
                <c:pt idx="2915">
                  <c:v>#N/A</c:v>
                </c:pt>
                <c:pt idx="2916">
                  <c:v>#N/A</c:v>
                </c:pt>
                <c:pt idx="2917">
                  <c:v>#N/A</c:v>
                </c:pt>
                <c:pt idx="2918">
                  <c:v>#N/A</c:v>
                </c:pt>
                <c:pt idx="2919">
                  <c:v>#N/A</c:v>
                </c:pt>
                <c:pt idx="2920">
                  <c:v>#N/A</c:v>
                </c:pt>
                <c:pt idx="2921">
                  <c:v>#N/A</c:v>
                </c:pt>
                <c:pt idx="2922">
                  <c:v>#N/A</c:v>
                </c:pt>
                <c:pt idx="2923">
                  <c:v>#N/A</c:v>
                </c:pt>
                <c:pt idx="2924">
                  <c:v>#N/A</c:v>
                </c:pt>
                <c:pt idx="2925">
                  <c:v>#N/A</c:v>
                </c:pt>
                <c:pt idx="2926">
                  <c:v>#N/A</c:v>
                </c:pt>
                <c:pt idx="2927">
                  <c:v>#N/A</c:v>
                </c:pt>
                <c:pt idx="2928">
                  <c:v>#N/A</c:v>
                </c:pt>
                <c:pt idx="2929">
                  <c:v>#N/A</c:v>
                </c:pt>
                <c:pt idx="2930">
                  <c:v>#N/A</c:v>
                </c:pt>
                <c:pt idx="2931">
                  <c:v>#N/A</c:v>
                </c:pt>
                <c:pt idx="2932">
                  <c:v>#N/A</c:v>
                </c:pt>
                <c:pt idx="2933">
                  <c:v>#N/A</c:v>
                </c:pt>
                <c:pt idx="2934">
                  <c:v>#N/A</c:v>
                </c:pt>
                <c:pt idx="2935">
                  <c:v>#N/A</c:v>
                </c:pt>
                <c:pt idx="2936">
                  <c:v>#N/A</c:v>
                </c:pt>
                <c:pt idx="2937">
                  <c:v>#N/A</c:v>
                </c:pt>
                <c:pt idx="2938">
                  <c:v>#N/A</c:v>
                </c:pt>
                <c:pt idx="2939">
                  <c:v>#N/A</c:v>
                </c:pt>
                <c:pt idx="2940">
                  <c:v>#N/A</c:v>
                </c:pt>
                <c:pt idx="2941">
                  <c:v>#N/A</c:v>
                </c:pt>
                <c:pt idx="2942">
                  <c:v>#N/A</c:v>
                </c:pt>
                <c:pt idx="2943">
                  <c:v>#N/A</c:v>
                </c:pt>
                <c:pt idx="2944">
                  <c:v>#N/A</c:v>
                </c:pt>
                <c:pt idx="2945">
                  <c:v>#N/A</c:v>
                </c:pt>
                <c:pt idx="2946">
                  <c:v>#N/A</c:v>
                </c:pt>
                <c:pt idx="2947">
                  <c:v>#N/A</c:v>
                </c:pt>
                <c:pt idx="2948">
                  <c:v>#N/A</c:v>
                </c:pt>
                <c:pt idx="2949">
                  <c:v>#N/A</c:v>
                </c:pt>
                <c:pt idx="2950">
                  <c:v>#N/A</c:v>
                </c:pt>
                <c:pt idx="2951">
                  <c:v>#N/A</c:v>
                </c:pt>
                <c:pt idx="2952">
                  <c:v>#N/A</c:v>
                </c:pt>
                <c:pt idx="2953">
                  <c:v>#N/A</c:v>
                </c:pt>
                <c:pt idx="2954">
                  <c:v>#N/A</c:v>
                </c:pt>
                <c:pt idx="2955">
                  <c:v>#N/A</c:v>
                </c:pt>
                <c:pt idx="2956">
                  <c:v>#N/A</c:v>
                </c:pt>
                <c:pt idx="2957">
                  <c:v>#N/A</c:v>
                </c:pt>
                <c:pt idx="2958">
                  <c:v>#N/A</c:v>
                </c:pt>
                <c:pt idx="2959">
                  <c:v>#N/A</c:v>
                </c:pt>
                <c:pt idx="2960">
                  <c:v>#N/A</c:v>
                </c:pt>
                <c:pt idx="2961">
                  <c:v>#N/A</c:v>
                </c:pt>
                <c:pt idx="2962">
                  <c:v>#N/A</c:v>
                </c:pt>
                <c:pt idx="2963">
                  <c:v>#N/A</c:v>
                </c:pt>
                <c:pt idx="2964">
                  <c:v>#N/A</c:v>
                </c:pt>
                <c:pt idx="2965">
                  <c:v>#N/A</c:v>
                </c:pt>
                <c:pt idx="2966">
                  <c:v>#N/A</c:v>
                </c:pt>
                <c:pt idx="2967">
                  <c:v>#N/A</c:v>
                </c:pt>
                <c:pt idx="2968">
                  <c:v>#N/A</c:v>
                </c:pt>
                <c:pt idx="2969">
                  <c:v>#N/A</c:v>
                </c:pt>
                <c:pt idx="2970">
                  <c:v>#N/A</c:v>
                </c:pt>
                <c:pt idx="2971">
                  <c:v>#N/A</c:v>
                </c:pt>
                <c:pt idx="2972">
                  <c:v>#N/A</c:v>
                </c:pt>
                <c:pt idx="2973">
                  <c:v>#N/A</c:v>
                </c:pt>
                <c:pt idx="2974">
                  <c:v>#N/A</c:v>
                </c:pt>
                <c:pt idx="2975">
                  <c:v>#N/A</c:v>
                </c:pt>
                <c:pt idx="2976">
                  <c:v>#N/A</c:v>
                </c:pt>
                <c:pt idx="2977">
                  <c:v>#N/A</c:v>
                </c:pt>
                <c:pt idx="2978">
                  <c:v>#N/A</c:v>
                </c:pt>
                <c:pt idx="2979">
                  <c:v>#N/A</c:v>
                </c:pt>
                <c:pt idx="2980">
                  <c:v>#N/A</c:v>
                </c:pt>
                <c:pt idx="2981">
                  <c:v>#N/A</c:v>
                </c:pt>
                <c:pt idx="2982">
                  <c:v>#N/A</c:v>
                </c:pt>
                <c:pt idx="2983">
                  <c:v>#N/A</c:v>
                </c:pt>
                <c:pt idx="2984">
                  <c:v>#N/A</c:v>
                </c:pt>
                <c:pt idx="2985">
                  <c:v>#N/A</c:v>
                </c:pt>
                <c:pt idx="2986">
                  <c:v>#N/A</c:v>
                </c:pt>
                <c:pt idx="2987">
                  <c:v>#N/A</c:v>
                </c:pt>
                <c:pt idx="2988">
                  <c:v>#N/A</c:v>
                </c:pt>
                <c:pt idx="2989">
                  <c:v>#N/A</c:v>
                </c:pt>
                <c:pt idx="2990">
                  <c:v>#N/A</c:v>
                </c:pt>
                <c:pt idx="2991">
                  <c:v>#N/A</c:v>
                </c:pt>
                <c:pt idx="2992">
                  <c:v>#N/A</c:v>
                </c:pt>
                <c:pt idx="2993">
                  <c:v>#N/A</c:v>
                </c:pt>
                <c:pt idx="2994">
                  <c:v>#N/A</c:v>
                </c:pt>
                <c:pt idx="2995">
                  <c:v>#N/A</c:v>
                </c:pt>
                <c:pt idx="2996">
                  <c:v>#N/A</c:v>
                </c:pt>
                <c:pt idx="2997">
                  <c:v>#N/A</c:v>
                </c:pt>
                <c:pt idx="2998">
                  <c:v>#N/A</c:v>
                </c:pt>
                <c:pt idx="2999">
                  <c:v>#N/A</c:v>
                </c:pt>
                <c:pt idx="3000">
                  <c:v>#N/A</c:v>
                </c:pt>
                <c:pt idx="3001">
                  <c:v>#N/A</c:v>
                </c:pt>
                <c:pt idx="3002">
                  <c:v>#N/A</c:v>
                </c:pt>
                <c:pt idx="3003">
                  <c:v>#N/A</c:v>
                </c:pt>
                <c:pt idx="3004">
                  <c:v>#N/A</c:v>
                </c:pt>
                <c:pt idx="3005">
                  <c:v>#N/A</c:v>
                </c:pt>
                <c:pt idx="3006">
                  <c:v>#N/A</c:v>
                </c:pt>
                <c:pt idx="3007">
                  <c:v>#N/A</c:v>
                </c:pt>
                <c:pt idx="3008">
                  <c:v>#N/A</c:v>
                </c:pt>
                <c:pt idx="3009">
                  <c:v>#N/A</c:v>
                </c:pt>
                <c:pt idx="3010">
                  <c:v>#N/A</c:v>
                </c:pt>
                <c:pt idx="3011">
                  <c:v>#N/A</c:v>
                </c:pt>
                <c:pt idx="3012">
                  <c:v>#N/A</c:v>
                </c:pt>
                <c:pt idx="3013">
                  <c:v>#N/A</c:v>
                </c:pt>
                <c:pt idx="3014">
                  <c:v>#N/A</c:v>
                </c:pt>
                <c:pt idx="3015">
                  <c:v>#N/A</c:v>
                </c:pt>
                <c:pt idx="3016">
                  <c:v>#N/A</c:v>
                </c:pt>
                <c:pt idx="3017">
                  <c:v>#N/A</c:v>
                </c:pt>
                <c:pt idx="3018">
                  <c:v>#N/A</c:v>
                </c:pt>
                <c:pt idx="3019">
                  <c:v>#N/A</c:v>
                </c:pt>
                <c:pt idx="3020">
                  <c:v>#N/A</c:v>
                </c:pt>
                <c:pt idx="3021">
                  <c:v>#N/A</c:v>
                </c:pt>
                <c:pt idx="3022">
                  <c:v>#N/A</c:v>
                </c:pt>
                <c:pt idx="3023">
                  <c:v>#N/A</c:v>
                </c:pt>
                <c:pt idx="3024">
                  <c:v>#N/A</c:v>
                </c:pt>
                <c:pt idx="3025">
                  <c:v>#N/A</c:v>
                </c:pt>
                <c:pt idx="3026">
                  <c:v>#N/A</c:v>
                </c:pt>
                <c:pt idx="3027">
                  <c:v>#N/A</c:v>
                </c:pt>
                <c:pt idx="3028">
                  <c:v>#N/A</c:v>
                </c:pt>
                <c:pt idx="3029">
                  <c:v>#N/A</c:v>
                </c:pt>
                <c:pt idx="3030">
                  <c:v>#N/A</c:v>
                </c:pt>
                <c:pt idx="3031">
                  <c:v>#N/A</c:v>
                </c:pt>
                <c:pt idx="3032">
                  <c:v>#N/A</c:v>
                </c:pt>
                <c:pt idx="3033">
                  <c:v>#N/A</c:v>
                </c:pt>
                <c:pt idx="3034">
                  <c:v>#N/A</c:v>
                </c:pt>
                <c:pt idx="3035">
                  <c:v>#N/A</c:v>
                </c:pt>
                <c:pt idx="3036">
                  <c:v>#N/A</c:v>
                </c:pt>
                <c:pt idx="3037">
                  <c:v>#N/A</c:v>
                </c:pt>
                <c:pt idx="3038">
                  <c:v>#N/A</c:v>
                </c:pt>
                <c:pt idx="3039">
                  <c:v>#N/A</c:v>
                </c:pt>
                <c:pt idx="3040">
                  <c:v>#N/A</c:v>
                </c:pt>
                <c:pt idx="3041">
                  <c:v>#N/A</c:v>
                </c:pt>
                <c:pt idx="3042">
                  <c:v>#N/A</c:v>
                </c:pt>
                <c:pt idx="3043">
                  <c:v>#N/A</c:v>
                </c:pt>
                <c:pt idx="3044">
                  <c:v>#N/A</c:v>
                </c:pt>
                <c:pt idx="3045">
                  <c:v>#N/A</c:v>
                </c:pt>
                <c:pt idx="3046">
                  <c:v>#N/A</c:v>
                </c:pt>
                <c:pt idx="3047">
                  <c:v>#N/A</c:v>
                </c:pt>
                <c:pt idx="3048">
                  <c:v>#N/A</c:v>
                </c:pt>
                <c:pt idx="3049">
                  <c:v>#N/A</c:v>
                </c:pt>
                <c:pt idx="3050">
                  <c:v>#N/A</c:v>
                </c:pt>
                <c:pt idx="3051">
                  <c:v>#N/A</c:v>
                </c:pt>
                <c:pt idx="3052">
                  <c:v>#N/A</c:v>
                </c:pt>
                <c:pt idx="3053">
                  <c:v>#N/A</c:v>
                </c:pt>
                <c:pt idx="3054">
                  <c:v>#N/A</c:v>
                </c:pt>
                <c:pt idx="3055">
                  <c:v>#N/A</c:v>
                </c:pt>
                <c:pt idx="3056">
                  <c:v>#N/A</c:v>
                </c:pt>
                <c:pt idx="3057">
                  <c:v>#N/A</c:v>
                </c:pt>
                <c:pt idx="3058">
                  <c:v>#N/A</c:v>
                </c:pt>
                <c:pt idx="3059">
                  <c:v>#N/A</c:v>
                </c:pt>
                <c:pt idx="3060">
                  <c:v>#N/A</c:v>
                </c:pt>
                <c:pt idx="3061">
                  <c:v>#N/A</c:v>
                </c:pt>
                <c:pt idx="3062">
                  <c:v>#N/A</c:v>
                </c:pt>
                <c:pt idx="3063">
                  <c:v>#N/A</c:v>
                </c:pt>
                <c:pt idx="3064">
                  <c:v>#N/A</c:v>
                </c:pt>
                <c:pt idx="3065">
                  <c:v>#N/A</c:v>
                </c:pt>
                <c:pt idx="3066">
                  <c:v>#N/A</c:v>
                </c:pt>
                <c:pt idx="3067">
                  <c:v>#N/A</c:v>
                </c:pt>
                <c:pt idx="3068">
                  <c:v>#N/A</c:v>
                </c:pt>
                <c:pt idx="3069">
                  <c:v>#N/A</c:v>
                </c:pt>
                <c:pt idx="3070">
                  <c:v>#N/A</c:v>
                </c:pt>
                <c:pt idx="3071">
                  <c:v>#N/A</c:v>
                </c:pt>
                <c:pt idx="3072">
                  <c:v>#N/A</c:v>
                </c:pt>
                <c:pt idx="3073">
                  <c:v>#N/A</c:v>
                </c:pt>
                <c:pt idx="3074">
                  <c:v>#N/A</c:v>
                </c:pt>
                <c:pt idx="3075">
                  <c:v>#N/A</c:v>
                </c:pt>
                <c:pt idx="3076">
                  <c:v>#N/A</c:v>
                </c:pt>
                <c:pt idx="3077">
                  <c:v>#N/A</c:v>
                </c:pt>
                <c:pt idx="3078">
                  <c:v>#N/A</c:v>
                </c:pt>
                <c:pt idx="3079">
                  <c:v>#N/A</c:v>
                </c:pt>
                <c:pt idx="3080">
                  <c:v>#N/A</c:v>
                </c:pt>
                <c:pt idx="3081">
                  <c:v>#N/A</c:v>
                </c:pt>
                <c:pt idx="3082">
                  <c:v>#N/A</c:v>
                </c:pt>
                <c:pt idx="3083">
                  <c:v>#N/A</c:v>
                </c:pt>
                <c:pt idx="3084">
                  <c:v>#N/A</c:v>
                </c:pt>
                <c:pt idx="3085">
                  <c:v>#N/A</c:v>
                </c:pt>
                <c:pt idx="3086">
                  <c:v>#N/A</c:v>
                </c:pt>
                <c:pt idx="3087">
                  <c:v>#N/A</c:v>
                </c:pt>
                <c:pt idx="3088">
                  <c:v>#N/A</c:v>
                </c:pt>
                <c:pt idx="3089">
                  <c:v>#N/A</c:v>
                </c:pt>
                <c:pt idx="3090">
                  <c:v>#N/A</c:v>
                </c:pt>
                <c:pt idx="3091">
                  <c:v>#N/A</c:v>
                </c:pt>
                <c:pt idx="3092">
                  <c:v>#N/A</c:v>
                </c:pt>
                <c:pt idx="3093">
                  <c:v>#N/A</c:v>
                </c:pt>
                <c:pt idx="3094">
                  <c:v>#N/A</c:v>
                </c:pt>
                <c:pt idx="3095">
                  <c:v>#N/A</c:v>
                </c:pt>
                <c:pt idx="3096">
                  <c:v>#N/A</c:v>
                </c:pt>
                <c:pt idx="3097">
                  <c:v>#N/A</c:v>
                </c:pt>
                <c:pt idx="3098">
                  <c:v>#N/A</c:v>
                </c:pt>
                <c:pt idx="3099">
                  <c:v>#N/A</c:v>
                </c:pt>
                <c:pt idx="3100">
                  <c:v>#N/A</c:v>
                </c:pt>
                <c:pt idx="3101">
                  <c:v>#N/A</c:v>
                </c:pt>
                <c:pt idx="3102">
                  <c:v>#N/A</c:v>
                </c:pt>
                <c:pt idx="3103">
                  <c:v>#N/A</c:v>
                </c:pt>
                <c:pt idx="3104">
                  <c:v>#N/A</c:v>
                </c:pt>
                <c:pt idx="3105">
                  <c:v>#N/A</c:v>
                </c:pt>
                <c:pt idx="3106">
                  <c:v>#N/A</c:v>
                </c:pt>
                <c:pt idx="3107">
                  <c:v>#N/A</c:v>
                </c:pt>
                <c:pt idx="3108">
                  <c:v>#N/A</c:v>
                </c:pt>
                <c:pt idx="3109">
                  <c:v>#N/A</c:v>
                </c:pt>
                <c:pt idx="3110">
                  <c:v>#N/A</c:v>
                </c:pt>
                <c:pt idx="3111">
                  <c:v>#N/A</c:v>
                </c:pt>
                <c:pt idx="3112">
                  <c:v>#N/A</c:v>
                </c:pt>
                <c:pt idx="3113">
                  <c:v>#N/A</c:v>
                </c:pt>
                <c:pt idx="3114">
                  <c:v>#N/A</c:v>
                </c:pt>
                <c:pt idx="3115">
                  <c:v>#N/A</c:v>
                </c:pt>
                <c:pt idx="3116">
                  <c:v>#N/A</c:v>
                </c:pt>
                <c:pt idx="3117">
                  <c:v>#N/A</c:v>
                </c:pt>
                <c:pt idx="3118">
                  <c:v>#N/A</c:v>
                </c:pt>
                <c:pt idx="3119">
                  <c:v>#N/A</c:v>
                </c:pt>
                <c:pt idx="3120">
                  <c:v>#N/A</c:v>
                </c:pt>
                <c:pt idx="3121">
                  <c:v>#N/A</c:v>
                </c:pt>
                <c:pt idx="3122">
                  <c:v>#N/A</c:v>
                </c:pt>
                <c:pt idx="3123">
                  <c:v>#N/A</c:v>
                </c:pt>
                <c:pt idx="3124">
                  <c:v>#N/A</c:v>
                </c:pt>
                <c:pt idx="3125">
                  <c:v>#N/A</c:v>
                </c:pt>
                <c:pt idx="3126">
                  <c:v>#N/A</c:v>
                </c:pt>
                <c:pt idx="3127">
                  <c:v>#N/A</c:v>
                </c:pt>
                <c:pt idx="3128">
                  <c:v>#N/A</c:v>
                </c:pt>
                <c:pt idx="3129">
                  <c:v>#N/A</c:v>
                </c:pt>
                <c:pt idx="3130">
                  <c:v>#N/A</c:v>
                </c:pt>
                <c:pt idx="3131">
                  <c:v>#N/A</c:v>
                </c:pt>
                <c:pt idx="3132">
                  <c:v>#N/A</c:v>
                </c:pt>
                <c:pt idx="3133">
                  <c:v>#N/A</c:v>
                </c:pt>
                <c:pt idx="3134">
                  <c:v>#N/A</c:v>
                </c:pt>
                <c:pt idx="3135">
                  <c:v>#N/A</c:v>
                </c:pt>
                <c:pt idx="3136">
                  <c:v>#N/A</c:v>
                </c:pt>
                <c:pt idx="3137">
                  <c:v>#N/A</c:v>
                </c:pt>
                <c:pt idx="3138">
                  <c:v>#N/A</c:v>
                </c:pt>
                <c:pt idx="3139">
                  <c:v>#N/A</c:v>
                </c:pt>
                <c:pt idx="3140">
                  <c:v>#N/A</c:v>
                </c:pt>
                <c:pt idx="3141">
                  <c:v>#N/A</c:v>
                </c:pt>
                <c:pt idx="3142">
                  <c:v>#N/A</c:v>
                </c:pt>
                <c:pt idx="3143">
                  <c:v>#N/A</c:v>
                </c:pt>
                <c:pt idx="3144">
                  <c:v>#N/A</c:v>
                </c:pt>
                <c:pt idx="3145">
                  <c:v>#N/A</c:v>
                </c:pt>
                <c:pt idx="3146">
                  <c:v>#N/A</c:v>
                </c:pt>
                <c:pt idx="3147">
                  <c:v>#N/A</c:v>
                </c:pt>
                <c:pt idx="3148">
                  <c:v>#N/A</c:v>
                </c:pt>
                <c:pt idx="3149">
                  <c:v>#N/A</c:v>
                </c:pt>
                <c:pt idx="3150">
                  <c:v>#N/A</c:v>
                </c:pt>
                <c:pt idx="3151">
                  <c:v>#N/A</c:v>
                </c:pt>
                <c:pt idx="3152">
                  <c:v>#N/A</c:v>
                </c:pt>
                <c:pt idx="3153">
                  <c:v>#N/A</c:v>
                </c:pt>
                <c:pt idx="3154">
                  <c:v>#N/A</c:v>
                </c:pt>
                <c:pt idx="3155">
                  <c:v>#N/A</c:v>
                </c:pt>
                <c:pt idx="3156">
                  <c:v>#N/A</c:v>
                </c:pt>
                <c:pt idx="3157">
                  <c:v>#N/A</c:v>
                </c:pt>
                <c:pt idx="3158">
                  <c:v>#N/A</c:v>
                </c:pt>
                <c:pt idx="3159">
                  <c:v>#N/A</c:v>
                </c:pt>
                <c:pt idx="3160">
                  <c:v>#N/A</c:v>
                </c:pt>
                <c:pt idx="3161">
                  <c:v>#N/A</c:v>
                </c:pt>
                <c:pt idx="3162">
                  <c:v>#N/A</c:v>
                </c:pt>
                <c:pt idx="3163">
                  <c:v>#N/A</c:v>
                </c:pt>
                <c:pt idx="3164">
                  <c:v>#N/A</c:v>
                </c:pt>
                <c:pt idx="3165">
                  <c:v>#N/A</c:v>
                </c:pt>
                <c:pt idx="3166">
                  <c:v>#N/A</c:v>
                </c:pt>
                <c:pt idx="3167">
                  <c:v>#N/A</c:v>
                </c:pt>
                <c:pt idx="3168">
                  <c:v>#N/A</c:v>
                </c:pt>
                <c:pt idx="3169">
                  <c:v>#N/A</c:v>
                </c:pt>
                <c:pt idx="3170">
                  <c:v>#N/A</c:v>
                </c:pt>
                <c:pt idx="3171">
                  <c:v>#N/A</c:v>
                </c:pt>
                <c:pt idx="3172">
                  <c:v>#N/A</c:v>
                </c:pt>
                <c:pt idx="3173">
                  <c:v>#N/A</c:v>
                </c:pt>
                <c:pt idx="3174">
                  <c:v>#N/A</c:v>
                </c:pt>
                <c:pt idx="3175">
                  <c:v>#N/A</c:v>
                </c:pt>
                <c:pt idx="3176">
                  <c:v>#N/A</c:v>
                </c:pt>
                <c:pt idx="3177">
                  <c:v>#N/A</c:v>
                </c:pt>
                <c:pt idx="3178">
                  <c:v>#N/A</c:v>
                </c:pt>
                <c:pt idx="3179">
                  <c:v>#N/A</c:v>
                </c:pt>
                <c:pt idx="3180">
                  <c:v>#N/A</c:v>
                </c:pt>
                <c:pt idx="3181">
                  <c:v>#N/A</c:v>
                </c:pt>
                <c:pt idx="3182">
                  <c:v>#N/A</c:v>
                </c:pt>
                <c:pt idx="3183">
                  <c:v>#N/A</c:v>
                </c:pt>
                <c:pt idx="3184">
                  <c:v>#N/A</c:v>
                </c:pt>
                <c:pt idx="3185">
                  <c:v>#N/A</c:v>
                </c:pt>
                <c:pt idx="3186">
                  <c:v>#N/A</c:v>
                </c:pt>
                <c:pt idx="3187">
                  <c:v>#N/A</c:v>
                </c:pt>
                <c:pt idx="3188">
                  <c:v>#N/A</c:v>
                </c:pt>
                <c:pt idx="3189">
                  <c:v>#N/A</c:v>
                </c:pt>
                <c:pt idx="3190">
                  <c:v>#N/A</c:v>
                </c:pt>
                <c:pt idx="3191">
                  <c:v>#N/A</c:v>
                </c:pt>
                <c:pt idx="3192">
                  <c:v>#N/A</c:v>
                </c:pt>
                <c:pt idx="3193">
                  <c:v>#N/A</c:v>
                </c:pt>
                <c:pt idx="3194">
                  <c:v>#N/A</c:v>
                </c:pt>
                <c:pt idx="3195">
                  <c:v>#N/A</c:v>
                </c:pt>
                <c:pt idx="3196">
                  <c:v>#N/A</c:v>
                </c:pt>
                <c:pt idx="3197">
                  <c:v>#N/A</c:v>
                </c:pt>
                <c:pt idx="3198">
                  <c:v>#N/A</c:v>
                </c:pt>
                <c:pt idx="3199">
                  <c:v>#N/A</c:v>
                </c:pt>
                <c:pt idx="3200">
                  <c:v>#N/A</c:v>
                </c:pt>
                <c:pt idx="3201">
                  <c:v>#N/A</c:v>
                </c:pt>
                <c:pt idx="3202">
                  <c:v>#N/A</c:v>
                </c:pt>
                <c:pt idx="3203">
                  <c:v>#N/A</c:v>
                </c:pt>
                <c:pt idx="3204">
                  <c:v>#N/A</c:v>
                </c:pt>
                <c:pt idx="3205">
                  <c:v>#N/A</c:v>
                </c:pt>
                <c:pt idx="3206">
                  <c:v>#N/A</c:v>
                </c:pt>
                <c:pt idx="3207">
                  <c:v>#N/A</c:v>
                </c:pt>
                <c:pt idx="3208">
                  <c:v>#N/A</c:v>
                </c:pt>
                <c:pt idx="3209">
                  <c:v>#N/A</c:v>
                </c:pt>
                <c:pt idx="3210">
                  <c:v>#N/A</c:v>
                </c:pt>
                <c:pt idx="3211">
                  <c:v>#N/A</c:v>
                </c:pt>
                <c:pt idx="3212">
                  <c:v>#N/A</c:v>
                </c:pt>
                <c:pt idx="3213">
                  <c:v>#N/A</c:v>
                </c:pt>
                <c:pt idx="3214">
                  <c:v>#N/A</c:v>
                </c:pt>
                <c:pt idx="3215">
                  <c:v>#N/A</c:v>
                </c:pt>
                <c:pt idx="3216">
                  <c:v>#N/A</c:v>
                </c:pt>
                <c:pt idx="3217">
                  <c:v>#N/A</c:v>
                </c:pt>
                <c:pt idx="3218">
                  <c:v>#N/A</c:v>
                </c:pt>
                <c:pt idx="3219">
                  <c:v>#N/A</c:v>
                </c:pt>
                <c:pt idx="3220">
                  <c:v>#N/A</c:v>
                </c:pt>
                <c:pt idx="3221">
                  <c:v>#N/A</c:v>
                </c:pt>
                <c:pt idx="3222">
                  <c:v>#N/A</c:v>
                </c:pt>
                <c:pt idx="3223">
                  <c:v>#N/A</c:v>
                </c:pt>
                <c:pt idx="3224">
                  <c:v>#N/A</c:v>
                </c:pt>
                <c:pt idx="3225">
                  <c:v>#N/A</c:v>
                </c:pt>
                <c:pt idx="3226">
                  <c:v>#N/A</c:v>
                </c:pt>
                <c:pt idx="3227">
                  <c:v>#N/A</c:v>
                </c:pt>
                <c:pt idx="3228">
                  <c:v>#N/A</c:v>
                </c:pt>
                <c:pt idx="3229">
                  <c:v>#N/A</c:v>
                </c:pt>
                <c:pt idx="3230">
                  <c:v>#N/A</c:v>
                </c:pt>
                <c:pt idx="3231">
                  <c:v>#N/A</c:v>
                </c:pt>
                <c:pt idx="3232">
                  <c:v>#N/A</c:v>
                </c:pt>
                <c:pt idx="3233">
                  <c:v>#N/A</c:v>
                </c:pt>
                <c:pt idx="3234">
                  <c:v>#N/A</c:v>
                </c:pt>
                <c:pt idx="3235">
                  <c:v>#N/A</c:v>
                </c:pt>
                <c:pt idx="3236">
                  <c:v>#N/A</c:v>
                </c:pt>
                <c:pt idx="3237">
                  <c:v>#N/A</c:v>
                </c:pt>
                <c:pt idx="3238">
                  <c:v>#N/A</c:v>
                </c:pt>
                <c:pt idx="3239">
                  <c:v>#N/A</c:v>
                </c:pt>
                <c:pt idx="3240">
                  <c:v>#N/A</c:v>
                </c:pt>
                <c:pt idx="3241">
                  <c:v>#N/A</c:v>
                </c:pt>
                <c:pt idx="3242">
                  <c:v>#N/A</c:v>
                </c:pt>
                <c:pt idx="3243">
                  <c:v>#N/A</c:v>
                </c:pt>
                <c:pt idx="3244">
                  <c:v>#N/A</c:v>
                </c:pt>
                <c:pt idx="3245">
                  <c:v>#N/A</c:v>
                </c:pt>
                <c:pt idx="3246">
                  <c:v>#N/A</c:v>
                </c:pt>
                <c:pt idx="3247">
                  <c:v>#N/A</c:v>
                </c:pt>
                <c:pt idx="3248">
                  <c:v>#N/A</c:v>
                </c:pt>
                <c:pt idx="3249">
                  <c:v>#N/A</c:v>
                </c:pt>
                <c:pt idx="3250">
                  <c:v>#N/A</c:v>
                </c:pt>
                <c:pt idx="3251">
                  <c:v>#N/A</c:v>
                </c:pt>
                <c:pt idx="3252">
                  <c:v>#N/A</c:v>
                </c:pt>
                <c:pt idx="3253">
                  <c:v>#N/A</c:v>
                </c:pt>
                <c:pt idx="3254">
                  <c:v>#N/A</c:v>
                </c:pt>
                <c:pt idx="3255">
                  <c:v>#N/A</c:v>
                </c:pt>
                <c:pt idx="3256">
                  <c:v>#N/A</c:v>
                </c:pt>
                <c:pt idx="3257">
                  <c:v>#N/A</c:v>
                </c:pt>
                <c:pt idx="3258">
                  <c:v>#N/A</c:v>
                </c:pt>
                <c:pt idx="3259">
                  <c:v>#N/A</c:v>
                </c:pt>
                <c:pt idx="3260">
                  <c:v>#N/A</c:v>
                </c:pt>
                <c:pt idx="3261">
                  <c:v>#N/A</c:v>
                </c:pt>
                <c:pt idx="3262">
                  <c:v>#N/A</c:v>
                </c:pt>
                <c:pt idx="3263">
                  <c:v>#N/A</c:v>
                </c:pt>
                <c:pt idx="3264">
                  <c:v>#N/A</c:v>
                </c:pt>
                <c:pt idx="3265">
                  <c:v>#N/A</c:v>
                </c:pt>
                <c:pt idx="3266">
                  <c:v>#N/A</c:v>
                </c:pt>
                <c:pt idx="3267">
                  <c:v>#N/A</c:v>
                </c:pt>
                <c:pt idx="3268">
                  <c:v>#N/A</c:v>
                </c:pt>
                <c:pt idx="3269">
                  <c:v>#N/A</c:v>
                </c:pt>
                <c:pt idx="3270">
                  <c:v>#N/A</c:v>
                </c:pt>
                <c:pt idx="3271">
                  <c:v>#N/A</c:v>
                </c:pt>
                <c:pt idx="3272">
                  <c:v>#N/A</c:v>
                </c:pt>
                <c:pt idx="3273">
                  <c:v>#N/A</c:v>
                </c:pt>
                <c:pt idx="3274">
                  <c:v>#N/A</c:v>
                </c:pt>
                <c:pt idx="3275">
                  <c:v>#N/A</c:v>
                </c:pt>
                <c:pt idx="3276">
                  <c:v>#N/A</c:v>
                </c:pt>
                <c:pt idx="3277">
                  <c:v>#N/A</c:v>
                </c:pt>
                <c:pt idx="3278">
                  <c:v>#N/A</c:v>
                </c:pt>
                <c:pt idx="3279">
                  <c:v>#N/A</c:v>
                </c:pt>
                <c:pt idx="3280">
                  <c:v>#N/A</c:v>
                </c:pt>
                <c:pt idx="3281">
                  <c:v>#N/A</c:v>
                </c:pt>
                <c:pt idx="3282">
                  <c:v>#N/A</c:v>
                </c:pt>
                <c:pt idx="3283">
                  <c:v>#N/A</c:v>
                </c:pt>
                <c:pt idx="3284">
                  <c:v>#N/A</c:v>
                </c:pt>
                <c:pt idx="3285">
                  <c:v>#N/A</c:v>
                </c:pt>
                <c:pt idx="3286">
                  <c:v>#N/A</c:v>
                </c:pt>
                <c:pt idx="3287">
                  <c:v>#N/A</c:v>
                </c:pt>
                <c:pt idx="3288">
                  <c:v>#N/A</c:v>
                </c:pt>
                <c:pt idx="3289">
                  <c:v>#N/A</c:v>
                </c:pt>
                <c:pt idx="3290">
                  <c:v>#N/A</c:v>
                </c:pt>
                <c:pt idx="3291">
                  <c:v>#N/A</c:v>
                </c:pt>
                <c:pt idx="3292">
                  <c:v>#N/A</c:v>
                </c:pt>
                <c:pt idx="3293">
                  <c:v>#N/A</c:v>
                </c:pt>
                <c:pt idx="3294">
                  <c:v>#N/A</c:v>
                </c:pt>
                <c:pt idx="3295">
                  <c:v>#N/A</c:v>
                </c:pt>
                <c:pt idx="3296">
                  <c:v>#N/A</c:v>
                </c:pt>
                <c:pt idx="3297">
                  <c:v>#N/A</c:v>
                </c:pt>
                <c:pt idx="3298">
                  <c:v>#N/A</c:v>
                </c:pt>
                <c:pt idx="3299">
                  <c:v>#N/A</c:v>
                </c:pt>
                <c:pt idx="3300">
                  <c:v>#N/A</c:v>
                </c:pt>
                <c:pt idx="3301">
                  <c:v>#N/A</c:v>
                </c:pt>
                <c:pt idx="3302">
                  <c:v>#N/A</c:v>
                </c:pt>
                <c:pt idx="3303">
                  <c:v>#N/A</c:v>
                </c:pt>
                <c:pt idx="3304">
                  <c:v>#N/A</c:v>
                </c:pt>
                <c:pt idx="3305">
                  <c:v>#N/A</c:v>
                </c:pt>
                <c:pt idx="3306">
                  <c:v>#N/A</c:v>
                </c:pt>
                <c:pt idx="3307">
                  <c:v>#N/A</c:v>
                </c:pt>
                <c:pt idx="3308">
                  <c:v>#N/A</c:v>
                </c:pt>
                <c:pt idx="3309">
                  <c:v>#N/A</c:v>
                </c:pt>
                <c:pt idx="3310">
                  <c:v>#N/A</c:v>
                </c:pt>
                <c:pt idx="3311">
                  <c:v>#N/A</c:v>
                </c:pt>
                <c:pt idx="3312">
                  <c:v>#N/A</c:v>
                </c:pt>
                <c:pt idx="3313">
                  <c:v>#N/A</c:v>
                </c:pt>
                <c:pt idx="3314">
                  <c:v>#N/A</c:v>
                </c:pt>
                <c:pt idx="3315">
                  <c:v>#N/A</c:v>
                </c:pt>
                <c:pt idx="3316">
                  <c:v>#N/A</c:v>
                </c:pt>
                <c:pt idx="3317">
                  <c:v>#N/A</c:v>
                </c:pt>
                <c:pt idx="3318">
                  <c:v>#N/A</c:v>
                </c:pt>
                <c:pt idx="3319">
                  <c:v>#N/A</c:v>
                </c:pt>
                <c:pt idx="3320">
                  <c:v>#N/A</c:v>
                </c:pt>
                <c:pt idx="3321">
                  <c:v>#N/A</c:v>
                </c:pt>
                <c:pt idx="3322">
                  <c:v>#N/A</c:v>
                </c:pt>
                <c:pt idx="3323">
                  <c:v>#N/A</c:v>
                </c:pt>
                <c:pt idx="3324">
                  <c:v>#N/A</c:v>
                </c:pt>
                <c:pt idx="3325">
                  <c:v>#N/A</c:v>
                </c:pt>
                <c:pt idx="3326">
                  <c:v>#N/A</c:v>
                </c:pt>
                <c:pt idx="3327">
                  <c:v>#N/A</c:v>
                </c:pt>
                <c:pt idx="3328">
                  <c:v>#N/A</c:v>
                </c:pt>
                <c:pt idx="3329">
                  <c:v>#N/A</c:v>
                </c:pt>
                <c:pt idx="3330">
                  <c:v>#N/A</c:v>
                </c:pt>
                <c:pt idx="3331">
                  <c:v>#N/A</c:v>
                </c:pt>
                <c:pt idx="3332">
                  <c:v>#N/A</c:v>
                </c:pt>
                <c:pt idx="3333">
                  <c:v>#N/A</c:v>
                </c:pt>
                <c:pt idx="3334">
                  <c:v>#N/A</c:v>
                </c:pt>
                <c:pt idx="3335">
                  <c:v>#N/A</c:v>
                </c:pt>
                <c:pt idx="3336">
                  <c:v>#N/A</c:v>
                </c:pt>
                <c:pt idx="3337">
                  <c:v>#N/A</c:v>
                </c:pt>
                <c:pt idx="3338">
                  <c:v>#N/A</c:v>
                </c:pt>
                <c:pt idx="3339">
                  <c:v>#N/A</c:v>
                </c:pt>
                <c:pt idx="3340">
                  <c:v>#N/A</c:v>
                </c:pt>
                <c:pt idx="3341">
                  <c:v>#N/A</c:v>
                </c:pt>
                <c:pt idx="3342">
                  <c:v>#N/A</c:v>
                </c:pt>
                <c:pt idx="3343">
                  <c:v>#N/A</c:v>
                </c:pt>
                <c:pt idx="3344">
                  <c:v>#N/A</c:v>
                </c:pt>
                <c:pt idx="3345">
                  <c:v>#N/A</c:v>
                </c:pt>
                <c:pt idx="3346">
                  <c:v>#N/A</c:v>
                </c:pt>
                <c:pt idx="3347">
                  <c:v>#N/A</c:v>
                </c:pt>
                <c:pt idx="3348">
                  <c:v>#N/A</c:v>
                </c:pt>
                <c:pt idx="3349">
                  <c:v>#N/A</c:v>
                </c:pt>
                <c:pt idx="3350">
                  <c:v>#N/A</c:v>
                </c:pt>
                <c:pt idx="3351">
                  <c:v>#N/A</c:v>
                </c:pt>
                <c:pt idx="3352">
                  <c:v>#N/A</c:v>
                </c:pt>
                <c:pt idx="3353">
                  <c:v>#N/A</c:v>
                </c:pt>
                <c:pt idx="3354">
                  <c:v>#N/A</c:v>
                </c:pt>
                <c:pt idx="3355">
                  <c:v>#N/A</c:v>
                </c:pt>
                <c:pt idx="3356">
                  <c:v>#N/A</c:v>
                </c:pt>
                <c:pt idx="3357">
                  <c:v>#N/A</c:v>
                </c:pt>
                <c:pt idx="3358">
                  <c:v>#N/A</c:v>
                </c:pt>
                <c:pt idx="3359">
                  <c:v>#N/A</c:v>
                </c:pt>
                <c:pt idx="3360">
                  <c:v>#N/A</c:v>
                </c:pt>
                <c:pt idx="3361">
                  <c:v>#N/A</c:v>
                </c:pt>
                <c:pt idx="3362">
                  <c:v>#N/A</c:v>
                </c:pt>
                <c:pt idx="3363">
                  <c:v>#N/A</c:v>
                </c:pt>
                <c:pt idx="3364">
                  <c:v>#N/A</c:v>
                </c:pt>
                <c:pt idx="3365">
                  <c:v>#N/A</c:v>
                </c:pt>
                <c:pt idx="3366">
                  <c:v>#N/A</c:v>
                </c:pt>
                <c:pt idx="3367">
                  <c:v>#N/A</c:v>
                </c:pt>
                <c:pt idx="3368">
                  <c:v>#N/A</c:v>
                </c:pt>
                <c:pt idx="3369">
                  <c:v>#N/A</c:v>
                </c:pt>
                <c:pt idx="3370">
                  <c:v>#N/A</c:v>
                </c:pt>
                <c:pt idx="3371">
                  <c:v>#N/A</c:v>
                </c:pt>
                <c:pt idx="3372">
                  <c:v>#N/A</c:v>
                </c:pt>
                <c:pt idx="3373">
                  <c:v>#N/A</c:v>
                </c:pt>
                <c:pt idx="3374">
                  <c:v>#N/A</c:v>
                </c:pt>
                <c:pt idx="3375">
                  <c:v>#N/A</c:v>
                </c:pt>
                <c:pt idx="3376">
                  <c:v>#N/A</c:v>
                </c:pt>
                <c:pt idx="3377">
                  <c:v>#N/A</c:v>
                </c:pt>
                <c:pt idx="3378">
                  <c:v>#N/A</c:v>
                </c:pt>
                <c:pt idx="3379">
                  <c:v>#N/A</c:v>
                </c:pt>
                <c:pt idx="3380">
                  <c:v>#N/A</c:v>
                </c:pt>
                <c:pt idx="3381">
                  <c:v>#N/A</c:v>
                </c:pt>
                <c:pt idx="3382">
                  <c:v>#N/A</c:v>
                </c:pt>
                <c:pt idx="3383">
                  <c:v>#N/A</c:v>
                </c:pt>
                <c:pt idx="3384">
                  <c:v>#N/A</c:v>
                </c:pt>
                <c:pt idx="3385">
                  <c:v>#N/A</c:v>
                </c:pt>
                <c:pt idx="3386">
                  <c:v>#N/A</c:v>
                </c:pt>
                <c:pt idx="3387">
                  <c:v>#N/A</c:v>
                </c:pt>
                <c:pt idx="3388">
                  <c:v>#N/A</c:v>
                </c:pt>
                <c:pt idx="3389">
                  <c:v>#N/A</c:v>
                </c:pt>
                <c:pt idx="3390">
                  <c:v>#N/A</c:v>
                </c:pt>
                <c:pt idx="3391">
                  <c:v>#N/A</c:v>
                </c:pt>
                <c:pt idx="3392">
                  <c:v>#N/A</c:v>
                </c:pt>
                <c:pt idx="3393">
                  <c:v>#N/A</c:v>
                </c:pt>
                <c:pt idx="3394">
                  <c:v>#N/A</c:v>
                </c:pt>
                <c:pt idx="3395">
                  <c:v>#N/A</c:v>
                </c:pt>
                <c:pt idx="3396">
                  <c:v>#N/A</c:v>
                </c:pt>
                <c:pt idx="3397">
                  <c:v>#N/A</c:v>
                </c:pt>
                <c:pt idx="3398">
                  <c:v>#N/A</c:v>
                </c:pt>
                <c:pt idx="3399">
                  <c:v>#N/A</c:v>
                </c:pt>
                <c:pt idx="3400">
                  <c:v>#N/A</c:v>
                </c:pt>
                <c:pt idx="3401">
                  <c:v>#N/A</c:v>
                </c:pt>
                <c:pt idx="3402">
                  <c:v>#N/A</c:v>
                </c:pt>
                <c:pt idx="3403">
                  <c:v>#N/A</c:v>
                </c:pt>
                <c:pt idx="3404">
                  <c:v>#N/A</c:v>
                </c:pt>
                <c:pt idx="3405">
                  <c:v>#N/A</c:v>
                </c:pt>
                <c:pt idx="3406">
                  <c:v>#N/A</c:v>
                </c:pt>
                <c:pt idx="3407">
                  <c:v>#N/A</c:v>
                </c:pt>
                <c:pt idx="3408">
                  <c:v>#N/A</c:v>
                </c:pt>
                <c:pt idx="3409">
                  <c:v>#N/A</c:v>
                </c:pt>
                <c:pt idx="3410">
                  <c:v>#N/A</c:v>
                </c:pt>
                <c:pt idx="3411">
                  <c:v>#N/A</c:v>
                </c:pt>
                <c:pt idx="3412">
                  <c:v>#N/A</c:v>
                </c:pt>
                <c:pt idx="3413">
                  <c:v>#N/A</c:v>
                </c:pt>
                <c:pt idx="3414">
                  <c:v>#N/A</c:v>
                </c:pt>
                <c:pt idx="3415">
                  <c:v>#N/A</c:v>
                </c:pt>
                <c:pt idx="3416">
                  <c:v>#N/A</c:v>
                </c:pt>
                <c:pt idx="3417">
                  <c:v>#N/A</c:v>
                </c:pt>
                <c:pt idx="3418">
                  <c:v>#N/A</c:v>
                </c:pt>
                <c:pt idx="3419">
                  <c:v>#N/A</c:v>
                </c:pt>
                <c:pt idx="3420">
                  <c:v>#N/A</c:v>
                </c:pt>
                <c:pt idx="3421">
                  <c:v>#N/A</c:v>
                </c:pt>
                <c:pt idx="3422">
                  <c:v>#N/A</c:v>
                </c:pt>
                <c:pt idx="3423">
                  <c:v>#N/A</c:v>
                </c:pt>
                <c:pt idx="3424">
                  <c:v>#N/A</c:v>
                </c:pt>
                <c:pt idx="3425">
                  <c:v>#N/A</c:v>
                </c:pt>
                <c:pt idx="3426">
                  <c:v>#N/A</c:v>
                </c:pt>
                <c:pt idx="3427">
                  <c:v>#N/A</c:v>
                </c:pt>
                <c:pt idx="3428">
                  <c:v>#N/A</c:v>
                </c:pt>
                <c:pt idx="3429">
                  <c:v>#N/A</c:v>
                </c:pt>
                <c:pt idx="3430">
                  <c:v>#N/A</c:v>
                </c:pt>
                <c:pt idx="3431">
                  <c:v>#N/A</c:v>
                </c:pt>
                <c:pt idx="3432">
                  <c:v>#N/A</c:v>
                </c:pt>
                <c:pt idx="3433">
                  <c:v>#N/A</c:v>
                </c:pt>
                <c:pt idx="3434">
                  <c:v>#N/A</c:v>
                </c:pt>
                <c:pt idx="3435">
                  <c:v>#N/A</c:v>
                </c:pt>
                <c:pt idx="3436">
                  <c:v>#N/A</c:v>
                </c:pt>
                <c:pt idx="3437">
                  <c:v>#N/A</c:v>
                </c:pt>
                <c:pt idx="3438">
                  <c:v>#N/A</c:v>
                </c:pt>
                <c:pt idx="3439">
                  <c:v>#N/A</c:v>
                </c:pt>
                <c:pt idx="3440">
                  <c:v>#N/A</c:v>
                </c:pt>
                <c:pt idx="3441">
                  <c:v>#N/A</c:v>
                </c:pt>
                <c:pt idx="3442">
                  <c:v>#N/A</c:v>
                </c:pt>
                <c:pt idx="3443">
                  <c:v>#N/A</c:v>
                </c:pt>
                <c:pt idx="3444">
                  <c:v>#N/A</c:v>
                </c:pt>
                <c:pt idx="3445">
                  <c:v>#N/A</c:v>
                </c:pt>
                <c:pt idx="3446">
                  <c:v>#N/A</c:v>
                </c:pt>
                <c:pt idx="3447">
                  <c:v>#N/A</c:v>
                </c:pt>
                <c:pt idx="3448">
                  <c:v>#N/A</c:v>
                </c:pt>
                <c:pt idx="3449">
                  <c:v>#N/A</c:v>
                </c:pt>
                <c:pt idx="3450">
                  <c:v>#N/A</c:v>
                </c:pt>
                <c:pt idx="3451">
                  <c:v>#N/A</c:v>
                </c:pt>
                <c:pt idx="3452">
                  <c:v>#N/A</c:v>
                </c:pt>
                <c:pt idx="3453">
                  <c:v>#N/A</c:v>
                </c:pt>
                <c:pt idx="3454">
                  <c:v>#N/A</c:v>
                </c:pt>
                <c:pt idx="3455">
                  <c:v>#N/A</c:v>
                </c:pt>
                <c:pt idx="3456">
                  <c:v>#N/A</c:v>
                </c:pt>
                <c:pt idx="3457">
                  <c:v>#N/A</c:v>
                </c:pt>
                <c:pt idx="3458">
                  <c:v>#N/A</c:v>
                </c:pt>
                <c:pt idx="3459">
                  <c:v>#N/A</c:v>
                </c:pt>
                <c:pt idx="3460">
                  <c:v>#N/A</c:v>
                </c:pt>
                <c:pt idx="3461">
                  <c:v>#N/A</c:v>
                </c:pt>
                <c:pt idx="3462">
                  <c:v>#N/A</c:v>
                </c:pt>
                <c:pt idx="3463">
                  <c:v>#N/A</c:v>
                </c:pt>
                <c:pt idx="3464">
                  <c:v>#N/A</c:v>
                </c:pt>
                <c:pt idx="3465">
                  <c:v>#N/A</c:v>
                </c:pt>
                <c:pt idx="3466">
                  <c:v>#N/A</c:v>
                </c:pt>
                <c:pt idx="3467">
                  <c:v>#N/A</c:v>
                </c:pt>
                <c:pt idx="3468">
                  <c:v>#N/A</c:v>
                </c:pt>
                <c:pt idx="3469">
                  <c:v>#N/A</c:v>
                </c:pt>
                <c:pt idx="3470">
                  <c:v>#N/A</c:v>
                </c:pt>
                <c:pt idx="3471">
                  <c:v>#N/A</c:v>
                </c:pt>
                <c:pt idx="3472">
                  <c:v>#N/A</c:v>
                </c:pt>
                <c:pt idx="3473">
                  <c:v>#N/A</c:v>
                </c:pt>
                <c:pt idx="3474">
                  <c:v>#N/A</c:v>
                </c:pt>
                <c:pt idx="3475">
                  <c:v>#N/A</c:v>
                </c:pt>
                <c:pt idx="3476">
                  <c:v>#N/A</c:v>
                </c:pt>
                <c:pt idx="3477">
                  <c:v>#N/A</c:v>
                </c:pt>
                <c:pt idx="3478">
                  <c:v>#N/A</c:v>
                </c:pt>
                <c:pt idx="3479">
                  <c:v>#N/A</c:v>
                </c:pt>
                <c:pt idx="3480">
                  <c:v>#N/A</c:v>
                </c:pt>
                <c:pt idx="3481">
                  <c:v>#N/A</c:v>
                </c:pt>
                <c:pt idx="3482">
                  <c:v>#N/A</c:v>
                </c:pt>
                <c:pt idx="3483">
                  <c:v>#N/A</c:v>
                </c:pt>
                <c:pt idx="3484">
                  <c:v>#N/A</c:v>
                </c:pt>
                <c:pt idx="3485">
                  <c:v>#N/A</c:v>
                </c:pt>
                <c:pt idx="3486">
                  <c:v>#N/A</c:v>
                </c:pt>
                <c:pt idx="3487">
                  <c:v>#N/A</c:v>
                </c:pt>
                <c:pt idx="3488">
                  <c:v>#N/A</c:v>
                </c:pt>
                <c:pt idx="3489">
                  <c:v>#N/A</c:v>
                </c:pt>
                <c:pt idx="3490">
                  <c:v>#N/A</c:v>
                </c:pt>
                <c:pt idx="3491">
                  <c:v>#N/A</c:v>
                </c:pt>
                <c:pt idx="3492">
                  <c:v>#N/A</c:v>
                </c:pt>
                <c:pt idx="3493">
                  <c:v>#N/A</c:v>
                </c:pt>
                <c:pt idx="3494">
                  <c:v>#N/A</c:v>
                </c:pt>
                <c:pt idx="3495">
                  <c:v>#N/A</c:v>
                </c:pt>
                <c:pt idx="3496">
                  <c:v>#N/A</c:v>
                </c:pt>
                <c:pt idx="3497">
                  <c:v>#N/A</c:v>
                </c:pt>
                <c:pt idx="3498">
                  <c:v>#N/A</c:v>
                </c:pt>
                <c:pt idx="3499">
                  <c:v>#N/A</c:v>
                </c:pt>
                <c:pt idx="3500">
                  <c:v>#N/A</c:v>
                </c:pt>
                <c:pt idx="3501">
                  <c:v>#N/A</c:v>
                </c:pt>
                <c:pt idx="3502">
                  <c:v>#N/A</c:v>
                </c:pt>
                <c:pt idx="3503">
                  <c:v>#N/A</c:v>
                </c:pt>
                <c:pt idx="3504">
                  <c:v>#N/A</c:v>
                </c:pt>
                <c:pt idx="3505">
                  <c:v>#N/A</c:v>
                </c:pt>
                <c:pt idx="3506">
                  <c:v>#N/A</c:v>
                </c:pt>
                <c:pt idx="3507">
                  <c:v>#N/A</c:v>
                </c:pt>
                <c:pt idx="3508">
                  <c:v>#N/A</c:v>
                </c:pt>
                <c:pt idx="3509">
                  <c:v>#N/A</c:v>
                </c:pt>
                <c:pt idx="3510">
                  <c:v>#N/A</c:v>
                </c:pt>
                <c:pt idx="3511">
                  <c:v>#N/A</c:v>
                </c:pt>
                <c:pt idx="3512">
                  <c:v>#N/A</c:v>
                </c:pt>
                <c:pt idx="3513">
                  <c:v>#N/A</c:v>
                </c:pt>
                <c:pt idx="3514">
                  <c:v>#N/A</c:v>
                </c:pt>
                <c:pt idx="3515">
                  <c:v>#N/A</c:v>
                </c:pt>
                <c:pt idx="3516">
                  <c:v>#N/A</c:v>
                </c:pt>
                <c:pt idx="3517">
                  <c:v>#N/A</c:v>
                </c:pt>
                <c:pt idx="3518">
                  <c:v>#N/A</c:v>
                </c:pt>
                <c:pt idx="3519">
                  <c:v>#N/A</c:v>
                </c:pt>
                <c:pt idx="3520">
                  <c:v>#N/A</c:v>
                </c:pt>
                <c:pt idx="3521">
                  <c:v>#N/A</c:v>
                </c:pt>
                <c:pt idx="3522">
                  <c:v>#N/A</c:v>
                </c:pt>
                <c:pt idx="3523">
                  <c:v>#N/A</c:v>
                </c:pt>
                <c:pt idx="3524">
                  <c:v>#N/A</c:v>
                </c:pt>
                <c:pt idx="3525">
                  <c:v>#N/A</c:v>
                </c:pt>
                <c:pt idx="3526">
                  <c:v>#N/A</c:v>
                </c:pt>
                <c:pt idx="3527">
                  <c:v>#N/A</c:v>
                </c:pt>
                <c:pt idx="3528">
                  <c:v>#N/A</c:v>
                </c:pt>
                <c:pt idx="3529">
                  <c:v>#N/A</c:v>
                </c:pt>
                <c:pt idx="3530">
                  <c:v>#N/A</c:v>
                </c:pt>
                <c:pt idx="3531">
                  <c:v>#N/A</c:v>
                </c:pt>
                <c:pt idx="3532">
                  <c:v>#N/A</c:v>
                </c:pt>
                <c:pt idx="3533">
                  <c:v>#N/A</c:v>
                </c:pt>
                <c:pt idx="3534">
                  <c:v>#N/A</c:v>
                </c:pt>
                <c:pt idx="3535">
                  <c:v>#N/A</c:v>
                </c:pt>
                <c:pt idx="3536">
                  <c:v>#N/A</c:v>
                </c:pt>
                <c:pt idx="3537">
                  <c:v>#N/A</c:v>
                </c:pt>
                <c:pt idx="3538">
                  <c:v>#N/A</c:v>
                </c:pt>
                <c:pt idx="3539">
                  <c:v>#N/A</c:v>
                </c:pt>
                <c:pt idx="3540">
                  <c:v>#N/A</c:v>
                </c:pt>
                <c:pt idx="3541">
                  <c:v>#N/A</c:v>
                </c:pt>
                <c:pt idx="3542">
                  <c:v>#N/A</c:v>
                </c:pt>
                <c:pt idx="3543">
                  <c:v>#N/A</c:v>
                </c:pt>
                <c:pt idx="3544">
                  <c:v>#N/A</c:v>
                </c:pt>
                <c:pt idx="3545">
                  <c:v>#N/A</c:v>
                </c:pt>
                <c:pt idx="3546">
                  <c:v>#N/A</c:v>
                </c:pt>
                <c:pt idx="3547">
                  <c:v>#N/A</c:v>
                </c:pt>
                <c:pt idx="3548">
                  <c:v>#N/A</c:v>
                </c:pt>
                <c:pt idx="3549">
                  <c:v>#N/A</c:v>
                </c:pt>
                <c:pt idx="3550">
                  <c:v>#N/A</c:v>
                </c:pt>
                <c:pt idx="3551">
                  <c:v>#N/A</c:v>
                </c:pt>
                <c:pt idx="3552">
                  <c:v>#N/A</c:v>
                </c:pt>
                <c:pt idx="3553">
                  <c:v>#N/A</c:v>
                </c:pt>
                <c:pt idx="3554">
                  <c:v>#N/A</c:v>
                </c:pt>
                <c:pt idx="3555">
                  <c:v>#N/A</c:v>
                </c:pt>
                <c:pt idx="3556">
                  <c:v>#N/A</c:v>
                </c:pt>
                <c:pt idx="3557">
                  <c:v>#N/A</c:v>
                </c:pt>
                <c:pt idx="3558">
                  <c:v>#N/A</c:v>
                </c:pt>
                <c:pt idx="3559">
                  <c:v>#N/A</c:v>
                </c:pt>
                <c:pt idx="3560">
                  <c:v>#N/A</c:v>
                </c:pt>
                <c:pt idx="3561">
                  <c:v>#N/A</c:v>
                </c:pt>
                <c:pt idx="3562">
                  <c:v>#N/A</c:v>
                </c:pt>
                <c:pt idx="3563">
                  <c:v>#N/A</c:v>
                </c:pt>
                <c:pt idx="3564">
                  <c:v>#N/A</c:v>
                </c:pt>
                <c:pt idx="3565">
                  <c:v>#N/A</c:v>
                </c:pt>
                <c:pt idx="3566">
                  <c:v>#N/A</c:v>
                </c:pt>
                <c:pt idx="3567">
                  <c:v>#N/A</c:v>
                </c:pt>
                <c:pt idx="3568">
                  <c:v>#N/A</c:v>
                </c:pt>
                <c:pt idx="3569">
                  <c:v>#N/A</c:v>
                </c:pt>
                <c:pt idx="3570">
                  <c:v>#N/A</c:v>
                </c:pt>
                <c:pt idx="3571">
                  <c:v>#N/A</c:v>
                </c:pt>
                <c:pt idx="3572">
                  <c:v>#N/A</c:v>
                </c:pt>
                <c:pt idx="3573">
                  <c:v>#N/A</c:v>
                </c:pt>
                <c:pt idx="3574">
                  <c:v>#N/A</c:v>
                </c:pt>
                <c:pt idx="3575">
                  <c:v>#N/A</c:v>
                </c:pt>
                <c:pt idx="3576">
                  <c:v>#N/A</c:v>
                </c:pt>
                <c:pt idx="3577">
                  <c:v>#N/A</c:v>
                </c:pt>
                <c:pt idx="3578">
                  <c:v>#N/A</c:v>
                </c:pt>
                <c:pt idx="3579">
                  <c:v>#N/A</c:v>
                </c:pt>
                <c:pt idx="3580">
                  <c:v>#N/A</c:v>
                </c:pt>
                <c:pt idx="3581">
                  <c:v>#N/A</c:v>
                </c:pt>
                <c:pt idx="3582">
                  <c:v>#N/A</c:v>
                </c:pt>
                <c:pt idx="3583">
                  <c:v>#N/A</c:v>
                </c:pt>
                <c:pt idx="3584">
                  <c:v>#N/A</c:v>
                </c:pt>
                <c:pt idx="3585">
                  <c:v>#N/A</c:v>
                </c:pt>
                <c:pt idx="3586">
                  <c:v>#N/A</c:v>
                </c:pt>
                <c:pt idx="3587">
                  <c:v>#N/A</c:v>
                </c:pt>
                <c:pt idx="3588">
                  <c:v>#N/A</c:v>
                </c:pt>
                <c:pt idx="3589">
                  <c:v>#N/A</c:v>
                </c:pt>
                <c:pt idx="3590">
                  <c:v>#N/A</c:v>
                </c:pt>
                <c:pt idx="3591">
                  <c:v>#N/A</c:v>
                </c:pt>
                <c:pt idx="3592">
                  <c:v>#N/A</c:v>
                </c:pt>
                <c:pt idx="3593">
                  <c:v>#N/A</c:v>
                </c:pt>
                <c:pt idx="3594">
                  <c:v>#N/A</c:v>
                </c:pt>
                <c:pt idx="3595">
                  <c:v>#N/A</c:v>
                </c:pt>
                <c:pt idx="3596">
                  <c:v>#N/A</c:v>
                </c:pt>
                <c:pt idx="3597">
                  <c:v>#N/A</c:v>
                </c:pt>
                <c:pt idx="3598">
                  <c:v>#N/A</c:v>
                </c:pt>
                <c:pt idx="3599">
                  <c:v>#N/A</c:v>
                </c:pt>
                <c:pt idx="3600">
                  <c:v>#N/A</c:v>
                </c:pt>
                <c:pt idx="3601">
                  <c:v>#N/A</c:v>
                </c:pt>
                <c:pt idx="3602">
                  <c:v>#N/A</c:v>
                </c:pt>
                <c:pt idx="3603">
                  <c:v>#N/A</c:v>
                </c:pt>
                <c:pt idx="3604">
                  <c:v>#N/A</c:v>
                </c:pt>
                <c:pt idx="3605">
                  <c:v>#N/A</c:v>
                </c:pt>
                <c:pt idx="3606">
                  <c:v>#N/A</c:v>
                </c:pt>
                <c:pt idx="3607">
                  <c:v>#N/A</c:v>
                </c:pt>
                <c:pt idx="3608">
                  <c:v>#N/A</c:v>
                </c:pt>
                <c:pt idx="3609">
                  <c:v>#N/A</c:v>
                </c:pt>
                <c:pt idx="3610">
                  <c:v>#N/A</c:v>
                </c:pt>
                <c:pt idx="3611">
                  <c:v>#N/A</c:v>
                </c:pt>
                <c:pt idx="3612">
                  <c:v>#N/A</c:v>
                </c:pt>
                <c:pt idx="3613">
                  <c:v>#N/A</c:v>
                </c:pt>
                <c:pt idx="3614">
                  <c:v>#N/A</c:v>
                </c:pt>
                <c:pt idx="3615">
                  <c:v>#N/A</c:v>
                </c:pt>
                <c:pt idx="3616">
                  <c:v>#N/A</c:v>
                </c:pt>
                <c:pt idx="3617">
                  <c:v>#N/A</c:v>
                </c:pt>
                <c:pt idx="3618">
                  <c:v>#N/A</c:v>
                </c:pt>
                <c:pt idx="3619">
                  <c:v>#N/A</c:v>
                </c:pt>
                <c:pt idx="3620">
                  <c:v>#N/A</c:v>
                </c:pt>
                <c:pt idx="3621">
                  <c:v>#N/A</c:v>
                </c:pt>
                <c:pt idx="3622">
                  <c:v>#N/A</c:v>
                </c:pt>
                <c:pt idx="3623">
                  <c:v>#N/A</c:v>
                </c:pt>
                <c:pt idx="3624">
                  <c:v>#N/A</c:v>
                </c:pt>
                <c:pt idx="3625">
                  <c:v>#N/A</c:v>
                </c:pt>
                <c:pt idx="3626">
                  <c:v>#N/A</c:v>
                </c:pt>
                <c:pt idx="3627">
                  <c:v>#N/A</c:v>
                </c:pt>
                <c:pt idx="3628">
                  <c:v>#N/A</c:v>
                </c:pt>
                <c:pt idx="3629">
                  <c:v>#N/A</c:v>
                </c:pt>
                <c:pt idx="3630">
                  <c:v>#N/A</c:v>
                </c:pt>
                <c:pt idx="3631">
                  <c:v>#N/A</c:v>
                </c:pt>
                <c:pt idx="3632">
                  <c:v>#N/A</c:v>
                </c:pt>
                <c:pt idx="3633">
                  <c:v>#N/A</c:v>
                </c:pt>
                <c:pt idx="3634">
                  <c:v>#N/A</c:v>
                </c:pt>
                <c:pt idx="3635">
                  <c:v>#N/A</c:v>
                </c:pt>
                <c:pt idx="3636">
                  <c:v>#N/A</c:v>
                </c:pt>
                <c:pt idx="3637">
                  <c:v>#N/A</c:v>
                </c:pt>
                <c:pt idx="3638">
                  <c:v>#N/A</c:v>
                </c:pt>
                <c:pt idx="3639">
                  <c:v>#N/A</c:v>
                </c:pt>
                <c:pt idx="3640">
                  <c:v>#N/A</c:v>
                </c:pt>
                <c:pt idx="3641">
                  <c:v>#N/A</c:v>
                </c:pt>
                <c:pt idx="3642">
                  <c:v>#N/A</c:v>
                </c:pt>
                <c:pt idx="3643">
                  <c:v>#N/A</c:v>
                </c:pt>
                <c:pt idx="3644">
                  <c:v>#N/A</c:v>
                </c:pt>
                <c:pt idx="3645">
                  <c:v>#N/A</c:v>
                </c:pt>
                <c:pt idx="3646">
                  <c:v>#N/A</c:v>
                </c:pt>
                <c:pt idx="3647">
                  <c:v>#N/A</c:v>
                </c:pt>
                <c:pt idx="3648">
                  <c:v>#N/A</c:v>
                </c:pt>
                <c:pt idx="3649">
                  <c:v>#N/A</c:v>
                </c:pt>
                <c:pt idx="3650">
                  <c:v>#N/A</c:v>
                </c:pt>
                <c:pt idx="3651">
                  <c:v>#N/A</c:v>
                </c:pt>
                <c:pt idx="3652">
                  <c:v>#N/A</c:v>
                </c:pt>
                <c:pt idx="3653">
                  <c:v>#N/A</c:v>
                </c:pt>
                <c:pt idx="3654">
                  <c:v>#N/A</c:v>
                </c:pt>
                <c:pt idx="3655">
                  <c:v>#N/A</c:v>
                </c:pt>
                <c:pt idx="3656">
                  <c:v>#N/A</c:v>
                </c:pt>
                <c:pt idx="3657">
                  <c:v>#N/A</c:v>
                </c:pt>
                <c:pt idx="3658">
                  <c:v>#N/A</c:v>
                </c:pt>
                <c:pt idx="3659">
                  <c:v>#N/A</c:v>
                </c:pt>
                <c:pt idx="3660">
                  <c:v>#N/A</c:v>
                </c:pt>
                <c:pt idx="3661">
                  <c:v>#N/A</c:v>
                </c:pt>
                <c:pt idx="3662">
                  <c:v>#N/A</c:v>
                </c:pt>
                <c:pt idx="3663">
                  <c:v>#N/A</c:v>
                </c:pt>
                <c:pt idx="3664">
                  <c:v>#N/A</c:v>
                </c:pt>
                <c:pt idx="3665">
                  <c:v>#N/A</c:v>
                </c:pt>
                <c:pt idx="3666">
                  <c:v>#N/A</c:v>
                </c:pt>
                <c:pt idx="3667">
                  <c:v>#N/A</c:v>
                </c:pt>
                <c:pt idx="3668">
                  <c:v>#N/A</c:v>
                </c:pt>
                <c:pt idx="3669">
                  <c:v>#N/A</c:v>
                </c:pt>
                <c:pt idx="3670">
                  <c:v>#N/A</c:v>
                </c:pt>
                <c:pt idx="3671">
                  <c:v>#N/A</c:v>
                </c:pt>
                <c:pt idx="3672">
                  <c:v>#N/A</c:v>
                </c:pt>
                <c:pt idx="3673">
                  <c:v>#N/A</c:v>
                </c:pt>
                <c:pt idx="3674">
                  <c:v>#N/A</c:v>
                </c:pt>
                <c:pt idx="3675">
                  <c:v>#N/A</c:v>
                </c:pt>
                <c:pt idx="3676">
                  <c:v>#N/A</c:v>
                </c:pt>
                <c:pt idx="3677">
                  <c:v>#N/A</c:v>
                </c:pt>
                <c:pt idx="3678">
                  <c:v>#N/A</c:v>
                </c:pt>
                <c:pt idx="3679">
                  <c:v>#N/A</c:v>
                </c:pt>
                <c:pt idx="3680">
                  <c:v>#N/A</c:v>
                </c:pt>
                <c:pt idx="3681">
                  <c:v>#N/A</c:v>
                </c:pt>
                <c:pt idx="3682">
                  <c:v>#N/A</c:v>
                </c:pt>
                <c:pt idx="3683">
                  <c:v>#N/A</c:v>
                </c:pt>
                <c:pt idx="3684">
                  <c:v>#N/A</c:v>
                </c:pt>
                <c:pt idx="3685">
                  <c:v>#N/A</c:v>
                </c:pt>
                <c:pt idx="3686">
                  <c:v>#N/A</c:v>
                </c:pt>
                <c:pt idx="3687">
                  <c:v>#N/A</c:v>
                </c:pt>
                <c:pt idx="3688">
                  <c:v>#N/A</c:v>
                </c:pt>
                <c:pt idx="3689">
                  <c:v>#N/A</c:v>
                </c:pt>
                <c:pt idx="3690">
                  <c:v>#N/A</c:v>
                </c:pt>
                <c:pt idx="3691">
                  <c:v>#N/A</c:v>
                </c:pt>
                <c:pt idx="3692">
                  <c:v>#N/A</c:v>
                </c:pt>
                <c:pt idx="3693">
                  <c:v>#N/A</c:v>
                </c:pt>
                <c:pt idx="3694">
                  <c:v>#N/A</c:v>
                </c:pt>
                <c:pt idx="3695">
                  <c:v>#N/A</c:v>
                </c:pt>
                <c:pt idx="3696">
                  <c:v>#N/A</c:v>
                </c:pt>
                <c:pt idx="3697">
                  <c:v>#N/A</c:v>
                </c:pt>
                <c:pt idx="3698">
                  <c:v>#N/A</c:v>
                </c:pt>
                <c:pt idx="3699">
                  <c:v>#N/A</c:v>
                </c:pt>
                <c:pt idx="3700">
                  <c:v>#N/A</c:v>
                </c:pt>
                <c:pt idx="3701">
                  <c:v>#N/A</c:v>
                </c:pt>
                <c:pt idx="3702">
                  <c:v>#N/A</c:v>
                </c:pt>
                <c:pt idx="3703">
                  <c:v>#N/A</c:v>
                </c:pt>
                <c:pt idx="3704">
                  <c:v>#N/A</c:v>
                </c:pt>
                <c:pt idx="3705">
                  <c:v>#N/A</c:v>
                </c:pt>
                <c:pt idx="3706">
                  <c:v>#N/A</c:v>
                </c:pt>
                <c:pt idx="3707">
                  <c:v>#N/A</c:v>
                </c:pt>
                <c:pt idx="3708">
                  <c:v>#N/A</c:v>
                </c:pt>
                <c:pt idx="3709">
                  <c:v>#N/A</c:v>
                </c:pt>
                <c:pt idx="3710">
                  <c:v>#N/A</c:v>
                </c:pt>
                <c:pt idx="3711">
                  <c:v>#N/A</c:v>
                </c:pt>
                <c:pt idx="3712">
                  <c:v>#N/A</c:v>
                </c:pt>
                <c:pt idx="3713">
                  <c:v>#N/A</c:v>
                </c:pt>
                <c:pt idx="3714">
                  <c:v>#N/A</c:v>
                </c:pt>
                <c:pt idx="3715">
                  <c:v>#N/A</c:v>
                </c:pt>
                <c:pt idx="3716">
                  <c:v>#N/A</c:v>
                </c:pt>
                <c:pt idx="3717">
                  <c:v>#N/A</c:v>
                </c:pt>
                <c:pt idx="3718">
                  <c:v>#N/A</c:v>
                </c:pt>
                <c:pt idx="3719">
                  <c:v>#N/A</c:v>
                </c:pt>
                <c:pt idx="3720">
                  <c:v>#N/A</c:v>
                </c:pt>
                <c:pt idx="3721">
                  <c:v>#N/A</c:v>
                </c:pt>
                <c:pt idx="3722">
                  <c:v>#N/A</c:v>
                </c:pt>
                <c:pt idx="3723">
                  <c:v>#N/A</c:v>
                </c:pt>
                <c:pt idx="3724">
                  <c:v>#N/A</c:v>
                </c:pt>
                <c:pt idx="3725">
                  <c:v>#N/A</c:v>
                </c:pt>
                <c:pt idx="3726">
                  <c:v>#N/A</c:v>
                </c:pt>
                <c:pt idx="3727">
                  <c:v>#N/A</c:v>
                </c:pt>
                <c:pt idx="3728">
                  <c:v>#N/A</c:v>
                </c:pt>
                <c:pt idx="3729">
                  <c:v>#N/A</c:v>
                </c:pt>
                <c:pt idx="3730">
                  <c:v>#N/A</c:v>
                </c:pt>
                <c:pt idx="3731">
                  <c:v>#N/A</c:v>
                </c:pt>
                <c:pt idx="3732">
                  <c:v>#N/A</c:v>
                </c:pt>
                <c:pt idx="3733">
                  <c:v>#N/A</c:v>
                </c:pt>
                <c:pt idx="3734">
                  <c:v>#N/A</c:v>
                </c:pt>
                <c:pt idx="3735">
                  <c:v>#N/A</c:v>
                </c:pt>
                <c:pt idx="3736">
                  <c:v>#N/A</c:v>
                </c:pt>
                <c:pt idx="3737">
                  <c:v>#N/A</c:v>
                </c:pt>
                <c:pt idx="3738">
                  <c:v>#N/A</c:v>
                </c:pt>
                <c:pt idx="3739">
                  <c:v>#N/A</c:v>
                </c:pt>
                <c:pt idx="3740">
                  <c:v>#N/A</c:v>
                </c:pt>
                <c:pt idx="3741">
                  <c:v>#N/A</c:v>
                </c:pt>
                <c:pt idx="3742">
                  <c:v>#N/A</c:v>
                </c:pt>
                <c:pt idx="3743">
                  <c:v>#N/A</c:v>
                </c:pt>
                <c:pt idx="3744">
                  <c:v>#N/A</c:v>
                </c:pt>
                <c:pt idx="3745">
                  <c:v>#N/A</c:v>
                </c:pt>
                <c:pt idx="3746">
                  <c:v>#N/A</c:v>
                </c:pt>
                <c:pt idx="3747">
                  <c:v>#N/A</c:v>
                </c:pt>
                <c:pt idx="3748">
                  <c:v>#N/A</c:v>
                </c:pt>
                <c:pt idx="3749">
                  <c:v>#N/A</c:v>
                </c:pt>
                <c:pt idx="3750">
                  <c:v>#N/A</c:v>
                </c:pt>
                <c:pt idx="3751">
                  <c:v>#N/A</c:v>
                </c:pt>
                <c:pt idx="3752">
                  <c:v>#N/A</c:v>
                </c:pt>
                <c:pt idx="3753">
                  <c:v>#N/A</c:v>
                </c:pt>
                <c:pt idx="3754">
                  <c:v>#N/A</c:v>
                </c:pt>
                <c:pt idx="3755">
                  <c:v>#N/A</c:v>
                </c:pt>
                <c:pt idx="3756">
                  <c:v>#N/A</c:v>
                </c:pt>
                <c:pt idx="3757">
                  <c:v>#N/A</c:v>
                </c:pt>
                <c:pt idx="3758">
                  <c:v>#N/A</c:v>
                </c:pt>
                <c:pt idx="3759">
                  <c:v>#N/A</c:v>
                </c:pt>
                <c:pt idx="3760">
                  <c:v>#N/A</c:v>
                </c:pt>
                <c:pt idx="3761">
                  <c:v>#N/A</c:v>
                </c:pt>
                <c:pt idx="3762">
                  <c:v>#N/A</c:v>
                </c:pt>
                <c:pt idx="3763">
                  <c:v>#N/A</c:v>
                </c:pt>
                <c:pt idx="3764">
                  <c:v>#N/A</c:v>
                </c:pt>
                <c:pt idx="3765">
                  <c:v>#N/A</c:v>
                </c:pt>
                <c:pt idx="3766">
                  <c:v>#N/A</c:v>
                </c:pt>
                <c:pt idx="3767">
                  <c:v>#N/A</c:v>
                </c:pt>
                <c:pt idx="3768">
                  <c:v>#N/A</c:v>
                </c:pt>
                <c:pt idx="3769">
                  <c:v>#N/A</c:v>
                </c:pt>
                <c:pt idx="3770">
                  <c:v>#N/A</c:v>
                </c:pt>
                <c:pt idx="3771">
                  <c:v>#N/A</c:v>
                </c:pt>
                <c:pt idx="3772">
                  <c:v>#N/A</c:v>
                </c:pt>
                <c:pt idx="3773">
                  <c:v>#N/A</c:v>
                </c:pt>
                <c:pt idx="3774">
                  <c:v>#N/A</c:v>
                </c:pt>
                <c:pt idx="3775">
                  <c:v>#N/A</c:v>
                </c:pt>
                <c:pt idx="3776">
                  <c:v>#N/A</c:v>
                </c:pt>
                <c:pt idx="3777">
                  <c:v>#N/A</c:v>
                </c:pt>
                <c:pt idx="3778">
                  <c:v>#N/A</c:v>
                </c:pt>
                <c:pt idx="3779">
                  <c:v>#N/A</c:v>
                </c:pt>
                <c:pt idx="3780">
                  <c:v>#N/A</c:v>
                </c:pt>
                <c:pt idx="3781">
                  <c:v>#N/A</c:v>
                </c:pt>
                <c:pt idx="3782">
                  <c:v>#N/A</c:v>
                </c:pt>
                <c:pt idx="3783">
                  <c:v>#N/A</c:v>
                </c:pt>
                <c:pt idx="3784">
                  <c:v>#N/A</c:v>
                </c:pt>
                <c:pt idx="3785">
                  <c:v>#N/A</c:v>
                </c:pt>
                <c:pt idx="3786">
                  <c:v>#N/A</c:v>
                </c:pt>
                <c:pt idx="3787">
                  <c:v>#N/A</c:v>
                </c:pt>
                <c:pt idx="3788">
                  <c:v>#N/A</c:v>
                </c:pt>
                <c:pt idx="3789">
                  <c:v>#N/A</c:v>
                </c:pt>
                <c:pt idx="3790">
                  <c:v>#N/A</c:v>
                </c:pt>
                <c:pt idx="3791">
                  <c:v>#N/A</c:v>
                </c:pt>
                <c:pt idx="3792">
                  <c:v>#N/A</c:v>
                </c:pt>
                <c:pt idx="3793">
                  <c:v>#N/A</c:v>
                </c:pt>
                <c:pt idx="3794">
                  <c:v>#N/A</c:v>
                </c:pt>
                <c:pt idx="3795">
                  <c:v>#N/A</c:v>
                </c:pt>
                <c:pt idx="3796">
                  <c:v>#N/A</c:v>
                </c:pt>
                <c:pt idx="3797">
                  <c:v>#N/A</c:v>
                </c:pt>
                <c:pt idx="3798">
                  <c:v>#N/A</c:v>
                </c:pt>
                <c:pt idx="3799">
                  <c:v>#N/A</c:v>
                </c:pt>
                <c:pt idx="3800">
                  <c:v>#N/A</c:v>
                </c:pt>
                <c:pt idx="3801">
                  <c:v>#N/A</c:v>
                </c:pt>
                <c:pt idx="3802">
                  <c:v>#N/A</c:v>
                </c:pt>
                <c:pt idx="3803">
                  <c:v>#N/A</c:v>
                </c:pt>
                <c:pt idx="3804">
                  <c:v>#N/A</c:v>
                </c:pt>
                <c:pt idx="3805">
                  <c:v>#N/A</c:v>
                </c:pt>
                <c:pt idx="3806">
                  <c:v>#N/A</c:v>
                </c:pt>
                <c:pt idx="3807">
                  <c:v>#N/A</c:v>
                </c:pt>
                <c:pt idx="3808">
                  <c:v>#N/A</c:v>
                </c:pt>
                <c:pt idx="3809">
                  <c:v>#N/A</c:v>
                </c:pt>
                <c:pt idx="3810">
                  <c:v>#N/A</c:v>
                </c:pt>
                <c:pt idx="3811">
                  <c:v>#N/A</c:v>
                </c:pt>
                <c:pt idx="3812">
                  <c:v>#N/A</c:v>
                </c:pt>
                <c:pt idx="3813">
                  <c:v>#N/A</c:v>
                </c:pt>
                <c:pt idx="3814">
                  <c:v>#N/A</c:v>
                </c:pt>
                <c:pt idx="3815">
                  <c:v>#N/A</c:v>
                </c:pt>
                <c:pt idx="3816">
                  <c:v>#N/A</c:v>
                </c:pt>
                <c:pt idx="3817">
                  <c:v>#N/A</c:v>
                </c:pt>
                <c:pt idx="3818">
                  <c:v>#N/A</c:v>
                </c:pt>
                <c:pt idx="3819">
                  <c:v>#N/A</c:v>
                </c:pt>
                <c:pt idx="3820">
                  <c:v>#N/A</c:v>
                </c:pt>
                <c:pt idx="3821">
                  <c:v>#N/A</c:v>
                </c:pt>
                <c:pt idx="3822">
                  <c:v>#N/A</c:v>
                </c:pt>
                <c:pt idx="3823">
                  <c:v>#N/A</c:v>
                </c:pt>
                <c:pt idx="3824">
                  <c:v>#N/A</c:v>
                </c:pt>
                <c:pt idx="3825">
                  <c:v>#N/A</c:v>
                </c:pt>
                <c:pt idx="3826">
                  <c:v>#N/A</c:v>
                </c:pt>
                <c:pt idx="3827">
                  <c:v>#N/A</c:v>
                </c:pt>
                <c:pt idx="3828">
                  <c:v>#N/A</c:v>
                </c:pt>
                <c:pt idx="3829">
                  <c:v>#N/A</c:v>
                </c:pt>
                <c:pt idx="3830">
                  <c:v>#N/A</c:v>
                </c:pt>
                <c:pt idx="3831">
                  <c:v>#N/A</c:v>
                </c:pt>
                <c:pt idx="3832">
                  <c:v>#N/A</c:v>
                </c:pt>
                <c:pt idx="3833">
                  <c:v>#N/A</c:v>
                </c:pt>
                <c:pt idx="3834">
                  <c:v>#N/A</c:v>
                </c:pt>
                <c:pt idx="3835">
                  <c:v>#N/A</c:v>
                </c:pt>
                <c:pt idx="3836">
                  <c:v>#N/A</c:v>
                </c:pt>
                <c:pt idx="3837">
                  <c:v>#N/A</c:v>
                </c:pt>
                <c:pt idx="3838">
                  <c:v>#N/A</c:v>
                </c:pt>
                <c:pt idx="3839">
                  <c:v>#N/A</c:v>
                </c:pt>
                <c:pt idx="3840">
                  <c:v>#N/A</c:v>
                </c:pt>
                <c:pt idx="3841">
                  <c:v>#N/A</c:v>
                </c:pt>
                <c:pt idx="3842">
                  <c:v>#N/A</c:v>
                </c:pt>
                <c:pt idx="3843">
                  <c:v>#N/A</c:v>
                </c:pt>
                <c:pt idx="3844">
                  <c:v>#N/A</c:v>
                </c:pt>
                <c:pt idx="3845">
                  <c:v>#N/A</c:v>
                </c:pt>
                <c:pt idx="3846">
                  <c:v>#N/A</c:v>
                </c:pt>
                <c:pt idx="3847">
                  <c:v>#N/A</c:v>
                </c:pt>
                <c:pt idx="3848">
                  <c:v>#N/A</c:v>
                </c:pt>
                <c:pt idx="3849">
                  <c:v>#N/A</c:v>
                </c:pt>
                <c:pt idx="3850">
                  <c:v>#N/A</c:v>
                </c:pt>
                <c:pt idx="3851">
                  <c:v>#N/A</c:v>
                </c:pt>
                <c:pt idx="3852">
                  <c:v>#N/A</c:v>
                </c:pt>
                <c:pt idx="3853">
                  <c:v>#N/A</c:v>
                </c:pt>
                <c:pt idx="3854">
                  <c:v>#N/A</c:v>
                </c:pt>
                <c:pt idx="3855">
                  <c:v>#N/A</c:v>
                </c:pt>
                <c:pt idx="3856">
                  <c:v>#N/A</c:v>
                </c:pt>
                <c:pt idx="3857">
                  <c:v>#N/A</c:v>
                </c:pt>
                <c:pt idx="3858">
                  <c:v>#N/A</c:v>
                </c:pt>
                <c:pt idx="3859">
                  <c:v>#N/A</c:v>
                </c:pt>
                <c:pt idx="3860">
                  <c:v>#N/A</c:v>
                </c:pt>
                <c:pt idx="3861">
                  <c:v>#N/A</c:v>
                </c:pt>
                <c:pt idx="3862">
                  <c:v>#N/A</c:v>
                </c:pt>
                <c:pt idx="3863">
                  <c:v>#N/A</c:v>
                </c:pt>
                <c:pt idx="3864">
                  <c:v>#N/A</c:v>
                </c:pt>
                <c:pt idx="3865">
                  <c:v>#N/A</c:v>
                </c:pt>
                <c:pt idx="3866">
                  <c:v>#N/A</c:v>
                </c:pt>
                <c:pt idx="3867">
                  <c:v>#N/A</c:v>
                </c:pt>
                <c:pt idx="3868">
                  <c:v>#N/A</c:v>
                </c:pt>
                <c:pt idx="3869">
                  <c:v>#N/A</c:v>
                </c:pt>
                <c:pt idx="3870">
                  <c:v>#N/A</c:v>
                </c:pt>
                <c:pt idx="3871">
                  <c:v>#N/A</c:v>
                </c:pt>
                <c:pt idx="3872">
                  <c:v>#N/A</c:v>
                </c:pt>
                <c:pt idx="3873">
                  <c:v>#N/A</c:v>
                </c:pt>
                <c:pt idx="3874">
                  <c:v>#N/A</c:v>
                </c:pt>
                <c:pt idx="3875">
                  <c:v>#N/A</c:v>
                </c:pt>
                <c:pt idx="3876">
                  <c:v>#N/A</c:v>
                </c:pt>
                <c:pt idx="3877">
                  <c:v>#N/A</c:v>
                </c:pt>
                <c:pt idx="3878">
                  <c:v>#N/A</c:v>
                </c:pt>
                <c:pt idx="3879">
                  <c:v>#N/A</c:v>
                </c:pt>
                <c:pt idx="3880">
                  <c:v>#N/A</c:v>
                </c:pt>
                <c:pt idx="3881">
                  <c:v>#N/A</c:v>
                </c:pt>
                <c:pt idx="3882">
                  <c:v>#N/A</c:v>
                </c:pt>
                <c:pt idx="3883">
                  <c:v>#N/A</c:v>
                </c:pt>
                <c:pt idx="3884">
                  <c:v>#N/A</c:v>
                </c:pt>
                <c:pt idx="3885">
                  <c:v>#N/A</c:v>
                </c:pt>
                <c:pt idx="3886">
                  <c:v>#N/A</c:v>
                </c:pt>
                <c:pt idx="3887">
                  <c:v>#N/A</c:v>
                </c:pt>
                <c:pt idx="3888">
                  <c:v>#N/A</c:v>
                </c:pt>
                <c:pt idx="3889">
                  <c:v>#N/A</c:v>
                </c:pt>
                <c:pt idx="3890">
                  <c:v>#N/A</c:v>
                </c:pt>
                <c:pt idx="3891">
                  <c:v>#N/A</c:v>
                </c:pt>
                <c:pt idx="3892">
                  <c:v>#N/A</c:v>
                </c:pt>
                <c:pt idx="3893">
                  <c:v>#N/A</c:v>
                </c:pt>
                <c:pt idx="3894">
                  <c:v>#N/A</c:v>
                </c:pt>
                <c:pt idx="3895">
                  <c:v>#N/A</c:v>
                </c:pt>
                <c:pt idx="3896">
                  <c:v>#N/A</c:v>
                </c:pt>
                <c:pt idx="3897">
                  <c:v>#N/A</c:v>
                </c:pt>
                <c:pt idx="3898">
                  <c:v>#N/A</c:v>
                </c:pt>
                <c:pt idx="3899">
                  <c:v>#N/A</c:v>
                </c:pt>
                <c:pt idx="3900">
                  <c:v>#N/A</c:v>
                </c:pt>
                <c:pt idx="3901">
                  <c:v>#N/A</c:v>
                </c:pt>
                <c:pt idx="3902">
                  <c:v>#N/A</c:v>
                </c:pt>
                <c:pt idx="3903">
                  <c:v>#N/A</c:v>
                </c:pt>
                <c:pt idx="3904">
                  <c:v>#N/A</c:v>
                </c:pt>
                <c:pt idx="3905">
                  <c:v>#N/A</c:v>
                </c:pt>
                <c:pt idx="3906">
                  <c:v>#N/A</c:v>
                </c:pt>
                <c:pt idx="3907">
                  <c:v>#N/A</c:v>
                </c:pt>
                <c:pt idx="3908">
                  <c:v>#N/A</c:v>
                </c:pt>
                <c:pt idx="3909">
                  <c:v>#N/A</c:v>
                </c:pt>
                <c:pt idx="3910">
                  <c:v>#N/A</c:v>
                </c:pt>
                <c:pt idx="3911">
                  <c:v>#N/A</c:v>
                </c:pt>
                <c:pt idx="3912">
                  <c:v>#N/A</c:v>
                </c:pt>
                <c:pt idx="3913">
                  <c:v>#N/A</c:v>
                </c:pt>
                <c:pt idx="3914">
                  <c:v>#N/A</c:v>
                </c:pt>
                <c:pt idx="3915">
                  <c:v>#N/A</c:v>
                </c:pt>
                <c:pt idx="3916">
                  <c:v>#N/A</c:v>
                </c:pt>
                <c:pt idx="3917">
                  <c:v>#N/A</c:v>
                </c:pt>
                <c:pt idx="3918">
                  <c:v>#N/A</c:v>
                </c:pt>
                <c:pt idx="3919">
                  <c:v>#N/A</c:v>
                </c:pt>
                <c:pt idx="3920">
                  <c:v>#N/A</c:v>
                </c:pt>
                <c:pt idx="3921">
                  <c:v>#N/A</c:v>
                </c:pt>
                <c:pt idx="3922">
                  <c:v>#N/A</c:v>
                </c:pt>
                <c:pt idx="3923">
                  <c:v>#N/A</c:v>
                </c:pt>
                <c:pt idx="3924">
                  <c:v>#N/A</c:v>
                </c:pt>
                <c:pt idx="3925">
                  <c:v>#N/A</c:v>
                </c:pt>
                <c:pt idx="3926">
                  <c:v>#N/A</c:v>
                </c:pt>
                <c:pt idx="3927">
                  <c:v>#N/A</c:v>
                </c:pt>
                <c:pt idx="3928">
                  <c:v>#N/A</c:v>
                </c:pt>
                <c:pt idx="3929">
                  <c:v>#N/A</c:v>
                </c:pt>
                <c:pt idx="3930">
                  <c:v>#N/A</c:v>
                </c:pt>
                <c:pt idx="3931">
                  <c:v>#N/A</c:v>
                </c:pt>
                <c:pt idx="3932">
                  <c:v>#N/A</c:v>
                </c:pt>
                <c:pt idx="3933">
                  <c:v>#N/A</c:v>
                </c:pt>
                <c:pt idx="3934">
                  <c:v>#N/A</c:v>
                </c:pt>
                <c:pt idx="3935">
                  <c:v>#N/A</c:v>
                </c:pt>
                <c:pt idx="3936">
                  <c:v>#N/A</c:v>
                </c:pt>
                <c:pt idx="3937">
                  <c:v>#N/A</c:v>
                </c:pt>
                <c:pt idx="3938">
                  <c:v>#N/A</c:v>
                </c:pt>
                <c:pt idx="3939">
                  <c:v>#N/A</c:v>
                </c:pt>
                <c:pt idx="3940">
                  <c:v>#N/A</c:v>
                </c:pt>
                <c:pt idx="3941">
                  <c:v>#N/A</c:v>
                </c:pt>
                <c:pt idx="3942">
                  <c:v>#N/A</c:v>
                </c:pt>
                <c:pt idx="3943">
                  <c:v>#N/A</c:v>
                </c:pt>
                <c:pt idx="3944">
                  <c:v>#N/A</c:v>
                </c:pt>
                <c:pt idx="3945">
                  <c:v>#N/A</c:v>
                </c:pt>
                <c:pt idx="3946">
                  <c:v>#N/A</c:v>
                </c:pt>
                <c:pt idx="3947">
                  <c:v>#N/A</c:v>
                </c:pt>
                <c:pt idx="3948">
                  <c:v>#N/A</c:v>
                </c:pt>
                <c:pt idx="3949">
                  <c:v>#N/A</c:v>
                </c:pt>
                <c:pt idx="3950">
                  <c:v>#N/A</c:v>
                </c:pt>
                <c:pt idx="3951">
                  <c:v>#N/A</c:v>
                </c:pt>
                <c:pt idx="3952">
                  <c:v>#N/A</c:v>
                </c:pt>
                <c:pt idx="3953">
                  <c:v>#N/A</c:v>
                </c:pt>
                <c:pt idx="3954">
                  <c:v>#N/A</c:v>
                </c:pt>
                <c:pt idx="3955">
                  <c:v>#N/A</c:v>
                </c:pt>
                <c:pt idx="3956">
                  <c:v>#N/A</c:v>
                </c:pt>
                <c:pt idx="3957">
                  <c:v>#N/A</c:v>
                </c:pt>
                <c:pt idx="3958">
                  <c:v>#N/A</c:v>
                </c:pt>
                <c:pt idx="3959">
                  <c:v>#N/A</c:v>
                </c:pt>
                <c:pt idx="3960">
                  <c:v>#N/A</c:v>
                </c:pt>
                <c:pt idx="3961">
                  <c:v>#N/A</c:v>
                </c:pt>
                <c:pt idx="3962">
                  <c:v>#N/A</c:v>
                </c:pt>
                <c:pt idx="3963">
                  <c:v>#N/A</c:v>
                </c:pt>
                <c:pt idx="3964">
                  <c:v>#N/A</c:v>
                </c:pt>
                <c:pt idx="3965">
                  <c:v>#N/A</c:v>
                </c:pt>
                <c:pt idx="3966">
                  <c:v>#N/A</c:v>
                </c:pt>
                <c:pt idx="3967">
                  <c:v>#N/A</c:v>
                </c:pt>
                <c:pt idx="3968">
                  <c:v>#N/A</c:v>
                </c:pt>
                <c:pt idx="3969">
                  <c:v>#N/A</c:v>
                </c:pt>
                <c:pt idx="3970">
                  <c:v>#N/A</c:v>
                </c:pt>
                <c:pt idx="3971">
                  <c:v>#N/A</c:v>
                </c:pt>
                <c:pt idx="3972">
                  <c:v>#N/A</c:v>
                </c:pt>
                <c:pt idx="3973">
                  <c:v>#N/A</c:v>
                </c:pt>
                <c:pt idx="3974">
                  <c:v>#N/A</c:v>
                </c:pt>
                <c:pt idx="3975">
                  <c:v>#N/A</c:v>
                </c:pt>
                <c:pt idx="3976">
                  <c:v>#N/A</c:v>
                </c:pt>
                <c:pt idx="3977">
                  <c:v>#N/A</c:v>
                </c:pt>
                <c:pt idx="3978">
                  <c:v>#N/A</c:v>
                </c:pt>
                <c:pt idx="3979">
                  <c:v>#N/A</c:v>
                </c:pt>
                <c:pt idx="3980">
                  <c:v>#N/A</c:v>
                </c:pt>
                <c:pt idx="3981">
                  <c:v>#N/A</c:v>
                </c:pt>
                <c:pt idx="3982">
                  <c:v>#N/A</c:v>
                </c:pt>
                <c:pt idx="3983">
                  <c:v>#N/A</c:v>
                </c:pt>
                <c:pt idx="3984">
                  <c:v>#N/A</c:v>
                </c:pt>
                <c:pt idx="3985">
                  <c:v>#N/A</c:v>
                </c:pt>
                <c:pt idx="3986">
                  <c:v>#N/A</c:v>
                </c:pt>
                <c:pt idx="3987">
                  <c:v>#N/A</c:v>
                </c:pt>
                <c:pt idx="3988">
                  <c:v>#N/A</c:v>
                </c:pt>
                <c:pt idx="3989">
                  <c:v>#N/A</c:v>
                </c:pt>
                <c:pt idx="3990">
                  <c:v>#N/A</c:v>
                </c:pt>
                <c:pt idx="3991">
                  <c:v>#N/A</c:v>
                </c:pt>
                <c:pt idx="3992">
                  <c:v>#N/A</c:v>
                </c:pt>
                <c:pt idx="3993">
                  <c:v>#N/A</c:v>
                </c:pt>
                <c:pt idx="3994">
                  <c:v>#N/A</c:v>
                </c:pt>
                <c:pt idx="3995">
                  <c:v>#N/A</c:v>
                </c:pt>
                <c:pt idx="399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A00-42D9-9EB3-38EB400FF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1938592"/>
        <c:axId val="1091924816"/>
      </c:lineChart>
      <c:dateAx>
        <c:axId val="228747136"/>
        <c:scaling>
          <c:orientation val="minMax"/>
          <c:max val="46206"/>
          <c:min val="45859"/>
        </c:scaling>
        <c:delete val="0"/>
        <c:axPos val="b"/>
        <c:numFmt formatCode="B1mmm\-yy" sourceLinked="0"/>
        <c:majorTickMark val="none"/>
        <c:minorTickMark val="none"/>
        <c:tickLblPos val="low"/>
        <c:spPr>
          <a:ln w="3175">
            <a:noFill/>
            <a:prstDash val="solid"/>
          </a:ln>
        </c:spPr>
        <c:txPr>
          <a:bodyPr rot="-2700000" vert="horz"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28748672"/>
        <c:crosses val="autoZero"/>
        <c:auto val="0"/>
        <c:lblOffset val="100"/>
        <c:baseTimeUnit val="days"/>
      </c:dateAx>
      <c:valAx>
        <c:axId val="228748672"/>
        <c:scaling>
          <c:orientation val="minMax"/>
          <c:min val="8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3175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28747136"/>
        <c:crosses val="autoZero"/>
        <c:crossBetween val="between"/>
        <c:majorUnit val="10"/>
      </c:valAx>
      <c:valAx>
        <c:axId val="1091924816"/>
        <c:scaling>
          <c:orientation val="minMax"/>
          <c:max val="200"/>
          <c:min val="20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 b="0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r>
                  <a:rPr lang="en-US" sz="1200" b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USD</a:t>
                </a:r>
                <a:endParaRPr lang="he-IL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c:rich>
          </c:tx>
          <c:layout>
            <c:manualLayout>
              <c:xMode val="edge"/>
              <c:yMode val="edge"/>
              <c:x val="0.96487458747918042"/>
              <c:y val="7.7837209088467654E-2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1091938592"/>
        <c:crosses val="max"/>
        <c:crossBetween val="between"/>
      </c:valAx>
      <c:dateAx>
        <c:axId val="109193859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091924816"/>
        <c:crosses val="autoZero"/>
        <c:auto val="0"/>
        <c:lblOffset val="100"/>
        <c:baseTimeUnit val="days"/>
        <c:majorUnit val="1"/>
        <c:minorUnit val="1"/>
      </c:dateAx>
      <c:spPr>
        <a:noFill/>
        <a:ln w="12700">
          <a:noFill/>
          <a:prstDash val="solid"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4.4279925195493272E-2"/>
          <c:y val="0.93975255618300235"/>
          <c:w val="0.85007347551733237"/>
          <c:h val="4.4153266676404068E-2"/>
        </c:manualLayout>
      </c:layout>
      <c:overlay val="0"/>
      <c:spPr>
        <a:noFill/>
        <a:ln w="12700">
          <a:noFill/>
        </a:ln>
      </c:spPr>
      <c:txPr>
        <a:bodyPr/>
        <a:lstStyle/>
        <a:p>
          <a:pPr>
            <a:defRPr sz="1100" b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ysClr val="window" lastClr="FFFFFF"/>
    </a:solidFill>
    <a:ln w="9525">
      <a:noFill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David" panose="020E0502060401010101" pitchFamily="34" charset="-79"/>
          <a:ea typeface="Arial"/>
          <a:cs typeface="David" panose="020E0502060401010101" pitchFamily="34" charset="-79"/>
        </a:defRPr>
      </a:pPr>
      <a:endParaRPr lang="he-IL"/>
    </a:p>
  </c:txPr>
  <c:externalData r:id="rId3">
    <c:autoUpdate val="0"/>
  </c:externalData>
  <c:userShapes r:id="rId4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59487274661278E-2"/>
          <c:y val="0.1623016596753602"/>
          <c:w val="0.92015306037473377"/>
          <c:h val="0.67063286521977028"/>
        </c:manualLayout>
      </c:layout>
      <c:lineChart>
        <c:grouping val="standard"/>
        <c:varyColors val="0"/>
        <c:ser>
          <c:idx val="0"/>
          <c:order val="0"/>
          <c:tx>
            <c:strRef>
              <c:f>'איור 31 נתונים'!$B$3</c:f>
              <c:strCache>
                <c:ptCount val="1"/>
                <c:pt idx="0">
                  <c:v>World Trade Index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dLbls>
            <c:dLbl>
              <c:idx val="1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DD8-4D65-8FA7-294615E4D4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08DA3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31 נתונים'!$A$4:$A$117</c:f>
              <c:numCache>
                <c:formatCode>m/d/yyyy</c:formatCode>
                <c:ptCount val="114"/>
                <c:pt idx="0">
                  <c:v>42766</c:v>
                </c:pt>
                <c:pt idx="1">
                  <c:v>42794</c:v>
                </c:pt>
                <c:pt idx="2">
                  <c:v>42825</c:v>
                </c:pt>
                <c:pt idx="3">
                  <c:v>42855</c:v>
                </c:pt>
                <c:pt idx="4">
                  <c:v>42886</c:v>
                </c:pt>
                <c:pt idx="5">
                  <c:v>42916</c:v>
                </c:pt>
                <c:pt idx="6">
                  <c:v>42947</c:v>
                </c:pt>
                <c:pt idx="7">
                  <c:v>42978</c:v>
                </c:pt>
                <c:pt idx="8">
                  <c:v>43008</c:v>
                </c:pt>
                <c:pt idx="9">
                  <c:v>43039</c:v>
                </c:pt>
                <c:pt idx="10">
                  <c:v>43069</c:v>
                </c:pt>
                <c:pt idx="11">
                  <c:v>43100</c:v>
                </c:pt>
                <c:pt idx="12">
                  <c:v>43131</c:v>
                </c:pt>
                <c:pt idx="13">
                  <c:v>43159</c:v>
                </c:pt>
                <c:pt idx="14">
                  <c:v>43190</c:v>
                </c:pt>
                <c:pt idx="15">
                  <c:v>43220</c:v>
                </c:pt>
                <c:pt idx="16">
                  <c:v>43251</c:v>
                </c:pt>
                <c:pt idx="17">
                  <c:v>43281</c:v>
                </c:pt>
                <c:pt idx="18">
                  <c:v>43312</c:v>
                </c:pt>
                <c:pt idx="19">
                  <c:v>43343</c:v>
                </c:pt>
                <c:pt idx="20">
                  <c:v>43373</c:v>
                </c:pt>
                <c:pt idx="21">
                  <c:v>43404</c:v>
                </c:pt>
                <c:pt idx="22">
                  <c:v>43434</c:v>
                </c:pt>
                <c:pt idx="23">
                  <c:v>43465</c:v>
                </c:pt>
                <c:pt idx="24">
                  <c:v>43496</c:v>
                </c:pt>
                <c:pt idx="25">
                  <c:v>43524</c:v>
                </c:pt>
                <c:pt idx="26">
                  <c:v>43555</c:v>
                </c:pt>
                <c:pt idx="27">
                  <c:v>43585</c:v>
                </c:pt>
                <c:pt idx="28">
                  <c:v>43616</c:v>
                </c:pt>
                <c:pt idx="29">
                  <c:v>43646</c:v>
                </c:pt>
                <c:pt idx="30">
                  <c:v>43677</c:v>
                </c:pt>
                <c:pt idx="31">
                  <c:v>43708</c:v>
                </c:pt>
                <c:pt idx="32">
                  <c:v>43738</c:v>
                </c:pt>
                <c:pt idx="33">
                  <c:v>43769</c:v>
                </c:pt>
                <c:pt idx="34">
                  <c:v>43799</c:v>
                </c:pt>
                <c:pt idx="35">
                  <c:v>43830</c:v>
                </c:pt>
                <c:pt idx="36">
                  <c:v>43861</c:v>
                </c:pt>
                <c:pt idx="37">
                  <c:v>43890</c:v>
                </c:pt>
                <c:pt idx="38">
                  <c:v>43921</c:v>
                </c:pt>
                <c:pt idx="39">
                  <c:v>43951</c:v>
                </c:pt>
                <c:pt idx="40">
                  <c:v>43982</c:v>
                </c:pt>
                <c:pt idx="41">
                  <c:v>44012</c:v>
                </c:pt>
                <c:pt idx="42">
                  <c:v>44043</c:v>
                </c:pt>
                <c:pt idx="43">
                  <c:v>44074</c:v>
                </c:pt>
                <c:pt idx="44">
                  <c:v>44104</c:v>
                </c:pt>
                <c:pt idx="45">
                  <c:v>44135</c:v>
                </c:pt>
                <c:pt idx="46">
                  <c:v>44165</c:v>
                </c:pt>
                <c:pt idx="47">
                  <c:v>44196</c:v>
                </c:pt>
                <c:pt idx="48">
                  <c:v>44227</c:v>
                </c:pt>
                <c:pt idx="49">
                  <c:v>44255</c:v>
                </c:pt>
                <c:pt idx="50">
                  <c:v>44286</c:v>
                </c:pt>
                <c:pt idx="51">
                  <c:v>44316</c:v>
                </c:pt>
                <c:pt idx="52">
                  <c:v>44347</c:v>
                </c:pt>
                <c:pt idx="53">
                  <c:v>44377</c:v>
                </c:pt>
                <c:pt idx="54">
                  <c:v>44408</c:v>
                </c:pt>
                <c:pt idx="55">
                  <c:v>44439</c:v>
                </c:pt>
                <c:pt idx="56">
                  <c:v>44469</c:v>
                </c:pt>
                <c:pt idx="57">
                  <c:v>44500</c:v>
                </c:pt>
                <c:pt idx="58">
                  <c:v>44530</c:v>
                </c:pt>
                <c:pt idx="59">
                  <c:v>44561</c:v>
                </c:pt>
                <c:pt idx="60">
                  <c:v>44592</c:v>
                </c:pt>
                <c:pt idx="61">
                  <c:v>44620</c:v>
                </c:pt>
                <c:pt idx="62">
                  <c:v>44651</c:v>
                </c:pt>
                <c:pt idx="63">
                  <c:v>44681</c:v>
                </c:pt>
                <c:pt idx="64">
                  <c:v>44712</c:v>
                </c:pt>
                <c:pt idx="65">
                  <c:v>44742</c:v>
                </c:pt>
                <c:pt idx="66">
                  <c:v>44773</c:v>
                </c:pt>
                <c:pt idx="67">
                  <c:v>44804</c:v>
                </c:pt>
                <c:pt idx="68">
                  <c:v>44834</c:v>
                </c:pt>
                <c:pt idx="69">
                  <c:v>44865</c:v>
                </c:pt>
                <c:pt idx="70">
                  <c:v>44895</c:v>
                </c:pt>
                <c:pt idx="71">
                  <c:v>44926</c:v>
                </c:pt>
                <c:pt idx="72">
                  <c:v>44957</c:v>
                </c:pt>
                <c:pt idx="73">
                  <c:v>44985</c:v>
                </c:pt>
                <c:pt idx="74">
                  <c:v>45016</c:v>
                </c:pt>
                <c:pt idx="75">
                  <c:v>45046</c:v>
                </c:pt>
                <c:pt idx="76">
                  <c:v>45077</c:v>
                </c:pt>
                <c:pt idx="77">
                  <c:v>45107</c:v>
                </c:pt>
                <c:pt idx="78">
                  <c:v>45138</c:v>
                </c:pt>
                <c:pt idx="79">
                  <c:v>45169</c:v>
                </c:pt>
                <c:pt idx="80">
                  <c:v>45199</c:v>
                </c:pt>
                <c:pt idx="81">
                  <c:v>45230</c:v>
                </c:pt>
                <c:pt idx="82">
                  <c:v>45260</c:v>
                </c:pt>
                <c:pt idx="83">
                  <c:v>45291</c:v>
                </c:pt>
                <c:pt idx="84">
                  <c:v>45322</c:v>
                </c:pt>
                <c:pt idx="85">
                  <c:v>45351</c:v>
                </c:pt>
                <c:pt idx="86">
                  <c:v>45382</c:v>
                </c:pt>
                <c:pt idx="87">
                  <c:v>45412</c:v>
                </c:pt>
                <c:pt idx="88">
                  <c:v>45443</c:v>
                </c:pt>
                <c:pt idx="89">
                  <c:v>45473</c:v>
                </c:pt>
                <c:pt idx="90">
                  <c:v>45504</c:v>
                </c:pt>
                <c:pt idx="91">
                  <c:v>45535</c:v>
                </c:pt>
                <c:pt idx="92">
                  <c:v>45565</c:v>
                </c:pt>
                <c:pt idx="93">
                  <c:v>45596</c:v>
                </c:pt>
                <c:pt idx="94">
                  <c:v>45626</c:v>
                </c:pt>
                <c:pt idx="95">
                  <c:v>45657</c:v>
                </c:pt>
                <c:pt idx="96">
                  <c:v>45688</c:v>
                </c:pt>
                <c:pt idx="97">
                  <c:v>45716</c:v>
                </c:pt>
                <c:pt idx="98">
                  <c:v>45747</c:v>
                </c:pt>
                <c:pt idx="99">
                  <c:v>45777</c:v>
                </c:pt>
                <c:pt idx="100">
                  <c:v>45808</c:v>
                </c:pt>
                <c:pt idx="101">
                  <c:v>45838</c:v>
                </c:pt>
                <c:pt idx="102">
                  <c:v>45869</c:v>
                </c:pt>
                <c:pt idx="103">
                  <c:v>45900</c:v>
                </c:pt>
                <c:pt idx="104">
                  <c:v>45930</c:v>
                </c:pt>
                <c:pt idx="105">
                  <c:v>45961</c:v>
                </c:pt>
                <c:pt idx="106">
                  <c:v>45991</c:v>
                </c:pt>
                <c:pt idx="107">
                  <c:v>46022</c:v>
                </c:pt>
                <c:pt idx="108">
                  <c:v>46053</c:v>
                </c:pt>
                <c:pt idx="109">
                  <c:v>46081</c:v>
                </c:pt>
                <c:pt idx="110">
                  <c:v>46112</c:v>
                </c:pt>
                <c:pt idx="111">
                  <c:v>46142</c:v>
                </c:pt>
                <c:pt idx="112">
                  <c:v>46173</c:v>
                </c:pt>
                <c:pt idx="113">
                  <c:v>46203</c:v>
                </c:pt>
              </c:numCache>
            </c:numRef>
          </c:cat>
          <c:val>
            <c:numRef>
              <c:f>'איור 31 נתונים'!$B$4:$B$117</c:f>
              <c:numCache>
                <c:formatCode>0.0%</c:formatCode>
                <c:ptCount val="114"/>
                <c:pt idx="0">
                  <c:v>3.2568467801628254E-2</c:v>
                </c:pt>
                <c:pt idx="1">
                  <c:v>2.9933481152993213E-2</c:v>
                </c:pt>
                <c:pt idx="2">
                  <c:v>3.7532515793385235E-2</c:v>
                </c:pt>
                <c:pt idx="3">
                  <c:v>4.0937848902121488E-2</c:v>
                </c:pt>
                <c:pt idx="4">
                  <c:v>5.3064275037369324E-2</c:v>
                </c:pt>
                <c:pt idx="5">
                  <c:v>4.986974320803883E-2</c:v>
                </c:pt>
                <c:pt idx="6">
                  <c:v>5.1301115241635387E-2</c:v>
                </c:pt>
                <c:pt idx="7">
                  <c:v>4.540420819490576E-2</c:v>
                </c:pt>
                <c:pt idx="8">
                  <c:v>4.6006624953993214E-2</c:v>
                </c:pt>
                <c:pt idx="9">
                  <c:v>4.2888563049853223E-2</c:v>
                </c:pt>
                <c:pt idx="10">
                  <c:v>4.4460641399417078E-2</c:v>
                </c:pt>
                <c:pt idx="11">
                  <c:v>4.548736462093883E-2</c:v>
                </c:pt>
                <c:pt idx="12">
                  <c:v>4.7670250896057142E-2</c:v>
                </c:pt>
                <c:pt idx="13">
                  <c:v>4.9156799425905895E-2</c:v>
                </c:pt>
                <c:pt idx="14">
                  <c:v>3.8323782234956916E-2</c:v>
                </c:pt>
                <c:pt idx="15">
                  <c:v>3.3607436539148994E-2</c:v>
                </c:pt>
                <c:pt idx="16">
                  <c:v>2.7324343506032633E-2</c:v>
                </c:pt>
                <c:pt idx="17">
                  <c:v>3.2612548741580705E-2</c:v>
                </c:pt>
                <c:pt idx="18">
                  <c:v>3.7482319660537611E-2</c:v>
                </c:pt>
                <c:pt idx="19">
                  <c:v>3.8841807909604675E-2</c:v>
                </c:pt>
                <c:pt idx="20">
                  <c:v>3.6242083040112671E-2</c:v>
                </c:pt>
                <c:pt idx="21">
                  <c:v>3.6906854130052791E-2</c:v>
                </c:pt>
                <c:pt idx="22">
                  <c:v>2.6168876482902892E-2</c:v>
                </c:pt>
                <c:pt idx="23">
                  <c:v>9.3232044198892083E-3</c:v>
                </c:pt>
                <c:pt idx="24">
                  <c:v>-5.4738282586384024E-3</c:v>
                </c:pt>
                <c:pt idx="25">
                  <c:v>-8.8919288645691319E-3</c:v>
                </c:pt>
                <c:pt idx="26">
                  <c:v>4.1393583994482341E-3</c:v>
                </c:pt>
                <c:pt idx="27">
                  <c:v>5.8803182289863809E-3</c:v>
                </c:pt>
                <c:pt idx="28">
                  <c:v>1.0362694300518172E-2</c:v>
                </c:pt>
                <c:pt idx="29">
                  <c:v>3.4328870580169202E-4</c:v>
                </c:pt>
                <c:pt idx="30">
                  <c:v>-5.794137695978141E-3</c:v>
                </c:pt>
                <c:pt idx="31">
                  <c:v>-9.517335146159156E-3</c:v>
                </c:pt>
                <c:pt idx="32">
                  <c:v>-7.8098471986418616E-3</c:v>
                </c:pt>
                <c:pt idx="33">
                  <c:v>-9.8305084745763383E-3</c:v>
                </c:pt>
                <c:pt idx="34">
                  <c:v>-1.1220673240394552E-2</c:v>
                </c:pt>
                <c:pt idx="35">
                  <c:v>-7.1843995894628199E-3</c:v>
                </c:pt>
                <c:pt idx="36">
                  <c:v>-1.4447884416924572E-2</c:v>
                </c:pt>
                <c:pt idx="37">
                  <c:v>-2.0013802622498078E-2</c:v>
                </c:pt>
                <c:pt idx="38">
                  <c:v>-4.4314668498797727E-2</c:v>
                </c:pt>
                <c:pt idx="39">
                  <c:v>-9.1815680880329986E-2</c:v>
                </c:pt>
                <c:pt idx="40">
                  <c:v>-0.14290598290598278</c:v>
                </c:pt>
                <c:pt idx="41">
                  <c:v>-0.15477007549759769</c:v>
                </c:pt>
                <c:pt idx="42">
                  <c:v>-0.11690092560850196</c:v>
                </c:pt>
                <c:pt idx="43">
                  <c:v>-7.4124914207275072E-2</c:v>
                </c:pt>
                <c:pt idx="44">
                  <c:v>-4.7912388774811632E-2</c:v>
                </c:pt>
                <c:pt idx="45">
                  <c:v>-3.1153714481341965E-2</c:v>
                </c:pt>
                <c:pt idx="46">
                  <c:v>-1.2035763411279432E-2</c:v>
                </c:pt>
                <c:pt idx="47">
                  <c:v>3.4458993797370496E-4</c:v>
                </c:pt>
                <c:pt idx="48">
                  <c:v>2.2687609075043635E-2</c:v>
                </c:pt>
                <c:pt idx="49">
                  <c:v>3.4507042253521192E-2</c:v>
                </c:pt>
                <c:pt idx="50">
                  <c:v>6.5061107117181827E-2</c:v>
                </c:pt>
                <c:pt idx="51">
                  <c:v>0.12873911397198023</c:v>
                </c:pt>
                <c:pt idx="52">
                  <c:v>0.19266055045871555</c:v>
                </c:pt>
                <c:pt idx="53">
                  <c:v>0.21112464474218418</c:v>
                </c:pt>
                <c:pt idx="54">
                  <c:v>0.15372670807453437</c:v>
                </c:pt>
                <c:pt idx="55">
                  <c:v>0.1041512231282431</c:v>
                </c:pt>
                <c:pt idx="56">
                  <c:v>6.9015097052480101E-2</c:v>
                </c:pt>
                <c:pt idx="57">
                  <c:v>5.6183745583038736E-2</c:v>
                </c:pt>
                <c:pt idx="58">
                  <c:v>5.3254437869822757E-2</c:v>
                </c:pt>
                <c:pt idx="59">
                  <c:v>6.1315880124009681E-2</c:v>
                </c:pt>
                <c:pt idx="60">
                  <c:v>6.1433447098976135E-2</c:v>
                </c:pt>
                <c:pt idx="61">
                  <c:v>5.8883594281824436E-2</c:v>
                </c:pt>
                <c:pt idx="62">
                  <c:v>3.8812014849814558E-2</c:v>
                </c:pt>
                <c:pt idx="63">
                  <c:v>2.8178463602817727E-2</c:v>
                </c:pt>
                <c:pt idx="64">
                  <c:v>2.709030100334453E-2</c:v>
                </c:pt>
                <c:pt idx="65">
                  <c:v>3.855179349648008E-2</c:v>
                </c:pt>
                <c:pt idx="66">
                  <c:v>4.8788694481830541E-2</c:v>
                </c:pt>
                <c:pt idx="67">
                  <c:v>4.7667002349782051E-2</c:v>
                </c:pt>
                <c:pt idx="68">
                  <c:v>5.3127101546738498E-2</c:v>
                </c:pt>
                <c:pt idx="69">
                  <c:v>4.8845767815322905E-2</c:v>
                </c:pt>
                <c:pt idx="70">
                  <c:v>2.9742233972240628E-2</c:v>
                </c:pt>
                <c:pt idx="71">
                  <c:v>3.2456994482332746E-4</c:v>
                </c:pt>
                <c:pt idx="72">
                  <c:v>-1.7684887459807119E-2</c:v>
                </c:pt>
                <c:pt idx="73">
                  <c:v>-2.1215043394406941E-2</c:v>
                </c:pt>
                <c:pt idx="74">
                  <c:v>-5.5230669265756704E-3</c:v>
                </c:pt>
                <c:pt idx="75">
                  <c:v>-1.9575856443718731E-3</c:v>
                </c:pt>
                <c:pt idx="76">
                  <c:v>0</c:v>
                </c:pt>
                <c:pt idx="77">
                  <c:v>-1.2911555842479161E-2</c:v>
                </c:pt>
                <c:pt idx="78">
                  <c:v>-1.6361886429259065E-2</c:v>
                </c:pt>
                <c:pt idx="79">
                  <c:v>-1.8263377122717306E-2</c:v>
                </c:pt>
                <c:pt idx="80">
                  <c:v>-2.0434227330778931E-2</c:v>
                </c:pt>
                <c:pt idx="81">
                  <c:v>-1.7224880382775143E-2</c:v>
                </c:pt>
                <c:pt idx="82">
                  <c:v>-1.1553273427471145E-2</c:v>
                </c:pt>
                <c:pt idx="83">
                  <c:v>2.2712524334844719E-3</c:v>
                </c:pt>
                <c:pt idx="84">
                  <c:v>9.1653027823241917E-3</c:v>
                </c:pt>
                <c:pt idx="85">
                  <c:v>1.904761904761898E-2</c:v>
                </c:pt>
                <c:pt idx="86">
                  <c:v>1.2414243711205364E-2</c:v>
                </c:pt>
                <c:pt idx="87">
                  <c:v>1.7979731938541743E-2</c:v>
                </c:pt>
                <c:pt idx="88">
                  <c:v>1.3676326929338956E-2</c:v>
                </c:pt>
                <c:pt idx="89">
                  <c:v>2.4852844996729795E-2</c:v>
                </c:pt>
                <c:pt idx="90">
                  <c:v>2.3483365949119372E-2</c:v>
                </c:pt>
                <c:pt idx="91">
                  <c:v>3.1331592689294974E-2</c:v>
                </c:pt>
                <c:pt idx="92">
                  <c:v>3.2594524119947899E-2</c:v>
                </c:pt>
                <c:pt idx="93">
                  <c:v>3.3430704316780302E-2</c:v>
                </c:pt>
                <c:pt idx="94">
                  <c:v>3.31168831168831E-2</c:v>
                </c:pt>
                <c:pt idx="95">
                  <c:v>3.2696665587568896E-2</c:v>
                </c:pt>
                <c:pt idx="96">
                  <c:v>3.892312682452137E-2</c:v>
                </c:pt>
                <c:pt idx="97">
                  <c:v>3.6416371253625623E-2</c:v>
                </c:pt>
                <c:pt idx="98">
                  <c:v>4.9048080025814844E-2</c:v>
                </c:pt>
                <c:pt idx="99">
                  <c:v>4.7848426461143179E-2</c:v>
                </c:pt>
                <c:pt idx="100">
                  <c:v>5.2039832958560961E-2</c:v>
                </c:pt>
                <c:pt idx="101">
                  <c:v>3.8927887683471774E-2</c:v>
                </c:pt>
                <c:pt idx="102">
                  <c:v>4.0471637985978193E-2</c:v>
                </c:pt>
                <c:pt idx="103">
                  <c:v>3.5443037974683733E-2</c:v>
                </c:pt>
                <c:pt idx="104">
                  <c:v>4.1035353535353591E-2</c:v>
                </c:pt>
                <c:pt idx="105">
                  <c:v>3.5804020100502543E-2</c:v>
                </c:pt>
                <c:pt idx="106">
                  <c:v>4.116907605279696E-2</c:v>
                </c:pt>
                <c:pt idx="107">
                  <c:v>3.9811912225705459E-2</c:v>
                </c:pt>
                <c:pt idx="108">
                  <c:v>5.0265376209803314E-2</c:v>
                </c:pt>
                <c:pt idx="109">
                  <c:v>6.1878109452736307E-2</c:v>
                </c:pt>
                <c:pt idx="110">
                  <c:v>5.7520762842202311E-2</c:v>
                </c:pt>
                <c:pt idx="111">
                  <c:v>5.3018694452957593E-2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DD8-4D65-8FA7-294615E4D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5937792"/>
        <c:axId val="235939328"/>
      </c:lineChart>
      <c:lineChart>
        <c:grouping val="standard"/>
        <c:varyColors val="0"/>
        <c:ser>
          <c:idx val="1"/>
          <c:order val="1"/>
          <c:tx>
            <c:strRef>
              <c:f>'איור 31 נתונים'!$C$3</c:f>
              <c:strCache>
                <c:ptCount val="1"/>
                <c:pt idx="0">
                  <c:v>Export orders component</c:v>
                </c:pt>
              </c:strCache>
            </c:strRef>
          </c:tx>
          <c:spPr>
            <a:ln>
              <a:solidFill>
                <a:srgbClr val="DA8F32"/>
              </a:solidFill>
            </a:ln>
          </c:spPr>
          <c:marker>
            <c:symbol val="none"/>
          </c:marker>
          <c:dLbls>
            <c:dLbl>
              <c:idx val="113"/>
              <c:layout>
                <c:manualLayout>
                  <c:x val="-1.5711143349670956E-2"/>
                  <c:y val="3.6572372020695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DD8-4D65-8FA7-294615E4D4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D98D25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'איור 31 נתונים'!$A$4:$A$117</c:f>
              <c:numCache>
                <c:formatCode>m/d/yyyy</c:formatCode>
                <c:ptCount val="114"/>
                <c:pt idx="0">
                  <c:v>42766</c:v>
                </c:pt>
                <c:pt idx="1">
                  <c:v>42794</c:v>
                </c:pt>
                <c:pt idx="2">
                  <c:v>42825</c:v>
                </c:pt>
                <c:pt idx="3">
                  <c:v>42855</c:v>
                </c:pt>
                <c:pt idx="4">
                  <c:v>42886</c:v>
                </c:pt>
                <c:pt idx="5">
                  <c:v>42916</c:v>
                </c:pt>
                <c:pt idx="6">
                  <c:v>42947</c:v>
                </c:pt>
                <c:pt idx="7">
                  <c:v>42978</c:v>
                </c:pt>
                <c:pt idx="8">
                  <c:v>43008</c:v>
                </c:pt>
                <c:pt idx="9">
                  <c:v>43039</c:v>
                </c:pt>
                <c:pt idx="10">
                  <c:v>43069</c:v>
                </c:pt>
                <c:pt idx="11">
                  <c:v>43100</c:v>
                </c:pt>
                <c:pt idx="12">
                  <c:v>43131</c:v>
                </c:pt>
                <c:pt idx="13">
                  <c:v>43159</c:v>
                </c:pt>
                <c:pt idx="14">
                  <c:v>43190</c:v>
                </c:pt>
                <c:pt idx="15">
                  <c:v>43220</c:v>
                </c:pt>
                <c:pt idx="16">
                  <c:v>43251</c:v>
                </c:pt>
                <c:pt idx="17">
                  <c:v>43281</c:v>
                </c:pt>
                <c:pt idx="18">
                  <c:v>43312</c:v>
                </c:pt>
                <c:pt idx="19">
                  <c:v>43343</c:v>
                </c:pt>
                <c:pt idx="20">
                  <c:v>43373</c:v>
                </c:pt>
                <c:pt idx="21">
                  <c:v>43404</c:v>
                </c:pt>
                <c:pt idx="22">
                  <c:v>43434</c:v>
                </c:pt>
                <c:pt idx="23">
                  <c:v>43465</c:v>
                </c:pt>
                <c:pt idx="24">
                  <c:v>43496</c:v>
                </c:pt>
                <c:pt idx="25">
                  <c:v>43524</c:v>
                </c:pt>
                <c:pt idx="26">
                  <c:v>43555</c:v>
                </c:pt>
                <c:pt idx="27">
                  <c:v>43585</c:v>
                </c:pt>
                <c:pt idx="28">
                  <c:v>43616</c:v>
                </c:pt>
                <c:pt idx="29">
                  <c:v>43646</c:v>
                </c:pt>
                <c:pt idx="30">
                  <c:v>43677</c:v>
                </c:pt>
                <c:pt idx="31">
                  <c:v>43708</c:v>
                </c:pt>
                <c:pt idx="32">
                  <c:v>43738</c:v>
                </c:pt>
                <c:pt idx="33">
                  <c:v>43769</c:v>
                </c:pt>
                <c:pt idx="34">
                  <c:v>43799</c:v>
                </c:pt>
                <c:pt idx="35">
                  <c:v>43830</c:v>
                </c:pt>
                <c:pt idx="36">
                  <c:v>43861</c:v>
                </c:pt>
                <c:pt idx="37">
                  <c:v>43890</c:v>
                </c:pt>
                <c:pt idx="38">
                  <c:v>43921</c:v>
                </c:pt>
                <c:pt idx="39">
                  <c:v>43951</c:v>
                </c:pt>
                <c:pt idx="40">
                  <c:v>43982</c:v>
                </c:pt>
                <c:pt idx="41">
                  <c:v>44012</c:v>
                </c:pt>
                <c:pt idx="42">
                  <c:v>44043</c:v>
                </c:pt>
                <c:pt idx="43">
                  <c:v>44074</c:v>
                </c:pt>
                <c:pt idx="44">
                  <c:v>44104</c:v>
                </c:pt>
                <c:pt idx="45">
                  <c:v>44135</c:v>
                </c:pt>
                <c:pt idx="46">
                  <c:v>44165</c:v>
                </c:pt>
                <c:pt idx="47">
                  <c:v>44196</c:v>
                </c:pt>
                <c:pt idx="48">
                  <c:v>44227</c:v>
                </c:pt>
                <c:pt idx="49">
                  <c:v>44255</c:v>
                </c:pt>
                <c:pt idx="50">
                  <c:v>44286</c:v>
                </c:pt>
                <c:pt idx="51">
                  <c:v>44316</c:v>
                </c:pt>
                <c:pt idx="52">
                  <c:v>44347</c:v>
                </c:pt>
                <c:pt idx="53">
                  <c:v>44377</c:v>
                </c:pt>
                <c:pt idx="54">
                  <c:v>44408</c:v>
                </c:pt>
                <c:pt idx="55">
                  <c:v>44439</c:v>
                </c:pt>
                <c:pt idx="56">
                  <c:v>44469</c:v>
                </c:pt>
                <c:pt idx="57">
                  <c:v>44500</c:v>
                </c:pt>
                <c:pt idx="58">
                  <c:v>44530</c:v>
                </c:pt>
                <c:pt idx="59">
                  <c:v>44561</c:v>
                </c:pt>
                <c:pt idx="60">
                  <c:v>44592</c:v>
                </c:pt>
                <c:pt idx="61">
                  <c:v>44620</c:v>
                </c:pt>
                <c:pt idx="62">
                  <c:v>44651</c:v>
                </c:pt>
                <c:pt idx="63">
                  <c:v>44681</c:v>
                </c:pt>
                <c:pt idx="64">
                  <c:v>44712</c:v>
                </c:pt>
                <c:pt idx="65">
                  <c:v>44742</c:v>
                </c:pt>
                <c:pt idx="66">
                  <c:v>44773</c:v>
                </c:pt>
                <c:pt idx="67">
                  <c:v>44804</c:v>
                </c:pt>
                <c:pt idx="68">
                  <c:v>44834</c:v>
                </c:pt>
                <c:pt idx="69">
                  <c:v>44865</c:v>
                </c:pt>
                <c:pt idx="70">
                  <c:v>44895</c:v>
                </c:pt>
                <c:pt idx="71">
                  <c:v>44926</c:v>
                </c:pt>
                <c:pt idx="72">
                  <c:v>44957</c:v>
                </c:pt>
                <c:pt idx="73">
                  <c:v>44985</c:v>
                </c:pt>
                <c:pt idx="74">
                  <c:v>45016</c:v>
                </c:pt>
                <c:pt idx="75">
                  <c:v>45046</c:v>
                </c:pt>
                <c:pt idx="76">
                  <c:v>45077</c:v>
                </c:pt>
                <c:pt idx="77">
                  <c:v>45107</c:v>
                </c:pt>
                <c:pt idx="78">
                  <c:v>45138</c:v>
                </c:pt>
                <c:pt idx="79">
                  <c:v>45169</c:v>
                </c:pt>
                <c:pt idx="80">
                  <c:v>45199</c:v>
                </c:pt>
                <c:pt idx="81">
                  <c:v>45230</c:v>
                </c:pt>
                <c:pt idx="82">
                  <c:v>45260</c:v>
                </c:pt>
                <c:pt idx="83">
                  <c:v>45291</c:v>
                </c:pt>
                <c:pt idx="84">
                  <c:v>45322</c:v>
                </c:pt>
                <c:pt idx="85">
                  <c:v>45351</c:v>
                </c:pt>
                <c:pt idx="86">
                  <c:v>45382</c:v>
                </c:pt>
                <c:pt idx="87">
                  <c:v>45412</c:v>
                </c:pt>
                <c:pt idx="88">
                  <c:v>45443</c:v>
                </c:pt>
                <c:pt idx="89">
                  <c:v>45473</c:v>
                </c:pt>
                <c:pt idx="90">
                  <c:v>45504</c:v>
                </c:pt>
                <c:pt idx="91">
                  <c:v>45535</c:v>
                </c:pt>
                <c:pt idx="92">
                  <c:v>45565</c:v>
                </c:pt>
                <c:pt idx="93">
                  <c:v>45596</c:v>
                </c:pt>
                <c:pt idx="94">
                  <c:v>45626</c:v>
                </c:pt>
                <c:pt idx="95">
                  <c:v>45657</c:v>
                </c:pt>
                <c:pt idx="96">
                  <c:v>45688</c:v>
                </c:pt>
                <c:pt idx="97">
                  <c:v>45716</c:v>
                </c:pt>
                <c:pt idx="98">
                  <c:v>45747</c:v>
                </c:pt>
                <c:pt idx="99">
                  <c:v>45777</c:v>
                </c:pt>
                <c:pt idx="100">
                  <c:v>45808</c:v>
                </c:pt>
                <c:pt idx="101">
                  <c:v>45838</c:v>
                </c:pt>
                <c:pt idx="102">
                  <c:v>45869</c:v>
                </c:pt>
                <c:pt idx="103">
                  <c:v>45900</c:v>
                </c:pt>
                <c:pt idx="104">
                  <c:v>45930</c:v>
                </c:pt>
                <c:pt idx="105">
                  <c:v>45961</c:v>
                </c:pt>
                <c:pt idx="106">
                  <c:v>45991</c:v>
                </c:pt>
                <c:pt idx="107">
                  <c:v>46022</c:v>
                </c:pt>
                <c:pt idx="108">
                  <c:v>46053</c:v>
                </c:pt>
                <c:pt idx="109">
                  <c:v>46081</c:v>
                </c:pt>
                <c:pt idx="110">
                  <c:v>46112</c:v>
                </c:pt>
                <c:pt idx="111">
                  <c:v>46142</c:v>
                </c:pt>
                <c:pt idx="112">
                  <c:v>46173</c:v>
                </c:pt>
                <c:pt idx="113">
                  <c:v>46203</c:v>
                </c:pt>
              </c:numCache>
            </c:numRef>
          </c:cat>
          <c:val>
            <c:numRef>
              <c:f>'איור 31 נתונים'!$C$4:$C$117</c:f>
              <c:numCache>
                <c:formatCode>0.0</c:formatCode>
                <c:ptCount val="114"/>
                <c:pt idx="0">
                  <c:v>52.334418791400878</c:v>
                </c:pt>
                <c:pt idx="1">
                  <c:v>52.857318506216743</c:v>
                </c:pt>
                <c:pt idx="2">
                  <c:v>52.465047076107318</c:v>
                </c:pt>
                <c:pt idx="3">
                  <c:v>52.487516178716753</c:v>
                </c:pt>
                <c:pt idx="4">
                  <c:v>52.263640653178726</c:v>
                </c:pt>
                <c:pt idx="5">
                  <c:v>52.589643989461408</c:v>
                </c:pt>
                <c:pt idx="6">
                  <c:v>52.561793979590107</c:v>
                </c:pt>
                <c:pt idx="7">
                  <c:v>53.511192336164299</c:v>
                </c:pt>
                <c:pt idx="8">
                  <c:v>52.437784594310607</c:v>
                </c:pt>
                <c:pt idx="9">
                  <c:v>52.678140354674824</c:v>
                </c:pt>
                <c:pt idx="10">
                  <c:v>53.503241973457087</c:v>
                </c:pt>
                <c:pt idx="11">
                  <c:v>53.838326975080797</c:v>
                </c:pt>
                <c:pt idx="12">
                  <c:v>53.933874676317792</c:v>
                </c:pt>
                <c:pt idx="13">
                  <c:v>53.200082948225216</c:v>
                </c:pt>
                <c:pt idx="14">
                  <c:v>51.872466628859101</c:v>
                </c:pt>
                <c:pt idx="15">
                  <c:v>50.976774697741099</c:v>
                </c:pt>
                <c:pt idx="16">
                  <c:v>50.719704657329018</c:v>
                </c:pt>
                <c:pt idx="17">
                  <c:v>50.335507755545734</c:v>
                </c:pt>
                <c:pt idx="18">
                  <c:v>50.151625811289712</c:v>
                </c:pt>
                <c:pt idx="19">
                  <c:v>50.139153513815323</c:v>
                </c:pt>
                <c:pt idx="20">
                  <c:v>49.586853804071559</c:v>
                </c:pt>
                <c:pt idx="21">
                  <c:v>49.797217501017322</c:v>
                </c:pt>
                <c:pt idx="22">
                  <c:v>49.655323069206275</c:v>
                </c:pt>
                <c:pt idx="23">
                  <c:v>49.674562094556528</c:v>
                </c:pt>
                <c:pt idx="24">
                  <c:v>49.418831977630262</c:v>
                </c:pt>
                <c:pt idx="25">
                  <c:v>49.074599197426743</c:v>
                </c:pt>
                <c:pt idx="26">
                  <c:v>49.030558634153344</c:v>
                </c:pt>
                <c:pt idx="27">
                  <c:v>49.074805786910318</c:v>
                </c:pt>
                <c:pt idx="28">
                  <c:v>49.10433246372623</c:v>
                </c:pt>
                <c:pt idx="29">
                  <c:v>48.854520780946736</c:v>
                </c:pt>
                <c:pt idx="30">
                  <c:v>48.318385712643476</c:v>
                </c:pt>
                <c:pt idx="31">
                  <c:v>47.45209833723117</c:v>
                </c:pt>
                <c:pt idx="32">
                  <c:v>48.002984155865491</c:v>
                </c:pt>
                <c:pt idx="33">
                  <c:v>49.017384644161091</c:v>
                </c:pt>
                <c:pt idx="34">
                  <c:v>49.011900970902467</c:v>
                </c:pt>
                <c:pt idx="35">
                  <c:v>49.154710021250608</c:v>
                </c:pt>
                <c:pt idx="36">
                  <c:v>49.516274270833797</c:v>
                </c:pt>
                <c:pt idx="37">
                  <c:v>44.988894449968519</c:v>
                </c:pt>
                <c:pt idx="38">
                  <c:v>42.958159373745296</c:v>
                </c:pt>
                <c:pt idx="39">
                  <c:v>27.080345644100682</c:v>
                </c:pt>
                <c:pt idx="40">
                  <c:v>32.254774707046529</c:v>
                </c:pt>
                <c:pt idx="41">
                  <c:v>43.464760214180643</c:v>
                </c:pt>
                <c:pt idx="42">
                  <c:v>47.163508748758723</c:v>
                </c:pt>
                <c:pt idx="43">
                  <c:v>49.936578779141328</c:v>
                </c:pt>
                <c:pt idx="44">
                  <c:v>51.723820333650586</c:v>
                </c:pt>
                <c:pt idx="45">
                  <c:v>51.268455130060623</c:v>
                </c:pt>
                <c:pt idx="46">
                  <c:v>51.798387269332459</c:v>
                </c:pt>
                <c:pt idx="47">
                  <c:v>51.088950631099749</c:v>
                </c:pt>
                <c:pt idx="48">
                  <c:v>50.150393155340211</c:v>
                </c:pt>
                <c:pt idx="49">
                  <c:v>51.084830637970349</c:v>
                </c:pt>
                <c:pt idx="50">
                  <c:v>53.421051219029962</c:v>
                </c:pt>
                <c:pt idx="51">
                  <c:v>54.702001246448226</c:v>
                </c:pt>
                <c:pt idx="52">
                  <c:v>54.920600408516641</c:v>
                </c:pt>
                <c:pt idx="53">
                  <c:v>53.133922279743388</c:v>
                </c:pt>
                <c:pt idx="54">
                  <c:v>52.720058224269948</c:v>
                </c:pt>
                <c:pt idx="55">
                  <c:v>50.97693719741924</c:v>
                </c:pt>
                <c:pt idx="56">
                  <c:v>51.019262233105835</c:v>
                </c:pt>
                <c:pt idx="57">
                  <c:v>50.59850583834907</c:v>
                </c:pt>
                <c:pt idx="58">
                  <c:v>51.367119606035381</c:v>
                </c:pt>
                <c:pt idx="59">
                  <c:v>51.244052260316394</c:v>
                </c:pt>
                <c:pt idx="60">
                  <c:v>49.714483983579932</c:v>
                </c:pt>
                <c:pt idx="61">
                  <c:v>50.975407497448678</c:v>
                </c:pt>
                <c:pt idx="62">
                  <c:v>48.105318761995541</c:v>
                </c:pt>
                <c:pt idx="63">
                  <c:v>48.296020166910985</c:v>
                </c:pt>
                <c:pt idx="64">
                  <c:v>47.967488939826282</c:v>
                </c:pt>
                <c:pt idx="65">
                  <c:v>49.498928241279565</c:v>
                </c:pt>
                <c:pt idx="66">
                  <c:v>47.993648926199832</c:v>
                </c:pt>
                <c:pt idx="67">
                  <c:v>47.02396654975805</c:v>
                </c:pt>
                <c:pt idx="68">
                  <c:v>45.921043038650517</c:v>
                </c:pt>
                <c:pt idx="69">
                  <c:v>46.176965410389094</c:v>
                </c:pt>
                <c:pt idx="70">
                  <c:v>46.236818691308351</c:v>
                </c:pt>
                <c:pt idx="71">
                  <c:v>46.159734317088891</c:v>
                </c:pt>
                <c:pt idx="72">
                  <c:v>47.450283660755076</c:v>
                </c:pt>
                <c:pt idx="73">
                  <c:v>48.302231120251022</c:v>
                </c:pt>
                <c:pt idx="74">
                  <c:v>47.656194925363259</c:v>
                </c:pt>
                <c:pt idx="75">
                  <c:v>48.387852026241319</c:v>
                </c:pt>
                <c:pt idx="76">
                  <c:v>47.264399645323898</c:v>
                </c:pt>
                <c:pt idx="77">
                  <c:v>47.062282207295546</c:v>
                </c:pt>
                <c:pt idx="78">
                  <c:v>46.413933242904967</c:v>
                </c:pt>
                <c:pt idx="79">
                  <c:v>47.016905656771314</c:v>
                </c:pt>
                <c:pt idx="80">
                  <c:v>47.639309827640723</c:v>
                </c:pt>
                <c:pt idx="81">
                  <c:v>47.460356615391696</c:v>
                </c:pt>
                <c:pt idx="82">
                  <c:v>48.115120484611694</c:v>
                </c:pt>
                <c:pt idx="83">
                  <c:v>48.062347140394934</c:v>
                </c:pt>
                <c:pt idx="84">
                  <c:v>48.800486003236827</c:v>
                </c:pt>
                <c:pt idx="85">
                  <c:v>49.344318379273197</c:v>
                </c:pt>
                <c:pt idx="86">
                  <c:v>49.5501394257928</c:v>
                </c:pt>
                <c:pt idx="87">
                  <c:v>50.455286811443763</c:v>
                </c:pt>
                <c:pt idx="88">
                  <c:v>50.4</c:v>
                </c:pt>
                <c:pt idx="89">
                  <c:v>49.3</c:v>
                </c:pt>
                <c:pt idx="90">
                  <c:v>49.4</c:v>
                </c:pt>
                <c:pt idx="91">
                  <c:v>48.4</c:v>
                </c:pt>
                <c:pt idx="92">
                  <c:v>47.5</c:v>
                </c:pt>
                <c:pt idx="93">
                  <c:v>48.3</c:v>
                </c:pt>
                <c:pt idx="94">
                  <c:v>48.6</c:v>
                </c:pt>
                <c:pt idx="95">
                  <c:v>48.1</c:v>
                </c:pt>
                <c:pt idx="96">
                  <c:v>49.4</c:v>
                </c:pt>
                <c:pt idx="97">
                  <c:v>49.6</c:v>
                </c:pt>
                <c:pt idx="98">
                  <c:v>50.1</c:v>
                </c:pt>
                <c:pt idx="99">
                  <c:v>47.2</c:v>
                </c:pt>
                <c:pt idx="100">
                  <c:v>48</c:v>
                </c:pt>
                <c:pt idx="101">
                  <c:v>49.2</c:v>
                </c:pt>
                <c:pt idx="102">
                  <c:v>48.2</c:v>
                </c:pt>
                <c:pt idx="103">
                  <c:v>48.7</c:v>
                </c:pt>
                <c:pt idx="104">
                  <c:v>49.509417242078165</c:v>
                </c:pt>
                <c:pt idx="105">
                  <c:v>48.29387999275211</c:v>
                </c:pt>
                <c:pt idx="106">
                  <c:v>49.86249917078532</c:v>
                </c:pt>
                <c:pt idx="107">
                  <c:v>49.096364037823058</c:v>
                </c:pt>
                <c:pt idx="108">
                  <c:v>49.903218448051511</c:v>
                </c:pt>
                <c:pt idx="109">
                  <c:v>51.403802710719631</c:v>
                </c:pt>
                <c:pt idx="110">
                  <c:v>50.017044863921157</c:v>
                </c:pt>
                <c:pt idx="111">
                  <c:v>50.229029176691903</c:v>
                </c:pt>
                <c:pt idx="112">
                  <c:v>49.619960305515562</c:v>
                </c:pt>
                <c:pt idx="113">
                  <c:v>49.4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D8-4D65-8FA7-294615E4D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717695"/>
        <c:axId val="57724255"/>
      </c:lineChart>
      <c:dateAx>
        <c:axId val="235937792"/>
        <c:scaling>
          <c:orientation val="minMax"/>
          <c:min val="42978"/>
        </c:scaling>
        <c:delete val="0"/>
        <c:axPos val="b"/>
        <c:numFmt formatCode="[$-409]mmm\-yy;@" sourceLinked="0"/>
        <c:majorTickMark val="none"/>
        <c:minorTickMark val="none"/>
        <c:tickLblPos val="low"/>
        <c:spPr>
          <a:ln>
            <a:solidFill>
              <a:srgbClr val="AFABAB"/>
            </a:solidFill>
          </a:ln>
        </c:spPr>
        <c:txPr>
          <a:bodyPr rot="-2700000"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5939328"/>
        <c:crosses val="autoZero"/>
        <c:auto val="0"/>
        <c:lblOffset val="100"/>
        <c:baseTimeUnit val="months"/>
        <c:majorUnit val="6"/>
      </c:dateAx>
      <c:valAx>
        <c:axId val="235939328"/>
        <c:scaling>
          <c:orientation val="minMax"/>
          <c:max val="0.30000000000000004"/>
          <c:min val="-0.30000000000000004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5937792"/>
        <c:crosses val="autoZero"/>
        <c:crossBetween val="between"/>
      </c:valAx>
      <c:valAx>
        <c:axId val="57724255"/>
        <c:scaling>
          <c:orientation val="minMax"/>
          <c:max val="75"/>
          <c:min val="25"/>
        </c:scaling>
        <c:delete val="0"/>
        <c:axPos val="r"/>
        <c:numFmt formatCode="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b="0"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57717695"/>
        <c:crosses val="max"/>
        <c:crossBetween val="between"/>
      </c:valAx>
      <c:dateAx>
        <c:axId val="57717695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57724255"/>
        <c:crosses val="autoZero"/>
        <c:auto val="0"/>
        <c:lblOffset val="100"/>
        <c:baseTimeUnit val="days"/>
      </c:date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2495200773852318"/>
          <c:y val="0.95000911909538577"/>
          <c:w val="0.42723823127354948"/>
          <c:h val="4.999088090461426E-2"/>
        </c:manualLayout>
      </c:layout>
      <c:overlay val="0"/>
      <c:txPr>
        <a:bodyPr/>
        <a:lstStyle/>
        <a:p>
          <a:pPr>
            <a:defRPr sz="1200" b="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="1">
          <a:latin typeface="David" panose="020E0502060401010101" pitchFamily="34" charset="-79"/>
          <a:cs typeface="David" panose="020E0502060401010101" pitchFamily="34" charset="-79"/>
        </a:defRPr>
      </a:pPr>
      <a:endParaRPr lang="he-IL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 rtl="1">
              <a:defRPr/>
            </a:pPr>
            <a:r>
              <a:rPr lang="en-US"/>
              <a:t>Non-Tradeble</a:t>
            </a:r>
            <a:endParaRPr lang="he-IL"/>
          </a:p>
          <a:p>
            <a:pPr rtl="1">
              <a:defRPr/>
            </a:pPr>
            <a:r>
              <a:rPr lang="en-US"/>
              <a:t>(64%)</a:t>
            </a:r>
            <a:endParaRPr lang="he-IL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5.5293590283542894E-2"/>
          <c:y val="0.11466939344753373"/>
          <c:w val="0.93760470927180017"/>
          <c:h val="0.654665190222706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'איור 3 נתונים'!$G$3</c:f>
              <c:strCache>
                <c:ptCount val="1"/>
                <c:pt idx="0">
                  <c:v>Housing (41.8%)</c:v>
                </c:pt>
              </c:strCache>
            </c:strRef>
          </c:tx>
          <c:spPr>
            <a:solidFill>
              <a:srgbClr val="008DA3"/>
            </a:solidFill>
            <a:ln>
              <a:noFill/>
            </a:ln>
          </c:spPr>
          <c:invertIfNegative val="0"/>
          <c:cat>
            <c:numRef>
              <c:f>'איור 3 נתונים'!$F$4:$F$237</c:f>
              <c:numCache>
                <c:formatCode>m/d/yyyy</c:formatCode>
                <c:ptCount val="23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3 נתונים'!$G$4:$G$237</c:f>
              <c:numCache>
                <c:formatCode>0.00</c:formatCode>
                <c:ptCount val="234"/>
                <c:pt idx="0" formatCode="0.0">
                  <c:v>1.1285474709691143</c:v>
                </c:pt>
                <c:pt idx="1">
                  <c:v>0.96804709258234956</c:v>
                </c:pt>
                <c:pt idx="2">
                  <c:v>1.1386437019869595</c:v>
                </c:pt>
                <c:pt idx="3">
                  <c:v>1.1610892908071584</c:v>
                </c:pt>
                <c:pt idx="4">
                  <c:v>1.1684890106957753</c:v>
                </c:pt>
                <c:pt idx="5">
                  <c:v>1.2499497224453688</c:v>
                </c:pt>
                <c:pt idx="6">
                  <c:v>1.2367944456231694</c:v>
                </c:pt>
                <c:pt idx="7">
                  <c:v>1.0715030213544565</c:v>
                </c:pt>
                <c:pt idx="8">
                  <c:v>1.0690070080191847</c:v>
                </c:pt>
                <c:pt idx="9">
                  <c:v>1.4367168966792392</c:v>
                </c:pt>
                <c:pt idx="10">
                  <c:v>1.3932278460960825</c:v>
                </c:pt>
                <c:pt idx="11">
                  <c:v>1.1293434602216625</c:v>
                </c:pt>
                <c:pt idx="12">
                  <c:v>0.93615872294384861</c:v>
                </c:pt>
                <c:pt idx="13">
                  <c:v>1.2140177734229118</c:v>
                </c:pt>
                <c:pt idx="14">
                  <c:v>1.2432828581116613</c:v>
                </c:pt>
                <c:pt idx="15">
                  <c:v>0.92425063742696567</c:v>
                </c:pt>
                <c:pt idx="16">
                  <c:v>0.92154551361005477</c:v>
                </c:pt>
                <c:pt idx="17">
                  <c:v>0.91885617845364465</c:v>
                </c:pt>
                <c:pt idx="18">
                  <c:v>0.87208716615904047</c:v>
                </c:pt>
                <c:pt idx="19">
                  <c:v>0.79091974403720422</c:v>
                </c:pt>
                <c:pt idx="20">
                  <c:v>0.82937625047507657</c:v>
                </c:pt>
                <c:pt idx="21">
                  <c:v>0.86624543394561959</c:v>
                </c:pt>
                <c:pt idx="22">
                  <c:v>1.0575958189623522</c:v>
                </c:pt>
                <c:pt idx="23">
                  <c:v>1.2121708712868045</c:v>
                </c:pt>
                <c:pt idx="24">
                  <c:v>1.0600042682648343</c:v>
                </c:pt>
                <c:pt idx="25">
                  <c:v>0.94501064278485136</c:v>
                </c:pt>
                <c:pt idx="26">
                  <c:v>0.87713822052491253</c:v>
                </c:pt>
                <c:pt idx="27">
                  <c:v>0.80036460324001524</c:v>
                </c:pt>
                <c:pt idx="28">
                  <c:v>0.80415520017412356</c:v>
                </c:pt>
                <c:pt idx="29">
                  <c:v>0.84668552538489883</c:v>
                </c:pt>
                <c:pt idx="30">
                  <c:v>0.89596833215318505</c:v>
                </c:pt>
                <c:pt idx="31">
                  <c:v>0.97824139386600006</c:v>
                </c:pt>
                <c:pt idx="32">
                  <c:v>1.0164936806658971</c:v>
                </c:pt>
                <c:pt idx="33">
                  <c:v>0.78948713222229472</c:v>
                </c:pt>
                <c:pt idx="34">
                  <c:v>0.71576635677728728</c:v>
                </c:pt>
                <c:pt idx="35">
                  <c:v>0.83130403822201082</c:v>
                </c:pt>
                <c:pt idx="36">
                  <c:v>0.99893570676054599</c:v>
                </c:pt>
                <c:pt idx="37">
                  <c:v>1.0373563108667103</c:v>
                </c:pt>
                <c:pt idx="38">
                  <c:v>0.91572267081884584</c:v>
                </c:pt>
                <c:pt idx="39">
                  <c:v>1.0312059770078168</c:v>
                </c:pt>
                <c:pt idx="40">
                  <c:v>0.91391829117190837</c:v>
                </c:pt>
                <c:pt idx="41">
                  <c:v>0.79653943311779951</c:v>
                </c:pt>
                <c:pt idx="42">
                  <c:v>0.86392219417751293</c:v>
                </c:pt>
                <c:pt idx="43">
                  <c:v>0.7461607670040914</c:v>
                </c:pt>
                <c:pt idx="44">
                  <c:v>0.74544122913811772</c:v>
                </c:pt>
                <c:pt idx="45">
                  <c:v>0.78574412618300948</c:v>
                </c:pt>
                <c:pt idx="46">
                  <c:v>0.74832773922190854</c:v>
                </c:pt>
                <c:pt idx="47">
                  <c:v>0.55908092185358826</c:v>
                </c:pt>
                <c:pt idx="48">
                  <c:v>0.57563797928590688</c:v>
                </c:pt>
                <c:pt idx="49">
                  <c:v>0.65644592497668952</c:v>
                </c:pt>
                <c:pt idx="50">
                  <c:v>0.81943320230576588</c:v>
                </c:pt>
                <c:pt idx="51">
                  <c:v>0.70248054322387876</c:v>
                </c:pt>
                <c:pt idx="52">
                  <c:v>0.58369512944530755</c:v>
                </c:pt>
                <c:pt idx="53">
                  <c:v>0.62439436256366976</c:v>
                </c:pt>
                <c:pt idx="54">
                  <c:v>0.52016224653712184</c:v>
                </c:pt>
                <c:pt idx="55">
                  <c:v>0.60281778128467089</c:v>
                </c:pt>
                <c:pt idx="56">
                  <c:v>0.72068606548701275</c:v>
                </c:pt>
                <c:pt idx="57">
                  <c:v>0.83478991303038141</c:v>
                </c:pt>
                <c:pt idx="58">
                  <c:v>0.83390030300741314</c:v>
                </c:pt>
                <c:pt idx="59">
                  <c:v>0.95032653490065311</c:v>
                </c:pt>
                <c:pt idx="60">
                  <c:v>0.90365207372844603</c:v>
                </c:pt>
                <c:pt idx="61">
                  <c:v>0.66592296880338764</c:v>
                </c:pt>
                <c:pt idx="62">
                  <c:v>0.69952653769544804</c:v>
                </c:pt>
                <c:pt idx="63">
                  <c:v>0.85582171821919173</c:v>
                </c:pt>
                <c:pt idx="64">
                  <c:v>0.97541622988311671</c:v>
                </c:pt>
                <c:pt idx="65">
                  <c:v>1.0903050178697524</c:v>
                </c:pt>
                <c:pt idx="66">
                  <c:v>0.73332174678781137</c:v>
                </c:pt>
                <c:pt idx="67">
                  <c:v>0.65229296651793089</c:v>
                </c:pt>
                <c:pt idx="68">
                  <c:v>0.72620211817822145</c:v>
                </c:pt>
                <c:pt idx="69">
                  <c:v>0.87908677463679308</c:v>
                </c:pt>
                <c:pt idx="70">
                  <c:v>0.84168277826802962</c:v>
                </c:pt>
                <c:pt idx="71">
                  <c:v>0.76368184360975178</c:v>
                </c:pt>
                <c:pt idx="72">
                  <c:v>0.80907994079067458</c:v>
                </c:pt>
                <c:pt idx="73">
                  <c:v>1.0447864698063782</c:v>
                </c:pt>
                <c:pt idx="74">
                  <c:v>1.0096516241509068</c:v>
                </c:pt>
                <c:pt idx="75">
                  <c:v>0.85444356354871365</c:v>
                </c:pt>
                <c:pt idx="76">
                  <c:v>0.85444356354871365</c:v>
                </c:pt>
                <c:pt idx="77">
                  <c:v>0.70171243097302893</c:v>
                </c:pt>
                <c:pt idx="78">
                  <c:v>0.85764824048500299</c:v>
                </c:pt>
                <c:pt idx="79">
                  <c:v>0.86018985962375394</c:v>
                </c:pt>
                <c:pt idx="80">
                  <c:v>0.70951665404203301</c:v>
                </c:pt>
                <c:pt idx="81">
                  <c:v>0.52026860323842128</c:v>
                </c:pt>
                <c:pt idx="82">
                  <c:v>0.59544314118907049</c:v>
                </c:pt>
                <c:pt idx="83">
                  <c:v>0.82667621361954013</c:v>
                </c:pt>
                <c:pt idx="84">
                  <c:v>0.85168512807958618</c:v>
                </c:pt>
                <c:pt idx="85">
                  <c:v>0.7333614561452253</c:v>
                </c:pt>
                <c:pt idx="86">
                  <c:v>0.76589294871954039</c:v>
                </c:pt>
                <c:pt idx="87">
                  <c:v>0.72831373717469849</c:v>
                </c:pt>
                <c:pt idx="88">
                  <c:v>0.61331683130501202</c:v>
                </c:pt>
                <c:pt idx="89">
                  <c:v>0.53612506410368954</c:v>
                </c:pt>
                <c:pt idx="90">
                  <c:v>0.45773719479246583</c:v>
                </c:pt>
                <c:pt idx="91">
                  <c:v>0.2659723758565023</c:v>
                </c:pt>
                <c:pt idx="92">
                  <c:v>0.30337705128268094</c:v>
                </c:pt>
                <c:pt idx="93">
                  <c:v>0.30367245250106456</c:v>
                </c:pt>
                <c:pt idx="94">
                  <c:v>0.15183622625053228</c:v>
                </c:pt>
                <c:pt idx="95">
                  <c:v>-7.5477156030640827E-2</c:v>
                </c:pt>
                <c:pt idx="96">
                  <c:v>0.19334464228904633</c:v>
                </c:pt>
                <c:pt idx="97">
                  <c:v>0.27271095147668301</c:v>
                </c:pt>
                <c:pt idx="98">
                  <c:v>0.1636396219428097</c:v>
                </c:pt>
                <c:pt idx="99">
                  <c:v>0.20085226613112006</c:v>
                </c:pt>
                <c:pt idx="100">
                  <c:v>0.27670615774750063</c:v>
                </c:pt>
                <c:pt idx="101">
                  <c:v>0.39441364943155222</c:v>
                </c:pt>
                <c:pt idx="102">
                  <c:v>0.47515644517338418</c:v>
                </c:pt>
                <c:pt idx="103">
                  <c:v>0.71153057870337766</c:v>
                </c:pt>
                <c:pt idx="104">
                  <c:v>0.71324759335264831</c:v>
                </c:pt>
                <c:pt idx="105">
                  <c:v>0.7521294684245996</c:v>
                </c:pt>
                <c:pt idx="106">
                  <c:v>1.0272297482784405</c:v>
                </c:pt>
                <c:pt idx="107">
                  <c:v>1.3440791455784522</c:v>
                </c:pt>
                <c:pt idx="108">
                  <c:v>1.2636800992966311</c:v>
                </c:pt>
                <c:pt idx="109">
                  <c:v>1.2611602985004224</c:v>
                </c:pt>
                <c:pt idx="110">
                  <c:v>1.2928377329059013</c:v>
                </c:pt>
                <c:pt idx="111">
                  <c:v>1.3333360769922469</c:v>
                </c:pt>
                <c:pt idx="112">
                  <c:v>1.4524242750015373</c:v>
                </c:pt>
                <c:pt idx="113">
                  <c:v>1.6454298418802309</c:v>
                </c:pt>
                <c:pt idx="114">
                  <c:v>1.9901324268630316</c:v>
                </c:pt>
                <c:pt idx="115">
                  <c:v>2.0968493396175205</c:v>
                </c:pt>
                <c:pt idx="116">
                  <c:v>2.2068375191469065</c:v>
                </c:pt>
                <c:pt idx="117">
                  <c:v>2.4391362053729084</c:v>
                </c:pt>
                <c:pt idx="118">
                  <c:v>2.5477993603555649</c:v>
                </c:pt>
                <c:pt idx="119">
                  <c:v>2.4897452053274916</c:v>
                </c:pt>
                <c:pt idx="120">
                  <c:v>2.6739523662247304</c:v>
                </c:pt>
                <c:pt idx="121">
                  <c:v>2.7564452967268798</c:v>
                </c:pt>
                <c:pt idx="122">
                  <c:v>2.7133276046882755</c:v>
                </c:pt>
                <c:pt idx="123">
                  <c:v>2.9191708300569927</c:v>
                </c:pt>
                <c:pt idx="124">
                  <c:v>3.0415726253720323</c:v>
                </c:pt>
                <c:pt idx="125">
                  <c:v>2.7928445880371995</c:v>
                </c:pt>
                <c:pt idx="126">
                  <c:v>2.5469505616271122</c:v>
                </c:pt>
                <c:pt idx="127">
                  <c:v>2.5063322717148946</c:v>
                </c:pt>
                <c:pt idx="128">
                  <c:v>2.3469343014995321</c:v>
                </c:pt>
                <c:pt idx="129">
                  <c:v>1.9518595846435074</c:v>
                </c:pt>
                <c:pt idx="130">
                  <c:v>1.5611343142115974</c:v>
                </c:pt>
                <c:pt idx="131">
                  <c:v>1.4104919780884264</c:v>
                </c:pt>
                <c:pt idx="132">
                  <c:v>1.3243429891215774</c:v>
                </c:pt>
                <c:pt idx="133">
                  <c:v>1.0476469632246008</c:v>
                </c:pt>
                <c:pt idx="134">
                  <c:v>1.0416489844275225</c:v>
                </c:pt>
                <c:pt idx="135">
                  <c:v>1.0750992859569111</c:v>
                </c:pt>
                <c:pt idx="136">
                  <c:v>1.0318035308884996</c:v>
                </c:pt>
                <c:pt idx="137">
                  <c:v>1.183544651001335</c:v>
                </c:pt>
                <c:pt idx="138">
                  <c:v>1.2516290903148257</c:v>
                </c:pt>
                <c:pt idx="139">
                  <c:v>1.2434637560816406</c:v>
                </c:pt>
                <c:pt idx="140">
                  <c:v>1.2411503351400868</c:v>
                </c:pt>
                <c:pt idx="141">
                  <c:v>1.3967901587357334</c:v>
                </c:pt>
                <c:pt idx="142">
                  <c:v>1.6672747394884042</c:v>
                </c:pt>
                <c:pt idx="143">
                  <c:v>1.6626001374150801</c:v>
                </c:pt>
                <c:pt idx="144">
                  <c:v>1.6275457324111575</c:v>
                </c:pt>
                <c:pt idx="145">
                  <c:v>1.706632227987585</c:v>
                </c:pt>
                <c:pt idx="146">
                  <c:v>1.8462067957598851</c:v>
                </c:pt>
                <c:pt idx="147">
                  <c:v>1.8575222668880502</c:v>
                </c:pt>
                <c:pt idx="148">
                  <c:v>1.6545921039480842</c:v>
                </c:pt>
                <c:pt idx="149">
                  <c:v>1.664822770951456</c:v>
                </c:pt>
                <c:pt idx="150">
                  <c:v>1.7660929727381944</c:v>
                </c:pt>
                <c:pt idx="151">
                  <c:v>1.8207848545814538</c:v>
                </c:pt>
                <c:pt idx="152">
                  <c:v>1.7420959793162802</c:v>
                </c:pt>
                <c:pt idx="153">
                  <c:v>1.4948519564660372</c:v>
                </c:pt>
                <c:pt idx="154">
                  <c:v>1.3780174722208667</c:v>
                </c:pt>
                <c:pt idx="155">
                  <c:v>1.5487100200911013</c:v>
                </c:pt>
                <c:pt idx="156">
                  <c:v>1.5987647003441958</c:v>
                </c:pt>
                <c:pt idx="157">
                  <c:v>1.7644721393124241</c:v>
                </c:pt>
                <c:pt idx="158">
                  <c:v>1.5863108370503785</c:v>
                </c:pt>
                <c:pt idx="159">
                  <c:v>1.3749051011027176</c:v>
                </c:pt>
                <c:pt idx="160">
                  <c:v>1.659580362146692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67-436B-8739-BE24E92BCD08}"/>
            </c:ext>
          </c:extLst>
        </c:ser>
        <c:ser>
          <c:idx val="1"/>
          <c:order val="1"/>
          <c:tx>
            <c:strRef>
              <c:f>'איור 3 נתונים'!$H$3</c:f>
              <c:strCache>
                <c:ptCount val="1"/>
                <c:pt idx="0">
                  <c:v>Communication (3.2%)</c:v>
                </c:pt>
              </c:strCache>
            </c:strRef>
          </c:tx>
          <c:spPr>
            <a:solidFill>
              <a:srgbClr val="DA8F32"/>
            </a:solidFill>
            <a:ln>
              <a:noFill/>
            </a:ln>
          </c:spPr>
          <c:invertIfNegative val="0"/>
          <c:cat>
            <c:numRef>
              <c:f>'איור 3 נתונים'!$F$4:$F$237</c:f>
              <c:numCache>
                <c:formatCode>m/d/yyyy</c:formatCode>
                <c:ptCount val="23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3 נתונים'!$H$4:$H$237</c:f>
              <c:numCache>
                <c:formatCode>0.0</c:formatCode>
                <c:ptCount val="234"/>
                <c:pt idx="0">
                  <c:v>-0.52187803851283421</c:v>
                </c:pt>
                <c:pt idx="1">
                  <c:v>-0.60816312621189594</c:v>
                </c:pt>
                <c:pt idx="2">
                  <c:v>-0.7213048105737605</c:v>
                </c:pt>
                <c:pt idx="3">
                  <c:v>-0.71079383902042415</c:v>
                </c:pt>
                <c:pt idx="4">
                  <c:v>-0.77199553289883271</c:v>
                </c:pt>
                <c:pt idx="5">
                  <c:v>-0.69038015225706517</c:v>
                </c:pt>
                <c:pt idx="6">
                  <c:v>-0.64721935015733922</c:v>
                </c:pt>
                <c:pt idx="7">
                  <c:v>-0.61166717769815959</c:v>
                </c:pt>
                <c:pt idx="8">
                  <c:v>-0.63919478425966014</c:v>
                </c:pt>
                <c:pt idx="9">
                  <c:v>-0.64539391455618711</c:v>
                </c:pt>
                <c:pt idx="10">
                  <c:v>-0.55642700217936081</c:v>
                </c:pt>
                <c:pt idx="11">
                  <c:v>-0.39361385328185078</c:v>
                </c:pt>
                <c:pt idx="12">
                  <c:v>-0.3091555251764721</c:v>
                </c:pt>
                <c:pt idx="13">
                  <c:v>-0.35507815440875501</c:v>
                </c:pt>
                <c:pt idx="14">
                  <c:v>-0.2457358249094404</c:v>
                </c:pt>
                <c:pt idx="15">
                  <c:v>-0.2457358249094404</c:v>
                </c:pt>
                <c:pt idx="16">
                  <c:v>-0.17275903420989944</c:v>
                </c:pt>
                <c:pt idx="17">
                  <c:v>-0.1997272417898083</c:v>
                </c:pt>
                <c:pt idx="18">
                  <c:v>-0.1997272417898083</c:v>
                </c:pt>
                <c:pt idx="19">
                  <c:v>-0.33898859311107687</c:v>
                </c:pt>
                <c:pt idx="20">
                  <c:v>-0.34590672766436253</c:v>
                </c:pt>
                <c:pt idx="21">
                  <c:v>-0.33937033702223685</c:v>
                </c:pt>
                <c:pt idx="22">
                  <c:v>-0.33937033702223685</c:v>
                </c:pt>
                <c:pt idx="23">
                  <c:v>-0.33244441177688683</c:v>
                </c:pt>
                <c:pt idx="24">
                  <c:v>-0.25982261605677331</c:v>
                </c:pt>
                <c:pt idx="25">
                  <c:v>-0.25384380343856872</c:v>
                </c:pt>
                <c:pt idx="26">
                  <c:v>-0.28528568096373946</c:v>
                </c:pt>
                <c:pt idx="27">
                  <c:v>-0.29426907454235979</c:v>
                </c:pt>
                <c:pt idx="28">
                  <c:v>-0.29876077133166945</c:v>
                </c:pt>
                <c:pt idx="29">
                  <c:v>-0.29385317669149819</c:v>
                </c:pt>
                <c:pt idx="30">
                  <c:v>-0.29385317669149819</c:v>
                </c:pt>
                <c:pt idx="31">
                  <c:v>-0.26507304541184468</c:v>
                </c:pt>
                <c:pt idx="32">
                  <c:v>-0.26460995629113687</c:v>
                </c:pt>
                <c:pt idx="33">
                  <c:v>-0.29702619474080594</c:v>
                </c:pt>
                <c:pt idx="34">
                  <c:v>-0.30165708594790092</c:v>
                </c:pt>
                <c:pt idx="35">
                  <c:v>-0.3067014495842002</c:v>
                </c:pt>
                <c:pt idx="36">
                  <c:v>-0.30630765610334038</c:v>
                </c:pt>
                <c:pt idx="37">
                  <c:v>-0.23313124159494852</c:v>
                </c:pt>
                <c:pt idx="38">
                  <c:v>-0.20130385079038818</c:v>
                </c:pt>
                <c:pt idx="39">
                  <c:v>-0.20172989068624078</c:v>
                </c:pt>
                <c:pt idx="40">
                  <c:v>-0.20194358760434078</c:v>
                </c:pt>
                <c:pt idx="41">
                  <c:v>-0.20194358760434078</c:v>
                </c:pt>
                <c:pt idx="42">
                  <c:v>-0.19232722628984897</c:v>
                </c:pt>
                <c:pt idx="43">
                  <c:v>-0.13754310728607244</c:v>
                </c:pt>
                <c:pt idx="44">
                  <c:v>-0.14260970062055356</c:v>
                </c:pt>
                <c:pt idx="45">
                  <c:v>-0.12883404590769681</c:v>
                </c:pt>
                <c:pt idx="46">
                  <c:v>-0.1289748481436612</c:v>
                </c:pt>
                <c:pt idx="47">
                  <c:v>-0.1289748481436612</c:v>
                </c:pt>
                <c:pt idx="48">
                  <c:v>-0.11355681355075638</c:v>
                </c:pt>
                <c:pt idx="49">
                  <c:v>-0.14633958280845488</c:v>
                </c:pt>
                <c:pt idx="50">
                  <c:v>-0.15799264980716404</c:v>
                </c:pt>
                <c:pt idx="51">
                  <c:v>-0.15357489424877585</c:v>
                </c:pt>
                <c:pt idx="52">
                  <c:v>-0.17279368132030798</c:v>
                </c:pt>
                <c:pt idx="53">
                  <c:v>-0.17669095612955815</c:v>
                </c:pt>
                <c:pt idx="54">
                  <c:v>-0.192728414415412</c:v>
                </c:pt>
                <c:pt idx="55">
                  <c:v>-0.24977355807713364</c:v>
                </c:pt>
                <c:pt idx="56">
                  <c:v>-0.24551665488621072</c:v>
                </c:pt>
                <c:pt idx="57">
                  <c:v>-0.23299562972207913</c:v>
                </c:pt>
                <c:pt idx="58">
                  <c:v>-0.24072199759627808</c:v>
                </c:pt>
                <c:pt idx="59">
                  <c:v>-0.24863052825531959</c:v>
                </c:pt>
                <c:pt idx="60">
                  <c:v>-0.24612931355358075</c:v>
                </c:pt>
                <c:pt idx="61">
                  <c:v>-0.23405186063644109</c:v>
                </c:pt>
                <c:pt idx="62">
                  <c:v>-0.2307308206349071</c:v>
                </c:pt>
                <c:pt idx="63">
                  <c:v>-0.23096991993090102</c:v>
                </c:pt>
                <c:pt idx="64">
                  <c:v>-0.20795025171321163</c:v>
                </c:pt>
                <c:pt idx="65">
                  <c:v>-0.22449416731371322</c:v>
                </c:pt>
                <c:pt idx="66">
                  <c:v>-0.21678331782401009</c:v>
                </c:pt>
                <c:pt idx="67">
                  <c:v>-0.17183439352524568</c:v>
                </c:pt>
                <c:pt idx="68">
                  <c:v>-0.17201876519211831</c:v>
                </c:pt>
                <c:pt idx="69">
                  <c:v>-0.17220353293131452</c:v>
                </c:pt>
                <c:pt idx="70">
                  <c:v>-0.16433289731925707</c:v>
                </c:pt>
                <c:pt idx="71">
                  <c:v>-0.16046506316293674</c:v>
                </c:pt>
                <c:pt idx="72">
                  <c:v>-0.14348470929793725</c:v>
                </c:pt>
                <c:pt idx="73">
                  <c:v>-0.13451340211356463</c:v>
                </c:pt>
                <c:pt idx="74">
                  <c:v>-0.13408853312637078</c:v>
                </c:pt>
                <c:pt idx="75">
                  <c:v>-0.14372663201278454</c:v>
                </c:pt>
                <c:pt idx="76">
                  <c:v>-0.15357786726887532</c:v>
                </c:pt>
                <c:pt idx="77">
                  <c:v>-0.13280263396579339</c:v>
                </c:pt>
                <c:pt idx="78">
                  <c:v>-0.13280263396579339</c:v>
                </c:pt>
                <c:pt idx="79">
                  <c:v>-0.11702963721563574</c:v>
                </c:pt>
                <c:pt idx="80">
                  <c:v>-0.11679328848434811</c:v>
                </c:pt>
                <c:pt idx="81">
                  <c:v>-0.12995704026157393</c:v>
                </c:pt>
                <c:pt idx="82">
                  <c:v>-0.13644255405065084</c:v>
                </c:pt>
                <c:pt idx="83">
                  <c:v>-0.14630037816077152</c:v>
                </c:pt>
                <c:pt idx="84">
                  <c:v>-0.13507170997156176</c:v>
                </c:pt>
                <c:pt idx="85">
                  <c:v>-0.13646420182693952</c:v>
                </c:pt>
                <c:pt idx="86">
                  <c:v>-0.12649019120787341</c:v>
                </c:pt>
                <c:pt idx="87">
                  <c:v>-0.11671652946712836</c:v>
                </c:pt>
                <c:pt idx="88">
                  <c:v>-0.10675022239688019</c:v>
                </c:pt>
                <c:pt idx="89">
                  <c:v>-0.10319927944812771</c:v>
                </c:pt>
                <c:pt idx="90">
                  <c:v>-0.11007923141133637</c:v>
                </c:pt>
                <c:pt idx="91">
                  <c:v>-0.11781647581812757</c:v>
                </c:pt>
                <c:pt idx="92">
                  <c:v>-0.11100232769151464</c:v>
                </c:pt>
                <c:pt idx="93">
                  <c:v>-9.7638770327178839E-2</c:v>
                </c:pt>
                <c:pt idx="94">
                  <c:v>-0.10844287920021287</c:v>
                </c:pt>
                <c:pt idx="95">
                  <c:v>-0.11592938164756701</c:v>
                </c:pt>
                <c:pt idx="96">
                  <c:v>-0.10478138623142629</c:v>
                </c:pt>
                <c:pt idx="97">
                  <c:v>-9.7921517556323723E-2</c:v>
                </c:pt>
                <c:pt idx="98">
                  <c:v>-0.10659456996429023</c:v>
                </c:pt>
                <c:pt idx="99">
                  <c:v>-0.13786659355824468</c:v>
                </c:pt>
                <c:pt idx="100">
                  <c:v>-0.14071981327266708</c:v>
                </c:pt>
                <c:pt idx="101">
                  <c:v>-0.15226127070118067</c:v>
                </c:pt>
                <c:pt idx="102">
                  <c:v>-0.14071981327266708</c:v>
                </c:pt>
                <c:pt idx="103">
                  <c:v>-0.13714167128552451</c:v>
                </c:pt>
                <c:pt idx="104">
                  <c:v>-0.1458568465979844</c:v>
                </c:pt>
                <c:pt idx="105">
                  <c:v>-0.14290387396611792</c:v>
                </c:pt>
                <c:pt idx="106">
                  <c:v>-0.1221504980820793</c:v>
                </c:pt>
                <c:pt idx="107">
                  <c:v>-0.10404228592059793</c:v>
                </c:pt>
                <c:pt idx="108">
                  <c:v>-9.6690156582858636E-2</c:v>
                </c:pt>
                <c:pt idx="109">
                  <c:v>-8.5670922243143849E-2</c:v>
                </c:pt>
                <c:pt idx="110">
                  <c:v>-9.1768475058824767E-2</c:v>
                </c:pt>
                <c:pt idx="111">
                  <c:v>-8.9922948971125266E-2</c:v>
                </c:pt>
                <c:pt idx="112">
                  <c:v>-8.1015398214405038E-2</c:v>
                </c:pt>
                <c:pt idx="113">
                  <c:v>-7.8178552627712325E-2</c:v>
                </c:pt>
                <c:pt idx="114">
                  <c:v>-9.0017109127116385E-2</c:v>
                </c:pt>
                <c:pt idx="115">
                  <c:v>-9.9855304264029304E-2</c:v>
                </c:pt>
                <c:pt idx="116">
                  <c:v>-9.7034315870358739E-2</c:v>
                </c:pt>
                <c:pt idx="117">
                  <c:v>-0.10309896061225636</c:v>
                </c:pt>
                <c:pt idx="118">
                  <c:v>-0.10601909346630937</c:v>
                </c:pt>
                <c:pt idx="119">
                  <c:v>-0.10601909346630937</c:v>
                </c:pt>
                <c:pt idx="120">
                  <c:v>-0.11252571509696543</c:v>
                </c:pt>
                <c:pt idx="121">
                  <c:v>-0.11183221326124392</c:v>
                </c:pt>
                <c:pt idx="122">
                  <c:v>-8.9671151485488487E-2</c:v>
                </c:pt>
                <c:pt idx="123">
                  <c:v>-5.4886763743799437E-2</c:v>
                </c:pt>
                <c:pt idx="124">
                  <c:v>-6.9809113904536188E-2</c:v>
                </c:pt>
                <c:pt idx="125">
                  <c:v>-7.6818091583424813E-2</c:v>
                </c:pt>
                <c:pt idx="126">
                  <c:v>-0.11262157074141563</c:v>
                </c:pt>
                <c:pt idx="127">
                  <c:v>-8.1323654079707444E-2</c:v>
                </c:pt>
                <c:pt idx="128">
                  <c:v>-7.3768852782614219E-2</c:v>
                </c:pt>
                <c:pt idx="129">
                  <c:v>-6.5967544819155136E-2</c:v>
                </c:pt>
                <c:pt idx="130">
                  <c:v>-6.2288518904569046E-2</c:v>
                </c:pt>
                <c:pt idx="131">
                  <c:v>-8.0683648477497913E-2</c:v>
                </c:pt>
                <c:pt idx="132">
                  <c:v>-0.10248578167897937</c:v>
                </c:pt>
                <c:pt idx="133">
                  <c:v>-9.922608410712272E-2</c:v>
                </c:pt>
                <c:pt idx="134">
                  <c:v>-0.11002824965029796</c:v>
                </c:pt>
                <c:pt idx="135">
                  <c:v>-0.1065761644113541</c:v>
                </c:pt>
                <c:pt idx="136">
                  <c:v>-0.10679256271472751</c:v>
                </c:pt>
                <c:pt idx="137">
                  <c:v>-9.9731308567953134E-2</c:v>
                </c:pt>
                <c:pt idx="138">
                  <c:v>-5.9831169156917823E-2</c:v>
                </c:pt>
                <c:pt idx="139">
                  <c:v>-7.8772034367013202E-2</c:v>
                </c:pt>
                <c:pt idx="140">
                  <c:v>-8.2437832503140226E-2</c:v>
                </c:pt>
                <c:pt idx="141">
                  <c:v>-8.2437832503140226E-2</c:v>
                </c:pt>
                <c:pt idx="142">
                  <c:v>-8.609606449244378E-2</c:v>
                </c:pt>
                <c:pt idx="143">
                  <c:v>-6.3966284971316206E-2</c:v>
                </c:pt>
                <c:pt idx="144">
                  <c:v>-4.8419264689045921E-2</c:v>
                </c:pt>
                <c:pt idx="145">
                  <c:v>-1.6757075423587963E-2</c:v>
                </c:pt>
                <c:pt idx="146">
                  <c:v>-2.6034485349120663E-2</c:v>
                </c:pt>
                <c:pt idx="147">
                  <c:v>-3.2189751826612399E-2</c:v>
                </c:pt>
                <c:pt idx="148">
                  <c:v>-3.8242748288624756E-2</c:v>
                </c:pt>
                <c:pt idx="149">
                  <c:v>-2.5521852047721307E-2</c:v>
                </c:pt>
                <c:pt idx="150">
                  <c:v>-3.1702389418933899E-2</c:v>
                </c:pt>
                <c:pt idx="151">
                  <c:v>1.0983175618761538E-3</c:v>
                </c:pt>
                <c:pt idx="152">
                  <c:v>-1.7989853113007076E-2</c:v>
                </c:pt>
                <c:pt idx="153">
                  <c:v>4.2796793410234757E-3</c:v>
                </c:pt>
                <c:pt idx="154">
                  <c:v>-2.435257667130172E-2</c:v>
                </c:pt>
                <c:pt idx="155">
                  <c:v>-4.3551607893927549E-2</c:v>
                </c:pt>
                <c:pt idx="156">
                  <c:v>-5.078181192572967E-2</c:v>
                </c:pt>
                <c:pt idx="157">
                  <c:v>-7.2488882604810498E-2</c:v>
                </c:pt>
                <c:pt idx="158">
                  <c:v>-3.7971870891358568E-2</c:v>
                </c:pt>
                <c:pt idx="159">
                  <c:v>-3.4912495698939061E-2</c:v>
                </c:pt>
                <c:pt idx="160">
                  <c:v>-3.8240087941044942E-2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67-436B-8739-BE24E92BCD08}"/>
            </c:ext>
          </c:extLst>
        </c:ser>
        <c:ser>
          <c:idx val="4"/>
          <c:order val="2"/>
          <c:tx>
            <c:strRef>
              <c:f>'איור 3 נתונים'!$I$3</c:f>
              <c:strCache>
                <c:ptCount val="1"/>
                <c:pt idx="0">
                  <c:v>Fruit and vegetables (4.2%)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</c:spPr>
          <c:invertIfNegative val="0"/>
          <c:cat>
            <c:numRef>
              <c:f>'איור 3 נתונים'!$F$4:$F$237</c:f>
              <c:numCache>
                <c:formatCode>m/d/yyyy</c:formatCode>
                <c:ptCount val="23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3 נתונים'!$I$4:$I$237</c:f>
              <c:numCache>
                <c:formatCode>0.0</c:formatCode>
                <c:ptCount val="234"/>
                <c:pt idx="0">
                  <c:v>0.30601716560540865</c:v>
                </c:pt>
                <c:pt idx="1">
                  <c:v>0.18914372821092143</c:v>
                </c:pt>
                <c:pt idx="2">
                  <c:v>0.1194125825675011</c:v>
                </c:pt>
                <c:pt idx="3">
                  <c:v>0.23282849541942832</c:v>
                </c:pt>
                <c:pt idx="4">
                  <c:v>5.0064670374252628E-2</c:v>
                </c:pt>
                <c:pt idx="5">
                  <c:v>0.34043809354527971</c:v>
                </c:pt>
                <c:pt idx="6">
                  <c:v>0.43637294966208884</c:v>
                </c:pt>
                <c:pt idx="7">
                  <c:v>-4.0320698085903842E-2</c:v>
                </c:pt>
                <c:pt idx="8">
                  <c:v>-0.16915830005064025</c:v>
                </c:pt>
                <c:pt idx="9">
                  <c:v>0.2005590360349109</c:v>
                </c:pt>
                <c:pt idx="10">
                  <c:v>0.38643703883061498</c:v>
                </c:pt>
                <c:pt idx="11">
                  <c:v>0.54704939657371399</c:v>
                </c:pt>
                <c:pt idx="12">
                  <c:v>0.26683187482791482</c:v>
                </c:pt>
                <c:pt idx="13">
                  <c:v>9.0015481617803844E-2</c:v>
                </c:pt>
                <c:pt idx="14">
                  <c:v>0.18534663914023364</c:v>
                </c:pt>
                <c:pt idx="15">
                  <c:v>-9.8465600131971559E-4</c:v>
                </c:pt>
                <c:pt idx="16">
                  <c:v>6.9857025228628935E-3</c:v>
                </c:pt>
                <c:pt idx="17">
                  <c:v>-0.10486898142975118</c:v>
                </c:pt>
                <c:pt idx="18">
                  <c:v>-0.16342691579058835</c:v>
                </c:pt>
                <c:pt idx="19">
                  <c:v>0.12668464035981847</c:v>
                </c:pt>
                <c:pt idx="20">
                  <c:v>-1.9697371242914943E-2</c:v>
                </c:pt>
                <c:pt idx="21">
                  <c:v>-0.21854875724886089</c:v>
                </c:pt>
                <c:pt idx="22">
                  <c:v>-0.15923232773643597</c:v>
                </c:pt>
                <c:pt idx="23">
                  <c:v>-0.42535273724071698</c:v>
                </c:pt>
                <c:pt idx="24">
                  <c:v>-0.48476267259945932</c:v>
                </c:pt>
                <c:pt idx="25">
                  <c:v>-0.33396513219566248</c:v>
                </c:pt>
                <c:pt idx="26">
                  <c:v>-0.37039450775901489</c:v>
                </c:pt>
                <c:pt idx="27">
                  <c:v>-4.1397332432286348E-3</c:v>
                </c:pt>
                <c:pt idx="28">
                  <c:v>0.17729409532195525</c:v>
                </c:pt>
                <c:pt idx="29">
                  <c:v>9.6572191762441209E-2</c:v>
                </c:pt>
                <c:pt idx="30">
                  <c:v>6.9297174674122081E-2</c:v>
                </c:pt>
                <c:pt idx="31">
                  <c:v>-0.1685070954003805</c:v>
                </c:pt>
                <c:pt idx="32">
                  <c:v>0.28450103237236107</c:v>
                </c:pt>
                <c:pt idx="33">
                  <c:v>0.46015388394852846</c:v>
                </c:pt>
                <c:pt idx="34">
                  <c:v>0.46767360021581633</c:v>
                </c:pt>
                <c:pt idx="35">
                  <c:v>0.43818005479177297</c:v>
                </c:pt>
                <c:pt idx="36">
                  <c:v>0.49110129368803979</c:v>
                </c:pt>
                <c:pt idx="37">
                  <c:v>0.37207133976981427</c:v>
                </c:pt>
                <c:pt idx="38">
                  <c:v>0.26999093199616675</c:v>
                </c:pt>
                <c:pt idx="39">
                  <c:v>-6.0532418088979703E-2</c:v>
                </c:pt>
                <c:pt idx="40">
                  <c:v>-5.8445825511642784E-2</c:v>
                </c:pt>
                <c:pt idx="41">
                  <c:v>-3.9859359081961761E-2</c:v>
                </c:pt>
                <c:pt idx="42">
                  <c:v>0.15369169644072195</c:v>
                </c:pt>
                <c:pt idx="43">
                  <c:v>0.25833057011182492</c:v>
                </c:pt>
                <c:pt idx="44">
                  <c:v>-0.13937037564060786</c:v>
                </c:pt>
                <c:pt idx="45">
                  <c:v>-0.24155172333124811</c:v>
                </c:pt>
                <c:pt idx="46">
                  <c:v>-0.34496216840608807</c:v>
                </c:pt>
                <c:pt idx="47">
                  <c:v>-8.6036315465823673E-2</c:v>
                </c:pt>
                <c:pt idx="48">
                  <c:v>-9.5217767698696262E-2</c:v>
                </c:pt>
                <c:pt idx="49">
                  <c:v>0.16442251818674997</c:v>
                </c:pt>
                <c:pt idx="50">
                  <c:v>0.33166571061885791</c:v>
                </c:pt>
                <c:pt idx="51">
                  <c:v>0.41373969956725898</c:v>
                </c:pt>
                <c:pt idx="52">
                  <c:v>0.28836358988597344</c:v>
                </c:pt>
                <c:pt idx="53">
                  <c:v>0.11009403287233893</c:v>
                </c:pt>
                <c:pt idx="54">
                  <c:v>-0.13535994188610181</c:v>
                </c:pt>
                <c:pt idx="55">
                  <c:v>-0.10284622856786615</c:v>
                </c:pt>
                <c:pt idx="56">
                  <c:v>0.1149435793483186</c:v>
                </c:pt>
                <c:pt idx="57">
                  <c:v>7.9407038743167374E-2</c:v>
                </c:pt>
                <c:pt idx="58">
                  <c:v>2.0415889084061174E-2</c:v>
                </c:pt>
                <c:pt idx="59">
                  <c:v>-0.17008482140154757</c:v>
                </c:pt>
                <c:pt idx="60">
                  <c:v>-0.17485421342693239</c:v>
                </c:pt>
                <c:pt idx="61">
                  <c:v>-0.25087064315843743</c:v>
                </c:pt>
                <c:pt idx="62">
                  <c:v>-0.3582727682203064</c:v>
                </c:pt>
                <c:pt idx="63">
                  <c:v>-0.29898636923738797</c:v>
                </c:pt>
                <c:pt idx="64">
                  <c:v>-4.6331411097862284E-2</c:v>
                </c:pt>
                <c:pt idx="65">
                  <c:v>0.38659078189388985</c:v>
                </c:pt>
                <c:pt idx="66">
                  <c:v>0.4811039555028685</c:v>
                </c:pt>
                <c:pt idx="67">
                  <c:v>0.31140564548738631</c:v>
                </c:pt>
                <c:pt idx="68">
                  <c:v>0.2528204584117873</c:v>
                </c:pt>
                <c:pt idx="69">
                  <c:v>0.21296939934846745</c:v>
                </c:pt>
                <c:pt idx="70">
                  <c:v>0.42103899491013125</c:v>
                </c:pt>
                <c:pt idx="71">
                  <c:v>0.57055549628800362</c:v>
                </c:pt>
                <c:pt idx="72">
                  <c:v>0.79602457034530316</c:v>
                </c:pt>
                <c:pt idx="73">
                  <c:v>0.81014111126572053</c:v>
                </c:pt>
                <c:pt idx="74">
                  <c:v>0.96600630005711496</c:v>
                </c:pt>
                <c:pt idx="75">
                  <c:v>0.78760193540280499</c:v>
                </c:pt>
                <c:pt idx="76">
                  <c:v>0.59187140429214491</c:v>
                </c:pt>
                <c:pt idx="77">
                  <c:v>-1.3287758902595131E-2</c:v>
                </c:pt>
                <c:pt idx="78">
                  <c:v>-0.28608908790284071</c:v>
                </c:pt>
                <c:pt idx="79">
                  <c:v>-3.7666052561014053E-2</c:v>
                </c:pt>
                <c:pt idx="80">
                  <c:v>1.568335340250555E-2</c:v>
                </c:pt>
                <c:pt idx="81">
                  <c:v>9.2450539932262599E-2</c:v>
                </c:pt>
                <c:pt idx="82">
                  <c:v>5.0678615712316565E-3</c:v>
                </c:pt>
                <c:pt idx="83">
                  <c:v>-0.12948337861485953</c:v>
                </c:pt>
                <c:pt idx="84">
                  <c:v>-0.15194434253520622</c:v>
                </c:pt>
                <c:pt idx="85">
                  <c:v>-0.19454537801389177</c:v>
                </c:pt>
                <c:pt idx="86">
                  <c:v>-0.19929253035750177</c:v>
                </c:pt>
                <c:pt idx="87">
                  <c:v>2.823306679583627E-2</c:v>
                </c:pt>
                <c:pt idx="88">
                  <c:v>-0.11168671901321872</c:v>
                </c:pt>
                <c:pt idx="89">
                  <c:v>4.234955070057355E-2</c:v>
                </c:pt>
                <c:pt idx="90">
                  <c:v>0.26675320005126762</c:v>
                </c:pt>
                <c:pt idx="91">
                  <c:v>0.10018419594100451</c:v>
                </c:pt>
                <c:pt idx="92">
                  <c:v>0.1015303022938753</c:v>
                </c:pt>
                <c:pt idx="93">
                  <c:v>0.13222372364253465</c:v>
                </c:pt>
                <c:pt idx="94">
                  <c:v>0.17654937076507124</c:v>
                </c:pt>
                <c:pt idx="95">
                  <c:v>0.2251809253405479</c:v>
                </c:pt>
                <c:pt idx="96">
                  <c:v>-2.3657531940786271E-2</c:v>
                </c:pt>
                <c:pt idx="97">
                  <c:v>-4.3844633268075535E-2</c:v>
                </c:pt>
                <c:pt idx="98">
                  <c:v>-0.10946718150283667</c:v>
                </c:pt>
                <c:pt idx="99">
                  <c:v>-0.19958782092989469</c:v>
                </c:pt>
                <c:pt idx="100">
                  <c:v>-5.1175128223402797E-2</c:v>
                </c:pt>
                <c:pt idx="101">
                  <c:v>0.14802377517891993</c:v>
                </c:pt>
                <c:pt idx="102">
                  <c:v>9.2234735224703782E-2</c:v>
                </c:pt>
                <c:pt idx="103">
                  <c:v>0.18702404429266659</c:v>
                </c:pt>
                <c:pt idx="104">
                  <c:v>0.23729028179245507</c:v>
                </c:pt>
                <c:pt idx="105">
                  <c:v>1.0081393746392565E-2</c:v>
                </c:pt>
                <c:pt idx="106">
                  <c:v>-0.11866912108580011</c:v>
                </c:pt>
                <c:pt idx="107">
                  <c:v>-0.11036998702726956</c:v>
                </c:pt>
                <c:pt idx="108">
                  <c:v>9.2553075238693744E-2</c:v>
                </c:pt>
                <c:pt idx="109">
                  <c:v>0.25915346928298216</c:v>
                </c:pt>
                <c:pt idx="110">
                  <c:v>0.23077154893931182</c:v>
                </c:pt>
                <c:pt idx="111">
                  <c:v>0.22248883395426086</c:v>
                </c:pt>
                <c:pt idx="112">
                  <c:v>0.25165235621227489</c:v>
                </c:pt>
                <c:pt idx="113">
                  <c:v>-0.10551516304717279</c:v>
                </c:pt>
                <c:pt idx="114">
                  <c:v>1.54363355126698E-2</c:v>
                </c:pt>
                <c:pt idx="115">
                  <c:v>-9.4305041145060081E-2</c:v>
                </c:pt>
                <c:pt idx="116">
                  <c:v>-0.15754839927738215</c:v>
                </c:pt>
                <c:pt idx="117">
                  <c:v>9.5077887184278564E-2</c:v>
                </c:pt>
                <c:pt idx="118">
                  <c:v>0.17100628089429237</c:v>
                </c:pt>
                <c:pt idx="119">
                  <c:v>0.15508705888627403</c:v>
                </c:pt>
                <c:pt idx="120">
                  <c:v>4.9679352981742898E-2</c:v>
                </c:pt>
                <c:pt idx="121">
                  <c:v>-1.21630300609364E-2</c:v>
                </c:pt>
                <c:pt idx="122">
                  <c:v>3.3478785966427428E-2</c:v>
                </c:pt>
                <c:pt idx="123">
                  <c:v>5.9118013817981638E-2</c:v>
                </c:pt>
                <c:pt idx="124">
                  <c:v>-7.5081551080493428E-2</c:v>
                </c:pt>
                <c:pt idx="125">
                  <c:v>0.22724767147898733</c:v>
                </c:pt>
                <c:pt idx="126">
                  <c:v>0.31237507727464636</c:v>
                </c:pt>
                <c:pt idx="127">
                  <c:v>0.30708173939996075</c:v>
                </c:pt>
                <c:pt idx="128">
                  <c:v>0.34698028889398735</c:v>
                </c:pt>
                <c:pt idx="129">
                  <c:v>0.34491867775714974</c:v>
                </c:pt>
                <c:pt idx="130">
                  <c:v>0.48943637114818045</c:v>
                </c:pt>
                <c:pt idx="131">
                  <c:v>0.67974304187152346</c:v>
                </c:pt>
                <c:pt idx="132">
                  <c:v>0.67670756282801658</c:v>
                </c:pt>
                <c:pt idx="133">
                  <c:v>0.68337374975201592</c:v>
                </c:pt>
                <c:pt idx="134">
                  <c:v>0.61364832681571579</c:v>
                </c:pt>
                <c:pt idx="135">
                  <c:v>0.35203783224404384</c:v>
                </c:pt>
                <c:pt idx="136">
                  <c:v>0.36791705612947212</c:v>
                </c:pt>
                <c:pt idx="137">
                  <c:v>0.45753753540619735</c:v>
                </c:pt>
                <c:pt idx="138">
                  <c:v>0.43558493281650862</c:v>
                </c:pt>
                <c:pt idx="139">
                  <c:v>0.79915349112746448</c:v>
                </c:pt>
                <c:pt idx="140">
                  <c:v>0.77917199052651587</c:v>
                </c:pt>
                <c:pt idx="141">
                  <c:v>0.6069083555973086</c:v>
                </c:pt>
                <c:pt idx="142">
                  <c:v>0.35915572753468022</c:v>
                </c:pt>
                <c:pt idx="143">
                  <c:v>7.3178328532960038E-2</c:v>
                </c:pt>
                <c:pt idx="144">
                  <c:v>9.0012810504254789E-2</c:v>
                </c:pt>
                <c:pt idx="145">
                  <c:v>-6.4803369745571437E-2</c:v>
                </c:pt>
                <c:pt idx="146">
                  <c:v>8.089344638528477E-2</c:v>
                </c:pt>
                <c:pt idx="147">
                  <c:v>0.1461512886028446</c:v>
                </c:pt>
                <c:pt idx="148">
                  <c:v>9.1861346283179005E-2</c:v>
                </c:pt>
                <c:pt idx="149">
                  <c:v>0.15947271893109963</c:v>
                </c:pt>
                <c:pt idx="150">
                  <c:v>-1.8539218120839088E-2</c:v>
                </c:pt>
                <c:pt idx="151">
                  <c:v>-0.28679028238835297</c:v>
                </c:pt>
                <c:pt idx="152">
                  <c:v>-0.41571163413833023</c:v>
                </c:pt>
                <c:pt idx="153">
                  <c:v>-0.25932485802380945</c:v>
                </c:pt>
                <c:pt idx="154">
                  <c:v>-0.15265273526746392</c:v>
                </c:pt>
                <c:pt idx="155">
                  <c:v>6.8824329020906905E-2</c:v>
                </c:pt>
                <c:pt idx="156">
                  <c:v>0.1015131840034651</c:v>
                </c:pt>
                <c:pt idx="157">
                  <c:v>0.13363866165074015</c:v>
                </c:pt>
                <c:pt idx="158">
                  <c:v>0.22820853472371336</c:v>
                </c:pt>
                <c:pt idx="159">
                  <c:v>0.34623066719500567</c:v>
                </c:pt>
                <c:pt idx="160">
                  <c:v>0.29153164760826999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67-436B-8739-BE24E92BCD08}"/>
            </c:ext>
          </c:extLst>
        </c:ser>
        <c:ser>
          <c:idx val="3"/>
          <c:order val="3"/>
          <c:tx>
            <c:strRef>
              <c:f>'איור 3 נתונים'!$J$3</c:f>
              <c:strCache>
                <c:ptCount val="1"/>
                <c:pt idx="0">
                  <c:v>Other nontradable goods (50.8%)</c:v>
                </c:pt>
              </c:strCache>
            </c:strRef>
          </c:tx>
          <c:spPr>
            <a:solidFill>
              <a:srgbClr val="BFBFBF"/>
            </a:solidFill>
            <a:ln>
              <a:noFill/>
            </a:ln>
          </c:spPr>
          <c:invertIfNegative val="0"/>
          <c:cat>
            <c:numRef>
              <c:f>'איור 3 נתונים'!$F$4:$F$237</c:f>
              <c:numCache>
                <c:formatCode>m/d/yyyy</c:formatCode>
                <c:ptCount val="23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3 נתונים'!$J$4:$J$237</c:f>
              <c:numCache>
                <c:formatCode>0.0</c:formatCode>
                <c:ptCount val="23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1.4316551636870574</c:v>
                </c:pt>
                <c:pt idx="13">
                  <c:v>1.4067973674771703</c:v>
                </c:pt>
                <c:pt idx="14">
                  <c:v>1.3135383936212905</c:v>
                </c:pt>
                <c:pt idx="15">
                  <c:v>1.380297077751983</c:v>
                </c:pt>
                <c:pt idx="16">
                  <c:v>1.241631678169145</c:v>
                </c:pt>
                <c:pt idx="17">
                  <c:v>0.81818771665617362</c:v>
                </c:pt>
                <c:pt idx="18">
                  <c:v>0.59041505965866081</c:v>
                </c:pt>
                <c:pt idx="19">
                  <c:v>0.58131562999396147</c:v>
                </c:pt>
                <c:pt idx="20">
                  <c:v>0.38395103444828366</c:v>
                </c:pt>
                <c:pt idx="21">
                  <c:v>0.31836363081879482</c:v>
                </c:pt>
                <c:pt idx="22">
                  <c:v>0.33886820729992168</c:v>
                </c:pt>
                <c:pt idx="23">
                  <c:v>0.24869846801552836</c:v>
                </c:pt>
                <c:pt idx="24">
                  <c:v>0.13328255108635989</c:v>
                </c:pt>
                <c:pt idx="25">
                  <c:v>-0.37330259808508748</c:v>
                </c:pt>
                <c:pt idx="26">
                  <c:v>-0.34094636794803607</c:v>
                </c:pt>
                <c:pt idx="27">
                  <c:v>-0.28434843139593224</c:v>
                </c:pt>
                <c:pt idx="28">
                  <c:v>-0.27034278694555258</c:v>
                </c:pt>
                <c:pt idx="29">
                  <c:v>-0.15736310163786393</c:v>
                </c:pt>
                <c:pt idx="30">
                  <c:v>-0.16488740967224694</c:v>
                </c:pt>
                <c:pt idx="31">
                  <c:v>-0.17929670150958543</c:v>
                </c:pt>
                <c:pt idx="32">
                  <c:v>-0.29078113574110931</c:v>
                </c:pt>
                <c:pt idx="33">
                  <c:v>-0.33550564193325211</c:v>
                </c:pt>
                <c:pt idx="34">
                  <c:v>-0.44015721634778449</c:v>
                </c:pt>
                <c:pt idx="35">
                  <c:v>-0.45699777423555282</c:v>
                </c:pt>
                <c:pt idx="36">
                  <c:v>-0.48323743913284306</c:v>
                </c:pt>
                <c:pt idx="37">
                  <c:v>-7.6577361495189344E-2</c:v>
                </c:pt>
                <c:pt idx="38">
                  <c:v>-0.19816982997796304</c:v>
                </c:pt>
                <c:pt idx="39">
                  <c:v>-0.1388738759619359</c:v>
                </c:pt>
                <c:pt idx="40">
                  <c:v>-0.18173716362606945</c:v>
                </c:pt>
                <c:pt idx="41">
                  <c:v>-0.21939610576285684</c:v>
                </c:pt>
                <c:pt idx="42">
                  <c:v>-4.8695581768050944E-3</c:v>
                </c:pt>
                <c:pt idx="43">
                  <c:v>-4.5156580965097781E-2</c:v>
                </c:pt>
                <c:pt idx="44">
                  <c:v>8.0116577778713866E-2</c:v>
                </c:pt>
                <c:pt idx="45">
                  <c:v>8.1266828068752822E-2</c:v>
                </c:pt>
                <c:pt idx="46">
                  <c:v>0.16488180025417129</c:v>
                </c:pt>
                <c:pt idx="47">
                  <c:v>0.24506773631995299</c:v>
                </c:pt>
                <c:pt idx="48">
                  <c:v>0.47163817457249352</c:v>
                </c:pt>
                <c:pt idx="49">
                  <c:v>0.6416564948314778</c:v>
                </c:pt>
                <c:pt idx="50">
                  <c:v>0.83461688236746445</c:v>
                </c:pt>
                <c:pt idx="51">
                  <c:v>0.77147800064739636</c:v>
                </c:pt>
                <c:pt idx="52">
                  <c:v>0.70493146276722529</c:v>
                </c:pt>
                <c:pt idx="53">
                  <c:v>0.46961473682575156</c:v>
                </c:pt>
                <c:pt idx="54">
                  <c:v>0.32637291285734849</c:v>
                </c:pt>
                <c:pt idx="55">
                  <c:v>0.47112156159659602</c:v>
                </c:pt>
                <c:pt idx="56">
                  <c:v>0.47890811581717579</c:v>
                </c:pt>
                <c:pt idx="57">
                  <c:v>0.49797477009635749</c:v>
                </c:pt>
                <c:pt idx="58">
                  <c:v>0.58687398806858548</c:v>
                </c:pt>
                <c:pt idx="59">
                  <c:v>0.57369472486668771</c:v>
                </c:pt>
                <c:pt idx="60">
                  <c:v>0.40481659977458906</c:v>
                </c:pt>
                <c:pt idx="61">
                  <c:v>0.37055695667575606</c:v>
                </c:pt>
                <c:pt idx="62">
                  <c:v>0.38684920158090808</c:v>
                </c:pt>
                <c:pt idx="63">
                  <c:v>0.24012132345916806</c:v>
                </c:pt>
                <c:pt idx="64">
                  <c:v>0.38598070163523257</c:v>
                </c:pt>
                <c:pt idx="65">
                  <c:v>0.60661573968141858</c:v>
                </c:pt>
                <c:pt idx="66">
                  <c:v>0.55718172937915544</c:v>
                </c:pt>
                <c:pt idx="67">
                  <c:v>0.53547304653457695</c:v>
                </c:pt>
                <c:pt idx="68">
                  <c:v>0.63184718748058866</c:v>
                </c:pt>
                <c:pt idx="69">
                  <c:v>0.7202214928190398</c:v>
                </c:pt>
                <c:pt idx="70">
                  <c:v>0.59622362719285404</c:v>
                </c:pt>
                <c:pt idx="71">
                  <c:v>0.50505810847331134</c:v>
                </c:pt>
                <c:pt idx="72">
                  <c:v>0.65761833636081202</c:v>
                </c:pt>
                <c:pt idx="73">
                  <c:v>0.73125980556905368</c:v>
                </c:pt>
                <c:pt idx="74">
                  <c:v>0.61291531007496525</c:v>
                </c:pt>
                <c:pt idx="75">
                  <c:v>0.7263780076797961</c:v>
                </c:pt>
                <c:pt idx="76">
                  <c:v>0.85331835940421286</c:v>
                </c:pt>
                <c:pt idx="77">
                  <c:v>0.82745534493674144</c:v>
                </c:pt>
                <c:pt idx="78">
                  <c:v>0.88555128072292555</c:v>
                </c:pt>
                <c:pt idx="79">
                  <c:v>0.92855131183471962</c:v>
                </c:pt>
                <c:pt idx="80">
                  <c:v>0.79645175100288323</c:v>
                </c:pt>
                <c:pt idx="81">
                  <c:v>0.64791762369153705</c:v>
                </c:pt>
                <c:pt idx="82">
                  <c:v>0.79319163544257043</c:v>
                </c:pt>
                <c:pt idx="83">
                  <c:v>0.83948327653164023</c:v>
                </c:pt>
                <c:pt idx="84">
                  <c:v>0.46556514207091959</c:v>
                </c:pt>
                <c:pt idx="85">
                  <c:v>0.43609491963600516</c:v>
                </c:pt>
                <c:pt idx="86">
                  <c:v>0.39152107567939193</c:v>
                </c:pt>
                <c:pt idx="87">
                  <c:v>0.3052201438735162</c:v>
                </c:pt>
                <c:pt idx="88">
                  <c:v>2.9405313323546969E-2</c:v>
                </c:pt>
                <c:pt idx="89">
                  <c:v>-4.1514751955409067E-2</c:v>
                </c:pt>
                <c:pt idx="90">
                  <c:v>-6.8493963311092587E-3</c:v>
                </c:pt>
                <c:pt idx="91">
                  <c:v>-7.3605995279954498E-2</c:v>
                </c:pt>
                <c:pt idx="92">
                  <c:v>-6.3238462970193282E-2</c:v>
                </c:pt>
                <c:pt idx="93">
                  <c:v>-3.3184830008848962E-2</c:v>
                </c:pt>
                <c:pt idx="94">
                  <c:v>-7.5735910798064299E-2</c:v>
                </c:pt>
                <c:pt idx="95">
                  <c:v>-1.5206102852750675E-2</c:v>
                </c:pt>
                <c:pt idx="96">
                  <c:v>0.10376928131910984</c:v>
                </c:pt>
                <c:pt idx="97">
                  <c:v>0.10431634160159198</c:v>
                </c:pt>
                <c:pt idx="98">
                  <c:v>0.278650843513575</c:v>
                </c:pt>
                <c:pt idx="99">
                  <c:v>0.38086979085503569</c:v>
                </c:pt>
                <c:pt idx="100">
                  <c:v>0.70972287092966058</c:v>
                </c:pt>
                <c:pt idx="101">
                  <c:v>1.0202393762954816</c:v>
                </c:pt>
                <c:pt idx="102">
                  <c:v>1.2300138659907291</c:v>
                </c:pt>
                <c:pt idx="103">
                  <c:v>1.216425802943411</c:v>
                </c:pt>
                <c:pt idx="104">
                  <c:v>1.3417375429250489</c:v>
                </c:pt>
                <c:pt idx="105">
                  <c:v>1.5718026690827234</c:v>
                </c:pt>
                <c:pt idx="106">
                  <c:v>1.45386644597794</c:v>
                </c:pt>
                <c:pt idx="107">
                  <c:v>1.5708748620648498</c:v>
                </c:pt>
                <c:pt idx="108">
                  <c:v>1.6061889366221187</c:v>
                </c:pt>
                <c:pt idx="109">
                  <c:v>1.8635622917125469</c:v>
                </c:pt>
                <c:pt idx="110">
                  <c:v>1.8903780881721077</c:v>
                </c:pt>
                <c:pt idx="111">
                  <c:v>2.0962528079220784</c:v>
                </c:pt>
                <c:pt idx="112">
                  <c:v>2.0970739789451729</c:v>
                </c:pt>
                <c:pt idx="113">
                  <c:v>2.1253870293885262</c:v>
                </c:pt>
                <c:pt idx="114">
                  <c:v>2.1845150085861316</c:v>
                </c:pt>
                <c:pt idx="115">
                  <c:v>2.5113119937981607</c:v>
                </c:pt>
                <c:pt idx="116">
                  <c:v>2.572067228929301</c:v>
                </c:pt>
                <c:pt idx="117">
                  <c:v>2.3620639032418369</c:v>
                </c:pt>
                <c:pt idx="118">
                  <c:v>2.6389295891488249</c:v>
                </c:pt>
                <c:pt idx="119">
                  <c:v>2.5582293898299362</c:v>
                </c:pt>
                <c:pt idx="120">
                  <c:v>2.8632301431988418</c:v>
                </c:pt>
                <c:pt idx="121">
                  <c:v>2.8227873352061406</c:v>
                </c:pt>
                <c:pt idx="122">
                  <c:v>2.7131702990082758</c:v>
                </c:pt>
                <c:pt idx="123">
                  <c:v>2.5501158146136982</c:v>
                </c:pt>
                <c:pt idx="124">
                  <c:v>2.4770754019787202</c:v>
                </c:pt>
                <c:pt idx="125">
                  <c:v>2.4242886029107438</c:v>
                </c:pt>
                <c:pt idx="126">
                  <c:v>2.2419367170569422</c:v>
                </c:pt>
                <c:pt idx="127">
                  <c:v>1.9280563562216881</c:v>
                </c:pt>
                <c:pt idx="128">
                  <c:v>2.0151057844533038</c:v>
                </c:pt>
                <c:pt idx="129">
                  <c:v>1.982385560036906</c:v>
                </c:pt>
                <c:pt idx="130">
                  <c:v>1.8426494970579752</c:v>
                </c:pt>
                <c:pt idx="131">
                  <c:v>1.6948062525715031</c:v>
                </c:pt>
                <c:pt idx="132">
                  <c:v>1.3415894960868071</c:v>
                </c:pt>
                <c:pt idx="133">
                  <c:v>1.4179168369660773</c:v>
                </c:pt>
                <c:pt idx="134">
                  <c:v>1.4294599995337687</c:v>
                </c:pt>
                <c:pt idx="135">
                  <c:v>1.510859467810741</c:v>
                </c:pt>
                <c:pt idx="136">
                  <c:v>1.5740701713449492</c:v>
                </c:pt>
                <c:pt idx="137">
                  <c:v>1.5286559695420125</c:v>
                </c:pt>
                <c:pt idx="138">
                  <c:v>1.8029810395344945</c:v>
                </c:pt>
                <c:pt idx="139">
                  <c:v>1.835015813921824</c:v>
                </c:pt>
                <c:pt idx="140">
                  <c:v>1.8457735344854638</c:v>
                </c:pt>
                <c:pt idx="141">
                  <c:v>1.98942056588128</c:v>
                </c:pt>
                <c:pt idx="142">
                  <c:v>1.7614988456077871</c:v>
                </c:pt>
                <c:pt idx="143">
                  <c:v>1.8283170418931491</c:v>
                </c:pt>
                <c:pt idx="144">
                  <c:v>2.4012914773888681</c:v>
                </c:pt>
                <c:pt idx="145">
                  <c:v>2.1820740511506904</c:v>
                </c:pt>
                <c:pt idx="146">
                  <c:v>2.2870627145784623</c:v>
                </c:pt>
                <c:pt idx="147">
                  <c:v>2.3144239416970458</c:v>
                </c:pt>
                <c:pt idx="148">
                  <c:v>2.2732136297224006</c:v>
                </c:pt>
                <c:pt idx="149">
                  <c:v>2.3680220927559859</c:v>
                </c:pt>
                <c:pt idx="150">
                  <c:v>2.078072966466618</c:v>
                </c:pt>
                <c:pt idx="151">
                  <c:v>2.0877575283358434</c:v>
                </c:pt>
                <c:pt idx="152">
                  <c:v>1.7983686324009995</c:v>
                </c:pt>
                <c:pt idx="153">
                  <c:v>1.77531897371211</c:v>
                </c:pt>
                <c:pt idx="154">
                  <c:v>1.8731517534447057</c:v>
                </c:pt>
                <c:pt idx="155">
                  <c:v>1.8209848147816752</c:v>
                </c:pt>
                <c:pt idx="156">
                  <c:v>1.3019928992882739</c:v>
                </c:pt>
                <c:pt idx="157">
                  <c:v>1.3055998528818806</c:v>
                </c:pt>
                <c:pt idx="158">
                  <c:v>1.0531899239677307</c:v>
                </c:pt>
                <c:pt idx="159">
                  <c:v>1.1545603234400341</c:v>
                </c:pt>
                <c:pt idx="160">
                  <c:v>1.0015694253082752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67-436B-8739-BE24E92BCD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100"/>
        <c:axId val="215405312"/>
        <c:axId val="215406848"/>
      </c:barChart>
      <c:lineChart>
        <c:grouping val="standard"/>
        <c:varyColors val="0"/>
        <c:ser>
          <c:idx val="2"/>
          <c:order val="4"/>
          <c:tx>
            <c:strRef>
              <c:f>'איור 3 נתונים'!$K$3</c:f>
              <c:strCache>
                <c:ptCount val="1"/>
                <c:pt idx="0">
                  <c:v>Nontradables index</c:v>
                </c:pt>
              </c:strCache>
            </c:strRef>
          </c:tx>
          <c:spPr>
            <a:ln w="19050">
              <a:solidFill>
                <a:srgbClr val="0D2B3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'איור 3 נתונים'!$F$4:$F$237</c:f>
              <c:numCache>
                <c:formatCode>m/d/yyyy</c:formatCode>
                <c:ptCount val="234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</c:numCache>
            </c:numRef>
          </c:cat>
          <c:val>
            <c:numRef>
              <c:f>'איור 3 נתונים'!$K$4:$K$237</c:f>
              <c:numCache>
                <c:formatCode>0.0</c:formatCode>
                <c:ptCount val="234"/>
                <c:pt idx="0">
                  <c:v>0</c:v>
                </c:pt>
                <c:pt idx="12">
                  <c:v>2.3254902362823486</c:v>
                </c:pt>
                <c:pt idx="13">
                  <c:v>2.3557524681091309</c:v>
                </c:pt>
                <c:pt idx="14">
                  <c:v>2.4964320659637451</c:v>
                </c:pt>
                <c:pt idx="15">
                  <c:v>2.0578272342681885</c:v>
                </c:pt>
                <c:pt idx="16">
                  <c:v>1.9974038600921631</c:v>
                </c:pt>
                <c:pt idx="17">
                  <c:v>1.4324476718902588</c:v>
                </c:pt>
                <c:pt idx="18">
                  <c:v>1.0993480682373047</c:v>
                </c:pt>
                <c:pt idx="19">
                  <c:v>1.1599314212799072</c:v>
                </c:pt>
                <c:pt idx="20">
                  <c:v>0.84772318601608276</c:v>
                </c:pt>
                <c:pt idx="21">
                  <c:v>0.62668997049331665</c:v>
                </c:pt>
                <c:pt idx="22">
                  <c:v>0.89786136150360107</c:v>
                </c:pt>
                <c:pt idx="23">
                  <c:v>0.703072190284729</c:v>
                </c:pt>
                <c:pt idx="24">
                  <c:v>0.44870153069496155</c:v>
                </c:pt>
                <c:pt idx="25">
                  <c:v>-1.6100890934467316E-2</c:v>
                </c:pt>
                <c:pt idx="26">
                  <c:v>-0.11948833614587784</c:v>
                </c:pt>
                <c:pt idx="27">
                  <c:v>0.21760736405849457</c:v>
                </c:pt>
                <c:pt idx="28">
                  <c:v>0.41234573721885681</c:v>
                </c:pt>
                <c:pt idx="29">
                  <c:v>0.49204143881797791</c:v>
                </c:pt>
                <c:pt idx="30">
                  <c:v>0.50652492046356201</c:v>
                </c:pt>
                <c:pt idx="31">
                  <c:v>0.36536455154418945</c:v>
                </c:pt>
                <c:pt idx="32">
                  <c:v>0.74560362100601196</c:v>
                </c:pt>
                <c:pt idx="33">
                  <c:v>0.61710917949676514</c:v>
                </c:pt>
                <c:pt idx="34">
                  <c:v>0.44162565469741821</c:v>
                </c:pt>
                <c:pt idx="35">
                  <c:v>0.50578486919403076</c:v>
                </c:pt>
                <c:pt idx="36">
                  <c:v>0.70049190521240234</c:v>
                </c:pt>
                <c:pt idx="37">
                  <c:v>1.0997190475463867</c:v>
                </c:pt>
                <c:pt idx="38">
                  <c:v>0.78623992204666138</c:v>
                </c:pt>
                <c:pt idx="39">
                  <c:v>0.6300697922706604</c:v>
                </c:pt>
                <c:pt idx="40">
                  <c:v>0.47179171442985535</c:v>
                </c:pt>
                <c:pt idx="41">
                  <c:v>0.33534038066864014</c:v>
                </c:pt>
                <c:pt idx="42">
                  <c:v>0.82041710615158081</c:v>
                </c:pt>
                <c:pt idx="43">
                  <c:v>0.82179164886474609</c:v>
                </c:pt>
                <c:pt idx="44">
                  <c:v>0.54357773065567017</c:v>
                </c:pt>
                <c:pt idx="45">
                  <c:v>0.49662518501281738</c:v>
                </c:pt>
                <c:pt idx="46">
                  <c:v>0.43927252292633057</c:v>
                </c:pt>
                <c:pt idx="47">
                  <c:v>0.5891374945640564</c:v>
                </c:pt>
                <c:pt idx="48">
                  <c:v>0.83850157260894775</c:v>
                </c:pt>
                <c:pt idx="49">
                  <c:v>1.3161853551864624</c:v>
                </c:pt>
                <c:pt idx="50">
                  <c:v>1.8277231454849243</c:v>
                </c:pt>
                <c:pt idx="51">
                  <c:v>1.7341233491897583</c:v>
                </c:pt>
                <c:pt idx="52">
                  <c:v>1.4041965007781982</c:v>
                </c:pt>
                <c:pt idx="53">
                  <c:v>1.0274121761322021</c:v>
                </c:pt>
                <c:pt idx="54">
                  <c:v>0.51844680309295654</c:v>
                </c:pt>
                <c:pt idx="55">
                  <c:v>0.72131955623626709</c:v>
                </c:pt>
                <c:pt idx="56">
                  <c:v>1.0690211057662964</c:v>
                </c:pt>
                <c:pt idx="57">
                  <c:v>1.1791760921478271</c:v>
                </c:pt>
                <c:pt idx="58">
                  <c:v>1.2004681825637817</c:v>
                </c:pt>
                <c:pt idx="59">
                  <c:v>1.1053059101104736</c:v>
                </c:pt>
                <c:pt idx="60">
                  <c:v>0.88748514652252197</c:v>
                </c:pt>
                <c:pt idx="61">
                  <c:v>0.55155742168426514</c:v>
                </c:pt>
                <c:pt idx="62">
                  <c:v>0.49737215042114258</c:v>
                </c:pt>
                <c:pt idx="63">
                  <c:v>0.5659867525100708</c:v>
                </c:pt>
                <c:pt idx="64">
                  <c:v>1.1071152687072754</c:v>
                </c:pt>
                <c:pt idx="65">
                  <c:v>1.8590173721313477</c:v>
                </c:pt>
                <c:pt idx="66">
                  <c:v>1.5548241138458252</c:v>
                </c:pt>
                <c:pt idx="67">
                  <c:v>1.3273372650146484</c:v>
                </c:pt>
                <c:pt idx="68">
                  <c:v>1.438850998878479</c:v>
                </c:pt>
                <c:pt idx="69">
                  <c:v>1.6400741338729858</c:v>
                </c:pt>
                <c:pt idx="70">
                  <c:v>1.6946125030517578</c:v>
                </c:pt>
                <c:pt idx="71">
                  <c:v>1.6788303852081299</c:v>
                </c:pt>
                <c:pt idx="72">
                  <c:v>2.1192381381988525</c:v>
                </c:pt>
                <c:pt idx="73">
                  <c:v>2.4516739845275879</c:v>
                </c:pt>
                <c:pt idx="74">
                  <c:v>2.4544847011566162</c:v>
                </c:pt>
                <c:pt idx="75">
                  <c:v>2.2246968746185303</c:v>
                </c:pt>
                <c:pt idx="76">
                  <c:v>2.1460554599761963</c:v>
                </c:pt>
                <c:pt idx="77">
                  <c:v>1.3830773830413818</c:v>
                </c:pt>
                <c:pt idx="78">
                  <c:v>1.3243077993392944</c:v>
                </c:pt>
                <c:pt idx="79">
                  <c:v>1.6340454816818237</c:v>
                </c:pt>
                <c:pt idx="80">
                  <c:v>1.4048584699630737</c:v>
                </c:pt>
                <c:pt idx="81">
                  <c:v>1.130679726600647</c:v>
                </c:pt>
                <c:pt idx="82">
                  <c:v>1.2572600841522217</c:v>
                </c:pt>
                <c:pt idx="83">
                  <c:v>1.3903757333755493</c:v>
                </c:pt>
                <c:pt idx="84">
                  <c:v>1.0302342176437378</c:v>
                </c:pt>
                <c:pt idx="85">
                  <c:v>0.83844679594039917</c:v>
                </c:pt>
                <c:pt idx="86">
                  <c:v>0.83163130283355713</c:v>
                </c:pt>
                <c:pt idx="87">
                  <c:v>0.94505041837692261</c:v>
                </c:pt>
                <c:pt idx="88">
                  <c:v>0.42428520321846008</c:v>
                </c:pt>
                <c:pt idx="89">
                  <c:v>0.43376058340072632</c:v>
                </c:pt>
                <c:pt idx="90">
                  <c:v>0.60756176710128784</c:v>
                </c:pt>
                <c:pt idx="91">
                  <c:v>0.17473410069942474</c:v>
                </c:pt>
                <c:pt idx="92">
                  <c:v>0.23066656291484833</c:v>
                </c:pt>
                <c:pt idx="93">
                  <c:v>0.30507257580757141</c:v>
                </c:pt>
                <c:pt idx="94">
                  <c:v>0.14420680701732635</c:v>
                </c:pt>
                <c:pt idx="95">
                  <c:v>1.8568284809589386E-2</c:v>
                </c:pt>
                <c:pt idx="96">
                  <c:v>0.1686750054359436</c:v>
                </c:pt>
                <c:pt idx="97">
                  <c:v>0.23526114225387573</c:v>
                </c:pt>
                <c:pt idx="98">
                  <c:v>0.22622871398925781</c:v>
                </c:pt>
                <c:pt idx="99">
                  <c:v>0.24426764249801636</c:v>
                </c:pt>
                <c:pt idx="100">
                  <c:v>0.79453408718109131</c:v>
                </c:pt>
                <c:pt idx="101">
                  <c:v>1.4104155302047729</c:v>
                </c:pt>
                <c:pt idx="102">
                  <c:v>1.6566852331161499</c:v>
                </c:pt>
                <c:pt idx="103">
                  <c:v>1.9778387546539307</c:v>
                </c:pt>
                <c:pt idx="104">
                  <c:v>2.146418571472168</c:v>
                </c:pt>
                <c:pt idx="105">
                  <c:v>2.1911096572875977</c:v>
                </c:pt>
                <c:pt idx="106">
                  <c:v>2.240276575088501</c:v>
                </c:pt>
                <c:pt idx="107">
                  <c:v>2.7005417346954346</c:v>
                </c:pt>
                <c:pt idx="108">
                  <c:v>2.865731954574585</c:v>
                </c:pt>
                <c:pt idx="109">
                  <c:v>3.2982051372528076</c:v>
                </c:pt>
                <c:pt idx="110">
                  <c:v>3.3222188949584961</c:v>
                </c:pt>
                <c:pt idx="111">
                  <c:v>3.5621547698974609</c:v>
                </c:pt>
                <c:pt idx="112">
                  <c:v>3.7201352119445801</c:v>
                </c:pt>
                <c:pt idx="113">
                  <c:v>3.5871231555938721</c:v>
                </c:pt>
                <c:pt idx="114">
                  <c:v>4.1000666618347168</c:v>
                </c:pt>
                <c:pt idx="115">
                  <c:v>4.4140009880065918</c:v>
                </c:pt>
                <c:pt idx="116">
                  <c:v>4.5243220329284668</c:v>
                </c:pt>
                <c:pt idx="117">
                  <c:v>4.7931790351867676</c:v>
                </c:pt>
                <c:pt idx="118">
                  <c:v>5.251716136932373</c:v>
                </c:pt>
                <c:pt idx="119">
                  <c:v>5.0970425605773926</c:v>
                </c:pt>
                <c:pt idx="120">
                  <c:v>5.4743361473083496</c:v>
                </c:pt>
                <c:pt idx="121">
                  <c:v>5.4552373886108398</c:v>
                </c:pt>
                <c:pt idx="122">
                  <c:v>5.3703055381774902</c:v>
                </c:pt>
                <c:pt idx="123">
                  <c:v>5.473517894744873</c:v>
                </c:pt>
                <c:pt idx="124">
                  <c:v>5.3737573623657227</c:v>
                </c:pt>
                <c:pt idx="125">
                  <c:v>5.3675627708435059</c:v>
                </c:pt>
                <c:pt idx="126">
                  <c:v>4.9886407852172852</c:v>
                </c:pt>
                <c:pt idx="127">
                  <c:v>4.6601467132568359</c:v>
                </c:pt>
                <c:pt idx="128">
                  <c:v>4.635251522064209</c:v>
                </c:pt>
                <c:pt idx="129">
                  <c:v>4.2131962776184082</c:v>
                </c:pt>
                <c:pt idx="130">
                  <c:v>3.8309316635131836</c:v>
                </c:pt>
                <c:pt idx="131">
                  <c:v>3.7043576240539551</c:v>
                </c:pt>
                <c:pt idx="132">
                  <c:v>3.2401542663574219</c:v>
                </c:pt>
                <c:pt idx="133">
                  <c:v>3.0497114658355713</c:v>
                </c:pt>
                <c:pt idx="134">
                  <c:v>2.974729061126709</c:v>
                </c:pt>
                <c:pt idx="135">
                  <c:v>2.8314204216003418</c:v>
                </c:pt>
                <c:pt idx="136">
                  <c:v>2.8669981956481934</c:v>
                </c:pt>
                <c:pt idx="137">
                  <c:v>3.0700068473815918</c:v>
                </c:pt>
                <c:pt idx="138">
                  <c:v>3.4303638935089111</c:v>
                </c:pt>
                <c:pt idx="139">
                  <c:v>3.798861026763916</c:v>
                </c:pt>
                <c:pt idx="140">
                  <c:v>3.7836580276489258</c:v>
                </c:pt>
                <c:pt idx="141">
                  <c:v>3.9106812477111816</c:v>
                </c:pt>
                <c:pt idx="142">
                  <c:v>3.7018332481384277</c:v>
                </c:pt>
                <c:pt idx="143">
                  <c:v>3.500129222869873</c:v>
                </c:pt>
                <c:pt idx="144">
                  <c:v>4.0704307556152344</c:v>
                </c:pt>
                <c:pt idx="145">
                  <c:v>3.8071458339691162</c:v>
                </c:pt>
                <c:pt idx="146">
                  <c:v>4.1881284713745117</c:v>
                </c:pt>
                <c:pt idx="147">
                  <c:v>4.2859077453613281</c:v>
                </c:pt>
                <c:pt idx="148">
                  <c:v>3.9814243316650391</c:v>
                </c:pt>
                <c:pt idx="149">
                  <c:v>4.1667957305908203</c:v>
                </c:pt>
                <c:pt idx="150">
                  <c:v>3.7939243316650391</c:v>
                </c:pt>
                <c:pt idx="151">
                  <c:v>3.6228504180908203</c:v>
                </c:pt>
                <c:pt idx="152">
                  <c:v>3.1067631244659424</c:v>
                </c:pt>
                <c:pt idx="153">
                  <c:v>3.0151257514953613</c:v>
                </c:pt>
                <c:pt idx="154">
                  <c:v>3.0741639137268066</c:v>
                </c:pt>
                <c:pt idx="155">
                  <c:v>3.3949675559997559</c:v>
                </c:pt>
                <c:pt idx="156">
                  <c:v>2.9514889717102051</c:v>
                </c:pt>
                <c:pt idx="157">
                  <c:v>3.1312217712402344</c:v>
                </c:pt>
                <c:pt idx="158">
                  <c:v>2.8297374248504639</c:v>
                </c:pt>
                <c:pt idx="159">
                  <c:v>2.8407835960388184</c:v>
                </c:pt>
                <c:pt idx="160">
                  <c:v>2.9144413471221924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C67-436B-8739-BE24E92BCD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405312"/>
        <c:axId val="215406848"/>
      </c:lineChart>
      <c:dateAx>
        <c:axId val="215405312"/>
        <c:scaling>
          <c:orientation val="minMax"/>
          <c:max val="46173"/>
          <c:min val="45443"/>
        </c:scaling>
        <c:delete val="0"/>
        <c:axPos val="b"/>
        <c:numFmt formatCode="mmm\-yy" sourceLinked="0"/>
        <c:majorTickMark val="out"/>
        <c:minorTickMark val="none"/>
        <c:tickLblPos val="low"/>
        <c:spPr>
          <a:ln w="12700">
            <a:solidFill>
              <a:srgbClr val="AFABAB"/>
            </a:solidFill>
          </a:ln>
        </c:spPr>
        <c:txPr>
          <a:bodyPr rot="-2700000" vert="horz"/>
          <a:lstStyle/>
          <a:p>
            <a:pPr>
              <a:defRPr/>
            </a:pPr>
            <a:endParaRPr lang="he-IL"/>
          </a:p>
        </c:txPr>
        <c:crossAx val="215406848"/>
        <c:crosses val="autoZero"/>
        <c:auto val="0"/>
        <c:lblOffset val="100"/>
        <c:baseTimeUnit val="months"/>
      </c:dateAx>
      <c:valAx>
        <c:axId val="215406848"/>
        <c:scaling>
          <c:orientation val="minMax"/>
          <c:max val="6"/>
          <c:min val="-1"/>
        </c:scaling>
        <c:delete val="0"/>
        <c:axPos val="l"/>
        <c:majorGridlines>
          <c:spPr>
            <a:ln w="6350">
              <a:solidFill>
                <a:schemeClr val="bg1">
                  <a:alpha val="70000"/>
                </a:schemeClr>
              </a:solidFill>
              <a:prstDash val="dash"/>
            </a:ln>
          </c:spPr>
        </c:majorGridlines>
        <c:numFmt formatCode="0.0" sourceLinked="1"/>
        <c:majorTickMark val="none"/>
        <c:minorTickMark val="none"/>
        <c:tickLblPos val="nextTo"/>
        <c:spPr>
          <a:ln>
            <a:solidFill>
              <a:schemeClr val="bg1"/>
            </a:solidFill>
          </a:ln>
        </c:spPr>
        <c:crossAx val="215405312"/>
        <c:crosses val="autoZero"/>
        <c:crossBetween val="between"/>
        <c:majorUnit val="1"/>
      </c:valAx>
      <c:spPr>
        <a:noFill/>
        <a:ln w="12700">
          <a:noFill/>
        </a:ln>
      </c:spPr>
    </c:plotArea>
    <c:legend>
      <c:legendPos val="t"/>
      <c:layout>
        <c:manualLayout>
          <c:xMode val="edge"/>
          <c:yMode val="edge"/>
          <c:x val="3.7476339961440008E-2"/>
          <c:y val="0.89866839999334636"/>
          <c:w val="0.95988520175597258"/>
          <c:h val="0.10093403447630971"/>
        </c:manualLayout>
      </c:layout>
      <c:overlay val="0"/>
      <c:spPr>
        <a:noFill/>
        <a:ln>
          <a:noFill/>
        </a:ln>
        <a:effectLst/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>
          <a:solidFill>
            <a:schemeClr val="tx1">
              <a:lumMod val="65000"/>
              <a:lumOff val="35000"/>
            </a:schemeClr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rtl="1">
              <a:defRPr sz="200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pPr>
            <a:r>
              <a:rPr lang="en-US" sz="140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Figure </a:t>
            </a:r>
            <a:r>
              <a:rPr lang="en-US" sz="1400" dirty="0" smtClean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32: </a:t>
            </a:r>
            <a:r>
              <a:rPr lang="en-US" sz="1400" dirty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The Global Purchasing Managers Index
</a:t>
            </a:r>
            <a:r>
              <a:rPr lang="en-US" sz="1400" b="0" dirty="0" smtClean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May</a:t>
            </a:r>
            <a:r>
              <a:rPr lang="en-US" sz="1400" b="0" baseline="0" dirty="0" smtClean="0"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2020 – May 2026</a:t>
            </a:r>
            <a:endParaRPr lang="en-US" sz="1200" b="0" dirty="0"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34779988071960805"/>
          <c:y val="1.52737858440340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2681992337164751E-2"/>
          <c:y val="0.12091863193211656"/>
          <c:w val="0.90424017258112888"/>
          <c:h val="0.67828427276186887"/>
        </c:manualLayout>
      </c:layout>
      <c:lineChart>
        <c:grouping val="standard"/>
        <c:varyColors val="0"/>
        <c:ser>
          <c:idx val="0"/>
          <c:order val="0"/>
          <c:tx>
            <c:strRef>
              <c:f>'Figure 18 data'!$B$3</c:f>
              <c:strCache>
                <c:ptCount val="1"/>
                <c:pt idx="0">
                  <c:v>Emerging economies</c:v>
                </c:pt>
              </c:strCache>
            </c:strRef>
          </c:tx>
          <c:spPr>
            <a:ln w="22225">
              <a:solidFill>
                <a:srgbClr val="DA8F32"/>
              </a:solidFill>
              <a:prstDash val="solid"/>
            </a:ln>
          </c:spPr>
          <c:marker>
            <c:symbol val="none"/>
          </c:marker>
          <c:dLbls>
            <c:dLbl>
              <c:idx val="145"/>
              <c:layout>
                <c:manualLayout>
                  <c:x val="-2.5898838871860883E-3"/>
                  <c:y val="-3.076620374890798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0E4-4980-B41E-1D2ABB6B9A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D98D25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'Figure 18 data'!$A$4:$A$293</c:f>
              <c:numCache>
                <c:formatCode>m/d/yyyy</c:formatCode>
                <c:ptCount val="290"/>
                <c:pt idx="0">
                  <c:v>41759</c:v>
                </c:pt>
                <c:pt idx="1">
                  <c:v>41790</c:v>
                </c:pt>
                <c:pt idx="2">
                  <c:v>41820</c:v>
                </c:pt>
                <c:pt idx="3">
                  <c:v>41851</c:v>
                </c:pt>
                <c:pt idx="4">
                  <c:v>41882</c:v>
                </c:pt>
                <c:pt idx="5">
                  <c:v>41912</c:v>
                </c:pt>
                <c:pt idx="6">
                  <c:v>41943</c:v>
                </c:pt>
                <c:pt idx="7">
                  <c:v>41973</c:v>
                </c:pt>
                <c:pt idx="8">
                  <c:v>42004</c:v>
                </c:pt>
                <c:pt idx="9">
                  <c:v>42035</c:v>
                </c:pt>
                <c:pt idx="10">
                  <c:v>42063</c:v>
                </c:pt>
                <c:pt idx="11">
                  <c:v>42094</c:v>
                </c:pt>
                <c:pt idx="12">
                  <c:v>42124</c:v>
                </c:pt>
                <c:pt idx="13">
                  <c:v>42155</c:v>
                </c:pt>
                <c:pt idx="14">
                  <c:v>42185</c:v>
                </c:pt>
                <c:pt idx="15">
                  <c:v>42216</c:v>
                </c:pt>
                <c:pt idx="16">
                  <c:v>42247</c:v>
                </c:pt>
                <c:pt idx="17">
                  <c:v>42277</c:v>
                </c:pt>
                <c:pt idx="18">
                  <c:v>42308</c:v>
                </c:pt>
                <c:pt idx="19">
                  <c:v>42338</c:v>
                </c:pt>
                <c:pt idx="20">
                  <c:v>42369</c:v>
                </c:pt>
                <c:pt idx="21">
                  <c:v>42400</c:v>
                </c:pt>
                <c:pt idx="22">
                  <c:v>42429</c:v>
                </c:pt>
                <c:pt idx="23">
                  <c:v>42460</c:v>
                </c:pt>
                <c:pt idx="24">
                  <c:v>42490</c:v>
                </c:pt>
                <c:pt idx="25">
                  <c:v>42521</c:v>
                </c:pt>
                <c:pt idx="26">
                  <c:v>42551</c:v>
                </c:pt>
                <c:pt idx="27">
                  <c:v>42582</c:v>
                </c:pt>
                <c:pt idx="28">
                  <c:v>42613</c:v>
                </c:pt>
                <c:pt idx="29">
                  <c:v>42643</c:v>
                </c:pt>
                <c:pt idx="30">
                  <c:v>42674</c:v>
                </c:pt>
                <c:pt idx="31">
                  <c:v>42704</c:v>
                </c:pt>
                <c:pt idx="32">
                  <c:v>42735</c:v>
                </c:pt>
                <c:pt idx="33">
                  <c:v>42766</c:v>
                </c:pt>
                <c:pt idx="34">
                  <c:v>42794</c:v>
                </c:pt>
                <c:pt idx="35">
                  <c:v>42825</c:v>
                </c:pt>
                <c:pt idx="36">
                  <c:v>42855</c:v>
                </c:pt>
                <c:pt idx="37">
                  <c:v>42886</c:v>
                </c:pt>
                <c:pt idx="38">
                  <c:v>42916</c:v>
                </c:pt>
                <c:pt idx="39">
                  <c:v>42947</c:v>
                </c:pt>
                <c:pt idx="40">
                  <c:v>42978</c:v>
                </c:pt>
                <c:pt idx="41">
                  <c:v>43008</c:v>
                </c:pt>
                <c:pt idx="42">
                  <c:v>43039</c:v>
                </c:pt>
                <c:pt idx="43">
                  <c:v>43069</c:v>
                </c:pt>
                <c:pt idx="44">
                  <c:v>43100</c:v>
                </c:pt>
                <c:pt idx="45">
                  <c:v>43131</c:v>
                </c:pt>
                <c:pt idx="46">
                  <c:v>43159</c:v>
                </c:pt>
                <c:pt idx="47">
                  <c:v>43190</c:v>
                </c:pt>
                <c:pt idx="48">
                  <c:v>43220</c:v>
                </c:pt>
                <c:pt idx="49">
                  <c:v>43251</c:v>
                </c:pt>
                <c:pt idx="50">
                  <c:v>43281</c:v>
                </c:pt>
                <c:pt idx="51">
                  <c:v>43312</c:v>
                </c:pt>
                <c:pt idx="52">
                  <c:v>43343</c:v>
                </c:pt>
                <c:pt idx="53">
                  <c:v>43373</c:v>
                </c:pt>
                <c:pt idx="54">
                  <c:v>43404</c:v>
                </c:pt>
                <c:pt idx="55">
                  <c:v>43434</c:v>
                </c:pt>
                <c:pt idx="56">
                  <c:v>43465</c:v>
                </c:pt>
                <c:pt idx="57">
                  <c:v>43496</c:v>
                </c:pt>
                <c:pt idx="58">
                  <c:v>43524</c:v>
                </c:pt>
                <c:pt idx="59">
                  <c:v>43555</c:v>
                </c:pt>
                <c:pt idx="60">
                  <c:v>43585</c:v>
                </c:pt>
                <c:pt idx="61">
                  <c:v>43616</c:v>
                </c:pt>
                <c:pt idx="62">
                  <c:v>43646</c:v>
                </c:pt>
                <c:pt idx="63">
                  <c:v>43677</c:v>
                </c:pt>
                <c:pt idx="64">
                  <c:v>43708</c:v>
                </c:pt>
                <c:pt idx="65">
                  <c:v>43738</c:v>
                </c:pt>
                <c:pt idx="66">
                  <c:v>43769</c:v>
                </c:pt>
                <c:pt idx="67">
                  <c:v>43799</c:v>
                </c:pt>
                <c:pt idx="68">
                  <c:v>43830</c:v>
                </c:pt>
                <c:pt idx="69">
                  <c:v>43861</c:v>
                </c:pt>
                <c:pt idx="70">
                  <c:v>43890</c:v>
                </c:pt>
                <c:pt idx="71">
                  <c:v>43921</c:v>
                </c:pt>
                <c:pt idx="72">
                  <c:v>43951</c:v>
                </c:pt>
                <c:pt idx="73">
                  <c:v>43982</c:v>
                </c:pt>
                <c:pt idx="74">
                  <c:v>44012</c:v>
                </c:pt>
                <c:pt idx="75">
                  <c:v>44043</c:v>
                </c:pt>
                <c:pt idx="76">
                  <c:v>44074</c:v>
                </c:pt>
                <c:pt idx="77">
                  <c:v>44104</c:v>
                </c:pt>
                <c:pt idx="78">
                  <c:v>44135</c:v>
                </c:pt>
                <c:pt idx="79">
                  <c:v>44165</c:v>
                </c:pt>
                <c:pt idx="80">
                  <c:v>44196</c:v>
                </c:pt>
                <c:pt idx="81">
                  <c:v>44227</c:v>
                </c:pt>
                <c:pt idx="82">
                  <c:v>44255</c:v>
                </c:pt>
                <c:pt idx="83">
                  <c:v>44286</c:v>
                </c:pt>
                <c:pt idx="84">
                  <c:v>44316</c:v>
                </c:pt>
                <c:pt idx="85">
                  <c:v>44347</c:v>
                </c:pt>
                <c:pt idx="86">
                  <c:v>44377</c:v>
                </c:pt>
                <c:pt idx="87">
                  <c:v>44408</c:v>
                </c:pt>
                <c:pt idx="88">
                  <c:v>44439</c:v>
                </c:pt>
                <c:pt idx="89">
                  <c:v>44469</c:v>
                </c:pt>
                <c:pt idx="90">
                  <c:v>44500</c:v>
                </c:pt>
                <c:pt idx="91">
                  <c:v>44530</c:v>
                </c:pt>
                <c:pt idx="92">
                  <c:v>44561</c:v>
                </c:pt>
                <c:pt idx="93">
                  <c:v>44592</c:v>
                </c:pt>
                <c:pt idx="94">
                  <c:v>44620</c:v>
                </c:pt>
                <c:pt idx="95">
                  <c:v>44651</c:v>
                </c:pt>
                <c:pt idx="96">
                  <c:v>44681</c:v>
                </c:pt>
                <c:pt idx="97">
                  <c:v>44712</c:v>
                </c:pt>
                <c:pt idx="98">
                  <c:v>44742</c:v>
                </c:pt>
                <c:pt idx="99">
                  <c:v>44773</c:v>
                </c:pt>
                <c:pt idx="100">
                  <c:v>44804</c:v>
                </c:pt>
                <c:pt idx="101">
                  <c:v>44834</c:v>
                </c:pt>
                <c:pt idx="102">
                  <c:v>44865</c:v>
                </c:pt>
                <c:pt idx="103">
                  <c:v>44895</c:v>
                </c:pt>
                <c:pt idx="104">
                  <c:v>44926</c:v>
                </c:pt>
                <c:pt idx="105">
                  <c:v>44957</c:v>
                </c:pt>
                <c:pt idx="106">
                  <c:v>44985</c:v>
                </c:pt>
                <c:pt idx="107">
                  <c:v>45016</c:v>
                </c:pt>
                <c:pt idx="108">
                  <c:v>45046</c:v>
                </c:pt>
                <c:pt idx="109">
                  <c:v>45077</c:v>
                </c:pt>
                <c:pt idx="110">
                  <c:v>45107</c:v>
                </c:pt>
                <c:pt idx="111">
                  <c:v>45138</c:v>
                </c:pt>
                <c:pt idx="112">
                  <c:v>45169</c:v>
                </c:pt>
                <c:pt idx="113">
                  <c:v>45199</c:v>
                </c:pt>
                <c:pt idx="114">
                  <c:v>45230</c:v>
                </c:pt>
                <c:pt idx="115">
                  <c:v>45260</c:v>
                </c:pt>
                <c:pt idx="116">
                  <c:v>45291</c:v>
                </c:pt>
                <c:pt idx="117">
                  <c:v>45322</c:v>
                </c:pt>
                <c:pt idx="118">
                  <c:v>45351</c:v>
                </c:pt>
                <c:pt idx="119">
                  <c:v>45382</c:v>
                </c:pt>
                <c:pt idx="120">
                  <c:v>45412</c:v>
                </c:pt>
                <c:pt idx="121">
                  <c:v>45443</c:v>
                </c:pt>
                <c:pt idx="122">
                  <c:v>45473</c:v>
                </c:pt>
                <c:pt idx="123">
                  <c:v>45504</c:v>
                </c:pt>
                <c:pt idx="124">
                  <c:v>45535</c:v>
                </c:pt>
                <c:pt idx="125">
                  <c:v>45565</c:v>
                </c:pt>
                <c:pt idx="126">
                  <c:v>45596</c:v>
                </c:pt>
                <c:pt idx="127">
                  <c:v>45626</c:v>
                </c:pt>
                <c:pt idx="128">
                  <c:v>45657</c:v>
                </c:pt>
                <c:pt idx="129">
                  <c:v>45688</c:v>
                </c:pt>
                <c:pt idx="130">
                  <c:v>45716</c:v>
                </c:pt>
                <c:pt idx="131">
                  <c:v>45747</c:v>
                </c:pt>
                <c:pt idx="132">
                  <c:v>45777</c:v>
                </c:pt>
                <c:pt idx="133">
                  <c:v>45808</c:v>
                </c:pt>
                <c:pt idx="134">
                  <c:v>45838</c:v>
                </c:pt>
                <c:pt idx="135">
                  <c:v>45869</c:v>
                </c:pt>
                <c:pt idx="136">
                  <c:v>45900</c:v>
                </c:pt>
                <c:pt idx="137">
                  <c:v>45930</c:v>
                </c:pt>
                <c:pt idx="138">
                  <c:v>45961</c:v>
                </c:pt>
                <c:pt idx="139">
                  <c:v>45991</c:v>
                </c:pt>
                <c:pt idx="140">
                  <c:v>46022</c:v>
                </c:pt>
                <c:pt idx="141">
                  <c:v>46053</c:v>
                </c:pt>
                <c:pt idx="142">
                  <c:v>46081</c:v>
                </c:pt>
                <c:pt idx="143">
                  <c:v>46112</c:v>
                </c:pt>
                <c:pt idx="144">
                  <c:v>46142</c:v>
                </c:pt>
                <c:pt idx="145">
                  <c:v>46173</c:v>
                </c:pt>
              </c:numCache>
            </c:numRef>
          </c:cat>
          <c:val>
            <c:numRef>
              <c:f>'Figure 18 data'!$B$4:$B$293</c:f>
              <c:numCache>
                <c:formatCode>0.00</c:formatCode>
                <c:ptCount val="290"/>
                <c:pt idx="0">
                  <c:v>50.5</c:v>
                </c:pt>
                <c:pt idx="1">
                  <c:v>50.9</c:v>
                </c:pt>
                <c:pt idx="2">
                  <c:v>52.5</c:v>
                </c:pt>
                <c:pt idx="3">
                  <c:v>51.7</c:v>
                </c:pt>
                <c:pt idx="4">
                  <c:v>52.7</c:v>
                </c:pt>
                <c:pt idx="5">
                  <c:v>52.4</c:v>
                </c:pt>
                <c:pt idx="6">
                  <c:v>52</c:v>
                </c:pt>
                <c:pt idx="7">
                  <c:v>51.6</c:v>
                </c:pt>
                <c:pt idx="8">
                  <c:v>51.9</c:v>
                </c:pt>
                <c:pt idx="9">
                  <c:v>51.2</c:v>
                </c:pt>
                <c:pt idx="10">
                  <c:v>51.8</c:v>
                </c:pt>
                <c:pt idx="11">
                  <c:v>51.5</c:v>
                </c:pt>
                <c:pt idx="12">
                  <c:v>51.1</c:v>
                </c:pt>
                <c:pt idx="13">
                  <c:v>50.7</c:v>
                </c:pt>
                <c:pt idx="14">
                  <c:v>50</c:v>
                </c:pt>
                <c:pt idx="15">
                  <c:v>50.2</c:v>
                </c:pt>
                <c:pt idx="16">
                  <c:v>49.8</c:v>
                </c:pt>
                <c:pt idx="17">
                  <c:v>49</c:v>
                </c:pt>
                <c:pt idx="18">
                  <c:v>49.7</c:v>
                </c:pt>
                <c:pt idx="19">
                  <c:v>50.3</c:v>
                </c:pt>
                <c:pt idx="20">
                  <c:v>49.5</c:v>
                </c:pt>
                <c:pt idx="21">
                  <c:v>50.1</c:v>
                </c:pt>
                <c:pt idx="22">
                  <c:v>49.1</c:v>
                </c:pt>
                <c:pt idx="23">
                  <c:v>50.5</c:v>
                </c:pt>
                <c:pt idx="24">
                  <c:v>50</c:v>
                </c:pt>
                <c:pt idx="25">
                  <c:v>49.6</c:v>
                </c:pt>
                <c:pt idx="26">
                  <c:v>50</c:v>
                </c:pt>
                <c:pt idx="27">
                  <c:v>51.5</c:v>
                </c:pt>
                <c:pt idx="28">
                  <c:v>51.3</c:v>
                </c:pt>
                <c:pt idx="29">
                  <c:v>51.2</c:v>
                </c:pt>
                <c:pt idx="30">
                  <c:v>51.9</c:v>
                </c:pt>
                <c:pt idx="31">
                  <c:v>51.5</c:v>
                </c:pt>
                <c:pt idx="32">
                  <c:v>52</c:v>
                </c:pt>
                <c:pt idx="33">
                  <c:v>51.8</c:v>
                </c:pt>
                <c:pt idx="34">
                  <c:v>52.2</c:v>
                </c:pt>
                <c:pt idx="35">
                  <c:v>52.5</c:v>
                </c:pt>
                <c:pt idx="36">
                  <c:v>52</c:v>
                </c:pt>
                <c:pt idx="37">
                  <c:v>52.2</c:v>
                </c:pt>
                <c:pt idx="38">
                  <c:v>51.5</c:v>
                </c:pt>
                <c:pt idx="39">
                  <c:v>51.4</c:v>
                </c:pt>
                <c:pt idx="40">
                  <c:v>52</c:v>
                </c:pt>
                <c:pt idx="41">
                  <c:v>51.8</c:v>
                </c:pt>
                <c:pt idx="42">
                  <c:v>51.5</c:v>
                </c:pt>
                <c:pt idx="43">
                  <c:v>51.8</c:v>
                </c:pt>
                <c:pt idx="44">
                  <c:v>53</c:v>
                </c:pt>
                <c:pt idx="45">
                  <c:v>53.5</c:v>
                </c:pt>
                <c:pt idx="46">
                  <c:v>53.2</c:v>
                </c:pt>
                <c:pt idx="47">
                  <c:v>52.3</c:v>
                </c:pt>
                <c:pt idx="48">
                  <c:v>52.5</c:v>
                </c:pt>
                <c:pt idx="49">
                  <c:v>52.2</c:v>
                </c:pt>
                <c:pt idx="50">
                  <c:v>52.5</c:v>
                </c:pt>
                <c:pt idx="51">
                  <c:v>52.4</c:v>
                </c:pt>
                <c:pt idx="52">
                  <c:v>51.8</c:v>
                </c:pt>
                <c:pt idx="53">
                  <c:v>51.6</c:v>
                </c:pt>
                <c:pt idx="54">
                  <c:v>51.2</c:v>
                </c:pt>
                <c:pt idx="55">
                  <c:v>52.6</c:v>
                </c:pt>
                <c:pt idx="56">
                  <c:v>52.4</c:v>
                </c:pt>
                <c:pt idx="57">
                  <c:v>51.5</c:v>
                </c:pt>
                <c:pt idx="58">
                  <c:v>51.6</c:v>
                </c:pt>
                <c:pt idx="59">
                  <c:v>52.9</c:v>
                </c:pt>
                <c:pt idx="60">
                  <c:v>52.6</c:v>
                </c:pt>
                <c:pt idx="61">
                  <c:v>51.4</c:v>
                </c:pt>
                <c:pt idx="62">
                  <c:v>51</c:v>
                </c:pt>
                <c:pt idx="63">
                  <c:v>51.4</c:v>
                </c:pt>
                <c:pt idx="64">
                  <c:v>51.8</c:v>
                </c:pt>
                <c:pt idx="65">
                  <c:v>51.7</c:v>
                </c:pt>
                <c:pt idx="66">
                  <c:v>51.6</c:v>
                </c:pt>
                <c:pt idx="67">
                  <c:v>52.6</c:v>
                </c:pt>
                <c:pt idx="68">
                  <c:v>52.1</c:v>
                </c:pt>
                <c:pt idx="69">
                  <c:v>52.3</c:v>
                </c:pt>
                <c:pt idx="70">
                  <c:v>38.9</c:v>
                </c:pt>
                <c:pt idx="71">
                  <c:v>44.9</c:v>
                </c:pt>
                <c:pt idx="72">
                  <c:v>34.700000000000003</c:v>
                </c:pt>
                <c:pt idx="73">
                  <c:v>42.7</c:v>
                </c:pt>
                <c:pt idx="74">
                  <c:v>49.7</c:v>
                </c:pt>
                <c:pt idx="75">
                  <c:v>50.9</c:v>
                </c:pt>
                <c:pt idx="76">
                  <c:v>53</c:v>
                </c:pt>
                <c:pt idx="77">
                  <c:v>53.6</c:v>
                </c:pt>
                <c:pt idx="78">
                  <c:v>54.5</c:v>
                </c:pt>
                <c:pt idx="79">
                  <c:v>54.8</c:v>
                </c:pt>
                <c:pt idx="80">
                  <c:v>54.1</c:v>
                </c:pt>
                <c:pt idx="81">
                  <c:v>52.1</c:v>
                </c:pt>
                <c:pt idx="82">
                  <c:v>52</c:v>
                </c:pt>
                <c:pt idx="83">
                  <c:v>52.6</c:v>
                </c:pt>
                <c:pt idx="84">
                  <c:v>53.6</c:v>
                </c:pt>
                <c:pt idx="85">
                  <c:v>52.7</c:v>
                </c:pt>
                <c:pt idx="86">
                  <c:v>50.7</c:v>
                </c:pt>
                <c:pt idx="87">
                  <c:v>51.9</c:v>
                </c:pt>
                <c:pt idx="88">
                  <c:v>49.3</c:v>
                </c:pt>
                <c:pt idx="89">
                  <c:v>52.3</c:v>
                </c:pt>
                <c:pt idx="90">
                  <c:v>52.8</c:v>
                </c:pt>
                <c:pt idx="91">
                  <c:v>52.5</c:v>
                </c:pt>
                <c:pt idx="92">
                  <c:v>53.2</c:v>
                </c:pt>
                <c:pt idx="93">
                  <c:v>50.8</c:v>
                </c:pt>
                <c:pt idx="94">
                  <c:v>51.3</c:v>
                </c:pt>
                <c:pt idx="95">
                  <c:v>47</c:v>
                </c:pt>
                <c:pt idx="96">
                  <c:v>43.5</c:v>
                </c:pt>
                <c:pt idx="97">
                  <c:v>46.8</c:v>
                </c:pt>
                <c:pt idx="98">
                  <c:v>55.1</c:v>
                </c:pt>
                <c:pt idx="99">
                  <c:v>53.9</c:v>
                </c:pt>
                <c:pt idx="100">
                  <c:v>53.4</c:v>
                </c:pt>
                <c:pt idx="101">
                  <c:v>50.1</c:v>
                </c:pt>
                <c:pt idx="102">
                  <c:v>49.9</c:v>
                </c:pt>
                <c:pt idx="103">
                  <c:v>49</c:v>
                </c:pt>
                <c:pt idx="104">
                  <c:v>50</c:v>
                </c:pt>
                <c:pt idx="105">
                  <c:v>51.8</c:v>
                </c:pt>
                <c:pt idx="106">
                  <c:v>53.9</c:v>
                </c:pt>
                <c:pt idx="107">
                  <c:v>54.6</c:v>
                </c:pt>
                <c:pt idx="108">
                  <c:v>54.7</c:v>
                </c:pt>
                <c:pt idx="109">
                  <c:v>55.5</c:v>
                </c:pt>
                <c:pt idx="110">
                  <c:v>53.5</c:v>
                </c:pt>
                <c:pt idx="111">
                  <c:v>53</c:v>
                </c:pt>
                <c:pt idx="112">
                  <c:v>52.7</c:v>
                </c:pt>
                <c:pt idx="113">
                  <c:v>52</c:v>
                </c:pt>
                <c:pt idx="114">
                  <c:v>51.2</c:v>
                </c:pt>
                <c:pt idx="115">
                  <c:v>52.1</c:v>
                </c:pt>
                <c:pt idx="116">
                  <c:v>53.1</c:v>
                </c:pt>
                <c:pt idx="117">
                  <c:v>53.4</c:v>
                </c:pt>
                <c:pt idx="118">
                  <c:v>53.3</c:v>
                </c:pt>
                <c:pt idx="119">
                  <c:v>53.7</c:v>
                </c:pt>
                <c:pt idx="120">
                  <c:v>53.5</c:v>
                </c:pt>
                <c:pt idx="121">
                  <c:v>54.3</c:v>
                </c:pt>
                <c:pt idx="122">
                  <c:v>53.4</c:v>
                </c:pt>
                <c:pt idx="123">
                  <c:v>52.4</c:v>
                </c:pt>
                <c:pt idx="124">
                  <c:v>52.2</c:v>
                </c:pt>
                <c:pt idx="125">
                  <c:v>51.2</c:v>
                </c:pt>
                <c:pt idx="126">
                  <c:v>52.5</c:v>
                </c:pt>
                <c:pt idx="127">
                  <c:v>52.9</c:v>
                </c:pt>
                <c:pt idx="128">
                  <c:v>52.3</c:v>
                </c:pt>
                <c:pt idx="129">
                  <c:v>51.9</c:v>
                </c:pt>
                <c:pt idx="130">
                  <c:v>52.3</c:v>
                </c:pt>
                <c:pt idx="131">
                  <c:v>52.6</c:v>
                </c:pt>
                <c:pt idx="132">
                  <c:v>51.9</c:v>
                </c:pt>
                <c:pt idx="133">
                  <c:v>50.9</c:v>
                </c:pt>
                <c:pt idx="134">
                  <c:v>51.8</c:v>
                </c:pt>
                <c:pt idx="135">
                  <c:v>51.6</c:v>
                </c:pt>
                <c:pt idx="136">
                  <c:v>52.8</c:v>
                </c:pt>
                <c:pt idx="137">
                  <c:v>52.6</c:v>
                </c:pt>
                <c:pt idx="138">
                  <c:v>52.5</c:v>
                </c:pt>
                <c:pt idx="139">
                  <c:v>52.3</c:v>
                </c:pt>
                <c:pt idx="140">
                  <c:v>52.1</c:v>
                </c:pt>
                <c:pt idx="141">
                  <c:v>52.3</c:v>
                </c:pt>
                <c:pt idx="142">
                  <c:v>55.1</c:v>
                </c:pt>
                <c:pt idx="143">
                  <c:v>51.4</c:v>
                </c:pt>
                <c:pt idx="144">
                  <c:v>52.7</c:v>
                </c:pt>
                <c:pt idx="145">
                  <c:v>53.6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0E4-4980-B41E-1D2ABB6B9A82}"/>
            </c:ext>
          </c:extLst>
        </c:ser>
        <c:ser>
          <c:idx val="1"/>
          <c:order val="1"/>
          <c:tx>
            <c:strRef>
              <c:f>'Figure 18 data'!$C$3</c:f>
              <c:strCache>
                <c:ptCount val="1"/>
                <c:pt idx="0">
                  <c:v>Advanced economies</c:v>
                </c:pt>
              </c:strCache>
            </c:strRef>
          </c:tx>
          <c:spPr>
            <a:ln w="22225">
              <a:solidFill>
                <a:srgbClr val="008DA3"/>
              </a:solidFill>
            </a:ln>
          </c:spPr>
          <c:marker>
            <c:symbol val="none"/>
          </c:marker>
          <c:dLbls>
            <c:dLbl>
              <c:idx val="145"/>
              <c:layout>
                <c:manualLayout>
                  <c:x val="0"/>
                  <c:y val="-7.756031004964271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0E4-4980-B41E-1D2ABB6B9A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008DA3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'Figure 18 data'!$A$4:$A$293</c:f>
              <c:numCache>
                <c:formatCode>m/d/yyyy</c:formatCode>
                <c:ptCount val="290"/>
                <c:pt idx="0">
                  <c:v>41759</c:v>
                </c:pt>
                <c:pt idx="1">
                  <c:v>41790</c:v>
                </c:pt>
                <c:pt idx="2">
                  <c:v>41820</c:v>
                </c:pt>
                <c:pt idx="3">
                  <c:v>41851</c:v>
                </c:pt>
                <c:pt idx="4">
                  <c:v>41882</c:v>
                </c:pt>
                <c:pt idx="5">
                  <c:v>41912</c:v>
                </c:pt>
                <c:pt idx="6">
                  <c:v>41943</c:v>
                </c:pt>
                <c:pt idx="7">
                  <c:v>41973</c:v>
                </c:pt>
                <c:pt idx="8">
                  <c:v>42004</c:v>
                </c:pt>
                <c:pt idx="9">
                  <c:v>42035</c:v>
                </c:pt>
                <c:pt idx="10">
                  <c:v>42063</c:v>
                </c:pt>
                <c:pt idx="11">
                  <c:v>42094</c:v>
                </c:pt>
                <c:pt idx="12">
                  <c:v>42124</c:v>
                </c:pt>
                <c:pt idx="13">
                  <c:v>42155</c:v>
                </c:pt>
                <c:pt idx="14">
                  <c:v>42185</c:v>
                </c:pt>
                <c:pt idx="15">
                  <c:v>42216</c:v>
                </c:pt>
                <c:pt idx="16">
                  <c:v>42247</c:v>
                </c:pt>
                <c:pt idx="17">
                  <c:v>42277</c:v>
                </c:pt>
                <c:pt idx="18">
                  <c:v>42308</c:v>
                </c:pt>
                <c:pt idx="19">
                  <c:v>42338</c:v>
                </c:pt>
                <c:pt idx="20">
                  <c:v>42369</c:v>
                </c:pt>
                <c:pt idx="21">
                  <c:v>42400</c:v>
                </c:pt>
                <c:pt idx="22">
                  <c:v>42429</c:v>
                </c:pt>
                <c:pt idx="23">
                  <c:v>42460</c:v>
                </c:pt>
                <c:pt idx="24">
                  <c:v>42490</c:v>
                </c:pt>
                <c:pt idx="25">
                  <c:v>42521</c:v>
                </c:pt>
                <c:pt idx="26">
                  <c:v>42551</c:v>
                </c:pt>
                <c:pt idx="27">
                  <c:v>42582</c:v>
                </c:pt>
                <c:pt idx="28">
                  <c:v>42613</c:v>
                </c:pt>
                <c:pt idx="29">
                  <c:v>42643</c:v>
                </c:pt>
                <c:pt idx="30">
                  <c:v>42674</c:v>
                </c:pt>
                <c:pt idx="31">
                  <c:v>42704</c:v>
                </c:pt>
                <c:pt idx="32">
                  <c:v>42735</c:v>
                </c:pt>
                <c:pt idx="33">
                  <c:v>42766</c:v>
                </c:pt>
                <c:pt idx="34">
                  <c:v>42794</c:v>
                </c:pt>
                <c:pt idx="35">
                  <c:v>42825</c:v>
                </c:pt>
                <c:pt idx="36">
                  <c:v>42855</c:v>
                </c:pt>
                <c:pt idx="37">
                  <c:v>42886</c:v>
                </c:pt>
                <c:pt idx="38">
                  <c:v>42916</c:v>
                </c:pt>
                <c:pt idx="39">
                  <c:v>42947</c:v>
                </c:pt>
                <c:pt idx="40">
                  <c:v>42978</c:v>
                </c:pt>
                <c:pt idx="41">
                  <c:v>43008</c:v>
                </c:pt>
                <c:pt idx="42">
                  <c:v>43039</c:v>
                </c:pt>
                <c:pt idx="43">
                  <c:v>43069</c:v>
                </c:pt>
                <c:pt idx="44">
                  <c:v>43100</c:v>
                </c:pt>
                <c:pt idx="45">
                  <c:v>43131</c:v>
                </c:pt>
                <c:pt idx="46">
                  <c:v>43159</c:v>
                </c:pt>
                <c:pt idx="47">
                  <c:v>43190</c:v>
                </c:pt>
                <c:pt idx="48">
                  <c:v>43220</c:v>
                </c:pt>
                <c:pt idx="49">
                  <c:v>43251</c:v>
                </c:pt>
                <c:pt idx="50">
                  <c:v>43281</c:v>
                </c:pt>
                <c:pt idx="51">
                  <c:v>43312</c:v>
                </c:pt>
                <c:pt idx="52">
                  <c:v>43343</c:v>
                </c:pt>
                <c:pt idx="53">
                  <c:v>43373</c:v>
                </c:pt>
                <c:pt idx="54">
                  <c:v>43404</c:v>
                </c:pt>
                <c:pt idx="55">
                  <c:v>43434</c:v>
                </c:pt>
                <c:pt idx="56">
                  <c:v>43465</c:v>
                </c:pt>
                <c:pt idx="57">
                  <c:v>43496</c:v>
                </c:pt>
                <c:pt idx="58">
                  <c:v>43524</c:v>
                </c:pt>
                <c:pt idx="59">
                  <c:v>43555</c:v>
                </c:pt>
                <c:pt idx="60">
                  <c:v>43585</c:v>
                </c:pt>
                <c:pt idx="61">
                  <c:v>43616</c:v>
                </c:pt>
                <c:pt idx="62">
                  <c:v>43646</c:v>
                </c:pt>
                <c:pt idx="63">
                  <c:v>43677</c:v>
                </c:pt>
                <c:pt idx="64">
                  <c:v>43708</c:v>
                </c:pt>
                <c:pt idx="65">
                  <c:v>43738</c:v>
                </c:pt>
                <c:pt idx="66">
                  <c:v>43769</c:v>
                </c:pt>
                <c:pt idx="67">
                  <c:v>43799</c:v>
                </c:pt>
                <c:pt idx="68">
                  <c:v>43830</c:v>
                </c:pt>
                <c:pt idx="69">
                  <c:v>43861</c:v>
                </c:pt>
                <c:pt idx="70">
                  <c:v>43890</c:v>
                </c:pt>
                <c:pt idx="71">
                  <c:v>43921</c:v>
                </c:pt>
                <c:pt idx="72">
                  <c:v>43951</c:v>
                </c:pt>
                <c:pt idx="73">
                  <c:v>43982</c:v>
                </c:pt>
                <c:pt idx="74">
                  <c:v>44012</c:v>
                </c:pt>
                <c:pt idx="75">
                  <c:v>44043</c:v>
                </c:pt>
                <c:pt idx="76">
                  <c:v>44074</c:v>
                </c:pt>
                <c:pt idx="77">
                  <c:v>44104</c:v>
                </c:pt>
                <c:pt idx="78">
                  <c:v>44135</c:v>
                </c:pt>
                <c:pt idx="79">
                  <c:v>44165</c:v>
                </c:pt>
                <c:pt idx="80">
                  <c:v>44196</c:v>
                </c:pt>
                <c:pt idx="81">
                  <c:v>44227</c:v>
                </c:pt>
                <c:pt idx="82">
                  <c:v>44255</c:v>
                </c:pt>
                <c:pt idx="83">
                  <c:v>44286</c:v>
                </c:pt>
                <c:pt idx="84">
                  <c:v>44316</c:v>
                </c:pt>
                <c:pt idx="85">
                  <c:v>44347</c:v>
                </c:pt>
                <c:pt idx="86">
                  <c:v>44377</c:v>
                </c:pt>
                <c:pt idx="87">
                  <c:v>44408</c:v>
                </c:pt>
                <c:pt idx="88">
                  <c:v>44439</c:v>
                </c:pt>
                <c:pt idx="89">
                  <c:v>44469</c:v>
                </c:pt>
                <c:pt idx="90">
                  <c:v>44500</c:v>
                </c:pt>
                <c:pt idx="91">
                  <c:v>44530</c:v>
                </c:pt>
                <c:pt idx="92">
                  <c:v>44561</c:v>
                </c:pt>
                <c:pt idx="93">
                  <c:v>44592</c:v>
                </c:pt>
                <c:pt idx="94">
                  <c:v>44620</c:v>
                </c:pt>
                <c:pt idx="95">
                  <c:v>44651</c:v>
                </c:pt>
                <c:pt idx="96">
                  <c:v>44681</c:v>
                </c:pt>
                <c:pt idx="97">
                  <c:v>44712</c:v>
                </c:pt>
                <c:pt idx="98">
                  <c:v>44742</c:v>
                </c:pt>
                <c:pt idx="99">
                  <c:v>44773</c:v>
                </c:pt>
                <c:pt idx="100">
                  <c:v>44804</c:v>
                </c:pt>
                <c:pt idx="101">
                  <c:v>44834</c:v>
                </c:pt>
                <c:pt idx="102">
                  <c:v>44865</c:v>
                </c:pt>
                <c:pt idx="103">
                  <c:v>44895</c:v>
                </c:pt>
                <c:pt idx="104">
                  <c:v>44926</c:v>
                </c:pt>
                <c:pt idx="105">
                  <c:v>44957</c:v>
                </c:pt>
                <c:pt idx="106">
                  <c:v>44985</c:v>
                </c:pt>
                <c:pt idx="107">
                  <c:v>45016</c:v>
                </c:pt>
                <c:pt idx="108">
                  <c:v>45046</c:v>
                </c:pt>
                <c:pt idx="109">
                  <c:v>45077</c:v>
                </c:pt>
                <c:pt idx="110">
                  <c:v>45107</c:v>
                </c:pt>
                <c:pt idx="111">
                  <c:v>45138</c:v>
                </c:pt>
                <c:pt idx="112">
                  <c:v>45169</c:v>
                </c:pt>
                <c:pt idx="113">
                  <c:v>45199</c:v>
                </c:pt>
                <c:pt idx="114">
                  <c:v>45230</c:v>
                </c:pt>
                <c:pt idx="115">
                  <c:v>45260</c:v>
                </c:pt>
                <c:pt idx="116">
                  <c:v>45291</c:v>
                </c:pt>
                <c:pt idx="117">
                  <c:v>45322</c:v>
                </c:pt>
                <c:pt idx="118">
                  <c:v>45351</c:v>
                </c:pt>
                <c:pt idx="119">
                  <c:v>45382</c:v>
                </c:pt>
                <c:pt idx="120">
                  <c:v>45412</c:v>
                </c:pt>
                <c:pt idx="121">
                  <c:v>45443</c:v>
                </c:pt>
                <c:pt idx="122">
                  <c:v>45473</c:v>
                </c:pt>
                <c:pt idx="123">
                  <c:v>45504</c:v>
                </c:pt>
                <c:pt idx="124">
                  <c:v>45535</c:v>
                </c:pt>
                <c:pt idx="125">
                  <c:v>45565</c:v>
                </c:pt>
                <c:pt idx="126">
                  <c:v>45596</c:v>
                </c:pt>
                <c:pt idx="127">
                  <c:v>45626</c:v>
                </c:pt>
                <c:pt idx="128">
                  <c:v>45657</c:v>
                </c:pt>
                <c:pt idx="129">
                  <c:v>45688</c:v>
                </c:pt>
                <c:pt idx="130">
                  <c:v>45716</c:v>
                </c:pt>
                <c:pt idx="131">
                  <c:v>45747</c:v>
                </c:pt>
                <c:pt idx="132">
                  <c:v>45777</c:v>
                </c:pt>
                <c:pt idx="133">
                  <c:v>45808</c:v>
                </c:pt>
                <c:pt idx="134">
                  <c:v>45838</c:v>
                </c:pt>
                <c:pt idx="135">
                  <c:v>45869</c:v>
                </c:pt>
                <c:pt idx="136">
                  <c:v>45900</c:v>
                </c:pt>
                <c:pt idx="137">
                  <c:v>45930</c:v>
                </c:pt>
                <c:pt idx="138">
                  <c:v>45961</c:v>
                </c:pt>
                <c:pt idx="139">
                  <c:v>45991</c:v>
                </c:pt>
                <c:pt idx="140">
                  <c:v>46022</c:v>
                </c:pt>
                <c:pt idx="141">
                  <c:v>46053</c:v>
                </c:pt>
                <c:pt idx="142">
                  <c:v>46081</c:v>
                </c:pt>
                <c:pt idx="143">
                  <c:v>46112</c:v>
                </c:pt>
                <c:pt idx="144">
                  <c:v>46142</c:v>
                </c:pt>
                <c:pt idx="145">
                  <c:v>46173</c:v>
                </c:pt>
              </c:numCache>
            </c:numRef>
          </c:cat>
          <c:val>
            <c:numRef>
              <c:f>'Figure 18 data'!$C$4:$C$293</c:f>
              <c:numCache>
                <c:formatCode>0.00</c:formatCode>
                <c:ptCount val="290"/>
                <c:pt idx="0">
                  <c:v>53.7</c:v>
                </c:pt>
                <c:pt idx="1">
                  <c:v>55.3</c:v>
                </c:pt>
                <c:pt idx="2">
                  <c:v>56.3</c:v>
                </c:pt>
                <c:pt idx="3">
                  <c:v>56.6</c:v>
                </c:pt>
                <c:pt idx="4">
                  <c:v>56</c:v>
                </c:pt>
                <c:pt idx="5">
                  <c:v>55.7</c:v>
                </c:pt>
                <c:pt idx="6">
                  <c:v>54.2</c:v>
                </c:pt>
                <c:pt idx="7">
                  <c:v>53.9</c:v>
                </c:pt>
                <c:pt idx="8">
                  <c:v>52.8</c:v>
                </c:pt>
                <c:pt idx="9">
                  <c:v>53.5</c:v>
                </c:pt>
                <c:pt idx="10">
                  <c:v>54.8</c:v>
                </c:pt>
                <c:pt idx="11">
                  <c:v>55.7</c:v>
                </c:pt>
                <c:pt idx="12">
                  <c:v>55</c:v>
                </c:pt>
                <c:pt idx="13">
                  <c:v>54.4</c:v>
                </c:pt>
                <c:pt idx="14">
                  <c:v>53.9</c:v>
                </c:pt>
                <c:pt idx="15">
                  <c:v>54.3</c:v>
                </c:pt>
                <c:pt idx="16">
                  <c:v>54.5</c:v>
                </c:pt>
                <c:pt idx="17">
                  <c:v>53.6</c:v>
                </c:pt>
                <c:pt idx="18">
                  <c:v>54</c:v>
                </c:pt>
                <c:pt idx="19">
                  <c:v>54.5</c:v>
                </c:pt>
                <c:pt idx="20">
                  <c:v>53.7</c:v>
                </c:pt>
                <c:pt idx="21">
                  <c:v>53.2</c:v>
                </c:pt>
                <c:pt idx="22">
                  <c:v>51.2</c:v>
                </c:pt>
                <c:pt idx="23">
                  <c:v>51.7</c:v>
                </c:pt>
                <c:pt idx="24">
                  <c:v>51.9</c:v>
                </c:pt>
                <c:pt idx="25">
                  <c:v>51.5</c:v>
                </c:pt>
                <c:pt idx="26">
                  <c:v>51.5</c:v>
                </c:pt>
                <c:pt idx="27">
                  <c:v>51.6</c:v>
                </c:pt>
                <c:pt idx="28">
                  <c:v>51.7</c:v>
                </c:pt>
                <c:pt idx="29">
                  <c:v>51.9</c:v>
                </c:pt>
                <c:pt idx="30">
                  <c:v>53.7</c:v>
                </c:pt>
                <c:pt idx="31">
                  <c:v>54</c:v>
                </c:pt>
                <c:pt idx="32">
                  <c:v>54.1</c:v>
                </c:pt>
                <c:pt idx="33">
                  <c:v>54.6</c:v>
                </c:pt>
                <c:pt idx="34">
                  <c:v>54.1</c:v>
                </c:pt>
                <c:pt idx="35">
                  <c:v>54.2</c:v>
                </c:pt>
                <c:pt idx="36">
                  <c:v>54.4</c:v>
                </c:pt>
                <c:pt idx="37">
                  <c:v>54.4</c:v>
                </c:pt>
                <c:pt idx="38">
                  <c:v>54.5</c:v>
                </c:pt>
                <c:pt idx="39">
                  <c:v>54.4</c:v>
                </c:pt>
                <c:pt idx="40">
                  <c:v>54.7</c:v>
                </c:pt>
                <c:pt idx="41">
                  <c:v>54.6</c:v>
                </c:pt>
                <c:pt idx="42">
                  <c:v>55</c:v>
                </c:pt>
                <c:pt idx="43">
                  <c:v>54.8</c:v>
                </c:pt>
                <c:pt idx="44">
                  <c:v>54.8</c:v>
                </c:pt>
                <c:pt idx="45">
                  <c:v>54.9</c:v>
                </c:pt>
                <c:pt idx="46">
                  <c:v>55.4</c:v>
                </c:pt>
                <c:pt idx="47">
                  <c:v>53.6</c:v>
                </c:pt>
                <c:pt idx="48">
                  <c:v>54.5</c:v>
                </c:pt>
                <c:pt idx="49">
                  <c:v>54.8</c:v>
                </c:pt>
                <c:pt idx="50">
                  <c:v>55</c:v>
                </c:pt>
                <c:pt idx="51">
                  <c:v>54.2</c:v>
                </c:pt>
                <c:pt idx="52">
                  <c:v>54.1</c:v>
                </c:pt>
                <c:pt idx="53">
                  <c:v>53.2</c:v>
                </c:pt>
                <c:pt idx="54">
                  <c:v>53.6</c:v>
                </c:pt>
                <c:pt idx="55">
                  <c:v>53.3</c:v>
                </c:pt>
                <c:pt idx="56">
                  <c:v>52.7</c:v>
                </c:pt>
                <c:pt idx="57">
                  <c:v>52.3</c:v>
                </c:pt>
                <c:pt idx="58">
                  <c:v>52.9</c:v>
                </c:pt>
                <c:pt idx="59">
                  <c:v>52.7</c:v>
                </c:pt>
                <c:pt idx="60">
                  <c:v>52.1</c:v>
                </c:pt>
                <c:pt idx="61">
                  <c:v>51.1</c:v>
                </c:pt>
                <c:pt idx="62">
                  <c:v>51.3</c:v>
                </c:pt>
                <c:pt idx="63">
                  <c:v>51.7</c:v>
                </c:pt>
                <c:pt idx="64">
                  <c:v>51</c:v>
                </c:pt>
                <c:pt idx="65">
                  <c:v>50.7</c:v>
                </c:pt>
                <c:pt idx="66">
                  <c:v>50.3</c:v>
                </c:pt>
                <c:pt idx="67">
                  <c:v>50.9</c:v>
                </c:pt>
                <c:pt idx="68">
                  <c:v>51.2</c:v>
                </c:pt>
                <c:pt idx="69">
                  <c:v>52.1</c:v>
                </c:pt>
                <c:pt idx="70">
                  <c:v>49.5</c:v>
                </c:pt>
                <c:pt idx="71">
                  <c:v>36.4</c:v>
                </c:pt>
                <c:pt idx="72">
                  <c:v>22.2</c:v>
                </c:pt>
                <c:pt idx="73">
                  <c:v>33.1</c:v>
                </c:pt>
                <c:pt idx="74">
                  <c:v>46.9</c:v>
                </c:pt>
                <c:pt idx="75">
                  <c:v>51.1</c:v>
                </c:pt>
                <c:pt idx="76">
                  <c:v>52.2</c:v>
                </c:pt>
                <c:pt idx="77">
                  <c:v>51.9</c:v>
                </c:pt>
                <c:pt idx="78">
                  <c:v>52.8</c:v>
                </c:pt>
                <c:pt idx="79">
                  <c:v>52.3</c:v>
                </c:pt>
                <c:pt idx="80">
                  <c:v>51.9</c:v>
                </c:pt>
                <c:pt idx="81">
                  <c:v>52.3</c:v>
                </c:pt>
                <c:pt idx="82">
                  <c:v>53.7</c:v>
                </c:pt>
                <c:pt idx="83">
                  <c:v>55.7</c:v>
                </c:pt>
                <c:pt idx="84">
                  <c:v>57.9</c:v>
                </c:pt>
                <c:pt idx="85">
                  <c:v>60.8</c:v>
                </c:pt>
                <c:pt idx="86">
                  <c:v>59</c:v>
                </c:pt>
                <c:pt idx="87">
                  <c:v>57.3</c:v>
                </c:pt>
                <c:pt idx="88">
                  <c:v>54</c:v>
                </c:pt>
                <c:pt idx="89">
                  <c:v>53.7</c:v>
                </c:pt>
                <c:pt idx="90">
                  <c:v>55.1</c:v>
                </c:pt>
                <c:pt idx="91">
                  <c:v>55.7</c:v>
                </c:pt>
                <c:pt idx="92">
                  <c:v>54.7</c:v>
                </c:pt>
                <c:pt idx="93">
                  <c:v>51.2</c:v>
                </c:pt>
                <c:pt idx="94">
                  <c:v>54.6</c:v>
                </c:pt>
                <c:pt idx="95">
                  <c:v>55.9</c:v>
                </c:pt>
                <c:pt idx="96">
                  <c:v>55.4</c:v>
                </c:pt>
                <c:pt idx="97">
                  <c:v>53.7</c:v>
                </c:pt>
                <c:pt idx="98">
                  <c:v>52.4</c:v>
                </c:pt>
                <c:pt idx="99">
                  <c:v>49</c:v>
                </c:pt>
                <c:pt idx="100">
                  <c:v>46.9</c:v>
                </c:pt>
                <c:pt idx="101">
                  <c:v>49.2</c:v>
                </c:pt>
                <c:pt idx="102">
                  <c:v>48.5</c:v>
                </c:pt>
                <c:pt idx="103">
                  <c:v>47.4</c:v>
                </c:pt>
                <c:pt idx="104">
                  <c:v>47.1</c:v>
                </c:pt>
                <c:pt idx="105">
                  <c:v>48.4</c:v>
                </c:pt>
                <c:pt idx="106">
                  <c:v>51</c:v>
                </c:pt>
                <c:pt idx="107">
                  <c:v>52.5</c:v>
                </c:pt>
                <c:pt idx="108">
                  <c:v>53.6</c:v>
                </c:pt>
                <c:pt idx="109">
                  <c:v>53.6</c:v>
                </c:pt>
                <c:pt idx="110">
                  <c:v>52.1</c:v>
                </c:pt>
                <c:pt idx="111">
                  <c:v>50.9</c:v>
                </c:pt>
                <c:pt idx="112">
                  <c:v>49.4</c:v>
                </c:pt>
                <c:pt idx="113">
                  <c:v>49.6</c:v>
                </c:pt>
                <c:pt idx="114">
                  <c:v>49.4</c:v>
                </c:pt>
                <c:pt idx="115">
                  <c:v>49.6</c:v>
                </c:pt>
                <c:pt idx="116">
                  <c:v>49.9</c:v>
                </c:pt>
                <c:pt idx="117">
                  <c:v>50.8</c:v>
                </c:pt>
                <c:pt idx="118">
                  <c:v>51.4</c:v>
                </c:pt>
                <c:pt idx="119">
                  <c:v>51.5</c:v>
                </c:pt>
                <c:pt idx="120">
                  <c:v>51.8</c:v>
                </c:pt>
                <c:pt idx="121">
                  <c:v>53.4</c:v>
                </c:pt>
                <c:pt idx="122">
                  <c:v>52.8</c:v>
                </c:pt>
                <c:pt idx="123">
                  <c:v>52.7</c:v>
                </c:pt>
                <c:pt idx="124">
                  <c:v>53.2</c:v>
                </c:pt>
                <c:pt idx="125">
                  <c:v>52.3</c:v>
                </c:pt>
                <c:pt idx="126">
                  <c:v>52.3</c:v>
                </c:pt>
                <c:pt idx="127">
                  <c:v>52.2</c:v>
                </c:pt>
                <c:pt idx="128">
                  <c:v>52.7</c:v>
                </c:pt>
                <c:pt idx="129">
                  <c:v>51.7</c:v>
                </c:pt>
                <c:pt idx="130">
                  <c:v>50.9</c:v>
                </c:pt>
                <c:pt idx="131">
                  <c:v>51.8</c:v>
                </c:pt>
                <c:pt idx="132">
                  <c:v>50.1</c:v>
                </c:pt>
                <c:pt idx="133">
                  <c:v>51.4</c:v>
                </c:pt>
                <c:pt idx="134">
                  <c:v>51.7</c:v>
                </c:pt>
                <c:pt idx="135">
                  <c:v>53.1</c:v>
                </c:pt>
                <c:pt idx="136">
                  <c:v>53.1</c:v>
                </c:pt>
                <c:pt idx="137">
                  <c:v>52.4</c:v>
                </c:pt>
                <c:pt idx="138">
                  <c:v>53.3</c:v>
                </c:pt>
                <c:pt idx="139">
                  <c:v>53</c:v>
                </c:pt>
                <c:pt idx="140">
                  <c:v>51.9</c:v>
                </c:pt>
                <c:pt idx="141">
                  <c:v>52.6</c:v>
                </c:pt>
                <c:pt idx="142">
                  <c:v>52.2</c:v>
                </c:pt>
                <c:pt idx="143">
                  <c:v>50.5</c:v>
                </c:pt>
                <c:pt idx="144">
                  <c:v>51.1</c:v>
                </c:pt>
                <c:pt idx="145">
                  <c:v>50.6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0E4-4980-B41E-1D2ABB6B9A82}"/>
            </c:ext>
          </c:extLst>
        </c:ser>
        <c:ser>
          <c:idx val="2"/>
          <c:order val="2"/>
          <c:tx>
            <c:strRef>
              <c:f>'Figure 18 data'!$D$3</c:f>
              <c:strCache>
                <c:ptCount val="1"/>
              </c:strCache>
            </c:strRef>
          </c:tx>
          <c:spPr>
            <a:solidFill>
              <a:schemeClr val="bg1">
                <a:lumMod val="85000"/>
              </a:schemeClr>
            </a:solidFill>
            <a:ln w="2540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numRef>
              <c:f>'Figure 18 data'!$A$4:$A$293</c:f>
              <c:numCache>
                <c:formatCode>m/d/yyyy</c:formatCode>
                <c:ptCount val="290"/>
                <c:pt idx="0">
                  <c:v>41759</c:v>
                </c:pt>
                <c:pt idx="1">
                  <c:v>41790</c:v>
                </c:pt>
                <c:pt idx="2">
                  <c:v>41820</c:v>
                </c:pt>
                <c:pt idx="3">
                  <c:v>41851</c:v>
                </c:pt>
                <c:pt idx="4">
                  <c:v>41882</c:v>
                </c:pt>
                <c:pt idx="5">
                  <c:v>41912</c:v>
                </c:pt>
                <c:pt idx="6">
                  <c:v>41943</c:v>
                </c:pt>
                <c:pt idx="7">
                  <c:v>41973</c:v>
                </c:pt>
                <c:pt idx="8">
                  <c:v>42004</c:v>
                </c:pt>
                <c:pt idx="9">
                  <c:v>42035</c:v>
                </c:pt>
                <c:pt idx="10">
                  <c:v>42063</c:v>
                </c:pt>
                <c:pt idx="11">
                  <c:v>42094</c:v>
                </c:pt>
                <c:pt idx="12">
                  <c:v>42124</c:v>
                </c:pt>
                <c:pt idx="13">
                  <c:v>42155</c:v>
                </c:pt>
                <c:pt idx="14">
                  <c:v>42185</c:v>
                </c:pt>
                <c:pt idx="15">
                  <c:v>42216</c:v>
                </c:pt>
                <c:pt idx="16">
                  <c:v>42247</c:v>
                </c:pt>
                <c:pt idx="17">
                  <c:v>42277</c:v>
                </c:pt>
                <c:pt idx="18">
                  <c:v>42308</c:v>
                </c:pt>
                <c:pt idx="19">
                  <c:v>42338</c:v>
                </c:pt>
                <c:pt idx="20">
                  <c:v>42369</c:v>
                </c:pt>
                <c:pt idx="21">
                  <c:v>42400</c:v>
                </c:pt>
                <c:pt idx="22">
                  <c:v>42429</c:v>
                </c:pt>
                <c:pt idx="23">
                  <c:v>42460</c:v>
                </c:pt>
                <c:pt idx="24">
                  <c:v>42490</c:v>
                </c:pt>
                <c:pt idx="25">
                  <c:v>42521</c:v>
                </c:pt>
                <c:pt idx="26">
                  <c:v>42551</c:v>
                </c:pt>
                <c:pt idx="27">
                  <c:v>42582</c:v>
                </c:pt>
                <c:pt idx="28">
                  <c:v>42613</c:v>
                </c:pt>
                <c:pt idx="29">
                  <c:v>42643</c:v>
                </c:pt>
                <c:pt idx="30">
                  <c:v>42674</c:v>
                </c:pt>
                <c:pt idx="31">
                  <c:v>42704</c:v>
                </c:pt>
                <c:pt idx="32">
                  <c:v>42735</c:v>
                </c:pt>
                <c:pt idx="33">
                  <c:v>42766</c:v>
                </c:pt>
                <c:pt idx="34">
                  <c:v>42794</c:v>
                </c:pt>
                <c:pt idx="35">
                  <c:v>42825</c:v>
                </c:pt>
                <c:pt idx="36">
                  <c:v>42855</c:v>
                </c:pt>
                <c:pt idx="37">
                  <c:v>42886</c:v>
                </c:pt>
                <c:pt idx="38">
                  <c:v>42916</c:v>
                </c:pt>
                <c:pt idx="39">
                  <c:v>42947</c:v>
                </c:pt>
                <c:pt idx="40">
                  <c:v>42978</c:v>
                </c:pt>
                <c:pt idx="41">
                  <c:v>43008</c:v>
                </c:pt>
                <c:pt idx="42">
                  <c:v>43039</c:v>
                </c:pt>
                <c:pt idx="43">
                  <c:v>43069</c:v>
                </c:pt>
                <c:pt idx="44">
                  <c:v>43100</c:v>
                </c:pt>
                <c:pt idx="45">
                  <c:v>43131</c:v>
                </c:pt>
                <c:pt idx="46">
                  <c:v>43159</c:v>
                </c:pt>
                <c:pt idx="47">
                  <c:v>43190</c:v>
                </c:pt>
                <c:pt idx="48">
                  <c:v>43220</c:v>
                </c:pt>
                <c:pt idx="49">
                  <c:v>43251</c:v>
                </c:pt>
                <c:pt idx="50">
                  <c:v>43281</c:v>
                </c:pt>
                <c:pt idx="51">
                  <c:v>43312</c:v>
                </c:pt>
                <c:pt idx="52">
                  <c:v>43343</c:v>
                </c:pt>
                <c:pt idx="53">
                  <c:v>43373</c:v>
                </c:pt>
                <c:pt idx="54">
                  <c:v>43404</c:v>
                </c:pt>
                <c:pt idx="55">
                  <c:v>43434</c:v>
                </c:pt>
                <c:pt idx="56">
                  <c:v>43465</c:v>
                </c:pt>
                <c:pt idx="57">
                  <c:v>43496</c:v>
                </c:pt>
                <c:pt idx="58">
                  <c:v>43524</c:v>
                </c:pt>
                <c:pt idx="59">
                  <c:v>43555</c:v>
                </c:pt>
                <c:pt idx="60">
                  <c:v>43585</c:v>
                </c:pt>
                <c:pt idx="61">
                  <c:v>43616</c:v>
                </c:pt>
                <c:pt idx="62">
                  <c:v>43646</c:v>
                </c:pt>
                <c:pt idx="63">
                  <c:v>43677</c:v>
                </c:pt>
                <c:pt idx="64">
                  <c:v>43708</c:v>
                </c:pt>
                <c:pt idx="65">
                  <c:v>43738</c:v>
                </c:pt>
                <c:pt idx="66">
                  <c:v>43769</c:v>
                </c:pt>
                <c:pt idx="67">
                  <c:v>43799</c:v>
                </c:pt>
                <c:pt idx="68">
                  <c:v>43830</c:v>
                </c:pt>
                <c:pt idx="69">
                  <c:v>43861</c:v>
                </c:pt>
                <c:pt idx="70">
                  <c:v>43890</c:v>
                </c:pt>
                <c:pt idx="71">
                  <c:v>43921</c:v>
                </c:pt>
                <c:pt idx="72">
                  <c:v>43951</c:v>
                </c:pt>
                <c:pt idx="73">
                  <c:v>43982</c:v>
                </c:pt>
                <c:pt idx="74">
                  <c:v>44012</c:v>
                </c:pt>
                <c:pt idx="75">
                  <c:v>44043</c:v>
                </c:pt>
                <c:pt idx="76">
                  <c:v>44074</c:v>
                </c:pt>
                <c:pt idx="77">
                  <c:v>44104</c:v>
                </c:pt>
                <c:pt idx="78">
                  <c:v>44135</c:v>
                </c:pt>
                <c:pt idx="79">
                  <c:v>44165</c:v>
                </c:pt>
                <c:pt idx="80">
                  <c:v>44196</c:v>
                </c:pt>
                <c:pt idx="81">
                  <c:v>44227</c:v>
                </c:pt>
                <c:pt idx="82">
                  <c:v>44255</c:v>
                </c:pt>
                <c:pt idx="83">
                  <c:v>44286</c:v>
                </c:pt>
                <c:pt idx="84">
                  <c:v>44316</c:v>
                </c:pt>
                <c:pt idx="85">
                  <c:v>44347</c:v>
                </c:pt>
                <c:pt idx="86">
                  <c:v>44377</c:v>
                </c:pt>
                <c:pt idx="87">
                  <c:v>44408</c:v>
                </c:pt>
                <c:pt idx="88">
                  <c:v>44439</c:v>
                </c:pt>
                <c:pt idx="89">
                  <c:v>44469</c:v>
                </c:pt>
                <c:pt idx="90">
                  <c:v>44500</c:v>
                </c:pt>
                <c:pt idx="91">
                  <c:v>44530</c:v>
                </c:pt>
                <c:pt idx="92">
                  <c:v>44561</c:v>
                </c:pt>
                <c:pt idx="93">
                  <c:v>44592</c:v>
                </c:pt>
                <c:pt idx="94">
                  <c:v>44620</c:v>
                </c:pt>
                <c:pt idx="95">
                  <c:v>44651</c:v>
                </c:pt>
                <c:pt idx="96">
                  <c:v>44681</c:v>
                </c:pt>
                <c:pt idx="97">
                  <c:v>44712</c:v>
                </c:pt>
                <c:pt idx="98">
                  <c:v>44742</c:v>
                </c:pt>
                <c:pt idx="99">
                  <c:v>44773</c:v>
                </c:pt>
                <c:pt idx="100">
                  <c:v>44804</c:v>
                </c:pt>
                <c:pt idx="101">
                  <c:v>44834</c:v>
                </c:pt>
                <c:pt idx="102">
                  <c:v>44865</c:v>
                </c:pt>
                <c:pt idx="103">
                  <c:v>44895</c:v>
                </c:pt>
                <c:pt idx="104">
                  <c:v>44926</c:v>
                </c:pt>
                <c:pt idx="105">
                  <c:v>44957</c:v>
                </c:pt>
                <c:pt idx="106">
                  <c:v>44985</c:v>
                </c:pt>
                <c:pt idx="107">
                  <c:v>45016</c:v>
                </c:pt>
                <c:pt idx="108">
                  <c:v>45046</c:v>
                </c:pt>
                <c:pt idx="109">
                  <c:v>45077</c:v>
                </c:pt>
                <c:pt idx="110">
                  <c:v>45107</c:v>
                </c:pt>
                <c:pt idx="111">
                  <c:v>45138</c:v>
                </c:pt>
                <c:pt idx="112">
                  <c:v>45169</c:v>
                </c:pt>
                <c:pt idx="113">
                  <c:v>45199</c:v>
                </c:pt>
                <c:pt idx="114">
                  <c:v>45230</c:v>
                </c:pt>
                <c:pt idx="115">
                  <c:v>45260</c:v>
                </c:pt>
                <c:pt idx="116">
                  <c:v>45291</c:v>
                </c:pt>
                <c:pt idx="117">
                  <c:v>45322</c:v>
                </c:pt>
                <c:pt idx="118">
                  <c:v>45351</c:v>
                </c:pt>
                <c:pt idx="119">
                  <c:v>45382</c:v>
                </c:pt>
                <c:pt idx="120">
                  <c:v>45412</c:v>
                </c:pt>
                <c:pt idx="121">
                  <c:v>45443</c:v>
                </c:pt>
                <c:pt idx="122">
                  <c:v>45473</c:v>
                </c:pt>
                <c:pt idx="123">
                  <c:v>45504</c:v>
                </c:pt>
                <c:pt idx="124">
                  <c:v>45535</c:v>
                </c:pt>
                <c:pt idx="125">
                  <c:v>45565</c:v>
                </c:pt>
                <c:pt idx="126">
                  <c:v>45596</c:v>
                </c:pt>
                <c:pt idx="127">
                  <c:v>45626</c:v>
                </c:pt>
                <c:pt idx="128">
                  <c:v>45657</c:v>
                </c:pt>
                <c:pt idx="129">
                  <c:v>45688</c:v>
                </c:pt>
                <c:pt idx="130">
                  <c:v>45716</c:v>
                </c:pt>
                <c:pt idx="131">
                  <c:v>45747</c:v>
                </c:pt>
                <c:pt idx="132">
                  <c:v>45777</c:v>
                </c:pt>
                <c:pt idx="133">
                  <c:v>45808</c:v>
                </c:pt>
                <c:pt idx="134">
                  <c:v>45838</c:v>
                </c:pt>
                <c:pt idx="135">
                  <c:v>45869</c:v>
                </c:pt>
                <c:pt idx="136">
                  <c:v>45900</c:v>
                </c:pt>
                <c:pt idx="137">
                  <c:v>45930</c:v>
                </c:pt>
                <c:pt idx="138">
                  <c:v>45961</c:v>
                </c:pt>
                <c:pt idx="139">
                  <c:v>45991</c:v>
                </c:pt>
                <c:pt idx="140">
                  <c:v>46022</c:v>
                </c:pt>
                <c:pt idx="141">
                  <c:v>46053</c:v>
                </c:pt>
                <c:pt idx="142">
                  <c:v>46081</c:v>
                </c:pt>
                <c:pt idx="143">
                  <c:v>46112</c:v>
                </c:pt>
                <c:pt idx="144">
                  <c:v>46142</c:v>
                </c:pt>
                <c:pt idx="145">
                  <c:v>46173</c:v>
                </c:pt>
              </c:numCache>
            </c:numRef>
          </c:cat>
          <c:val>
            <c:numRef>
              <c:f>'Figure 18 data'!$D$4:$D$293</c:f>
              <c:numCache>
                <c:formatCode>0.00</c:formatCode>
                <c:ptCount val="290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  <c:pt idx="21">
                  <c:v>50</c:v>
                </c:pt>
                <c:pt idx="22">
                  <c:v>50</c:v>
                </c:pt>
                <c:pt idx="23">
                  <c:v>50</c:v>
                </c:pt>
                <c:pt idx="24">
                  <c:v>50</c:v>
                </c:pt>
                <c:pt idx="25">
                  <c:v>50</c:v>
                </c:pt>
                <c:pt idx="26">
                  <c:v>50</c:v>
                </c:pt>
                <c:pt idx="27">
                  <c:v>50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50</c:v>
                </c:pt>
                <c:pt idx="32">
                  <c:v>50</c:v>
                </c:pt>
                <c:pt idx="33">
                  <c:v>50</c:v>
                </c:pt>
                <c:pt idx="34">
                  <c:v>50</c:v>
                </c:pt>
                <c:pt idx="35">
                  <c:v>50</c:v>
                </c:pt>
                <c:pt idx="36">
                  <c:v>50</c:v>
                </c:pt>
                <c:pt idx="37">
                  <c:v>50</c:v>
                </c:pt>
                <c:pt idx="38">
                  <c:v>50</c:v>
                </c:pt>
                <c:pt idx="39">
                  <c:v>50</c:v>
                </c:pt>
                <c:pt idx="40">
                  <c:v>50</c:v>
                </c:pt>
                <c:pt idx="41">
                  <c:v>50</c:v>
                </c:pt>
                <c:pt idx="42">
                  <c:v>50</c:v>
                </c:pt>
                <c:pt idx="43">
                  <c:v>50</c:v>
                </c:pt>
                <c:pt idx="44">
                  <c:v>50</c:v>
                </c:pt>
                <c:pt idx="45">
                  <c:v>50</c:v>
                </c:pt>
                <c:pt idx="46">
                  <c:v>50</c:v>
                </c:pt>
                <c:pt idx="47">
                  <c:v>50</c:v>
                </c:pt>
                <c:pt idx="48">
                  <c:v>50</c:v>
                </c:pt>
                <c:pt idx="49">
                  <c:v>50</c:v>
                </c:pt>
                <c:pt idx="50">
                  <c:v>50</c:v>
                </c:pt>
                <c:pt idx="51">
                  <c:v>50</c:v>
                </c:pt>
                <c:pt idx="52">
                  <c:v>50</c:v>
                </c:pt>
                <c:pt idx="53">
                  <c:v>50</c:v>
                </c:pt>
                <c:pt idx="54">
                  <c:v>50</c:v>
                </c:pt>
                <c:pt idx="55">
                  <c:v>50</c:v>
                </c:pt>
                <c:pt idx="56">
                  <c:v>50</c:v>
                </c:pt>
                <c:pt idx="57">
                  <c:v>50</c:v>
                </c:pt>
                <c:pt idx="58">
                  <c:v>50</c:v>
                </c:pt>
                <c:pt idx="59">
                  <c:v>50</c:v>
                </c:pt>
                <c:pt idx="60">
                  <c:v>50</c:v>
                </c:pt>
                <c:pt idx="61">
                  <c:v>50</c:v>
                </c:pt>
                <c:pt idx="62">
                  <c:v>50</c:v>
                </c:pt>
                <c:pt idx="63">
                  <c:v>50</c:v>
                </c:pt>
                <c:pt idx="64">
                  <c:v>50</c:v>
                </c:pt>
                <c:pt idx="65">
                  <c:v>50</c:v>
                </c:pt>
                <c:pt idx="66">
                  <c:v>50</c:v>
                </c:pt>
                <c:pt idx="67">
                  <c:v>50</c:v>
                </c:pt>
                <c:pt idx="68">
                  <c:v>50</c:v>
                </c:pt>
                <c:pt idx="69">
                  <c:v>50</c:v>
                </c:pt>
                <c:pt idx="70">
                  <c:v>50</c:v>
                </c:pt>
                <c:pt idx="71">
                  <c:v>50</c:v>
                </c:pt>
                <c:pt idx="72">
                  <c:v>50</c:v>
                </c:pt>
                <c:pt idx="73">
                  <c:v>50</c:v>
                </c:pt>
                <c:pt idx="74">
                  <c:v>50</c:v>
                </c:pt>
                <c:pt idx="75">
                  <c:v>50</c:v>
                </c:pt>
                <c:pt idx="76">
                  <c:v>50</c:v>
                </c:pt>
                <c:pt idx="77">
                  <c:v>50</c:v>
                </c:pt>
                <c:pt idx="78">
                  <c:v>50</c:v>
                </c:pt>
                <c:pt idx="79">
                  <c:v>50</c:v>
                </c:pt>
                <c:pt idx="80">
                  <c:v>50</c:v>
                </c:pt>
                <c:pt idx="81">
                  <c:v>50</c:v>
                </c:pt>
                <c:pt idx="82">
                  <c:v>50</c:v>
                </c:pt>
                <c:pt idx="83">
                  <c:v>50</c:v>
                </c:pt>
                <c:pt idx="84">
                  <c:v>50</c:v>
                </c:pt>
                <c:pt idx="85">
                  <c:v>50</c:v>
                </c:pt>
                <c:pt idx="86">
                  <c:v>50</c:v>
                </c:pt>
                <c:pt idx="87">
                  <c:v>50</c:v>
                </c:pt>
                <c:pt idx="88">
                  <c:v>50</c:v>
                </c:pt>
                <c:pt idx="89">
                  <c:v>50</c:v>
                </c:pt>
                <c:pt idx="90">
                  <c:v>50</c:v>
                </c:pt>
                <c:pt idx="91">
                  <c:v>50</c:v>
                </c:pt>
                <c:pt idx="92">
                  <c:v>50</c:v>
                </c:pt>
                <c:pt idx="93">
                  <c:v>50</c:v>
                </c:pt>
                <c:pt idx="94">
                  <c:v>50</c:v>
                </c:pt>
                <c:pt idx="95">
                  <c:v>50</c:v>
                </c:pt>
                <c:pt idx="96">
                  <c:v>50</c:v>
                </c:pt>
                <c:pt idx="97">
                  <c:v>50</c:v>
                </c:pt>
                <c:pt idx="98">
                  <c:v>50</c:v>
                </c:pt>
                <c:pt idx="99">
                  <c:v>50</c:v>
                </c:pt>
                <c:pt idx="100">
                  <c:v>50</c:v>
                </c:pt>
                <c:pt idx="101">
                  <c:v>50</c:v>
                </c:pt>
                <c:pt idx="102">
                  <c:v>50</c:v>
                </c:pt>
                <c:pt idx="103">
                  <c:v>50</c:v>
                </c:pt>
                <c:pt idx="104">
                  <c:v>50</c:v>
                </c:pt>
                <c:pt idx="105">
                  <c:v>50</c:v>
                </c:pt>
                <c:pt idx="106">
                  <c:v>50</c:v>
                </c:pt>
                <c:pt idx="107">
                  <c:v>50</c:v>
                </c:pt>
                <c:pt idx="108">
                  <c:v>50</c:v>
                </c:pt>
                <c:pt idx="109">
                  <c:v>50</c:v>
                </c:pt>
                <c:pt idx="110">
                  <c:v>50</c:v>
                </c:pt>
                <c:pt idx="111">
                  <c:v>50</c:v>
                </c:pt>
                <c:pt idx="112">
                  <c:v>50</c:v>
                </c:pt>
                <c:pt idx="113">
                  <c:v>50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50</c:v>
                </c:pt>
                <c:pt idx="126">
                  <c:v>50</c:v>
                </c:pt>
                <c:pt idx="127">
                  <c:v>50</c:v>
                </c:pt>
                <c:pt idx="128">
                  <c:v>50</c:v>
                </c:pt>
                <c:pt idx="129">
                  <c:v>50</c:v>
                </c:pt>
                <c:pt idx="130">
                  <c:v>50</c:v>
                </c:pt>
                <c:pt idx="131">
                  <c:v>50</c:v>
                </c:pt>
                <c:pt idx="132">
                  <c:v>50</c:v>
                </c:pt>
                <c:pt idx="133">
                  <c:v>50</c:v>
                </c:pt>
                <c:pt idx="134">
                  <c:v>50</c:v>
                </c:pt>
                <c:pt idx="135">
                  <c:v>50</c:v>
                </c:pt>
                <c:pt idx="136">
                  <c:v>50</c:v>
                </c:pt>
                <c:pt idx="137">
                  <c:v>50</c:v>
                </c:pt>
                <c:pt idx="138">
                  <c:v>50</c:v>
                </c:pt>
                <c:pt idx="139">
                  <c:v>50</c:v>
                </c:pt>
                <c:pt idx="140">
                  <c:v>50</c:v>
                </c:pt>
                <c:pt idx="141">
                  <c:v>50</c:v>
                </c:pt>
                <c:pt idx="142">
                  <c:v>50</c:v>
                </c:pt>
                <c:pt idx="143">
                  <c:v>50</c:v>
                </c:pt>
                <c:pt idx="144">
                  <c:v>50</c:v>
                </c:pt>
                <c:pt idx="145">
                  <c:v>50</c:v>
                </c:pt>
                <c:pt idx="146">
                  <c:v>50</c:v>
                </c:pt>
                <c:pt idx="191">
                  <c:v>-0.1</c:v>
                </c:pt>
                <c:pt idx="192">
                  <c:v>0.2</c:v>
                </c:pt>
                <c:pt idx="193">
                  <c:v>0</c:v>
                </c:pt>
                <c:pt idx="194">
                  <c:v>-0.3</c:v>
                </c:pt>
                <c:pt idx="195">
                  <c:v>-0.5</c:v>
                </c:pt>
                <c:pt idx="196">
                  <c:v>-0.4</c:v>
                </c:pt>
                <c:pt idx="197">
                  <c:v>-0.4</c:v>
                </c:pt>
                <c:pt idx="198">
                  <c:v>-0.5</c:v>
                </c:pt>
                <c:pt idx="199">
                  <c:v>-0.5</c:v>
                </c:pt>
                <c:pt idx="200">
                  <c:v>0.1</c:v>
                </c:pt>
                <c:pt idx="201">
                  <c:v>0.5</c:v>
                </c:pt>
                <c:pt idx="202">
                  <c:v>0.3</c:v>
                </c:pt>
                <c:pt idx="203">
                  <c:v>0.4</c:v>
                </c:pt>
                <c:pt idx="204">
                  <c:v>0.3</c:v>
                </c:pt>
                <c:pt idx="205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E4-4980-B41E-1D2ABB6B9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0083200"/>
        <c:axId val="230093184"/>
      </c:lineChart>
      <c:dateAx>
        <c:axId val="230083200"/>
        <c:scaling>
          <c:orientation val="minMax"/>
          <c:max val="46173"/>
          <c:min val="43982"/>
        </c:scaling>
        <c:delete val="0"/>
        <c:axPos val="b"/>
        <c:numFmt formatCode="B1mmm\-yy" sourceLinked="0"/>
        <c:majorTickMark val="none"/>
        <c:minorTickMark val="none"/>
        <c:tickLblPos val="low"/>
        <c:spPr>
          <a:ln w="3175">
            <a:solidFill>
              <a:srgbClr val="AFABAB"/>
            </a:solidFill>
            <a:prstDash val="solid"/>
          </a:ln>
        </c:spPr>
        <c:txPr>
          <a:bodyPr rot="-2700000" vert="horz"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0093184"/>
        <c:crossesAt val="0"/>
        <c:auto val="1"/>
        <c:lblOffset val="100"/>
        <c:baseTimeUnit val="months"/>
      </c:dateAx>
      <c:valAx>
        <c:axId val="230093184"/>
        <c:scaling>
          <c:orientation val="minMax"/>
          <c:min val="2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3175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30083200"/>
        <c:crosses val="autoZero"/>
        <c:crossBetween val="between"/>
      </c:valAx>
      <c:spPr>
        <a:noFill/>
        <a:ln w="12700">
          <a:noFill/>
          <a:prstDash val="solid"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20654391355442989"/>
          <c:y val="0.89676070760213267"/>
          <c:w val="0.55372826718807799"/>
          <c:h val="3.91373499837184E-2"/>
        </c:manualLayout>
      </c:layout>
      <c:overlay val="0"/>
      <c:spPr>
        <a:noFill/>
        <a:ln w="12700">
          <a:noFill/>
        </a:ln>
      </c:spPr>
      <c:txPr>
        <a:bodyPr/>
        <a:lstStyle/>
        <a:p>
          <a:pPr>
            <a:defRPr sz="1100" b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ysClr val="window" lastClr="FFFFFF"/>
    </a:solidFill>
    <a:ln w="3175">
      <a:noFill/>
      <a:prstDash val="solid"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David" panose="020E0502060401010101" pitchFamily="34" charset="-79"/>
          <a:ea typeface="David"/>
          <a:cs typeface="David" panose="020E0502060401010101" pitchFamily="34" charset="-79"/>
        </a:defRPr>
      </a:pPr>
      <a:endParaRPr lang="he-IL"/>
    </a:p>
  </c:txPr>
  <c:externalData r:id="rId2">
    <c:autoUpdate val="0"/>
  </c:externalData>
  <c:userShapes r:id="rId3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200" b="1" dirty="0">
                <a:solidFill>
                  <a:schemeClr val="tx1"/>
                </a:solidFill>
              </a:rPr>
              <a:t>Figure 33a: Inflation in Israel and OECD </a:t>
            </a:r>
            <a:endParaRPr lang="he-IL" sz="12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1667804710023021"/>
          <c:y val="2.13309551751192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3.2927725532777126E-2"/>
          <c:y val="0.13264431036566546"/>
          <c:w val="0.43834407656683905"/>
          <c:h val="0.65396469313078742"/>
        </c:manualLayout>
      </c:layout>
      <c:areaChart>
        <c:grouping val="stacked"/>
        <c:varyColors val="0"/>
        <c:ser>
          <c:idx val="3"/>
          <c:order val="3"/>
          <c:tx>
            <c:strRef>
              <c:f>data!$E$2</c:f>
              <c:strCache>
                <c:ptCount val="1"/>
                <c:pt idx="0">
                  <c:v>('Value', 0.25)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numRef>
              <c:f>data!$A$3:$A$85</c:f>
              <c:numCache>
                <c:formatCode>yyyy\-mm\-dd\ hh:mm:ss</c:formatCode>
                <c:ptCount val="83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</c:numCache>
            </c:numRef>
          </c:cat>
          <c:val>
            <c:numRef>
              <c:f>data!$E$3:$E$86</c:f>
              <c:numCache>
                <c:formatCode>General</c:formatCode>
                <c:ptCount val="84"/>
                <c:pt idx="0">
                  <c:v>0.90638925000000004</c:v>
                </c:pt>
                <c:pt idx="1">
                  <c:v>0.60038809999999998</c:v>
                </c:pt>
                <c:pt idx="2">
                  <c:v>0.63996280000000005</c:v>
                </c:pt>
                <c:pt idx="3">
                  <c:v>0.64384319999999995</c:v>
                </c:pt>
                <c:pt idx="4">
                  <c:v>0.53216465000000002</c:v>
                </c:pt>
                <c:pt idx="5">
                  <c:v>0.58550519999999995</c:v>
                </c:pt>
                <c:pt idx="6">
                  <c:v>0.79402439999999996</c:v>
                </c:pt>
                <c:pt idx="7">
                  <c:v>1.1582779999999999</c:v>
                </c:pt>
                <c:pt idx="8">
                  <c:v>0.85059684999999996</c:v>
                </c:pt>
                <c:pt idx="9">
                  <c:v>0.53731384999999998</c:v>
                </c:pt>
                <c:pt idx="10">
                  <c:v>-0.2197556</c:v>
                </c:pt>
                <c:pt idx="11">
                  <c:v>-0.41998289999999999</c:v>
                </c:pt>
                <c:pt idx="12">
                  <c:v>-0.11634304500000001</c:v>
                </c:pt>
                <c:pt idx="13">
                  <c:v>-1.142804999999E-2</c:v>
                </c:pt>
                <c:pt idx="14">
                  <c:v>-0.18369669999999999</c:v>
                </c:pt>
                <c:pt idx="15">
                  <c:v>-0.2971048</c:v>
                </c:pt>
                <c:pt idx="16">
                  <c:v>-0.34591440000000001</c:v>
                </c:pt>
                <c:pt idx="17">
                  <c:v>-0.39345754999999999</c:v>
                </c:pt>
                <c:pt idx="18">
                  <c:v>-0.51376149999999998</c:v>
                </c:pt>
                <c:pt idx="19">
                  <c:v>0.2765997</c:v>
                </c:pt>
                <c:pt idx="20">
                  <c:v>0.20714284999999999</c:v>
                </c:pt>
                <c:pt idx="21">
                  <c:v>0.62509294999999998</c:v>
                </c:pt>
                <c:pt idx="22">
                  <c:v>1.237922</c:v>
                </c:pt>
                <c:pt idx="23">
                  <c:v>1.6141019999999999</c:v>
                </c:pt>
                <c:pt idx="24">
                  <c:v>1.583693</c:v>
                </c:pt>
                <c:pt idx="25">
                  <c:v>1.785417</c:v>
                </c:pt>
                <c:pt idx="26">
                  <c:v>2.0794239999999999</c:v>
                </c:pt>
                <c:pt idx="27">
                  <c:v>2.467546</c:v>
                </c:pt>
                <c:pt idx="28">
                  <c:v>3.0358329999999998</c:v>
                </c:pt>
                <c:pt idx="29">
                  <c:v>3.7014300000000002</c:v>
                </c:pt>
                <c:pt idx="30">
                  <c:v>3.7835364999999999</c:v>
                </c:pt>
                <c:pt idx="31">
                  <c:v>3.7295755000000002</c:v>
                </c:pt>
                <c:pt idx="32">
                  <c:v>4.4306960000000002</c:v>
                </c:pt>
                <c:pt idx="33">
                  <c:v>5.5811514999999998</c:v>
                </c:pt>
                <c:pt idx="34">
                  <c:v>6.3053625000000002</c:v>
                </c:pt>
                <c:pt idx="35">
                  <c:v>6.9900849999999997</c:v>
                </c:pt>
                <c:pt idx="36">
                  <c:v>7.8788910000000003</c:v>
                </c:pt>
                <c:pt idx="37">
                  <c:v>7.6875254999999996</c:v>
                </c:pt>
                <c:pt idx="38">
                  <c:v>7.3143525</c:v>
                </c:pt>
                <c:pt idx="39">
                  <c:v>8.1604829999999993</c:v>
                </c:pt>
                <c:pt idx="40">
                  <c:v>7.6269799999999996</c:v>
                </c:pt>
                <c:pt idx="41">
                  <c:v>6.9599390000000003</c:v>
                </c:pt>
                <c:pt idx="42">
                  <c:v>6.3869230000000003</c:v>
                </c:pt>
                <c:pt idx="43">
                  <c:v>6.6997084999999998</c:v>
                </c:pt>
                <c:pt idx="44">
                  <c:v>6.08094</c:v>
                </c:pt>
                <c:pt idx="45">
                  <c:v>4.7789145</c:v>
                </c:pt>
                <c:pt idx="46">
                  <c:v>4.9597369999999996</c:v>
                </c:pt>
                <c:pt idx="47">
                  <c:v>3.8046479999999998</c:v>
                </c:pt>
                <c:pt idx="48">
                  <c:v>3.2388650000000001</c:v>
                </c:pt>
                <c:pt idx="49">
                  <c:v>3.2829195000000002</c:v>
                </c:pt>
                <c:pt idx="50">
                  <c:v>3.6905559999999999</c:v>
                </c:pt>
                <c:pt idx="51">
                  <c:v>3.4299974999999998</c:v>
                </c:pt>
                <c:pt idx="52">
                  <c:v>2.9670779999999999</c:v>
                </c:pt>
                <c:pt idx="53">
                  <c:v>2.3935529999999998</c:v>
                </c:pt>
                <c:pt idx="54">
                  <c:v>2.1574445</c:v>
                </c:pt>
                <c:pt idx="55">
                  <c:v>2.3117274999999999</c:v>
                </c:pt>
                <c:pt idx="56">
                  <c:v>2.5125989999999998</c:v>
                </c:pt>
                <c:pt idx="57">
                  <c:v>2.1664284999999999</c:v>
                </c:pt>
                <c:pt idx="58">
                  <c:v>2.1967310000000002</c:v>
                </c:pt>
                <c:pt idx="59">
                  <c:v>2.3311389999999999</c:v>
                </c:pt>
                <c:pt idx="60">
                  <c:v>1.9865145</c:v>
                </c:pt>
                <c:pt idx="61">
                  <c:v>2.0676800000000002</c:v>
                </c:pt>
                <c:pt idx="62">
                  <c:v>1.7180930000000001</c:v>
                </c:pt>
                <c:pt idx="63">
                  <c:v>1.2795510000000001</c:v>
                </c:pt>
                <c:pt idx="64">
                  <c:v>1.2432190000000001</c:v>
                </c:pt>
                <c:pt idx="65">
                  <c:v>1.5430455000000001</c:v>
                </c:pt>
                <c:pt idx="66">
                  <c:v>1.8480304999999999</c:v>
                </c:pt>
                <c:pt idx="67">
                  <c:v>1.9325815</c:v>
                </c:pt>
                <c:pt idx="68">
                  <c:v>1.9134305</c:v>
                </c:pt>
                <c:pt idx="69">
                  <c:v>1.9547429999999999</c:v>
                </c:pt>
                <c:pt idx="70">
                  <c:v>1.8806465000000001</c:v>
                </c:pt>
                <c:pt idx="71">
                  <c:v>1.742694</c:v>
                </c:pt>
                <c:pt idx="72">
                  <c:v>1.934393</c:v>
                </c:pt>
                <c:pt idx="73">
                  <c:v>2.003339</c:v>
                </c:pt>
                <c:pt idx="74">
                  <c:v>1.9</c:v>
                </c:pt>
                <c:pt idx="75">
                  <c:v>2.1</c:v>
                </c:pt>
                <c:pt idx="76">
                  <c:v>2.1</c:v>
                </c:pt>
                <c:pt idx="77">
                  <c:v>2.2000000000000002</c:v>
                </c:pt>
                <c:pt idx="78">
                  <c:v>2.0099999999999998</c:v>
                </c:pt>
                <c:pt idx="79">
                  <c:v>2.02</c:v>
                </c:pt>
                <c:pt idx="80">
                  <c:v>1.9</c:v>
                </c:pt>
                <c:pt idx="81">
                  <c:v>2.15</c:v>
                </c:pt>
                <c:pt idx="82">
                  <c:v>2.64</c:v>
                </c:pt>
                <c:pt idx="8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2A-4E5C-8BDB-D8A5C8151FBD}"/>
            </c:ext>
          </c:extLst>
        </c:ser>
        <c:ser>
          <c:idx val="4"/>
          <c:order val="4"/>
          <c:tx>
            <c:strRef>
              <c:f>data!$F$2</c:f>
              <c:strCache>
                <c:ptCount val="1"/>
                <c:pt idx="0">
                  <c:v>25%-75%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noFill/>
            </a:ln>
            <a:effectLst/>
          </c:spPr>
          <c:cat>
            <c:numRef>
              <c:f>data!$A$3:$A$85</c:f>
              <c:numCache>
                <c:formatCode>yyyy\-mm\-dd\ hh:mm:ss</c:formatCode>
                <c:ptCount val="83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</c:numCache>
            </c:numRef>
          </c:cat>
          <c:val>
            <c:numRef>
              <c:f>data!$F$3:$F$86</c:f>
              <c:numCache>
                <c:formatCode>0.00</c:formatCode>
                <c:ptCount val="84"/>
                <c:pt idx="0">
                  <c:v>1.7226542499999997</c:v>
                </c:pt>
                <c:pt idx="1">
                  <c:v>2.2604628999999998</c:v>
                </c:pt>
                <c:pt idx="2">
                  <c:v>2.2103561999999997</c:v>
                </c:pt>
                <c:pt idx="3">
                  <c:v>1.9336202999999998</c:v>
                </c:pt>
                <c:pt idx="4">
                  <c:v>2.0728083500000003</c:v>
                </c:pt>
                <c:pt idx="5">
                  <c:v>1.9924808000000001</c:v>
                </c:pt>
                <c:pt idx="6">
                  <c:v>1.9285511</c:v>
                </c:pt>
                <c:pt idx="7">
                  <c:v>1.5700260000000001</c:v>
                </c:pt>
                <c:pt idx="8">
                  <c:v>1.7618776499999997</c:v>
                </c:pt>
                <c:pt idx="9">
                  <c:v>1.4815821499999999</c:v>
                </c:pt>
                <c:pt idx="10">
                  <c:v>1.9803326000000001</c:v>
                </c:pt>
                <c:pt idx="11">
                  <c:v>2.0332938999999999</c:v>
                </c:pt>
                <c:pt idx="12">
                  <c:v>1.7981265450000001</c:v>
                </c:pt>
                <c:pt idx="13">
                  <c:v>1.7404885499999898</c:v>
                </c:pt>
                <c:pt idx="14">
                  <c:v>1.7602137</c:v>
                </c:pt>
                <c:pt idx="15">
                  <c:v>1.7952593000000001</c:v>
                </c:pt>
                <c:pt idx="16">
                  <c:v>1.9739899000000001</c:v>
                </c:pt>
                <c:pt idx="17">
                  <c:v>1.73475205</c:v>
                </c:pt>
                <c:pt idx="18">
                  <c:v>2.007066</c:v>
                </c:pt>
                <c:pt idx="19">
                  <c:v>1.4612828</c:v>
                </c:pt>
                <c:pt idx="20">
                  <c:v>1.5358781499999998</c:v>
                </c:pt>
                <c:pt idx="21">
                  <c:v>1.6420685499999998</c:v>
                </c:pt>
                <c:pt idx="22">
                  <c:v>1.7707805000000001</c:v>
                </c:pt>
                <c:pt idx="23">
                  <c:v>1.9571610000000002</c:v>
                </c:pt>
                <c:pt idx="24">
                  <c:v>2.0467975000000003</c:v>
                </c:pt>
                <c:pt idx="25">
                  <c:v>2.3310504999999999</c:v>
                </c:pt>
                <c:pt idx="26">
                  <c:v>2.2767515</c:v>
                </c:pt>
                <c:pt idx="27">
                  <c:v>2.3946260000000001</c:v>
                </c:pt>
                <c:pt idx="28">
                  <c:v>2.8768825000000002</c:v>
                </c:pt>
                <c:pt idx="29">
                  <c:v>2.6381674999999998</c:v>
                </c:pt>
                <c:pt idx="30">
                  <c:v>3.0411889999999997</c:v>
                </c:pt>
                <c:pt idx="31">
                  <c:v>3.806851</c:v>
                </c:pt>
                <c:pt idx="32">
                  <c:v>3.5915004999999995</c:v>
                </c:pt>
                <c:pt idx="33">
                  <c:v>3.9868604999999997</c:v>
                </c:pt>
                <c:pt idx="34">
                  <c:v>3.5588404999999996</c:v>
                </c:pt>
                <c:pt idx="35">
                  <c:v>4.0245800000000012</c:v>
                </c:pt>
                <c:pt idx="36">
                  <c:v>4.0179839999999993</c:v>
                </c:pt>
                <c:pt idx="37">
                  <c:v>4.6675994999999997</c:v>
                </c:pt>
                <c:pt idx="38">
                  <c:v>5.7836925000000008</c:v>
                </c:pt>
                <c:pt idx="39">
                  <c:v>5.7884920000000015</c:v>
                </c:pt>
                <c:pt idx="40">
                  <c:v>5.9416700000000002</c:v>
                </c:pt>
                <c:pt idx="41">
                  <c:v>5.9748059999999992</c:v>
                </c:pt>
                <c:pt idx="42">
                  <c:v>6.569102</c:v>
                </c:pt>
                <c:pt idx="43">
                  <c:v>6.0936815000000006</c:v>
                </c:pt>
                <c:pt idx="44">
                  <c:v>6.5349249999999994</c:v>
                </c:pt>
                <c:pt idx="45">
                  <c:v>7.4403505000000001</c:v>
                </c:pt>
                <c:pt idx="46">
                  <c:v>6.6314479999999998</c:v>
                </c:pt>
                <c:pt idx="47">
                  <c:v>6.5601719999999997</c:v>
                </c:pt>
                <c:pt idx="48">
                  <c:v>5.718451</c:v>
                </c:pt>
                <c:pt idx="49">
                  <c:v>3.948563</c:v>
                </c:pt>
                <c:pt idx="50">
                  <c:v>3.1899445000000002</c:v>
                </c:pt>
                <c:pt idx="51">
                  <c:v>3.002535</c:v>
                </c:pt>
                <c:pt idx="52">
                  <c:v>2.9733580000000002</c:v>
                </c:pt>
                <c:pt idx="53">
                  <c:v>2.717352</c:v>
                </c:pt>
                <c:pt idx="54">
                  <c:v>2.555844</c:v>
                </c:pt>
                <c:pt idx="55">
                  <c:v>1.8452345000000001</c:v>
                </c:pt>
                <c:pt idx="56">
                  <c:v>1.460159</c:v>
                </c:pt>
                <c:pt idx="57">
                  <c:v>1.6216120000000003</c:v>
                </c:pt>
                <c:pt idx="58">
                  <c:v>1.2047469999999998</c:v>
                </c:pt>
                <c:pt idx="59">
                  <c:v>1.0193785000000002</c:v>
                </c:pt>
                <c:pt idx="60">
                  <c:v>1.1297370000000002</c:v>
                </c:pt>
                <c:pt idx="61">
                  <c:v>1.4686355</c:v>
                </c:pt>
                <c:pt idx="62">
                  <c:v>1.6014089999999999</c:v>
                </c:pt>
                <c:pt idx="63">
                  <c:v>1.7512634999999999</c:v>
                </c:pt>
                <c:pt idx="64">
                  <c:v>2.1310479999999998</c:v>
                </c:pt>
                <c:pt idx="65">
                  <c:v>2.0397739999999995</c:v>
                </c:pt>
                <c:pt idx="66">
                  <c:v>1.9067019999999999</c:v>
                </c:pt>
                <c:pt idx="67">
                  <c:v>1.9705435000000002</c:v>
                </c:pt>
                <c:pt idx="68">
                  <c:v>1.8687960000000001</c:v>
                </c:pt>
                <c:pt idx="69">
                  <c:v>1.837845</c:v>
                </c:pt>
                <c:pt idx="70">
                  <c:v>2.2169505000000003</c:v>
                </c:pt>
                <c:pt idx="71">
                  <c:v>2</c:v>
                </c:pt>
                <c:pt idx="72">
                  <c:v>2.0499999999999998</c:v>
                </c:pt>
                <c:pt idx="73">
                  <c:v>1.98</c:v>
                </c:pt>
                <c:pt idx="74">
                  <c:v>1.85</c:v>
                </c:pt>
                <c:pt idx="75">
                  <c:v>1.5</c:v>
                </c:pt>
                <c:pt idx="76">
                  <c:v>2</c:v>
                </c:pt>
                <c:pt idx="77">
                  <c:v>1.3</c:v>
                </c:pt>
                <c:pt idx="78">
                  <c:v>1.3</c:v>
                </c:pt>
                <c:pt idx="79">
                  <c:v>1.3</c:v>
                </c:pt>
                <c:pt idx="80">
                  <c:v>1.2</c:v>
                </c:pt>
                <c:pt idx="81">
                  <c:v>1.1000000000000001</c:v>
                </c:pt>
                <c:pt idx="82">
                  <c:v>1.3</c:v>
                </c:pt>
                <c:pt idx="83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2A-4E5C-8BDB-D8A5C8151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58525456"/>
        <c:axId val="1858530864"/>
      </c:areaChart>
      <c:lineChart>
        <c:grouping val="standard"/>
        <c:varyColors val="0"/>
        <c:ser>
          <c:idx val="0"/>
          <c:order val="0"/>
          <c:tx>
            <c:strRef>
              <c:f>data!$B$2</c:f>
              <c:strCache>
                <c:ptCount val="1"/>
                <c:pt idx="0">
                  <c:v>OECD Median</c:v>
                </c:pt>
              </c:strCache>
            </c:strRef>
          </c:tx>
          <c:spPr>
            <a:ln w="22225" cap="rnd">
              <a:solidFill>
                <a:srgbClr val="D98D25"/>
              </a:solidFill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>
                  <c:v>46143</c:v>
                </c:pt>
              </c:numCache>
            </c:numRef>
          </c:cat>
          <c:val>
            <c:numRef>
              <c:f>data!$B$3:$B$86</c:f>
              <c:numCache>
                <c:formatCode>General</c:formatCode>
                <c:ptCount val="84"/>
                <c:pt idx="0">
                  <c:v>1.8101754999999999</c:v>
                </c:pt>
                <c:pt idx="1">
                  <c:v>1.8786689999999999</c:v>
                </c:pt>
                <c:pt idx="2">
                  <c:v>1.6742284999999999</c:v>
                </c:pt>
                <c:pt idx="3">
                  <c:v>1.5701185</c:v>
                </c:pt>
                <c:pt idx="4">
                  <c:v>1.527935</c:v>
                </c:pt>
                <c:pt idx="5">
                  <c:v>1.569672</c:v>
                </c:pt>
                <c:pt idx="6">
                  <c:v>1.6902189999999999</c:v>
                </c:pt>
                <c:pt idx="7">
                  <c:v>1.7704059999999999</c:v>
                </c:pt>
                <c:pt idx="8">
                  <c:v>1.6883345000000001</c:v>
                </c:pt>
                <c:pt idx="9">
                  <c:v>0.89336850000000001</c:v>
                </c:pt>
                <c:pt idx="10">
                  <c:v>0.44918704999999998</c:v>
                </c:pt>
                <c:pt idx="11">
                  <c:v>0.24470724999999999</c:v>
                </c:pt>
                <c:pt idx="12">
                  <c:v>0.62138769999999999</c:v>
                </c:pt>
                <c:pt idx="13">
                  <c:v>0.66299390000000002</c:v>
                </c:pt>
                <c:pt idx="14">
                  <c:v>0.54700170000000004</c:v>
                </c:pt>
                <c:pt idx="15">
                  <c:v>0.63148855000000004</c:v>
                </c:pt>
                <c:pt idx="16">
                  <c:v>0.55565719999999996</c:v>
                </c:pt>
                <c:pt idx="17">
                  <c:v>0.49959959999999998</c:v>
                </c:pt>
                <c:pt idx="18">
                  <c:v>0.52388685000000002</c:v>
                </c:pt>
                <c:pt idx="19">
                  <c:v>0.89521874999999995</c:v>
                </c:pt>
                <c:pt idx="20">
                  <c:v>0.77492914999999996</c:v>
                </c:pt>
                <c:pt idx="21">
                  <c:v>1.4331615</c:v>
                </c:pt>
                <c:pt idx="22">
                  <c:v>1.9699044999999999</c:v>
                </c:pt>
                <c:pt idx="23">
                  <c:v>2.381507</c:v>
                </c:pt>
                <c:pt idx="24">
                  <c:v>2.3940299999999999</c:v>
                </c:pt>
                <c:pt idx="25">
                  <c:v>2.7363124999999999</c:v>
                </c:pt>
                <c:pt idx="26">
                  <c:v>3.1032065000000002</c:v>
                </c:pt>
                <c:pt idx="27">
                  <c:v>3.4985585000000001</c:v>
                </c:pt>
                <c:pt idx="28">
                  <c:v>3.979533</c:v>
                </c:pt>
                <c:pt idx="29">
                  <c:v>4.8332670000000002</c:v>
                </c:pt>
                <c:pt idx="30">
                  <c:v>5.1134019999999998</c:v>
                </c:pt>
                <c:pt idx="31">
                  <c:v>5.4108239999999999</c:v>
                </c:pt>
                <c:pt idx="32">
                  <c:v>6.1794475000000002</c:v>
                </c:pt>
                <c:pt idx="33">
                  <c:v>6.6942190000000004</c:v>
                </c:pt>
                <c:pt idx="34">
                  <c:v>7.2174420000000001</c:v>
                </c:pt>
                <c:pt idx="35">
                  <c:v>7.9495624999999999</c:v>
                </c:pt>
                <c:pt idx="36">
                  <c:v>8.7729464999999998</c:v>
                </c:pt>
                <c:pt idx="37">
                  <c:v>9.3116839999999996</c:v>
                </c:pt>
                <c:pt idx="38">
                  <c:v>9.5277969999999996</c:v>
                </c:pt>
                <c:pt idx="39">
                  <c:v>9.6700855000000008</c:v>
                </c:pt>
                <c:pt idx="40">
                  <c:v>9.7239985000000004</c:v>
                </c:pt>
                <c:pt idx="41">
                  <c:v>9.3164809999999996</c:v>
                </c:pt>
                <c:pt idx="42">
                  <c:v>9.3773700000000009</c:v>
                </c:pt>
                <c:pt idx="43">
                  <c:v>8.4046935000000005</c:v>
                </c:pt>
                <c:pt idx="44">
                  <c:v>8.6189014999999998</c:v>
                </c:pt>
                <c:pt idx="45">
                  <c:v>7.5199780000000001</c:v>
                </c:pt>
                <c:pt idx="46">
                  <c:v>7.1990164999999999</c:v>
                </c:pt>
                <c:pt idx="47">
                  <c:v>6.6413595000000001</c:v>
                </c:pt>
                <c:pt idx="48">
                  <c:v>6.3157075000000003</c:v>
                </c:pt>
                <c:pt idx="49">
                  <c:v>5.8963714999999999</c:v>
                </c:pt>
                <c:pt idx="50">
                  <c:v>5.0876365000000003</c:v>
                </c:pt>
                <c:pt idx="51">
                  <c:v>4.3424234999999998</c:v>
                </c:pt>
                <c:pt idx="52">
                  <c:v>3.8828594999999999</c:v>
                </c:pt>
                <c:pt idx="53">
                  <c:v>3.2916479999999999</c:v>
                </c:pt>
                <c:pt idx="54">
                  <c:v>3.6511629999999999</c:v>
                </c:pt>
                <c:pt idx="55">
                  <c:v>3.2183960000000003</c:v>
                </c:pt>
                <c:pt idx="56">
                  <c:v>3.0402170000000002</c:v>
                </c:pt>
                <c:pt idx="57">
                  <c:v>3.0946205</c:v>
                </c:pt>
                <c:pt idx="58">
                  <c:v>2.7835960000000002</c:v>
                </c:pt>
                <c:pt idx="59">
                  <c:v>2.758308</c:v>
                </c:pt>
                <c:pt idx="60">
                  <c:v>2.5787</c:v>
                </c:pt>
                <c:pt idx="61">
                  <c:v>2.6462475000000003</c:v>
                </c:pt>
                <c:pt idx="62">
                  <c:v>2.2883500000000003</c:v>
                </c:pt>
                <c:pt idx="63">
                  <c:v>2.2542635</c:v>
                </c:pt>
                <c:pt idx="64">
                  <c:v>2.3109899999999999</c:v>
                </c:pt>
                <c:pt idx="65">
                  <c:v>2.3872109999999997</c:v>
                </c:pt>
                <c:pt idx="66">
                  <c:v>2.8433875</c:v>
                </c:pt>
                <c:pt idx="67">
                  <c:v>2.9680029999999999</c:v>
                </c:pt>
                <c:pt idx="68">
                  <c:v>2.973455</c:v>
                </c:pt>
                <c:pt idx="69">
                  <c:v>2.649546</c:v>
                </c:pt>
                <c:pt idx="70">
                  <c:v>2.3897504999999999</c:v>
                </c:pt>
                <c:pt idx="71">
                  <c:v>2.4268869999999998</c:v>
                </c:pt>
                <c:pt idx="72">
                  <c:v>2.8410090000000001</c:v>
                </c:pt>
                <c:pt idx="73">
                  <c:v>2.8830054999999999</c:v>
                </c:pt>
                <c:pt idx="74">
                  <c:v>2.8492685</c:v>
                </c:pt>
                <c:pt idx="75">
                  <c:v>2.7906154999999999</c:v>
                </c:pt>
                <c:pt idx="76">
                  <c:v>2.8712870000000001</c:v>
                </c:pt>
                <c:pt idx="77">
                  <c:v>2.8050234999999999</c:v>
                </c:pt>
                <c:pt idx="78">
                  <c:v>2.7</c:v>
                </c:pt>
                <c:pt idx="79">
                  <c:v>2.23</c:v>
                </c:pt>
                <c:pt idx="80">
                  <c:v>2.2000000000000002</c:v>
                </c:pt>
                <c:pt idx="81">
                  <c:v>2.7</c:v>
                </c:pt>
                <c:pt idx="82">
                  <c:v>2.87</c:v>
                </c:pt>
                <c:pt idx="83">
                  <c:v>3.93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A2A-4E5C-8BDB-D8A5C8151FBD}"/>
            </c:ext>
          </c:extLst>
        </c:ser>
        <c:ser>
          <c:idx val="1"/>
          <c:order val="1"/>
          <c:tx>
            <c:strRef>
              <c:f>data!$C$2</c:f>
              <c:strCache>
                <c:ptCount val="1"/>
                <c:pt idx="0">
                  <c:v>ISRAEL</c:v>
                </c:pt>
              </c:strCache>
            </c:strRef>
          </c:tx>
          <c:spPr>
            <a:ln w="22225" cap="rnd">
              <a:solidFill>
                <a:srgbClr val="66D1E3"/>
              </a:solidFill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>
                  <c:v>46143</c:v>
                </c:pt>
              </c:numCache>
            </c:numRef>
          </c:cat>
          <c:val>
            <c:numRef>
              <c:f>data!$C$3:$C$86</c:f>
              <c:numCache>
                <c:formatCode>General</c:formatCode>
                <c:ptCount val="84"/>
                <c:pt idx="0">
                  <c:v>0.7963595</c:v>
                </c:pt>
                <c:pt idx="1">
                  <c:v>0.45506260000000004</c:v>
                </c:pt>
                <c:pt idx="2">
                  <c:v>0.56818180000000007</c:v>
                </c:pt>
                <c:pt idx="3">
                  <c:v>0.22701479999999996</c:v>
                </c:pt>
                <c:pt idx="4">
                  <c:v>0.45300109999999993</c:v>
                </c:pt>
                <c:pt idx="5">
                  <c:v>0.22701479999999996</c:v>
                </c:pt>
                <c:pt idx="6">
                  <c:v>0.56947609999999993</c:v>
                </c:pt>
                <c:pt idx="7">
                  <c:v>0.34207529999999997</c:v>
                </c:pt>
                <c:pt idx="8">
                  <c:v>0.1138952</c:v>
                </c:pt>
                <c:pt idx="9">
                  <c:v>0</c:v>
                </c:pt>
                <c:pt idx="10">
                  <c:v>-0.56497169999999997</c:v>
                </c:pt>
                <c:pt idx="11">
                  <c:v>-1.5712680000000001</c:v>
                </c:pt>
                <c:pt idx="12">
                  <c:v>-1.128668</c:v>
                </c:pt>
                <c:pt idx="13">
                  <c:v>-0.56625139999999996</c:v>
                </c:pt>
                <c:pt idx="14">
                  <c:v>-0.79096040000000001</c:v>
                </c:pt>
                <c:pt idx="15">
                  <c:v>-0.67950169999999999</c:v>
                </c:pt>
                <c:pt idx="16">
                  <c:v>-0.78917700000000002</c:v>
                </c:pt>
                <c:pt idx="17">
                  <c:v>-0.56625139999999996</c:v>
                </c:pt>
                <c:pt idx="18">
                  <c:v>-0.67950169999999999</c:v>
                </c:pt>
                <c:pt idx="19">
                  <c:v>-0.45454549999999999</c:v>
                </c:pt>
                <c:pt idx="20">
                  <c:v>0</c:v>
                </c:pt>
                <c:pt idx="21">
                  <c:v>0.1132503</c:v>
                </c:pt>
                <c:pt idx="22">
                  <c:v>0.7954545999999999</c:v>
                </c:pt>
                <c:pt idx="23">
                  <c:v>1.482326</c:v>
                </c:pt>
                <c:pt idx="24">
                  <c:v>1.712329</c:v>
                </c:pt>
                <c:pt idx="25">
                  <c:v>1.9362189999999999</c:v>
                </c:pt>
                <c:pt idx="26">
                  <c:v>2.1640090000000001</c:v>
                </c:pt>
                <c:pt idx="27">
                  <c:v>2.5085519999999999</c:v>
                </c:pt>
                <c:pt idx="28">
                  <c:v>2.2727270000000002</c:v>
                </c:pt>
                <c:pt idx="29">
                  <c:v>2.3917990000000002</c:v>
                </c:pt>
                <c:pt idx="30">
                  <c:v>2.8506270000000002</c:v>
                </c:pt>
                <c:pt idx="31">
                  <c:v>3.1963470000000003</c:v>
                </c:pt>
                <c:pt idx="32">
                  <c:v>3.526735</c:v>
                </c:pt>
                <c:pt idx="33">
                  <c:v>3.5067870000000001</c:v>
                </c:pt>
                <c:pt idx="34">
                  <c:v>3.9458849999999996</c:v>
                </c:pt>
                <c:pt idx="35">
                  <c:v>4.1573029999999997</c:v>
                </c:pt>
                <c:pt idx="36">
                  <c:v>4.4893380000000001</c:v>
                </c:pt>
                <c:pt idx="37">
                  <c:v>5.1396649999999999</c:v>
                </c:pt>
                <c:pt idx="38">
                  <c:v>4.570792</c:v>
                </c:pt>
                <c:pt idx="39">
                  <c:v>4.5606230000000005</c:v>
                </c:pt>
                <c:pt idx="40">
                  <c:v>5.1111110000000002</c:v>
                </c:pt>
                <c:pt idx="41">
                  <c:v>5.3392660000000003</c:v>
                </c:pt>
                <c:pt idx="42">
                  <c:v>5.3215080000000006</c:v>
                </c:pt>
                <c:pt idx="43">
                  <c:v>5.3097339999999997</c:v>
                </c:pt>
                <c:pt idx="44">
                  <c:v>5.1648350000000001</c:v>
                </c:pt>
                <c:pt idx="45">
                  <c:v>5.0273219999999998</c:v>
                </c:pt>
                <c:pt idx="46">
                  <c:v>4.9891540000000001</c:v>
                </c:pt>
                <c:pt idx="47">
                  <c:v>4.6386190000000003</c:v>
                </c:pt>
                <c:pt idx="48">
                  <c:v>4.189044</c:v>
                </c:pt>
                <c:pt idx="49">
                  <c:v>3.4006379999999998</c:v>
                </c:pt>
                <c:pt idx="50">
                  <c:v>4.264392</c:v>
                </c:pt>
                <c:pt idx="51">
                  <c:v>3.9361699999999997</c:v>
                </c:pt>
                <c:pt idx="52">
                  <c:v>3.699789</c:v>
                </c:pt>
                <c:pt idx="53">
                  <c:v>3.273495</c:v>
                </c:pt>
                <c:pt idx="54">
                  <c:v>2.947368</c:v>
                </c:pt>
                <c:pt idx="55">
                  <c:v>2.7310919999999999</c:v>
                </c:pt>
                <c:pt idx="56">
                  <c:v>2.5078369999999999</c:v>
                </c:pt>
                <c:pt idx="57">
                  <c:v>2.7055150000000001</c:v>
                </c:pt>
                <c:pt idx="58">
                  <c:v>2.789256</c:v>
                </c:pt>
                <c:pt idx="59">
                  <c:v>2.7835049999999999</c:v>
                </c:pt>
                <c:pt idx="60">
                  <c:v>2.8865979999999998</c:v>
                </c:pt>
                <c:pt idx="61">
                  <c:v>3.186023</c:v>
                </c:pt>
                <c:pt idx="62">
                  <c:v>3.578732</c:v>
                </c:pt>
                <c:pt idx="63">
                  <c:v>3.4800410000000004</c:v>
                </c:pt>
                <c:pt idx="64">
                  <c:v>3.5677879999999997</c:v>
                </c:pt>
                <c:pt idx="65">
                  <c:v>3.476483</c:v>
                </c:pt>
                <c:pt idx="66">
                  <c:v>3.1697340000000001</c:v>
                </c:pt>
                <c:pt idx="67">
                  <c:v>3.7832309999999998</c:v>
                </c:pt>
                <c:pt idx="68">
                  <c:v>3.4658510000000002</c:v>
                </c:pt>
                <c:pt idx="69">
                  <c:v>3.3434650000000001</c:v>
                </c:pt>
                <c:pt idx="70">
                  <c:v>3.61809</c:v>
                </c:pt>
                <c:pt idx="71">
                  <c:v>3.1093280000000001</c:v>
                </c:pt>
                <c:pt idx="72">
                  <c:v>3.3066129999999996</c:v>
                </c:pt>
                <c:pt idx="73">
                  <c:v>3.0876490000000003</c:v>
                </c:pt>
                <c:pt idx="74">
                  <c:v>2.9</c:v>
                </c:pt>
                <c:pt idx="75">
                  <c:v>2.5</c:v>
                </c:pt>
                <c:pt idx="76">
                  <c:v>2.5</c:v>
                </c:pt>
                <c:pt idx="77">
                  <c:v>2.4</c:v>
                </c:pt>
                <c:pt idx="78">
                  <c:v>2.6</c:v>
                </c:pt>
                <c:pt idx="79">
                  <c:v>1.8</c:v>
                </c:pt>
                <c:pt idx="80">
                  <c:v>2</c:v>
                </c:pt>
                <c:pt idx="81">
                  <c:v>1.86</c:v>
                </c:pt>
                <c:pt idx="82">
                  <c:v>1.9</c:v>
                </c:pt>
                <c:pt idx="83">
                  <c:v>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A2A-4E5C-8BDB-D8A5C8151FBD}"/>
            </c:ext>
          </c:extLst>
        </c:ser>
        <c:ser>
          <c:idx val="2"/>
          <c:order val="2"/>
          <c:tx>
            <c:strRef>
              <c:f>data!$D$2</c:f>
              <c:strCache>
                <c:ptCount val="1"/>
                <c:pt idx="0">
                  <c:v>USA</c:v>
                </c:pt>
              </c:strCache>
            </c:strRef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>
                  <c:v>46143</c:v>
                </c:pt>
              </c:numCache>
            </c:numRef>
          </c:cat>
          <c:val>
            <c:numRef>
              <c:f>data!$D$3:$D$86</c:f>
              <c:numCache>
                <c:formatCode>General</c:formatCode>
                <c:ptCount val="84"/>
                <c:pt idx="0">
                  <c:v>1.6484849999999998</c:v>
                </c:pt>
                <c:pt idx="1">
                  <c:v>1.8114650000000001</c:v>
                </c:pt>
                <c:pt idx="2">
                  <c:v>1.7497799999999999</c:v>
                </c:pt>
                <c:pt idx="3">
                  <c:v>1.7113049999999999</c:v>
                </c:pt>
                <c:pt idx="4">
                  <c:v>1.764043</c:v>
                </c:pt>
                <c:pt idx="5">
                  <c:v>2.0512779999999999</c:v>
                </c:pt>
                <c:pt idx="6">
                  <c:v>2.2851300000000001</c:v>
                </c:pt>
                <c:pt idx="7">
                  <c:v>2.4865720000000002</c:v>
                </c:pt>
                <c:pt idx="8">
                  <c:v>2.3348740000000001</c:v>
                </c:pt>
                <c:pt idx="9">
                  <c:v>1.5393270000000001</c:v>
                </c:pt>
                <c:pt idx="10">
                  <c:v>0.32909670000000002</c:v>
                </c:pt>
                <c:pt idx="11">
                  <c:v>0.11792639999999999</c:v>
                </c:pt>
                <c:pt idx="12">
                  <c:v>0.64573310000000006</c:v>
                </c:pt>
                <c:pt idx="13">
                  <c:v>0.98608180000000012</c:v>
                </c:pt>
                <c:pt idx="14">
                  <c:v>1.3096450000000002</c:v>
                </c:pt>
                <c:pt idx="15">
                  <c:v>1.3713249999999999</c:v>
                </c:pt>
                <c:pt idx="16">
                  <c:v>1.1820660000000001</c:v>
                </c:pt>
                <c:pt idx="17">
                  <c:v>1.174536</c:v>
                </c:pt>
                <c:pt idx="18">
                  <c:v>1.3620049999999999</c:v>
                </c:pt>
                <c:pt idx="19">
                  <c:v>1.3997700000000002</c:v>
                </c:pt>
                <c:pt idx="20">
                  <c:v>1.6762150000000002</c:v>
                </c:pt>
                <c:pt idx="21">
                  <c:v>2.6197619999999997</c:v>
                </c:pt>
                <c:pt idx="22">
                  <c:v>4.1596950000000001</c:v>
                </c:pt>
                <c:pt idx="23">
                  <c:v>4.9927070000000002</c:v>
                </c:pt>
                <c:pt idx="24">
                  <c:v>5.391451</c:v>
                </c:pt>
                <c:pt idx="25">
                  <c:v>5.365475</c:v>
                </c:pt>
                <c:pt idx="26">
                  <c:v>5.2512720000000002</c:v>
                </c:pt>
                <c:pt idx="27">
                  <c:v>5.3903489999999996</c:v>
                </c:pt>
                <c:pt idx="28">
                  <c:v>6.2218689999999999</c:v>
                </c:pt>
                <c:pt idx="29">
                  <c:v>6.8090029999999997</c:v>
                </c:pt>
                <c:pt idx="30">
                  <c:v>7.036403</c:v>
                </c:pt>
                <c:pt idx="31">
                  <c:v>7.4798729999999995</c:v>
                </c:pt>
                <c:pt idx="32">
                  <c:v>7.8710639999999996</c:v>
                </c:pt>
                <c:pt idx="33">
                  <c:v>8.5424559999999996</c:v>
                </c:pt>
                <c:pt idx="34">
                  <c:v>8.2586300000000001</c:v>
                </c:pt>
                <c:pt idx="35">
                  <c:v>8.5815110000000008</c:v>
                </c:pt>
                <c:pt idx="36">
                  <c:v>9.0597580000000004</c:v>
                </c:pt>
                <c:pt idx="37">
                  <c:v>8.5248150000000003</c:v>
                </c:pt>
                <c:pt idx="38">
                  <c:v>8.2626919999999995</c:v>
                </c:pt>
                <c:pt idx="39">
                  <c:v>8.20167</c:v>
                </c:pt>
                <c:pt idx="40">
                  <c:v>7.7454270000000003</c:v>
                </c:pt>
                <c:pt idx="41">
                  <c:v>7.1103229999999993</c:v>
                </c:pt>
                <c:pt idx="42">
                  <c:v>6.4544009999999998</c:v>
                </c:pt>
                <c:pt idx="43">
                  <c:v>6.4101470000000003</c:v>
                </c:pt>
                <c:pt idx="44">
                  <c:v>6.0356129999999997</c:v>
                </c:pt>
                <c:pt idx="45">
                  <c:v>4.9849740000000002</c:v>
                </c:pt>
                <c:pt idx="46">
                  <c:v>4.93032</c:v>
                </c:pt>
                <c:pt idx="47">
                  <c:v>4.0476089999999996</c:v>
                </c:pt>
                <c:pt idx="48">
                  <c:v>2.9691779999999999</c:v>
                </c:pt>
                <c:pt idx="49">
                  <c:v>3.1777799999999998</c:v>
                </c:pt>
                <c:pt idx="50">
                  <c:v>3.6651120000000001</c:v>
                </c:pt>
                <c:pt idx="51">
                  <c:v>3.6996980000000002</c:v>
                </c:pt>
                <c:pt idx="52">
                  <c:v>3.2411449999999999</c:v>
                </c:pt>
                <c:pt idx="53">
                  <c:v>3.1372709999999997</c:v>
                </c:pt>
                <c:pt idx="54">
                  <c:v>3.3521230000000002</c:v>
                </c:pt>
                <c:pt idx="55">
                  <c:v>3.0908849999999997</c:v>
                </c:pt>
                <c:pt idx="56">
                  <c:v>3.1531709999999999</c:v>
                </c:pt>
                <c:pt idx="57">
                  <c:v>3.4773849999999999</c:v>
                </c:pt>
                <c:pt idx="58">
                  <c:v>3.357364</c:v>
                </c:pt>
                <c:pt idx="59">
                  <c:v>3.2690290000000002</c:v>
                </c:pt>
                <c:pt idx="60">
                  <c:v>2.9713970000000001</c:v>
                </c:pt>
                <c:pt idx="61">
                  <c:v>2.8947529999999997</c:v>
                </c:pt>
                <c:pt idx="62">
                  <c:v>2.5307300000000001</c:v>
                </c:pt>
                <c:pt idx="63">
                  <c:v>2.4406330000000001</c:v>
                </c:pt>
                <c:pt idx="64">
                  <c:v>2.5979049999999999</c:v>
                </c:pt>
                <c:pt idx="65">
                  <c:v>2.7493799999999999</c:v>
                </c:pt>
                <c:pt idx="66">
                  <c:v>2.8880569999999999</c:v>
                </c:pt>
                <c:pt idx="67">
                  <c:v>3.000483</c:v>
                </c:pt>
                <c:pt idx="68">
                  <c:v>2.8215490000000001</c:v>
                </c:pt>
                <c:pt idx="69">
                  <c:v>2.3907250000000002</c:v>
                </c:pt>
                <c:pt idx="70">
                  <c:v>2.3112889999999999</c:v>
                </c:pt>
                <c:pt idx="71">
                  <c:v>2.3548970000000002</c:v>
                </c:pt>
                <c:pt idx="72">
                  <c:v>2.6692130000000001</c:v>
                </c:pt>
                <c:pt idx="73">
                  <c:v>2.7049020000000001</c:v>
                </c:pt>
                <c:pt idx="74">
                  <c:v>2.9</c:v>
                </c:pt>
                <c:pt idx="75">
                  <c:v>3</c:v>
                </c:pt>
                <c:pt idx="76">
                  <c:v>2.85</c:v>
                </c:pt>
                <c:pt idx="77">
                  <c:v>2.7</c:v>
                </c:pt>
                <c:pt idx="78">
                  <c:v>2.7</c:v>
                </c:pt>
                <c:pt idx="79">
                  <c:v>2.38</c:v>
                </c:pt>
                <c:pt idx="80">
                  <c:v>2.4</c:v>
                </c:pt>
                <c:pt idx="81">
                  <c:v>3.25</c:v>
                </c:pt>
                <c:pt idx="82">
                  <c:v>3.81</c:v>
                </c:pt>
                <c:pt idx="83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A2A-4E5C-8BDB-D8A5C8151FBD}"/>
            </c:ext>
          </c:extLst>
        </c:ser>
        <c:ser>
          <c:idx val="5"/>
          <c:order val="5"/>
          <c:tx>
            <c:strRef>
              <c:f>data!$G$1</c:f>
              <c:strCache>
                <c:ptCount val="1"/>
                <c:pt idx="0">
                  <c:v>10%</c:v>
                </c:pt>
              </c:strCache>
            </c:strRef>
          </c:tx>
          <c:spPr>
            <a:ln w="19050" cap="rnd">
              <a:solidFill>
                <a:srgbClr val="008DA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>
                  <c:v>46143</c:v>
                </c:pt>
              </c:numCache>
            </c:numRef>
          </c:cat>
          <c:val>
            <c:numRef>
              <c:f>data!$G$3:$G$86</c:f>
              <c:numCache>
                <c:formatCode>General</c:formatCode>
                <c:ptCount val="84"/>
                <c:pt idx="0">
                  <c:v>0.58651019999999998</c:v>
                </c:pt>
                <c:pt idx="1">
                  <c:v>0.38797280000000001</c:v>
                </c:pt>
                <c:pt idx="2">
                  <c:v>0.3</c:v>
                </c:pt>
                <c:pt idx="3">
                  <c:v>8.3524100000000004E-2</c:v>
                </c:pt>
                <c:pt idx="4">
                  <c:v>1.533022E-2</c:v>
                </c:pt>
                <c:pt idx="5">
                  <c:v>0.22282830000000001</c:v>
                </c:pt>
                <c:pt idx="6">
                  <c:v>0.56947610000000004</c:v>
                </c:pt>
                <c:pt idx="7">
                  <c:v>0.68426200000000004</c:v>
                </c:pt>
                <c:pt idx="8">
                  <c:v>0.29268290000000002</c:v>
                </c:pt>
                <c:pt idx="9">
                  <c:v>0</c:v>
                </c:pt>
                <c:pt idx="10">
                  <c:v>-0.79513560000000005</c:v>
                </c:pt>
                <c:pt idx="11">
                  <c:v>-1.231527</c:v>
                </c:pt>
                <c:pt idx="12">
                  <c:v>-0.97810900000000001</c:v>
                </c:pt>
                <c:pt idx="13">
                  <c:v>-0.83955219999999997</c:v>
                </c:pt>
                <c:pt idx="14">
                  <c:v>-0.86615869999999995</c:v>
                </c:pt>
                <c:pt idx="15">
                  <c:v>-0.85416110000000001</c:v>
                </c:pt>
                <c:pt idx="16">
                  <c:v>-0.80917539999999999</c:v>
                </c:pt>
                <c:pt idx="17">
                  <c:v>-0.9287339</c:v>
                </c:pt>
                <c:pt idx="18">
                  <c:v>-0.94674559999999996</c:v>
                </c:pt>
                <c:pt idx="19">
                  <c:v>-0.54431830000000003</c:v>
                </c:pt>
                <c:pt idx="20">
                  <c:v>-0.5</c:v>
                </c:pt>
                <c:pt idx="21">
                  <c:v>0</c:v>
                </c:pt>
                <c:pt idx="22">
                  <c:v>0.55281970000000002</c:v>
                </c:pt>
                <c:pt idx="23">
                  <c:v>1.244394</c:v>
                </c:pt>
                <c:pt idx="24">
                  <c:v>1.028375</c:v>
                </c:pt>
                <c:pt idx="25">
                  <c:v>1.351097</c:v>
                </c:pt>
                <c:pt idx="26">
                  <c:v>1.7246570000000001</c:v>
                </c:pt>
                <c:pt idx="27">
                  <c:v>2.0863580000000002</c:v>
                </c:pt>
                <c:pt idx="28">
                  <c:v>2.2727270000000002</c:v>
                </c:pt>
                <c:pt idx="29">
                  <c:v>2.5836290000000002</c:v>
                </c:pt>
                <c:pt idx="30">
                  <c:v>2.7534299999999998</c:v>
                </c:pt>
                <c:pt idx="31">
                  <c:v>3.1963469999999998</c:v>
                </c:pt>
                <c:pt idx="32">
                  <c:v>3.6339419999999998</c:v>
                </c:pt>
                <c:pt idx="33">
                  <c:v>4.1830319999999999</c:v>
                </c:pt>
                <c:pt idx="34">
                  <c:v>4.7558350000000003</c:v>
                </c:pt>
                <c:pt idx="35">
                  <c:v>5.1977399999999996</c:v>
                </c:pt>
                <c:pt idx="36">
                  <c:v>5.8397589999999999</c:v>
                </c:pt>
                <c:pt idx="37">
                  <c:v>6.0808270000000002</c:v>
                </c:pt>
                <c:pt idx="38">
                  <c:v>5.7226280000000003</c:v>
                </c:pt>
                <c:pt idx="39">
                  <c:v>5.4763979999999997</c:v>
                </c:pt>
                <c:pt idx="40">
                  <c:v>5.6216739999999996</c:v>
                </c:pt>
                <c:pt idx="41">
                  <c:v>5.3392660000000003</c:v>
                </c:pt>
                <c:pt idx="42">
                  <c:v>5.3215079999999997</c:v>
                </c:pt>
                <c:pt idx="43">
                  <c:v>4.9785409999999999</c:v>
                </c:pt>
                <c:pt idx="44">
                  <c:v>4.6575600000000001</c:v>
                </c:pt>
                <c:pt idx="45">
                  <c:v>3.5981879999999999</c:v>
                </c:pt>
                <c:pt idx="46">
                  <c:v>3.5</c:v>
                </c:pt>
                <c:pt idx="47">
                  <c:v>2.9281280000000001</c:v>
                </c:pt>
                <c:pt idx="48">
                  <c:v>1.892679</c:v>
                </c:pt>
                <c:pt idx="49">
                  <c:v>2.3544559999999999</c:v>
                </c:pt>
                <c:pt idx="50">
                  <c:v>2.6155170000000001</c:v>
                </c:pt>
                <c:pt idx="51">
                  <c:v>1.62896</c:v>
                </c:pt>
                <c:pt idx="52">
                  <c:v>0.35878640000000001</c:v>
                </c:pt>
                <c:pt idx="53">
                  <c:v>0.75828640000000003</c:v>
                </c:pt>
                <c:pt idx="54">
                  <c:v>0.69025020000000004</c:v>
                </c:pt>
                <c:pt idx="55">
                  <c:v>1.0668361500000001</c:v>
                </c:pt>
                <c:pt idx="56">
                  <c:v>0.7601791</c:v>
                </c:pt>
                <c:pt idx="57">
                  <c:v>0.9913402</c:v>
                </c:pt>
                <c:pt idx="58">
                  <c:v>0.96301450000000011</c:v>
                </c:pt>
                <c:pt idx="59">
                  <c:v>1.0700460000000001</c:v>
                </c:pt>
                <c:pt idx="60">
                  <c:v>1.3020334999999998</c:v>
                </c:pt>
                <c:pt idx="61">
                  <c:v>1.0390423499999999</c:v>
                </c:pt>
                <c:pt idx="62">
                  <c:v>1.0033776000000001</c:v>
                </c:pt>
                <c:pt idx="63">
                  <c:v>0.72406484999999998</c:v>
                </c:pt>
                <c:pt idx="64">
                  <c:v>0.66043350000000001</c:v>
                </c:pt>
                <c:pt idx="65">
                  <c:v>1.0181040000000001</c:v>
                </c:pt>
                <c:pt idx="66">
                  <c:v>0.94079014999999999</c:v>
                </c:pt>
                <c:pt idx="67">
                  <c:v>1.324622</c:v>
                </c:pt>
                <c:pt idx="68">
                  <c:v>1.2622325999999999</c:v>
                </c:pt>
                <c:pt idx="69">
                  <c:v>0.98714075000000001</c:v>
                </c:pt>
                <c:pt idx="70">
                  <c:v>0.65329225000000002</c:v>
                </c:pt>
                <c:pt idx="71">
                  <c:v>0.56199405000000002</c:v>
                </c:pt>
                <c:pt idx="72">
                  <c:v>0.85284599999999999</c:v>
                </c:pt>
                <c:pt idx="73">
                  <c:v>0.92231069999999993</c:v>
                </c:pt>
                <c:pt idx="74">
                  <c:v>0.96757110000000002</c:v>
                </c:pt>
                <c:pt idx="75">
                  <c:v>1.02633745</c:v>
                </c:pt>
                <c:pt idx="76">
                  <c:v>0.93151154000000003</c:v>
                </c:pt>
                <c:pt idx="77">
                  <c:v>0.58062655000000007</c:v>
                </c:pt>
                <c:pt idx="78">
                  <c:v>0.5</c:v>
                </c:pt>
                <c:pt idx="79">
                  <c:v>1.0900000000000001</c:v>
                </c:pt>
                <c:pt idx="80">
                  <c:v>1.3</c:v>
                </c:pt>
                <c:pt idx="81">
                  <c:v>1.5</c:v>
                </c:pt>
                <c:pt idx="82">
                  <c:v>1.2</c:v>
                </c:pt>
                <c:pt idx="83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A2A-4E5C-8BDB-D8A5C8151FBD}"/>
            </c:ext>
          </c:extLst>
        </c:ser>
        <c:ser>
          <c:idx val="6"/>
          <c:order val="6"/>
          <c:tx>
            <c:strRef>
              <c:f>data!$H$1</c:f>
              <c:strCache>
                <c:ptCount val="1"/>
                <c:pt idx="0">
                  <c:v>90%</c:v>
                </c:pt>
              </c:strCache>
            </c:strRef>
          </c:tx>
          <c:spPr>
            <a:ln w="19050" cap="rnd">
              <a:solidFill>
                <a:srgbClr val="008DA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>
                  <c:v>46143</c:v>
                </c:pt>
              </c:numCache>
            </c:numRef>
          </c:cat>
          <c:val>
            <c:numRef>
              <c:f>data!$H$3:$H$86</c:f>
              <c:numCache>
                <c:formatCode>General</c:formatCode>
                <c:ptCount val="84"/>
                <c:pt idx="0">
                  <c:v>3.4</c:v>
                </c:pt>
                <c:pt idx="1">
                  <c:v>3.3</c:v>
                </c:pt>
                <c:pt idx="2">
                  <c:v>3.1624409999999998</c:v>
                </c:pt>
                <c:pt idx="3">
                  <c:v>2.9932970000000001</c:v>
                </c:pt>
                <c:pt idx="4">
                  <c:v>2.9</c:v>
                </c:pt>
                <c:pt idx="5">
                  <c:v>3.1161469999999998</c:v>
                </c:pt>
                <c:pt idx="6">
                  <c:v>3.4</c:v>
                </c:pt>
                <c:pt idx="7">
                  <c:v>3.6414569999999999</c:v>
                </c:pt>
                <c:pt idx="8">
                  <c:v>3.889275</c:v>
                </c:pt>
                <c:pt idx="9">
                  <c:v>3.8554819999999999</c:v>
                </c:pt>
                <c:pt idx="10">
                  <c:v>3.4</c:v>
                </c:pt>
                <c:pt idx="11">
                  <c:v>2.8518949999999998</c:v>
                </c:pt>
                <c:pt idx="12">
                  <c:v>3.3</c:v>
                </c:pt>
                <c:pt idx="13">
                  <c:v>3.3976130000000002</c:v>
                </c:pt>
                <c:pt idx="14">
                  <c:v>3.3027519999999999</c:v>
                </c:pt>
                <c:pt idx="15">
                  <c:v>3.4</c:v>
                </c:pt>
                <c:pt idx="16">
                  <c:v>3.1</c:v>
                </c:pt>
                <c:pt idx="17">
                  <c:v>3</c:v>
                </c:pt>
                <c:pt idx="18">
                  <c:v>2.9712519999999998</c:v>
                </c:pt>
                <c:pt idx="19">
                  <c:v>3.1178050000000002</c:v>
                </c:pt>
                <c:pt idx="20">
                  <c:v>3.3273380000000001</c:v>
                </c:pt>
                <c:pt idx="21">
                  <c:v>3.7</c:v>
                </c:pt>
                <c:pt idx="22">
                  <c:v>4.5473239999999997</c:v>
                </c:pt>
                <c:pt idx="23">
                  <c:v>4.9927070000000002</c:v>
                </c:pt>
                <c:pt idx="24">
                  <c:v>5.3</c:v>
                </c:pt>
                <c:pt idx="25">
                  <c:v>5</c:v>
                </c:pt>
                <c:pt idx="26">
                  <c:v>5.2679910000000003</c:v>
                </c:pt>
                <c:pt idx="27">
                  <c:v>6.0001480000000003</c:v>
                </c:pt>
                <c:pt idx="28">
                  <c:v>6.8</c:v>
                </c:pt>
                <c:pt idx="29">
                  <c:v>7.8</c:v>
                </c:pt>
                <c:pt idx="30">
                  <c:v>8.6</c:v>
                </c:pt>
                <c:pt idx="31">
                  <c:v>9.8765429999999999</c:v>
                </c:pt>
                <c:pt idx="32">
                  <c:v>11.09155</c:v>
                </c:pt>
                <c:pt idx="33">
                  <c:v>12.74165</c:v>
                </c:pt>
                <c:pt idx="34">
                  <c:v>14.16084</c:v>
                </c:pt>
                <c:pt idx="35">
                  <c:v>16.855779999999999</c:v>
                </c:pt>
                <c:pt idx="36">
                  <c:v>19.341439999999999</c:v>
                </c:pt>
                <c:pt idx="37">
                  <c:v>21.511019999999998</c:v>
                </c:pt>
                <c:pt idx="38">
                  <c:v>21.548020000000001</c:v>
                </c:pt>
                <c:pt idx="39">
                  <c:v>22.173850000000002</c:v>
                </c:pt>
                <c:pt idx="40">
                  <c:v>21.756820000000001</c:v>
                </c:pt>
                <c:pt idx="41">
                  <c:v>21.83672</c:v>
                </c:pt>
                <c:pt idx="42">
                  <c:v>20.82939</c:v>
                </c:pt>
                <c:pt idx="43">
                  <c:v>20.019929999999999</c:v>
                </c:pt>
                <c:pt idx="44">
                  <c:v>18.73836</c:v>
                </c:pt>
                <c:pt idx="45">
                  <c:v>16.613710000000001</c:v>
                </c:pt>
                <c:pt idx="46">
                  <c:v>14.7</c:v>
                </c:pt>
                <c:pt idx="47">
                  <c:v>12.36026</c:v>
                </c:pt>
                <c:pt idx="48">
                  <c:v>11.5</c:v>
                </c:pt>
                <c:pt idx="49">
                  <c:v>10.8</c:v>
                </c:pt>
                <c:pt idx="50">
                  <c:v>10.1</c:v>
                </c:pt>
                <c:pt idx="51">
                  <c:v>8.1999999999999993</c:v>
                </c:pt>
                <c:pt idx="52">
                  <c:v>8.4981690000000008</c:v>
                </c:pt>
                <c:pt idx="53">
                  <c:v>7.9</c:v>
                </c:pt>
                <c:pt idx="54">
                  <c:v>6.879073</c:v>
                </c:pt>
                <c:pt idx="55">
                  <c:v>5.1546079999999996</c:v>
                </c:pt>
                <c:pt idx="56">
                  <c:v>4.5230635000000001</c:v>
                </c:pt>
                <c:pt idx="57">
                  <c:v>4.3104695</c:v>
                </c:pt>
                <c:pt idx="58">
                  <c:v>4.3252015000000004</c:v>
                </c:pt>
                <c:pt idx="59">
                  <c:v>4.4237304999999996</c:v>
                </c:pt>
                <c:pt idx="60">
                  <c:v>4.597054</c:v>
                </c:pt>
                <c:pt idx="61">
                  <c:v>5.0974114999999998</c:v>
                </c:pt>
                <c:pt idx="62">
                  <c:v>4.8804379999999998</c:v>
                </c:pt>
                <c:pt idx="63">
                  <c:v>4.74</c:v>
                </c:pt>
                <c:pt idx="64">
                  <c:v>4.88</c:v>
                </c:pt>
                <c:pt idx="65">
                  <c:v>4.625</c:v>
                </c:pt>
                <c:pt idx="66">
                  <c:v>4.6500000000000004</c:v>
                </c:pt>
                <c:pt idx="67">
                  <c:v>4.9175579999999997</c:v>
                </c:pt>
                <c:pt idx="68">
                  <c:v>5.1259522000000004</c:v>
                </c:pt>
                <c:pt idx="69">
                  <c:v>4.7842745000000004</c:v>
                </c:pt>
                <c:pt idx="70">
                  <c:v>4.4117199999999999</c:v>
                </c:pt>
                <c:pt idx="71">
                  <c:v>4.4311794999999998</c:v>
                </c:pt>
                <c:pt idx="72">
                  <c:v>4.4683124999999997</c:v>
                </c:pt>
                <c:pt idx="73">
                  <c:v>4.3332189999999997</c:v>
                </c:pt>
                <c:pt idx="74">
                  <c:v>4.242229</c:v>
                </c:pt>
                <c:pt idx="75">
                  <c:v>4.3554709999999996</c:v>
                </c:pt>
                <c:pt idx="76">
                  <c:v>4.3041586000000001</c:v>
                </c:pt>
                <c:pt idx="77">
                  <c:v>3.9302085</c:v>
                </c:pt>
                <c:pt idx="78">
                  <c:v>3.8</c:v>
                </c:pt>
                <c:pt idx="79">
                  <c:v>3.8</c:v>
                </c:pt>
                <c:pt idx="80">
                  <c:v>4.0999999999999996</c:v>
                </c:pt>
                <c:pt idx="81">
                  <c:v>4.5</c:v>
                </c:pt>
                <c:pt idx="82">
                  <c:v>4.2</c:v>
                </c:pt>
                <c:pt idx="83">
                  <c:v>4.0999999999999996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A2A-4E5C-8BDB-D8A5C8151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8525456"/>
        <c:axId val="1858530864"/>
      </c:lineChart>
      <c:dateAx>
        <c:axId val="1858525456"/>
        <c:scaling>
          <c:orientation val="minMax"/>
          <c:min val="45047"/>
        </c:scaling>
        <c:delete val="0"/>
        <c:axPos val="b"/>
        <c:numFmt formatCode="mm/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858530864"/>
        <c:crosses val="autoZero"/>
        <c:auto val="1"/>
        <c:lblOffset val="100"/>
        <c:baseTimeUnit val="months"/>
        <c:majorUnit val="2"/>
        <c:majorTimeUnit val="months"/>
      </c:dateAx>
      <c:valAx>
        <c:axId val="1858530864"/>
        <c:scaling>
          <c:orientation val="minMax"/>
          <c:max val="12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85852545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1.0008552429110903E-2"/>
          <c:y val="0.91712361774450324"/>
          <c:w val="0.97170968618809817"/>
          <c:h val="8.28763221759238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100">
          <a:solidFill>
            <a:schemeClr val="tx1">
              <a:lumMod val="65000"/>
              <a:lumOff val="35000"/>
            </a:schemeClr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4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200" b="1" i="0" dirty="0" smtClean="0">
                <a:solidFill>
                  <a:schemeClr val="tx1"/>
                </a:solidFill>
              </a:rPr>
              <a:t>Figure 33b:Inflation </a:t>
            </a:r>
            <a:r>
              <a:rPr lang="en-US" sz="1200" b="1" i="0" dirty="0">
                <a:solidFill>
                  <a:schemeClr val="tx1"/>
                </a:solidFill>
              </a:rPr>
              <a:t>less food less energy</a:t>
            </a:r>
            <a:endParaRPr lang="he-IL" sz="1200" b="1" i="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2582614596200412"/>
          <c:y val="9.477125707169874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4.4265790629355914E-2"/>
          <c:y val="9.3753494243187865E-2"/>
          <c:w val="0.90502031527212901"/>
          <c:h val="0.69826694311899151"/>
        </c:manualLayout>
      </c:layout>
      <c:areaChart>
        <c:grouping val="stacked"/>
        <c:varyColors val="0"/>
        <c:ser>
          <c:idx val="3"/>
          <c:order val="3"/>
          <c:tx>
            <c:strRef>
              <c:f>data!$E$2</c:f>
              <c:strCache>
                <c:ptCount val="1"/>
                <c:pt idx="0">
                  <c:v>('Value', 0.25)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 formatCode="m/d/yyyy">
                  <c:v>46143</c:v>
                </c:pt>
              </c:numCache>
            </c:numRef>
          </c:cat>
          <c:val>
            <c:numRef>
              <c:f>data!$E$3:$E$85</c:f>
              <c:numCache>
                <c:formatCode>General</c:formatCode>
                <c:ptCount val="83"/>
                <c:pt idx="0">
                  <c:v>0.85658250000000002</c:v>
                </c:pt>
                <c:pt idx="1">
                  <c:v>0.81425780000000003</c:v>
                </c:pt>
                <c:pt idx="2">
                  <c:v>0.91268905</c:v>
                </c:pt>
                <c:pt idx="3">
                  <c:v>0.90394995</c:v>
                </c:pt>
                <c:pt idx="4">
                  <c:v>0.90198299999999998</c:v>
                </c:pt>
                <c:pt idx="5">
                  <c:v>0.99914835000000002</c:v>
                </c:pt>
                <c:pt idx="6">
                  <c:v>0.91757694999999995</c:v>
                </c:pt>
                <c:pt idx="7">
                  <c:v>0.91744349999999997</c:v>
                </c:pt>
                <c:pt idx="8">
                  <c:v>1.1003305000000001</c:v>
                </c:pt>
                <c:pt idx="9">
                  <c:v>0.97264954999999997</c:v>
                </c:pt>
                <c:pt idx="10">
                  <c:v>0.40143909999999999</c:v>
                </c:pt>
                <c:pt idx="11">
                  <c:v>0.58630369999999998</c:v>
                </c:pt>
                <c:pt idx="12">
                  <c:v>0.47839104999999998</c:v>
                </c:pt>
                <c:pt idx="13">
                  <c:v>0.34357009999999999</c:v>
                </c:pt>
                <c:pt idx="14">
                  <c:v>0.25789499999999999</c:v>
                </c:pt>
                <c:pt idx="15">
                  <c:v>0.1140143</c:v>
                </c:pt>
                <c:pt idx="16">
                  <c:v>3.3860549999999998E-3</c:v>
                </c:pt>
                <c:pt idx="17">
                  <c:v>0.17410085</c:v>
                </c:pt>
                <c:pt idx="18">
                  <c:v>0.16895205499999999</c:v>
                </c:pt>
                <c:pt idx="19">
                  <c:v>0.75422535000000002</c:v>
                </c:pt>
                <c:pt idx="20">
                  <c:v>0.49291370000000001</c:v>
                </c:pt>
                <c:pt idx="21">
                  <c:v>0.53429740000000003</c:v>
                </c:pt>
                <c:pt idx="22">
                  <c:v>0.68360385000000001</c:v>
                </c:pt>
                <c:pt idx="23">
                  <c:v>0.96388770000000001</c:v>
                </c:pt>
                <c:pt idx="24">
                  <c:v>0.8570238</c:v>
                </c:pt>
                <c:pt idx="25">
                  <c:v>0.76077015000000003</c:v>
                </c:pt>
                <c:pt idx="26">
                  <c:v>1.0452220000000001</c:v>
                </c:pt>
                <c:pt idx="27">
                  <c:v>1.2548064999999999</c:v>
                </c:pt>
                <c:pt idx="28">
                  <c:v>1.4361815</c:v>
                </c:pt>
                <c:pt idx="29">
                  <c:v>1.7483525</c:v>
                </c:pt>
                <c:pt idx="30">
                  <c:v>1.845529</c:v>
                </c:pt>
                <c:pt idx="31">
                  <c:v>1.9848034999999999</c:v>
                </c:pt>
                <c:pt idx="32">
                  <c:v>2.4694544999999999</c:v>
                </c:pt>
                <c:pt idx="33">
                  <c:v>2.6703804999999998</c:v>
                </c:pt>
                <c:pt idx="34">
                  <c:v>3.2716324999999999</c:v>
                </c:pt>
                <c:pt idx="35">
                  <c:v>3.6033430000000002</c:v>
                </c:pt>
                <c:pt idx="36">
                  <c:v>3.7841089999999999</c:v>
                </c:pt>
                <c:pt idx="37">
                  <c:v>4.2961064999999996</c:v>
                </c:pt>
                <c:pt idx="38">
                  <c:v>4.4690494999999997</c:v>
                </c:pt>
                <c:pt idx="39">
                  <c:v>4.6745239999999999</c:v>
                </c:pt>
                <c:pt idx="40">
                  <c:v>4.7640884999999997</c:v>
                </c:pt>
                <c:pt idx="41">
                  <c:v>4.7396440000000002</c:v>
                </c:pt>
                <c:pt idx="42">
                  <c:v>4.9592090000000004</c:v>
                </c:pt>
                <c:pt idx="43">
                  <c:v>5.0854990000000004</c:v>
                </c:pt>
                <c:pt idx="44">
                  <c:v>5.1649159999999998</c:v>
                </c:pt>
                <c:pt idx="45">
                  <c:v>5.1795654999999998</c:v>
                </c:pt>
                <c:pt idx="46">
                  <c:v>5.0205630000000001</c:v>
                </c:pt>
                <c:pt idx="47">
                  <c:v>4.6277945000000003</c:v>
                </c:pt>
                <c:pt idx="48">
                  <c:v>4.4774459999999996</c:v>
                </c:pt>
                <c:pt idx="49">
                  <c:v>4.3622354999999997</c:v>
                </c:pt>
                <c:pt idx="50">
                  <c:v>4.0704675000000003</c:v>
                </c:pt>
                <c:pt idx="51">
                  <c:v>3.7869389999999998</c:v>
                </c:pt>
                <c:pt idx="52">
                  <c:v>3.5306570000000002</c:v>
                </c:pt>
                <c:pt idx="53">
                  <c:v>3.1946485</c:v>
                </c:pt>
                <c:pt idx="54">
                  <c:v>2.9435280000000001</c:v>
                </c:pt>
                <c:pt idx="55">
                  <c:v>2.8813735</c:v>
                </c:pt>
                <c:pt idx="56">
                  <c:v>2.6871130000000001</c:v>
                </c:pt>
                <c:pt idx="57">
                  <c:v>2.7093805</c:v>
                </c:pt>
                <c:pt idx="58">
                  <c:v>2.3894215000000001</c:v>
                </c:pt>
                <c:pt idx="59">
                  <c:v>2.6206559999999999</c:v>
                </c:pt>
                <c:pt idx="60">
                  <c:v>2.4124310000000002</c:v>
                </c:pt>
                <c:pt idx="61">
                  <c:v>2.2844875</c:v>
                </c:pt>
                <c:pt idx="62">
                  <c:v>2.2867815</c:v>
                </c:pt>
                <c:pt idx="63">
                  <c:v>2.3913224999999998</c:v>
                </c:pt>
                <c:pt idx="64">
                  <c:v>2.087923</c:v>
                </c:pt>
                <c:pt idx="65">
                  <c:v>1.9086615</c:v>
                </c:pt>
                <c:pt idx="66">
                  <c:v>1.8468135000000001</c:v>
                </c:pt>
                <c:pt idx="67">
                  <c:v>1.7319245000000001</c:v>
                </c:pt>
                <c:pt idx="68">
                  <c:v>1.6829654999999999</c:v>
                </c:pt>
                <c:pt idx="69">
                  <c:v>1.8099354999999999</c:v>
                </c:pt>
                <c:pt idx="70">
                  <c:v>2.0251055</c:v>
                </c:pt>
                <c:pt idx="71">
                  <c:v>1.9324645</c:v>
                </c:pt>
                <c:pt idx="72">
                  <c:v>1.8680615</c:v>
                </c:pt>
                <c:pt idx="73">
                  <c:v>1.869246</c:v>
                </c:pt>
                <c:pt idx="74">
                  <c:v>1.9</c:v>
                </c:pt>
                <c:pt idx="75">
                  <c:v>1.96</c:v>
                </c:pt>
                <c:pt idx="76">
                  <c:v>2.1</c:v>
                </c:pt>
                <c:pt idx="77">
                  <c:v>1.96</c:v>
                </c:pt>
                <c:pt idx="78">
                  <c:v>2.08</c:v>
                </c:pt>
                <c:pt idx="79">
                  <c:v>1.95</c:v>
                </c:pt>
                <c:pt idx="80">
                  <c:v>2.1</c:v>
                </c:pt>
                <c:pt idx="81">
                  <c:v>1.96</c:v>
                </c:pt>
                <c:pt idx="82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29-46D6-AC05-0AA5D24AD91F}"/>
            </c:ext>
          </c:extLst>
        </c:ser>
        <c:ser>
          <c:idx val="4"/>
          <c:order val="4"/>
          <c:tx>
            <c:strRef>
              <c:f>data!$F$2</c:f>
              <c:strCache>
                <c:ptCount val="1"/>
                <c:pt idx="0">
                  <c:v>25%-75%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noFill/>
            </a:ln>
            <a:effectLst/>
          </c:spP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 formatCode="m/d/yyyy">
                  <c:v>46143</c:v>
                </c:pt>
              </c:numCache>
            </c:numRef>
          </c:cat>
          <c:val>
            <c:numRef>
              <c:f>data!$F$3:$F$86</c:f>
              <c:numCache>
                <c:formatCode>General</c:formatCode>
                <c:ptCount val="84"/>
                <c:pt idx="0">
                  <c:v>1.5736849999999998</c:v>
                </c:pt>
                <c:pt idx="1">
                  <c:v>1.6937682000000001</c:v>
                </c:pt>
                <c:pt idx="2">
                  <c:v>1.7082969499999998</c:v>
                </c:pt>
                <c:pt idx="3">
                  <c:v>1.65142605</c:v>
                </c:pt>
                <c:pt idx="4">
                  <c:v>1.6720190000000001</c:v>
                </c:pt>
                <c:pt idx="5">
                  <c:v>1.4665276500000002</c:v>
                </c:pt>
                <c:pt idx="6">
                  <c:v>1.37206655</c:v>
                </c:pt>
                <c:pt idx="7">
                  <c:v>1.5661119999999999</c:v>
                </c:pt>
                <c:pt idx="8">
                  <c:v>1.4128775</c:v>
                </c:pt>
                <c:pt idx="9">
                  <c:v>1.2730804500000001</c:v>
                </c:pt>
                <c:pt idx="10">
                  <c:v>1.8970323999999998</c:v>
                </c:pt>
                <c:pt idx="11">
                  <c:v>1.6756388</c:v>
                </c:pt>
                <c:pt idx="12">
                  <c:v>1.85714845</c:v>
                </c:pt>
                <c:pt idx="13">
                  <c:v>2.1361108999999998</c:v>
                </c:pt>
                <c:pt idx="14">
                  <c:v>1.6925775000000001</c:v>
                </c:pt>
                <c:pt idx="15">
                  <c:v>2.0415242</c:v>
                </c:pt>
                <c:pt idx="16">
                  <c:v>2.283573445</c:v>
                </c:pt>
                <c:pt idx="17">
                  <c:v>2.0145791500000003</c:v>
                </c:pt>
                <c:pt idx="18">
                  <c:v>1.9329314449999999</c:v>
                </c:pt>
                <c:pt idx="19">
                  <c:v>1.5963546499999999</c:v>
                </c:pt>
                <c:pt idx="20">
                  <c:v>1.7140313000000003</c:v>
                </c:pt>
                <c:pt idx="21">
                  <c:v>1.6402450999999998</c:v>
                </c:pt>
                <c:pt idx="22">
                  <c:v>1.86596165</c:v>
                </c:pt>
                <c:pt idx="23">
                  <c:v>2.1979972999999999</c:v>
                </c:pt>
                <c:pt idx="24">
                  <c:v>2.3298832000000003</c:v>
                </c:pt>
                <c:pt idx="25">
                  <c:v>2.5378653500000001</c:v>
                </c:pt>
                <c:pt idx="26">
                  <c:v>2.5605595000000001</c:v>
                </c:pt>
                <c:pt idx="27">
                  <c:v>2.7221195000000002</c:v>
                </c:pt>
                <c:pt idx="28">
                  <c:v>3.0932810000000002</c:v>
                </c:pt>
                <c:pt idx="29">
                  <c:v>2.9943184999999994</c:v>
                </c:pt>
                <c:pt idx="30">
                  <c:v>3.3037555000000003</c:v>
                </c:pt>
                <c:pt idx="31">
                  <c:v>3.6146859999999998</c:v>
                </c:pt>
                <c:pt idx="32">
                  <c:v>3.6044835000000002</c:v>
                </c:pt>
                <c:pt idx="33">
                  <c:v>3.7739490000000004</c:v>
                </c:pt>
                <c:pt idx="34">
                  <c:v>3.3497139999999996</c:v>
                </c:pt>
                <c:pt idx="35">
                  <c:v>3.2739164999999999</c:v>
                </c:pt>
                <c:pt idx="36">
                  <c:v>3.6788014999999996</c:v>
                </c:pt>
                <c:pt idx="37">
                  <c:v>4.1137319999999997</c:v>
                </c:pt>
                <c:pt idx="38">
                  <c:v>3.9672710000000011</c:v>
                </c:pt>
                <c:pt idx="39">
                  <c:v>3.8885164999999997</c:v>
                </c:pt>
                <c:pt idx="40">
                  <c:v>3.9700945000000001</c:v>
                </c:pt>
                <c:pt idx="41">
                  <c:v>4.3367170000000002</c:v>
                </c:pt>
                <c:pt idx="42">
                  <c:v>4.3801125000000001</c:v>
                </c:pt>
                <c:pt idx="43">
                  <c:v>4.7167934999999996</c:v>
                </c:pt>
                <c:pt idx="44">
                  <c:v>5.1615339999999996</c:v>
                </c:pt>
                <c:pt idx="45">
                  <c:v>5.1808745000000007</c:v>
                </c:pt>
                <c:pt idx="46">
                  <c:v>4.7066229999999996</c:v>
                </c:pt>
                <c:pt idx="47">
                  <c:v>4.8690885000000002</c:v>
                </c:pt>
                <c:pt idx="48">
                  <c:v>4.3543659999999997</c:v>
                </c:pt>
                <c:pt idx="49">
                  <c:v>3.5024415000000007</c:v>
                </c:pt>
                <c:pt idx="50">
                  <c:v>3.3393409999999992</c:v>
                </c:pt>
                <c:pt idx="51">
                  <c:v>3.4343490000000005</c:v>
                </c:pt>
                <c:pt idx="52">
                  <c:v>3.0868074999999995</c:v>
                </c:pt>
                <c:pt idx="53">
                  <c:v>2.7913390000000002</c:v>
                </c:pt>
                <c:pt idx="54">
                  <c:v>2.8742104999999998</c:v>
                </c:pt>
                <c:pt idx="55">
                  <c:v>2.4641889999999997</c:v>
                </c:pt>
                <c:pt idx="56">
                  <c:v>2.1802650000000003</c:v>
                </c:pt>
                <c:pt idx="57">
                  <c:v>1.8767930000000002</c:v>
                </c:pt>
                <c:pt idx="58">
                  <c:v>1.8260185</c:v>
                </c:pt>
                <c:pt idx="59">
                  <c:v>1.4333399999999998</c:v>
                </c:pt>
                <c:pt idx="60">
                  <c:v>1.6064440000000002</c:v>
                </c:pt>
                <c:pt idx="61">
                  <c:v>1.6401645</c:v>
                </c:pt>
                <c:pt idx="62">
                  <c:v>1.6396860000000002</c:v>
                </c:pt>
                <c:pt idx="63">
                  <c:v>1.5719515000000004</c:v>
                </c:pt>
                <c:pt idx="64">
                  <c:v>1.9717789999999997</c:v>
                </c:pt>
                <c:pt idx="65">
                  <c:v>2.1723670000000004</c:v>
                </c:pt>
                <c:pt idx="66">
                  <c:v>2.159564</c:v>
                </c:pt>
                <c:pt idx="67">
                  <c:v>2.2326079999999999</c:v>
                </c:pt>
                <c:pt idx="68">
                  <c:v>2.4883975000000005</c:v>
                </c:pt>
                <c:pt idx="69">
                  <c:v>2.0727305</c:v>
                </c:pt>
                <c:pt idx="70">
                  <c:v>2.0553954999999999</c:v>
                </c:pt>
                <c:pt idx="71">
                  <c:v>1.815801</c:v>
                </c:pt>
                <c:pt idx="72">
                  <c:v>2.0773734999999998</c:v>
                </c:pt>
                <c:pt idx="73">
                  <c:v>1.9739930000000001</c:v>
                </c:pt>
                <c:pt idx="74">
                  <c:v>1.85</c:v>
                </c:pt>
                <c:pt idx="75">
                  <c:v>1.4</c:v>
                </c:pt>
                <c:pt idx="76">
                  <c:v>1.5</c:v>
                </c:pt>
                <c:pt idx="77">
                  <c:v>1.2</c:v>
                </c:pt>
                <c:pt idx="78">
                  <c:v>1.1599999999999999</c:v>
                </c:pt>
                <c:pt idx="79">
                  <c:v>1.2</c:v>
                </c:pt>
                <c:pt idx="80">
                  <c:v>1.4</c:v>
                </c:pt>
                <c:pt idx="81">
                  <c:v>1.1000000000000001</c:v>
                </c:pt>
                <c:pt idx="82">
                  <c:v>1.5</c:v>
                </c:pt>
                <c:pt idx="83">
                  <c:v>1.26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29-46D6-AC05-0AA5D24AD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58525456"/>
        <c:axId val="1858530864"/>
      </c:areaChart>
      <c:lineChart>
        <c:grouping val="standard"/>
        <c:varyColors val="0"/>
        <c:ser>
          <c:idx val="0"/>
          <c:order val="0"/>
          <c:tx>
            <c:strRef>
              <c:f>data!$B$2</c:f>
              <c:strCache>
                <c:ptCount val="1"/>
                <c:pt idx="0">
                  <c:v>OECD Median</c:v>
                </c:pt>
              </c:strCache>
            </c:strRef>
          </c:tx>
          <c:spPr>
            <a:ln w="22225" cap="rnd">
              <a:solidFill>
                <a:srgbClr val="D98D25"/>
              </a:solidFill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 formatCode="m/d/yyyy">
                  <c:v>46143</c:v>
                </c:pt>
              </c:numCache>
            </c:numRef>
          </c:cat>
          <c:val>
            <c:numRef>
              <c:f>data!$B$3:$B$86</c:f>
              <c:numCache>
                <c:formatCode>General</c:formatCode>
                <c:ptCount val="84"/>
                <c:pt idx="0">
                  <c:v>1.912091</c:v>
                </c:pt>
                <c:pt idx="1">
                  <c:v>1.918215</c:v>
                </c:pt>
                <c:pt idx="2">
                  <c:v>1.9527515</c:v>
                </c:pt>
                <c:pt idx="3">
                  <c:v>1.865578</c:v>
                </c:pt>
                <c:pt idx="4">
                  <c:v>1.7876764999999999</c:v>
                </c:pt>
                <c:pt idx="5">
                  <c:v>1.7495194999999999</c:v>
                </c:pt>
                <c:pt idx="6">
                  <c:v>1.7249515</c:v>
                </c:pt>
                <c:pt idx="7">
                  <c:v>1.6489990000000001</c:v>
                </c:pt>
                <c:pt idx="8">
                  <c:v>1.724542</c:v>
                </c:pt>
                <c:pt idx="9">
                  <c:v>1.5495429999999999</c:v>
                </c:pt>
                <c:pt idx="10">
                  <c:v>1.3269150000000001</c:v>
                </c:pt>
                <c:pt idx="11">
                  <c:v>1.0796303</c:v>
                </c:pt>
                <c:pt idx="12">
                  <c:v>1.1940595000000001</c:v>
                </c:pt>
                <c:pt idx="13">
                  <c:v>1.429073</c:v>
                </c:pt>
                <c:pt idx="14">
                  <c:v>1.0523560000000001</c:v>
                </c:pt>
                <c:pt idx="15">
                  <c:v>1.0508545</c:v>
                </c:pt>
                <c:pt idx="16">
                  <c:v>1.0495030000000001</c:v>
                </c:pt>
                <c:pt idx="17">
                  <c:v>1.1779204999999999</c:v>
                </c:pt>
                <c:pt idx="18">
                  <c:v>1.1615445</c:v>
                </c:pt>
                <c:pt idx="19">
                  <c:v>1.341567</c:v>
                </c:pt>
                <c:pt idx="20">
                  <c:v>1.0718909999999999</c:v>
                </c:pt>
                <c:pt idx="21">
                  <c:v>1.133041</c:v>
                </c:pt>
                <c:pt idx="22">
                  <c:v>1.4338420000000001</c:v>
                </c:pt>
                <c:pt idx="23">
                  <c:v>1.5365115</c:v>
                </c:pt>
                <c:pt idx="24">
                  <c:v>1.7260245000000001</c:v>
                </c:pt>
                <c:pt idx="25">
                  <c:v>1.6302239999999999</c:v>
                </c:pt>
                <c:pt idx="26">
                  <c:v>1.9744675</c:v>
                </c:pt>
                <c:pt idx="27">
                  <c:v>2.2232430000000001</c:v>
                </c:pt>
                <c:pt idx="28">
                  <c:v>2.332681</c:v>
                </c:pt>
                <c:pt idx="29">
                  <c:v>2.7227739999999998</c:v>
                </c:pt>
                <c:pt idx="30">
                  <c:v>2.8548534999999999</c:v>
                </c:pt>
                <c:pt idx="31">
                  <c:v>3.1151335000000002</c:v>
                </c:pt>
                <c:pt idx="32">
                  <c:v>3.8674675000000001</c:v>
                </c:pt>
                <c:pt idx="33">
                  <c:v>3.8286384999999998</c:v>
                </c:pt>
                <c:pt idx="34">
                  <c:v>4.3387209999999996</c:v>
                </c:pt>
                <c:pt idx="35">
                  <c:v>4.9209465000000003</c:v>
                </c:pt>
                <c:pt idx="36">
                  <c:v>5.227563</c:v>
                </c:pt>
                <c:pt idx="37">
                  <c:v>5.6384509999999999</c:v>
                </c:pt>
                <c:pt idx="38">
                  <c:v>5.7036305</c:v>
                </c:pt>
                <c:pt idx="39">
                  <c:v>5.6976610000000001</c:v>
                </c:pt>
                <c:pt idx="40">
                  <c:v>5.8339569999999998</c:v>
                </c:pt>
                <c:pt idx="41">
                  <c:v>5.8540964999999998</c:v>
                </c:pt>
                <c:pt idx="42">
                  <c:v>6.0125694999999997</c:v>
                </c:pt>
                <c:pt idx="43">
                  <c:v>6.0395335000000001</c:v>
                </c:pt>
                <c:pt idx="44">
                  <c:v>6.5441739999999999</c:v>
                </c:pt>
                <c:pt idx="45">
                  <c:v>6.5559254999999999</c:v>
                </c:pt>
                <c:pt idx="46">
                  <c:v>6.373094</c:v>
                </c:pt>
                <c:pt idx="47">
                  <c:v>6.4971420000000002</c:v>
                </c:pt>
                <c:pt idx="48">
                  <c:v>6.3223585</c:v>
                </c:pt>
                <c:pt idx="49">
                  <c:v>6.2405375000000003</c:v>
                </c:pt>
                <c:pt idx="50">
                  <c:v>5.9087025000000004</c:v>
                </c:pt>
                <c:pt idx="51">
                  <c:v>5.3916715000000002</c:v>
                </c:pt>
                <c:pt idx="52">
                  <c:v>4.9830775000000003</c:v>
                </c:pt>
                <c:pt idx="53">
                  <c:v>4.8035030000000001</c:v>
                </c:pt>
                <c:pt idx="54">
                  <c:v>4.6318995000000003</c:v>
                </c:pt>
                <c:pt idx="55">
                  <c:v>4.1328125</c:v>
                </c:pt>
                <c:pt idx="56">
                  <c:v>4.1234249999999992</c:v>
                </c:pt>
                <c:pt idx="57">
                  <c:v>3.9629859999999999</c:v>
                </c:pt>
                <c:pt idx="58">
                  <c:v>3.4480649999999997</c:v>
                </c:pt>
                <c:pt idx="59">
                  <c:v>3.2020729999999999</c:v>
                </c:pt>
                <c:pt idx="60">
                  <c:v>3.0755699999999999</c:v>
                </c:pt>
                <c:pt idx="61">
                  <c:v>3.2302939999999998</c:v>
                </c:pt>
                <c:pt idx="62">
                  <c:v>3.1557550000000001</c:v>
                </c:pt>
                <c:pt idx="63">
                  <c:v>2.9790365000000003</c:v>
                </c:pt>
                <c:pt idx="64">
                  <c:v>3.1134725000000003</c:v>
                </c:pt>
                <c:pt idx="65">
                  <c:v>3.0848705000000001</c:v>
                </c:pt>
                <c:pt idx="66">
                  <c:v>3.0878510000000001</c:v>
                </c:pt>
                <c:pt idx="67">
                  <c:v>3.2528554999999999</c:v>
                </c:pt>
                <c:pt idx="68">
                  <c:v>3.2603040000000001</c:v>
                </c:pt>
                <c:pt idx="69">
                  <c:v>2.7791975</c:v>
                </c:pt>
                <c:pt idx="70">
                  <c:v>2.9221374999999998</c:v>
                </c:pt>
                <c:pt idx="71">
                  <c:v>2.7917639999999997</c:v>
                </c:pt>
                <c:pt idx="72">
                  <c:v>2.9707924999999999</c:v>
                </c:pt>
                <c:pt idx="73">
                  <c:v>2.809434</c:v>
                </c:pt>
                <c:pt idx="74">
                  <c:v>2.7352610000000004</c:v>
                </c:pt>
                <c:pt idx="75">
                  <c:v>2.8218135000000002</c:v>
                </c:pt>
                <c:pt idx="76">
                  <c:v>2.7516949999999998</c:v>
                </c:pt>
                <c:pt idx="77">
                  <c:v>2.7722095000000002</c:v>
                </c:pt>
                <c:pt idx="78">
                  <c:v>2.72</c:v>
                </c:pt>
                <c:pt idx="79">
                  <c:v>2.42</c:v>
                </c:pt>
                <c:pt idx="80">
                  <c:v>2.38</c:v>
                </c:pt>
                <c:pt idx="81">
                  <c:v>2.52</c:v>
                </c:pt>
                <c:pt idx="82">
                  <c:v>2.54</c:v>
                </c:pt>
                <c:pt idx="83">
                  <c:v>2.89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9-E829-46D6-AC05-0AA5D24AD91F}"/>
            </c:ext>
          </c:extLst>
        </c:ser>
        <c:ser>
          <c:idx val="1"/>
          <c:order val="1"/>
          <c:tx>
            <c:strRef>
              <c:f>data!$C$2</c:f>
              <c:strCache>
                <c:ptCount val="1"/>
                <c:pt idx="0">
                  <c:v>ISRAEL</c:v>
                </c:pt>
              </c:strCache>
            </c:strRef>
          </c:tx>
          <c:spPr>
            <a:ln w="22225" cap="rnd">
              <a:solidFill>
                <a:srgbClr val="66D1E3"/>
              </a:solidFill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 formatCode="m/d/yyyy">
                  <c:v>46143</c:v>
                </c:pt>
              </c:numCache>
            </c:numRef>
          </c:cat>
          <c:val>
            <c:numRef>
              <c:f>data!$C$3:$C$86</c:f>
              <c:numCache>
                <c:formatCode>0.0</c:formatCode>
                <c:ptCount val="84"/>
                <c:pt idx="0">
                  <c:v>0.98683946648856491</c:v>
                </c:pt>
                <c:pt idx="1">
                  <c:v>0.7657830909229002</c:v>
                </c:pt>
                <c:pt idx="2">
                  <c:v>0.77358135874563416</c:v>
                </c:pt>
                <c:pt idx="3">
                  <c:v>0.7742245013057536</c:v>
                </c:pt>
                <c:pt idx="4">
                  <c:v>0.48500053881912475</c:v>
                </c:pt>
                <c:pt idx="5">
                  <c:v>0.34344092284923633</c:v>
                </c:pt>
                <c:pt idx="6">
                  <c:v>0.53118347846041747</c:v>
                </c:pt>
                <c:pt idx="7">
                  <c:v>0.37888874084885948</c:v>
                </c:pt>
                <c:pt idx="8">
                  <c:v>0.35050866699686267</c:v>
                </c:pt>
                <c:pt idx="9">
                  <c:v>0.26172062065539237</c:v>
                </c:pt>
                <c:pt idx="10">
                  <c:v>-0.11689690149750964</c:v>
                </c:pt>
                <c:pt idx="11">
                  <c:v>-0.62151359486142255</c:v>
                </c:pt>
                <c:pt idx="12">
                  <c:v>-0.57236831973714875</c:v>
                </c:pt>
                <c:pt idx="13">
                  <c:v>-0.39903196463303425</c:v>
                </c:pt>
                <c:pt idx="14">
                  <c:v>-0.52849075706346005</c:v>
                </c:pt>
                <c:pt idx="15">
                  <c:v>-0.41335260128279039</c:v>
                </c:pt>
                <c:pt idx="16">
                  <c:v>-0.37497381354728576</c:v>
                </c:pt>
                <c:pt idx="17">
                  <c:v>-6.668991150249326E-2</c:v>
                </c:pt>
                <c:pt idx="18">
                  <c:v>-0.37845667503474401</c:v>
                </c:pt>
                <c:pt idx="19">
                  <c:v>5.6380240368159029E-2</c:v>
                </c:pt>
                <c:pt idx="20">
                  <c:v>0.30039863696269542</c:v>
                </c:pt>
                <c:pt idx="21">
                  <c:v>0.27965874495614607</c:v>
                </c:pt>
                <c:pt idx="22">
                  <c:v>0.56884046106333574</c:v>
                </c:pt>
                <c:pt idx="23">
                  <c:v>1.0776030955075067</c:v>
                </c:pt>
                <c:pt idx="24">
                  <c:v>1.1361477087063365</c:v>
                </c:pt>
                <c:pt idx="25">
                  <c:v>1.668068744666007</c:v>
                </c:pt>
                <c:pt idx="26">
                  <c:v>1.9808355154836699</c:v>
                </c:pt>
                <c:pt idx="27">
                  <c:v>2.0426815063978143</c:v>
                </c:pt>
                <c:pt idx="28">
                  <c:v>1.852070020995944</c:v>
                </c:pt>
                <c:pt idx="29">
                  <c:v>1.9544919082811862</c:v>
                </c:pt>
                <c:pt idx="30">
                  <c:v>2.5247531529163814</c:v>
                </c:pt>
                <c:pt idx="31">
                  <c:v>2.3882892197451433</c:v>
                </c:pt>
                <c:pt idx="32">
                  <c:v>2.5985556161681078</c:v>
                </c:pt>
                <c:pt idx="33">
                  <c:v>2.7040951937538527</c:v>
                </c:pt>
                <c:pt idx="34">
                  <c:v>3.1436193888000785</c:v>
                </c:pt>
                <c:pt idx="35">
                  <c:v>3.2701103325661895</c:v>
                </c:pt>
                <c:pt idx="36">
                  <c:v>3.8830485412471694</c:v>
                </c:pt>
                <c:pt idx="37">
                  <c:v>4.5453914410498841</c:v>
                </c:pt>
                <c:pt idx="38">
                  <c:v>4.5038959439249071</c:v>
                </c:pt>
                <c:pt idx="39">
                  <c:v>4.6384411907057999</c:v>
                </c:pt>
                <c:pt idx="40">
                  <c:v>5.0391096250398615</c:v>
                </c:pt>
                <c:pt idx="41">
                  <c:v>5.2580162589334956</c:v>
                </c:pt>
                <c:pt idx="42">
                  <c:v>5.0191339913582933</c:v>
                </c:pt>
                <c:pt idx="43">
                  <c:v>5.2238019842656858</c:v>
                </c:pt>
                <c:pt idx="44">
                  <c:v>5.1691847303982685</c:v>
                </c:pt>
                <c:pt idx="45">
                  <c:v>5.0906735743861731</c:v>
                </c:pt>
                <c:pt idx="46">
                  <c:v>5.3187572259064453</c:v>
                </c:pt>
                <c:pt idx="47">
                  <c:v>5.0506672053332036</c:v>
                </c:pt>
                <c:pt idx="48">
                  <c:v>4.4933794390002113</c:v>
                </c:pt>
                <c:pt idx="49">
                  <c:v>3.5126361900990721</c:v>
                </c:pt>
                <c:pt idx="50">
                  <c:v>3.8833421543845725</c:v>
                </c:pt>
                <c:pt idx="51">
                  <c:v>3.5037727666877405</c:v>
                </c:pt>
                <c:pt idx="52">
                  <c:v>3.4009023383709813</c:v>
                </c:pt>
                <c:pt idx="53">
                  <c:v>2.6787417969976746</c:v>
                </c:pt>
                <c:pt idx="54">
                  <c:v>2.3887453210367449</c:v>
                </c:pt>
                <c:pt idx="55">
                  <c:v>2.1426508852570914</c:v>
                </c:pt>
                <c:pt idx="56">
                  <c:v>1.9347496512038376</c:v>
                </c:pt>
                <c:pt idx="57">
                  <c:v>2.129975611100221</c:v>
                </c:pt>
                <c:pt idx="58">
                  <c:v>2.3149869037273785</c:v>
                </c:pt>
                <c:pt idx="59">
                  <c:v>1.8958275680023506</c:v>
                </c:pt>
                <c:pt idx="60">
                  <c:v>2.2702016907798273</c:v>
                </c:pt>
                <c:pt idx="61">
                  <c:v>2.586234247430963</c:v>
                </c:pt>
                <c:pt idx="62">
                  <c:v>2.9075119177774056</c:v>
                </c:pt>
                <c:pt idx="63">
                  <c:v>2.7157833418167465</c:v>
                </c:pt>
                <c:pt idx="64">
                  <c:v>3.0962490518363861</c:v>
                </c:pt>
                <c:pt idx="65">
                  <c:v>3.1233447713483686</c:v>
                </c:pt>
                <c:pt idx="66">
                  <c:v>3.0982103633282909</c:v>
                </c:pt>
                <c:pt idx="67">
                  <c:v>3.6244644852105656</c:v>
                </c:pt>
                <c:pt idx="68">
                  <c:v>3.4463004058307378</c:v>
                </c:pt>
                <c:pt idx="69">
                  <c:v>3.2837775167863459</c:v>
                </c:pt>
                <c:pt idx="70">
                  <c:v>3.5559843088555754</c:v>
                </c:pt>
                <c:pt idx="71">
                  <c:v>3.375165871123853</c:v>
                </c:pt>
                <c:pt idx="72">
                  <c:v>3.2464920361720662</c:v>
                </c:pt>
                <c:pt idx="73">
                  <c:v>3.4</c:v>
                </c:pt>
                <c:pt idx="74">
                  <c:v>3.3</c:v>
                </c:pt>
                <c:pt idx="75">
                  <c:v>3</c:v>
                </c:pt>
                <c:pt idx="76">
                  <c:v>2.4</c:v>
                </c:pt>
                <c:pt idx="77">
                  <c:v>2.2999999999999998</c:v>
                </c:pt>
                <c:pt idx="78">
                  <c:v>2.5694756092531579</c:v>
                </c:pt>
                <c:pt idx="79">
                  <c:v>1.8668462963267629</c:v>
                </c:pt>
                <c:pt idx="80">
                  <c:v>2.1494220244218987</c:v>
                </c:pt>
                <c:pt idx="81">
                  <c:v>1.8314151898484621</c:v>
                </c:pt>
                <c:pt idx="82">
                  <c:v>1.4</c:v>
                </c:pt>
                <c:pt idx="83">
                  <c:v>1.49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B-E829-46D6-AC05-0AA5D24AD91F}"/>
            </c:ext>
          </c:extLst>
        </c:ser>
        <c:ser>
          <c:idx val="2"/>
          <c:order val="2"/>
          <c:tx>
            <c:strRef>
              <c:f>data!$D$2</c:f>
              <c:strCache>
                <c:ptCount val="1"/>
                <c:pt idx="0">
                  <c:v>USA</c:v>
                </c:pt>
              </c:strCache>
            </c:strRef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 formatCode="m/d/yyyy">
                  <c:v>46143</c:v>
                </c:pt>
              </c:numCache>
            </c:numRef>
          </c:cat>
          <c:val>
            <c:numRef>
              <c:f>data!$D$3:$D$86</c:f>
              <c:numCache>
                <c:formatCode>General</c:formatCode>
                <c:ptCount val="84"/>
                <c:pt idx="0">
                  <c:v>2.193981</c:v>
                </c:pt>
                <c:pt idx="1">
                  <c:v>2.2770490000000003</c:v>
                </c:pt>
                <c:pt idx="2">
                  <c:v>2.4437700000000002</c:v>
                </c:pt>
                <c:pt idx="3">
                  <c:v>2.4197649999999999</c:v>
                </c:pt>
                <c:pt idx="4">
                  <c:v>2.3860189999999997</c:v>
                </c:pt>
                <c:pt idx="5">
                  <c:v>2.3797450000000002</c:v>
                </c:pt>
                <c:pt idx="6">
                  <c:v>2.3186150000000003</c:v>
                </c:pt>
                <c:pt idx="7">
                  <c:v>2.3265880000000001</c:v>
                </c:pt>
                <c:pt idx="8">
                  <c:v>2.4111860000000003</c:v>
                </c:pt>
                <c:pt idx="9">
                  <c:v>2.1673709999999997</c:v>
                </c:pt>
                <c:pt idx="10">
                  <c:v>1.568659</c:v>
                </c:pt>
                <c:pt idx="11">
                  <c:v>1.3902159999999999</c:v>
                </c:pt>
                <c:pt idx="12">
                  <c:v>1.344249</c:v>
                </c:pt>
                <c:pt idx="13">
                  <c:v>1.7033430000000001</c:v>
                </c:pt>
                <c:pt idx="14">
                  <c:v>1.860989</c:v>
                </c:pt>
                <c:pt idx="15">
                  <c:v>1.8654400000000002</c:v>
                </c:pt>
                <c:pt idx="16">
                  <c:v>1.7697000000000001</c:v>
                </c:pt>
                <c:pt idx="17">
                  <c:v>1.7930560000000002</c:v>
                </c:pt>
                <c:pt idx="18">
                  <c:v>1.7813709999999998</c:v>
                </c:pt>
                <c:pt idx="19">
                  <c:v>1.590965</c:v>
                </c:pt>
                <c:pt idx="20">
                  <c:v>1.4459709999999999</c:v>
                </c:pt>
                <c:pt idx="21">
                  <c:v>1.7549700000000001</c:v>
                </c:pt>
                <c:pt idx="22">
                  <c:v>2.9339810000000002</c:v>
                </c:pt>
                <c:pt idx="23">
                  <c:v>3.6986809999999997</c:v>
                </c:pt>
                <c:pt idx="24">
                  <c:v>4.3440430000000001</c:v>
                </c:pt>
                <c:pt idx="25">
                  <c:v>4.1883489999999997</c:v>
                </c:pt>
                <c:pt idx="26">
                  <c:v>3.9745949999999999</c:v>
                </c:pt>
                <c:pt idx="27">
                  <c:v>4.0157639999999999</c:v>
                </c:pt>
                <c:pt idx="28">
                  <c:v>4.5589250000000003</c:v>
                </c:pt>
                <c:pt idx="29">
                  <c:v>4.9378529999999996</c:v>
                </c:pt>
                <c:pt idx="30">
                  <c:v>5.4452389999999999</c:v>
                </c:pt>
                <c:pt idx="31">
                  <c:v>6.0257370000000003</c:v>
                </c:pt>
                <c:pt idx="32">
                  <c:v>6.4456739999999995</c:v>
                </c:pt>
                <c:pt idx="33">
                  <c:v>6.5257839999999998</c:v>
                </c:pt>
                <c:pt idx="34">
                  <c:v>6.2897540000000003</c:v>
                </c:pt>
                <c:pt idx="35">
                  <c:v>6.2095560000000001</c:v>
                </c:pt>
                <c:pt idx="36">
                  <c:v>6.1597040000000005</c:v>
                </c:pt>
                <c:pt idx="37">
                  <c:v>6.1604970000000003</c:v>
                </c:pt>
                <c:pt idx="38">
                  <c:v>6.540082</c:v>
                </c:pt>
                <c:pt idx="39">
                  <c:v>6.8407450000000001</c:v>
                </c:pt>
                <c:pt idx="40">
                  <c:v>6.5294179999999997</c:v>
                </c:pt>
                <c:pt idx="41">
                  <c:v>6.2202019999999996</c:v>
                </c:pt>
                <c:pt idx="42">
                  <c:v>5.9659300000000002</c:v>
                </c:pt>
                <c:pt idx="43">
                  <c:v>5.6464739999999995</c:v>
                </c:pt>
                <c:pt idx="44">
                  <c:v>5.5535249999999996</c:v>
                </c:pt>
                <c:pt idx="45">
                  <c:v>5.5388869999999999</c:v>
                </c:pt>
                <c:pt idx="46">
                  <c:v>5.478383</c:v>
                </c:pt>
                <c:pt idx="47">
                  <c:v>5.2404330000000003</c:v>
                </c:pt>
                <c:pt idx="48">
                  <c:v>4.7334129999999996</c:v>
                </c:pt>
                <c:pt idx="49">
                  <c:v>4.5362900000000002</c:v>
                </c:pt>
                <c:pt idx="50">
                  <c:v>4.3021410000000007</c:v>
                </c:pt>
                <c:pt idx="51">
                  <c:v>4.0707050000000002</c:v>
                </c:pt>
                <c:pt idx="52">
                  <c:v>4.010205</c:v>
                </c:pt>
                <c:pt idx="53">
                  <c:v>4.0442300000000007</c:v>
                </c:pt>
                <c:pt idx="54">
                  <c:v>3.9835739999999999</c:v>
                </c:pt>
                <c:pt idx="55">
                  <c:v>4.0108379999999997</c:v>
                </c:pt>
                <c:pt idx="56">
                  <c:v>3.8611849999999999</c:v>
                </c:pt>
                <c:pt idx="57">
                  <c:v>3.9033889999999998</c:v>
                </c:pt>
                <c:pt idx="58">
                  <c:v>3.6938749999999998</c:v>
                </c:pt>
                <c:pt idx="59">
                  <c:v>3.5009879999999995</c:v>
                </c:pt>
                <c:pt idx="60">
                  <c:v>3.3791980000000001</c:v>
                </c:pt>
                <c:pt idx="61">
                  <c:v>3.2865379999999997</c:v>
                </c:pt>
                <c:pt idx="62">
                  <c:v>3.2793930000000002</c:v>
                </c:pt>
                <c:pt idx="63">
                  <c:v>3.4970140000000001</c:v>
                </c:pt>
                <c:pt idx="64">
                  <c:v>3.5007839999999995</c:v>
                </c:pt>
                <c:pt idx="65">
                  <c:v>3.4721129999999998</c:v>
                </c:pt>
                <c:pt idx="66">
                  <c:v>3.3964099999999999</c:v>
                </c:pt>
                <c:pt idx="67">
                  <c:v>3.4779129999999996</c:v>
                </c:pt>
                <c:pt idx="68">
                  <c:v>3.4288449999999999</c:v>
                </c:pt>
                <c:pt idx="69">
                  <c:v>3.1936589999999998</c:v>
                </c:pt>
                <c:pt idx="70">
                  <c:v>3.180707</c:v>
                </c:pt>
                <c:pt idx="71">
                  <c:v>3.2115770000000001</c:v>
                </c:pt>
                <c:pt idx="72">
                  <c:v>3.3172050000000004</c:v>
                </c:pt>
                <c:pt idx="73">
                  <c:v>3.426558</c:v>
                </c:pt>
                <c:pt idx="74">
                  <c:v>3.1</c:v>
                </c:pt>
                <c:pt idx="75">
                  <c:v>3</c:v>
                </c:pt>
                <c:pt idx="76">
                  <c:v>2.8</c:v>
                </c:pt>
                <c:pt idx="77">
                  <c:v>2.7</c:v>
                </c:pt>
                <c:pt idx="78">
                  <c:v>2.6</c:v>
                </c:pt>
                <c:pt idx="79">
                  <c:v>2.5</c:v>
                </c:pt>
                <c:pt idx="80">
                  <c:v>2.5</c:v>
                </c:pt>
                <c:pt idx="81">
                  <c:v>2.6</c:v>
                </c:pt>
                <c:pt idx="82">
                  <c:v>2.75</c:v>
                </c:pt>
                <c:pt idx="83">
                  <c:v>2.85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D-E829-46D6-AC05-0AA5D24AD91F}"/>
            </c:ext>
          </c:extLst>
        </c:ser>
        <c:ser>
          <c:idx val="5"/>
          <c:order val="5"/>
          <c:tx>
            <c:strRef>
              <c:f>data!$G$2</c:f>
              <c:strCache>
                <c:ptCount val="1"/>
                <c:pt idx="0">
                  <c:v>10%</c:v>
                </c:pt>
              </c:strCache>
            </c:strRef>
          </c:tx>
          <c:spPr>
            <a:ln w="19050" cap="rnd">
              <a:solidFill>
                <a:srgbClr val="008DA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 formatCode="m/d/yyyy">
                  <c:v>46143</c:v>
                </c:pt>
              </c:numCache>
            </c:numRef>
          </c:cat>
          <c:val>
            <c:numRef>
              <c:f>data!$G$3:$G$86</c:f>
              <c:numCache>
                <c:formatCode>General</c:formatCode>
                <c:ptCount val="84"/>
                <c:pt idx="0">
                  <c:v>0.61355570000000004</c:v>
                </c:pt>
                <c:pt idx="1">
                  <c:v>0.44155460000000002</c:v>
                </c:pt>
                <c:pt idx="2">
                  <c:v>0.44399870000000002</c:v>
                </c:pt>
                <c:pt idx="3">
                  <c:v>0.47646929999999998</c:v>
                </c:pt>
                <c:pt idx="4">
                  <c:v>0.50100199999999995</c:v>
                </c:pt>
                <c:pt idx="5">
                  <c:v>0.60705339999999997</c:v>
                </c:pt>
                <c:pt idx="6">
                  <c:v>0.53475930000000005</c:v>
                </c:pt>
                <c:pt idx="7">
                  <c:v>0.53742429999999997</c:v>
                </c:pt>
                <c:pt idx="8">
                  <c:v>0.33936650000000002</c:v>
                </c:pt>
                <c:pt idx="9">
                  <c:v>0.45045049999999998</c:v>
                </c:pt>
                <c:pt idx="10">
                  <c:v>-6.0157450000000001E-2</c:v>
                </c:pt>
                <c:pt idx="11">
                  <c:v>-0.31529160000000001</c:v>
                </c:pt>
                <c:pt idx="12">
                  <c:v>-0.41797279999999998</c:v>
                </c:pt>
                <c:pt idx="13">
                  <c:v>-0.2244669</c:v>
                </c:pt>
                <c:pt idx="14">
                  <c:v>-0.4479283</c:v>
                </c:pt>
                <c:pt idx="15">
                  <c:v>-0.44893379999999999</c:v>
                </c:pt>
                <c:pt idx="16">
                  <c:v>-0.51293719999999998</c:v>
                </c:pt>
                <c:pt idx="17">
                  <c:v>-0.2493417</c:v>
                </c:pt>
                <c:pt idx="18">
                  <c:v>-0.33670040000000001</c:v>
                </c:pt>
                <c:pt idx="19">
                  <c:v>0</c:v>
                </c:pt>
                <c:pt idx="20">
                  <c:v>-0.20682519999999999</c:v>
                </c:pt>
                <c:pt idx="21">
                  <c:v>-8.0782890000000006E-3</c:v>
                </c:pt>
                <c:pt idx="22">
                  <c:v>8.5951680000000003E-2</c:v>
                </c:pt>
                <c:pt idx="23">
                  <c:v>0.34525509999999998</c:v>
                </c:pt>
                <c:pt idx="24">
                  <c:v>7.4694499999999997E-2</c:v>
                </c:pt>
                <c:pt idx="25">
                  <c:v>0.29126210000000002</c:v>
                </c:pt>
                <c:pt idx="26">
                  <c:v>0.52053850000000002</c:v>
                </c:pt>
                <c:pt idx="27">
                  <c:v>0.77619530000000003</c:v>
                </c:pt>
                <c:pt idx="28">
                  <c:v>1.018985</c:v>
                </c:pt>
                <c:pt idx="29">
                  <c:v>1.187284</c:v>
                </c:pt>
                <c:pt idx="30">
                  <c:v>1.265317</c:v>
                </c:pt>
                <c:pt idx="31">
                  <c:v>1.2948660000000001</c:v>
                </c:pt>
                <c:pt idx="32">
                  <c:v>1.5915159999999999</c:v>
                </c:pt>
                <c:pt idx="33">
                  <c:v>1.7433080000000001</c:v>
                </c:pt>
                <c:pt idx="34">
                  <c:v>1.9658640000000001</c:v>
                </c:pt>
                <c:pt idx="35">
                  <c:v>2.5424799999999999</c:v>
                </c:pt>
                <c:pt idx="36">
                  <c:v>2.9963790000000001</c:v>
                </c:pt>
                <c:pt idx="37">
                  <c:v>3.335181</c:v>
                </c:pt>
                <c:pt idx="38">
                  <c:v>3.521614</c:v>
                </c:pt>
                <c:pt idx="39">
                  <c:v>3.8833880000000001</c:v>
                </c:pt>
                <c:pt idx="40">
                  <c:v>4.063447</c:v>
                </c:pt>
                <c:pt idx="41">
                  <c:v>4.0856110000000001</c:v>
                </c:pt>
                <c:pt idx="42">
                  <c:v>3.701003</c:v>
                </c:pt>
                <c:pt idx="43">
                  <c:v>3.676809</c:v>
                </c:pt>
                <c:pt idx="44">
                  <c:v>3.6342319999999999</c:v>
                </c:pt>
                <c:pt idx="45">
                  <c:v>3.4309319999999999</c:v>
                </c:pt>
                <c:pt idx="46">
                  <c:v>3.8516400000000002</c:v>
                </c:pt>
                <c:pt idx="47">
                  <c:v>3.646995</c:v>
                </c:pt>
                <c:pt idx="48">
                  <c:v>3.34951</c:v>
                </c:pt>
                <c:pt idx="49">
                  <c:v>3.2126610000000002</c:v>
                </c:pt>
                <c:pt idx="50">
                  <c:v>3.1368100000000001</c:v>
                </c:pt>
                <c:pt idx="51">
                  <c:v>3.1210110000000002</c:v>
                </c:pt>
                <c:pt idx="52">
                  <c:v>3.1102729999999998</c:v>
                </c:pt>
                <c:pt idx="53">
                  <c:v>2.7652540000000001</c:v>
                </c:pt>
                <c:pt idx="54">
                  <c:v>2.530945</c:v>
                </c:pt>
                <c:pt idx="55">
                  <c:v>2.4256859999999998</c:v>
                </c:pt>
                <c:pt idx="56">
                  <c:v>2.0140940000000001</c:v>
                </c:pt>
                <c:pt idx="57">
                  <c:v>2.2682449999999998</c:v>
                </c:pt>
                <c:pt idx="58">
                  <c:v>2.0000165000000001</c:v>
                </c:pt>
                <c:pt idx="59">
                  <c:v>1.8667514999999999</c:v>
                </c:pt>
                <c:pt idx="60">
                  <c:v>1.944834</c:v>
                </c:pt>
                <c:pt idx="61">
                  <c:v>1.8068955</c:v>
                </c:pt>
                <c:pt idx="62">
                  <c:v>1.867747</c:v>
                </c:pt>
                <c:pt idx="63">
                  <c:v>1.736829</c:v>
                </c:pt>
                <c:pt idx="64">
                  <c:v>1.714537</c:v>
                </c:pt>
                <c:pt idx="65">
                  <c:v>1.6956979999999999</c:v>
                </c:pt>
                <c:pt idx="66">
                  <c:v>1.2705959999999998</c:v>
                </c:pt>
                <c:pt idx="67">
                  <c:v>1.2312099999999999</c:v>
                </c:pt>
                <c:pt idx="68">
                  <c:v>1.216812</c:v>
                </c:pt>
                <c:pt idx="69">
                  <c:v>1.03933225</c:v>
                </c:pt>
                <c:pt idx="70">
                  <c:v>1.1372912500000001</c:v>
                </c:pt>
                <c:pt idx="71">
                  <c:v>0.97308765000000008</c:v>
                </c:pt>
                <c:pt idx="72">
                  <c:v>1.1376072499999998</c:v>
                </c:pt>
                <c:pt idx="73">
                  <c:v>1.20901185</c:v>
                </c:pt>
                <c:pt idx="74">
                  <c:v>1.03606705</c:v>
                </c:pt>
                <c:pt idx="75">
                  <c:v>1.1551361</c:v>
                </c:pt>
                <c:pt idx="76">
                  <c:v>0.93187292000000044</c:v>
                </c:pt>
                <c:pt idx="77">
                  <c:v>0.8750844499999999</c:v>
                </c:pt>
                <c:pt idx="78">
                  <c:v>0.8</c:v>
                </c:pt>
                <c:pt idx="79">
                  <c:v>1.4</c:v>
                </c:pt>
                <c:pt idx="80">
                  <c:v>1.1000000000000001</c:v>
                </c:pt>
                <c:pt idx="81">
                  <c:v>1.5</c:v>
                </c:pt>
                <c:pt idx="82">
                  <c:v>1.1399999999999999</c:v>
                </c:pt>
                <c:pt idx="83">
                  <c:v>1.07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E-E829-46D6-AC05-0AA5D24AD91F}"/>
            </c:ext>
          </c:extLst>
        </c:ser>
        <c:ser>
          <c:idx val="6"/>
          <c:order val="6"/>
          <c:tx>
            <c:strRef>
              <c:f>data!$H$2</c:f>
              <c:strCache>
                <c:ptCount val="1"/>
                <c:pt idx="0">
                  <c:v>90%</c:v>
                </c:pt>
              </c:strCache>
            </c:strRef>
          </c:tx>
          <c:spPr>
            <a:ln w="22225" cap="rnd">
              <a:solidFill>
                <a:srgbClr val="008DA3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 formatCode="m/d/yyyy">
                  <c:v>46143</c:v>
                </c:pt>
              </c:numCache>
            </c:numRef>
          </c:cat>
          <c:val>
            <c:numRef>
              <c:f>data!$H$3:$H$86</c:f>
              <c:numCache>
                <c:formatCode>General</c:formatCode>
                <c:ptCount val="84"/>
                <c:pt idx="0">
                  <c:v>3.1482990000000002</c:v>
                </c:pt>
                <c:pt idx="1">
                  <c:v>3.1484130000000001</c:v>
                </c:pt>
                <c:pt idx="2">
                  <c:v>3.1692900000000002</c:v>
                </c:pt>
                <c:pt idx="3">
                  <c:v>3.2392859999999999</c:v>
                </c:pt>
                <c:pt idx="4">
                  <c:v>3.253749</c:v>
                </c:pt>
                <c:pt idx="5">
                  <c:v>3.3030930000000001</c:v>
                </c:pt>
                <c:pt idx="6">
                  <c:v>3.3779029999999999</c:v>
                </c:pt>
                <c:pt idx="7">
                  <c:v>3.375769</c:v>
                </c:pt>
                <c:pt idx="8">
                  <c:v>3.4913889999999999</c:v>
                </c:pt>
                <c:pt idx="9">
                  <c:v>3.4164560000000002</c:v>
                </c:pt>
                <c:pt idx="10">
                  <c:v>3.096028</c:v>
                </c:pt>
                <c:pt idx="11">
                  <c:v>3.0928369999999998</c:v>
                </c:pt>
                <c:pt idx="12">
                  <c:v>3.348706</c:v>
                </c:pt>
                <c:pt idx="13">
                  <c:v>3.8325239999999998</c:v>
                </c:pt>
                <c:pt idx="14">
                  <c:v>3.77488</c:v>
                </c:pt>
                <c:pt idx="15">
                  <c:v>3.435848</c:v>
                </c:pt>
                <c:pt idx="16">
                  <c:v>3.387273</c:v>
                </c:pt>
                <c:pt idx="17">
                  <c:v>3.4177740000000001</c:v>
                </c:pt>
                <c:pt idx="18">
                  <c:v>3.4548739999999998</c:v>
                </c:pt>
                <c:pt idx="19">
                  <c:v>3.7837839999999998</c:v>
                </c:pt>
                <c:pt idx="20">
                  <c:v>3.5906639999999999</c:v>
                </c:pt>
                <c:pt idx="21">
                  <c:v>3.5906639999999999</c:v>
                </c:pt>
                <c:pt idx="22">
                  <c:v>3.9570759999999998</c:v>
                </c:pt>
                <c:pt idx="23">
                  <c:v>4</c:v>
                </c:pt>
                <c:pt idx="24">
                  <c:v>4.2519689999999999</c:v>
                </c:pt>
                <c:pt idx="25">
                  <c:v>4.1883489999999997</c:v>
                </c:pt>
                <c:pt idx="26">
                  <c:v>4.4312170000000002</c:v>
                </c:pt>
                <c:pt idx="27">
                  <c:v>4.9800800000000001</c:v>
                </c:pt>
                <c:pt idx="28">
                  <c:v>5.4268689999999999</c:v>
                </c:pt>
                <c:pt idx="29">
                  <c:v>5.9602649999999997</c:v>
                </c:pt>
                <c:pt idx="30">
                  <c:v>6.4189829999999999</c:v>
                </c:pt>
                <c:pt idx="31">
                  <c:v>7.1240350000000001</c:v>
                </c:pt>
                <c:pt idx="32">
                  <c:v>7.321796</c:v>
                </c:pt>
                <c:pt idx="33">
                  <c:v>8.3229620000000004</c:v>
                </c:pt>
                <c:pt idx="34">
                  <c:v>9.4319950000000006</c:v>
                </c:pt>
                <c:pt idx="35">
                  <c:v>9.6519399999999997</c:v>
                </c:pt>
                <c:pt idx="36">
                  <c:v>9.9264360000000007</c:v>
                </c:pt>
                <c:pt idx="37">
                  <c:v>10.692830000000001</c:v>
                </c:pt>
                <c:pt idx="38">
                  <c:v>11.217790000000001</c:v>
                </c:pt>
                <c:pt idx="39">
                  <c:v>11.820930000000001</c:v>
                </c:pt>
                <c:pt idx="40">
                  <c:v>12.193899999999999</c:v>
                </c:pt>
                <c:pt idx="41">
                  <c:v>12.413169999999999</c:v>
                </c:pt>
                <c:pt idx="42">
                  <c:v>12.10398</c:v>
                </c:pt>
                <c:pt idx="43">
                  <c:v>12.190289999999999</c:v>
                </c:pt>
                <c:pt idx="44">
                  <c:v>12.12872</c:v>
                </c:pt>
                <c:pt idx="45">
                  <c:v>12.27304</c:v>
                </c:pt>
                <c:pt idx="46">
                  <c:v>12.00093</c:v>
                </c:pt>
                <c:pt idx="47">
                  <c:v>11.166600000000001</c:v>
                </c:pt>
                <c:pt idx="48">
                  <c:v>11.074680000000001</c:v>
                </c:pt>
                <c:pt idx="49">
                  <c:v>10.6</c:v>
                </c:pt>
                <c:pt idx="50">
                  <c:v>10.09342</c:v>
                </c:pt>
                <c:pt idx="51">
                  <c:v>9.7976939999999999</c:v>
                </c:pt>
                <c:pt idx="52">
                  <c:v>9.1199820000000003</c:v>
                </c:pt>
                <c:pt idx="53">
                  <c:v>8.1119479999999999</c:v>
                </c:pt>
                <c:pt idx="54">
                  <c:v>8.0252990000000004</c:v>
                </c:pt>
                <c:pt idx="55">
                  <c:v>7.8925999999999998</c:v>
                </c:pt>
                <c:pt idx="56">
                  <c:v>6.5254430000000001</c:v>
                </c:pt>
                <c:pt idx="57">
                  <c:v>6.1273584999999997</c:v>
                </c:pt>
                <c:pt idx="58">
                  <c:v>5.6772070000000001</c:v>
                </c:pt>
                <c:pt idx="59">
                  <c:v>5.4151679999999995</c:v>
                </c:pt>
                <c:pt idx="60">
                  <c:v>5.2587595</c:v>
                </c:pt>
                <c:pt idx="61">
                  <c:v>5.3609059999999999</c:v>
                </c:pt>
                <c:pt idx="62">
                  <c:v>5.3460164999999993</c:v>
                </c:pt>
                <c:pt idx="63">
                  <c:v>5.1297250000000005</c:v>
                </c:pt>
                <c:pt idx="64">
                  <c:v>5.0278325000000006</c:v>
                </c:pt>
                <c:pt idx="65">
                  <c:v>4.8372589999999995</c:v>
                </c:pt>
                <c:pt idx="66">
                  <c:v>4.7818950000000005</c:v>
                </c:pt>
                <c:pt idx="67">
                  <c:v>5.0762494999999994</c:v>
                </c:pt>
                <c:pt idx="68">
                  <c:v>5.0413709999999998</c:v>
                </c:pt>
                <c:pt idx="69">
                  <c:v>5.0618805</c:v>
                </c:pt>
                <c:pt idx="70">
                  <c:v>5.1041995</c:v>
                </c:pt>
                <c:pt idx="71">
                  <c:v>5.2448189999999997</c:v>
                </c:pt>
                <c:pt idx="72">
                  <c:v>5.0532184999999998</c:v>
                </c:pt>
                <c:pt idx="73">
                  <c:v>4.9334589999999992</c:v>
                </c:pt>
                <c:pt idx="74">
                  <c:v>4.8235549999999998</c:v>
                </c:pt>
                <c:pt idx="75">
                  <c:v>4.9503765</c:v>
                </c:pt>
                <c:pt idx="76">
                  <c:v>5.2226040000000005</c:v>
                </c:pt>
                <c:pt idx="77">
                  <c:v>5.2411744999999996</c:v>
                </c:pt>
                <c:pt idx="78">
                  <c:v>4.9800000000000004</c:v>
                </c:pt>
                <c:pt idx="79">
                  <c:v>4.5999999999999996</c:v>
                </c:pt>
                <c:pt idx="80">
                  <c:v>4.5</c:v>
                </c:pt>
                <c:pt idx="81">
                  <c:v>4.7</c:v>
                </c:pt>
                <c:pt idx="82">
                  <c:v>4.2</c:v>
                </c:pt>
                <c:pt idx="83">
                  <c:v>4.26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F-E829-46D6-AC05-0AA5D24AD91F}"/>
            </c:ext>
          </c:extLst>
        </c:ser>
        <c:ser>
          <c:idx val="7"/>
          <c:order val="7"/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data!$A$3:$A$86</c:f>
              <c:numCache>
                <c:formatCode>yyyy\-mm\-dd\ hh:mm:ss</c:formatCode>
                <c:ptCount val="84"/>
                <c:pt idx="0">
                  <c:v>43617</c:v>
                </c:pt>
                <c:pt idx="1">
                  <c:v>43647</c:v>
                </c:pt>
                <c:pt idx="2">
                  <c:v>43678</c:v>
                </c:pt>
                <c:pt idx="3">
                  <c:v>43709</c:v>
                </c:pt>
                <c:pt idx="4">
                  <c:v>43739</c:v>
                </c:pt>
                <c:pt idx="5">
                  <c:v>43770</c:v>
                </c:pt>
                <c:pt idx="6">
                  <c:v>43800</c:v>
                </c:pt>
                <c:pt idx="7">
                  <c:v>43831</c:v>
                </c:pt>
                <c:pt idx="8">
                  <c:v>43862</c:v>
                </c:pt>
                <c:pt idx="9">
                  <c:v>43891</c:v>
                </c:pt>
                <c:pt idx="10">
                  <c:v>43922</c:v>
                </c:pt>
                <c:pt idx="11">
                  <c:v>43952</c:v>
                </c:pt>
                <c:pt idx="12">
                  <c:v>43983</c:v>
                </c:pt>
                <c:pt idx="13">
                  <c:v>44013</c:v>
                </c:pt>
                <c:pt idx="14">
                  <c:v>44044</c:v>
                </c:pt>
                <c:pt idx="15">
                  <c:v>44075</c:v>
                </c:pt>
                <c:pt idx="16">
                  <c:v>44105</c:v>
                </c:pt>
                <c:pt idx="17">
                  <c:v>44136</c:v>
                </c:pt>
                <c:pt idx="18">
                  <c:v>44166</c:v>
                </c:pt>
                <c:pt idx="19">
                  <c:v>44197</c:v>
                </c:pt>
                <c:pt idx="20">
                  <c:v>44228</c:v>
                </c:pt>
                <c:pt idx="21">
                  <c:v>44256</c:v>
                </c:pt>
                <c:pt idx="22">
                  <c:v>44287</c:v>
                </c:pt>
                <c:pt idx="23">
                  <c:v>44317</c:v>
                </c:pt>
                <c:pt idx="24">
                  <c:v>44348</c:v>
                </c:pt>
                <c:pt idx="25">
                  <c:v>44378</c:v>
                </c:pt>
                <c:pt idx="26">
                  <c:v>44409</c:v>
                </c:pt>
                <c:pt idx="27">
                  <c:v>44440</c:v>
                </c:pt>
                <c:pt idx="28">
                  <c:v>44470</c:v>
                </c:pt>
                <c:pt idx="29">
                  <c:v>44501</c:v>
                </c:pt>
                <c:pt idx="30">
                  <c:v>44531</c:v>
                </c:pt>
                <c:pt idx="31">
                  <c:v>44562</c:v>
                </c:pt>
                <c:pt idx="32">
                  <c:v>44593</c:v>
                </c:pt>
                <c:pt idx="33">
                  <c:v>44621</c:v>
                </c:pt>
                <c:pt idx="34">
                  <c:v>44652</c:v>
                </c:pt>
                <c:pt idx="35">
                  <c:v>44682</c:v>
                </c:pt>
                <c:pt idx="36">
                  <c:v>44713</c:v>
                </c:pt>
                <c:pt idx="37">
                  <c:v>44743</c:v>
                </c:pt>
                <c:pt idx="38">
                  <c:v>44774</c:v>
                </c:pt>
                <c:pt idx="39">
                  <c:v>44805</c:v>
                </c:pt>
                <c:pt idx="40">
                  <c:v>44835</c:v>
                </c:pt>
                <c:pt idx="41">
                  <c:v>44866</c:v>
                </c:pt>
                <c:pt idx="42">
                  <c:v>44896</c:v>
                </c:pt>
                <c:pt idx="43">
                  <c:v>44927</c:v>
                </c:pt>
                <c:pt idx="44">
                  <c:v>44958</c:v>
                </c:pt>
                <c:pt idx="45">
                  <c:v>44986</c:v>
                </c:pt>
                <c:pt idx="46">
                  <c:v>45017</c:v>
                </c:pt>
                <c:pt idx="47">
                  <c:v>45047</c:v>
                </c:pt>
                <c:pt idx="48">
                  <c:v>45078</c:v>
                </c:pt>
                <c:pt idx="49">
                  <c:v>45108</c:v>
                </c:pt>
                <c:pt idx="50">
                  <c:v>45139</c:v>
                </c:pt>
                <c:pt idx="51">
                  <c:v>45170</c:v>
                </c:pt>
                <c:pt idx="52">
                  <c:v>45200</c:v>
                </c:pt>
                <c:pt idx="53">
                  <c:v>45231</c:v>
                </c:pt>
                <c:pt idx="54">
                  <c:v>45261</c:v>
                </c:pt>
                <c:pt idx="55">
                  <c:v>45292</c:v>
                </c:pt>
                <c:pt idx="56">
                  <c:v>45323</c:v>
                </c:pt>
                <c:pt idx="57">
                  <c:v>45352</c:v>
                </c:pt>
                <c:pt idx="58">
                  <c:v>45383</c:v>
                </c:pt>
                <c:pt idx="59">
                  <c:v>45413</c:v>
                </c:pt>
                <c:pt idx="60">
                  <c:v>45444</c:v>
                </c:pt>
                <c:pt idx="61">
                  <c:v>45474</c:v>
                </c:pt>
                <c:pt idx="62">
                  <c:v>45505</c:v>
                </c:pt>
                <c:pt idx="63">
                  <c:v>45536</c:v>
                </c:pt>
                <c:pt idx="64">
                  <c:v>45566</c:v>
                </c:pt>
                <c:pt idx="65">
                  <c:v>45597</c:v>
                </c:pt>
                <c:pt idx="66">
                  <c:v>45627</c:v>
                </c:pt>
                <c:pt idx="67">
                  <c:v>45658</c:v>
                </c:pt>
                <c:pt idx="68">
                  <c:v>45689</c:v>
                </c:pt>
                <c:pt idx="69">
                  <c:v>45717</c:v>
                </c:pt>
                <c:pt idx="70">
                  <c:v>45748</c:v>
                </c:pt>
                <c:pt idx="71">
                  <c:v>45778</c:v>
                </c:pt>
                <c:pt idx="72">
                  <c:v>45809</c:v>
                </c:pt>
                <c:pt idx="73">
                  <c:v>45839</c:v>
                </c:pt>
                <c:pt idx="74">
                  <c:v>45870</c:v>
                </c:pt>
                <c:pt idx="75">
                  <c:v>45901</c:v>
                </c:pt>
                <c:pt idx="76">
                  <c:v>45931</c:v>
                </c:pt>
                <c:pt idx="77">
                  <c:v>45962</c:v>
                </c:pt>
                <c:pt idx="78">
                  <c:v>45992</c:v>
                </c:pt>
                <c:pt idx="79">
                  <c:v>46023</c:v>
                </c:pt>
                <c:pt idx="80">
                  <c:v>46054</c:v>
                </c:pt>
                <c:pt idx="81">
                  <c:v>46082</c:v>
                </c:pt>
                <c:pt idx="82">
                  <c:v>46113</c:v>
                </c:pt>
                <c:pt idx="83" formatCode="m/d/yyyy">
                  <c:v>46143</c:v>
                </c:pt>
              </c:numCache>
            </c:numRef>
          </c:cat>
          <c:val>
            <c:numRef>
              <c:f>'[1]לוח 4.2'!$K$157:$K$160</c:f>
              <c:numCache>
                <c:formatCode>General</c:formatCode>
                <c:ptCount val="4"/>
                <c:pt idx="0">
                  <c:v>2.1628253449838208</c:v>
                </c:pt>
                <c:pt idx="1">
                  <c:v>1.8803492734945415</c:v>
                </c:pt>
                <c:pt idx="2">
                  <c:v>1.540017024617768</c:v>
                </c:pt>
                <c:pt idx="3">
                  <c:v>1.5990792246727503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0-E829-46D6-AC05-0AA5D24AD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8525456"/>
        <c:axId val="1858530864"/>
      </c:lineChart>
      <c:dateAx>
        <c:axId val="1858525456"/>
        <c:scaling>
          <c:orientation val="minMax"/>
          <c:min val="45047"/>
        </c:scaling>
        <c:delete val="0"/>
        <c:axPos val="b"/>
        <c:numFmt formatCode="mm/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858530864"/>
        <c:crosses val="autoZero"/>
        <c:auto val="1"/>
        <c:lblOffset val="100"/>
        <c:baseTimeUnit val="months"/>
        <c:majorUnit val="2"/>
        <c:majorTimeUnit val="months"/>
      </c:dateAx>
      <c:valAx>
        <c:axId val="1858530864"/>
        <c:scaling>
          <c:orientation val="minMax"/>
          <c:max val="14"/>
          <c:min val="-2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185852545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100" i="1"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4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Figure </a:t>
            </a:r>
            <a:r>
              <a:rPr 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34: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Interest Rates of the Major Central Banks and the Bank of Israel
</a:t>
            </a:r>
            <a:r>
              <a:rPr lang="en-US" sz="1200" b="0" dirty="0">
                <a:latin typeface="Segoe UI" panose="020B0502040204020203" pitchFamily="34" charset="0"/>
                <a:cs typeface="Segoe UI" panose="020B0502040204020203" pitchFamily="34" charset="0"/>
              </a:rPr>
              <a:t>January 2013 - July 2026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5.2681992337164751E-2"/>
          <c:y val="0.12091863193211656"/>
          <c:w val="0.90338402914472393"/>
          <c:h val="0.71017266339465412"/>
        </c:manualLayout>
      </c:layout>
      <c:lineChart>
        <c:grouping val="standard"/>
        <c:varyColors val="0"/>
        <c:ser>
          <c:idx val="0"/>
          <c:order val="0"/>
          <c:tx>
            <c:strRef>
              <c:f>'Figure 21 data'!$B$3</c:f>
              <c:strCache>
                <c:ptCount val="1"/>
                <c:pt idx="0">
                  <c:v>Euro Area</c:v>
                </c:pt>
              </c:strCache>
            </c:strRef>
          </c:tx>
          <c:spPr>
            <a:ln w="22225">
              <a:solidFill>
                <a:srgbClr val="357C32"/>
              </a:solidFill>
              <a:prstDash val="solid"/>
            </a:ln>
          </c:spPr>
          <c:marker>
            <c:symbol val="none"/>
          </c:marker>
          <c:cat>
            <c:numRef>
              <c:f>'Figure 21 data'!$A$4:$A$188</c:f>
              <c:numCache>
                <c:formatCode>m/d/yyyy</c:formatCode>
                <c:ptCount val="185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  <c:pt idx="161">
                  <c:v>46203</c:v>
                </c:pt>
                <c:pt idx="162">
                  <c:v>46234</c:v>
                </c:pt>
              </c:numCache>
            </c:numRef>
          </c:cat>
          <c:val>
            <c:numRef>
              <c:f>'Figure 21 data'!$B$4:$B$188</c:f>
              <c:numCache>
                <c:formatCode>0.00</c:formatCode>
                <c:ptCount val="18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-0.1</c:v>
                </c:pt>
                <c:pt idx="18">
                  <c:v>-0.1</c:v>
                </c:pt>
                <c:pt idx="19">
                  <c:v>-0.1</c:v>
                </c:pt>
                <c:pt idx="20">
                  <c:v>-0.2</c:v>
                </c:pt>
                <c:pt idx="21">
                  <c:v>-0.2</c:v>
                </c:pt>
                <c:pt idx="22">
                  <c:v>-0.2</c:v>
                </c:pt>
                <c:pt idx="23">
                  <c:v>-0.2</c:v>
                </c:pt>
                <c:pt idx="24">
                  <c:v>-0.2</c:v>
                </c:pt>
                <c:pt idx="25">
                  <c:v>-0.2</c:v>
                </c:pt>
                <c:pt idx="26">
                  <c:v>-0.2</c:v>
                </c:pt>
                <c:pt idx="27">
                  <c:v>-0.2</c:v>
                </c:pt>
                <c:pt idx="28">
                  <c:v>-0.2</c:v>
                </c:pt>
                <c:pt idx="29">
                  <c:v>-0.2</c:v>
                </c:pt>
                <c:pt idx="30">
                  <c:v>-0.2</c:v>
                </c:pt>
                <c:pt idx="31">
                  <c:v>-0.2</c:v>
                </c:pt>
                <c:pt idx="32">
                  <c:v>-0.2</c:v>
                </c:pt>
                <c:pt idx="33">
                  <c:v>-0.2</c:v>
                </c:pt>
                <c:pt idx="34">
                  <c:v>-0.2</c:v>
                </c:pt>
                <c:pt idx="35">
                  <c:v>-0.3</c:v>
                </c:pt>
                <c:pt idx="36">
                  <c:v>-0.3</c:v>
                </c:pt>
                <c:pt idx="37">
                  <c:v>-0.3</c:v>
                </c:pt>
                <c:pt idx="38">
                  <c:v>-0.4</c:v>
                </c:pt>
                <c:pt idx="39">
                  <c:v>-0.4</c:v>
                </c:pt>
                <c:pt idx="40">
                  <c:v>-0.4</c:v>
                </c:pt>
                <c:pt idx="41">
                  <c:v>-0.4</c:v>
                </c:pt>
                <c:pt idx="42">
                  <c:v>-0.4</c:v>
                </c:pt>
                <c:pt idx="43">
                  <c:v>-0.4</c:v>
                </c:pt>
                <c:pt idx="44">
                  <c:v>-0.4</c:v>
                </c:pt>
                <c:pt idx="45">
                  <c:v>-0.4</c:v>
                </c:pt>
                <c:pt idx="46">
                  <c:v>-0.4</c:v>
                </c:pt>
                <c:pt idx="47">
                  <c:v>-0.4</c:v>
                </c:pt>
                <c:pt idx="48">
                  <c:v>-0.4</c:v>
                </c:pt>
                <c:pt idx="49">
                  <c:v>-0.4</c:v>
                </c:pt>
                <c:pt idx="50">
                  <c:v>-0.4</c:v>
                </c:pt>
                <c:pt idx="51">
                  <c:v>-0.4</c:v>
                </c:pt>
                <c:pt idx="52">
                  <c:v>-0.4</c:v>
                </c:pt>
                <c:pt idx="53">
                  <c:v>-0.4</c:v>
                </c:pt>
                <c:pt idx="54">
                  <c:v>-0.4</c:v>
                </c:pt>
                <c:pt idx="55">
                  <c:v>-0.4</c:v>
                </c:pt>
                <c:pt idx="56">
                  <c:v>-0.4</c:v>
                </c:pt>
                <c:pt idx="57">
                  <c:v>-0.4</c:v>
                </c:pt>
                <c:pt idx="58">
                  <c:v>-0.4</c:v>
                </c:pt>
                <c:pt idx="59">
                  <c:v>-0.4</c:v>
                </c:pt>
                <c:pt idx="60">
                  <c:v>-0.4</c:v>
                </c:pt>
                <c:pt idx="61">
                  <c:v>-0.4</c:v>
                </c:pt>
                <c:pt idx="62">
                  <c:v>-0.4</c:v>
                </c:pt>
                <c:pt idx="63">
                  <c:v>-0.4</c:v>
                </c:pt>
                <c:pt idx="64">
                  <c:v>-0.4</c:v>
                </c:pt>
                <c:pt idx="65">
                  <c:v>-0.4</c:v>
                </c:pt>
                <c:pt idx="66">
                  <c:v>-0.4</c:v>
                </c:pt>
                <c:pt idx="67">
                  <c:v>-0.4</c:v>
                </c:pt>
                <c:pt idx="68">
                  <c:v>-0.4</c:v>
                </c:pt>
                <c:pt idx="69">
                  <c:v>-0.4</c:v>
                </c:pt>
                <c:pt idx="70">
                  <c:v>-0.4</c:v>
                </c:pt>
                <c:pt idx="71">
                  <c:v>-0.4</c:v>
                </c:pt>
                <c:pt idx="72">
                  <c:v>-0.4</c:v>
                </c:pt>
                <c:pt idx="73">
                  <c:v>-0.4</c:v>
                </c:pt>
                <c:pt idx="74">
                  <c:v>-0.4</c:v>
                </c:pt>
                <c:pt idx="75">
                  <c:v>-0.4</c:v>
                </c:pt>
                <c:pt idx="76">
                  <c:v>-0.4</c:v>
                </c:pt>
                <c:pt idx="77">
                  <c:v>-0.4</c:v>
                </c:pt>
                <c:pt idx="78">
                  <c:v>-0.4</c:v>
                </c:pt>
                <c:pt idx="79">
                  <c:v>-0.4</c:v>
                </c:pt>
                <c:pt idx="80">
                  <c:v>-0.5</c:v>
                </c:pt>
                <c:pt idx="81">
                  <c:v>-0.5</c:v>
                </c:pt>
                <c:pt idx="82">
                  <c:v>-0.5</c:v>
                </c:pt>
                <c:pt idx="83">
                  <c:v>-0.5</c:v>
                </c:pt>
                <c:pt idx="84">
                  <c:v>-0.5</c:v>
                </c:pt>
                <c:pt idx="85">
                  <c:v>-0.5</c:v>
                </c:pt>
                <c:pt idx="86">
                  <c:v>-0.5</c:v>
                </c:pt>
                <c:pt idx="87">
                  <c:v>-0.5</c:v>
                </c:pt>
                <c:pt idx="88">
                  <c:v>-0.5</c:v>
                </c:pt>
                <c:pt idx="89">
                  <c:v>-0.5</c:v>
                </c:pt>
                <c:pt idx="90">
                  <c:v>-0.5</c:v>
                </c:pt>
                <c:pt idx="91">
                  <c:v>-0.5</c:v>
                </c:pt>
                <c:pt idx="92">
                  <c:v>-0.5</c:v>
                </c:pt>
                <c:pt idx="93">
                  <c:v>-0.5</c:v>
                </c:pt>
                <c:pt idx="94">
                  <c:v>-0.5</c:v>
                </c:pt>
                <c:pt idx="95">
                  <c:v>-0.5</c:v>
                </c:pt>
                <c:pt idx="96">
                  <c:v>-0.5</c:v>
                </c:pt>
                <c:pt idx="97">
                  <c:v>-0.5</c:v>
                </c:pt>
                <c:pt idx="98">
                  <c:v>-0.5</c:v>
                </c:pt>
                <c:pt idx="99">
                  <c:v>-0.5</c:v>
                </c:pt>
                <c:pt idx="100">
                  <c:v>-0.5</c:v>
                </c:pt>
                <c:pt idx="101">
                  <c:v>-0.5</c:v>
                </c:pt>
                <c:pt idx="102">
                  <c:v>-0.5</c:v>
                </c:pt>
                <c:pt idx="103">
                  <c:v>-0.5</c:v>
                </c:pt>
                <c:pt idx="104">
                  <c:v>-0.5</c:v>
                </c:pt>
                <c:pt idx="105">
                  <c:v>-0.5</c:v>
                </c:pt>
                <c:pt idx="106">
                  <c:v>-0.5</c:v>
                </c:pt>
                <c:pt idx="107">
                  <c:v>-0.5</c:v>
                </c:pt>
                <c:pt idx="108">
                  <c:v>-0.5</c:v>
                </c:pt>
                <c:pt idx="109">
                  <c:v>-0.5</c:v>
                </c:pt>
                <c:pt idx="110">
                  <c:v>-0.5</c:v>
                </c:pt>
                <c:pt idx="111">
                  <c:v>-0.5</c:v>
                </c:pt>
                <c:pt idx="112">
                  <c:v>-0.5</c:v>
                </c:pt>
                <c:pt idx="113">
                  <c:v>-0.5</c:v>
                </c:pt>
                <c:pt idx="114">
                  <c:v>0</c:v>
                </c:pt>
                <c:pt idx="115">
                  <c:v>0</c:v>
                </c:pt>
                <c:pt idx="116">
                  <c:v>0.75</c:v>
                </c:pt>
                <c:pt idx="117">
                  <c:v>1.5</c:v>
                </c:pt>
                <c:pt idx="118">
                  <c:v>1.5</c:v>
                </c:pt>
                <c:pt idx="119">
                  <c:v>2</c:v>
                </c:pt>
                <c:pt idx="120">
                  <c:v>2</c:v>
                </c:pt>
                <c:pt idx="121">
                  <c:v>2.5</c:v>
                </c:pt>
                <c:pt idx="122">
                  <c:v>3</c:v>
                </c:pt>
                <c:pt idx="123">
                  <c:v>3</c:v>
                </c:pt>
                <c:pt idx="124">
                  <c:v>3.25</c:v>
                </c:pt>
                <c:pt idx="125">
                  <c:v>3.5</c:v>
                </c:pt>
                <c:pt idx="126">
                  <c:v>3.75</c:v>
                </c:pt>
                <c:pt idx="127">
                  <c:v>3.75</c:v>
                </c:pt>
                <c:pt idx="128">
                  <c:v>4</c:v>
                </c:pt>
                <c:pt idx="129">
                  <c:v>4</c:v>
                </c:pt>
                <c:pt idx="130">
                  <c:v>4</c:v>
                </c:pt>
                <c:pt idx="131">
                  <c:v>4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4</c:v>
                </c:pt>
                <c:pt idx="136">
                  <c:v>4</c:v>
                </c:pt>
                <c:pt idx="137">
                  <c:v>3.75</c:v>
                </c:pt>
                <c:pt idx="138">
                  <c:v>3.75</c:v>
                </c:pt>
                <c:pt idx="139">
                  <c:v>3.75</c:v>
                </c:pt>
                <c:pt idx="140">
                  <c:v>3.5</c:v>
                </c:pt>
                <c:pt idx="141">
                  <c:v>3.25</c:v>
                </c:pt>
                <c:pt idx="142">
                  <c:v>3.25</c:v>
                </c:pt>
                <c:pt idx="143">
                  <c:v>3</c:v>
                </c:pt>
                <c:pt idx="144">
                  <c:v>2.75</c:v>
                </c:pt>
                <c:pt idx="145">
                  <c:v>2.75</c:v>
                </c:pt>
                <c:pt idx="146">
                  <c:v>2.5</c:v>
                </c:pt>
                <c:pt idx="147">
                  <c:v>2.25</c:v>
                </c:pt>
                <c:pt idx="148">
                  <c:v>2.25</c:v>
                </c:pt>
                <c:pt idx="149">
                  <c:v>2</c:v>
                </c:pt>
                <c:pt idx="150">
                  <c:v>2</c:v>
                </c:pt>
                <c:pt idx="151">
                  <c:v>2</c:v>
                </c:pt>
                <c:pt idx="152">
                  <c:v>2</c:v>
                </c:pt>
                <c:pt idx="153">
                  <c:v>2</c:v>
                </c:pt>
                <c:pt idx="154">
                  <c:v>2</c:v>
                </c:pt>
                <c:pt idx="155">
                  <c:v>2</c:v>
                </c:pt>
                <c:pt idx="156">
                  <c:v>2</c:v>
                </c:pt>
                <c:pt idx="157">
                  <c:v>2</c:v>
                </c:pt>
                <c:pt idx="158">
                  <c:v>2</c:v>
                </c:pt>
                <c:pt idx="159">
                  <c:v>2</c:v>
                </c:pt>
                <c:pt idx="160">
                  <c:v>2</c:v>
                </c:pt>
                <c:pt idx="161">
                  <c:v>2.25</c:v>
                </c:pt>
                <c:pt idx="162">
                  <c:v>2.25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AA-4BE0-93B8-10CFC49AF7C7}"/>
            </c:ext>
          </c:extLst>
        </c:ser>
        <c:ser>
          <c:idx val="1"/>
          <c:order val="1"/>
          <c:tx>
            <c:strRef>
              <c:f>'Figure 21 data'!$C$3</c:f>
              <c:strCache>
                <c:ptCount val="1"/>
                <c:pt idx="0">
                  <c:v>Japan</c:v>
                </c:pt>
              </c:strCache>
            </c:strRef>
          </c:tx>
          <c:spPr>
            <a:ln w="22225">
              <a:solidFill>
                <a:srgbClr val="D87585"/>
              </a:solidFill>
            </a:ln>
          </c:spPr>
          <c:marker>
            <c:symbol val="none"/>
          </c:marker>
          <c:cat>
            <c:numRef>
              <c:f>'Figure 21 data'!$A$4:$A$188</c:f>
              <c:numCache>
                <c:formatCode>m/d/yyyy</c:formatCode>
                <c:ptCount val="185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  <c:pt idx="161">
                  <c:v>46203</c:v>
                </c:pt>
                <c:pt idx="162">
                  <c:v>46234</c:v>
                </c:pt>
              </c:numCache>
            </c:numRef>
          </c:cat>
          <c:val>
            <c:numRef>
              <c:f>'Figure 21 data'!$C$4:$C$188</c:f>
              <c:numCache>
                <c:formatCode>0.00</c:formatCode>
                <c:ptCount val="185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0.1</c:v>
                </c:pt>
                <c:pt idx="11">
                  <c:v>0.1</c:v>
                </c:pt>
                <c:pt idx="12">
                  <c:v>0.1</c:v>
                </c:pt>
                <c:pt idx="13">
                  <c:v>0.1</c:v>
                </c:pt>
                <c:pt idx="14">
                  <c:v>0.1</c:v>
                </c:pt>
                <c:pt idx="15">
                  <c:v>0.1</c:v>
                </c:pt>
                <c:pt idx="16">
                  <c:v>0.1</c:v>
                </c:pt>
                <c:pt idx="17">
                  <c:v>0.1</c:v>
                </c:pt>
                <c:pt idx="18">
                  <c:v>0.1</c:v>
                </c:pt>
                <c:pt idx="19">
                  <c:v>0.1</c:v>
                </c:pt>
                <c:pt idx="20">
                  <c:v>0.1</c:v>
                </c:pt>
                <c:pt idx="21">
                  <c:v>0.1</c:v>
                </c:pt>
                <c:pt idx="22">
                  <c:v>0.1</c:v>
                </c:pt>
                <c:pt idx="23">
                  <c:v>0.1</c:v>
                </c:pt>
                <c:pt idx="24">
                  <c:v>0.1</c:v>
                </c:pt>
                <c:pt idx="25">
                  <c:v>0.1</c:v>
                </c:pt>
                <c:pt idx="26">
                  <c:v>0.1</c:v>
                </c:pt>
                <c:pt idx="27">
                  <c:v>0.1</c:v>
                </c:pt>
                <c:pt idx="28">
                  <c:v>0.1</c:v>
                </c:pt>
                <c:pt idx="29">
                  <c:v>0.1</c:v>
                </c:pt>
                <c:pt idx="30">
                  <c:v>0.1</c:v>
                </c:pt>
                <c:pt idx="31">
                  <c:v>0.1</c:v>
                </c:pt>
                <c:pt idx="32">
                  <c:v>0.1</c:v>
                </c:pt>
                <c:pt idx="33">
                  <c:v>0.1</c:v>
                </c:pt>
                <c:pt idx="34">
                  <c:v>0.1</c:v>
                </c:pt>
                <c:pt idx="35">
                  <c:v>0.1</c:v>
                </c:pt>
                <c:pt idx="36">
                  <c:v>-0.1</c:v>
                </c:pt>
                <c:pt idx="37">
                  <c:v>-0.1</c:v>
                </c:pt>
                <c:pt idx="38">
                  <c:v>-0.1</c:v>
                </c:pt>
                <c:pt idx="39">
                  <c:v>-0.1</c:v>
                </c:pt>
                <c:pt idx="40">
                  <c:v>-0.1</c:v>
                </c:pt>
                <c:pt idx="41">
                  <c:v>-0.1</c:v>
                </c:pt>
                <c:pt idx="42">
                  <c:v>-0.1</c:v>
                </c:pt>
                <c:pt idx="43">
                  <c:v>-0.1</c:v>
                </c:pt>
                <c:pt idx="44">
                  <c:v>-0.1</c:v>
                </c:pt>
                <c:pt idx="45">
                  <c:v>-0.1</c:v>
                </c:pt>
                <c:pt idx="46">
                  <c:v>-0.1</c:v>
                </c:pt>
                <c:pt idx="47">
                  <c:v>-0.1</c:v>
                </c:pt>
                <c:pt idx="48">
                  <c:v>-0.1</c:v>
                </c:pt>
                <c:pt idx="49">
                  <c:v>-0.1</c:v>
                </c:pt>
                <c:pt idx="50">
                  <c:v>-0.1</c:v>
                </c:pt>
                <c:pt idx="51">
                  <c:v>-0.1</c:v>
                </c:pt>
                <c:pt idx="52">
                  <c:v>-0.1</c:v>
                </c:pt>
                <c:pt idx="53">
                  <c:v>-0.1</c:v>
                </c:pt>
                <c:pt idx="54">
                  <c:v>-0.1</c:v>
                </c:pt>
                <c:pt idx="55">
                  <c:v>-0.1</c:v>
                </c:pt>
                <c:pt idx="56">
                  <c:v>-0.1</c:v>
                </c:pt>
                <c:pt idx="57">
                  <c:v>-0.1</c:v>
                </c:pt>
                <c:pt idx="58">
                  <c:v>-0.1</c:v>
                </c:pt>
                <c:pt idx="59">
                  <c:v>-0.1</c:v>
                </c:pt>
                <c:pt idx="60">
                  <c:v>-0.1</c:v>
                </c:pt>
                <c:pt idx="61">
                  <c:v>-0.1</c:v>
                </c:pt>
                <c:pt idx="62">
                  <c:v>-0.1</c:v>
                </c:pt>
                <c:pt idx="63">
                  <c:v>-0.1</c:v>
                </c:pt>
                <c:pt idx="64">
                  <c:v>-0.1</c:v>
                </c:pt>
                <c:pt idx="65">
                  <c:v>-0.1</c:v>
                </c:pt>
                <c:pt idx="66">
                  <c:v>-0.1</c:v>
                </c:pt>
                <c:pt idx="67">
                  <c:v>-0.1</c:v>
                </c:pt>
                <c:pt idx="68">
                  <c:v>-0.1</c:v>
                </c:pt>
                <c:pt idx="69">
                  <c:v>-0.1</c:v>
                </c:pt>
                <c:pt idx="70">
                  <c:v>-0.1</c:v>
                </c:pt>
                <c:pt idx="71">
                  <c:v>-0.1</c:v>
                </c:pt>
                <c:pt idx="72">
                  <c:v>-0.1</c:v>
                </c:pt>
                <c:pt idx="73">
                  <c:v>-0.1</c:v>
                </c:pt>
                <c:pt idx="74">
                  <c:v>-0.1</c:v>
                </c:pt>
                <c:pt idx="75">
                  <c:v>-0.1</c:v>
                </c:pt>
                <c:pt idx="76">
                  <c:v>-0.1</c:v>
                </c:pt>
                <c:pt idx="77">
                  <c:v>-0.1</c:v>
                </c:pt>
                <c:pt idx="78">
                  <c:v>-0.1</c:v>
                </c:pt>
                <c:pt idx="79">
                  <c:v>-0.1</c:v>
                </c:pt>
                <c:pt idx="80">
                  <c:v>-0.1</c:v>
                </c:pt>
                <c:pt idx="81">
                  <c:v>-0.1</c:v>
                </c:pt>
                <c:pt idx="82">
                  <c:v>-0.1</c:v>
                </c:pt>
                <c:pt idx="83">
                  <c:v>-0.1</c:v>
                </c:pt>
                <c:pt idx="84">
                  <c:v>-0.1</c:v>
                </c:pt>
                <c:pt idx="85">
                  <c:v>-0.1</c:v>
                </c:pt>
                <c:pt idx="86">
                  <c:v>-0.1</c:v>
                </c:pt>
                <c:pt idx="87">
                  <c:v>-0.1</c:v>
                </c:pt>
                <c:pt idx="88">
                  <c:v>-0.1</c:v>
                </c:pt>
                <c:pt idx="89">
                  <c:v>-0.1</c:v>
                </c:pt>
                <c:pt idx="90">
                  <c:v>-0.1</c:v>
                </c:pt>
                <c:pt idx="91">
                  <c:v>-0.1</c:v>
                </c:pt>
                <c:pt idx="92">
                  <c:v>-0.1</c:v>
                </c:pt>
                <c:pt idx="93">
                  <c:v>-0.1</c:v>
                </c:pt>
                <c:pt idx="94">
                  <c:v>-0.1</c:v>
                </c:pt>
                <c:pt idx="95">
                  <c:v>-0.1</c:v>
                </c:pt>
                <c:pt idx="96">
                  <c:v>-0.1</c:v>
                </c:pt>
                <c:pt idx="97">
                  <c:v>-0.1</c:v>
                </c:pt>
                <c:pt idx="98">
                  <c:v>-0.1</c:v>
                </c:pt>
                <c:pt idx="99">
                  <c:v>-0.1</c:v>
                </c:pt>
                <c:pt idx="100">
                  <c:v>-0.1</c:v>
                </c:pt>
                <c:pt idx="101">
                  <c:v>-0.1</c:v>
                </c:pt>
                <c:pt idx="102">
                  <c:v>-0.1</c:v>
                </c:pt>
                <c:pt idx="103">
                  <c:v>-0.1</c:v>
                </c:pt>
                <c:pt idx="104">
                  <c:v>-0.1</c:v>
                </c:pt>
                <c:pt idx="105">
                  <c:v>-0.1</c:v>
                </c:pt>
                <c:pt idx="106">
                  <c:v>-0.1</c:v>
                </c:pt>
                <c:pt idx="107">
                  <c:v>-0.1</c:v>
                </c:pt>
                <c:pt idx="108">
                  <c:v>-0.1</c:v>
                </c:pt>
                <c:pt idx="109">
                  <c:v>-0.1</c:v>
                </c:pt>
                <c:pt idx="110">
                  <c:v>-0.1</c:v>
                </c:pt>
                <c:pt idx="111">
                  <c:v>-0.1</c:v>
                </c:pt>
                <c:pt idx="112">
                  <c:v>-0.1</c:v>
                </c:pt>
                <c:pt idx="113">
                  <c:v>-0.1</c:v>
                </c:pt>
                <c:pt idx="114">
                  <c:v>-0.1</c:v>
                </c:pt>
                <c:pt idx="115">
                  <c:v>-0.1</c:v>
                </c:pt>
                <c:pt idx="116">
                  <c:v>-0.1</c:v>
                </c:pt>
                <c:pt idx="117">
                  <c:v>-0.1</c:v>
                </c:pt>
                <c:pt idx="118">
                  <c:v>-0.1</c:v>
                </c:pt>
                <c:pt idx="119">
                  <c:v>-0.1</c:v>
                </c:pt>
                <c:pt idx="120">
                  <c:v>-0.1</c:v>
                </c:pt>
                <c:pt idx="121">
                  <c:v>-0.1</c:v>
                </c:pt>
                <c:pt idx="122">
                  <c:v>-0.1</c:v>
                </c:pt>
                <c:pt idx="123">
                  <c:v>-0.1</c:v>
                </c:pt>
                <c:pt idx="124">
                  <c:v>-0.1</c:v>
                </c:pt>
                <c:pt idx="125">
                  <c:v>-0.1</c:v>
                </c:pt>
                <c:pt idx="126">
                  <c:v>-0.1</c:v>
                </c:pt>
                <c:pt idx="127">
                  <c:v>-0.1</c:v>
                </c:pt>
                <c:pt idx="128">
                  <c:v>-0.1</c:v>
                </c:pt>
                <c:pt idx="129">
                  <c:v>-0.1</c:v>
                </c:pt>
                <c:pt idx="130">
                  <c:v>-0.1</c:v>
                </c:pt>
                <c:pt idx="131">
                  <c:v>-0.1</c:v>
                </c:pt>
                <c:pt idx="132">
                  <c:v>-0.1</c:v>
                </c:pt>
                <c:pt idx="133">
                  <c:v>-0.1</c:v>
                </c:pt>
                <c:pt idx="134">
                  <c:v>0.1</c:v>
                </c:pt>
                <c:pt idx="135">
                  <c:v>0.1</c:v>
                </c:pt>
                <c:pt idx="136">
                  <c:v>0.1</c:v>
                </c:pt>
                <c:pt idx="137">
                  <c:v>0.1</c:v>
                </c:pt>
                <c:pt idx="138">
                  <c:v>0.25</c:v>
                </c:pt>
                <c:pt idx="139">
                  <c:v>0.25</c:v>
                </c:pt>
                <c:pt idx="140">
                  <c:v>0.25</c:v>
                </c:pt>
                <c:pt idx="141">
                  <c:v>0.25</c:v>
                </c:pt>
                <c:pt idx="142">
                  <c:v>0.25</c:v>
                </c:pt>
                <c:pt idx="143">
                  <c:v>0.25</c:v>
                </c:pt>
                <c:pt idx="144">
                  <c:v>0.5</c:v>
                </c:pt>
                <c:pt idx="145">
                  <c:v>0.5</c:v>
                </c:pt>
                <c:pt idx="146">
                  <c:v>0.5</c:v>
                </c:pt>
                <c:pt idx="147">
                  <c:v>0.5</c:v>
                </c:pt>
                <c:pt idx="148">
                  <c:v>0.5</c:v>
                </c:pt>
                <c:pt idx="149">
                  <c:v>0.5</c:v>
                </c:pt>
                <c:pt idx="150">
                  <c:v>0.5</c:v>
                </c:pt>
                <c:pt idx="151">
                  <c:v>0.5</c:v>
                </c:pt>
                <c:pt idx="152">
                  <c:v>0.5</c:v>
                </c:pt>
                <c:pt idx="153">
                  <c:v>0.5</c:v>
                </c:pt>
                <c:pt idx="154">
                  <c:v>0.5</c:v>
                </c:pt>
                <c:pt idx="155">
                  <c:v>0.75</c:v>
                </c:pt>
                <c:pt idx="156">
                  <c:v>0.75</c:v>
                </c:pt>
                <c:pt idx="157">
                  <c:v>0.75</c:v>
                </c:pt>
                <c:pt idx="158">
                  <c:v>0.75</c:v>
                </c:pt>
                <c:pt idx="159">
                  <c:v>0.75</c:v>
                </c:pt>
                <c:pt idx="160">
                  <c:v>0.75</c:v>
                </c:pt>
                <c:pt idx="161">
                  <c:v>1</c:v>
                </c:pt>
                <c:pt idx="16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AA-4BE0-93B8-10CFC49AF7C7}"/>
            </c:ext>
          </c:extLst>
        </c:ser>
        <c:ser>
          <c:idx val="2"/>
          <c:order val="2"/>
          <c:tx>
            <c:strRef>
              <c:f>'Figure 21 data'!$D$3</c:f>
              <c:strCache>
                <c:ptCount val="1"/>
                <c:pt idx="0">
                  <c:v>US (mid-range interest rate)</c:v>
                </c:pt>
              </c:strCache>
            </c:strRef>
          </c:tx>
          <c:spPr>
            <a:ln w="22225">
              <a:solidFill>
                <a:srgbClr val="DA8F32"/>
              </a:solidFill>
            </a:ln>
          </c:spPr>
          <c:marker>
            <c:symbol val="none"/>
          </c:marker>
          <c:cat>
            <c:numRef>
              <c:f>'Figure 21 data'!$A$4:$A$188</c:f>
              <c:numCache>
                <c:formatCode>m/d/yyyy</c:formatCode>
                <c:ptCount val="185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  <c:pt idx="161">
                  <c:v>46203</c:v>
                </c:pt>
                <c:pt idx="162">
                  <c:v>46234</c:v>
                </c:pt>
              </c:numCache>
            </c:numRef>
          </c:cat>
          <c:val>
            <c:numRef>
              <c:f>'Figure 21 data'!$D$4:$D$188</c:f>
              <c:numCache>
                <c:formatCode>#,##0.000</c:formatCode>
                <c:ptCount val="185"/>
                <c:pt idx="0">
                  <c:v>0.125</c:v>
                </c:pt>
                <c:pt idx="1">
                  <c:v>0.125</c:v>
                </c:pt>
                <c:pt idx="2">
                  <c:v>0.125</c:v>
                </c:pt>
                <c:pt idx="3">
                  <c:v>0.125</c:v>
                </c:pt>
                <c:pt idx="4">
                  <c:v>0.125</c:v>
                </c:pt>
                <c:pt idx="5">
                  <c:v>0.125</c:v>
                </c:pt>
                <c:pt idx="6">
                  <c:v>0.125</c:v>
                </c:pt>
                <c:pt idx="7">
                  <c:v>0.125</c:v>
                </c:pt>
                <c:pt idx="8">
                  <c:v>0.125</c:v>
                </c:pt>
                <c:pt idx="9">
                  <c:v>0.125</c:v>
                </c:pt>
                <c:pt idx="10">
                  <c:v>0.125</c:v>
                </c:pt>
                <c:pt idx="11">
                  <c:v>0.125</c:v>
                </c:pt>
                <c:pt idx="12">
                  <c:v>0.125</c:v>
                </c:pt>
                <c:pt idx="13">
                  <c:v>0.125</c:v>
                </c:pt>
                <c:pt idx="14">
                  <c:v>0.125</c:v>
                </c:pt>
                <c:pt idx="15">
                  <c:v>0.125</c:v>
                </c:pt>
                <c:pt idx="16">
                  <c:v>0.125</c:v>
                </c:pt>
                <c:pt idx="17">
                  <c:v>0.125</c:v>
                </c:pt>
                <c:pt idx="18">
                  <c:v>0.125</c:v>
                </c:pt>
                <c:pt idx="19">
                  <c:v>0.125</c:v>
                </c:pt>
                <c:pt idx="20">
                  <c:v>0.125</c:v>
                </c:pt>
                <c:pt idx="21">
                  <c:v>0.125</c:v>
                </c:pt>
                <c:pt idx="22">
                  <c:v>0.125</c:v>
                </c:pt>
                <c:pt idx="23">
                  <c:v>0.125</c:v>
                </c:pt>
                <c:pt idx="24">
                  <c:v>0.125</c:v>
                </c:pt>
                <c:pt idx="25">
                  <c:v>0.125</c:v>
                </c:pt>
                <c:pt idx="26">
                  <c:v>0.125</c:v>
                </c:pt>
                <c:pt idx="27">
                  <c:v>0.125</c:v>
                </c:pt>
                <c:pt idx="28">
                  <c:v>0.125</c:v>
                </c:pt>
                <c:pt idx="29">
                  <c:v>0.125</c:v>
                </c:pt>
                <c:pt idx="30">
                  <c:v>0.125</c:v>
                </c:pt>
                <c:pt idx="31">
                  <c:v>0.125</c:v>
                </c:pt>
                <c:pt idx="32">
                  <c:v>0.125</c:v>
                </c:pt>
                <c:pt idx="33">
                  <c:v>0.125</c:v>
                </c:pt>
                <c:pt idx="34">
                  <c:v>0.125</c:v>
                </c:pt>
                <c:pt idx="35">
                  <c:v>0.375</c:v>
                </c:pt>
                <c:pt idx="36">
                  <c:v>0.375</c:v>
                </c:pt>
                <c:pt idx="37">
                  <c:v>0.375</c:v>
                </c:pt>
                <c:pt idx="38">
                  <c:v>0.375</c:v>
                </c:pt>
                <c:pt idx="39">
                  <c:v>0.375</c:v>
                </c:pt>
                <c:pt idx="40">
                  <c:v>0.375</c:v>
                </c:pt>
                <c:pt idx="41">
                  <c:v>0.375</c:v>
                </c:pt>
                <c:pt idx="42">
                  <c:v>0.375</c:v>
                </c:pt>
                <c:pt idx="43">
                  <c:v>0.375</c:v>
                </c:pt>
                <c:pt idx="44">
                  <c:v>0.375</c:v>
                </c:pt>
                <c:pt idx="45">
                  <c:v>0.375</c:v>
                </c:pt>
                <c:pt idx="46">
                  <c:v>0.375</c:v>
                </c:pt>
                <c:pt idx="47">
                  <c:v>0.625</c:v>
                </c:pt>
                <c:pt idx="48">
                  <c:v>0.625</c:v>
                </c:pt>
                <c:pt idx="49">
                  <c:v>0.625</c:v>
                </c:pt>
                <c:pt idx="50">
                  <c:v>0.875</c:v>
                </c:pt>
                <c:pt idx="51">
                  <c:v>0.875</c:v>
                </c:pt>
                <c:pt idx="52">
                  <c:v>0.875</c:v>
                </c:pt>
                <c:pt idx="53">
                  <c:v>1.125</c:v>
                </c:pt>
                <c:pt idx="54">
                  <c:v>1.125</c:v>
                </c:pt>
                <c:pt idx="55">
                  <c:v>1.125</c:v>
                </c:pt>
                <c:pt idx="56">
                  <c:v>1.125</c:v>
                </c:pt>
                <c:pt idx="57">
                  <c:v>1.125</c:v>
                </c:pt>
                <c:pt idx="58">
                  <c:v>1.125</c:v>
                </c:pt>
                <c:pt idx="59">
                  <c:v>1.375</c:v>
                </c:pt>
                <c:pt idx="60">
                  <c:v>1.375</c:v>
                </c:pt>
                <c:pt idx="61">
                  <c:v>1.375</c:v>
                </c:pt>
                <c:pt idx="62">
                  <c:v>1.625</c:v>
                </c:pt>
                <c:pt idx="63">
                  <c:v>1.625</c:v>
                </c:pt>
                <c:pt idx="64">
                  <c:v>1.625</c:v>
                </c:pt>
                <c:pt idx="65">
                  <c:v>1.875</c:v>
                </c:pt>
                <c:pt idx="66">
                  <c:v>1.875</c:v>
                </c:pt>
                <c:pt idx="67">
                  <c:v>1.875</c:v>
                </c:pt>
                <c:pt idx="68">
                  <c:v>2.125</c:v>
                </c:pt>
                <c:pt idx="69">
                  <c:v>2.125</c:v>
                </c:pt>
                <c:pt idx="70">
                  <c:v>2.125</c:v>
                </c:pt>
                <c:pt idx="71">
                  <c:v>2.375</c:v>
                </c:pt>
                <c:pt idx="72">
                  <c:v>2.375</c:v>
                </c:pt>
                <c:pt idx="73">
                  <c:v>2.375</c:v>
                </c:pt>
                <c:pt idx="74">
                  <c:v>2.375</c:v>
                </c:pt>
                <c:pt idx="75">
                  <c:v>2.375</c:v>
                </c:pt>
                <c:pt idx="76">
                  <c:v>2.375</c:v>
                </c:pt>
                <c:pt idx="77">
                  <c:v>2.375</c:v>
                </c:pt>
                <c:pt idx="78">
                  <c:v>2.125</c:v>
                </c:pt>
                <c:pt idx="79">
                  <c:v>2.125</c:v>
                </c:pt>
                <c:pt idx="80">
                  <c:v>1.875</c:v>
                </c:pt>
                <c:pt idx="81">
                  <c:v>1.625</c:v>
                </c:pt>
                <c:pt idx="82">
                  <c:v>1.625</c:v>
                </c:pt>
                <c:pt idx="83">
                  <c:v>1.625</c:v>
                </c:pt>
                <c:pt idx="84">
                  <c:v>1.625</c:v>
                </c:pt>
                <c:pt idx="85">
                  <c:v>1.625</c:v>
                </c:pt>
                <c:pt idx="86">
                  <c:v>0.125</c:v>
                </c:pt>
                <c:pt idx="87">
                  <c:v>0.125</c:v>
                </c:pt>
                <c:pt idx="88">
                  <c:v>0.125</c:v>
                </c:pt>
                <c:pt idx="89">
                  <c:v>0.125</c:v>
                </c:pt>
                <c:pt idx="90">
                  <c:v>0.125</c:v>
                </c:pt>
                <c:pt idx="91">
                  <c:v>0.125</c:v>
                </c:pt>
                <c:pt idx="92">
                  <c:v>0.125</c:v>
                </c:pt>
                <c:pt idx="93">
                  <c:v>0.125</c:v>
                </c:pt>
                <c:pt idx="94">
                  <c:v>0.125</c:v>
                </c:pt>
                <c:pt idx="95">
                  <c:v>0.125</c:v>
                </c:pt>
                <c:pt idx="96">
                  <c:v>0.125</c:v>
                </c:pt>
                <c:pt idx="97">
                  <c:v>0.125</c:v>
                </c:pt>
                <c:pt idx="98">
                  <c:v>0.125</c:v>
                </c:pt>
                <c:pt idx="99">
                  <c:v>0.125</c:v>
                </c:pt>
                <c:pt idx="100">
                  <c:v>0.125</c:v>
                </c:pt>
                <c:pt idx="101">
                  <c:v>0.125</c:v>
                </c:pt>
                <c:pt idx="102">
                  <c:v>0.125</c:v>
                </c:pt>
                <c:pt idx="103">
                  <c:v>0.125</c:v>
                </c:pt>
                <c:pt idx="104">
                  <c:v>0.125</c:v>
                </c:pt>
                <c:pt idx="105">
                  <c:v>0.125</c:v>
                </c:pt>
                <c:pt idx="106">
                  <c:v>0.125</c:v>
                </c:pt>
                <c:pt idx="107">
                  <c:v>0.125</c:v>
                </c:pt>
                <c:pt idx="108">
                  <c:v>0.125</c:v>
                </c:pt>
                <c:pt idx="109">
                  <c:v>0.125</c:v>
                </c:pt>
                <c:pt idx="110">
                  <c:v>0.375</c:v>
                </c:pt>
                <c:pt idx="111">
                  <c:v>0.375</c:v>
                </c:pt>
                <c:pt idx="112">
                  <c:v>0.875</c:v>
                </c:pt>
                <c:pt idx="113">
                  <c:v>1.625</c:v>
                </c:pt>
                <c:pt idx="114">
                  <c:v>2.375</c:v>
                </c:pt>
                <c:pt idx="115">
                  <c:v>2.375</c:v>
                </c:pt>
                <c:pt idx="116">
                  <c:v>3.125</c:v>
                </c:pt>
                <c:pt idx="117">
                  <c:v>3.125</c:v>
                </c:pt>
                <c:pt idx="118">
                  <c:v>3.875</c:v>
                </c:pt>
                <c:pt idx="119">
                  <c:v>4.375</c:v>
                </c:pt>
                <c:pt idx="120">
                  <c:v>4.375</c:v>
                </c:pt>
                <c:pt idx="121">
                  <c:v>4.625</c:v>
                </c:pt>
                <c:pt idx="122">
                  <c:v>4.875</c:v>
                </c:pt>
                <c:pt idx="123">
                  <c:v>4.875</c:v>
                </c:pt>
                <c:pt idx="124">
                  <c:v>5.125</c:v>
                </c:pt>
                <c:pt idx="125">
                  <c:v>5.125</c:v>
                </c:pt>
                <c:pt idx="126">
                  <c:v>5.375</c:v>
                </c:pt>
                <c:pt idx="127">
                  <c:v>5.375</c:v>
                </c:pt>
                <c:pt idx="128">
                  <c:v>5.375</c:v>
                </c:pt>
                <c:pt idx="129">
                  <c:v>5.375</c:v>
                </c:pt>
                <c:pt idx="130">
                  <c:v>5.375</c:v>
                </c:pt>
                <c:pt idx="131">
                  <c:v>5.375</c:v>
                </c:pt>
                <c:pt idx="132">
                  <c:v>5.375</c:v>
                </c:pt>
                <c:pt idx="133">
                  <c:v>5.375</c:v>
                </c:pt>
                <c:pt idx="134">
                  <c:v>5.375</c:v>
                </c:pt>
                <c:pt idx="135">
                  <c:v>5.375</c:v>
                </c:pt>
                <c:pt idx="136">
                  <c:v>5.375</c:v>
                </c:pt>
                <c:pt idx="137">
                  <c:v>5.375</c:v>
                </c:pt>
                <c:pt idx="138">
                  <c:v>5.375</c:v>
                </c:pt>
                <c:pt idx="139">
                  <c:v>5.375</c:v>
                </c:pt>
                <c:pt idx="140">
                  <c:v>4.875</c:v>
                </c:pt>
                <c:pt idx="141">
                  <c:v>4.875</c:v>
                </c:pt>
                <c:pt idx="142">
                  <c:v>4.625</c:v>
                </c:pt>
                <c:pt idx="143">
                  <c:v>4.375</c:v>
                </c:pt>
                <c:pt idx="144">
                  <c:v>4.375</c:v>
                </c:pt>
                <c:pt idx="145">
                  <c:v>4.375</c:v>
                </c:pt>
                <c:pt idx="146">
                  <c:v>4.375</c:v>
                </c:pt>
                <c:pt idx="147">
                  <c:v>4.375</c:v>
                </c:pt>
                <c:pt idx="148">
                  <c:v>4.375</c:v>
                </c:pt>
                <c:pt idx="149">
                  <c:v>4.375</c:v>
                </c:pt>
                <c:pt idx="150">
                  <c:v>4.375</c:v>
                </c:pt>
                <c:pt idx="151">
                  <c:v>4.375</c:v>
                </c:pt>
                <c:pt idx="152">
                  <c:v>4.125</c:v>
                </c:pt>
                <c:pt idx="153">
                  <c:v>3.875</c:v>
                </c:pt>
                <c:pt idx="154">
                  <c:v>3.875</c:v>
                </c:pt>
                <c:pt idx="155">
                  <c:v>3.625</c:v>
                </c:pt>
                <c:pt idx="156">
                  <c:v>3.625</c:v>
                </c:pt>
                <c:pt idx="157">
                  <c:v>3.625</c:v>
                </c:pt>
                <c:pt idx="158">
                  <c:v>3.625</c:v>
                </c:pt>
                <c:pt idx="159">
                  <c:v>3.625</c:v>
                </c:pt>
                <c:pt idx="160">
                  <c:v>3.625</c:v>
                </c:pt>
                <c:pt idx="161">
                  <c:v>3.625</c:v>
                </c:pt>
                <c:pt idx="162">
                  <c:v>3.625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AA-4BE0-93B8-10CFC49AF7C7}"/>
            </c:ext>
          </c:extLst>
        </c:ser>
        <c:ser>
          <c:idx val="3"/>
          <c:order val="3"/>
          <c:tx>
            <c:strRef>
              <c:f>'Figure 21 data'!$E$3</c:f>
              <c:strCache>
                <c:ptCount val="1"/>
                <c:pt idx="0">
                  <c:v>Israel</c:v>
                </c:pt>
              </c:strCache>
            </c:strRef>
          </c:tx>
          <c:spPr>
            <a:ln w="22225">
              <a:solidFill>
                <a:srgbClr val="66D1E3"/>
              </a:solidFill>
              <a:prstDash val="solid"/>
            </a:ln>
          </c:spPr>
          <c:marker>
            <c:symbol val="none"/>
          </c:marker>
          <c:cat>
            <c:numRef>
              <c:f>'Figure 21 data'!$A$4:$A$188</c:f>
              <c:numCache>
                <c:formatCode>m/d/yyyy</c:formatCode>
                <c:ptCount val="185"/>
                <c:pt idx="0">
                  <c:v>41305</c:v>
                </c:pt>
                <c:pt idx="1">
                  <c:v>41333</c:v>
                </c:pt>
                <c:pt idx="2">
                  <c:v>41364</c:v>
                </c:pt>
                <c:pt idx="3">
                  <c:v>41394</c:v>
                </c:pt>
                <c:pt idx="4">
                  <c:v>41425</c:v>
                </c:pt>
                <c:pt idx="5">
                  <c:v>41455</c:v>
                </c:pt>
                <c:pt idx="6">
                  <c:v>41486</c:v>
                </c:pt>
                <c:pt idx="7">
                  <c:v>41517</c:v>
                </c:pt>
                <c:pt idx="8">
                  <c:v>41547</c:v>
                </c:pt>
                <c:pt idx="9">
                  <c:v>41578</c:v>
                </c:pt>
                <c:pt idx="10">
                  <c:v>41608</c:v>
                </c:pt>
                <c:pt idx="11">
                  <c:v>41639</c:v>
                </c:pt>
                <c:pt idx="12">
                  <c:v>41670</c:v>
                </c:pt>
                <c:pt idx="13">
                  <c:v>41698</c:v>
                </c:pt>
                <c:pt idx="14">
                  <c:v>41729</c:v>
                </c:pt>
                <c:pt idx="15">
                  <c:v>41759</c:v>
                </c:pt>
                <c:pt idx="16">
                  <c:v>41790</c:v>
                </c:pt>
                <c:pt idx="17">
                  <c:v>41820</c:v>
                </c:pt>
                <c:pt idx="18">
                  <c:v>41851</c:v>
                </c:pt>
                <c:pt idx="19">
                  <c:v>41882</c:v>
                </c:pt>
                <c:pt idx="20">
                  <c:v>41912</c:v>
                </c:pt>
                <c:pt idx="21">
                  <c:v>41943</c:v>
                </c:pt>
                <c:pt idx="22">
                  <c:v>41973</c:v>
                </c:pt>
                <c:pt idx="23">
                  <c:v>42004</c:v>
                </c:pt>
                <c:pt idx="24">
                  <c:v>42035</c:v>
                </c:pt>
                <c:pt idx="25">
                  <c:v>42063</c:v>
                </c:pt>
                <c:pt idx="26">
                  <c:v>42094</c:v>
                </c:pt>
                <c:pt idx="27">
                  <c:v>42124</c:v>
                </c:pt>
                <c:pt idx="28">
                  <c:v>42155</c:v>
                </c:pt>
                <c:pt idx="29">
                  <c:v>42185</c:v>
                </c:pt>
                <c:pt idx="30">
                  <c:v>42216</c:v>
                </c:pt>
                <c:pt idx="31">
                  <c:v>42247</c:v>
                </c:pt>
                <c:pt idx="32">
                  <c:v>42277</c:v>
                </c:pt>
                <c:pt idx="33">
                  <c:v>42308</c:v>
                </c:pt>
                <c:pt idx="34">
                  <c:v>42338</c:v>
                </c:pt>
                <c:pt idx="35">
                  <c:v>42369</c:v>
                </c:pt>
                <c:pt idx="36">
                  <c:v>42400</c:v>
                </c:pt>
                <c:pt idx="37">
                  <c:v>42429</c:v>
                </c:pt>
                <c:pt idx="38">
                  <c:v>42460</c:v>
                </c:pt>
                <c:pt idx="39">
                  <c:v>42490</c:v>
                </c:pt>
                <c:pt idx="40">
                  <c:v>42521</c:v>
                </c:pt>
                <c:pt idx="41">
                  <c:v>42551</c:v>
                </c:pt>
                <c:pt idx="42">
                  <c:v>42582</c:v>
                </c:pt>
                <c:pt idx="43">
                  <c:v>42613</c:v>
                </c:pt>
                <c:pt idx="44">
                  <c:v>42643</c:v>
                </c:pt>
                <c:pt idx="45">
                  <c:v>42674</c:v>
                </c:pt>
                <c:pt idx="46">
                  <c:v>42704</c:v>
                </c:pt>
                <c:pt idx="47">
                  <c:v>42735</c:v>
                </c:pt>
                <c:pt idx="48">
                  <c:v>42766</c:v>
                </c:pt>
                <c:pt idx="49">
                  <c:v>42794</c:v>
                </c:pt>
                <c:pt idx="50">
                  <c:v>42825</c:v>
                </c:pt>
                <c:pt idx="51">
                  <c:v>42855</c:v>
                </c:pt>
                <c:pt idx="52">
                  <c:v>42886</c:v>
                </c:pt>
                <c:pt idx="53">
                  <c:v>42916</c:v>
                </c:pt>
                <c:pt idx="54">
                  <c:v>42947</c:v>
                </c:pt>
                <c:pt idx="55">
                  <c:v>42978</c:v>
                </c:pt>
                <c:pt idx="56">
                  <c:v>43008</c:v>
                </c:pt>
                <c:pt idx="57">
                  <c:v>43039</c:v>
                </c:pt>
                <c:pt idx="58">
                  <c:v>43069</c:v>
                </c:pt>
                <c:pt idx="59">
                  <c:v>43100</c:v>
                </c:pt>
                <c:pt idx="60">
                  <c:v>43131</c:v>
                </c:pt>
                <c:pt idx="61">
                  <c:v>43159</c:v>
                </c:pt>
                <c:pt idx="62">
                  <c:v>43190</c:v>
                </c:pt>
                <c:pt idx="63">
                  <c:v>43220</c:v>
                </c:pt>
                <c:pt idx="64">
                  <c:v>43251</c:v>
                </c:pt>
                <c:pt idx="65">
                  <c:v>43281</c:v>
                </c:pt>
                <c:pt idx="66">
                  <c:v>43312</c:v>
                </c:pt>
                <c:pt idx="67">
                  <c:v>43343</c:v>
                </c:pt>
                <c:pt idx="68">
                  <c:v>43373</c:v>
                </c:pt>
                <c:pt idx="69">
                  <c:v>43404</c:v>
                </c:pt>
                <c:pt idx="70">
                  <c:v>43434</c:v>
                </c:pt>
                <c:pt idx="71">
                  <c:v>43465</c:v>
                </c:pt>
                <c:pt idx="72">
                  <c:v>43496</c:v>
                </c:pt>
                <c:pt idx="73">
                  <c:v>43524</c:v>
                </c:pt>
                <c:pt idx="74">
                  <c:v>43555</c:v>
                </c:pt>
                <c:pt idx="75">
                  <c:v>43585</c:v>
                </c:pt>
                <c:pt idx="76">
                  <c:v>43616</c:v>
                </c:pt>
                <c:pt idx="77">
                  <c:v>43646</c:v>
                </c:pt>
                <c:pt idx="78">
                  <c:v>43677</c:v>
                </c:pt>
                <c:pt idx="79">
                  <c:v>43708</c:v>
                </c:pt>
                <c:pt idx="80">
                  <c:v>43738</c:v>
                </c:pt>
                <c:pt idx="81">
                  <c:v>43769</c:v>
                </c:pt>
                <c:pt idx="82">
                  <c:v>43799</c:v>
                </c:pt>
                <c:pt idx="83">
                  <c:v>43830</c:v>
                </c:pt>
                <c:pt idx="84">
                  <c:v>43861</c:v>
                </c:pt>
                <c:pt idx="85">
                  <c:v>43890</c:v>
                </c:pt>
                <c:pt idx="86">
                  <c:v>43921</c:v>
                </c:pt>
                <c:pt idx="87">
                  <c:v>43951</c:v>
                </c:pt>
                <c:pt idx="88">
                  <c:v>43982</c:v>
                </c:pt>
                <c:pt idx="89">
                  <c:v>44012</c:v>
                </c:pt>
                <c:pt idx="90">
                  <c:v>44043</c:v>
                </c:pt>
                <c:pt idx="91">
                  <c:v>44074</c:v>
                </c:pt>
                <c:pt idx="92">
                  <c:v>44104</c:v>
                </c:pt>
                <c:pt idx="93">
                  <c:v>44135</c:v>
                </c:pt>
                <c:pt idx="94">
                  <c:v>44165</c:v>
                </c:pt>
                <c:pt idx="95">
                  <c:v>44196</c:v>
                </c:pt>
                <c:pt idx="96">
                  <c:v>44227</c:v>
                </c:pt>
                <c:pt idx="97">
                  <c:v>44255</c:v>
                </c:pt>
                <c:pt idx="98">
                  <c:v>44286</c:v>
                </c:pt>
                <c:pt idx="99">
                  <c:v>44316</c:v>
                </c:pt>
                <c:pt idx="100">
                  <c:v>44347</c:v>
                </c:pt>
                <c:pt idx="101">
                  <c:v>44377</c:v>
                </c:pt>
                <c:pt idx="102">
                  <c:v>44408</c:v>
                </c:pt>
                <c:pt idx="103">
                  <c:v>44439</c:v>
                </c:pt>
                <c:pt idx="104">
                  <c:v>44469</c:v>
                </c:pt>
                <c:pt idx="105">
                  <c:v>44500</c:v>
                </c:pt>
                <c:pt idx="106">
                  <c:v>44530</c:v>
                </c:pt>
                <c:pt idx="107">
                  <c:v>44561</c:v>
                </c:pt>
                <c:pt idx="108">
                  <c:v>44592</c:v>
                </c:pt>
                <c:pt idx="109">
                  <c:v>44620</c:v>
                </c:pt>
                <c:pt idx="110">
                  <c:v>44651</c:v>
                </c:pt>
                <c:pt idx="111">
                  <c:v>44681</c:v>
                </c:pt>
                <c:pt idx="112">
                  <c:v>44712</c:v>
                </c:pt>
                <c:pt idx="113">
                  <c:v>44742</c:v>
                </c:pt>
                <c:pt idx="114">
                  <c:v>44773</c:v>
                </c:pt>
                <c:pt idx="115">
                  <c:v>44804</c:v>
                </c:pt>
                <c:pt idx="116">
                  <c:v>44834</c:v>
                </c:pt>
                <c:pt idx="117">
                  <c:v>44865</c:v>
                </c:pt>
                <c:pt idx="118">
                  <c:v>44895</c:v>
                </c:pt>
                <c:pt idx="119">
                  <c:v>44926</c:v>
                </c:pt>
                <c:pt idx="120">
                  <c:v>44957</c:v>
                </c:pt>
                <c:pt idx="121">
                  <c:v>44985</c:v>
                </c:pt>
                <c:pt idx="122">
                  <c:v>45016</c:v>
                </c:pt>
                <c:pt idx="123">
                  <c:v>45046</c:v>
                </c:pt>
                <c:pt idx="124">
                  <c:v>45077</c:v>
                </c:pt>
                <c:pt idx="125">
                  <c:v>45107</c:v>
                </c:pt>
                <c:pt idx="126">
                  <c:v>45138</c:v>
                </c:pt>
                <c:pt idx="127">
                  <c:v>45169</c:v>
                </c:pt>
                <c:pt idx="128">
                  <c:v>45199</c:v>
                </c:pt>
                <c:pt idx="129">
                  <c:v>45230</c:v>
                </c:pt>
                <c:pt idx="130">
                  <c:v>45260</c:v>
                </c:pt>
                <c:pt idx="131">
                  <c:v>45291</c:v>
                </c:pt>
                <c:pt idx="132">
                  <c:v>45322</c:v>
                </c:pt>
                <c:pt idx="133">
                  <c:v>45351</c:v>
                </c:pt>
                <c:pt idx="134">
                  <c:v>45382</c:v>
                </c:pt>
                <c:pt idx="135">
                  <c:v>45412</c:v>
                </c:pt>
                <c:pt idx="136">
                  <c:v>45443</c:v>
                </c:pt>
                <c:pt idx="137">
                  <c:v>45473</c:v>
                </c:pt>
                <c:pt idx="138">
                  <c:v>45504</c:v>
                </c:pt>
                <c:pt idx="139">
                  <c:v>45535</c:v>
                </c:pt>
                <c:pt idx="140">
                  <c:v>45565</c:v>
                </c:pt>
                <c:pt idx="141">
                  <c:v>45596</c:v>
                </c:pt>
                <c:pt idx="142">
                  <c:v>45626</c:v>
                </c:pt>
                <c:pt idx="143">
                  <c:v>45657</c:v>
                </c:pt>
                <c:pt idx="144">
                  <c:v>45688</c:v>
                </c:pt>
                <c:pt idx="145">
                  <c:v>45716</c:v>
                </c:pt>
                <c:pt idx="146">
                  <c:v>45747</c:v>
                </c:pt>
                <c:pt idx="147">
                  <c:v>45777</c:v>
                </c:pt>
                <c:pt idx="148">
                  <c:v>45808</c:v>
                </c:pt>
                <c:pt idx="149">
                  <c:v>45838</c:v>
                </c:pt>
                <c:pt idx="150">
                  <c:v>45869</c:v>
                </c:pt>
                <c:pt idx="151">
                  <c:v>45900</c:v>
                </c:pt>
                <c:pt idx="152">
                  <c:v>45930</c:v>
                </c:pt>
                <c:pt idx="153">
                  <c:v>45961</c:v>
                </c:pt>
                <c:pt idx="154">
                  <c:v>45991</c:v>
                </c:pt>
                <c:pt idx="155">
                  <c:v>46022</c:v>
                </c:pt>
                <c:pt idx="156">
                  <c:v>46053</c:v>
                </c:pt>
                <c:pt idx="157">
                  <c:v>46081</c:v>
                </c:pt>
                <c:pt idx="158">
                  <c:v>46112</c:v>
                </c:pt>
                <c:pt idx="159">
                  <c:v>46142</c:v>
                </c:pt>
                <c:pt idx="160">
                  <c:v>46173</c:v>
                </c:pt>
                <c:pt idx="161">
                  <c:v>46203</c:v>
                </c:pt>
                <c:pt idx="162">
                  <c:v>46234</c:v>
                </c:pt>
              </c:numCache>
            </c:numRef>
          </c:cat>
          <c:val>
            <c:numRef>
              <c:f>'Figure 21 data'!$E$4:$E$188</c:f>
              <c:numCache>
                <c:formatCode>#,##0.000</c:formatCode>
                <c:ptCount val="185"/>
                <c:pt idx="0">
                  <c:v>1.75</c:v>
                </c:pt>
                <c:pt idx="1">
                  <c:v>1.75</c:v>
                </c:pt>
                <c:pt idx="2">
                  <c:v>1.75</c:v>
                </c:pt>
                <c:pt idx="3">
                  <c:v>1.75</c:v>
                </c:pt>
                <c:pt idx="4">
                  <c:v>1.25</c:v>
                </c:pt>
                <c:pt idx="5">
                  <c:v>1.25</c:v>
                </c:pt>
                <c:pt idx="6">
                  <c:v>1.25</c:v>
                </c:pt>
                <c:pt idx="7">
                  <c:v>1.25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0.75</c:v>
                </c:pt>
                <c:pt idx="14">
                  <c:v>0.75</c:v>
                </c:pt>
                <c:pt idx="15">
                  <c:v>0.75</c:v>
                </c:pt>
                <c:pt idx="16">
                  <c:v>0.75</c:v>
                </c:pt>
                <c:pt idx="17">
                  <c:v>0.75</c:v>
                </c:pt>
                <c:pt idx="18">
                  <c:v>0.5</c:v>
                </c:pt>
                <c:pt idx="19">
                  <c:v>0.25</c:v>
                </c:pt>
                <c:pt idx="20">
                  <c:v>0.25</c:v>
                </c:pt>
                <c:pt idx="21">
                  <c:v>0.25</c:v>
                </c:pt>
                <c:pt idx="22">
                  <c:v>0.25</c:v>
                </c:pt>
                <c:pt idx="23">
                  <c:v>0.25</c:v>
                </c:pt>
                <c:pt idx="24">
                  <c:v>0.25</c:v>
                </c:pt>
                <c:pt idx="25">
                  <c:v>0.1</c:v>
                </c:pt>
                <c:pt idx="26">
                  <c:v>0.1</c:v>
                </c:pt>
                <c:pt idx="27">
                  <c:v>0.1</c:v>
                </c:pt>
                <c:pt idx="28">
                  <c:v>0.1</c:v>
                </c:pt>
                <c:pt idx="29">
                  <c:v>0.1</c:v>
                </c:pt>
                <c:pt idx="30">
                  <c:v>0.1</c:v>
                </c:pt>
                <c:pt idx="31">
                  <c:v>0.1</c:v>
                </c:pt>
                <c:pt idx="32">
                  <c:v>0.1</c:v>
                </c:pt>
                <c:pt idx="33">
                  <c:v>0.1</c:v>
                </c:pt>
                <c:pt idx="34">
                  <c:v>0.1</c:v>
                </c:pt>
                <c:pt idx="35">
                  <c:v>0.1</c:v>
                </c:pt>
                <c:pt idx="36">
                  <c:v>0.1</c:v>
                </c:pt>
                <c:pt idx="37">
                  <c:v>0.1</c:v>
                </c:pt>
                <c:pt idx="38">
                  <c:v>0.1</c:v>
                </c:pt>
                <c:pt idx="39">
                  <c:v>0.1</c:v>
                </c:pt>
                <c:pt idx="40">
                  <c:v>0.1</c:v>
                </c:pt>
                <c:pt idx="41">
                  <c:v>0.1</c:v>
                </c:pt>
                <c:pt idx="42">
                  <c:v>0.1</c:v>
                </c:pt>
                <c:pt idx="43">
                  <c:v>0.1</c:v>
                </c:pt>
                <c:pt idx="44">
                  <c:v>0.1</c:v>
                </c:pt>
                <c:pt idx="45">
                  <c:v>0.1</c:v>
                </c:pt>
                <c:pt idx="46">
                  <c:v>0.1</c:v>
                </c:pt>
                <c:pt idx="47">
                  <c:v>0.1</c:v>
                </c:pt>
                <c:pt idx="48">
                  <c:v>0.1</c:v>
                </c:pt>
                <c:pt idx="49">
                  <c:v>0.1</c:v>
                </c:pt>
                <c:pt idx="50">
                  <c:v>0.1</c:v>
                </c:pt>
                <c:pt idx="51">
                  <c:v>0.1</c:v>
                </c:pt>
                <c:pt idx="52">
                  <c:v>0.1</c:v>
                </c:pt>
                <c:pt idx="53">
                  <c:v>0.1</c:v>
                </c:pt>
                <c:pt idx="54">
                  <c:v>0.1</c:v>
                </c:pt>
                <c:pt idx="55">
                  <c:v>0.1</c:v>
                </c:pt>
                <c:pt idx="56">
                  <c:v>0.1</c:v>
                </c:pt>
                <c:pt idx="57">
                  <c:v>0.1</c:v>
                </c:pt>
                <c:pt idx="58">
                  <c:v>0.1</c:v>
                </c:pt>
                <c:pt idx="59">
                  <c:v>0.1</c:v>
                </c:pt>
                <c:pt idx="60">
                  <c:v>0.1</c:v>
                </c:pt>
                <c:pt idx="61">
                  <c:v>0.1</c:v>
                </c:pt>
                <c:pt idx="62">
                  <c:v>0.1</c:v>
                </c:pt>
                <c:pt idx="63">
                  <c:v>0.1</c:v>
                </c:pt>
                <c:pt idx="64">
                  <c:v>0.1</c:v>
                </c:pt>
                <c:pt idx="65">
                  <c:v>0.1</c:v>
                </c:pt>
                <c:pt idx="66">
                  <c:v>0.1</c:v>
                </c:pt>
                <c:pt idx="67">
                  <c:v>0.1</c:v>
                </c:pt>
                <c:pt idx="68">
                  <c:v>0.1</c:v>
                </c:pt>
                <c:pt idx="69">
                  <c:v>0.1</c:v>
                </c:pt>
                <c:pt idx="70">
                  <c:v>0.25</c:v>
                </c:pt>
                <c:pt idx="71">
                  <c:v>0.25</c:v>
                </c:pt>
                <c:pt idx="72">
                  <c:v>0.25</c:v>
                </c:pt>
                <c:pt idx="73">
                  <c:v>0.25</c:v>
                </c:pt>
                <c:pt idx="74">
                  <c:v>0.25</c:v>
                </c:pt>
                <c:pt idx="75">
                  <c:v>0.25</c:v>
                </c:pt>
                <c:pt idx="76">
                  <c:v>0.25</c:v>
                </c:pt>
                <c:pt idx="77">
                  <c:v>0.25</c:v>
                </c:pt>
                <c:pt idx="78">
                  <c:v>0.25</c:v>
                </c:pt>
                <c:pt idx="79">
                  <c:v>0.25</c:v>
                </c:pt>
                <c:pt idx="80">
                  <c:v>0.25</c:v>
                </c:pt>
                <c:pt idx="81">
                  <c:v>0.25</c:v>
                </c:pt>
                <c:pt idx="82">
                  <c:v>0.25</c:v>
                </c:pt>
                <c:pt idx="83">
                  <c:v>0.25</c:v>
                </c:pt>
                <c:pt idx="84">
                  <c:v>0.25</c:v>
                </c:pt>
                <c:pt idx="85">
                  <c:v>0.25</c:v>
                </c:pt>
                <c:pt idx="86">
                  <c:v>0.25</c:v>
                </c:pt>
                <c:pt idx="87">
                  <c:v>0.1</c:v>
                </c:pt>
                <c:pt idx="88">
                  <c:v>0.1</c:v>
                </c:pt>
                <c:pt idx="89">
                  <c:v>0.1</c:v>
                </c:pt>
                <c:pt idx="90">
                  <c:v>0.1</c:v>
                </c:pt>
                <c:pt idx="91">
                  <c:v>0.1</c:v>
                </c:pt>
                <c:pt idx="92">
                  <c:v>0.1</c:v>
                </c:pt>
                <c:pt idx="93">
                  <c:v>0.1</c:v>
                </c:pt>
                <c:pt idx="94">
                  <c:v>0.1</c:v>
                </c:pt>
                <c:pt idx="95">
                  <c:v>0.1</c:v>
                </c:pt>
                <c:pt idx="96">
                  <c:v>0.1</c:v>
                </c:pt>
                <c:pt idx="97">
                  <c:v>0.1</c:v>
                </c:pt>
                <c:pt idx="98">
                  <c:v>0.1</c:v>
                </c:pt>
                <c:pt idx="99">
                  <c:v>0.1</c:v>
                </c:pt>
                <c:pt idx="100">
                  <c:v>0.1</c:v>
                </c:pt>
                <c:pt idx="101">
                  <c:v>0.1</c:v>
                </c:pt>
                <c:pt idx="102">
                  <c:v>0.1</c:v>
                </c:pt>
                <c:pt idx="103">
                  <c:v>0.1</c:v>
                </c:pt>
                <c:pt idx="104">
                  <c:v>0.1</c:v>
                </c:pt>
                <c:pt idx="105">
                  <c:v>0.1</c:v>
                </c:pt>
                <c:pt idx="106">
                  <c:v>0.1</c:v>
                </c:pt>
                <c:pt idx="107">
                  <c:v>0.1</c:v>
                </c:pt>
                <c:pt idx="108">
                  <c:v>0.1</c:v>
                </c:pt>
                <c:pt idx="109">
                  <c:v>0.1</c:v>
                </c:pt>
                <c:pt idx="110">
                  <c:v>0.1</c:v>
                </c:pt>
                <c:pt idx="111">
                  <c:v>0.35</c:v>
                </c:pt>
                <c:pt idx="112">
                  <c:v>0.75</c:v>
                </c:pt>
                <c:pt idx="113">
                  <c:v>0.75</c:v>
                </c:pt>
                <c:pt idx="114">
                  <c:v>1.25</c:v>
                </c:pt>
                <c:pt idx="115">
                  <c:v>2</c:v>
                </c:pt>
                <c:pt idx="116">
                  <c:v>2</c:v>
                </c:pt>
                <c:pt idx="117">
                  <c:v>2.75</c:v>
                </c:pt>
                <c:pt idx="118">
                  <c:v>3.25</c:v>
                </c:pt>
                <c:pt idx="119">
                  <c:v>3.25</c:v>
                </c:pt>
                <c:pt idx="120">
                  <c:v>3.75</c:v>
                </c:pt>
                <c:pt idx="121">
                  <c:v>4.25</c:v>
                </c:pt>
                <c:pt idx="122">
                  <c:v>4.25</c:v>
                </c:pt>
                <c:pt idx="123">
                  <c:v>4.5</c:v>
                </c:pt>
                <c:pt idx="124">
                  <c:v>4.75</c:v>
                </c:pt>
                <c:pt idx="125">
                  <c:v>4.75</c:v>
                </c:pt>
                <c:pt idx="126">
                  <c:v>4.75</c:v>
                </c:pt>
                <c:pt idx="127">
                  <c:v>4.75</c:v>
                </c:pt>
                <c:pt idx="128">
                  <c:v>4.75</c:v>
                </c:pt>
                <c:pt idx="129">
                  <c:v>4.75</c:v>
                </c:pt>
                <c:pt idx="130">
                  <c:v>4.75</c:v>
                </c:pt>
                <c:pt idx="131">
                  <c:v>4.75</c:v>
                </c:pt>
                <c:pt idx="132">
                  <c:v>4.5</c:v>
                </c:pt>
                <c:pt idx="133">
                  <c:v>4.5</c:v>
                </c:pt>
                <c:pt idx="134">
                  <c:v>4.5</c:v>
                </c:pt>
                <c:pt idx="135">
                  <c:v>4.5</c:v>
                </c:pt>
                <c:pt idx="136">
                  <c:v>4.5</c:v>
                </c:pt>
                <c:pt idx="137">
                  <c:v>4.5</c:v>
                </c:pt>
                <c:pt idx="138">
                  <c:v>4.5</c:v>
                </c:pt>
                <c:pt idx="139">
                  <c:v>4.5</c:v>
                </c:pt>
                <c:pt idx="140">
                  <c:v>4.5</c:v>
                </c:pt>
                <c:pt idx="141">
                  <c:v>4.5</c:v>
                </c:pt>
                <c:pt idx="142">
                  <c:v>4.5</c:v>
                </c:pt>
                <c:pt idx="143">
                  <c:v>4.5</c:v>
                </c:pt>
                <c:pt idx="144">
                  <c:v>4.5</c:v>
                </c:pt>
                <c:pt idx="145">
                  <c:v>4.5</c:v>
                </c:pt>
                <c:pt idx="146">
                  <c:v>4.5</c:v>
                </c:pt>
                <c:pt idx="147">
                  <c:v>4.5</c:v>
                </c:pt>
                <c:pt idx="148">
                  <c:v>4.5</c:v>
                </c:pt>
                <c:pt idx="149">
                  <c:v>4.5</c:v>
                </c:pt>
                <c:pt idx="150">
                  <c:v>4.5</c:v>
                </c:pt>
                <c:pt idx="151">
                  <c:v>4.5</c:v>
                </c:pt>
                <c:pt idx="152">
                  <c:v>4.5</c:v>
                </c:pt>
                <c:pt idx="153">
                  <c:v>4.5</c:v>
                </c:pt>
                <c:pt idx="154">
                  <c:v>4.25</c:v>
                </c:pt>
                <c:pt idx="155">
                  <c:v>4.25</c:v>
                </c:pt>
                <c:pt idx="156">
                  <c:v>4</c:v>
                </c:pt>
                <c:pt idx="157">
                  <c:v>4</c:v>
                </c:pt>
                <c:pt idx="158">
                  <c:v>4</c:v>
                </c:pt>
                <c:pt idx="159">
                  <c:v>4</c:v>
                </c:pt>
                <c:pt idx="160">
                  <c:v>3.75</c:v>
                </c:pt>
                <c:pt idx="161">
                  <c:v>3.75</c:v>
                </c:pt>
                <c:pt idx="16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AA-4BE0-93B8-10CFC49AF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9990784"/>
        <c:axId val="229992320"/>
      </c:lineChart>
      <c:dateAx>
        <c:axId val="229990784"/>
        <c:scaling>
          <c:orientation val="minMax"/>
          <c:max val="46234"/>
          <c:min val="41305"/>
        </c:scaling>
        <c:delete val="0"/>
        <c:axPos val="b"/>
        <c:numFmt formatCode="B1mmm\-yy" sourceLinked="0"/>
        <c:majorTickMark val="none"/>
        <c:minorTickMark val="none"/>
        <c:tickLblPos val="low"/>
        <c:spPr>
          <a:ln w="3175">
            <a:solidFill>
              <a:srgbClr val="AFABAB"/>
            </a:solidFill>
            <a:prstDash val="solid"/>
          </a:ln>
        </c:spPr>
        <c:txPr>
          <a:bodyPr rot="-2700000" vert="horz"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29992320"/>
        <c:crossesAt val="0"/>
        <c:auto val="1"/>
        <c:lblOffset val="100"/>
        <c:baseTimeUnit val="months"/>
      </c:dateAx>
      <c:valAx>
        <c:axId val="229992320"/>
        <c:scaling>
          <c:orientation val="minMax"/>
          <c:min val="-0.5"/>
        </c:scaling>
        <c:delete val="0"/>
        <c:axPos val="l"/>
        <c:numFmt formatCode="0.0" sourceLinked="0"/>
        <c:majorTickMark val="none"/>
        <c:minorTickMark val="none"/>
        <c:tickLblPos val="nextTo"/>
        <c:spPr>
          <a:ln w="3175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229990784"/>
        <c:crosses val="autoZero"/>
        <c:crossBetween val="between"/>
      </c:valAx>
      <c:spPr>
        <a:noFill/>
        <a:ln w="12700">
          <a:noFill/>
          <a:prstDash val="solid"/>
        </a:ln>
      </c:spPr>
    </c:plotArea>
    <c:legend>
      <c:legendPos val="b"/>
      <c:layout>
        <c:manualLayout>
          <c:xMode val="edge"/>
          <c:yMode val="edge"/>
          <c:x val="0.17330646716654569"/>
          <c:y val="0.96070448051445134"/>
          <c:w val="0.62720599522375142"/>
          <c:h val="3.91373499837184E-2"/>
        </c:manualLayout>
      </c:layout>
      <c:overlay val="0"/>
      <c:spPr>
        <a:noFill/>
        <a:ln w="12700">
          <a:noFill/>
        </a:ln>
      </c:spPr>
      <c:txPr>
        <a:bodyPr/>
        <a:lstStyle/>
        <a:p>
          <a:pPr>
            <a:defRPr sz="1100" b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ysClr val="window" lastClr="FFFFFF"/>
    </a:solidFill>
    <a:ln w="3175">
      <a:noFill/>
      <a:prstDash val="solid"/>
    </a:ln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David" panose="020E0502060401010101" pitchFamily="34" charset="-79"/>
          <a:ea typeface="David"/>
          <a:cs typeface="David" panose="020E0502060401010101" pitchFamily="34" charset="-79"/>
        </a:defRPr>
      </a:pPr>
      <a:endParaRPr lang="he-IL"/>
    </a:p>
  </c:txPr>
  <c:externalData r:id="rId2">
    <c:autoUpdate val="0"/>
  </c:externalData>
  <c:userShapes r:id="rId3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400"/>
            </a:pPr>
            <a:r>
              <a:rPr lang="en-US" sz="14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ECB</a:t>
            </a:r>
          </a:p>
        </c:rich>
      </c:tx>
      <c:layout>
        <c:manualLayout>
          <c:xMode val="edge"/>
          <c:yMode val="edge"/>
          <c:x val="0.4666820987654321"/>
          <c:y val="1.282828282828282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6483417508417509E-2"/>
          <c:y val="0.11031322461004388"/>
          <c:w val="0.91982760673381436"/>
          <c:h val="0.59436175531710322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'איור 35א נתונים'!$K$4</c:f>
              <c:strCache>
                <c:ptCount val="1"/>
                <c:pt idx="0">
                  <c:v>מוערם</c:v>
                </c:pt>
              </c:strCache>
            </c:strRef>
          </c:tx>
          <c:spPr>
            <a:noFill/>
            <a:ln>
              <a:noFill/>
            </a:ln>
          </c:spPr>
          <c:invertIfNegative val="0"/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נתונים'!$C$5:$D$12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נתונים'!$K$5:$K$13</c15:sqref>
                  </c15:fullRef>
                </c:ext>
              </c:extLst>
              <c:f>'איור 35א נתונים'!$K$5:$K$12</c:f>
              <c:numCache>
                <c:formatCode>0.00</c:formatCode>
                <c:ptCount val="8"/>
                <c:pt idx="0" formatCode="General">
                  <c:v>2.1850000000000001</c:v>
                </c:pt>
                <c:pt idx="1">
                  <c:v>2.1850000000000001</c:v>
                </c:pt>
                <c:pt idx="2">
                  <c:v>2.1920000000000002</c:v>
                </c:pt>
                <c:pt idx="3">
                  <c:v>2.3170000000000002</c:v>
                </c:pt>
                <c:pt idx="4">
                  <c:v>2.3420000000000001</c:v>
                </c:pt>
                <c:pt idx="5">
                  <c:v>2.3929999999999998</c:v>
                </c:pt>
                <c:pt idx="6">
                  <c:v>2.4049999999999998</c:v>
                </c:pt>
                <c:pt idx="7">
                  <c:v>2.423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5C-4001-A2C1-2F708C3DE8D4}"/>
            </c:ext>
          </c:extLst>
        </c:ser>
        <c:ser>
          <c:idx val="3"/>
          <c:order val="3"/>
          <c:tx>
            <c:v>intrest rate change rate </c:v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45C-4001-A2C1-2F708C3DE8D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45C-4001-A2C1-2F708C3DE8D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45C-4001-A2C1-2F708C3DE8D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45C-4001-A2C1-2F708C3DE8D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5C-4001-A2C1-2F708C3DE8D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4208116C-D13A-4479-B34F-83328D68AD5D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C45C-4001-A2C1-2F708C3DE8D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1202605A-055E-4B6F-A6C9-91CE304B89ED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45C-4001-A2C1-2F708C3DE8D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EDF0D068-C65B-4E80-88F0-84960C390C51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45C-4001-A2C1-2F708C3DE8D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37DBA749-A5C8-4D53-9B8E-7E6A0A184C9A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45C-4001-A2C1-2F708C3DE8D4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B401028A-9930-4018-8FA6-AA79F839F07F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C45C-4001-A2C1-2F708C3DE8D4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475B58CC-CA18-4DA1-B516-1BD35A855BD0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C45C-4001-A2C1-2F708C3DE8D4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19D32B40-E8E1-4C4F-8979-BC1757F72EE1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C45C-4001-A2C1-2F708C3DE8D4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 rtl="0">
                  <a:defRPr/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נתונים'!$C$5:$D$12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נתונים'!$J$5:$J$13</c15:sqref>
                  </c15:fullRef>
                </c:ext>
              </c:extLst>
              <c:f>'איור 35א נתונים'!$J$5:$J$12</c:f>
              <c:numCache>
                <c:formatCode>General</c:formatCode>
                <c:ptCount val="8"/>
                <c:pt idx="1">
                  <c:v>7.0000000000001172E-3</c:v>
                </c:pt>
                <c:pt idx="2">
                  <c:v>0.125</c:v>
                </c:pt>
                <c:pt idx="3">
                  <c:v>2.4999999999999911E-2</c:v>
                </c:pt>
                <c:pt idx="4">
                  <c:v>5.0999999999999712E-2</c:v>
                </c:pt>
                <c:pt idx="5">
                  <c:v>1.2000000000000011E-2</c:v>
                </c:pt>
                <c:pt idx="6">
                  <c:v>1.8000000000000238E-2</c:v>
                </c:pt>
                <c:pt idx="7">
                  <c:v>9.9999999999997868E-3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'איור 35א נתונים'!$L$5:$L$13</c15:f>
                <c15:dlblRangeCache>
                  <c:ptCount val="9"/>
                  <c:pt idx="1">
                    <c:v>0.01</c:v>
                  </c:pt>
                  <c:pt idx="2">
                    <c:v>0.13</c:v>
                  </c:pt>
                  <c:pt idx="3">
                    <c:v>0.02</c:v>
                  </c:pt>
                  <c:pt idx="4">
                    <c:v>0.05</c:v>
                  </c:pt>
                  <c:pt idx="5">
                    <c:v>0.01</c:v>
                  </c:pt>
                  <c:pt idx="6">
                    <c:v>0.02</c:v>
                  </c:pt>
                  <c:pt idx="7">
                    <c:v>0.01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C45C-4001-A2C1-2F708C3DE8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747284088"/>
        <c:axId val="747282776"/>
      </c:barChart>
      <c:lineChart>
        <c:grouping val="standard"/>
        <c:varyColors val="0"/>
        <c:ser>
          <c:idx val="0"/>
          <c:order val="0"/>
          <c:tx>
            <c:strRef>
              <c:f>'איור 35א נתונים'!$C$2</c:f>
              <c:strCache>
                <c:ptCount val="1"/>
                <c:pt idx="0">
                  <c:v>03-07-26</c:v>
                </c:pt>
              </c:strCache>
            </c:strRef>
          </c:tx>
          <c:spPr>
            <a:ln w="28575" cap="rnd">
              <a:solidFill>
                <a:srgbClr val="008DA3"/>
              </a:solidFill>
              <a:round/>
            </a:ln>
            <a:effectLst/>
          </c:spPr>
          <c:marker>
            <c:symbol val="none"/>
          </c:marker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נתונים'!$C$5:$D$13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נתונים'!$F$5:$F$13</c15:sqref>
                  </c15:fullRef>
                </c:ext>
              </c:extLst>
              <c:f>'איור 35א נתונים'!$F$5:$F$12</c:f>
              <c:numCache>
                <c:formatCode>General</c:formatCode>
                <c:ptCount val="8"/>
                <c:pt idx="0">
                  <c:v>2.1850000000000001</c:v>
                </c:pt>
                <c:pt idx="1">
                  <c:v>2.1920000000000002</c:v>
                </c:pt>
                <c:pt idx="2">
                  <c:v>2.3170000000000002</c:v>
                </c:pt>
                <c:pt idx="3">
                  <c:v>2.3420000000000001</c:v>
                </c:pt>
                <c:pt idx="4">
                  <c:v>2.3929999999999998</c:v>
                </c:pt>
                <c:pt idx="5">
                  <c:v>2.4049999999999998</c:v>
                </c:pt>
                <c:pt idx="6">
                  <c:v>2.423</c:v>
                </c:pt>
                <c:pt idx="7">
                  <c:v>2.4329999999999998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45C-4001-A2C1-2F708C3DE8D4}"/>
            </c:ext>
          </c:extLst>
        </c:ser>
        <c:ser>
          <c:idx val="2"/>
          <c:order val="2"/>
          <c:tx>
            <c:strRef>
              <c:f>'איור 35א נתונים'!$A$4</c:f>
              <c:strCache>
                <c:ptCount val="1"/>
                <c:pt idx="0">
                  <c:v>22-05-26</c:v>
                </c:pt>
              </c:strCache>
            </c:strRef>
          </c:tx>
          <c:spPr>
            <a:ln>
              <a:solidFill>
                <a:srgbClr val="008DA3"/>
              </a:solidFill>
              <a:prstDash val="sysDash"/>
            </a:ln>
          </c:spPr>
          <c:marker>
            <c:symbol val="none"/>
          </c:marker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נתונים'!$C$5:$D$13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נתונים'!$A$5:$A$13</c15:sqref>
                  </c15:fullRef>
                </c:ext>
              </c:extLst>
              <c:f>'איור 35א נתונים'!$A$5:$A$12</c:f>
              <c:numCache>
                <c:formatCode>General</c:formatCode>
                <c:ptCount val="8"/>
                <c:pt idx="0">
                  <c:v>1.93</c:v>
                </c:pt>
                <c:pt idx="1">
                  <c:v>2.238</c:v>
                </c:pt>
                <c:pt idx="2">
                  <c:v>2.4060000000000001</c:v>
                </c:pt>
                <c:pt idx="3">
                  <c:v>2.4849999999999999</c:v>
                </c:pt>
                <c:pt idx="4">
                  <c:v>2.5779999999999998</c:v>
                </c:pt>
                <c:pt idx="5">
                  <c:v>2.6120000000000001</c:v>
                </c:pt>
                <c:pt idx="6">
                  <c:v>2.649</c:v>
                </c:pt>
                <c:pt idx="7">
                  <c:v>2.6440000000000001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B-C45C-4001-A2C1-2F708C3DE8D4}"/>
            </c:ext>
          </c:extLst>
        </c:ser>
        <c:ser>
          <c:idx val="4"/>
          <c:order val="4"/>
          <c:tx>
            <c:strRef>
              <c:f>'איור 35א נתונים'!$M$4</c:f>
              <c:strCache>
                <c:ptCount val="1"/>
                <c:pt idx="0">
                  <c:v>One cut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3471777951154728E-3"/>
                  <c:y val="-1.7848086433925981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45C-4001-A2C1-2F708C3DE8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נתונים'!$C$5:$D$13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נתונים'!$M$5:$M$13</c15:sqref>
                  </c15:fullRef>
                </c:ext>
              </c:extLst>
              <c:f>'איור 35א נתונים'!$M$5:$M$12</c:f>
              <c:numCache>
                <c:formatCode>General</c:formatCode>
                <c:ptCount val="8"/>
                <c:pt idx="0">
                  <c:v>1.9350000000000001</c:v>
                </c:pt>
                <c:pt idx="1">
                  <c:v>1.9350000000000001</c:v>
                </c:pt>
                <c:pt idx="2">
                  <c:v>1.9350000000000001</c:v>
                </c:pt>
                <c:pt idx="3">
                  <c:v>1.9350000000000001</c:v>
                </c:pt>
                <c:pt idx="4">
                  <c:v>1.9350000000000001</c:v>
                </c:pt>
                <c:pt idx="5">
                  <c:v>1.9350000000000001</c:v>
                </c:pt>
                <c:pt idx="6">
                  <c:v>1.9350000000000001</c:v>
                </c:pt>
                <c:pt idx="7">
                  <c:v>1.9350000000000001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45C-4001-A2C1-2F708C3DE8D4}"/>
            </c:ext>
          </c:extLst>
        </c:ser>
        <c:ser>
          <c:idx val="6"/>
          <c:order val="5"/>
          <c:tx>
            <c:strRef>
              <c:f>'איור 35א נתונים'!$N$4</c:f>
              <c:strCache>
                <c:ptCount val="1"/>
                <c:pt idx="0">
                  <c:v>Two cuts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3471777951154728E-3"/>
                  <c:y val="-1.5617075629685274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45C-4001-A2C1-2F708C3DE8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נתונים'!$C$5:$D$13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נתונים'!$N$5:$N$13</c15:sqref>
                  </c15:fullRef>
                </c:ext>
              </c:extLst>
              <c:f>'איור 35א נתונים'!$N$5:$N$12</c:f>
              <c:numCache>
                <c:formatCode>General</c:formatCode>
                <c:ptCount val="8"/>
                <c:pt idx="0">
                  <c:v>1.6850000000000001</c:v>
                </c:pt>
                <c:pt idx="1">
                  <c:v>1.6850000000000001</c:v>
                </c:pt>
                <c:pt idx="2">
                  <c:v>1.6850000000000001</c:v>
                </c:pt>
                <c:pt idx="3">
                  <c:v>1.6850000000000001</c:v>
                </c:pt>
                <c:pt idx="4">
                  <c:v>1.6850000000000001</c:v>
                </c:pt>
                <c:pt idx="5">
                  <c:v>1.6850000000000001</c:v>
                </c:pt>
                <c:pt idx="6">
                  <c:v>1.6850000000000001</c:v>
                </c:pt>
                <c:pt idx="7">
                  <c:v>1.6850000000000001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C45C-4001-A2C1-2F708C3DE8D4}"/>
            </c:ext>
          </c:extLst>
        </c:ser>
        <c:ser>
          <c:idx val="7"/>
          <c:order val="6"/>
          <c:tx>
            <c:strRef>
              <c:f>'איור 35א נתונים'!$O$4</c:f>
              <c:strCache>
                <c:ptCount val="1"/>
                <c:pt idx="0">
                  <c:v>One hike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2.007909723816672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C45C-4001-A2C1-2F708C3DE8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נתונים'!$C$5:$D$13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נתונים'!$O$5:$O$13</c15:sqref>
                  </c15:fullRef>
                </c:ext>
              </c:extLst>
              <c:f>'איור 35א נתונים'!$O$5:$O$12</c:f>
              <c:numCache>
                <c:formatCode>General</c:formatCode>
                <c:ptCount val="8"/>
                <c:pt idx="0">
                  <c:v>2.4350000000000001</c:v>
                </c:pt>
                <c:pt idx="1">
                  <c:v>2.4350000000000001</c:v>
                </c:pt>
                <c:pt idx="2">
                  <c:v>2.4350000000000001</c:v>
                </c:pt>
                <c:pt idx="3">
                  <c:v>2.4350000000000001</c:v>
                </c:pt>
                <c:pt idx="4">
                  <c:v>2.4350000000000001</c:v>
                </c:pt>
                <c:pt idx="5">
                  <c:v>2.4350000000000001</c:v>
                </c:pt>
                <c:pt idx="6">
                  <c:v>2.4350000000000001</c:v>
                </c:pt>
                <c:pt idx="7">
                  <c:v>2.4350000000000001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C45C-4001-A2C1-2F708C3DE8D4}"/>
            </c:ext>
          </c:extLst>
        </c:ser>
        <c:ser>
          <c:idx val="8"/>
          <c:order val="7"/>
          <c:tx>
            <c:strRef>
              <c:f>'איור 35א נתונים'!$P$4</c:f>
              <c:strCache>
                <c:ptCount val="1"/>
                <c:pt idx="0">
                  <c:v>Two hikes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2.007909723816672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C45C-4001-A2C1-2F708C3DE8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נתונים'!$C$5:$D$13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נתונים'!$P$5:$P$13</c15:sqref>
                  </c15:fullRef>
                </c:ext>
              </c:extLst>
              <c:f>'איור 35א נתונים'!$P$5:$P$12</c:f>
              <c:numCache>
                <c:formatCode>General</c:formatCode>
                <c:ptCount val="8"/>
                <c:pt idx="0">
                  <c:v>2.6850000000000001</c:v>
                </c:pt>
                <c:pt idx="1">
                  <c:v>2.6850000000000001</c:v>
                </c:pt>
                <c:pt idx="2">
                  <c:v>2.6850000000000001</c:v>
                </c:pt>
                <c:pt idx="3">
                  <c:v>2.6850000000000001</c:v>
                </c:pt>
                <c:pt idx="4">
                  <c:v>2.6850000000000001</c:v>
                </c:pt>
                <c:pt idx="5">
                  <c:v>2.6850000000000001</c:v>
                </c:pt>
                <c:pt idx="6">
                  <c:v>2.6850000000000001</c:v>
                </c:pt>
                <c:pt idx="7">
                  <c:v>2.6850000000000001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C45C-4001-A2C1-2F708C3DE8D4}"/>
            </c:ext>
          </c:extLst>
        </c:ser>
        <c:ser>
          <c:idx val="9"/>
          <c:order val="8"/>
          <c:tx>
            <c:strRef>
              <c:f>'איור 35א נתונים'!$Q$4</c:f>
              <c:strCache>
                <c:ptCount val="1"/>
                <c:pt idx="0">
                  <c:v>Three hikes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1.7848086433925981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45C-4001-A2C1-2F708C3DE8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נתונים'!$C$5:$D$13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נתונים'!$Q$5:$Q$13</c15:sqref>
                  </c15:fullRef>
                </c:ext>
              </c:extLst>
              <c:f>'איור 35א נתונים'!$Q$5:$Q$12</c:f>
              <c:numCache>
                <c:formatCode>General</c:formatCode>
                <c:ptCount val="8"/>
                <c:pt idx="0">
                  <c:v>2.9350000000000001</c:v>
                </c:pt>
                <c:pt idx="1">
                  <c:v>2.9350000000000001</c:v>
                </c:pt>
                <c:pt idx="2">
                  <c:v>2.9350000000000001</c:v>
                </c:pt>
                <c:pt idx="3">
                  <c:v>2.9350000000000001</c:v>
                </c:pt>
                <c:pt idx="4">
                  <c:v>2.9350000000000001</c:v>
                </c:pt>
                <c:pt idx="5">
                  <c:v>2.9350000000000001</c:v>
                </c:pt>
                <c:pt idx="6">
                  <c:v>2.9350000000000001</c:v>
                </c:pt>
                <c:pt idx="7">
                  <c:v>2.9350000000000001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C45C-4001-A2C1-2F708C3DE8D4}"/>
            </c:ext>
          </c:extLst>
        </c:ser>
        <c:ser>
          <c:idx val="10"/>
          <c:order val="9"/>
          <c:tx>
            <c:strRef>
              <c:f>'איור 35א נתונים'!$R$4</c:f>
              <c:strCache>
                <c:ptCount val="1"/>
                <c:pt idx="0">
                  <c:v>Four hikes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  <a:prstDash val="sysDot"/>
            </a:ln>
          </c:spPr>
          <c:marker>
            <c:symbol val="none"/>
          </c:marker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35א נתונים'!$C$5:$D$13</c15:sqref>
                  </c15:fullRef>
                </c:ext>
              </c:extLst>
              <c:f>'איור 35א נתונים'!$C$5:$D$12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FEB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0">
                    <c:v>2026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35א נתונים'!$R$5:$R$13</c15:sqref>
                  </c15:fullRef>
                </c:ext>
              </c:extLst>
              <c:f>'איור 35א נתונים'!$R$5:$R$12</c:f>
              <c:numCache>
                <c:formatCode>General</c:formatCode>
                <c:ptCount val="8"/>
                <c:pt idx="0">
                  <c:v>3.1850000000000001</c:v>
                </c:pt>
                <c:pt idx="1">
                  <c:v>3.1850000000000001</c:v>
                </c:pt>
                <c:pt idx="2">
                  <c:v>3.1850000000000001</c:v>
                </c:pt>
                <c:pt idx="3">
                  <c:v>3.1850000000000001</c:v>
                </c:pt>
                <c:pt idx="4">
                  <c:v>3.1850000000000001</c:v>
                </c:pt>
                <c:pt idx="5">
                  <c:v>3.1850000000000001</c:v>
                </c:pt>
                <c:pt idx="6">
                  <c:v>3.1850000000000001</c:v>
                </c:pt>
                <c:pt idx="7">
                  <c:v>3.1850000000000001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C45C-4001-A2C1-2F708C3DE8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7284088"/>
        <c:axId val="747282776"/>
        <c:extLst/>
      </c:lineChart>
      <c:catAx>
        <c:axId val="747284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/>
            </a:pPr>
            <a:endParaRPr lang="he-IL"/>
          </a:p>
        </c:txPr>
        <c:crossAx val="747282776"/>
        <c:crosses val="autoZero"/>
        <c:auto val="0"/>
        <c:lblAlgn val="ctr"/>
        <c:lblOffset val="100"/>
        <c:noMultiLvlLbl val="0"/>
      </c:catAx>
      <c:valAx>
        <c:axId val="747282776"/>
        <c:scaling>
          <c:orientation val="minMax"/>
          <c:max val="2.8"/>
          <c:min val="1.8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/>
                  <a:t>Implied Rate(%) </a:t>
                </a:r>
                <a:endParaRPr lang="he-IL" b="0"/>
              </a:p>
            </c:rich>
          </c:tx>
          <c:layout>
            <c:manualLayout>
              <c:xMode val="edge"/>
              <c:yMode val="edge"/>
              <c:x val="1.8222503267696895E-3"/>
              <c:y val="2.2369270434143269E-3"/>
            </c:manualLayout>
          </c:layout>
          <c:overlay val="0"/>
        </c:title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he-IL"/>
          </a:p>
        </c:txPr>
        <c:crossAx val="747284088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ayout>
        <c:manualLayout>
          <c:xMode val="edge"/>
          <c:yMode val="edge"/>
          <c:x val="4.1195286195286158E-3"/>
          <c:y val="0.93449484126984128"/>
          <c:w val="0.92327790154574385"/>
          <c:h val="4.552226449852325E-2"/>
        </c:manualLayout>
      </c:layout>
      <c:overlay val="0"/>
      <c:txPr>
        <a:bodyPr/>
        <a:lstStyle/>
        <a:p>
          <a:pPr>
            <a:defRPr sz="1200"/>
          </a:pPr>
          <a:endParaRPr lang="he-I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aseline="0">
          <a:solidFill>
            <a:sysClr val="windowText" lastClr="000000"/>
          </a:solidFill>
          <a:latin typeface="Segoe UI Light" panose="020B0502040204020203" pitchFamily="34" charset="0"/>
          <a:cs typeface="Segoe UI Light" panose="020B0502040204020203" pitchFamily="34" charset="0"/>
        </a:defRPr>
      </a:pPr>
      <a:endParaRPr lang="he-IL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 rtl="1">
              <a:defRPr/>
            </a:pPr>
            <a:r>
              <a:rPr lang="en-US" sz="1400" b="1" dirty="0">
                <a:solidFill>
                  <a:schemeClr val="tx1"/>
                </a:solidFill>
              </a:rPr>
              <a:t>FED</a:t>
            </a:r>
          </a:p>
        </c:rich>
      </c:tx>
      <c:layout>
        <c:manualLayout>
          <c:xMode val="edge"/>
          <c:yMode val="edge"/>
          <c:x val="0.47309629629629629"/>
          <c:y val="1.786805555555555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3.7939478114478113E-2"/>
          <c:y val="9.4786945634403277E-2"/>
          <c:w val="0.92589611111111103"/>
          <c:h val="0.61726198901074458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'איור 35ב נתונים'!$K$7</c:f>
              <c:strCache>
                <c:ptCount val="1"/>
                <c:pt idx="0">
                  <c:v>מוערם</c:v>
                </c:pt>
              </c:strCache>
            </c:strRef>
          </c:tx>
          <c:spPr>
            <a:noFill/>
            <a:ln>
              <a:noFill/>
            </a:ln>
          </c:spPr>
          <c:invertIfNegative val="0"/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נתונים'!$C$8:$D$15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נתונים'!$K$8:$K$16</c15:sqref>
                  </c15:fullRef>
                </c:ext>
              </c:extLst>
              <c:f>'איור 35ב נתונים'!$K$8:$K$15</c:f>
              <c:numCache>
                <c:formatCode>0.00</c:formatCode>
                <c:ptCount val="8"/>
                <c:pt idx="0" formatCode="General">
                  <c:v>3.6280000000000001</c:v>
                </c:pt>
                <c:pt idx="1">
                  <c:v>3.6280000000000001</c:v>
                </c:pt>
                <c:pt idx="2">
                  <c:v>3.6829999999999998</c:v>
                </c:pt>
                <c:pt idx="3">
                  <c:v>3.7909999999999999</c:v>
                </c:pt>
                <c:pt idx="4">
                  <c:v>3.8679999999999999</c:v>
                </c:pt>
                <c:pt idx="5">
                  <c:v>3.927</c:v>
                </c:pt>
                <c:pt idx="6">
                  <c:v>3.9670000000000001</c:v>
                </c:pt>
                <c:pt idx="7">
                  <c:v>4.0209999999999999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A2-4A67-A3CD-5969D0C4D844}"/>
            </c:ext>
          </c:extLst>
        </c:ser>
        <c:ser>
          <c:idx val="3"/>
          <c:order val="3"/>
          <c:tx>
            <c:strRef>
              <c:f>'איור 35ב נתונים'!$J$7</c:f>
              <c:strCache>
                <c:ptCount val="1"/>
                <c:pt idx="0">
                  <c:v>intrest rate change rate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AA2-4A67-A3CD-5969D0C4D84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AA2-4A67-A3CD-5969D0C4D84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AA2-4A67-A3CD-5969D0C4D84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AA2-4A67-A3CD-5969D0C4D84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6E9D342C-3835-4ED2-B8C4-E0878EB4ED7E}" type="CELLRANGE">
                      <a:rPr lang="en-US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7AA2-4A67-A3CD-5969D0C4D84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B9902CBF-B2EC-4C23-A7AA-8393A1954A2D}" type="CELLRANGE">
                      <a:rPr lang="he-IL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7AA2-4A67-A3CD-5969D0C4D84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57A32C63-CE3D-4459-AA1E-36257BDFC434}" type="CELLRANGE">
                      <a:rPr lang="he-IL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AA2-4A67-A3CD-5969D0C4D84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C219D21A-8546-43F9-BC19-90E9AD4EF826}" type="CELLRANGE">
                      <a:rPr lang="he-IL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AA2-4A67-A3CD-5969D0C4D844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A0805DBF-2175-41B3-9E66-B254C057F105}" type="CELLRANGE">
                      <a:rPr lang="he-IL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7AA2-4A67-A3CD-5969D0C4D844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50B75F55-10FA-4E80-BFBF-04C25FA784AA}" type="CELLRANGE">
                      <a:rPr lang="he-IL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7AA2-4A67-A3CD-5969D0C4D844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717D82D1-A740-4F0D-A850-2066B661C829}" type="CELLRANGE">
                      <a:rPr lang="he-IL"/>
                      <a:pPr/>
                      <a:t>[CELLRANGE]</a:t>
                    </a:fld>
                    <a:endParaRPr lang="he-IL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7AA2-4A67-A3CD-5969D0C4D844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1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נתונים'!$C$8:$D$15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נתונים'!$J$8:$J$16</c15:sqref>
                  </c15:fullRef>
                </c:ext>
              </c:extLst>
              <c:f>'איור 35ב נתונים'!$J$8:$J$15</c:f>
              <c:numCache>
                <c:formatCode>General</c:formatCode>
                <c:ptCount val="8"/>
                <c:pt idx="1">
                  <c:v>5.4999999999999716E-2</c:v>
                </c:pt>
                <c:pt idx="2">
                  <c:v>5.4999999999999716E-2</c:v>
                </c:pt>
                <c:pt idx="3">
                  <c:v>5.4999999999999716E-2</c:v>
                </c:pt>
                <c:pt idx="4">
                  <c:v>5.4999999999999716E-2</c:v>
                </c:pt>
                <c:pt idx="5">
                  <c:v>5.4999999999999716E-2</c:v>
                </c:pt>
                <c:pt idx="6">
                  <c:v>5.4999999999999716E-2</c:v>
                </c:pt>
                <c:pt idx="7">
                  <c:v>5.4999999999999716E-2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'איור 35ב נתונים'!$L$8:$L$16</c15:f>
                <c15:dlblRangeCache>
                  <c:ptCount val="9"/>
                  <c:pt idx="1">
                    <c:v>0.05</c:v>
                  </c:pt>
                  <c:pt idx="2">
                    <c:v>0.11</c:v>
                  </c:pt>
                  <c:pt idx="3">
                    <c:v>0.08</c:v>
                  </c:pt>
                  <c:pt idx="4">
                    <c:v>0.06</c:v>
                  </c:pt>
                  <c:pt idx="5">
                    <c:v>0.04</c:v>
                  </c:pt>
                  <c:pt idx="6">
                    <c:v>0.05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7AA2-4A67-A3CD-5969D0C4D8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747284088"/>
        <c:axId val="747282776"/>
      </c:barChart>
      <c:lineChart>
        <c:grouping val="standard"/>
        <c:varyColors val="0"/>
        <c:ser>
          <c:idx val="0"/>
          <c:order val="0"/>
          <c:tx>
            <c:strRef>
              <c:f>'איור 35ב נתונים'!$C$5</c:f>
              <c:strCache>
                <c:ptCount val="1"/>
                <c:pt idx="0">
                  <c:v>03-07-26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נתונים'!$F$8:$F$16</c15:sqref>
                  </c15:fullRef>
                </c:ext>
              </c:extLst>
              <c:f>'איור 35ב נתונים'!$F$8:$F$15</c:f>
              <c:numCache>
                <c:formatCode>General</c:formatCode>
                <c:ptCount val="8"/>
                <c:pt idx="0">
                  <c:v>3.6280000000000001</c:v>
                </c:pt>
                <c:pt idx="1">
                  <c:v>3.6829999999999998</c:v>
                </c:pt>
                <c:pt idx="2">
                  <c:v>3.7909999999999999</c:v>
                </c:pt>
                <c:pt idx="3">
                  <c:v>3.8679999999999999</c:v>
                </c:pt>
                <c:pt idx="4">
                  <c:v>3.927</c:v>
                </c:pt>
                <c:pt idx="5">
                  <c:v>3.9670000000000001</c:v>
                </c:pt>
                <c:pt idx="6">
                  <c:v>4.0209999999999999</c:v>
                </c:pt>
                <c:pt idx="7">
                  <c:v>4.0220000000000002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AA2-4A67-A3CD-5969D0C4D844}"/>
            </c:ext>
          </c:extLst>
        </c:ser>
        <c:ser>
          <c:idx val="2"/>
          <c:order val="2"/>
          <c:tx>
            <c:strRef>
              <c:f>'איור 35ב נתונים'!$A$7</c:f>
              <c:strCache>
                <c:ptCount val="1"/>
                <c:pt idx="0">
                  <c:v>22-05-26</c:v>
                </c:pt>
              </c:strCache>
            </c:strRef>
          </c:tx>
          <c:spPr>
            <a:ln>
              <a:solidFill>
                <a:srgbClr val="FFC000"/>
              </a:solidFill>
              <a:prstDash val="dash"/>
            </a:ln>
          </c:spPr>
          <c:marker>
            <c:symbol val="none"/>
          </c:marker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נתונים'!$A$8:$A$16</c15:sqref>
                  </c15:fullRef>
                </c:ext>
              </c:extLst>
              <c:f>'איור 35ב נתונים'!$A$8:$A$15</c:f>
              <c:numCache>
                <c:formatCode>General</c:formatCode>
                <c:ptCount val="8"/>
                <c:pt idx="0">
                  <c:v>3.6259999999999999</c:v>
                </c:pt>
                <c:pt idx="1">
                  <c:v>3.6680000000000001</c:v>
                </c:pt>
                <c:pt idx="2">
                  <c:v>3.74</c:v>
                </c:pt>
                <c:pt idx="3">
                  <c:v>3.7829999999999999</c:v>
                </c:pt>
                <c:pt idx="4">
                  <c:v>3.8639999999999999</c:v>
                </c:pt>
                <c:pt idx="5">
                  <c:v>3.9079999999999999</c:v>
                </c:pt>
                <c:pt idx="6">
                  <c:v>3.9710000000000001</c:v>
                </c:pt>
                <c:pt idx="7">
                  <c:v>3.9950000000000001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B-7AA2-4A67-A3CD-5969D0C4D844}"/>
            </c:ext>
          </c:extLst>
        </c:ser>
        <c:ser>
          <c:idx val="6"/>
          <c:order val="4"/>
          <c:tx>
            <c:strRef>
              <c:f>'איור 35ב נתונים'!$N$7</c:f>
              <c:strCache>
                <c:ptCount val="1"/>
                <c:pt idx="0">
                  <c:v>One cut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C-7AA2-4A67-A3CD-5969D0C4D844}"/>
              </c:ext>
            </c:extLst>
          </c:dPt>
          <c:dPt>
            <c:idx val="4"/>
            <c:marker>
              <c:symbol val="circle"/>
              <c:size val="5"/>
              <c:spPr>
                <a:noFill/>
                <a:ln>
                  <a:noFill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7AA2-4A67-A3CD-5969D0C4D844}"/>
              </c:ext>
            </c:extLst>
          </c:dPt>
          <c:dLbls>
            <c:dLbl>
              <c:idx val="0"/>
              <c:layout>
                <c:manualLayout>
                  <c:x val="-7.4445506027227938E-3"/>
                  <c:y val="-1.3982823203162206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נתונים'!$N$8:$N$17</c15:sqref>
                  </c15:fullRef>
                </c:ext>
              </c:extLst>
              <c:f>'איור 35ב נתונים'!$N$8:$N$15</c:f>
              <c:numCache>
                <c:formatCode>General</c:formatCode>
                <c:ptCount val="8"/>
                <c:pt idx="0">
                  <c:v>3.3780000000000001</c:v>
                </c:pt>
                <c:pt idx="1">
                  <c:v>3.3780000000000001</c:v>
                </c:pt>
                <c:pt idx="2">
                  <c:v>3.3780000000000001</c:v>
                </c:pt>
                <c:pt idx="3">
                  <c:v>3.3780000000000001</c:v>
                </c:pt>
                <c:pt idx="4">
                  <c:v>3.3780000000000001</c:v>
                </c:pt>
                <c:pt idx="5">
                  <c:v>3.3780000000000001</c:v>
                </c:pt>
                <c:pt idx="6">
                  <c:v>3.3780000000000001</c:v>
                </c:pt>
                <c:pt idx="7">
                  <c:v>3.3780000000000001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7AA2-4A67-A3CD-5969D0C4D844}"/>
            </c:ext>
          </c:extLst>
        </c:ser>
        <c:ser>
          <c:idx val="7"/>
          <c:order val="5"/>
          <c:tx>
            <c:strRef>
              <c:f>'איור 35ב נתונים'!$O$7</c:f>
              <c:strCache>
                <c:ptCount val="1"/>
                <c:pt idx="0">
                  <c:v>Two cuts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7.4445858296998402E-3"/>
                  <c:y val="-2.659846785378522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נתונים'!$O$8:$O$17</c15:sqref>
                  </c15:fullRef>
                </c:ext>
              </c:extLst>
              <c:f>'איור 35ב נתונים'!$O$8:$O$15</c:f>
              <c:numCache>
                <c:formatCode>General</c:formatCode>
                <c:ptCount val="8"/>
                <c:pt idx="0">
                  <c:v>3.1280000000000001</c:v>
                </c:pt>
                <c:pt idx="1">
                  <c:v>3.1280000000000001</c:v>
                </c:pt>
                <c:pt idx="2">
                  <c:v>3.1280000000000001</c:v>
                </c:pt>
                <c:pt idx="3">
                  <c:v>3.1280000000000001</c:v>
                </c:pt>
                <c:pt idx="4">
                  <c:v>3.1280000000000001</c:v>
                </c:pt>
                <c:pt idx="5">
                  <c:v>3.1280000000000001</c:v>
                </c:pt>
                <c:pt idx="6">
                  <c:v>3.1280000000000001</c:v>
                </c:pt>
                <c:pt idx="7">
                  <c:v>3.1280000000000001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7AA2-4A67-A3CD-5969D0C4D844}"/>
            </c:ext>
          </c:extLst>
        </c:ser>
        <c:ser>
          <c:idx val="8"/>
          <c:order val="6"/>
          <c:tx>
            <c:strRef>
              <c:f>'איור 35ב נתונים'!$P$7</c:f>
              <c:strCache>
                <c:ptCount val="1"/>
                <c:pt idx="0">
                  <c:v>Three cuts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9"/>
            <c:spPr>
              <a:solidFill>
                <a:schemeClr val="accent5"/>
              </a:solidFill>
              <a:ln>
                <a:solidFill>
                  <a:schemeClr val="tx1"/>
                </a:solidFill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2-7AA2-4A67-A3CD-5969D0C4D844}"/>
              </c:ext>
            </c:extLst>
          </c:dPt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3-7AA2-4A67-A3CD-5969D0C4D844}"/>
              </c:ext>
            </c:extLst>
          </c:dPt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4-7AA2-4A67-A3CD-5969D0C4D844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5-7AA2-4A67-A3CD-5969D0C4D844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6-7AA2-4A67-A3CD-5969D0C4D844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7-7AA2-4A67-A3CD-5969D0C4D844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8-7AA2-4A67-A3CD-5969D0C4D844}"/>
              </c:ext>
            </c:extLst>
          </c:dPt>
          <c:dLbls>
            <c:dLbl>
              <c:idx val="0"/>
              <c:layout>
                <c:manualLayout>
                  <c:x val="-7.4445858296998402E-3"/>
                  <c:y val="-2.3643082536698029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נתונים'!$P$8:$P$17</c15:sqref>
                  </c15:fullRef>
                </c:ext>
              </c:extLst>
              <c:f>'איור 35ב נתונים'!$P$8:$P$15</c:f>
              <c:numCache>
                <c:formatCode>General</c:formatCode>
                <c:ptCount val="8"/>
                <c:pt idx="0">
                  <c:v>2.8780000000000001</c:v>
                </c:pt>
                <c:pt idx="1">
                  <c:v>2.8780000000000001</c:v>
                </c:pt>
                <c:pt idx="2">
                  <c:v>2.8780000000000001</c:v>
                </c:pt>
                <c:pt idx="3">
                  <c:v>2.8780000000000001</c:v>
                </c:pt>
                <c:pt idx="4">
                  <c:v>2.8780000000000001</c:v>
                </c:pt>
                <c:pt idx="5">
                  <c:v>2.8780000000000001</c:v>
                </c:pt>
                <c:pt idx="6">
                  <c:v>2.8780000000000001</c:v>
                </c:pt>
                <c:pt idx="7">
                  <c:v>2.8780000000000001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7AA2-4A67-A3CD-5969D0C4D844}"/>
            </c:ext>
          </c:extLst>
        </c:ser>
        <c:ser>
          <c:idx val="9"/>
          <c:order val="7"/>
          <c:tx>
            <c:strRef>
              <c:f>'איור 35ב נתונים'!$Q$7</c:f>
              <c:strCache>
                <c:ptCount val="1"/>
                <c:pt idx="0">
                  <c:v>Four cuts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83439372274868E-3"/>
                  <c:y val="-2.3643082536698081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נתונים'!$Q$8:$Q$17</c15:sqref>
                  </c15:fullRef>
                </c:ext>
              </c:extLst>
              <c:f>'איור 35ב נתונים'!$Q$8:$Q$15</c:f>
              <c:numCache>
                <c:formatCode>General</c:formatCode>
                <c:ptCount val="8"/>
                <c:pt idx="0">
                  <c:v>2.6280000000000001</c:v>
                </c:pt>
                <c:pt idx="1">
                  <c:v>2.6280000000000001</c:v>
                </c:pt>
                <c:pt idx="2">
                  <c:v>2.6280000000000001</c:v>
                </c:pt>
                <c:pt idx="3">
                  <c:v>2.6280000000000001</c:v>
                </c:pt>
                <c:pt idx="4">
                  <c:v>2.6280000000000001</c:v>
                </c:pt>
                <c:pt idx="5">
                  <c:v>2.6280000000000001</c:v>
                </c:pt>
                <c:pt idx="6">
                  <c:v>2.6280000000000001</c:v>
                </c:pt>
                <c:pt idx="7">
                  <c:v>2.6280000000000001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7AA2-4A67-A3CD-5969D0C4D844}"/>
            </c:ext>
          </c:extLst>
        </c:ser>
        <c:ser>
          <c:idx val="10"/>
          <c:order val="8"/>
          <c:tx>
            <c:strRef>
              <c:f>'איור 35ב נתונים'!$R$7</c:f>
              <c:strCache>
                <c:ptCount val="1"/>
                <c:pt idx="0">
                  <c:v>Five cuts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83439372274868E-3"/>
                  <c:y val="-2.3643082536697974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נתונים'!$R$8:$R$17</c15:sqref>
                  </c15:fullRef>
                </c:ext>
              </c:extLst>
              <c:f>'איור 35ב נתונים'!$R$8:$R$15</c:f>
              <c:numCache>
                <c:formatCode>General</c:formatCode>
                <c:ptCount val="8"/>
                <c:pt idx="0">
                  <c:v>2.3780000000000001</c:v>
                </c:pt>
                <c:pt idx="1">
                  <c:v>2.3780000000000001</c:v>
                </c:pt>
                <c:pt idx="2">
                  <c:v>2.3780000000000001</c:v>
                </c:pt>
                <c:pt idx="3">
                  <c:v>2.3780000000000001</c:v>
                </c:pt>
                <c:pt idx="4">
                  <c:v>2.3780000000000001</c:v>
                </c:pt>
                <c:pt idx="5">
                  <c:v>2.3780000000000001</c:v>
                </c:pt>
                <c:pt idx="6">
                  <c:v>2.3780000000000001</c:v>
                </c:pt>
                <c:pt idx="7">
                  <c:v>2.3780000000000001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7AA2-4A67-A3CD-5969D0C4D844}"/>
            </c:ext>
          </c:extLst>
        </c:ser>
        <c:ser>
          <c:idx val="11"/>
          <c:order val="9"/>
          <c:tx>
            <c:strRef>
              <c:f>'איור 35ב נתונים'!$S$7</c:f>
              <c:strCache>
                <c:ptCount val="1"/>
                <c:pt idx="0">
                  <c:v>Six cuts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7222929148499118E-3"/>
                  <c:y val="-2.3643082536698081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נתונים'!$S$8:$S$17</c15:sqref>
                  </c15:fullRef>
                </c:ext>
              </c:extLst>
              <c:f>'איור 35ב נתונים'!$S$8:$S$15</c:f>
              <c:numCache>
                <c:formatCode>General</c:formatCode>
                <c:ptCount val="8"/>
                <c:pt idx="0">
                  <c:v>2.1280000000000001</c:v>
                </c:pt>
                <c:pt idx="1">
                  <c:v>2.1280000000000001</c:v>
                </c:pt>
                <c:pt idx="2">
                  <c:v>2.1280000000000001</c:v>
                </c:pt>
                <c:pt idx="3">
                  <c:v>2.1280000000000001</c:v>
                </c:pt>
                <c:pt idx="4">
                  <c:v>2.1280000000000001</c:v>
                </c:pt>
                <c:pt idx="5">
                  <c:v>2.1280000000000001</c:v>
                </c:pt>
                <c:pt idx="6">
                  <c:v>2.1280000000000001</c:v>
                </c:pt>
                <c:pt idx="7">
                  <c:v>2.1280000000000001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7AA2-4A67-A3CD-5969D0C4D844}"/>
            </c:ext>
          </c:extLst>
        </c:ser>
        <c:ser>
          <c:idx val="12"/>
          <c:order val="10"/>
          <c:tx>
            <c:strRef>
              <c:f>'איור 35ב נתונים'!$T$7</c:f>
              <c:strCache>
                <c:ptCount val="1"/>
                <c:pt idx="0">
                  <c:v>Seven cuts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2760942760942762E-3"/>
                  <c:y val="-2.5198412698412699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נתונים'!$T$8:$T$17</c15:sqref>
                  </c15:fullRef>
                </c:ext>
              </c:extLst>
              <c:f>'איור 35ב נתונים'!$T$8:$T$15</c:f>
              <c:numCache>
                <c:formatCode>General</c:formatCode>
                <c:ptCount val="8"/>
                <c:pt idx="0">
                  <c:v>1.8780000000000001</c:v>
                </c:pt>
                <c:pt idx="1">
                  <c:v>1.8780000000000001</c:v>
                </c:pt>
                <c:pt idx="2">
                  <c:v>1.8780000000000001</c:v>
                </c:pt>
                <c:pt idx="3">
                  <c:v>1.8780000000000001</c:v>
                </c:pt>
                <c:pt idx="4">
                  <c:v>1.8780000000000001</c:v>
                </c:pt>
                <c:pt idx="5">
                  <c:v>1.8780000000000001</c:v>
                </c:pt>
                <c:pt idx="6">
                  <c:v>1.8780000000000001</c:v>
                </c:pt>
                <c:pt idx="7">
                  <c:v>1.8780000000000001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7AA2-4A67-A3CD-5969D0C4D844}"/>
            </c:ext>
          </c:extLst>
        </c:ser>
        <c:ser>
          <c:idx val="13"/>
          <c:order val="11"/>
          <c:tx>
            <c:strRef>
              <c:f>'איור 35ב נתונים'!$U$7</c:f>
              <c:strCache>
                <c:ptCount val="1"/>
                <c:pt idx="0">
                  <c:v>Eight cuts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1380471380471381E-3"/>
                  <c:y val="-2.267857142857152E-2"/>
                </c:manualLayout>
              </c:layout>
              <c:tx>
                <c:rich>
                  <a:bodyPr/>
                  <a:lstStyle/>
                  <a:p>
                    <a:fld id="{342A39B6-8913-488A-ABE6-700EB517A35A}" type="SERIESNAME">
                      <a:rPr lang="en-US"/>
                      <a:pPr/>
                      <a:t>[SERIES NAME]</a:t>
                    </a:fld>
                    <a:endParaRPr lang="he-I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2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נתונים'!$U$8:$U$17</c15:sqref>
                  </c15:fullRef>
                </c:ext>
              </c:extLst>
              <c:f>'איור 35ב נתונים'!$U$8:$U$15</c:f>
              <c:numCache>
                <c:formatCode>General</c:formatCode>
                <c:ptCount val="8"/>
                <c:pt idx="0">
                  <c:v>1.6280000000000001</c:v>
                </c:pt>
                <c:pt idx="1">
                  <c:v>1.6280000000000001</c:v>
                </c:pt>
                <c:pt idx="2">
                  <c:v>1.6280000000000001</c:v>
                </c:pt>
                <c:pt idx="3">
                  <c:v>1.6280000000000001</c:v>
                </c:pt>
                <c:pt idx="4">
                  <c:v>1.6280000000000001</c:v>
                </c:pt>
                <c:pt idx="5">
                  <c:v>1.6280000000000001</c:v>
                </c:pt>
                <c:pt idx="6">
                  <c:v>1.6280000000000001</c:v>
                </c:pt>
                <c:pt idx="7">
                  <c:v>1.6280000000000001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7AA2-4A67-A3CD-5969D0C4D844}"/>
            </c:ext>
          </c:extLst>
        </c:ser>
        <c:ser>
          <c:idx val="14"/>
          <c:order val="12"/>
          <c:tx>
            <c:strRef>
              <c:f>'איור 35ב נתונים'!$V$7</c:f>
              <c:strCache>
                <c:ptCount val="1"/>
                <c:pt idx="0">
                  <c:v>One hike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1380471380471381E-3"/>
                  <c:y val="-2.015873015873015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4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נתונים'!$V$8:$V$17</c15:sqref>
                  </c15:fullRef>
                </c:ext>
              </c:extLst>
              <c:f>'איור 35ב נתונים'!$V$8:$V$15</c:f>
              <c:numCache>
                <c:formatCode>General</c:formatCode>
                <c:ptCount val="8"/>
                <c:pt idx="0">
                  <c:v>3.8780000000000001</c:v>
                </c:pt>
                <c:pt idx="1">
                  <c:v>3.8780000000000001</c:v>
                </c:pt>
                <c:pt idx="2">
                  <c:v>3.8780000000000001</c:v>
                </c:pt>
                <c:pt idx="3">
                  <c:v>3.8780000000000001</c:v>
                </c:pt>
                <c:pt idx="4">
                  <c:v>3.8780000000000001</c:v>
                </c:pt>
                <c:pt idx="5">
                  <c:v>3.8780000000000001</c:v>
                </c:pt>
                <c:pt idx="6">
                  <c:v>3.8780000000000001</c:v>
                </c:pt>
                <c:pt idx="7">
                  <c:v>3.8780000000000001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7AA2-4A67-A3CD-5969D0C4D844}"/>
            </c:ext>
          </c:extLst>
        </c:ser>
        <c:ser>
          <c:idx val="15"/>
          <c:order val="13"/>
          <c:tx>
            <c:strRef>
              <c:f>'איור 35ב נתונים'!$W$7</c:f>
              <c:strCache>
                <c:ptCount val="1"/>
                <c:pt idx="0">
                  <c:v>Two hikes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2760942760942762E-3"/>
                  <c:y val="-2.0158730158730251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6-7AA2-4A67-A3CD-5969D0C4D8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extLst>
                <c:ext xmlns:c15="http://schemas.microsoft.com/office/drawing/2012/chart" uri="{02D57815-91ED-43cb-92C2-25804820EDAC}">
                  <c15:fullRef>
                    <c15:sqref>'איור 35ב נתונים'!$C$8:$D$16</c15:sqref>
                  </c15:fullRef>
                </c:ext>
              </c:extLst>
              <c:f>'איור 35ב נתונים'!$C$8:$D$15</c:f>
              <c:multiLvlStrCache>
                <c:ptCount val="8"/>
                <c:lvl>
                  <c:pt idx="0">
                    <c:v>Effective Rate</c:v>
                  </c:pt>
                  <c:pt idx="1">
                    <c:v>JUL</c:v>
                  </c:pt>
                  <c:pt idx="2">
                    <c:v>SEP</c:v>
                  </c:pt>
                  <c:pt idx="3">
                    <c:v>OCT</c:v>
                  </c:pt>
                  <c:pt idx="4">
                    <c:v>DEC</c:v>
                  </c:pt>
                  <c:pt idx="5">
                    <c:v>JAN</c:v>
                  </c:pt>
                  <c:pt idx="6">
                    <c:v>MAR</c:v>
                  </c:pt>
                  <c:pt idx="7">
                    <c:v>APR</c:v>
                  </c:pt>
                </c:lvl>
                <c:lvl>
                  <c:pt idx="1">
                    <c:v>2026</c:v>
                  </c:pt>
                  <c:pt idx="5">
                    <c:v>2027</c:v>
                  </c:pt>
                </c:lvl>
              </c:multiLvlStrCache>
            </c:multiLvl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'איור 35ב נתונים'!$W$8:$W$17</c15:sqref>
                  </c15:fullRef>
                </c:ext>
              </c:extLst>
              <c:f>'איור 35ב נתונים'!$W$8:$W$15</c:f>
              <c:numCache>
                <c:formatCode>General</c:formatCode>
                <c:ptCount val="8"/>
                <c:pt idx="0">
                  <c:v>4.1280000000000001</c:v>
                </c:pt>
                <c:pt idx="1">
                  <c:v>4.1280000000000001</c:v>
                </c:pt>
                <c:pt idx="2">
                  <c:v>4.1280000000000001</c:v>
                </c:pt>
                <c:pt idx="3">
                  <c:v>4.1280000000000001</c:v>
                </c:pt>
                <c:pt idx="4">
                  <c:v>4.1280000000000001</c:v>
                </c:pt>
                <c:pt idx="5">
                  <c:v>4.1280000000000001</c:v>
                </c:pt>
                <c:pt idx="6">
                  <c:v>4.1280000000000001</c:v>
                </c:pt>
                <c:pt idx="7">
                  <c:v>4.1280000000000001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7-7AA2-4A67-A3CD-5969D0C4D8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7284088"/>
        <c:axId val="747282776"/>
        <c:extLst/>
      </c:lineChart>
      <c:catAx>
        <c:axId val="747284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he-IL"/>
          </a:p>
        </c:txPr>
        <c:crossAx val="747282776"/>
        <c:crosses val="autoZero"/>
        <c:auto val="0"/>
        <c:lblAlgn val="ctr"/>
        <c:lblOffset val="100"/>
        <c:noMultiLvlLbl val="0"/>
      </c:catAx>
      <c:valAx>
        <c:axId val="747282776"/>
        <c:scaling>
          <c:orientation val="minMax"/>
          <c:max val="4.2"/>
          <c:min val="3.5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Implied Rate(%) </a:t>
                </a:r>
                <a:endParaRPr lang="he-IL"/>
              </a:p>
            </c:rich>
          </c:tx>
          <c:layout>
            <c:manualLayout>
              <c:xMode val="edge"/>
              <c:yMode val="edge"/>
              <c:x val="4.4151936026936029E-3"/>
              <c:y val="2.8625000000000001E-2"/>
            </c:manualLayout>
          </c:layout>
          <c:overlay val="0"/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he-IL"/>
          </a:p>
        </c:txPr>
        <c:crossAx val="747284088"/>
        <c:crosses val="autoZero"/>
        <c:crossBetween val="between"/>
        <c:majorUnit val="0.2"/>
        <c:minorUnit val="0.2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3"/>
        <c:delete val="1"/>
      </c:legendEntry>
      <c:layout>
        <c:manualLayout>
          <c:xMode val="edge"/>
          <c:yMode val="edge"/>
          <c:x val="6.4141414141414138E-3"/>
          <c:y val="0.94349523809523805"/>
          <c:w val="0.95795116324874741"/>
          <c:h val="4.002336751701388E-2"/>
        </c:manualLayout>
      </c:layout>
      <c:overlay val="0"/>
      <c:txPr>
        <a:bodyPr/>
        <a:lstStyle/>
        <a:p>
          <a:pPr rtl="0">
            <a:defRPr>
              <a:solidFill>
                <a:schemeClr val="tx1">
                  <a:lumMod val="65000"/>
                  <a:lumOff val="35000"/>
                </a:schemeClr>
              </a:solidFill>
            </a:defRPr>
          </a:pPr>
          <a:endParaRPr lang="he-I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0" baseline="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e-IL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09958704"/>
        <c:axId val="1609957064"/>
      </c:barChart>
      <c:catAx>
        <c:axId val="160995870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1609957064"/>
        <c:crosses val="autoZero"/>
        <c:auto val="1"/>
        <c:lblAlgn val="ctr"/>
        <c:lblOffset val="100"/>
        <c:noMultiLvlLbl val="0"/>
      </c:catAx>
      <c:valAx>
        <c:axId val="1609957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1609958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e-IL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Total</a:t>
            </a:r>
            <a:endParaRPr lang="he-IL" sz="1100" b="1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3.6035650827643803E-2"/>
          <c:y val="0.11284046308556246"/>
          <c:w val="0.93387648336069462"/>
          <c:h val="0.72546260203858959"/>
        </c:manualLayout>
      </c:layout>
      <c:lineChart>
        <c:grouping val="standard"/>
        <c:varyColors val="0"/>
        <c:ser>
          <c:idx val="0"/>
          <c:order val="0"/>
          <c:tx>
            <c:strRef>
              <c:f>'Figure 14 data'!$N$1</c:f>
              <c:strCache>
                <c:ptCount val="1"/>
                <c:pt idx="0">
                  <c:v>Annual</c:v>
                </c:pt>
              </c:strCache>
            </c:strRef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dLbls>
            <c:dLbl>
              <c:idx val="6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6D-4766-B5F5-5E4BB09D6DC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'Figure 14 data'!$A$2:$A$354</c:f>
              <c:numCache>
                <c:formatCode>m/d/yyyy</c:formatCode>
                <c:ptCount val="353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  <c:pt idx="307">
                  <c:v>45870</c:v>
                </c:pt>
                <c:pt idx="308">
                  <c:v>45901</c:v>
                </c:pt>
                <c:pt idx="309">
                  <c:v>45931</c:v>
                </c:pt>
                <c:pt idx="310">
                  <c:v>45962</c:v>
                </c:pt>
                <c:pt idx="311">
                  <c:v>45992</c:v>
                </c:pt>
                <c:pt idx="312">
                  <c:v>46023</c:v>
                </c:pt>
                <c:pt idx="313">
                  <c:v>46054</c:v>
                </c:pt>
                <c:pt idx="314">
                  <c:v>46082</c:v>
                </c:pt>
                <c:pt idx="315">
                  <c:v>46113</c:v>
                </c:pt>
                <c:pt idx="316">
                  <c:v>46143</c:v>
                </c:pt>
              </c:numCache>
            </c:numRef>
          </c:cat>
          <c:val>
            <c:numRef>
              <c:f>'Figure 14 data'!$N$2:$N$329</c:f>
              <c:numCache>
                <c:formatCode>#,##0.00</c:formatCode>
                <c:ptCount val="328"/>
                <c:pt idx="12">
                  <c:v>-0.11837888784167472</c:v>
                </c:pt>
                <c:pt idx="13">
                  <c:v>0.25378787878798104</c:v>
                </c:pt>
                <c:pt idx="14">
                  <c:v>0.74150047483372283</c:v>
                </c:pt>
                <c:pt idx="15">
                  <c:v>1.1705103969753994</c:v>
                </c:pt>
                <c:pt idx="16">
                  <c:v>0.71602624179942786</c:v>
                </c:pt>
                <c:pt idx="17">
                  <c:v>0.73196261682217933</c:v>
                </c:pt>
                <c:pt idx="18">
                  <c:v>0.84697110903997341</c:v>
                </c:pt>
                <c:pt idx="19">
                  <c:v>1.7132146204311693</c:v>
                </c:pt>
                <c:pt idx="20">
                  <c:v>2.4889726672950863</c:v>
                </c:pt>
                <c:pt idx="21">
                  <c:v>2.0123711340207961</c:v>
                </c:pt>
                <c:pt idx="22">
                  <c:v>1.414058106841698</c:v>
                </c:pt>
                <c:pt idx="23">
                  <c:v>1.4093808630395221</c:v>
                </c:pt>
                <c:pt idx="24">
                  <c:v>3.1124497991968481</c:v>
                </c:pt>
                <c:pt idx="25">
                  <c:v>4.0201005025125802</c:v>
                </c:pt>
                <c:pt idx="26">
                  <c:v>4.3129388164493188</c:v>
                </c:pt>
                <c:pt idx="27">
                  <c:v>4.970178926441271</c:v>
                </c:pt>
                <c:pt idx="28">
                  <c:v>5.5445544554455939</c:v>
                </c:pt>
                <c:pt idx="29">
                  <c:v>6.6140177690032109</c:v>
                </c:pt>
                <c:pt idx="30">
                  <c:v>6.8829891838741997</c:v>
                </c:pt>
                <c:pt idx="31">
                  <c:v>6.1764705882354276</c:v>
                </c:pt>
                <c:pt idx="32">
                  <c:v>6.3600782778864495</c:v>
                </c:pt>
                <c:pt idx="33">
                  <c:v>6.9403714565005492</c:v>
                </c:pt>
                <c:pt idx="34">
                  <c:v>6.6863323500492511</c:v>
                </c:pt>
                <c:pt idx="35">
                  <c:v>6.4960629921257729</c:v>
                </c:pt>
                <c:pt idx="36">
                  <c:v>5.5520934761440488</c:v>
                </c:pt>
                <c:pt idx="37">
                  <c:v>5.1489855072464064</c:v>
                </c:pt>
                <c:pt idx="38">
                  <c:v>4.8488461538461758</c:v>
                </c:pt>
                <c:pt idx="39">
                  <c:v>3.0579545454545887</c:v>
                </c:pt>
                <c:pt idx="40">
                  <c:v>1.590243902439048</c:v>
                </c:pt>
                <c:pt idx="41">
                  <c:v>-0.32000000000013129</c:v>
                </c:pt>
                <c:pt idx="42">
                  <c:v>-1.6496780128795852</c:v>
                </c:pt>
                <c:pt idx="43">
                  <c:v>-1.0891966759004612</c:v>
                </c:pt>
                <c:pt idx="44">
                  <c:v>-1.9444342226310418</c:v>
                </c:pt>
                <c:pt idx="45">
                  <c:v>-2.5718464351005887</c:v>
                </c:pt>
                <c:pt idx="46">
                  <c:v>-1.9605529953917511</c:v>
                </c:pt>
                <c:pt idx="47">
                  <c:v>-1.8861367837337051</c:v>
                </c:pt>
                <c:pt idx="48">
                  <c:v>-2.2660098522167882</c:v>
                </c:pt>
                <c:pt idx="49">
                  <c:v>-2.453385672227637</c:v>
                </c:pt>
                <c:pt idx="50">
                  <c:v>-2.742409402546464</c:v>
                </c:pt>
                <c:pt idx="51">
                  <c:v>-1.4720314033366821</c:v>
                </c:pt>
                <c:pt idx="52">
                  <c:v>-0.59171597633133066</c:v>
                </c:pt>
                <c:pt idx="53">
                  <c:v>0</c:v>
                </c:pt>
                <c:pt idx="54">
                  <c:v>0.49950049950044928</c:v>
                </c:pt>
                <c:pt idx="55">
                  <c:v>0.49850448654047419</c:v>
                </c:pt>
                <c:pt idx="56">
                  <c:v>0.80160320641262661</c:v>
                </c:pt>
                <c:pt idx="57">
                  <c:v>0.80160320641262661</c:v>
                </c:pt>
                <c:pt idx="58">
                  <c:v>0.90361445783144756</c:v>
                </c:pt>
                <c:pt idx="59">
                  <c:v>1.2072434607643956</c:v>
                </c:pt>
                <c:pt idx="60">
                  <c:v>0.80645161290315848</c:v>
                </c:pt>
                <c:pt idx="61">
                  <c:v>0.80482897384310803</c:v>
                </c:pt>
                <c:pt idx="62">
                  <c:v>0.70493454179241244</c:v>
                </c:pt>
                <c:pt idx="63">
                  <c:v>0.29880478087647155</c:v>
                </c:pt>
                <c:pt idx="64">
                  <c:v>0.19841269841263109</c:v>
                </c:pt>
                <c:pt idx="65">
                  <c:v>0.29761904761917979</c:v>
                </c:pt>
                <c:pt idx="66">
                  <c:v>1.5904572564613639</c:v>
                </c:pt>
                <c:pt idx="67">
                  <c:v>1.5873015873015817</c:v>
                </c:pt>
                <c:pt idx="68">
                  <c:v>1.8886679920478322</c:v>
                </c:pt>
                <c:pt idx="69">
                  <c:v>2.6838966202783698</c:v>
                </c:pt>
                <c:pt idx="70">
                  <c:v>2.6865671641790101</c:v>
                </c:pt>
                <c:pt idx="71">
                  <c:v>2.385685884692057</c:v>
                </c:pt>
                <c:pt idx="72">
                  <c:v>2.6999999999999247</c:v>
                </c:pt>
                <c:pt idx="73">
                  <c:v>3.0938123752493052</c:v>
                </c:pt>
                <c:pt idx="74">
                  <c:v>3.6000000000000254</c:v>
                </c:pt>
                <c:pt idx="75">
                  <c:v>3.7735849056603321</c:v>
                </c:pt>
                <c:pt idx="76">
                  <c:v>3.4653465346534462</c:v>
                </c:pt>
                <c:pt idx="77">
                  <c:v>3.4619188921859223</c:v>
                </c:pt>
                <c:pt idx="78">
                  <c:v>2.4461839530332208</c:v>
                </c:pt>
                <c:pt idx="79">
                  <c:v>2.2460937500000222</c:v>
                </c:pt>
                <c:pt idx="80">
                  <c:v>1.2682926829267194</c:v>
                </c:pt>
                <c:pt idx="81">
                  <c:v>-0.19361084220710367</c:v>
                </c:pt>
                <c:pt idx="82">
                  <c:v>-0.29069767441859407</c:v>
                </c:pt>
                <c:pt idx="83">
                  <c:v>-9.7087378640814403E-2</c:v>
                </c:pt>
                <c:pt idx="84">
                  <c:v>6.0370009737398256E-2</c:v>
                </c:pt>
                <c:pt idx="85">
                  <c:v>-0.82226524685379276</c:v>
                </c:pt>
                <c:pt idx="86">
                  <c:v>-0.90907335907317588</c:v>
                </c:pt>
                <c:pt idx="87">
                  <c:v>-1.2658373205740703</c:v>
                </c:pt>
                <c:pt idx="88">
                  <c:v>-1.2658373205740703</c:v>
                </c:pt>
                <c:pt idx="89">
                  <c:v>-0.66558317399636469</c:v>
                </c:pt>
                <c:pt idx="90">
                  <c:v>0.33008595988546219</c:v>
                </c:pt>
                <c:pt idx="91">
                  <c:v>1.0240687679084148</c:v>
                </c:pt>
                <c:pt idx="92">
                  <c:v>1.4000000000001789</c:v>
                </c:pt>
                <c:pt idx="93">
                  <c:v>2.1891367604268686</c:v>
                </c:pt>
                <c:pt idx="94">
                  <c:v>2.7912536443149172</c:v>
                </c:pt>
                <c:pt idx="95">
                  <c:v>3.3965014577258756</c:v>
                </c:pt>
                <c:pt idx="96">
                  <c:v>3.5353535353533916</c:v>
                </c:pt>
                <c:pt idx="97">
                  <c:v>3.6474164133738718</c:v>
                </c:pt>
                <c:pt idx="98">
                  <c:v>3.7411526794741023</c:v>
                </c:pt>
                <c:pt idx="99">
                  <c:v>4.7283702213278822</c:v>
                </c:pt>
                <c:pt idx="100">
                  <c:v>5.4325955734405795</c:v>
                </c:pt>
                <c:pt idx="101">
                  <c:v>4.7952047952051435</c:v>
                </c:pt>
                <c:pt idx="102">
                  <c:v>4.8418972332013643</c:v>
                </c:pt>
                <c:pt idx="103">
                  <c:v>5.004906771344797</c:v>
                </c:pt>
                <c:pt idx="104">
                  <c:v>5.5226824457597301</c:v>
                </c:pt>
                <c:pt idx="105">
                  <c:v>5.5172413793098896</c:v>
                </c:pt>
                <c:pt idx="106">
                  <c:v>4.5142296368983148</c:v>
                </c:pt>
                <c:pt idx="107">
                  <c:v>3.8048780487807798</c:v>
                </c:pt>
                <c:pt idx="108">
                  <c:v>3.2543414634145895</c:v>
                </c:pt>
                <c:pt idx="109">
                  <c:v>3.3534701857282911</c:v>
                </c:pt>
                <c:pt idx="110">
                  <c:v>3.5634502923976852</c:v>
                </c:pt>
                <c:pt idx="111">
                  <c:v>3.0807877041306497</c:v>
                </c:pt>
                <c:pt idx="112">
                  <c:v>2.7934160305344014</c:v>
                </c:pt>
                <c:pt idx="113">
                  <c:v>3.5971401334600639</c:v>
                </c:pt>
                <c:pt idx="114">
                  <c:v>3.5150801131009102</c:v>
                </c:pt>
                <c:pt idx="115">
                  <c:v>3.1355140186910768</c:v>
                </c:pt>
                <c:pt idx="116">
                  <c:v>2.8408411214949192</c:v>
                </c:pt>
                <c:pt idx="117">
                  <c:v>2.9410830999069937</c:v>
                </c:pt>
                <c:pt idx="118">
                  <c:v>3.8170892018784874</c:v>
                </c:pt>
                <c:pt idx="119">
                  <c:v>3.9146616541350987</c:v>
                </c:pt>
                <c:pt idx="120">
                  <c:v>3.7735849056603543</c:v>
                </c:pt>
                <c:pt idx="121">
                  <c:v>3.5785288270377524</c:v>
                </c:pt>
                <c:pt idx="122">
                  <c:v>3.1651829871414794</c:v>
                </c:pt>
                <c:pt idx="123">
                  <c:v>3.0362389813909152</c:v>
                </c:pt>
                <c:pt idx="124">
                  <c:v>3.0243902439024195</c:v>
                </c:pt>
                <c:pt idx="125">
                  <c:v>2.417794970986642</c:v>
                </c:pt>
                <c:pt idx="126">
                  <c:v>1.8181818181819187</c:v>
                </c:pt>
                <c:pt idx="127">
                  <c:v>1.8095238095239274</c:v>
                </c:pt>
                <c:pt idx="128">
                  <c:v>2.3877745940782624</c:v>
                </c:pt>
                <c:pt idx="129">
                  <c:v>2.4785510009532441</c:v>
                </c:pt>
                <c:pt idx="130">
                  <c:v>2.281368821292773</c:v>
                </c:pt>
                <c:pt idx="131">
                  <c:v>2.6615969581749832</c:v>
                </c:pt>
                <c:pt idx="132">
                  <c:v>3.5617224880384324</c:v>
                </c:pt>
                <c:pt idx="133">
                  <c:v>4.1653550863723465</c:v>
                </c:pt>
                <c:pt idx="134">
                  <c:v>4.2689357622243351</c:v>
                </c:pt>
                <c:pt idx="135">
                  <c:v>3.9820342205321602</c:v>
                </c:pt>
                <c:pt idx="136">
                  <c:v>4.090530303030282</c:v>
                </c:pt>
                <c:pt idx="137">
                  <c:v>4.1964117091595865</c:v>
                </c:pt>
                <c:pt idx="138">
                  <c:v>3.4076127819548496</c:v>
                </c:pt>
                <c:pt idx="139">
                  <c:v>3.4202057998129254</c:v>
                </c:pt>
                <c:pt idx="140">
                  <c:v>2.9328358208956073</c:v>
                </c:pt>
                <c:pt idx="141">
                  <c:v>2.7442790697673969</c:v>
                </c:pt>
                <c:pt idx="142">
                  <c:v>2.5501858736059368</c:v>
                </c:pt>
                <c:pt idx="143">
                  <c:v>2.1703703703702892</c:v>
                </c:pt>
                <c:pt idx="144">
                  <c:v>1.9607843137254388</c:v>
                </c:pt>
                <c:pt idx="145">
                  <c:v>1.6617790811339406</c:v>
                </c:pt>
                <c:pt idx="146">
                  <c:v>1.8536585365854119</c:v>
                </c:pt>
                <c:pt idx="147">
                  <c:v>2.1338506304562355</c:v>
                </c:pt>
                <c:pt idx="148">
                  <c:v>1.6409266409269208</c:v>
                </c:pt>
                <c:pt idx="149">
                  <c:v>0.96153846153839151</c:v>
                </c:pt>
                <c:pt idx="150">
                  <c:v>1.3500482160077043</c:v>
                </c:pt>
                <c:pt idx="151">
                  <c:v>1.9193857965449368</c:v>
                </c:pt>
                <c:pt idx="152">
                  <c:v>2.1153846153844746</c:v>
                </c:pt>
                <c:pt idx="153">
                  <c:v>1.8251681075884374</c:v>
                </c:pt>
                <c:pt idx="154">
                  <c:v>1.4423076923074429</c:v>
                </c:pt>
                <c:pt idx="155">
                  <c:v>1.634615384615512</c:v>
                </c:pt>
                <c:pt idx="156">
                  <c:v>1.457312107086195</c:v>
                </c:pt>
                <c:pt idx="157">
                  <c:v>1.457312107086195</c:v>
                </c:pt>
                <c:pt idx="158">
                  <c:v>1.270119349161658</c:v>
                </c:pt>
                <c:pt idx="159">
                  <c:v>0.80418292387007817</c:v>
                </c:pt>
                <c:pt idx="160">
                  <c:v>0.90408796145564629</c:v>
                </c:pt>
                <c:pt idx="161">
                  <c:v>1.9939092000326397</c:v>
                </c:pt>
                <c:pt idx="162">
                  <c:v>2.1971500226136254</c:v>
                </c:pt>
                <c:pt idx="163">
                  <c:v>1.3367275733729311</c:v>
                </c:pt>
                <c:pt idx="164">
                  <c:v>1.3367275733729311</c:v>
                </c:pt>
                <c:pt idx="165">
                  <c:v>1.8256648081657501</c:v>
                </c:pt>
                <c:pt idx="166">
                  <c:v>1.9093883207063289</c:v>
                </c:pt>
                <c:pt idx="167">
                  <c:v>1.816087684883394</c:v>
                </c:pt>
                <c:pt idx="168">
                  <c:v>1.3958125623129813</c:v>
                </c:pt>
                <c:pt idx="169">
                  <c:v>1.1964107676969205</c:v>
                </c:pt>
                <c:pt idx="170">
                  <c:v>1.293532338308534</c:v>
                </c:pt>
                <c:pt idx="171">
                  <c:v>0.99108027750247629</c:v>
                </c:pt>
                <c:pt idx="172">
                  <c:v>0.99009900990134625</c:v>
                </c:pt>
                <c:pt idx="173">
                  <c:v>0.49115913555948243</c:v>
                </c:pt>
                <c:pt idx="174">
                  <c:v>0.29382957884458438</c:v>
                </c:pt>
                <c:pt idx="175">
                  <c:v>0</c:v>
                </c:pt>
                <c:pt idx="176">
                  <c:v>-0.29325513196410968</c:v>
                </c:pt>
                <c:pt idx="177">
                  <c:v>-0.29239766081902152</c:v>
                </c:pt>
                <c:pt idx="178">
                  <c:v>-9.7847358121738726E-2</c:v>
                </c:pt>
                <c:pt idx="179">
                  <c:v>-0.19550342130967291</c:v>
                </c:pt>
                <c:pt idx="180">
                  <c:v>-0.50737649173044908</c:v>
                </c:pt>
                <c:pt idx="181">
                  <c:v>-1.0147801760970077</c:v>
                </c:pt>
                <c:pt idx="182">
                  <c:v>-1.0058957607667285</c:v>
                </c:pt>
                <c:pt idx="183">
                  <c:v>-0.50245524622622995</c:v>
                </c:pt>
                <c:pt idx="184">
                  <c:v>-0.40000186247010072</c:v>
                </c:pt>
                <c:pt idx="185">
                  <c:v>-0.39296373943390472</c:v>
                </c:pt>
                <c:pt idx="186">
                  <c:v>-0.29101748950797202</c:v>
                </c:pt>
                <c:pt idx="187">
                  <c:v>-0.39296373943390472</c:v>
                </c:pt>
                <c:pt idx="188">
                  <c:v>-0.50000186060018548</c:v>
                </c:pt>
                <c:pt idx="189">
                  <c:v>-0.69208396844456788</c:v>
                </c:pt>
                <c:pt idx="190">
                  <c:v>-0.89716150057757016</c:v>
                </c:pt>
                <c:pt idx="191">
                  <c:v>-0.99706355551653081</c:v>
                </c:pt>
                <c:pt idx="192">
                  <c:v>-0.60483870967744657</c:v>
                </c:pt>
                <c:pt idx="193">
                  <c:v>-0.20304568527922395</c:v>
                </c:pt>
                <c:pt idx="194">
                  <c:v>-0.70850202429143527</c:v>
                </c:pt>
                <c:pt idx="195">
                  <c:v>-0.90543259557342992</c:v>
                </c:pt>
                <c:pt idx="196">
                  <c:v>-0.80321285140569909</c:v>
                </c:pt>
                <c:pt idx="197">
                  <c:v>-0.80080080080088267</c:v>
                </c:pt>
                <c:pt idx="198">
                  <c:v>-0.59940059940052359</c:v>
                </c:pt>
                <c:pt idx="199">
                  <c:v>-0.70070070070075152</c:v>
                </c:pt>
                <c:pt idx="200">
                  <c:v>-0.40201005025135572</c:v>
                </c:pt>
                <c:pt idx="201">
                  <c:v>-0.30120481927717879</c:v>
                </c:pt>
                <c:pt idx="202">
                  <c:v>-0.30241935483866778</c:v>
                </c:pt>
                <c:pt idx="203">
                  <c:v>-0.20181634712403973</c:v>
                </c:pt>
                <c:pt idx="204">
                  <c:v>0.1036533840288234</c:v>
                </c:pt>
                <c:pt idx="205">
                  <c:v>0.40915792131470674</c:v>
                </c:pt>
                <c:pt idx="206">
                  <c:v>0.9163121746949443</c:v>
                </c:pt>
                <c:pt idx="207">
                  <c:v>0.70731192675947963</c:v>
                </c:pt>
                <c:pt idx="208">
                  <c:v>0.80192536115653024</c:v>
                </c:pt>
                <c:pt idx="209">
                  <c:v>-0.20181408563598735</c:v>
                </c:pt>
                <c:pt idx="210">
                  <c:v>-0.70240981015736725</c:v>
                </c:pt>
                <c:pt idx="211">
                  <c:v>-0.10302192982164504</c:v>
                </c:pt>
                <c:pt idx="212">
                  <c:v>9.758047210712828E-2</c:v>
                </c:pt>
                <c:pt idx="213">
                  <c:v>0.19476561387858915</c:v>
                </c:pt>
                <c:pt idx="214">
                  <c:v>0.30000227285955638</c:v>
                </c:pt>
                <c:pt idx="215">
                  <c:v>0.40000227512557718</c:v>
                </c:pt>
                <c:pt idx="216">
                  <c:v>0.10020040080156445</c:v>
                </c:pt>
                <c:pt idx="217">
                  <c:v>0.20040080160326212</c:v>
                </c:pt>
                <c:pt idx="218">
                  <c:v>0.19980019980023744</c:v>
                </c:pt>
                <c:pt idx="219">
                  <c:v>0.39880358923229942</c:v>
                </c:pt>
                <c:pt idx="220">
                  <c:v>0.49652432969211624</c:v>
                </c:pt>
                <c:pt idx="221">
                  <c:v>1.2999999999999678</c:v>
                </c:pt>
                <c:pt idx="222">
                  <c:v>1.4014014014014586</c:v>
                </c:pt>
                <c:pt idx="223">
                  <c:v>1.1976047904191489</c:v>
                </c:pt>
                <c:pt idx="224">
                  <c:v>1.1964107676968982</c:v>
                </c:pt>
                <c:pt idx="225">
                  <c:v>1.1928429423459175</c:v>
                </c:pt>
                <c:pt idx="226">
                  <c:v>1.1964107676968982</c:v>
                </c:pt>
                <c:pt idx="227">
                  <c:v>0.79681274900398336</c:v>
                </c:pt>
                <c:pt idx="228">
                  <c:v>1.2022012466186505</c:v>
                </c:pt>
                <c:pt idx="229">
                  <c:v>1.2019990444183781</c:v>
                </c:pt>
                <c:pt idx="230">
                  <c:v>1.4027906676470137</c:v>
                </c:pt>
                <c:pt idx="231">
                  <c:v>1.3008927872779408</c:v>
                </c:pt>
                <c:pt idx="232">
                  <c:v>1.4990108993214069</c:v>
                </c:pt>
                <c:pt idx="233">
                  <c:v>0.80059134830723355</c:v>
                </c:pt>
                <c:pt idx="234">
                  <c:v>0.50147980127968061</c:v>
                </c:pt>
                <c:pt idx="235">
                  <c:v>0.6015769593579412</c:v>
                </c:pt>
                <c:pt idx="236">
                  <c:v>0.3034473287647943</c:v>
                </c:pt>
                <c:pt idx="237">
                  <c:v>0.4047141796480247</c:v>
                </c:pt>
                <c:pt idx="238">
                  <c:v>0.3034473287647943</c:v>
                </c:pt>
                <c:pt idx="239">
                  <c:v>0.60078956392914939</c:v>
                </c:pt>
                <c:pt idx="240">
                  <c:v>0.29970029970034506</c:v>
                </c:pt>
                <c:pt idx="241">
                  <c:v>9.9800399201566137E-2</c:v>
                </c:pt>
                <c:pt idx="242">
                  <c:v>0</c:v>
                </c:pt>
                <c:pt idx="243">
                  <c:v>-0.59405940594057238</c:v>
                </c:pt>
                <c:pt idx="244">
                  <c:v>-1.5732546705998995</c:v>
                </c:pt>
                <c:pt idx="245">
                  <c:v>-1.0880316518298572</c:v>
                </c:pt>
                <c:pt idx="246">
                  <c:v>-0.59523809523805982</c:v>
                </c:pt>
                <c:pt idx="247">
                  <c:v>-0.79207920792072617</c:v>
                </c:pt>
                <c:pt idx="248">
                  <c:v>-0.69444444444450859</c:v>
                </c:pt>
                <c:pt idx="249">
                  <c:v>-0.79051383399213471</c:v>
                </c:pt>
                <c:pt idx="250">
                  <c:v>-0.59523809523805982</c:v>
                </c:pt>
                <c:pt idx="251">
                  <c:v>-0.69444444444450859</c:v>
                </c:pt>
                <c:pt idx="252">
                  <c:v>-0.39930070538921614</c:v>
                </c:pt>
                <c:pt idx="253">
                  <c:v>2.091808015691754E-6</c:v>
                </c:pt>
                <c:pt idx="254">
                  <c:v>0.20039931546365075</c:v>
                </c:pt>
                <c:pt idx="255">
                  <c:v>0.79950410056404131</c:v>
                </c:pt>
                <c:pt idx="256">
                  <c:v>1.5023997256329746</c:v>
                </c:pt>
                <c:pt idx="257">
                  <c:v>1.7042021274566777</c:v>
                </c:pt>
                <c:pt idx="258">
                  <c:v>1.9015989379730147</c:v>
                </c:pt>
                <c:pt idx="259">
                  <c:v>2.2018983454523022</c:v>
                </c:pt>
                <c:pt idx="260">
                  <c:v>2.5043977485908364</c:v>
                </c:pt>
                <c:pt idx="261">
                  <c:v>2.2980101080054549</c:v>
                </c:pt>
                <c:pt idx="262">
                  <c:v>2.4020979504384421</c:v>
                </c:pt>
                <c:pt idx="263">
                  <c:v>2.8049971554781949</c:v>
                </c:pt>
                <c:pt idx="264">
                  <c:v>3.1093279839518928</c:v>
                </c:pt>
                <c:pt idx="265">
                  <c:v>3.5000000000000586</c:v>
                </c:pt>
                <c:pt idx="266">
                  <c:v>3.4791252485089963</c:v>
                </c:pt>
                <c:pt idx="267">
                  <c:v>3.964321110009883</c:v>
                </c:pt>
                <c:pt idx="268">
                  <c:v>4.1461006910168186</c:v>
                </c:pt>
                <c:pt idx="269">
                  <c:v>4.4378698224852409</c:v>
                </c:pt>
                <c:pt idx="270">
                  <c:v>5.2062868369351145</c:v>
                </c:pt>
                <c:pt idx="271">
                  <c:v>4.6033300685602185</c:v>
                </c:pt>
                <c:pt idx="272">
                  <c:v>4.5943304007819874</c:v>
                </c:pt>
                <c:pt idx="273">
                  <c:v>5.0781250000000222</c:v>
                </c:pt>
                <c:pt idx="274">
                  <c:v>5.2785923753665642</c:v>
                </c:pt>
                <c:pt idx="275">
                  <c:v>5.2631578947369473</c:v>
                </c:pt>
                <c:pt idx="276">
                  <c:v>5.3849236974456316</c:v>
                </c:pt>
                <c:pt idx="277">
                  <c:v>5.1837696315009341</c:v>
                </c:pt>
                <c:pt idx="278">
                  <c:v>4.9844395530326713</c:v>
                </c:pt>
                <c:pt idx="279">
                  <c:v>4.991421913168792</c:v>
                </c:pt>
                <c:pt idx="280">
                  <c:v>4.5950725971240169</c:v>
                </c:pt>
                <c:pt idx="281">
                  <c:v>4.2000015013841541</c:v>
                </c:pt>
                <c:pt idx="282">
                  <c:v>3.3291331414972092</c:v>
                </c:pt>
                <c:pt idx="283">
                  <c:v>4.1151700394876922</c:v>
                </c:pt>
                <c:pt idx="284">
                  <c:v>3.8215902809785263</c:v>
                </c:pt>
                <c:pt idx="285">
                  <c:v>3.7347598589928532</c:v>
                </c:pt>
                <c:pt idx="286">
                  <c:v>3.3434555280397182</c:v>
                </c:pt>
                <c:pt idx="287">
                  <c:v>2.9583348168266577</c:v>
                </c:pt>
                <c:pt idx="288">
                  <c:v>2.6392961876832599</c:v>
                </c:pt>
                <c:pt idx="289">
                  <c:v>2.5291828793774229</c:v>
                </c:pt>
                <c:pt idx="290">
                  <c:v>2.7131782945737148</c:v>
                </c:pt>
                <c:pt idx="291">
                  <c:v>2.7884615384615064</c:v>
                </c:pt>
                <c:pt idx="292">
                  <c:v>2.7831094049903804</c:v>
                </c:pt>
                <c:pt idx="293">
                  <c:v>2.8790786948176272</c:v>
                </c:pt>
                <c:pt idx="294">
                  <c:v>3.1578947368425592</c:v>
                </c:pt>
                <c:pt idx="295">
                  <c:v>3.6190476190480769</c:v>
                </c:pt>
                <c:pt idx="296">
                  <c:v>3.5271687321262846</c:v>
                </c:pt>
                <c:pt idx="297">
                  <c:v>3.5104364326375093</c:v>
                </c:pt>
                <c:pt idx="298">
                  <c:v>3.4253092293053733</c:v>
                </c:pt>
                <c:pt idx="299">
                  <c:v>3.2380952380957062</c:v>
                </c:pt>
                <c:pt idx="300">
                  <c:v>3.8200000921885247</c:v>
                </c:pt>
                <c:pt idx="301">
                  <c:v>3.4259962967722712</c:v>
                </c:pt>
                <c:pt idx="302">
                  <c:v>3.3471699030893642</c:v>
                </c:pt>
                <c:pt idx="303">
                  <c:v>3.5822264717715546</c:v>
                </c:pt>
                <c:pt idx="304">
                  <c:v>3.0879552736113203</c:v>
                </c:pt>
                <c:pt idx="305">
                  <c:v>3.2923508379886224</c:v>
                </c:pt>
                <c:pt idx="306">
                  <c:v>3.1159555646611992</c:v>
                </c:pt>
                <c:pt idx="307">
                  <c:v>2.8591912678055165</c:v>
                </c:pt>
                <c:pt idx="308">
                  <c:v>2.4552487097607489</c:v>
                </c:pt>
                <c:pt idx="309">
                  <c:v>2.4779102651490081</c:v>
                </c:pt>
                <c:pt idx="310">
                  <c:v>2.3609936511506113</c:v>
                </c:pt>
                <c:pt idx="311">
                  <c:v>2.6442805339484732</c:v>
                </c:pt>
                <c:pt idx="312">
                  <c:v>1.7733990147783318</c:v>
                </c:pt>
                <c:pt idx="313">
                  <c:v>1.9704433497536922</c:v>
                </c:pt>
                <c:pt idx="314">
                  <c:v>1.8627450980392313</c:v>
                </c:pt>
                <c:pt idx="315">
                  <c:v>1.9398642095053376</c:v>
                </c:pt>
                <c:pt idx="316">
                  <c:v>1.9455252918287869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56D-4766-B5F5-5E4BB09D6DC6}"/>
            </c:ext>
          </c:extLst>
        </c:ser>
        <c:ser>
          <c:idx val="1"/>
          <c:order val="1"/>
          <c:tx>
            <c:strRef>
              <c:f>'Figure 14 data'!$O$1</c:f>
              <c:strCache>
                <c:ptCount val="1"/>
                <c:pt idx="0">
                  <c:v>Semi-annual</c:v>
                </c:pt>
              </c:strCache>
            </c:strRef>
          </c:tx>
          <c:spPr>
            <a:ln w="22225" cap="rnd">
              <a:solidFill>
                <a:srgbClr val="DA8F32"/>
              </a:solidFill>
              <a:round/>
            </a:ln>
            <a:effectLst/>
          </c:spPr>
          <c:marker>
            <c:symbol val="none"/>
          </c:marker>
          <c:cat>
            <c:numRef>
              <c:f>'Figure 14 data'!$A$2:$A$354</c:f>
              <c:numCache>
                <c:formatCode>m/d/yyyy</c:formatCode>
                <c:ptCount val="353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  <c:pt idx="307">
                  <c:v>45870</c:v>
                </c:pt>
                <c:pt idx="308">
                  <c:v>45901</c:v>
                </c:pt>
                <c:pt idx="309">
                  <c:v>45931</c:v>
                </c:pt>
                <c:pt idx="310">
                  <c:v>45962</c:v>
                </c:pt>
                <c:pt idx="311">
                  <c:v>45992</c:v>
                </c:pt>
                <c:pt idx="312">
                  <c:v>46023</c:v>
                </c:pt>
                <c:pt idx="313">
                  <c:v>46054</c:v>
                </c:pt>
                <c:pt idx="314">
                  <c:v>46082</c:v>
                </c:pt>
                <c:pt idx="315">
                  <c:v>46113</c:v>
                </c:pt>
                <c:pt idx="316">
                  <c:v>46143</c:v>
                </c:pt>
              </c:numCache>
            </c:numRef>
          </c:cat>
          <c:val>
            <c:numRef>
              <c:f>'Figure 14 data'!$O$2:$O$329</c:f>
              <c:numCache>
                <c:formatCode>#,##0.00</c:formatCode>
                <c:ptCount val="328"/>
                <c:pt idx="12">
                  <c:v>-0.30143162961898673</c:v>
                </c:pt>
                <c:pt idx="13">
                  <c:v>0.30280073514439287</c:v>
                </c:pt>
                <c:pt idx="14">
                  <c:v>1.2176447968020199</c:v>
                </c:pt>
                <c:pt idx="15">
                  <c:v>0.90839806135392109</c:v>
                </c:pt>
                <c:pt idx="16">
                  <c:v>0</c:v>
                </c:pt>
                <c:pt idx="17">
                  <c:v>0</c:v>
                </c:pt>
                <c:pt idx="18">
                  <c:v>1.5162786027874908</c:v>
                </c:pt>
                <c:pt idx="19">
                  <c:v>3.0439663748961676</c:v>
                </c:pt>
                <c:pt idx="20">
                  <c:v>3.9600153787004766</c:v>
                </c:pt>
                <c:pt idx="21">
                  <c:v>3.0301317202781508</c:v>
                </c:pt>
                <c:pt idx="22">
                  <c:v>2.4168312456601004</c:v>
                </c:pt>
                <c:pt idx="23">
                  <c:v>2.4168312456601004</c:v>
                </c:pt>
                <c:pt idx="24">
                  <c:v>5.1624112980990677</c:v>
                </c:pt>
                <c:pt idx="25">
                  <c:v>5.1235207624716672</c:v>
                </c:pt>
                <c:pt idx="26">
                  <c:v>4.7897482581142459</c:v>
                </c:pt>
                <c:pt idx="27">
                  <c:v>6.9309190672153242</c:v>
                </c:pt>
                <c:pt idx="28">
                  <c:v>8.4811876480377357</c:v>
                </c:pt>
                <c:pt idx="29">
                  <c:v>11.593832824098138</c:v>
                </c:pt>
                <c:pt idx="30">
                  <c:v>8.9642967066789545</c:v>
                </c:pt>
                <c:pt idx="31">
                  <c:v>7.3885503274554898</c:v>
                </c:pt>
                <c:pt idx="32">
                  <c:v>7.955703498279254</c:v>
                </c:pt>
                <c:pt idx="33">
                  <c:v>6.995016461277026</c:v>
                </c:pt>
                <c:pt idx="34">
                  <c:v>5.1939513477974764</c:v>
                </c:pt>
                <c:pt idx="35">
                  <c:v>1.9759578967302405</c:v>
                </c:pt>
                <c:pt idx="36">
                  <c:v>2.2534503997677424</c:v>
                </c:pt>
                <c:pt idx="37">
                  <c:v>2.5368971117858852</c:v>
                </c:pt>
                <c:pt idx="38">
                  <c:v>1.6759484758037679</c:v>
                </c:pt>
                <c:pt idx="39">
                  <c:v>-0.82929842465910841</c:v>
                </c:pt>
                <c:pt idx="40">
                  <c:v>-1.6597222222222152</c:v>
                </c:pt>
                <c:pt idx="41">
                  <c:v>-2.7622973493164893</c:v>
                </c:pt>
                <c:pt idx="42">
                  <c:v>-5.1939058171745263</c:v>
                </c:pt>
                <c:pt idx="43">
                  <c:v>-4.647341165307461</c:v>
                </c:pt>
                <c:pt idx="44">
                  <c:v>-5.7092033293697719</c:v>
                </c:pt>
                <c:pt idx="45">
                  <c:v>-4.1289381597451218</c:v>
                </c:pt>
                <c:pt idx="46">
                  <c:v>-2.5051196949368082</c:v>
                </c:pt>
                <c:pt idx="47">
                  <c:v>-1.1251668553217797</c:v>
                </c:pt>
                <c:pt idx="48">
                  <c:v>0.56979941684593971</c:v>
                </c:pt>
                <c:pt idx="49">
                  <c:v>-0.28308549141714545</c:v>
                </c:pt>
                <c:pt idx="50">
                  <c:v>0.56898889462806412</c:v>
                </c:pt>
                <c:pt idx="51">
                  <c:v>1.1395919421487433</c:v>
                </c:pt>
                <c:pt idx="52">
                  <c:v>1.4234696443840678</c:v>
                </c:pt>
                <c:pt idx="53">
                  <c:v>1.4234696443840678</c:v>
                </c:pt>
                <c:pt idx="54">
                  <c:v>0.28388914038526281</c:v>
                </c:pt>
                <c:pt idx="55">
                  <c:v>1.1379709270157523</c:v>
                </c:pt>
                <c:pt idx="56">
                  <c:v>0.85166400500771289</c:v>
                </c:pt>
                <c:pt idx="57">
                  <c:v>0.2826853713811639</c:v>
                </c:pt>
                <c:pt idx="58">
                  <c:v>0.28188851418369243</c:v>
                </c:pt>
                <c:pt idx="59">
                  <c:v>0.56417377504462962</c:v>
                </c:pt>
                <c:pt idx="60">
                  <c:v>1.4214462839762687</c:v>
                </c:pt>
                <c:pt idx="61">
                  <c:v>0.84805274120167695</c:v>
                </c:pt>
                <c:pt idx="62">
                  <c:v>0.56497062749532034</c:v>
                </c:pt>
                <c:pt idx="63">
                  <c:v>0.2822863804281539</c:v>
                </c:pt>
                <c:pt idx="64">
                  <c:v>0.2814917678988671</c:v>
                </c:pt>
                <c:pt idx="65">
                  <c:v>0.28109613685138868</c:v>
                </c:pt>
                <c:pt idx="66">
                  <c:v>1.9787506354829842</c:v>
                </c:pt>
                <c:pt idx="67">
                  <c:v>1.9759578967302405</c:v>
                </c:pt>
                <c:pt idx="68">
                  <c:v>3.4040128896722477</c:v>
                </c:pt>
                <c:pt idx="69">
                  <c:v>5.4237254512993882</c:v>
                </c:pt>
                <c:pt idx="70">
                  <c:v>5.1200921600807803</c:v>
                </c:pt>
                <c:pt idx="71">
                  <c:v>4.8254319205144336</c:v>
                </c:pt>
                <c:pt idx="72">
                  <c:v>3.0875381165571758</c:v>
                </c:pt>
                <c:pt idx="73">
                  <c:v>4.5001460458332199</c:v>
                </c:pt>
                <c:pt idx="74">
                  <c:v>3.9102479487459485</c:v>
                </c:pt>
                <c:pt idx="75">
                  <c:v>2.4843773814966941</c:v>
                </c:pt>
                <c:pt idx="76">
                  <c:v>1.9270031900919804</c:v>
                </c:pt>
                <c:pt idx="77">
                  <c:v>2.203790579846121</c:v>
                </c:pt>
                <c:pt idx="78">
                  <c:v>1.6528645701027855</c:v>
                </c:pt>
                <c:pt idx="79">
                  <c:v>-0.27192373548056148</c:v>
                </c:pt>
                <c:pt idx="80">
                  <c:v>-1.3522494840463972</c:v>
                </c:pt>
                <c:pt idx="81">
                  <c:v>-2.6916664830604842</c:v>
                </c:pt>
                <c:pt idx="82">
                  <c:v>-2.6952937299440927</c:v>
                </c:pt>
                <c:pt idx="83">
                  <c:v>-2.6916664830604842</c:v>
                </c:pt>
                <c:pt idx="84">
                  <c:v>-1.3559165162663755</c:v>
                </c:pt>
                <c:pt idx="85">
                  <c:v>-1.6281953240428138</c:v>
                </c:pt>
                <c:pt idx="86">
                  <c:v>-0.54570157365104732</c:v>
                </c:pt>
                <c:pt idx="87">
                  <c:v>0.27491395966674492</c:v>
                </c:pt>
                <c:pt idx="88">
                  <c:v>0.5509631448795016</c:v>
                </c:pt>
                <c:pt idx="89">
                  <c:v>1.3783434971621711</c:v>
                </c:pt>
                <c:pt idx="90">
                  <c:v>1.9270031900919804</c:v>
                </c:pt>
                <c:pt idx="91">
                  <c:v>3.8831360946745885</c:v>
                </c:pt>
                <c:pt idx="92">
                  <c:v>3.0364045787201865</c:v>
                </c:pt>
                <c:pt idx="93">
                  <c:v>3.8777587728458629</c:v>
                </c:pt>
                <c:pt idx="94">
                  <c:v>5.280548546310837</c:v>
                </c:pt>
                <c:pt idx="95">
                  <c:v>5.251363791181296</c:v>
                </c:pt>
                <c:pt idx="96">
                  <c:v>4.9443175144384011</c:v>
                </c:pt>
                <c:pt idx="97">
                  <c:v>3.8091847632609088</c:v>
                </c:pt>
                <c:pt idx="98">
                  <c:v>4.3651118869529659</c:v>
                </c:pt>
                <c:pt idx="99">
                  <c:v>6.0096114656488897</c:v>
                </c:pt>
                <c:pt idx="100">
                  <c:v>5.4190854757070861</c:v>
                </c:pt>
                <c:pt idx="101">
                  <c:v>4.3005885015844125</c:v>
                </c:pt>
                <c:pt idx="102">
                  <c:v>4.8250515328275068</c:v>
                </c:pt>
                <c:pt idx="103">
                  <c:v>6.1772136838274871</c:v>
                </c:pt>
                <c:pt idx="104">
                  <c:v>6.7140855319527404</c:v>
                </c:pt>
                <c:pt idx="105">
                  <c:v>4.7612456747404774</c:v>
                </c:pt>
                <c:pt idx="106">
                  <c:v>3.4140692816840179</c:v>
                </c:pt>
                <c:pt idx="107">
                  <c:v>3.6790635850694642</c:v>
                </c:pt>
                <c:pt idx="108">
                  <c:v>2.0805684745007991</c:v>
                </c:pt>
                <c:pt idx="109">
                  <c:v>1.0295942429729976</c:v>
                </c:pt>
                <c:pt idx="110">
                  <c:v>0.76873516002640141</c:v>
                </c:pt>
                <c:pt idx="111">
                  <c:v>1.2812169195663081</c:v>
                </c:pt>
                <c:pt idx="112">
                  <c:v>2.5772139530232385</c:v>
                </c:pt>
                <c:pt idx="113">
                  <c:v>3.6126137322492591</c:v>
                </c:pt>
                <c:pt idx="114">
                  <c:v>5.1872168876370583</c:v>
                </c:pt>
                <c:pt idx="115">
                  <c:v>5.1738002149769535</c:v>
                </c:pt>
                <c:pt idx="116">
                  <c:v>4.6385654590449965</c:v>
                </c:pt>
                <c:pt idx="117">
                  <c:v>4.6207065371434153</c:v>
                </c:pt>
                <c:pt idx="118">
                  <c:v>5.1208203541421415</c:v>
                </c:pt>
                <c:pt idx="119">
                  <c:v>4.0605035226383368</c:v>
                </c:pt>
                <c:pt idx="120">
                  <c:v>2.0074781678956821</c:v>
                </c:pt>
                <c:pt idx="121">
                  <c:v>1.7510611669502296</c:v>
                </c:pt>
                <c:pt idx="122">
                  <c:v>1.7510611669502296</c:v>
                </c:pt>
                <c:pt idx="123">
                  <c:v>1.4943753117130587</c:v>
                </c:pt>
                <c:pt idx="124">
                  <c:v>0.74119573496973512</c:v>
                </c:pt>
                <c:pt idx="125">
                  <c:v>0.74028124924163663</c:v>
                </c:pt>
                <c:pt idx="126">
                  <c:v>1.7380183687532247</c:v>
                </c:pt>
                <c:pt idx="127">
                  <c:v>1.9850632525529432</c:v>
                </c:pt>
                <c:pt idx="128">
                  <c:v>3.4866636183508604</c:v>
                </c:pt>
                <c:pt idx="129">
                  <c:v>3.4780023781212588</c:v>
                </c:pt>
                <c:pt idx="130">
                  <c:v>3.7194610290433472</c:v>
                </c:pt>
                <c:pt idx="131">
                  <c:v>4.4659565659226574</c:v>
                </c:pt>
                <c:pt idx="132">
                  <c:v>5.4648452518262447</c:v>
                </c:pt>
                <c:pt idx="133">
                  <c:v>6.2058751442184201</c:v>
                </c:pt>
                <c:pt idx="134">
                  <c:v>4.664818785936431</c:v>
                </c:pt>
                <c:pt idx="135">
                  <c:v>4.6533954001020339</c:v>
                </c:pt>
                <c:pt idx="136">
                  <c:v>4.3897264569488614</c:v>
                </c:pt>
                <c:pt idx="137">
                  <c:v>3.6338665117907842</c:v>
                </c:pt>
                <c:pt idx="138">
                  <c:v>1.4371073302157145</c:v>
                </c:pt>
                <c:pt idx="139">
                  <c:v>0.71301022023528837</c:v>
                </c:pt>
                <c:pt idx="140">
                  <c:v>0.95124315942187732</c:v>
                </c:pt>
                <c:pt idx="141">
                  <c:v>0.71131963166553014</c:v>
                </c:pt>
                <c:pt idx="142">
                  <c:v>0.709637041074207</c:v>
                </c:pt>
                <c:pt idx="143">
                  <c:v>0.7087987273050711</c:v>
                </c:pt>
                <c:pt idx="144">
                  <c:v>2.3837065654410239</c:v>
                </c:pt>
                <c:pt idx="145">
                  <c:v>2.378038216275713</c:v>
                </c:pt>
                <c:pt idx="146">
                  <c:v>2.8536023384150511</c:v>
                </c:pt>
                <c:pt idx="147">
                  <c:v>3.0895392043431613</c:v>
                </c:pt>
                <c:pt idx="148">
                  <c:v>2.3667820069203982</c:v>
                </c:pt>
                <c:pt idx="149">
                  <c:v>1.4150767535532571</c:v>
                </c:pt>
                <c:pt idx="150">
                  <c:v>0.70381014539648845</c:v>
                </c:pt>
                <c:pt idx="151">
                  <c:v>1.8778932657874225</c:v>
                </c:pt>
                <c:pt idx="152">
                  <c:v>1.6364427326357012</c:v>
                </c:pt>
                <c:pt idx="153">
                  <c:v>0.69807816047302573</c:v>
                </c:pt>
                <c:pt idx="154">
                  <c:v>0.46565711195241111</c:v>
                </c:pt>
                <c:pt idx="155">
                  <c:v>1.8756918451791504</c:v>
                </c:pt>
                <c:pt idx="156">
                  <c:v>2.1113787342620149</c:v>
                </c:pt>
                <c:pt idx="157">
                  <c:v>0.92806927297666153</c:v>
                </c:pt>
                <c:pt idx="158">
                  <c:v>0.46242712905826266</c:v>
                </c:pt>
                <c:pt idx="159">
                  <c:v>1.3937114197530853</c:v>
                </c:pt>
                <c:pt idx="160">
                  <c:v>1.6307244254714304</c:v>
                </c:pt>
                <c:pt idx="161">
                  <c:v>1.8582645594573899</c:v>
                </c:pt>
                <c:pt idx="162">
                  <c:v>1.856108891721675</c:v>
                </c:pt>
                <c:pt idx="163">
                  <c:v>1.8518125252181994</c:v>
                </c:pt>
                <c:pt idx="164">
                  <c:v>2.317420204293974</c:v>
                </c:pt>
                <c:pt idx="165">
                  <c:v>2.3120623596248002</c:v>
                </c:pt>
                <c:pt idx="166">
                  <c:v>2.3147381816592594</c:v>
                </c:pt>
                <c:pt idx="167">
                  <c:v>1.6100948789509406</c:v>
                </c:pt>
                <c:pt idx="168">
                  <c:v>1.1474375422189098</c:v>
                </c:pt>
                <c:pt idx="169">
                  <c:v>0.68610433477203081</c:v>
                </c:pt>
                <c:pt idx="170">
                  <c:v>0.4560997504164277</c:v>
                </c:pt>
                <c:pt idx="171">
                  <c:v>-0.45402892561984265</c:v>
                </c:pt>
                <c:pt idx="172">
                  <c:v>-0.45454486624447732</c:v>
                </c:pt>
                <c:pt idx="173">
                  <c:v>-0.45402892561984265</c:v>
                </c:pt>
                <c:pt idx="174">
                  <c:v>-0.45454486624447732</c:v>
                </c:pt>
                <c:pt idx="175">
                  <c:v>-0.68142902072246825</c:v>
                </c:pt>
                <c:pt idx="176">
                  <c:v>-1.1331353305785274</c:v>
                </c:pt>
                <c:pt idx="177">
                  <c:v>-0.22766071159862067</c:v>
                </c:pt>
                <c:pt idx="178">
                  <c:v>0.22818018823889119</c:v>
                </c:pt>
                <c:pt idx="179">
                  <c:v>0</c:v>
                </c:pt>
                <c:pt idx="180">
                  <c:v>-0.45558027327016193</c:v>
                </c:pt>
                <c:pt idx="181">
                  <c:v>-1.3651717020078613</c:v>
                </c:pt>
                <c:pt idx="182">
                  <c:v>-1.139591836734688</c:v>
                </c:pt>
                <c:pt idx="183">
                  <c:v>-0.68298035830139936</c:v>
                </c:pt>
                <c:pt idx="184">
                  <c:v>-0.90908619195622098</c:v>
                </c:pt>
                <c:pt idx="185">
                  <c:v>-0.90908619195622098</c:v>
                </c:pt>
                <c:pt idx="186">
                  <c:v>-0.22844081632652502</c:v>
                </c:pt>
                <c:pt idx="187">
                  <c:v>0.69084423305585396</c:v>
                </c:pt>
                <c:pt idx="188">
                  <c:v>0.23001717532038501</c:v>
                </c:pt>
                <c:pt idx="189">
                  <c:v>-0.68532065413761112</c:v>
                </c:pt>
                <c:pt idx="190">
                  <c:v>-0.68532065413761112</c:v>
                </c:pt>
                <c:pt idx="191">
                  <c:v>-0.91323722698450904</c:v>
                </c:pt>
                <c:pt idx="192">
                  <c:v>-1.140891977231917</c:v>
                </c:pt>
                <c:pt idx="193">
                  <c:v>-1.3698468369527927</c:v>
                </c:pt>
                <c:pt idx="194">
                  <c:v>-1.828532863370147</c:v>
                </c:pt>
                <c:pt idx="195">
                  <c:v>-1.372981423360975</c:v>
                </c:pt>
                <c:pt idx="196">
                  <c:v>-0.91637546612954868</c:v>
                </c:pt>
                <c:pt idx="197">
                  <c:v>-0.45924164354604891</c:v>
                </c:pt>
                <c:pt idx="198">
                  <c:v>0</c:v>
                </c:pt>
                <c:pt idx="199">
                  <c:v>0.23081354123846154</c:v>
                </c:pt>
                <c:pt idx="200">
                  <c:v>1.3953319754179017</c:v>
                </c:pt>
                <c:pt idx="201">
                  <c:v>0.92699388552908157</c:v>
                </c:pt>
                <c:pt idx="202">
                  <c:v>0.23081354123846154</c:v>
                </c:pt>
                <c:pt idx="203">
                  <c:v>0</c:v>
                </c:pt>
                <c:pt idx="204">
                  <c:v>0.23028201933097403</c:v>
                </c:pt>
                <c:pt idx="205">
                  <c:v>0.69243878612836873</c:v>
                </c:pt>
                <c:pt idx="206">
                  <c:v>0.46082888284748602</c:v>
                </c:pt>
                <c:pt idx="207">
                  <c:v>0.69164059054958038</c:v>
                </c:pt>
                <c:pt idx="208">
                  <c:v>1.1553919174329685</c:v>
                </c:pt>
                <c:pt idx="209">
                  <c:v>-0.46029858353331399</c:v>
                </c:pt>
                <c:pt idx="210">
                  <c:v>-1.3745541022591956</c:v>
                </c:pt>
                <c:pt idx="211">
                  <c:v>-0.6876770435555013</c:v>
                </c:pt>
                <c:pt idx="212">
                  <c:v>-0.22948931049072696</c:v>
                </c:pt>
                <c:pt idx="213">
                  <c:v>-0.4581895463344865</c:v>
                </c:pt>
                <c:pt idx="214">
                  <c:v>-0.45766530338039457</c:v>
                </c:pt>
                <c:pt idx="215">
                  <c:v>1.6231618921643376</c:v>
                </c:pt>
                <c:pt idx="216">
                  <c:v>1.6269343707132622</c:v>
                </c:pt>
                <c:pt idx="217">
                  <c:v>0.92378262439212211</c:v>
                </c:pt>
                <c:pt idx="218">
                  <c:v>0.69084423305585396</c:v>
                </c:pt>
                <c:pt idx="219">
                  <c:v>0.92165411547102671</c:v>
                </c:pt>
                <c:pt idx="220">
                  <c:v>1.3824720783611966</c:v>
                </c:pt>
                <c:pt idx="221">
                  <c:v>1.1487556568507307</c:v>
                </c:pt>
                <c:pt idx="222">
                  <c:v>1.1514009920370771</c:v>
                </c:pt>
                <c:pt idx="223">
                  <c:v>1.3808812389529468</c:v>
                </c:pt>
                <c:pt idx="224">
                  <c:v>1.6100948789509406</c:v>
                </c:pt>
                <c:pt idx="225">
                  <c:v>1.6082453173027922</c:v>
                </c:pt>
                <c:pt idx="226">
                  <c:v>0.91428095937089449</c:v>
                </c:pt>
                <c:pt idx="227">
                  <c:v>0.22792015400503463</c:v>
                </c:pt>
                <c:pt idx="228">
                  <c:v>1.1448103667563103</c:v>
                </c:pt>
                <c:pt idx="229">
                  <c:v>0.91323727045833358</c:v>
                </c:pt>
                <c:pt idx="230">
                  <c:v>1.1395919421487433</c:v>
                </c:pt>
                <c:pt idx="231">
                  <c:v>0.68220382111445765</c:v>
                </c:pt>
                <c:pt idx="232">
                  <c:v>2.0535687827654359</c:v>
                </c:pt>
                <c:pt idx="233">
                  <c:v>1.3698470570419952</c:v>
                </c:pt>
                <c:pt idx="234">
                  <c:v>0.22714359520770167</c:v>
                </c:pt>
                <c:pt idx="235">
                  <c:v>0.22688591687618498</c:v>
                </c:pt>
                <c:pt idx="236">
                  <c:v>-0.45146669220211821</c:v>
                </c:pt>
                <c:pt idx="237">
                  <c:v>0</c:v>
                </c:pt>
                <c:pt idx="238">
                  <c:v>-1.1204393384673716</c:v>
                </c:pt>
                <c:pt idx="239">
                  <c:v>0.2261163777969033</c:v>
                </c:pt>
                <c:pt idx="240">
                  <c:v>0.45402892827575148</c:v>
                </c:pt>
                <c:pt idx="241">
                  <c:v>0</c:v>
                </c:pt>
                <c:pt idx="242">
                  <c:v>0.22662882251771599</c:v>
                </c:pt>
                <c:pt idx="243">
                  <c:v>-1.1280225630105778</c:v>
                </c:pt>
                <c:pt idx="244">
                  <c:v>-2.2471192824539576</c:v>
                </c:pt>
                <c:pt idx="245">
                  <c:v>-2.4676558861446263</c:v>
                </c:pt>
                <c:pt idx="246">
                  <c:v>-1.8017649106283784</c:v>
                </c:pt>
                <c:pt idx="247">
                  <c:v>-1.5792194067121734</c:v>
                </c:pt>
                <c:pt idx="248">
                  <c:v>-1.8017649106283784</c:v>
                </c:pt>
                <c:pt idx="249">
                  <c:v>-0.45454486624447732</c:v>
                </c:pt>
                <c:pt idx="250">
                  <c:v>0.91637551020409269</c:v>
                </c:pt>
                <c:pt idx="251">
                  <c:v>0.91637551020409269</c:v>
                </c:pt>
                <c:pt idx="252">
                  <c:v>0.91532703655057279</c:v>
                </c:pt>
                <c:pt idx="253">
                  <c:v>1.3745543253893766</c:v>
                </c:pt>
                <c:pt idx="254">
                  <c:v>2.2961364441942411</c:v>
                </c:pt>
                <c:pt idx="255">
                  <c:v>2.0629829326419546</c:v>
                </c:pt>
                <c:pt idx="256">
                  <c:v>2.2882554769938723</c:v>
                </c:pt>
                <c:pt idx="257">
                  <c:v>2.7490128015468462</c:v>
                </c:pt>
                <c:pt idx="258">
                  <c:v>2.9763688016528622</c:v>
                </c:pt>
                <c:pt idx="259">
                  <c:v>2.9695702922136302</c:v>
                </c:pt>
                <c:pt idx="260">
                  <c:v>2.7271476542555684</c:v>
                </c:pt>
                <c:pt idx="261">
                  <c:v>2.4984840687086507</c:v>
                </c:pt>
                <c:pt idx="262">
                  <c:v>2.4900008983691047</c:v>
                </c:pt>
                <c:pt idx="263">
                  <c:v>2.9393574099896735</c:v>
                </c:pt>
                <c:pt idx="264">
                  <c:v>3.3876774564893797</c:v>
                </c:pt>
                <c:pt idx="265">
                  <c:v>4.2908773134421763</c:v>
                </c:pt>
                <c:pt idx="266">
                  <c:v>4.2763924782119211</c:v>
                </c:pt>
                <c:pt idx="267">
                  <c:v>5.4227581346964815</c:v>
                </c:pt>
                <c:pt idx="268">
                  <c:v>5.6327160493826911</c:v>
                </c:pt>
                <c:pt idx="269">
                  <c:v>5.8349322578118645</c:v>
                </c:pt>
                <c:pt idx="270">
                  <c:v>6.9447544101379988</c:v>
                </c:pt>
                <c:pt idx="271">
                  <c:v>4.8719409717068007</c:v>
                </c:pt>
                <c:pt idx="272">
                  <c:v>4.8558133118640212</c:v>
                </c:pt>
                <c:pt idx="273">
                  <c:v>4.8344751078997605</c:v>
                </c:pt>
                <c:pt idx="274">
                  <c:v>5.0347991234477751</c:v>
                </c:pt>
                <c:pt idx="275">
                  <c:v>5.0073996993871939</c:v>
                </c:pt>
                <c:pt idx="276">
                  <c:v>4.0878010164212553</c:v>
                </c:pt>
                <c:pt idx="277">
                  <c:v>5.4132195558477481</c:v>
                </c:pt>
                <c:pt idx="278">
                  <c:v>5.177147873306831</c:v>
                </c:pt>
                <c:pt idx="279">
                  <c:v>4.720387652952085</c:v>
                </c:pt>
                <c:pt idx="280">
                  <c:v>4.2639178194377569</c:v>
                </c:pt>
                <c:pt idx="281">
                  <c:v>3.3860047632208179</c:v>
                </c:pt>
                <c:pt idx="282">
                  <c:v>2.732401793925221</c:v>
                </c:pt>
                <c:pt idx="283">
                  <c:v>2.7238146181841172</c:v>
                </c:pt>
                <c:pt idx="284">
                  <c:v>2.718119755997872</c:v>
                </c:pt>
                <c:pt idx="285">
                  <c:v>2.7124486563397499</c:v>
                </c:pt>
                <c:pt idx="286">
                  <c:v>2.4947066457209344</c:v>
                </c:pt>
                <c:pt idx="287">
                  <c:v>2.4921162859799173</c:v>
                </c:pt>
                <c:pt idx="288">
                  <c:v>2.486951670536186</c:v>
                </c:pt>
                <c:pt idx="289">
                  <c:v>2.4792447579573773</c:v>
                </c:pt>
                <c:pt idx="290">
                  <c:v>2.8894282450954156</c:v>
                </c:pt>
                <c:pt idx="291">
                  <c:v>2.883477402653889</c:v>
                </c:pt>
                <c:pt idx="292">
                  <c:v>3.0846522282382383</c:v>
                </c:pt>
                <c:pt idx="293">
                  <c:v>3.2885788181358233</c:v>
                </c:pt>
                <c:pt idx="294">
                  <c:v>3.9030766157950536</c:v>
                </c:pt>
                <c:pt idx="295">
                  <c:v>4.5122588449242995</c:v>
                </c:pt>
                <c:pt idx="296">
                  <c:v>3.8752168146107602</c:v>
                </c:pt>
                <c:pt idx="297">
                  <c:v>4.0729058272632956</c:v>
                </c:pt>
                <c:pt idx="298">
                  <c:v>3.6508168985631695</c:v>
                </c:pt>
                <c:pt idx="299">
                  <c:v>3.0316626911828681</c:v>
                </c:pt>
                <c:pt idx="300">
                  <c:v>3.8283712017083582</c:v>
                </c:pt>
                <c:pt idx="301">
                  <c:v>2.3951247165532763</c:v>
                </c:pt>
                <c:pt idx="302">
                  <c:v>2.7942766832894206</c:v>
                </c:pt>
                <c:pt idx="303">
                  <c:v>2.9863964442500279</c:v>
                </c:pt>
                <c:pt idx="304">
                  <c:v>2.5831027832647457</c:v>
                </c:pt>
                <c:pt idx="305">
                  <c:v>3.5889484291271367</c:v>
                </c:pt>
                <c:pt idx="306">
                  <c:v>2.1663576164022924</c:v>
                </c:pt>
                <c:pt idx="307">
                  <c:v>3.3611111111111036</c:v>
                </c:pt>
                <c:pt idx="308">
                  <c:v>2.1620996647011115</c:v>
                </c:pt>
                <c:pt idx="309">
                  <c:v>1.9569007773561076</c:v>
                </c:pt>
                <c:pt idx="310">
                  <c:v>2.1557440276020579</c:v>
                </c:pt>
                <c:pt idx="311">
                  <c:v>1.7552078423979545</c:v>
                </c:pt>
                <c:pt idx="312">
                  <c:v>1.3611899825731744</c:v>
                </c:pt>
                <c:pt idx="313">
                  <c:v>0.77294398480891591</c:v>
                </c:pt>
                <c:pt idx="314">
                  <c:v>1.5533748115335699</c:v>
                </c:pt>
                <c:pt idx="315">
                  <c:v>1.9379394421821683</c:v>
                </c:pt>
                <c:pt idx="316">
                  <c:v>1.7433085759399614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56D-4766-B5F5-5E4BB09D6DC6}"/>
            </c:ext>
          </c:extLst>
        </c:ser>
        <c:ser>
          <c:idx val="2"/>
          <c:order val="2"/>
          <c:tx>
            <c:strRef>
              <c:f>'Figure 14 data'!$P$1</c:f>
              <c:strCache>
                <c:ptCount val="1"/>
                <c:pt idx="0">
                  <c:v>Quarterly</c:v>
                </c:pt>
              </c:strCache>
            </c:strRef>
          </c:tx>
          <c:spPr>
            <a:ln w="22225" cap="rnd">
              <a:solidFill>
                <a:srgbClr val="008DA3"/>
              </a:solidFill>
              <a:round/>
            </a:ln>
            <a:effectLst/>
          </c:spPr>
          <c:marker>
            <c:symbol val="none"/>
          </c:marker>
          <c:cat>
            <c:numRef>
              <c:f>'Figure 14 data'!$A$2:$A$354</c:f>
              <c:numCache>
                <c:formatCode>m/d/yyyy</c:formatCode>
                <c:ptCount val="353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  <c:pt idx="307">
                  <c:v>45870</c:v>
                </c:pt>
                <c:pt idx="308">
                  <c:v>45901</c:v>
                </c:pt>
                <c:pt idx="309">
                  <c:v>45931</c:v>
                </c:pt>
                <c:pt idx="310">
                  <c:v>45962</c:v>
                </c:pt>
                <c:pt idx="311">
                  <c:v>45992</c:v>
                </c:pt>
                <c:pt idx="312">
                  <c:v>46023</c:v>
                </c:pt>
                <c:pt idx="313">
                  <c:v>46054</c:v>
                </c:pt>
                <c:pt idx="314">
                  <c:v>46082</c:v>
                </c:pt>
                <c:pt idx="315">
                  <c:v>46113</c:v>
                </c:pt>
                <c:pt idx="316">
                  <c:v>46143</c:v>
                </c:pt>
              </c:numCache>
            </c:numRef>
          </c:cat>
          <c:val>
            <c:numRef>
              <c:f>'Figure 14 data'!$P$2:$P$329</c:f>
              <c:numCache>
                <c:formatCode>#,##0.00</c:formatCode>
                <c:ptCount val="328"/>
                <c:pt idx="12">
                  <c:v>0</c:v>
                </c:pt>
                <c:pt idx="13">
                  <c:v>-2.3808456671154166</c:v>
                </c:pt>
                <c:pt idx="14">
                  <c:v>-1.789663983701506</c:v>
                </c:pt>
                <c:pt idx="15">
                  <c:v>1.8250479930865593</c:v>
                </c:pt>
                <c:pt idx="16">
                  <c:v>2.4389124074939872</c:v>
                </c:pt>
                <c:pt idx="17">
                  <c:v>1.8222766119082356</c:v>
                </c:pt>
                <c:pt idx="18">
                  <c:v>1.2084455099737434</c:v>
                </c:pt>
                <c:pt idx="19">
                  <c:v>3.6525940848817884</c:v>
                </c:pt>
                <c:pt idx="20">
                  <c:v>6.1426355524609288</c:v>
                </c:pt>
                <c:pt idx="21">
                  <c:v>4.8846070978510125</c:v>
                </c:pt>
                <c:pt idx="22">
                  <c:v>1.195801369064986</c:v>
                </c:pt>
                <c:pt idx="23">
                  <c:v>-1.1781903868616661</c:v>
                </c:pt>
                <c:pt idx="24">
                  <c:v>5.4409513086420169</c:v>
                </c:pt>
                <c:pt idx="25">
                  <c:v>9.2036869908717946</c:v>
                </c:pt>
                <c:pt idx="26">
                  <c:v>11.118096126617072</c:v>
                </c:pt>
                <c:pt idx="27">
                  <c:v>8.4419413012466258</c:v>
                </c:pt>
                <c:pt idx="28">
                  <c:v>7.7634684121284936</c:v>
                </c:pt>
                <c:pt idx="29">
                  <c:v>12.07160632218336</c:v>
                </c:pt>
                <c:pt idx="30">
                  <c:v>9.4891682526959897</c:v>
                </c:pt>
                <c:pt idx="31">
                  <c:v>7.0149366140345171</c:v>
                </c:pt>
                <c:pt idx="32">
                  <c:v>3.9909598895569776</c:v>
                </c:pt>
                <c:pt idx="33">
                  <c:v>4.5576811865776223</c:v>
                </c:pt>
                <c:pt idx="34">
                  <c:v>3.4039522919416587</c:v>
                </c:pt>
                <c:pt idx="35">
                  <c:v>0</c:v>
                </c:pt>
                <c:pt idx="36">
                  <c:v>0</c:v>
                </c:pt>
                <c:pt idx="37">
                  <c:v>1.6771122986593445</c:v>
                </c:pt>
                <c:pt idx="38">
                  <c:v>3.3799849845430163</c:v>
                </c:pt>
                <c:pt idx="39">
                  <c:v>-1.6517194905467991</c:v>
                </c:pt>
                <c:pt idx="40">
                  <c:v>-4.8870486702638711</c:v>
                </c:pt>
                <c:pt idx="41">
                  <c:v>-8.5396383236421851</c:v>
                </c:pt>
                <c:pt idx="42">
                  <c:v>-8.6085140722024889</c:v>
                </c:pt>
                <c:pt idx="43">
                  <c:v>-4.407029539806695</c:v>
                </c:pt>
                <c:pt idx="44">
                  <c:v>-2.7911745172951696</c:v>
                </c:pt>
                <c:pt idx="45">
                  <c:v>0.57020525565585345</c:v>
                </c:pt>
                <c:pt idx="46">
                  <c:v>-0.56536960887978438</c:v>
                </c:pt>
                <c:pt idx="47">
                  <c:v>0.56939357967369375</c:v>
                </c:pt>
                <c:pt idx="48">
                  <c:v>0.56939357967369375</c:v>
                </c:pt>
                <c:pt idx="49">
                  <c:v>0</c:v>
                </c:pt>
                <c:pt idx="50">
                  <c:v>0.56858421121082081</c:v>
                </c:pt>
                <c:pt idx="51">
                  <c:v>1.7130231586859335</c:v>
                </c:pt>
                <c:pt idx="52">
                  <c:v>2.8672019470529664</c:v>
                </c:pt>
                <c:pt idx="53">
                  <c:v>2.2856220497393887</c:v>
                </c:pt>
                <c:pt idx="54">
                  <c:v>-1.125164617012353</c:v>
                </c:pt>
                <c:pt idx="55">
                  <c:v>-0.56219115886111393</c:v>
                </c:pt>
                <c:pt idx="56">
                  <c:v>-0.56219115886111393</c:v>
                </c:pt>
                <c:pt idx="57">
                  <c:v>1.7105813257896729</c:v>
                </c:pt>
                <c:pt idx="58">
                  <c:v>1.1331331730899619</c:v>
                </c:pt>
                <c:pt idx="59">
                  <c:v>1.703297416921945</c:v>
                </c:pt>
                <c:pt idx="60">
                  <c:v>1.1331331730899619</c:v>
                </c:pt>
                <c:pt idx="61">
                  <c:v>0.56377591195169163</c:v>
                </c:pt>
                <c:pt idx="62">
                  <c:v>-0.56061529794321219</c:v>
                </c:pt>
                <c:pt idx="63">
                  <c:v>-0.56140212254304211</c:v>
                </c:pt>
                <c:pt idx="64">
                  <c:v>0</c:v>
                </c:pt>
                <c:pt idx="65">
                  <c:v>1.1299322953315816</c:v>
                </c:pt>
                <c:pt idx="66">
                  <c:v>4.5837914367018895</c:v>
                </c:pt>
                <c:pt idx="67">
                  <c:v>3.9909598895569776</c:v>
                </c:pt>
                <c:pt idx="68">
                  <c:v>5.7292301003656565</c:v>
                </c:pt>
                <c:pt idx="69">
                  <c:v>6.2704051493262858</c:v>
                </c:pt>
                <c:pt idx="70">
                  <c:v>6.2614845317296997</c:v>
                </c:pt>
                <c:pt idx="71">
                  <c:v>3.9293596188251012</c:v>
                </c:pt>
                <c:pt idx="72">
                  <c:v>0</c:v>
                </c:pt>
                <c:pt idx="73">
                  <c:v>2.7680026467132191</c:v>
                </c:pt>
                <c:pt idx="74">
                  <c:v>3.891139793130205</c:v>
                </c:pt>
                <c:pt idx="75">
                  <c:v>5.0304760727303055</c:v>
                </c:pt>
                <c:pt idx="76">
                  <c:v>1.0928860321221867</c:v>
                </c:pt>
                <c:pt idx="77">
                  <c:v>0.54384646937677417</c:v>
                </c:pt>
                <c:pt idx="78">
                  <c:v>-1.6161283687587291</c:v>
                </c:pt>
                <c:pt idx="79">
                  <c:v>-1.6183078178066634</c:v>
                </c:pt>
                <c:pt idx="80">
                  <c:v>-3.2125881038203352</c:v>
                </c:pt>
                <c:pt idx="81">
                  <c:v>-3.7554467531532798</c:v>
                </c:pt>
                <c:pt idx="82">
                  <c:v>-3.7604898605763104</c:v>
                </c:pt>
                <c:pt idx="83">
                  <c:v>-2.167941198790535</c:v>
                </c:pt>
                <c:pt idx="84">
                  <c:v>1.1034378370353704</c:v>
                </c:pt>
                <c:pt idx="85">
                  <c:v>0.55134259500524418</c:v>
                </c:pt>
                <c:pt idx="86">
                  <c:v>1.1034378370353704</c:v>
                </c:pt>
                <c:pt idx="87">
                  <c:v>-0.54682031855420865</c:v>
                </c:pt>
                <c:pt idx="88">
                  <c:v>0.55058369618568026</c:v>
                </c:pt>
                <c:pt idx="89">
                  <c:v>1.6539966404961026</c:v>
                </c:pt>
                <c:pt idx="90">
                  <c:v>4.4623612094649712</c:v>
                </c:pt>
                <c:pt idx="91">
                  <c:v>7.3261394232369437</c:v>
                </c:pt>
                <c:pt idx="92">
                  <c:v>4.4376120897188454</c:v>
                </c:pt>
                <c:pt idx="93">
                  <c:v>3.2964279453014944</c:v>
                </c:pt>
                <c:pt idx="94">
                  <c:v>3.273945767328601</c:v>
                </c:pt>
                <c:pt idx="95">
                  <c:v>6.0714560419763641</c:v>
                </c:pt>
                <c:pt idx="96">
                  <c:v>6.6184958922600678</c:v>
                </c:pt>
                <c:pt idx="97">
                  <c:v>4.3471977481276847</c:v>
                </c:pt>
                <c:pt idx="98">
                  <c:v>2.6862172502450488</c:v>
                </c:pt>
                <c:pt idx="99">
                  <c:v>5.4042042991685024</c:v>
                </c:pt>
                <c:pt idx="100">
                  <c:v>6.5019839762187948</c:v>
                </c:pt>
                <c:pt idx="101">
                  <c:v>5.9403399315586469</c:v>
                </c:pt>
                <c:pt idx="102">
                  <c:v>4.2490809728224832</c:v>
                </c:pt>
                <c:pt idx="103">
                  <c:v>5.8534337555483873</c:v>
                </c:pt>
                <c:pt idx="104">
                  <c:v>7.4934822587687799</c:v>
                </c:pt>
                <c:pt idx="105">
                  <c:v>5.2759265876355155</c:v>
                </c:pt>
                <c:pt idx="106">
                  <c:v>1.0309193190096488</c:v>
                </c:pt>
                <c:pt idx="107">
                  <c:v>0</c:v>
                </c:pt>
                <c:pt idx="108">
                  <c:v>-1.0178034253358392</c:v>
                </c:pt>
                <c:pt idx="109">
                  <c:v>1.0282691843155334</c:v>
                </c:pt>
                <c:pt idx="110">
                  <c:v>1.5433798575154034</c:v>
                </c:pt>
                <c:pt idx="111">
                  <c:v>3.6336357010478659</c:v>
                </c:pt>
                <c:pt idx="112">
                  <c:v>4.149906826255334</c:v>
                </c:pt>
                <c:pt idx="113">
                  <c:v>5.7240141060138416</c:v>
                </c:pt>
                <c:pt idx="114">
                  <c:v>6.7640879500180606</c:v>
                </c:pt>
                <c:pt idx="115">
                  <c:v>6.2077594568846983</c:v>
                </c:pt>
                <c:pt idx="116">
                  <c:v>3.5642609099915346</c:v>
                </c:pt>
                <c:pt idx="117">
                  <c:v>2.5203553600837925</c:v>
                </c:pt>
                <c:pt idx="118">
                  <c:v>4.0450050771832169</c:v>
                </c:pt>
                <c:pt idx="119">
                  <c:v>4.5591239510339499</c:v>
                </c:pt>
                <c:pt idx="120">
                  <c:v>1.497166739485345</c:v>
                </c:pt>
                <c:pt idx="121">
                  <c:v>-0.49230675782924171</c:v>
                </c:pt>
                <c:pt idx="122">
                  <c:v>-0.98158766662024277</c:v>
                </c:pt>
                <c:pt idx="123">
                  <c:v>1.4915839607120285</c:v>
                </c:pt>
                <c:pt idx="124">
                  <c:v>1.9899887882285583</c:v>
                </c:pt>
                <c:pt idx="125">
                  <c:v>2.4920924000227718</c:v>
                </c:pt>
                <c:pt idx="126">
                  <c:v>1.9850511507195634</c:v>
                </c:pt>
                <c:pt idx="127">
                  <c:v>1.9801379547527143</c:v>
                </c:pt>
                <c:pt idx="128">
                  <c:v>4.4908860388855887</c:v>
                </c:pt>
                <c:pt idx="129">
                  <c:v>4.9928088023606376</c:v>
                </c:pt>
                <c:pt idx="130">
                  <c:v>5.4884491422074966</c:v>
                </c:pt>
                <c:pt idx="131">
                  <c:v>4.4410330406423837</c:v>
                </c:pt>
                <c:pt idx="132">
                  <c:v>5.9390039267295247</c:v>
                </c:pt>
                <c:pt idx="133">
                  <c:v>6.9281803540719222</c:v>
                </c:pt>
                <c:pt idx="134">
                  <c:v>4.8890840368265298</c:v>
                </c:pt>
                <c:pt idx="135">
                  <c:v>3.3833882027533457</c:v>
                </c:pt>
                <c:pt idx="136">
                  <c:v>1.911534954327232</c:v>
                </c:pt>
                <c:pt idx="137">
                  <c:v>2.3936702928292863</c:v>
                </c:pt>
                <c:pt idx="138">
                  <c:v>-0.47253313712085632</c:v>
                </c:pt>
                <c:pt idx="139">
                  <c:v>-0.47141933278735948</c:v>
                </c:pt>
                <c:pt idx="140">
                  <c:v>-0.47086439730420482</c:v>
                </c:pt>
                <c:pt idx="141">
                  <c:v>1.9092540145263071</c:v>
                </c:pt>
                <c:pt idx="142">
                  <c:v>1.904708425989754</c:v>
                </c:pt>
                <c:pt idx="143">
                  <c:v>1.9024437385160464</c:v>
                </c:pt>
                <c:pt idx="144">
                  <c:v>2.8603679954732453</c:v>
                </c:pt>
                <c:pt idx="145">
                  <c:v>2.8535665417799283</c:v>
                </c:pt>
                <c:pt idx="146">
                  <c:v>3.8136390637933726</c:v>
                </c:pt>
                <c:pt idx="147">
                  <c:v>3.3192210028989422</c:v>
                </c:pt>
                <c:pt idx="148">
                  <c:v>1.8823013220035989</c:v>
                </c:pt>
                <c:pt idx="149">
                  <c:v>-0.92806797179160183</c:v>
                </c:pt>
                <c:pt idx="150">
                  <c:v>-1.8453945029693886</c:v>
                </c:pt>
                <c:pt idx="151">
                  <c:v>1.8734854002909529</c:v>
                </c:pt>
                <c:pt idx="152">
                  <c:v>4.2673366701189597</c:v>
                </c:pt>
                <c:pt idx="153">
                  <c:v>3.3074596333586337</c:v>
                </c:pt>
                <c:pt idx="154">
                  <c:v>-0.92271586393010141</c:v>
                </c:pt>
                <c:pt idx="155">
                  <c:v>-0.46109433321475102</c:v>
                </c:pt>
                <c:pt idx="156">
                  <c:v>0.92914591082471354</c:v>
                </c:pt>
                <c:pt idx="157">
                  <c:v>2.813427477290964</c:v>
                </c:pt>
                <c:pt idx="158">
                  <c:v>1.3945170187774192</c:v>
                </c:pt>
                <c:pt idx="159">
                  <c:v>1.8604152714776445</c:v>
                </c:pt>
                <c:pt idx="160">
                  <c:v>0.4616264692421268</c:v>
                </c:pt>
                <c:pt idx="161">
                  <c:v>2.3241331396946396</c:v>
                </c:pt>
                <c:pt idx="162">
                  <c:v>1.8518026940276933</c:v>
                </c:pt>
                <c:pt idx="163">
                  <c:v>3.2612359491143161</c:v>
                </c:pt>
                <c:pt idx="164">
                  <c:v>2.3107077092929362</c:v>
                </c:pt>
                <c:pt idx="165">
                  <c:v>2.7744018996489705</c:v>
                </c:pt>
                <c:pt idx="166">
                  <c:v>1.376916061125999</c:v>
                </c:pt>
                <c:pt idx="167">
                  <c:v>0.91427977065614563</c:v>
                </c:pt>
                <c:pt idx="168">
                  <c:v>-0.45377124795493717</c:v>
                </c:pt>
                <c:pt idx="169">
                  <c:v>0</c:v>
                </c:pt>
                <c:pt idx="170">
                  <c:v>0</c:v>
                </c:pt>
                <c:pt idx="171">
                  <c:v>-0.45428660261773723</c:v>
                </c:pt>
                <c:pt idx="172">
                  <c:v>-0.9070236221346617</c:v>
                </c:pt>
                <c:pt idx="173">
                  <c:v>-0.90599642858668616</c:v>
                </c:pt>
                <c:pt idx="174">
                  <c:v>-0.45480312920118671</c:v>
                </c:pt>
                <c:pt idx="175">
                  <c:v>-0.45532083170749527</c:v>
                </c:pt>
                <c:pt idx="176">
                  <c:v>-1.3597535948027595</c:v>
                </c:pt>
                <c:pt idx="177">
                  <c:v>0</c:v>
                </c:pt>
                <c:pt idx="178">
                  <c:v>0.9163743133132618</c:v>
                </c:pt>
                <c:pt idx="179">
                  <c:v>1.3784977677540722</c:v>
                </c:pt>
                <c:pt idx="180">
                  <c:v>-0.90908501268639474</c:v>
                </c:pt>
                <c:pt idx="181">
                  <c:v>-3.5951358778559817</c:v>
                </c:pt>
                <c:pt idx="182">
                  <c:v>-3.5951358778559817</c:v>
                </c:pt>
                <c:pt idx="183">
                  <c:v>-0.456359780587412</c:v>
                </c:pt>
                <c:pt idx="184">
                  <c:v>1.8518026940276933</c:v>
                </c:pt>
                <c:pt idx="185">
                  <c:v>1.8518026940276933</c:v>
                </c:pt>
                <c:pt idx="186">
                  <c:v>0</c:v>
                </c:pt>
                <c:pt idx="187">
                  <c:v>-0.45688103505673316</c:v>
                </c:pt>
                <c:pt idx="188">
                  <c:v>-1.3659446642853457</c:v>
                </c:pt>
                <c:pt idx="189">
                  <c:v>-1.3659446642853457</c:v>
                </c:pt>
                <c:pt idx="190">
                  <c:v>-0.91323603146160615</c:v>
                </c:pt>
                <c:pt idx="191">
                  <c:v>-0.45845196754515927</c:v>
                </c:pt>
                <c:pt idx="192">
                  <c:v>-0.91532578891585503</c:v>
                </c:pt>
                <c:pt idx="193">
                  <c:v>-1.8243534923098603</c:v>
                </c:pt>
                <c:pt idx="194">
                  <c:v>-3.179756089225072</c:v>
                </c:pt>
                <c:pt idx="195">
                  <c:v>-1.8285232225292658</c:v>
                </c:pt>
                <c:pt idx="196">
                  <c:v>0</c:v>
                </c:pt>
                <c:pt idx="197">
                  <c:v>2.3377154813723822</c:v>
                </c:pt>
                <c:pt idx="198">
                  <c:v>1.8625809476962463</c:v>
                </c:pt>
                <c:pt idx="199">
                  <c:v>0.46215983138511163</c:v>
                </c:pt>
                <c:pt idx="200">
                  <c:v>0.4616264692421268</c:v>
                </c:pt>
                <c:pt idx="201">
                  <c:v>0</c:v>
                </c:pt>
                <c:pt idx="202">
                  <c:v>0</c:v>
                </c:pt>
                <c:pt idx="203">
                  <c:v>-0.45950527128227892</c:v>
                </c:pt>
                <c:pt idx="204">
                  <c:v>0.46109433674621503</c:v>
                </c:pt>
                <c:pt idx="205">
                  <c:v>1.3896722869820799</c:v>
                </c:pt>
                <c:pt idx="206">
                  <c:v>1.3896722869820799</c:v>
                </c:pt>
                <c:pt idx="207">
                  <c:v>0.92271592056385465</c:v>
                </c:pt>
                <c:pt idx="208">
                  <c:v>0.92165289780941073</c:v>
                </c:pt>
                <c:pt idx="209">
                  <c:v>-2.2765146134958836</c:v>
                </c:pt>
                <c:pt idx="210">
                  <c:v>-3.6195321360130039</c:v>
                </c:pt>
                <c:pt idx="211">
                  <c:v>-2.27134407923264</c:v>
                </c:pt>
                <c:pt idx="212">
                  <c:v>1.8604152714776445</c:v>
                </c:pt>
                <c:pt idx="213">
                  <c:v>2.8068471547216811</c:v>
                </c:pt>
                <c:pt idx="214">
                  <c:v>1.3896722869820799</c:v>
                </c:pt>
                <c:pt idx="215">
                  <c:v>1.3864611236551694</c:v>
                </c:pt>
                <c:pt idx="216">
                  <c:v>0.46056342965019592</c:v>
                </c:pt>
                <c:pt idx="217">
                  <c:v>0.46003374372605155</c:v>
                </c:pt>
                <c:pt idx="218">
                  <c:v>0</c:v>
                </c:pt>
                <c:pt idx="219">
                  <c:v>1.3848611005966793</c:v>
                </c:pt>
                <c:pt idx="220">
                  <c:v>2.3133803731336666</c:v>
                </c:pt>
                <c:pt idx="221">
                  <c:v>2.3107077092929362</c:v>
                </c:pt>
                <c:pt idx="222">
                  <c:v>0.9184784748071273</c:v>
                </c:pt>
                <c:pt idx="223">
                  <c:v>0.45688103846082129</c:v>
                </c:pt>
                <c:pt idx="224">
                  <c:v>0.91427977065614563</c:v>
                </c:pt>
                <c:pt idx="225">
                  <c:v>2.3027266412709579</c:v>
                </c:pt>
                <c:pt idx="226">
                  <c:v>1.3737635120080194</c:v>
                </c:pt>
                <c:pt idx="227">
                  <c:v>-0.45377124795493717</c:v>
                </c:pt>
                <c:pt idx="228">
                  <c:v>0</c:v>
                </c:pt>
                <c:pt idx="229">
                  <c:v>0.45480313254384619</c:v>
                </c:pt>
                <c:pt idx="230">
                  <c:v>2.758458923680851</c:v>
                </c:pt>
                <c:pt idx="231">
                  <c:v>1.3690616627643371</c:v>
                </c:pt>
                <c:pt idx="232">
                  <c:v>3.6777792253177122</c:v>
                </c:pt>
                <c:pt idx="233">
                  <c:v>0</c:v>
                </c:pt>
                <c:pt idx="234">
                  <c:v>-0.90191081501971304</c:v>
                </c:pt>
                <c:pt idx="235">
                  <c:v>-3.1091451258490999</c:v>
                </c:pt>
                <c:pt idx="236">
                  <c:v>-0.90089516266256275</c:v>
                </c:pt>
                <c:pt idx="237">
                  <c:v>0.91011927922861613</c:v>
                </c:pt>
                <c:pt idx="238">
                  <c:v>0.90908506604705508</c:v>
                </c:pt>
                <c:pt idx="239">
                  <c:v>1.3659449362750209</c:v>
                </c:pt>
                <c:pt idx="240">
                  <c:v>0</c:v>
                </c:pt>
                <c:pt idx="241">
                  <c:v>-0.90089516266256275</c:v>
                </c:pt>
                <c:pt idx="242">
                  <c:v>-0.89988179519370215</c:v>
                </c:pt>
                <c:pt idx="243">
                  <c:v>-2.2433207769945507</c:v>
                </c:pt>
                <c:pt idx="244">
                  <c:v>-3.5750554531898682</c:v>
                </c:pt>
                <c:pt idx="245">
                  <c:v>-4.0106276292802168</c:v>
                </c:pt>
                <c:pt idx="246">
                  <c:v>-1.3582145863421102</c:v>
                </c:pt>
                <c:pt idx="247">
                  <c:v>0.45792712786740797</c:v>
                </c:pt>
                <c:pt idx="248">
                  <c:v>0.45792712786740797</c:v>
                </c:pt>
                <c:pt idx="249">
                  <c:v>0.45740348505993733</c:v>
                </c:pt>
                <c:pt idx="250">
                  <c:v>1.376916061125999</c:v>
                </c:pt>
                <c:pt idx="251">
                  <c:v>1.376916061125999</c:v>
                </c:pt>
                <c:pt idx="252">
                  <c:v>1.3753379800275356</c:v>
                </c:pt>
                <c:pt idx="253">
                  <c:v>1.3721926446732313</c:v>
                </c:pt>
                <c:pt idx="254">
                  <c:v>3.2236917238590568</c:v>
                </c:pt>
                <c:pt idx="255">
                  <c:v>2.7552922897385645</c:v>
                </c:pt>
                <c:pt idx="256">
                  <c:v>3.2125964286968234</c:v>
                </c:pt>
                <c:pt idx="257">
                  <c:v>2.2765167122212437</c:v>
                </c:pt>
                <c:pt idx="258">
                  <c:v>3.1979209564565458</c:v>
                </c:pt>
                <c:pt idx="259">
                  <c:v>2.7271163892083283</c:v>
                </c:pt>
                <c:pt idx="260">
                  <c:v>3.1797640789055448</c:v>
                </c:pt>
                <c:pt idx="261">
                  <c:v>1.8037877024305926</c:v>
                </c:pt>
                <c:pt idx="262">
                  <c:v>2.2534327192620163</c:v>
                </c:pt>
                <c:pt idx="263">
                  <c:v>2.6995108835298431</c:v>
                </c:pt>
                <c:pt idx="264">
                  <c:v>4.9962097784685522</c:v>
                </c:pt>
                <c:pt idx="265">
                  <c:v>6.3689188867550595</c:v>
                </c:pt>
                <c:pt idx="266">
                  <c:v>5.8774860242680305</c:v>
                </c:pt>
                <c:pt idx="267">
                  <c:v>5.8510393487159806</c:v>
                </c:pt>
                <c:pt idx="268">
                  <c:v>4.901608634840926</c:v>
                </c:pt>
                <c:pt idx="269">
                  <c:v>5.7923955943594896</c:v>
                </c:pt>
                <c:pt idx="270">
                  <c:v>8.0497703774646823</c:v>
                </c:pt>
                <c:pt idx="271">
                  <c:v>4.8422816990087325</c:v>
                </c:pt>
                <c:pt idx="272">
                  <c:v>3.9275226118301809</c:v>
                </c:pt>
                <c:pt idx="273">
                  <c:v>1.7148591131207036</c:v>
                </c:pt>
                <c:pt idx="274">
                  <c:v>5.2276700594482195</c:v>
                </c:pt>
                <c:pt idx="275">
                  <c:v>6.0984974385571933</c:v>
                </c:pt>
                <c:pt idx="276">
                  <c:v>6.5161021201920466</c:v>
                </c:pt>
                <c:pt idx="277">
                  <c:v>5.5990962343999806</c:v>
                </c:pt>
                <c:pt idx="278">
                  <c:v>4.2637992226959298</c:v>
                </c:pt>
                <c:pt idx="279">
                  <c:v>2.9549464531681391</c:v>
                </c:pt>
                <c:pt idx="280">
                  <c:v>2.9456211909997698</c:v>
                </c:pt>
                <c:pt idx="281">
                  <c:v>2.5156004345372462</c:v>
                </c:pt>
                <c:pt idx="282">
                  <c:v>2.5103381812668468</c:v>
                </c:pt>
                <c:pt idx="283">
                  <c:v>2.5024859496753482</c:v>
                </c:pt>
                <c:pt idx="284">
                  <c:v>2.9210391538896374</c:v>
                </c:pt>
                <c:pt idx="285">
                  <c:v>2.9149576145788725</c:v>
                </c:pt>
                <c:pt idx="286">
                  <c:v>2.4869279321674931</c:v>
                </c:pt>
                <c:pt idx="287">
                  <c:v>2.0649809517768292</c:v>
                </c:pt>
                <c:pt idx="288">
                  <c:v>2.060725730997981</c:v>
                </c:pt>
                <c:pt idx="289">
                  <c:v>2.4715621597344972</c:v>
                </c:pt>
                <c:pt idx="290">
                  <c:v>3.7205351520555041</c:v>
                </c:pt>
                <c:pt idx="291">
                  <c:v>3.7128615992930269</c:v>
                </c:pt>
                <c:pt idx="292">
                  <c:v>3.7014104308483731</c:v>
                </c:pt>
                <c:pt idx="293">
                  <c:v>2.8584214170325195</c:v>
                </c:pt>
                <c:pt idx="294">
                  <c:v>4.0936404969600604</c:v>
                </c:pt>
                <c:pt idx="295">
                  <c:v>5.3294473381551022</c:v>
                </c:pt>
                <c:pt idx="296">
                  <c:v>4.902063629139497</c:v>
                </c:pt>
                <c:pt idx="297">
                  <c:v>4.0521752877566097</c:v>
                </c:pt>
                <c:pt idx="298">
                  <c:v>1.998938713197651</c:v>
                </c:pt>
                <c:pt idx="299">
                  <c:v>1.1946109510177605</c:v>
                </c:pt>
                <c:pt idx="300">
                  <c:v>3.6050484921309911</c:v>
                </c:pt>
                <c:pt idx="301">
                  <c:v>2.7928495922858065</c:v>
                </c:pt>
                <c:pt idx="302">
                  <c:v>4.4192296362041583</c:v>
                </c:pt>
                <c:pt idx="303">
                  <c:v>2.3714385248108094</c:v>
                </c:pt>
                <c:pt idx="304">
                  <c:v>2.3737839585253884</c:v>
                </c:pt>
                <c:pt idx="305">
                  <c:v>2.7652691370923188</c:v>
                </c:pt>
                <c:pt idx="306">
                  <c:v>1.9616875469894213</c:v>
                </c:pt>
                <c:pt idx="307">
                  <c:v>4.3579603783295395</c:v>
                </c:pt>
                <c:pt idx="308">
                  <c:v>1.5624704293518255</c:v>
                </c:pt>
                <c:pt idx="309">
                  <c:v>1.9521142324459451</c:v>
                </c:pt>
                <c:pt idx="310">
                  <c:v>0</c:v>
                </c:pt>
                <c:pt idx="311">
                  <c:v>1.948311017622073</c:v>
                </c:pt>
                <c:pt idx="312">
                  <c:v>0.77369078642994804</c:v>
                </c:pt>
                <c:pt idx="313">
                  <c:v>1.5518623936543463</c:v>
                </c:pt>
                <c:pt idx="314">
                  <c:v>1.1599685435609519</c:v>
                </c:pt>
                <c:pt idx="315">
                  <c:v>3.1156387805663988</c:v>
                </c:pt>
                <c:pt idx="316">
                  <c:v>1.9351156737208219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56D-4766-B5F5-5E4BB09D6D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1770664"/>
        <c:axId val="941767712"/>
      </c:lineChart>
      <c:dateAx>
        <c:axId val="941770664"/>
        <c:scaling>
          <c:orientation val="minMax"/>
          <c:min val="45413"/>
        </c:scaling>
        <c:delete val="0"/>
        <c:axPos val="b"/>
        <c:numFmt formatCode="B1mmm\-yy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AFABA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941767712"/>
        <c:crosses val="autoZero"/>
        <c:auto val="1"/>
        <c:lblOffset val="100"/>
        <c:baseTimeUnit val="months"/>
        <c:majorUnit val="3"/>
        <c:majorTimeUnit val="months"/>
      </c:dateAx>
      <c:valAx>
        <c:axId val="941767712"/>
        <c:scaling>
          <c:orientation val="minMax"/>
          <c:max val="9"/>
          <c:min val="-1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941770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r>
              <a:rPr lang="en-US" sz="1100" b="1" i="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Non-</a:t>
            </a:r>
            <a:r>
              <a:rPr lang="en-US" sz="1100" b="1" i="0" baseline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tradeble</a:t>
            </a:r>
            <a:endParaRPr lang="he-IL" sz="11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3.6035650827643803E-2"/>
          <c:y val="0.11284046308556246"/>
          <c:w val="0.93387648336069462"/>
          <c:h val="0.7183743250886363"/>
        </c:manualLayout>
      </c:layout>
      <c:lineChart>
        <c:grouping val="standard"/>
        <c:varyColors val="0"/>
        <c:ser>
          <c:idx val="0"/>
          <c:order val="0"/>
          <c:tx>
            <c:strRef>
              <c:f>'Figure 14 data'!$Q$1</c:f>
              <c:strCache>
                <c:ptCount val="1"/>
                <c:pt idx="0">
                  <c:v>Annual</c:v>
                </c:pt>
              </c:strCache>
            </c:strRef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dLbls>
            <c:dLbl>
              <c:idx val="6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85-42A7-A241-E6F9BEA3BFC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4472C4"/>
                    </a:solidFill>
                    <a:latin typeface="David" panose="020E0502060401010101" pitchFamily="34" charset="-79"/>
                    <a:ea typeface="+mn-ea"/>
                    <a:cs typeface="David" panose="020E0502060401010101" pitchFamily="34" charset="-79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'Figure 14 data'!$A$2:$A$374</c:f>
              <c:numCache>
                <c:formatCode>m/d/yyyy</c:formatCode>
                <c:ptCount val="373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  <c:pt idx="307">
                  <c:v>45870</c:v>
                </c:pt>
                <c:pt idx="308">
                  <c:v>45901</c:v>
                </c:pt>
                <c:pt idx="309">
                  <c:v>45931</c:v>
                </c:pt>
                <c:pt idx="310">
                  <c:v>45962</c:v>
                </c:pt>
                <c:pt idx="311">
                  <c:v>45992</c:v>
                </c:pt>
                <c:pt idx="312">
                  <c:v>46023</c:v>
                </c:pt>
                <c:pt idx="313">
                  <c:v>46054</c:v>
                </c:pt>
                <c:pt idx="314">
                  <c:v>46082</c:v>
                </c:pt>
                <c:pt idx="315">
                  <c:v>46113</c:v>
                </c:pt>
                <c:pt idx="316">
                  <c:v>46143</c:v>
                </c:pt>
              </c:numCache>
            </c:numRef>
          </c:cat>
          <c:val>
            <c:numRef>
              <c:f>'Figure 14 data'!$Q$2:$Q$349</c:f>
              <c:numCache>
                <c:formatCode>#,##0.00</c:formatCode>
                <c:ptCount val="348"/>
                <c:pt idx="12">
                  <c:v>0.40579314354578511</c:v>
                </c:pt>
                <c:pt idx="13">
                  <c:v>0.95549486673025541</c:v>
                </c:pt>
                <c:pt idx="14">
                  <c:v>1.9269018526369308</c:v>
                </c:pt>
                <c:pt idx="15">
                  <c:v>2.7189714306084856</c:v>
                </c:pt>
                <c:pt idx="16">
                  <c:v>1.9517589038850813</c:v>
                </c:pt>
                <c:pt idx="17">
                  <c:v>1.9792468456838908</c:v>
                </c:pt>
                <c:pt idx="18">
                  <c:v>2.7560534081145782</c:v>
                </c:pt>
                <c:pt idx="19">
                  <c:v>3.3692224274695981</c:v>
                </c:pt>
                <c:pt idx="20">
                  <c:v>3.9667443755621923</c:v>
                </c:pt>
                <c:pt idx="21">
                  <c:v>3.5920334876863746</c:v>
                </c:pt>
                <c:pt idx="22">
                  <c:v>3.0614194188099741</c:v>
                </c:pt>
                <c:pt idx="23">
                  <c:v>2.9861717916514596</c:v>
                </c:pt>
                <c:pt idx="24">
                  <c:v>5.0509201027268524</c:v>
                </c:pt>
                <c:pt idx="25">
                  <c:v>6.288332030634991</c:v>
                </c:pt>
                <c:pt idx="26">
                  <c:v>6.3410910568467038</c:v>
                </c:pt>
                <c:pt idx="27">
                  <c:v>6.7996992292629566</c:v>
                </c:pt>
                <c:pt idx="28">
                  <c:v>7.3987394196031175</c:v>
                </c:pt>
                <c:pt idx="29">
                  <c:v>8.2479023513941883</c:v>
                </c:pt>
                <c:pt idx="30">
                  <c:v>7.8237452081214576</c:v>
                </c:pt>
                <c:pt idx="31">
                  <c:v>6.48787390362775</c:v>
                </c:pt>
                <c:pt idx="32">
                  <c:v>6.8523182443661179</c:v>
                </c:pt>
                <c:pt idx="33">
                  <c:v>7.4993386190026934</c:v>
                </c:pt>
                <c:pt idx="34">
                  <c:v>6.9837101916544242</c:v>
                </c:pt>
                <c:pt idx="35">
                  <c:v>6.4836462066724332</c:v>
                </c:pt>
                <c:pt idx="36">
                  <c:v>5.1966701280539596</c:v>
                </c:pt>
                <c:pt idx="37">
                  <c:v>4.5931482380933364</c:v>
                </c:pt>
                <c:pt idx="38">
                  <c:v>3.9600680586259873</c:v>
                </c:pt>
                <c:pt idx="39">
                  <c:v>2.0221764384389163</c:v>
                </c:pt>
                <c:pt idx="40">
                  <c:v>0.70890341977909443</c:v>
                </c:pt>
                <c:pt idx="41">
                  <c:v>-1.4696431988546421</c:v>
                </c:pt>
                <c:pt idx="42">
                  <c:v>-2.7958966857726142</c:v>
                </c:pt>
                <c:pt idx="43">
                  <c:v>-1.9640826977011083</c:v>
                </c:pt>
                <c:pt idx="44">
                  <c:v>-2.9350345560527291</c:v>
                </c:pt>
                <c:pt idx="45">
                  <c:v>-3.4643010335257962</c:v>
                </c:pt>
                <c:pt idx="46">
                  <c:v>-2.5005924924688006</c:v>
                </c:pt>
                <c:pt idx="47">
                  <c:v>-2.402546970884345</c:v>
                </c:pt>
                <c:pt idx="48">
                  <c:v>-2.9898274127047153</c:v>
                </c:pt>
                <c:pt idx="49">
                  <c:v>-3.4445776508020831</c:v>
                </c:pt>
                <c:pt idx="50">
                  <c:v>-3.4840981884056599</c:v>
                </c:pt>
                <c:pt idx="51">
                  <c:v>-2.0507370628312427</c:v>
                </c:pt>
                <c:pt idx="52">
                  <c:v>-1.1319180046642785</c:v>
                </c:pt>
                <c:pt idx="53">
                  <c:v>-0.39023472969663686</c:v>
                </c:pt>
                <c:pt idx="54">
                  <c:v>0.32190121930382176</c:v>
                </c:pt>
                <c:pt idx="55">
                  <c:v>0.39882982982850645</c:v>
                </c:pt>
                <c:pt idx="56">
                  <c:v>0.64788838287064276</c:v>
                </c:pt>
                <c:pt idx="57">
                  <c:v>0.29408544875002551</c:v>
                </c:pt>
                <c:pt idx="58">
                  <c:v>0.16364704853493173</c:v>
                </c:pt>
                <c:pt idx="59">
                  <c:v>0.76839426163819446</c:v>
                </c:pt>
                <c:pt idx="60">
                  <c:v>0.69264525807646304</c:v>
                </c:pt>
                <c:pt idx="61">
                  <c:v>0.66551738265410165</c:v>
                </c:pt>
                <c:pt idx="62">
                  <c:v>0.27945981096086925</c:v>
                </c:pt>
                <c:pt idx="63">
                  <c:v>1.3463906334565401E-2</c:v>
                </c:pt>
                <c:pt idx="64">
                  <c:v>-0.15888034991753397</c:v>
                </c:pt>
                <c:pt idx="65">
                  <c:v>0.51229178981191392</c:v>
                </c:pt>
                <c:pt idx="66">
                  <c:v>1.59759662764829</c:v>
                </c:pt>
                <c:pt idx="67">
                  <c:v>1.8119290167962543</c:v>
                </c:pt>
                <c:pt idx="68">
                  <c:v>2.0414281356664343</c:v>
                </c:pt>
                <c:pt idx="69">
                  <c:v>2.8002221144785899</c:v>
                </c:pt>
                <c:pt idx="70">
                  <c:v>3.6714191653871797</c:v>
                </c:pt>
                <c:pt idx="71">
                  <c:v>3.2935625996040496</c:v>
                </c:pt>
                <c:pt idx="72">
                  <c:v>3.0210748924569319</c:v>
                </c:pt>
                <c:pt idx="73">
                  <c:v>3.1742836653762652</c:v>
                </c:pt>
                <c:pt idx="74">
                  <c:v>4.163151428733336</c:v>
                </c:pt>
                <c:pt idx="75">
                  <c:v>4.1434375117723077</c:v>
                </c:pt>
                <c:pt idx="76">
                  <c:v>3.4721544410044825</c:v>
                </c:pt>
                <c:pt idx="77">
                  <c:v>2.9588576983383907</c:v>
                </c:pt>
                <c:pt idx="78">
                  <c:v>2.1899836273368889</c:v>
                </c:pt>
                <c:pt idx="79">
                  <c:v>1.6531777267342118</c:v>
                </c:pt>
                <c:pt idx="80">
                  <c:v>1.1420717951325265</c:v>
                </c:pt>
                <c:pt idx="81">
                  <c:v>8.7638657463329217E-2</c:v>
                </c:pt>
                <c:pt idx="82">
                  <c:v>-0.75443647629980237</c:v>
                </c:pt>
                <c:pt idx="83">
                  <c:v>-0.62612613315684573</c:v>
                </c:pt>
                <c:pt idx="84">
                  <c:v>4.7466309047328181E-2</c:v>
                </c:pt>
                <c:pt idx="85">
                  <c:v>-0.28057451575307368</c:v>
                </c:pt>
                <c:pt idx="86">
                  <c:v>-0.97672208233375857</c:v>
                </c:pt>
                <c:pt idx="87">
                  <c:v>-0.98362802126925608</c:v>
                </c:pt>
                <c:pt idx="88">
                  <c:v>-0.89214415270914005</c:v>
                </c:pt>
                <c:pt idx="89">
                  <c:v>-0.36026830854150038</c:v>
                </c:pt>
                <c:pt idx="90">
                  <c:v>0.8690182377059763</c:v>
                </c:pt>
                <c:pt idx="91">
                  <c:v>2.2746898067226962</c:v>
                </c:pt>
                <c:pt idx="92">
                  <c:v>2.5582781288514989</c:v>
                </c:pt>
                <c:pt idx="93">
                  <c:v>3.0273716538946394</c:v>
                </c:pt>
                <c:pt idx="94">
                  <c:v>3.4577446435328341</c:v>
                </c:pt>
                <c:pt idx="95">
                  <c:v>3.7953274653546032</c:v>
                </c:pt>
                <c:pt idx="96">
                  <c:v>3.9778101610780547</c:v>
                </c:pt>
                <c:pt idx="97">
                  <c:v>4.1950998819463292</c:v>
                </c:pt>
                <c:pt idx="98">
                  <c:v>4.3493117147958227</c:v>
                </c:pt>
                <c:pt idx="99">
                  <c:v>5.4503521276064948</c:v>
                </c:pt>
                <c:pt idx="100">
                  <c:v>6.1391275416297075</c:v>
                </c:pt>
                <c:pt idx="101">
                  <c:v>5.3162779327837084</c:v>
                </c:pt>
                <c:pt idx="102">
                  <c:v>5.4272091988246673</c:v>
                </c:pt>
                <c:pt idx="103">
                  <c:v>5.9160910220233287</c:v>
                </c:pt>
                <c:pt idx="104">
                  <c:v>6.4381692550629088</c:v>
                </c:pt>
                <c:pt idx="105">
                  <c:v>6.9068158790670742</c:v>
                </c:pt>
                <c:pt idx="106">
                  <c:v>7.0411919328638772</c:v>
                </c:pt>
                <c:pt idx="107">
                  <c:v>6.8863445473545726</c:v>
                </c:pt>
                <c:pt idx="108">
                  <c:v>6.3129245279023749</c:v>
                </c:pt>
                <c:pt idx="109">
                  <c:v>6.3023165723127494</c:v>
                </c:pt>
                <c:pt idx="110">
                  <c:v>7.038979121310196</c:v>
                </c:pt>
                <c:pt idx="111">
                  <c:v>6.062769786004707</c:v>
                </c:pt>
                <c:pt idx="112">
                  <c:v>6.1272629872410667</c:v>
                </c:pt>
                <c:pt idx="113">
                  <c:v>6.7867699503981305</c:v>
                </c:pt>
                <c:pt idx="114">
                  <c:v>6.2690655564070719</c:v>
                </c:pt>
                <c:pt idx="115">
                  <c:v>5.2901262794238901</c:v>
                </c:pt>
                <c:pt idx="116">
                  <c:v>4.887045621784214</c:v>
                </c:pt>
                <c:pt idx="117">
                  <c:v>4.8149417871763633</c:v>
                </c:pt>
                <c:pt idx="118">
                  <c:v>4.414976431486628</c:v>
                </c:pt>
                <c:pt idx="119">
                  <c:v>4.1562575500610377</c:v>
                </c:pt>
                <c:pt idx="120">
                  <c:v>3.7834728364976034</c:v>
                </c:pt>
                <c:pt idx="121">
                  <c:v>3.4417050884660627</c:v>
                </c:pt>
                <c:pt idx="122">
                  <c:v>2.7380060637611336</c:v>
                </c:pt>
                <c:pt idx="123">
                  <c:v>2.7870754501384098</c:v>
                </c:pt>
                <c:pt idx="124">
                  <c:v>2.8136991865786998</c:v>
                </c:pt>
                <c:pt idx="125">
                  <c:v>3.1681724963893876</c:v>
                </c:pt>
                <c:pt idx="126">
                  <c:v>2.76548244119732</c:v>
                </c:pt>
                <c:pt idx="127">
                  <c:v>2.6191131371176679</c:v>
                </c:pt>
                <c:pt idx="128">
                  <c:v>3.4458418456712048</c:v>
                </c:pt>
                <c:pt idx="129">
                  <c:v>3.2385438168050396</c:v>
                </c:pt>
                <c:pt idx="130">
                  <c:v>3.2323486363406762</c:v>
                </c:pt>
                <c:pt idx="131">
                  <c:v>3.5921693253468057</c:v>
                </c:pt>
                <c:pt idx="132">
                  <c:v>4.351998797731027</c:v>
                </c:pt>
                <c:pt idx="133">
                  <c:v>4.9600571015105732</c:v>
                </c:pt>
                <c:pt idx="134">
                  <c:v>4.9810168337703908</c:v>
                </c:pt>
                <c:pt idx="135">
                  <c:v>4.9496938653043054</c:v>
                </c:pt>
                <c:pt idx="136">
                  <c:v>4.9789612465588107</c:v>
                </c:pt>
                <c:pt idx="137">
                  <c:v>4.9423690040006907</c:v>
                </c:pt>
                <c:pt idx="138">
                  <c:v>4.1844744514090593</c:v>
                </c:pt>
                <c:pt idx="139">
                  <c:v>4.0854064277806579</c:v>
                </c:pt>
                <c:pt idx="140">
                  <c:v>3.2452996492447594</c:v>
                </c:pt>
                <c:pt idx="141">
                  <c:v>2.955475977050015</c:v>
                </c:pt>
                <c:pt idx="142">
                  <c:v>2.9801902352059706</c:v>
                </c:pt>
                <c:pt idx="143">
                  <c:v>2.731448296880834</c:v>
                </c:pt>
                <c:pt idx="144">
                  <c:v>2.7550486809103214</c:v>
                </c:pt>
                <c:pt idx="145">
                  <c:v>2.4308131446944437</c:v>
                </c:pt>
                <c:pt idx="146">
                  <c:v>2.5085253443277944</c:v>
                </c:pt>
                <c:pt idx="147">
                  <c:v>2.8573013291664617</c:v>
                </c:pt>
                <c:pt idx="148">
                  <c:v>2.6944633085750347</c:v>
                </c:pt>
                <c:pt idx="149">
                  <c:v>2.0458193131553948</c:v>
                </c:pt>
                <c:pt idx="150">
                  <c:v>2.4893859510584759</c:v>
                </c:pt>
                <c:pt idx="151">
                  <c:v>2.6539997849215125</c:v>
                </c:pt>
                <c:pt idx="152">
                  <c:v>2.4289940216392747</c:v>
                </c:pt>
                <c:pt idx="153">
                  <c:v>2.2227425526451183</c:v>
                </c:pt>
                <c:pt idx="154">
                  <c:v>1.6380518530537014</c:v>
                </c:pt>
                <c:pt idx="155">
                  <c:v>1.6299164974950875</c:v>
                </c:pt>
                <c:pt idx="156">
                  <c:v>1.8136076418836078</c:v>
                </c:pt>
                <c:pt idx="157">
                  <c:v>1.5136923757475218</c:v>
                </c:pt>
                <c:pt idx="158">
                  <c:v>1.5177427982318692</c:v>
                </c:pt>
                <c:pt idx="159">
                  <c:v>1.244972808813416</c:v>
                </c:pt>
                <c:pt idx="160">
                  <c:v>1.2318469277503352</c:v>
                </c:pt>
                <c:pt idx="161">
                  <c:v>2.0996180674678566</c:v>
                </c:pt>
                <c:pt idx="162">
                  <c:v>2.2905913868450867</c:v>
                </c:pt>
                <c:pt idx="163">
                  <c:v>1.592953028433497</c:v>
                </c:pt>
                <c:pt idx="164">
                  <c:v>1.9302544724995041</c:v>
                </c:pt>
                <c:pt idx="165">
                  <c:v>2.7334591478589854</c:v>
                </c:pt>
                <c:pt idx="166">
                  <c:v>2.9380333785185897</c:v>
                </c:pt>
                <c:pt idx="167">
                  <c:v>2.9102231444933624</c:v>
                </c:pt>
                <c:pt idx="168">
                  <c:v>2.3244918259746949</c:v>
                </c:pt>
                <c:pt idx="169">
                  <c:v>2.3552352893061679</c:v>
                </c:pt>
                <c:pt idx="170">
                  <c:v>2.4961276459661841</c:v>
                </c:pt>
                <c:pt idx="171">
                  <c:v>2.0579706606732806</c:v>
                </c:pt>
                <c:pt idx="172">
                  <c:v>1.9968952852530197</c:v>
                </c:pt>
                <c:pt idx="173">
                  <c:v>1.4321441429699266</c:v>
                </c:pt>
                <c:pt idx="174">
                  <c:v>1.098730969087458</c:v>
                </c:pt>
                <c:pt idx="175">
                  <c:v>1.159187677799367</c:v>
                </c:pt>
                <c:pt idx="176">
                  <c:v>0.8466870381549807</c:v>
                </c:pt>
                <c:pt idx="177">
                  <c:v>0.62571924697893966</c:v>
                </c:pt>
                <c:pt idx="178">
                  <c:v>0.89740767824524337</c:v>
                </c:pt>
                <c:pt idx="179">
                  <c:v>0.70250416707808849</c:v>
                </c:pt>
                <c:pt idx="180">
                  <c:v>0.44810039062499474</c:v>
                </c:pt>
                <c:pt idx="181">
                  <c:v>-1.7533074298858864E-2</c:v>
                </c:pt>
                <c:pt idx="182">
                  <c:v>-0.12110882248389521</c:v>
                </c:pt>
                <c:pt idx="183">
                  <c:v>0.21594927764512217</c:v>
                </c:pt>
                <c:pt idx="184">
                  <c:v>0.41097836951444755</c:v>
                </c:pt>
                <c:pt idx="185">
                  <c:v>0.49127503406207751</c:v>
                </c:pt>
                <c:pt idx="186">
                  <c:v>0.50629360789142819</c:v>
                </c:pt>
                <c:pt idx="187">
                  <c:v>0.36513730155203206</c:v>
                </c:pt>
                <c:pt idx="188">
                  <c:v>0.74559421319639885</c:v>
                </c:pt>
                <c:pt idx="189">
                  <c:v>0.61788357256851167</c:v>
                </c:pt>
                <c:pt idx="190">
                  <c:v>0.44162425486240497</c:v>
                </c:pt>
                <c:pt idx="191">
                  <c:v>0.50608803674103697</c:v>
                </c:pt>
                <c:pt idx="192">
                  <c:v>0.70104150415932764</c:v>
                </c:pt>
                <c:pt idx="193">
                  <c:v>1.100130294632029</c:v>
                </c:pt>
                <c:pt idx="194">
                  <c:v>0.78661182342678604</c:v>
                </c:pt>
                <c:pt idx="195">
                  <c:v>0.6301607069775228</c:v>
                </c:pt>
                <c:pt idx="196">
                  <c:v>0.47179219205770728</c:v>
                </c:pt>
                <c:pt idx="197">
                  <c:v>0.33531432857207832</c:v>
                </c:pt>
                <c:pt idx="198">
                  <c:v>0.8200887633523557</c:v>
                </c:pt>
                <c:pt idx="199">
                  <c:v>0.82109441026163577</c:v>
                </c:pt>
                <c:pt idx="200">
                  <c:v>0.54309229110898194</c:v>
                </c:pt>
                <c:pt idx="201">
                  <c:v>0.49586443046971684</c:v>
                </c:pt>
                <c:pt idx="202">
                  <c:v>0.43842325081231426</c:v>
                </c:pt>
                <c:pt idx="203">
                  <c:v>0.58840195545077911</c:v>
                </c:pt>
                <c:pt idx="204">
                  <c:v>0.83762290799804795</c:v>
                </c:pt>
                <c:pt idx="205">
                  <c:v>1.3154880300915606</c:v>
                </c:pt>
                <c:pt idx="206">
                  <c:v>1.8272489485517518</c:v>
                </c:pt>
                <c:pt idx="207">
                  <c:v>1.7338853160161039</c:v>
                </c:pt>
                <c:pt idx="208">
                  <c:v>1.4040352327590044</c:v>
                </c:pt>
                <c:pt idx="209">
                  <c:v>1.0267518559056388</c:v>
                </c:pt>
                <c:pt idx="210">
                  <c:v>0.51794729231655623</c:v>
                </c:pt>
                <c:pt idx="211">
                  <c:v>0.72047709464211351</c:v>
                </c:pt>
                <c:pt idx="212">
                  <c:v>1.0675837995179904</c:v>
                </c:pt>
                <c:pt idx="213">
                  <c:v>1.1777353486315034</c:v>
                </c:pt>
                <c:pt idx="214">
                  <c:v>1.1990536629782333</c:v>
                </c:pt>
                <c:pt idx="215">
                  <c:v>1.1038618224352481</c:v>
                </c:pt>
                <c:pt idx="216">
                  <c:v>0.88635584085918762</c:v>
                </c:pt>
                <c:pt idx="217">
                  <c:v>0.5503496695930199</c:v>
                </c:pt>
                <c:pt idx="218">
                  <c:v>0.49531225741339391</c:v>
                </c:pt>
                <c:pt idx="219">
                  <c:v>0.56348001395145619</c:v>
                </c:pt>
                <c:pt idx="220">
                  <c:v>1.1049826430134857</c:v>
                </c:pt>
                <c:pt idx="221">
                  <c:v>1.8570887362755695</c:v>
                </c:pt>
                <c:pt idx="222">
                  <c:v>1.5526105472661644</c:v>
                </c:pt>
                <c:pt idx="223">
                  <c:v>1.3251566381138558</c:v>
                </c:pt>
                <c:pt idx="224">
                  <c:v>1.436432929800513</c:v>
                </c:pt>
                <c:pt idx="225">
                  <c:v>1.6370363436424062</c:v>
                </c:pt>
                <c:pt idx="226">
                  <c:v>1.6920921164354175</c:v>
                </c:pt>
                <c:pt idx="227">
                  <c:v>1.6768135506232795</c:v>
                </c:pt>
                <c:pt idx="228">
                  <c:v>2.1172730538397522</c:v>
                </c:pt>
                <c:pt idx="229">
                  <c:v>2.450341899206987</c:v>
                </c:pt>
                <c:pt idx="230">
                  <c:v>2.4534023419323647</c:v>
                </c:pt>
                <c:pt idx="231">
                  <c:v>2.223608334760474</c:v>
                </c:pt>
                <c:pt idx="232">
                  <c:v>2.1442319063893933</c:v>
                </c:pt>
                <c:pt idx="233">
                  <c:v>1.3808449250178212</c:v>
                </c:pt>
                <c:pt idx="234">
                  <c:v>1.3220787071726692</c:v>
                </c:pt>
                <c:pt idx="235">
                  <c:v>1.6324175059599044</c:v>
                </c:pt>
                <c:pt idx="236">
                  <c:v>1.4033535845883405</c:v>
                </c:pt>
                <c:pt idx="237">
                  <c:v>1.1294215941134667</c:v>
                </c:pt>
                <c:pt idx="238">
                  <c:v>1.2561603633599816</c:v>
                </c:pt>
                <c:pt idx="239">
                  <c:v>1.3890411295944372</c:v>
                </c:pt>
                <c:pt idx="240">
                  <c:v>1.0286583418520179</c:v>
                </c:pt>
                <c:pt idx="241">
                  <c:v>0.83622472042772511</c:v>
                </c:pt>
                <c:pt idx="242">
                  <c:v>0.82919640642444836</c:v>
                </c:pt>
                <c:pt idx="243">
                  <c:v>0.94302980696829852</c:v>
                </c:pt>
                <c:pt idx="244">
                  <c:v>0.42309370766497878</c:v>
                </c:pt>
                <c:pt idx="245">
                  <c:v>0.43317604086909878</c:v>
                </c:pt>
                <c:pt idx="246">
                  <c:v>0.60692370253361272</c:v>
                </c:pt>
                <c:pt idx="247">
                  <c:v>0.17363116559783176</c:v>
                </c:pt>
                <c:pt idx="248">
                  <c:v>0.22970204646362014</c:v>
                </c:pt>
                <c:pt idx="249">
                  <c:v>0.30483901194520158</c:v>
                </c:pt>
                <c:pt idx="250">
                  <c:v>0.14413753051973899</c:v>
                </c:pt>
                <c:pt idx="251">
                  <c:v>1.7897852560277983E-2</c:v>
                </c:pt>
                <c:pt idx="252">
                  <c:v>0.16822535000000638</c:v>
                </c:pt>
                <c:pt idx="253">
                  <c:v>0.23528107108958807</c:v>
                </c:pt>
                <c:pt idx="254">
                  <c:v>0.22629789304924319</c:v>
                </c:pt>
                <c:pt idx="255">
                  <c:v>0.24430189856192719</c:v>
                </c:pt>
                <c:pt idx="256">
                  <c:v>0.7944328574497117</c:v>
                </c:pt>
                <c:pt idx="257">
                  <c:v>1.4096438849982462</c:v>
                </c:pt>
                <c:pt idx="258">
                  <c:v>1.6556412747186444</c:v>
                </c:pt>
                <c:pt idx="259">
                  <c:v>1.9775484414771283</c:v>
                </c:pt>
                <c:pt idx="260">
                  <c:v>2.1466569910363775</c:v>
                </c:pt>
                <c:pt idx="261">
                  <c:v>2.190526533835957</c:v>
                </c:pt>
                <c:pt idx="262">
                  <c:v>2.2397221285768598</c:v>
                </c:pt>
                <c:pt idx="263">
                  <c:v>2.7005935719874419</c:v>
                </c:pt>
                <c:pt idx="264">
                  <c:v>2.8660242506732159</c:v>
                </c:pt>
                <c:pt idx="265">
                  <c:v>3.29843293715959</c:v>
                </c:pt>
                <c:pt idx="266">
                  <c:v>3.3231223548479294</c:v>
                </c:pt>
                <c:pt idx="267">
                  <c:v>3.5633319699984067</c:v>
                </c:pt>
                <c:pt idx="268">
                  <c:v>3.7211462962352115</c:v>
                </c:pt>
                <c:pt idx="269">
                  <c:v>3.5886759802126855</c:v>
                </c:pt>
                <c:pt idx="270">
                  <c:v>4.1024053422123785</c:v>
                </c:pt>
                <c:pt idx="271">
                  <c:v>4.4154703349295499</c:v>
                </c:pt>
                <c:pt idx="272">
                  <c:v>4.5258537983860592</c:v>
                </c:pt>
                <c:pt idx="273">
                  <c:v>4.7950862758233015</c:v>
                </c:pt>
                <c:pt idx="274">
                  <c:v>5.2531150203292798</c:v>
                </c:pt>
                <c:pt idx="275">
                  <c:v>5.0977722620049182</c:v>
                </c:pt>
                <c:pt idx="276">
                  <c:v>5.3875204882985583</c:v>
                </c:pt>
                <c:pt idx="277">
                  <c:v>5.3644673405900845</c:v>
                </c:pt>
                <c:pt idx="278">
                  <c:v>5.2794942904526243</c:v>
                </c:pt>
                <c:pt idx="279">
                  <c:v>5.3748647008189376</c:v>
                </c:pt>
                <c:pt idx="280">
                  <c:v>5.2721693488266164</c:v>
                </c:pt>
                <c:pt idx="281">
                  <c:v>5.2721693435305861</c:v>
                </c:pt>
                <c:pt idx="282">
                  <c:v>4.8841076395975458</c:v>
                </c:pt>
                <c:pt idx="283">
                  <c:v>4.5519355872776002</c:v>
                </c:pt>
                <c:pt idx="284">
                  <c:v>4.5227704205854202</c:v>
                </c:pt>
                <c:pt idx="285">
                  <c:v>4.0949913294291207</c:v>
                </c:pt>
                <c:pt idx="286">
                  <c:v>3.7188858241567369</c:v>
                </c:pt>
                <c:pt idx="287">
                  <c:v>3.5914772322824806</c:v>
                </c:pt>
                <c:pt idx="288">
                  <c:v>3.2168898244110844</c:v>
                </c:pt>
                <c:pt idx="289">
                  <c:v>3.0280114618853382</c:v>
                </c:pt>
                <c:pt idx="290">
                  <c:v>2.9510153298587971</c:v>
                </c:pt>
                <c:pt idx="291">
                  <c:v>2.8107383495077354</c:v>
                </c:pt>
                <c:pt idx="292">
                  <c:v>2.8434874641204644</c:v>
                </c:pt>
                <c:pt idx="293">
                  <c:v>3.0387085401087033</c:v>
                </c:pt>
                <c:pt idx="294">
                  <c:v>3.3953467001716753</c:v>
                </c:pt>
                <c:pt idx="295">
                  <c:v>3.7578266466479437</c:v>
                </c:pt>
                <c:pt idx="296">
                  <c:v>3.7443847727132606</c:v>
                </c:pt>
                <c:pt idx="297">
                  <c:v>3.8750870146109895</c:v>
                </c:pt>
                <c:pt idx="298">
                  <c:v>3.6680215153123807</c:v>
                </c:pt>
                <c:pt idx="299">
                  <c:v>3.4689928458804253</c:v>
                </c:pt>
                <c:pt idx="300">
                  <c:v>4.0069025003122816</c:v>
                </c:pt>
                <c:pt idx="301">
                  <c:v>3.7571624147152205</c:v>
                </c:pt>
                <c:pt idx="302">
                  <c:v>4.1327417898690433</c:v>
                </c:pt>
                <c:pt idx="303">
                  <c:v>4.2281536702734712</c:v>
                </c:pt>
                <c:pt idx="304">
                  <c:v>3.9315176412263897</c:v>
                </c:pt>
                <c:pt idx="305">
                  <c:v>4.1097753812108229</c:v>
                </c:pt>
                <c:pt idx="306">
                  <c:v>3.744481541905742</c:v>
                </c:pt>
                <c:pt idx="307">
                  <c:v>3.5756205617051062</c:v>
                </c:pt>
                <c:pt idx="308">
                  <c:v>3.0687571872811459</c:v>
                </c:pt>
                <c:pt idx="309">
                  <c:v>2.9761231416345124</c:v>
                </c:pt>
                <c:pt idx="310">
                  <c:v>3.0391718509791277</c:v>
                </c:pt>
                <c:pt idx="311">
                  <c:v>3.3550561021267189</c:v>
                </c:pt>
                <c:pt idx="312">
                  <c:v>2.9377049694175872</c:v>
                </c:pt>
                <c:pt idx="313">
                  <c:v>3.1001418680256965</c:v>
                </c:pt>
                <c:pt idx="314">
                  <c:v>2.803067581510077</c:v>
                </c:pt>
                <c:pt idx="315">
                  <c:v>2.8122737418245336</c:v>
                </c:pt>
                <c:pt idx="316">
                  <c:v>2.8840950950632438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85-42A7-A241-E6F9BEA3BFCD}"/>
            </c:ext>
          </c:extLst>
        </c:ser>
        <c:ser>
          <c:idx val="1"/>
          <c:order val="1"/>
          <c:tx>
            <c:strRef>
              <c:f>'Figure 14 data'!$R$1</c:f>
              <c:strCache>
                <c:ptCount val="1"/>
                <c:pt idx="0">
                  <c:v>Semi-annual</c:v>
                </c:pt>
              </c:strCache>
            </c:strRef>
          </c:tx>
          <c:spPr>
            <a:ln w="22225" cap="rnd">
              <a:solidFill>
                <a:srgbClr val="DA8F32"/>
              </a:solidFill>
              <a:round/>
            </a:ln>
            <a:effectLst/>
          </c:spPr>
          <c:marker>
            <c:symbol val="none"/>
          </c:marker>
          <c:cat>
            <c:numRef>
              <c:f>'Figure 14 data'!$A$2:$A$374</c:f>
              <c:numCache>
                <c:formatCode>m/d/yyyy</c:formatCode>
                <c:ptCount val="373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  <c:pt idx="307">
                  <c:v>45870</c:v>
                </c:pt>
                <c:pt idx="308">
                  <c:v>45901</c:v>
                </c:pt>
                <c:pt idx="309">
                  <c:v>45931</c:v>
                </c:pt>
                <c:pt idx="310">
                  <c:v>45962</c:v>
                </c:pt>
                <c:pt idx="311">
                  <c:v>45992</c:v>
                </c:pt>
                <c:pt idx="312">
                  <c:v>46023</c:v>
                </c:pt>
                <c:pt idx="313">
                  <c:v>46054</c:v>
                </c:pt>
                <c:pt idx="314">
                  <c:v>46082</c:v>
                </c:pt>
                <c:pt idx="315">
                  <c:v>46113</c:v>
                </c:pt>
                <c:pt idx="316">
                  <c:v>46143</c:v>
                </c:pt>
              </c:numCache>
            </c:numRef>
          </c:cat>
          <c:val>
            <c:numRef>
              <c:f>'Figure 14 data'!$R$2:$R$349</c:f>
              <c:numCache>
                <c:formatCode>#,##0.00</c:formatCode>
                <c:ptCount val="348"/>
                <c:pt idx="126">
                  <c:v>3.2846493792363596</c:v>
                </c:pt>
                <c:pt idx="127">
                  <c:v>4.3379445740565847</c:v>
                </c:pt>
                <c:pt idx="128">
                  <c:v>5.5037406012173218</c:v>
                </c:pt>
                <c:pt idx="129">
                  <c:v>5.9528292498735924</c:v>
                </c:pt>
                <c:pt idx="130">
                  <c:v>6.2010525370473024</c:v>
                </c:pt>
                <c:pt idx="131">
                  <c:v>6.5325449394096902</c:v>
                </c:pt>
                <c:pt idx="132">
                  <c:v>5.4994769732632287</c:v>
                </c:pt>
                <c:pt idx="133">
                  <c:v>5.62938111467568</c:v>
                </c:pt>
                <c:pt idx="134">
                  <c:v>4.4695620224399546</c:v>
                </c:pt>
                <c:pt idx="135">
                  <c:v>3.9312149088667647</c:v>
                </c:pt>
                <c:pt idx="136">
                  <c:v>3.7011214538358539</c:v>
                </c:pt>
                <c:pt idx="137">
                  <c:v>3.4811500295913955</c:v>
                </c:pt>
                <c:pt idx="138">
                  <c:v>2.8574619532885093</c:v>
                </c:pt>
                <c:pt idx="139">
                  <c:v>2.4980231833570121</c:v>
                </c:pt>
                <c:pt idx="140">
                  <c:v>2.1432696493342673</c:v>
                </c:pt>
                <c:pt idx="141">
                  <c:v>1.9578802640291215</c:v>
                </c:pt>
                <c:pt idx="142">
                  <c:v>2.151301854572063</c:v>
                </c:pt>
                <c:pt idx="143">
                  <c:v>1.9631313348509982</c:v>
                </c:pt>
                <c:pt idx="144">
                  <c:v>2.7022483480924064</c:v>
                </c:pt>
                <c:pt idx="145">
                  <c:v>2.3819530859574778</c:v>
                </c:pt>
                <c:pt idx="146">
                  <c:v>2.7830782175201962</c:v>
                </c:pt>
                <c:pt idx="147">
                  <c:v>3.9475619316853727</c:v>
                </c:pt>
                <c:pt idx="148">
                  <c:v>3.2695449283071554</c:v>
                </c:pt>
                <c:pt idx="149">
                  <c:v>2.0168886882988568</c:v>
                </c:pt>
                <c:pt idx="150">
                  <c:v>2.301272695867973</c:v>
                </c:pt>
                <c:pt idx="151">
                  <c:v>2.9436768972851413</c:v>
                </c:pt>
                <c:pt idx="152">
                  <c:v>2.148493756071046</c:v>
                </c:pt>
                <c:pt idx="153">
                  <c:v>0.38661434944555761</c:v>
                </c:pt>
                <c:pt idx="154">
                  <c:v>-2.9180540654094589E-2</c:v>
                </c:pt>
                <c:pt idx="155">
                  <c:v>1.1770777623601347</c:v>
                </c:pt>
                <c:pt idx="156">
                  <c:v>1.2893878400922487</c:v>
                </c:pt>
                <c:pt idx="157">
                  <c:v>0.20341724049628418</c:v>
                </c:pt>
                <c:pt idx="158">
                  <c:v>0.85628897208358534</c:v>
                </c:pt>
                <c:pt idx="159">
                  <c:v>2.0509452966816832</c:v>
                </c:pt>
                <c:pt idx="160">
                  <c:v>2.5723344198457676</c:v>
                </c:pt>
                <c:pt idx="161">
                  <c:v>3.1255077616441529</c:v>
                </c:pt>
                <c:pt idx="162">
                  <c:v>3.1864524019676654</c:v>
                </c:pt>
                <c:pt idx="163">
                  <c:v>3.0878570643340097</c:v>
                </c:pt>
                <c:pt idx="164">
                  <c:v>3.1202490880408273</c:v>
                </c:pt>
                <c:pt idx="165">
                  <c:v>3.473397986666571</c:v>
                </c:pt>
                <c:pt idx="166">
                  <c:v>3.2152351462093831</c:v>
                </c:pt>
                <c:pt idx="167">
                  <c:v>2.6265278973650386</c:v>
                </c:pt>
                <c:pt idx="168">
                  <c:v>1.4745039099321566</c:v>
                </c:pt>
                <c:pt idx="169">
                  <c:v>1.6577893437178304</c:v>
                </c:pt>
                <c:pt idx="170">
                  <c:v>1.888637598375853</c:v>
                </c:pt>
                <c:pt idx="171">
                  <c:v>0.57123511606536059</c:v>
                </c:pt>
                <c:pt idx="172">
                  <c:v>0.76152429680484968</c:v>
                </c:pt>
                <c:pt idx="173">
                  <c:v>0.4303287202747974</c:v>
                </c:pt>
                <c:pt idx="174">
                  <c:v>0.76039295136274276</c:v>
                </c:pt>
                <c:pt idx="175">
                  <c:v>0.68069549342566482</c:v>
                </c:pt>
                <c:pt idx="176">
                  <c:v>-4.0089914966623397E-2</c:v>
                </c:pt>
                <c:pt idx="177">
                  <c:v>0.52270670648248974</c:v>
                </c:pt>
                <c:pt idx="178">
                  <c:v>1.0332786096733493</c:v>
                </c:pt>
                <c:pt idx="179">
                  <c:v>0.85546759662438188</c:v>
                </c:pt>
                <c:pt idx="180">
                  <c:v>0.20103827166357835</c:v>
                </c:pt>
                <c:pt idx="181">
                  <c:v>-0.71386909421685685</c:v>
                </c:pt>
                <c:pt idx="182">
                  <c:v>-0.38277213066131299</c:v>
                </c:pt>
                <c:pt idx="183">
                  <c:v>-4.6394773031599446E-2</c:v>
                </c:pt>
                <c:pt idx="184">
                  <c:v>-0.2237638943454745</c:v>
                </c:pt>
                <c:pt idx="185">
                  <c:v>0.18407552676082961</c:v>
                </c:pt>
                <c:pt idx="186">
                  <c:v>0.78018729215785232</c:v>
                </c:pt>
                <c:pt idx="187">
                  <c:v>1.6500239200008426</c:v>
                </c:pt>
                <c:pt idx="188">
                  <c:v>1.7916781365802992</c:v>
                </c:pt>
                <c:pt idx="189">
                  <c:v>1.3114105873361481</c:v>
                </c:pt>
                <c:pt idx="190">
                  <c:v>1.1318488525163373</c:v>
                </c:pt>
                <c:pt idx="191">
                  <c:v>0.82625357727974524</c:v>
                </c:pt>
                <c:pt idx="192">
                  <c:v>0.61677754665041551</c:v>
                </c:pt>
                <c:pt idx="193">
                  <c:v>0.4996511962067407</c:v>
                </c:pt>
                <c:pt idx="194">
                  <c:v>-0.35618824959664508</c:v>
                </c:pt>
                <c:pt idx="195">
                  <c:v>-0.1131252121092774</c:v>
                </c:pt>
                <c:pt idx="196">
                  <c:v>-0.23610939623091021</c:v>
                </c:pt>
                <c:pt idx="197">
                  <c:v>-0.11752310251332831</c:v>
                </c:pt>
                <c:pt idx="198">
                  <c:v>1.1282594409246727</c:v>
                </c:pt>
                <c:pt idx="199">
                  <c:v>1.2375709161927873</c:v>
                </c:pt>
                <c:pt idx="200">
                  <c:v>1.6198402585970495</c:v>
                </c:pt>
                <c:pt idx="201">
                  <c:v>1.1004455630174492</c:v>
                </c:pt>
                <c:pt idx="202">
                  <c:v>1.0920680217510137</c:v>
                </c:pt>
                <c:pt idx="203">
                  <c:v>1.297364952120228</c:v>
                </c:pt>
                <c:pt idx="204">
                  <c:v>0.61899141002965674</c:v>
                </c:pt>
                <c:pt idx="205">
                  <c:v>1.2727632002182743</c:v>
                </c:pt>
                <c:pt idx="206">
                  <c:v>1.8895857349683798</c:v>
                </c:pt>
                <c:pt idx="207">
                  <c:v>2.1444029677220255</c:v>
                </c:pt>
                <c:pt idx="208">
                  <c:v>1.6554092899916606</c:v>
                </c:pt>
                <c:pt idx="209">
                  <c:v>0.83790577345439488</c:v>
                </c:pt>
                <c:pt idx="210">
                  <c:v>0.56330541334055351</c:v>
                </c:pt>
                <c:pt idx="211">
                  <c:v>0.27800404224256337</c:v>
                </c:pt>
                <c:pt idx="212">
                  <c:v>0.37980391410530334</c:v>
                </c:pt>
                <c:pt idx="213">
                  <c:v>0.30582682982749354</c:v>
                </c:pt>
                <c:pt idx="214">
                  <c:v>0.81602905977709028</c:v>
                </c:pt>
                <c:pt idx="215">
                  <c:v>1.4087711708840933</c:v>
                </c:pt>
                <c:pt idx="216">
                  <c:v>1.1416304640611274</c:v>
                </c:pt>
                <c:pt idx="217">
                  <c:v>0.70198603880347044</c:v>
                </c:pt>
                <c:pt idx="218">
                  <c:v>0.45440164107461989</c:v>
                </c:pt>
                <c:pt idx="219">
                  <c:v>0.83516385625725942</c:v>
                </c:pt>
                <c:pt idx="220">
                  <c:v>1.2520352185997563</c:v>
                </c:pt>
                <c:pt idx="221">
                  <c:v>2.302631401579025</c:v>
                </c:pt>
                <c:pt idx="222">
                  <c:v>2.0464380542937199</c:v>
                </c:pt>
                <c:pt idx="223">
                  <c:v>2.0590485918282386</c:v>
                </c:pt>
                <c:pt idx="224">
                  <c:v>2.3602755311567192</c:v>
                </c:pt>
                <c:pt idx="225">
                  <c:v>2.4968578922888174</c:v>
                </c:pt>
                <c:pt idx="226">
                  <c:v>2.1892275920781357</c:v>
                </c:pt>
                <c:pt idx="227">
                  <c:v>1.142644978602636</c:v>
                </c:pt>
                <c:pt idx="228">
                  <c:v>2.173121075579032</c:v>
                </c:pt>
                <c:pt idx="229">
                  <c:v>2.7482715576655714</c:v>
                </c:pt>
                <c:pt idx="230">
                  <c:v>2.425002626637518</c:v>
                </c:pt>
                <c:pt idx="231">
                  <c:v>1.9576121835802374</c:v>
                </c:pt>
                <c:pt idx="232">
                  <c:v>1.939742499534769</c:v>
                </c:pt>
                <c:pt idx="233">
                  <c:v>1.6381571366725911</c:v>
                </c:pt>
                <c:pt idx="234">
                  <c:v>0.45965408573056532</c:v>
                </c:pt>
                <c:pt idx="235">
                  <c:v>0.63067518357438068</c:v>
                </c:pt>
                <c:pt idx="236">
                  <c:v>0.47191411697065089</c:v>
                </c:pt>
                <c:pt idx="237">
                  <c:v>0.35262089311625111</c:v>
                </c:pt>
                <c:pt idx="238">
                  <c:v>0.58186738904915103</c:v>
                </c:pt>
                <c:pt idx="239">
                  <c:v>1.1882198266481181</c:v>
                </c:pt>
                <c:pt idx="240">
                  <c:v>1.5238396925507436</c:v>
                </c:pt>
                <c:pt idx="241">
                  <c:v>0.95468756812582267</c:v>
                </c:pt>
                <c:pt idx="242">
                  <c:v>1.2256153041925621</c:v>
                </c:pt>
                <c:pt idx="243">
                  <c:v>1.5599263684853648</c:v>
                </c:pt>
                <c:pt idx="244">
                  <c:v>0.41760888132762464</c:v>
                </c:pt>
                <c:pt idx="245">
                  <c:v>-0.31114820380727659</c:v>
                </c:pt>
                <c:pt idx="246">
                  <c:v>-0.42385286958327439</c:v>
                </c:pt>
                <c:pt idx="247">
                  <c:v>-0.54898583919604782</c:v>
                </c:pt>
                <c:pt idx="248">
                  <c:v>-0.7848947426096764</c:v>
                </c:pt>
                <c:pt idx="249">
                  <c:v>-0.83779128426368921</c:v>
                </c:pt>
                <c:pt idx="250">
                  <c:v>-5.236281166053347E-2</c:v>
                </c:pt>
                <c:pt idx="251">
                  <c:v>0.31493622734382054</c:v>
                </c:pt>
                <c:pt idx="252">
                  <c:v>0.76681304893262414</c:v>
                </c:pt>
                <c:pt idx="253">
                  <c:v>1.0370225580967452</c:v>
                </c:pt>
                <c:pt idx="254">
                  <c:v>1.3436643285579697</c:v>
                </c:pt>
                <c:pt idx="255">
                  <c:v>1.2381487986734108</c:v>
                </c:pt>
                <c:pt idx="256">
                  <c:v>1.6447916772286408</c:v>
                </c:pt>
                <c:pt idx="257">
                  <c:v>2.4286624305366988</c:v>
                </c:pt>
                <c:pt idx="258">
                  <c:v>2.5862948269410602</c:v>
                </c:pt>
                <c:pt idx="259">
                  <c:v>2.8548040193204338</c:v>
                </c:pt>
                <c:pt idx="260">
                  <c:v>2.9841803430819658</c:v>
                </c:pt>
                <c:pt idx="261">
                  <c:v>3.1089732466110576</c:v>
                </c:pt>
                <c:pt idx="262">
                  <c:v>2.8915400365522759</c:v>
                </c:pt>
                <c:pt idx="263">
                  <c:v>2.9637284885731363</c:v>
                </c:pt>
                <c:pt idx="264">
                  <c:v>3.216278059492117</c:v>
                </c:pt>
                <c:pt idx="265">
                  <c:v>3.6422402483234029</c:v>
                </c:pt>
                <c:pt idx="266">
                  <c:v>3.7055662585344873</c:v>
                </c:pt>
                <c:pt idx="267">
                  <c:v>4.1865047789072074</c:v>
                </c:pt>
                <c:pt idx="268">
                  <c:v>4.6583191547054037</c:v>
                </c:pt>
                <c:pt idx="269">
                  <c:v>4.1919800845837463</c:v>
                </c:pt>
                <c:pt idx="270">
                  <c:v>4.8817055030304868</c:v>
                </c:pt>
                <c:pt idx="271">
                  <c:v>5.0209840723746124</c:v>
                </c:pt>
                <c:pt idx="272">
                  <c:v>5.1564190580402292</c:v>
                </c:pt>
                <c:pt idx="273">
                  <c:v>5.4026471301685364</c:v>
                </c:pt>
                <c:pt idx="274">
                  <c:v>5.8495866388451834</c:v>
                </c:pt>
                <c:pt idx="275">
                  <c:v>6.0956913822939551</c:v>
                </c:pt>
                <c:pt idx="276">
                  <c:v>5.9335249368814624</c:v>
                </c:pt>
                <c:pt idx="277">
                  <c:v>5.7398076593410563</c:v>
                </c:pt>
                <c:pt idx="278">
                  <c:v>5.4857012710239239</c:v>
                </c:pt>
                <c:pt idx="279">
                  <c:v>5.4544267815696656</c:v>
                </c:pt>
                <c:pt idx="280">
                  <c:v>4.8983081468849443</c:v>
                </c:pt>
                <c:pt idx="281">
                  <c:v>4.4285469957461299</c:v>
                </c:pt>
                <c:pt idx="282">
                  <c:v>3.7274497674160134</c:v>
                </c:pt>
                <c:pt idx="283">
                  <c:v>3.2509163384773609</c:v>
                </c:pt>
                <c:pt idx="284">
                  <c:v>3.4662169285003097</c:v>
                </c:pt>
                <c:pt idx="285">
                  <c:v>2.7804568695707799</c:v>
                </c:pt>
                <c:pt idx="286">
                  <c:v>2.630866717752478</c:v>
                </c:pt>
                <c:pt idx="287">
                  <c:v>2.8043037040250463</c:v>
                </c:pt>
                <c:pt idx="288">
                  <c:v>2.6931243384609171</c:v>
                </c:pt>
                <c:pt idx="289">
                  <c:v>2.8978240398060962</c:v>
                </c:pt>
                <c:pt idx="290">
                  <c:v>2.5680311408909251</c:v>
                </c:pt>
                <c:pt idx="291">
                  <c:v>2.6938346379126843</c:v>
                </c:pt>
                <c:pt idx="292">
                  <c:v>2.9597878779180187</c:v>
                </c:pt>
                <c:pt idx="293">
                  <c:v>3.3245717736077873</c:v>
                </c:pt>
                <c:pt idx="294">
                  <c:v>4.0301664975501694</c:v>
                </c:pt>
                <c:pt idx="295">
                  <c:v>4.4789307648305021</c:v>
                </c:pt>
                <c:pt idx="296">
                  <c:v>4.9777088221387489</c:v>
                </c:pt>
                <c:pt idx="297">
                  <c:v>4.9982100484924574</c:v>
                </c:pt>
                <c:pt idx="298">
                  <c:v>4.4187021774787505</c:v>
                </c:pt>
                <c:pt idx="299">
                  <c:v>3.7280304060316904</c:v>
                </c:pt>
                <c:pt idx="300">
                  <c:v>3.9679334860019289</c:v>
                </c:pt>
                <c:pt idx="301">
                  <c:v>3.0777410939221372</c:v>
                </c:pt>
                <c:pt idx="302">
                  <c:v>3.4826851606440501</c:v>
                </c:pt>
                <c:pt idx="303">
                  <c:v>3.4704796515300895</c:v>
                </c:pt>
                <c:pt idx="304">
                  <c:v>3.5036539862193905</c:v>
                </c:pt>
                <c:pt idx="305">
                  <c:v>4.3402885377967326</c:v>
                </c:pt>
                <c:pt idx="306">
                  <c:v>3.4618229992580574</c:v>
                </c:pt>
                <c:pt idx="307">
                  <c:v>4.001254584384184</c:v>
                </c:pt>
                <c:pt idx="308">
                  <c:v>2.6755429885599646</c:v>
                </c:pt>
                <c:pt idx="309">
                  <c:v>2.4030798360447747</c:v>
                </c:pt>
                <c:pt idx="310">
                  <c:v>2.6605599980070727</c:v>
                </c:pt>
                <c:pt idx="311">
                  <c:v>2.3686061500891586</c:v>
                </c:pt>
                <c:pt idx="312">
                  <c:v>2.4885989500175398</c:v>
                </c:pt>
                <c:pt idx="313">
                  <c:v>2.2717391642753881</c:v>
                </c:pt>
                <c:pt idx="314">
                  <c:v>2.8397073500532777</c:v>
                </c:pt>
                <c:pt idx="315">
                  <c:v>3.3437996992954133</c:v>
                </c:pt>
                <c:pt idx="316">
                  <c:v>3.2411619509096434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85-42A7-A241-E6F9BEA3BFCD}"/>
            </c:ext>
          </c:extLst>
        </c:ser>
        <c:ser>
          <c:idx val="2"/>
          <c:order val="2"/>
          <c:tx>
            <c:strRef>
              <c:f>'Figure 14 data'!$S$1</c:f>
              <c:strCache>
                <c:ptCount val="1"/>
                <c:pt idx="0">
                  <c:v>Quarterly</c:v>
                </c:pt>
              </c:strCache>
            </c:strRef>
          </c:tx>
          <c:spPr>
            <a:ln w="22225" cap="rnd">
              <a:solidFill>
                <a:srgbClr val="008DA3"/>
              </a:solidFill>
              <a:round/>
            </a:ln>
            <a:effectLst/>
          </c:spPr>
          <c:marker>
            <c:symbol val="none"/>
          </c:marker>
          <c:cat>
            <c:numRef>
              <c:f>'Figure 14 data'!$A$2:$A$374</c:f>
              <c:numCache>
                <c:formatCode>m/d/yyyy</c:formatCode>
                <c:ptCount val="373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  <c:pt idx="307">
                  <c:v>45870</c:v>
                </c:pt>
                <c:pt idx="308">
                  <c:v>45901</c:v>
                </c:pt>
                <c:pt idx="309">
                  <c:v>45931</c:v>
                </c:pt>
                <c:pt idx="310">
                  <c:v>45962</c:v>
                </c:pt>
                <c:pt idx="311">
                  <c:v>45992</c:v>
                </c:pt>
                <c:pt idx="312">
                  <c:v>46023</c:v>
                </c:pt>
                <c:pt idx="313">
                  <c:v>46054</c:v>
                </c:pt>
                <c:pt idx="314">
                  <c:v>46082</c:v>
                </c:pt>
                <c:pt idx="315">
                  <c:v>46113</c:v>
                </c:pt>
                <c:pt idx="316">
                  <c:v>46143</c:v>
                </c:pt>
              </c:numCache>
            </c:numRef>
          </c:cat>
          <c:val>
            <c:numRef>
              <c:f>'Figure 14 data'!$S$2:$S$349</c:f>
              <c:numCache>
                <c:formatCode>#,##0.00</c:formatCode>
                <c:ptCount val="348"/>
                <c:pt idx="123">
                  <c:v>1.5827676060150786</c:v>
                </c:pt>
                <c:pt idx="124">
                  <c:v>2.5912790441282585</c:v>
                </c:pt>
                <c:pt idx="125">
                  <c:v>3.0387559899580197</c:v>
                </c:pt>
                <c:pt idx="126">
                  <c:v>5.015043877974823</c:v>
                </c:pt>
                <c:pt idx="127">
                  <c:v>6.1143479189518901</c:v>
                </c:pt>
                <c:pt idx="128">
                  <c:v>8.0276947630633089</c:v>
                </c:pt>
                <c:pt idx="129">
                  <c:v>6.8989890543419197</c:v>
                </c:pt>
                <c:pt idx="130">
                  <c:v>6.2878280003295206</c:v>
                </c:pt>
                <c:pt idx="131">
                  <c:v>5.058088633284763</c:v>
                </c:pt>
                <c:pt idx="132">
                  <c:v>4.1182871801914045</c:v>
                </c:pt>
                <c:pt idx="133">
                  <c:v>4.9750132690152826</c:v>
                </c:pt>
                <c:pt idx="134">
                  <c:v>3.8843322883628018</c:v>
                </c:pt>
                <c:pt idx="135">
                  <c:v>3.7444787555830583</c:v>
                </c:pt>
                <c:pt idx="136">
                  <c:v>2.442688558891315</c:v>
                </c:pt>
                <c:pt idx="137">
                  <c:v>3.0795325489747727</c:v>
                </c:pt>
                <c:pt idx="138">
                  <c:v>1.9780291575550724</c:v>
                </c:pt>
                <c:pt idx="139">
                  <c:v>2.5533876969315195</c:v>
                </c:pt>
                <c:pt idx="140">
                  <c:v>1.2155107484564054</c:v>
                </c:pt>
                <c:pt idx="141">
                  <c:v>1.9377353515363405</c:v>
                </c:pt>
                <c:pt idx="142">
                  <c:v>1.7507924888971571</c:v>
                </c:pt>
                <c:pt idx="143">
                  <c:v>2.7162741632130283</c:v>
                </c:pt>
                <c:pt idx="144">
                  <c:v>3.472495041987278</c:v>
                </c:pt>
                <c:pt idx="145">
                  <c:v>3.0170287748763736</c:v>
                </c:pt>
                <c:pt idx="146">
                  <c:v>2.8499257194865235</c:v>
                </c:pt>
                <c:pt idx="147">
                  <c:v>4.4248099667167251</c:v>
                </c:pt>
                <c:pt idx="148">
                  <c:v>3.5226800513247669</c:v>
                </c:pt>
                <c:pt idx="149">
                  <c:v>1.1905988734117301</c:v>
                </c:pt>
                <c:pt idx="150">
                  <c:v>0.22091875034313535</c:v>
                </c:pt>
                <c:pt idx="151">
                  <c:v>2.367912112385695</c:v>
                </c:pt>
                <c:pt idx="152">
                  <c:v>3.1154563052570694</c:v>
                </c:pt>
                <c:pt idx="153">
                  <c:v>0.55258389366736882</c:v>
                </c:pt>
                <c:pt idx="154">
                  <c:v>-2.3701418038014621</c:v>
                </c:pt>
                <c:pt idx="155">
                  <c:v>-0.7248628738427132</c:v>
                </c:pt>
                <c:pt idx="156">
                  <c:v>2.0315907532511446</c:v>
                </c:pt>
                <c:pt idx="157">
                  <c:v>2.8448162497069385</c:v>
                </c:pt>
                <c:pt idx="158">
                  <c:v>2.4626237714888921</c:v>
                </c:pt>
                <c:pt idx="159">
                  <c:v>2.0703035115080537</c:v>
                </c:pt>
                <c:pt idx="160">
                  <c:v>2.3005745159922597</c:v>
                </c:pt>
                <c:pt idx="161">
                  <c:v>3.7926802930081438</c:v>
                </c:pt>
                <c:pt idx="162">
                  <c:v>4.3148064912247541</c:v>
                </c:pt>
                <c:pt idx="163">
                  <c:v>3.8811983646803494</c:v>
                </c:pt>
                <c:pt idx="164">
                  <c:v>2.4521742955308845</c:v>
                </c:pt>
                <c:pt idx="165">
                  <c:v>2.638776325657699</c:v>
                </c:pt>
                <c:pt idx="166">
                  <c:v>2.5535412952018444</c:v>
                </c:pt>
                <c:pt idx="167">
                  <c:v>2.8011782149953701</c:v>
                </c:pt>
                <c:pt idx="168">
                  <c:v>0.32343829875491892</c:v>
                </c:pt>
                <c:pt idx="169">
                  <c:v>0.76986132057839107</c:v>
                </c:pt>
                <c:pt idx="170">
                  <c:v>0.98419737896411341</c:v>
                </c:pt>
                <c:pt idx="171">
                  <c:v>0.81964398638865177</c:v>
                </c:pt>
                <c:pt idx="172">
                  <c:v>0.75318796278083244</c:v>
                </c:pt>
                <c:pt idx="173">
                  <c:v>-0.12050213151958422</c:v>
                </c:pt>
                <c:pt idx="174">
                  <c:v>0.7011767377764988</c:v>
                </c:pt>
                <c:pt idx="175">
                  <c:v>0.60825518279830071</c:v>
                </c:pt>
                <c:pt idx="176">
                  <c:v>4.0387040844258593E-2</c:v>
                </c:pt>
                <c:pt idx="177">
                  <c:v>0.34455297290318931</c:v>
                </c:pt>
                <c:pt idx="178">
                  <c:v>1.4600975642917513</c:v>
                </c:pt>
                <c:pt idx="179">
                  <c:v>1.677189033473292</c:v>
                </c:pt>
                <c:pt idx="180">
                  <c:v>5.7728827897940427E-2</c:v>
                </c:pt>
                <c:pt idx="181">
                  <c:v>-2.841254573071883</c:v>
                </c:pt>
                <c:pt idx="182">
                  <c:v>-2.4009988601790155</c:v>
                </c:pt>
                <c:pt idx="183">
                  <c:v>-0.1504100192703417</c:v>
                </c:pt>
                <c:pt idx="184">
                  <c:v>2.4642429013101319</c:v>
                </c:pt>
                <c:pt idx="185">
                  <c:v>2.8376199749509334</c:v>
                </c:pt>
                <c:pt idx="186">
                  <c:v>1.7194577624462859</c:v>
                </c:pt>
                <c:pt idx="187">
                  <c:v>0.84227502553115841</c:v>
                </c:pt>
                <c:pt idx="188">
                  <c:v>0.75637437335684954</c:v>
                </c:pt>
                <c:pt idx="189">
                  <c:v>0.90500029174518382</c:v>
                </c:pt>
                <c:pt idx="190">
                  <c:v>1.42225420577613</c:v>
                </c:pt>
                <c:pt idx="191">
                  <c:v>0.89618124566137602</c:v>
                </c:pt>
                <c:pt idx="192">
                  <c:v>0.32937807444155531</c:v>
                </c:pt>
                <c:pt idx="193">
                  <c:v>-0.41455921432280718</c:v>
                </c:pt>
                <c:pt idx="194">
                  <c:v>-1.5930127625441881</c:v>
                </c:pt>
                <c:pt idx="195">
                  <c:v>-0.55367683542486557</c:v>
                </c:pt>
                <c:pt idx="196">
                  <c:v>-5.7339809131407016E-2</c:v>
                </c:pt>
                <c:pt idx="197">
                  <c:v>1.3800896790354011</c:v>
                </c:pt>
                <c:pt idx="198">
                  <c:v>2.8386423158780927</c:v>
                </c:pt>
                <c:pt idx="199">
                  <c:v>2.5492591996022718</c:v>
                </c:pt>
                <c:pt idx="200">
                  <c:v>1.8601578167496635</c:v>
                </c:pt>
                <c:pt idx="201">
                  <c:v>-0.6083718837417651</c:v>
                </c:pt>
                <c:pt idx="202">
                  <c:v>-0.34441694968414538</c:v>
                </c:pt>
                <c:pt idx="203">
                  <c:v>0.73768160366731728</c:v>
                </c:pt>
                <c:pt idx="204">
                  <c:v>1.8615111177108234</c:v>
                </c:pt>
                <c:pt idx="205">
                  <c:v>2.9161864521846992</c:v>
                </c:pt>
                <c:pt idx="206">
                  <c:v>3.0546615325871773</c:v>
                </c:pt>
                <c:pt idx="207">
                  <c:v>2.4280804707037751</c:v>
                </c:pt>
                <c:pt idx="208">
                  <c:v>0.41007730807109954</c:v>
                </c:pt>
                <c:pt idx="209">
                  <c:v>-1.3311664939996137</c:v>
                </c:pt>
                <c:pt idx="210">
                  <c:v>-1.267520105980191</c:v>
                </c:pt>
                <c:pt idx="211">
                  <c:v>0.14610449749881127</c:v>
                </c:pt>
                <c:pt idx="212">
                  <c:v>2.1204434652759119</c:v>
                </c:pt>
                <c:pt idx="213">
                  <c:v>1.9042457640603194</c:v>
                </c:pt>
                <c:pt idx="214">
                  <c:v>1.4904350636590458</c:v>
                </c:pt>
                <c:pt idx="215">
                  <c:v>0.70205848533668735</c:v>
                </c:pt>
                <c:pt idx="216">
                  <c:v>0.38472230699237997</c:v>
                </c:pt>
                <c:pt idx="217">
                  <c:v>-8.0337759922177732E-2</c:v>
                </c:pt>
                <c:pt idx="218">
                  <c:v>0.20735385995811484</c:v>
                </c:pt>
                <c:pt idx="219">
                  <c:v>1.2876266054083096</c:v>
                </c:pt>
                <c:pt idx="220">
                  <c:v>2.6021746478292362</c:v>
                </c:pt>
                <c:pt idx="221">
                  <c:v>4.4417199790901529</c:v>
                </c:pt>
                <c:pt idx="222">
                  <c:v>2.8109342529778258</c:v>
                </c:pt>
                <c:pt idx="223">
                  <c:v>1.5187975812512411</c:v>
                </c:pt>
                <c:pt idx="224">
                  <c:v>0.3203126960376057</c:v>
                </c:pt>
                <c:pt idx="225">
                  <c:v>2.1837410011450897</c:v>
                </c:pt>
                <c:pt idx="226">
                  <c:v>2.8640851218486585</c:v>
                </c:pt>
                <c:pt idx="227">
                  <c:v>1.9717179736393531</c:v>
                </c:pt>
                <c:pt idx="228">
                  <c:v>2.1625022537386851</c:v>
                </c:pt>
                <c:pt idx="229">
                  <c:v>2.6325883867255095</c:v>
                </c:pt>
                <c:pt idx="230">
                  <c:v>2.8803022204519024</c:v>
                </c:pt>
                <c:pt idx="231">
                  <c:v>1.7531330268188539</c:v>
                </c:pt>
                <c:pt idx="232">
                  <c:v>1.2515738345689531</c:v>
                </c:pt>
                <c:pt idx="233">
                  <c:v>0.41100933007713891</c:v>
                </c:pt>
                <c:pt idx="234">
                  <c:v>-0.81738223859235681</c:v>
                </c:pt>
                <c:pt idx="235">
                  <c:v>1.3584030282975945E-2</c:v>
                </c:pt>
                <c:pt idx="236">
                  <c:v>0.53285584595936797</c:v>
                </c:pt>
                <c:pt idx="237">
                  <c:v>1.5364259122836454</c:v>
                </c:pt>
                <c:pt idx="238">
                  <c:v>1.1533797689425862</c:v>
                </c:pt>
                <c:pt idx="239">
                  <c:v>1.8478560618507833</c:v>
                </c:pt>
                <c:pt idx="240">
                  <c:v>1.5112550329764218</c:v>
                </c:pt>
                <c:pt idx="241">
                  <c:v>0.75638565175382144</c:v>
                </c:pt>
                <c:pt idx="242">
                  <c:v>0.60717613426983785</c:v>
                </c:pt>
                <c:pt idx="243">
                  <c:v>1.6086210403119638</c:v>
                </c:pt>
                <c:pt idx="244">
                  <c:v>7.9971192056782492E-2</c:v>
                </c:pt>
                <c:pt idx="245">
                  <c:v>-1.2210902413139157</c:v>
                </c:pt>
                <c:pt idx="246">
                  <c:v>-2.4156712706043026</c:v>
                </c:pt>
                <c:pt idx="247">
                  <c:v>-1.1739901620052451</c:v>
                </c:pt>
                <c:pt idx="248">
                  <c:v>-0.34677305831021243</c:v>
                </c:pt>
                <c:pt idx="249">
                  <c:v>0.76560207378029155</c:v>
                </c:pt>
                <c:pt idx="250">
                  <c:v>1.0819944659078429</c:v>
                </c:pt>
                <c:pt idx="251">
                  <c:v>0.98103934139817106</c:v>
                </c:pt>
                <c:pt idx="252">
                  <c:v>0.76802403863811541</c:v>
                </c:pt>
                <c:pt idx="253">
                  <c:v>0.99207065852255916</c:v>
                </c:pt>
                <c:pt idx="254">
                  <c:v>1.7075915094976413</c:v>
                </c:pt>
                <c:pt idx="255">
                  <c:v>1.7104668863253236</c:v>
                </c:pt>
                <c:pt idx="256">
                  <c:v>2.3017312917658961</c:v>
                </c:pt>
                <c:pt idx="257">
                  <c:v>3.1548454898680856</c:v>
                </c:pt>
                <c:pt idx="258">
                  <c:v>3.4696645142918703</c:v>
                </c:pt>
                <c:pt idx="259">
                  <c:v>3.4108668178943979</c:v>
                </c:pt>
                <c:pt idx="260">
                  <c:v>2.8137975542615212</c:v>
                </c:pt>
                <c:pt idx="261">
                  <c:v>2.7495393348054842</c:v>
                </c:pt>
                <c:pt idx="262">
                  <c:v>2.374821301290031</c:v>
                </c:pt>
                <c:pt idx="263">
                  <c:v>3.1138780636274399</c:v>
                </c:pt>
                <c:pt idx="264">
                  <c:v>3.6851369400308975</c:v>
                </c:pt>
                <c:pt idx="265">
                  <c:v>4.9253500729268485</c:v>
                </c:pt>
                <c:pt idx="266">
                  <c:v>4.3006496794436577</c:v>
                </c:pt>
                <c:pt idx="267">
                  <c:v>4.6902969740344247</c:v>
                </c:pt>
                <c:pt idx="268">
                  <c:v>4.3919678197422929</c:v>
                </c:pt>
                <c:pt idx="269">
                  <c:v>4.0834237112702843</c:v>
                </c:pt>
                <c:pt idx="270">
                  <c:v>5.0734639901987455</c:v>
                </c:pt>
                <c:pt idx="271">
                  <c:v>5.6537904772029357</c:v>
                </c:pt>
                <c:pt idx="272">
                  <c:v>6.2404759069509819</c:v>
                </c:pt>
                <c:pt idx="273">
                  <c:v>5.7328615632500357</c:v>
                </c:pt>
                <c:pt idx="274">
                  <c:v>6.0457456472602145</c:v>
                </c:pt>
                <c:pt idx="275">
                  <c:v>5.9511041699926714</c:v>
                </c:pt>
                <c:pt idx="276">
                  <c:v>6.1345691361986976</c:v>
                </c:pt>
                <c:pt idx="277">
                  <c:v>5.4347522910111135</c:v>
                </c:pt>
                <c:pt idx="278">
                  <c:v>5.0223427099604923</c:v>
                </c:pt>
                <c:pt idx="279">
                  <c:v>4.7786429844429712</c:v>
                </c:pt>
                <c:pt idx="280">
                  <c:v>4.3645933904940426</c:v>
                </c:pt>
                <c:pt idx="281">
                  <c:v>3.8381085990427666</c:v>
                </c:pt>
                <c:pt idx="282">
                  <c:v>2.6868026611999829</c:v>
                </c:pt>
                <c:pt idx="283">
                  <c:v>2.1491233607036087</c:v>
                </c:pt>
                <c:pt idx="284">
                  <c:v>3.0956571718041337</c:v>
                </c:pt>
                <c:pt idx="285">
                  <c:v>2.8741964940857789</c:v>
                </c:pt>
                <c:pt idx="286">
                  <c:v>3.1148820146322365</c:v>
                </c:pt>
                <c:pt idx="287">
                  <c:v>2.5137736156735535</c:v>
                </c:pt>
                <c:pt idx="288">
                  <c:v>2.5123708937145883</c:v>
                </c:pt>
                <c:pt idx="289">
                  <c:v>2.6812229744338723</c:v>
                </c:pt>
                <c:pt idx="290">
                  <c:v>2.6223173830205226</c:v>
                </c:pt>
                <c:pt idx="291">
                  <c:v>2.8756196027611924</c:v>
                </c:pt>
                <c:pt idx="292">
                  <c:v>3.2391085028788957</c:v>
                </c:pt>
                <c:pt idx="293">
                  <c:v>4.0316317585499251</c:v>
                </c:pt>
                <c:pt idx="294">
                  <c:v>5.1976705782828425</c:v>
                </c:pt>
                <c:pt idx="295">
                  <c:v>5.7336423382410073</c:v>
                </c:pt>
                <c:pt idx="296">
                  <c:v>5.9323896324450009</c:v>
                </c:pt>
                <c:pt idx="297">
                  <c:v>4.7991277067620075</c:v>
                </c:pt>
                <c:pt idx="298">
                  <c:v>3.1201150675350675</c:v>
                </c:pt>
                <c:pt idx="299">
                  <c:v>1.5695419431868585</c:v>
                </c:pt>
                <c:pt idx="300">
                  <c:v>3.1433317230967095</c:v>
                </c:pt>
                <c:pt idx="301">
                  <c:v>3.0353845325632234</c:v>
                </c:pt>
                <c:pt idx="302">
                  <c:v>5.4318639543230018</c:v>
                </c:pt>
                <c:pt idx="303">
                  <c:v>3.7986652211302818</c:v>
                </c:pt>
                <c:pt idx="304">
                  <c:v>3.9740516047017893</c:v>
                </c:pt>
                <c:pt idx="305">
                  <c:v>3.2600146087456983</c:v>
                </c:pt>
                <c:pt idx="306">
                  <c:v>3.1260738808683852</c:v>
                </c:pt>
                <c:pt idx="307">
                  <c:v>4.028464681247157</c:v>
                </c:pt>
                <c:pt idx="308">
                  <c:v>2.0943795905945972</c:v>
                </c:pt>
                <c:pt idx="309">
                  <c:v>1.6851545422090108</c:v>
                </c:pt>
                <c:pt idx="310">
                  <c:v>1.3106423457988958</c:v>
                </c:pt>
                <c:pt idx="311">
                  <c:v>2.6435692849586578</c:v>
                </c:pt>
                <c:pt idx="312">
                  <c:v>3.298391609145046</c:v>
                </c:pt>
                <c:pt idx="313">
                  <c:v>3.2419535549347289</c:v>
                </c:pt>
                <c:pt idx="314">
                  <c:v>3.0362202086283041</c:v>
                </c:pt>
                <c:pt idx="315">
                  <c:v>3.3892277500145784</c:v>
                </c:pt>
                <c:pt idx="316">
                  <c:v>3.240370352954125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85-42A7-A241-E6F9BEA3BF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1770664"/>
        <c:axId val="941767712"/>
      </c:lineChart>
      <c:dateAx>
        <c:axId val="941770664"/>
        <c:scaling>
          <c:orientation val="minMax"/>
          <c:min val="45413"/>
        </c:scaling>
        <c:delete val="0"/>
        <c:axPos val="b"/>
        <c:numFmt formatCode="B1mmm\-yy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AFABA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941767712"/>
        <c:crosses val="autoZero"/>
        <c:auto val="1"/>
        <c:lblOffset val="100"/>
        <c:baseTimeUnit val="months"/>
        <c:majorUnit val="3"/>
        <c:majorTimeUnit val="months"/>
      </c:dateAx>
      <c:valAx>
        <c:axId val="941767712"/>
        <c:scaling>
          <c:orientation val="minMax"/>
          <c:max val="8"/>
          <c:min val="-1.5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941770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David" panose="020E0502060401010101" pitchFamily="34" charset="-79"/>
          <a:cs typeface="David" panose="020E0502060401010101" pitchFamily="34" charset="-79"/>
        </a:defRPr>
      </a:pPr>
      <a:endParaRPr lang="he-I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David" panose="020E0502060401010101" pitchFamily="34" charset="-79"/>
                <a:ea typeface="+mn-ea"/>
                <a:cs typeface="David" panose="020E0502060401010101" pitchFamily="34" charset="-79"/>
              </a:defRPr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Tradable</a:t>
            </a:r>
            <a:endParaRPr lang="he-IL" sz="1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David" panose="020E0502060401010101" pitchFamily="34" charset="-79"/>
              <a:ea typeface="+mn-ea"/>
              <a:cs typeface="David" panose="020E0502060401010101" pitchFamily="34" charset="-79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3.6035650827643803E-2"/>
          <c:y val="8.5670367426750521E-2"/>
          <c:w val="0.93387648336069462"/>
          <c:h val="0.75481278874860536"/>
        </c:manualLayout>
      </c:layout>
      <c:lineChart>
        <c:grouping val="standard"/>
        <c:varyColors val="0"/>
        <c:ser>
          <c:idx val="0"/>
          <c:order val="0"/>
          <c:tx>
            <c:strRef>
              <c:f>'Figure 14 data'!$T$1</c:f>
              <c:strCache>
                <c:ptCount val="1"/>
                <c:pt idx="0">
                  <c:v>Annual</c:v>
                </c:pt>
              </c:strCache>
            </c:strRef>
          </c:tx>
          <c:spPr>
            <a:ln w="22225" cap="rnd">
              <a:solidFill>
                <a:srgbClr val="357C32"/>
              </a:solidFill>
              <a:round/>
            </a:ln>
            <a:effectLst/>
          </c:spPr>
          <c:marker>
            <c:symbol val="none"/>
          </c:marker>
          <c:dLbls>
            <c:dLbl>
              <c:idx val="6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47-4693-9C45-F294BD06997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David" panose="020E0502060401010101" pitchFamily="34" charset="-79"/>
                    <a:ea typeface="+mn-ea"/>
                    <a:cs typeface="David" panose="020E0502060401010101" pitchFamily="34" charset="-79"/>
                  </a:defRPr>
                </a:pPr>
                <a:endParaRPr lang="he-I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'Figure 14 data'!$A$2:$A$374</c:f>
              <c:numCache>
                <c:formatCode>m/d/yyyy</c:formatCode>
                <c:ptCount val="373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  <c:pt idx="307">
                  <c:v>45870</c:v>
                </c:pt>
                <c:pt idx="308">
                  <c:v>45901</c:v>
                </c:pt>
                <c:pt idx="309">
                  <c:v>45931</c:v>
                </c:pt>
                <c:pt idx="310">
                  <c:v>45962</c:v>
                </c:pt>
                <c:pt idx="311">
                  <c:v>45992</c:v>
                </c:pt>
                <c:pt idx="312">
                  <c:v>46023</c:v>
                </c:pt>
                <c:pt idx="313">
                  <c:v>46054</c:v>
                </c:pt>
                <c:pt idx="314">
                  <c:v>46082</c:v>
                </c:pt>
                <c:pt idx="315">
                  <c:v>46113</c:v>
                </c:pt>
                <c:pt idx="316">
                  <c:v>46143</c:v>
                </c:pt>
              </c:numCache>
            </c:numRef>
          </c:cat>
          <c:val>
            <c:numRef>
              <c:f>'Figure 14 data'!$T$2:$T$349</c:f>
              <c:numCache>
                <c:formatCode>#,##0.00</c:formatCode>
                <c:ptCount val="348"/>
                <c:pt idx="12">
                  <c:v>-0.97525217043633594</c:v>
                </c:pt>
                <c:pt idx="13">
                  <c:v>-0.80216850218571834</c:v>
                </c:pt>
                <c:pt idx="14">
                  <c:v>-1.1959053844865286</c:v>
                </c:pt>
                <c:pt idx="15">
                  <c:v>-1.3470237221499759</c:v>
                </c:pt>
                <c:pt idx="16">
                  <c:v>-1.3538813581830622</c:v>
                </c:pt>
                <c:pt idx="17">
                  <c:v>-1.3754662990093536</c:v>
                </c:pt>
                <c:pt idx="18">
                  <c:v>-1.9844726218563591</c:v>
                </c:pt>
                <c:pt idx="19">
                  <c:v>-0.84346053030234236</c:v>
                </c:pt>
                <c:pt idx="20">
                  <c:v>2.1023683972631879E-2</c:v>
                </c:pt>
                <c:pt idx="21">
                  <c:v>-0.46718869918349615</c:v>
                </c:pt>
                <c:pt idx="22">
                  <c:v>-0.97635126029648189</c:v>
                </c:pt>
                <c:pt idx="23">
                  <c:v>-1.0735265954070483</c:v>
                </c:pt>
                <c:pt idx="24">
                  <c:v>0.14285214076081854</c:v>
                </c:pt>
                <c:pt idx="25">
                  <c:v>0.44612361649774002</c:v>
                </c:pt>
                <c:pt idx="26">
                  <c:v>1.126398152131225</c:v>
                </c:pt>
                <c:pt idx="27">
                  <c:v>2.3146860483720832</c:v>
                </c:pt>
                <c:pt idx="28">
                  <c:v>2.8989407654177901</c:v>
                </c:pt>
                <c:pt idx="29">
                  <c:v>4.231741084850249</c:v>
                </c:pt>
                <c:pt idx="30">
                  <c:v>5.5196653358381198</c:v>
                </c:pt>
                <c:pt idx="31">
                  <c:v>5.7411093575909122</c:v>
                </c:pt>
                <c:pt idx="32">
                  <c:v>5.802460673923604</c:v>
                </c:pt>
                <c:pt idx="33">
                  <c:v>5.9216539146178526</c:v>
                </c:pt>
                <c:pt idx="34">
                  <c:v>6.0825918167101145</c:v>
                </c:pt>
                <c:pt idx="35">
                  <c:v>6.5919192590280895</c:v>
                </c:pt>
                <c:pt idx="36">
                  <c:v>6.5227686637471693</c:v>
                </c:pt>
                <c:pt idx="37">
                  <c:v>6.3055165289878756</c:v>
                </c:pt>
                <c:pt idx="38">
                  <c:v>6.5881620124141671</c:v>
                </c:pt>
                <c:pt idx="39">
                  <c:v>5.0097876466510982</c:v>
                </c:pt>
                <c:pt idx="40">
                  <c:v>3.1132260026698777</c:v>
                </c:pt>
                <c:pt idx="41">
                  <c:v>1.6590300687526094</c:v>
                </c:pt>
                <c:pt idx="42">
                  <c:v>0.36269873520415885</c:v>
                </c:pt>
                <c:pt idx="43">
                  <c:v>0.22693620883031951</c:v>
                </c:pt>
                <c:pt idx="44">
                  <c:v>-0.2309955652178286</c:v>
                </c:pt>
                <c:pt idx="45">
                  <c:v>-0.89666539464675621</c:v>
                </c:pt>
                <c:pt idx="46">
                  <c:v>-0.85683766653349425</c:v>
                </c:pt>
                <c:pt idx="47">
                  <c:v>-0.88255189011268165</c:v>
                </c:pt>
                <c:pt idx="48">
                  <c:v>-1.1874403238968601</c:v>
                </c:pt>
                <c:pt idx="49">
                  <c:v>-0.87265291504275977</c:v>
                </c:pt>
                <c:pt idx="50">
                  <c:v>-1.7057056564589557</c:v>
                </c:pt>
                <c:pt idx="51">
                  <c:v>-0.57229038079626982</c:v>
                </c:pt>
                <c:pt idx="52">
                  <c:v>0.37059306349629395</c:v>
                </c:pt>
                <c:pt idx="53">
                  <c:v>0.63454991216711498</c:v>
                </c:pt>
                <c:pt idx="54">
                  <c:v>0.73679610541659279</c:v>
                </c:pt>
                <c:pt idx="55">
                  <c:v>0.74791451568883005</c:v>
                </c:pt>
                <c:pt idx="56">
                  <c:v>0.86933899538341741</c:v>
                </c:pt>
                <c:pt idx="57">
                  <c:v>1.7177707966747446</c:v>
                </c:pt>
                <c:pt idx="58">
                  <c:v>1.9843953321138752</c:v>
                </c:pt>
                <c:pt idx="59">
                  <c:v>1.9090917943786367</c:v>
                </c:pt>
                <c:pt idx="60">
                  <c:v>0.86162955502306904</c:v>
                </c:pt>
                <c:pt idx="61">
                  <c:v>1.0137192115362126</c:v>
                </c:pt>
                <c:pt idx="62">
                  <c:v>1.2980703734399857</c:v>
                </c:pt>
                <c:pt idx="63">
                  <c:v>0.55141374641936025</c:v>
                </c:pt>
                <c:pt idx="64">
                  <c:v>0.64256642461295588</c:v>
                </c:pt>
                <c:pt idx="65">
                  <c:v>-0.2153616863272978</c:v>
                </c:pt>
                <c:pt idx="66">
                  <c:v>1.474305741357429</c:v>
                </c:pt>
                <c:pt idx="67">
                  <c:v>1.2981827846390015</c:v>
                </c:pt>
                <c:pt idx="68">
                  <c:v>1.7971235414052211</c:v>
                </c:pt>
                <c:pt idx="69">
                  <c:v>2.2434290371000198</c:v>
                </c:pt>
                <c:pt idx="70">
                  <c:v>1.2582019247265652</c:v>
                </c:pt>
                <c:pt idx="71">
                  <c:v>0.93363371999344302</c:v>
                </c:pt>
                <c:pt idx="72">
                  <c:v>2.3077491836912989</c:v>
                </c:pt>
                <c:pt idx="73">
                  <c:v>2.8157685194902138</c:v>
                </c:pt>
                <c:pt idx="74">
                  <c:v>2.9013211975416064</c:v>
                </c:pt>
                <c:pt idx="75">
                  <c:v>3.1848127103632384</c:v>
                </c:pt>
                <c:pt idx="76">
                  <c:v>3.3347518168879819</c:v>
                </c:pt>
                <c:pt idx="77">
                  <c:v>4.338142585771676</c:v>
                </c:pt>
                <c:pt idx="78">
                  <c:v>2.9070168066585689</c:v>
                </c:pt>
                <c:pt idx="79">
                  <c:v>3.0786974219533025</c:v>
                </c:pt>
                <c:pt idx="80">
                  <c:v>1.4374971225071809</c:v>
                </c:pt>
                <c:pt idx="81">
                  <c:v>-0.63687699877932324</c:v>
                </c:pt>
                <c:pt idx="82">
                  <c:v>0.28569227876580339</c:v>
                </c:pt>
                <c:pt idx="83">
                  <c:v>0.58004742082724547</c:v>
                </c:pt>
                <c:pt idx="84">
                  <c:v>4.5294753558300371E-3</c:v>
                </c:pt>
                <c:pt idx="85">
                  <c:v>-1.6415743692822393</c:v>
                </c:pt>
                <c:pt idx="86">
                  <c:v>-1.1686546936104825</c:v>
                </c:pt>
                <c:pt idx="87">
                  <c:v>-1.7564846525754518</c:v>
                </c:pt>
                <c:pt idx="88">
                  <c:v>-1.9078237993664038</c:v>
                </c:pt>
                <c:pt idx="89">
                  <c:v>-1.2283182384727254</c:v>
                </c:pt>
                <c:pt idx="90">
                  <c:v>-0.65333931129141209</c:v>
                </c:pt>
                <c:pt idx="91">
                  <c:v>-1.1696692217680105</c:v>
                </c:pt>
                <c:pt idx="92">
                  <c:v>-0.57818300185182858</c:v>
                </c:pt>
                <c:pt idx="93">
                  <c:v>0.75196883357100397</c:v>
                </c:pt>
                <c:pt idx="94">
                  <c:v>1.5980555669370178</c:v>
                </c:pt>
                <c:pt idx="95">
                  <c:v>2.6686624491149225</c:v>
                </c:pt>
                <c:pt idx="96">
                  <c:v>2.7367184424450297</c:v>
                </c:pt>
                <c:pt idx="97">
                  <c:v>2.7336092639412168</c:v>
                </c:pt>
                <c:pt idx="98">
                  <c:v>2.8155413445476229</c:v>
                </c:pt>
                <c:pt idx="99">
                  <c:v>3.4673942702870608</c:v>
                </c:pt>
                <c:pt idx="100">
                  <c:v>4.2140608877321073</c:v>
                </c:pt>
                <c:pt idx="101">
                  <c:v>4.0302020547932749</c:v>
                </c:pt>
                <c:pt idx="102">
                  <c:v>3.8623228200520998</c:v>
                </c:pt>
                <c:pt idx="103">
                  <c:v>3.5292091641263346</c:v>
                </c:pt>
                <c:pt idx="104">
                  <c:v>3.8235990879873949</c:v>
                </c:pt>
                <c:pt idx="105">
                  <c:v>3.3111379086529613</c:v>
                </c:pt>
                <c:pt idx="106">
                  <c:v>0.488810720993893</c:v>
                </c:pt>
                <c:pt idx="107">
                  <c:v>-1.0894591585088764</c:v>
                </c:pt>
                <c:pt idx="108">
                  <c:v>-1.8538757285312846</c:v>
                </c:pt>
                <c:pt idx="109">
                  <c:v>-1.6410010432976296</c:v>
                </c:pt>
                <c:pt idx="110">
                  <c:v>-2.0456415610177858</c:v>
                </c:pt>
                <c:pt idx="111">
                  <c:v>-1.7091181041162806</c:v>
                </c:pt>
                <c:pt idx="112">
                  <c:v>-2.5794474973222181</c:v>
                </c:pt>
                <c:pt idx="113">
                  <c:v>-1.6002497892723455</c:v>
                </c:pt>
                <c:pt idx="114">
                  <c:v>-0.95030582229391758</c:v>
                </c:pt>
                <c:pt idx="115">
                  <c:v>-0.48127496403665981</c:v>
                </c:pt>
                <c:pt idx="116">
                  <c:v>-0.59534916130405957</c:v>
                </c:pt>
                <c:pt idx="117">
                  <c:v>-0.44094925660524975</c:v>
                </c:pt>
                <c:pt idx="118">
                  <c:v>2.5607340527981748</c:v>
                </c:pt>
                <c:pt idx="119">
                  <c:v>3.4814664666320327</c:v>
                </c:pt>
                <c:pt idx="120">
                  <c:v>3.8080418017880424</c:v>
                </c:pt>
                <c:pt idx="121">
                  <c:v>3.9219431798665383</c:v>
                </c:pt>
                <c:pt idx="122">
                  <c:v>3.9167459390214709</c:v>
                </c:pt>
                <c:pt idx="123">
                  <c:v>3.2592063182775854</c:v>
                </c:pt>
                <c:pt idx="124">
                  <c:v>3.2839158856641459</c:v>
                </c:pt>
                <c:pt idx="125">
                  <c:v>1.1212931051351793</c:v>
                </c:pt>
                <c:pt idx="126">
                  <c:v>0.20517049624309003</c:v>
                </c:pt>
                <c:pt idx="127">
                  <c:v>0.46047671357736242</c:v>
                </c:pt>
                <c:pt idx="128">
                  <c:v>0.5231760259575946</c:v>
                </c:pt>
                <c:pt idx="129">
                  <c:v>1.0421558677768283</c:v>
                </c:pt>
                <c:pt idx="130">
                  <c:v>0.57917917717107414</c:v>
                </c:pt>
                <c:pt idx="131">
                  <c:v>0.83944357943837034</c:v>
                </c:pt>
                <c:pt idx="132">
                  <c:v>2.2771746010741944</c:v>
                </c:pt>
                <c:pt idx="133">
                  <c:v>2.7564220911399762</c:v>
                </c:pt>
                <c:pt idx="134">
                  <c:v>2.8756517357364952</c:v>
                </c:pt>
                <c:pt idx="135">
                  <c:v>2.3962627728206787</c:v>
                </c:pt>
                <c:pt idx="136">
                  <c:v>2.52283165668159</c:v>
                </c:pt>
                <c:pt idx="137">
                  <c:v>2.853461305445415</c:v>
                </c:pt>
                <c:pt idx="138">
                  <c:v>2.0417283308590495</c:v>
                </c:pt>
                <c:pt idx="139">
                  <c:v>2.2077781721730139</c:v>
                </c:pt>
                <c:pt idx="140">
                  <c:v>2.4350162439491729</c:v>
                </c:pt>
                <c:pt idx="141">
                  <c:v>2.6052960303769357</c:v>
                </c:pt>
                <c:pt idx="142">
                  <c:v>1.9980491787110699</c:v>
                </c:pt>
                <c:pt idx="143">
                  <c:v>1.2366354658241319</c:v>
                </c:pt>
                <c:pt idx="144">
                  <c:v>0.24428717081896867</c:v>
                </c:pt>
                <c:pt idx="145">
                  <c:v>0.24729702434160838</c:v>
                </c:pt>
                <c:pt idx="146">
                  <c:v>0.70301663675278458</c:v>
                </c:pt>
                <c:pt idx="147">
                  <c:v>0.63109875077687061</c:v>
                </c:pt>
                <c:pt idx="148">
                  <c:v>-0.17942432471987901</c:v>
                </c:pt>
                <c:pt idx="149">
                  <c:v>-0.91456789188100185</c:v>
                </c:pt>
                <c:pt idx="150">
                  <c:v>-0.77270900928620989</c:v>
                </c:pt>
                <c:pt idx="151">
                  <c:v>0.60949734264568178</c:v>
                </c:pt>
                <c:pt idx="152">
                  <c:v>1.4547855763738626</c:v>
                </c:pt>
                <c:pt idx="153">
                  <c:v>1.0131912418671618</c:v>
                </c:pt>
                <c:pt idx="154">
                  <c:v>1.0729246139611348</c:v>
                </c:pt>
                <c:pt idx="155">
                  <c:v>1.7219101406176884</c:v>
                </c:pt>
                <c:pt idx="156">
                  <c:v>1.1877840734805689</c:v>
                </c:pt>
                <c:pt idx="157">
                  <c:v>1.5199490654461911</c:v>
                </c:pt>
                <c:pt idx="158">
                  <c:v>1.0403383791901311</c:v>
                </c:pt>
                <c:pt idx="159">
                  <c:v>0.24502156204710968</c:v>
                </c:pt>
                <c:pt idx="160">
                  <c:v>0.53680295627080987</c:v>
                </c:pt>
                <c:pt idx="161">
                  <c:v>1.940931359817788</c:v>
                </c:pt>
                <c:pt idx="162">
                  <c:v>2.2560136677974185</c:v>
                </c:pt>
                <c:pt idx="163">
                  <c:v>1.0635797481647558</c:v>
                </c:pt>
                <c:pt idx="164">
                  <c:v>0.60886405924935882</c:v>
                </c:pt>
                <c:pt idx="165">
                  <c:v>0.36585475239445664</c:v>
                </c:pt>
                <c:pt idx="166">
                  <c:v>7.4303973008604807E-2</c:v>
                </c:pt>
                <c:pt idx="167">
                  <c:v>1.5628032842740502E-2</c:v>
                </c:pt>
                <c:pt idx="168">
                  <c:v>-0.18626060893771612</c:v>
                </c:pt>
                <c:pt idx="169">
                  <c:v>-0.94397161918470252</c:v>
                </c:pt>
                <c:pt idx="170">
                  <c:v>-0.98851609125016893</c:v>
                </c:pt>
                <c:pt idx="171">
                  <c:v>-0.84686309304818908</c:v>
                </c:pt>
                <c:pt idx="172">
                  <c:v>-0.71786468197042597</c:v>
                </c:pt>
                <c:pt idx="173">
                  <c:v>-1.2018421474252694</c:v>
                </c:pt>
                <c:pt idx="174">
                  <c:v>-1.3000126057021055</c:v>
                </c:pt>
                <c:pt idx="175">
                  <c:v>-2.0151368596893926</c:v>
                </c:pt>
                <c:pt idx="176">
                  <c:v>-2.4991433684121045</c:v>
                </c:pt>
                <c:pt idx="177">
                  <c:v>-1.787023929537257</c:v>
                </c:pt>
                <c:pt idx="178">
                  <c:v>-1.754464525555266</c:v>
                </c:pt>
                <c:pt idx="179">
                  <c:v>-1.947892023835085</c:v>
                </c:pt>
                <c:pt idx="180">
                  <c:v>-2.3118192411670013</c:v>
                </c:pt>
                <c:pt idx="181">
                  <c:v>-2.6810245133213395</c:v>
                </c:pt>
                <c:pt idx="182">
                  <c:v>-2.3832999025088841</c:v>
                </c:pt>
                <c:pt idx="183">
                  <c:v>-1.6226198905935352</c:v>
                </c:pt>
                <c:pt idx="184">
                  <c:v>-1.7524092497456567</c:v>
                </c:pt>
                <c:pt idx="185">
                  <c:v>-1.8158640683918925</c:v>
                </c:pt>
                <c:pt idx="186">
                  <c:v>-1.5475528875560918</c:v>
                </c:pt>
                <c:pt idx="187">
                  <c:v>-1.6497756730022406</c:v>
                </c:pt>
                <c:pt idx="188">
                  <c:v>-2.4414083042986201</c:v>
                </c:pt>
                <c:pt idx="189">
                  <c:v>-3.0780454808771451</c:v>
                </c:pt>
                <c:pt idx="190">
                  <c:v>-3.1228198725562595</c:v>
                </c:pt>
                <c:pt idx="191">
                  <c:v>-3.3341987919915383</c:v>
                </c:pt>
                <c:pt idx="192">
                  <c:v>-2.8455366942719995</c:v>
                </c:pt>
                <c:pt idx="193">
                  <c:v>-2.5004820037520914</c:v>
                </c:pt>
                <c:pt idx="194">
                  <c:v>-3.4275680180054335</c:v>
                </c:pt>
                <c:pt idx="195">
                  <c:v>-3.5807421085756519</c:v>
                </c:pt>
                <c:pt idx="196">
                  <c:v>-3.1551970012801855</c:v>
                </c:pt>
                <c:pt idx="197">
                  <c:v>-2.810474764385984</c:v>
                </c:pt>
                <c:pt idx="198">
                  <c:v>-3.194145812915794</c:v>
                </c:pt>
                <c:pt idx="199">
                  <c:v>-3.4207796301002569</c:v>
                </c:pt>
                <c:pt idx="200">
                  <c:v>-2.1909509306264341</c:v>
                </c:pt>
                <c:pt idx="201">
                  <c:v>-1.8291370542095176</c:v>
                </c:pt>
                <c:pt idx="202">
                  <c:v>-1.6515932669681099</c:v>
                </c:pt>
                <c:pt idx="203">
                  <c:v>-1.6830173115476743</c:v>
                </c:pt>
                <c:pt idx="204">
                  <c:v>-1.3503654895085648</c:v>
                </c:pt>
                <c:pt idx="205">
                  <c:v>-1.2700270618315579</c:v>
                </c:pt>
                <c:pt idx="206">
                  <c:v>-0.62822660237527028</c:v>
                </c:pt>
                <c:pt idx="207">
                  <c:v>-1.1284598247348399</c:v>
                </c:pt>
                <c:pt idx="208">
                  <c:v>-0.47629107702887863</c:v>
                </c:pt>
                <c:pt idx="209">
                  <c:v>-2.4296310874632798</c:v>
                </c:pt>
                <c:pt idx="210">
                  <c:v>-2.6740183065012912</c:v>
                </c:pt>
                <c:pt idx="211">
                  <c:v>-1.523227608832467</c:v>
                </c:pt>
                <c:pt idx="212">
                  <c:v>-1.7133448127184536</c:v>
                </c:pt>
                <c:pt idx="213">
                  <c:v>-1.465650541543817</c:v>
                </c:pt>
                <c:pt idx="214">
                  <c:v>-1.3450878058833271</c:v>
                </c:pt>
                <c:pt idx="215">
                  <c:v>-1.0918460246099437</c:v>
                </c:pt>
                <c:pt idx="216">
                  <c:v>-1.065960624003659</c:v>
                </c:pt>
                <c:pt idx="217">
                  <c:v>-0.48553327681294389</c:v>
                </c:pt>
                <c:pt idx="218">
                  <c:v>-0.30445679013757498</c:v>
                </c:pt>
                <c:pt idx="219">
                  <c:v>-7.1655765423450646E-2</c:v>
                </c:pt>
                <c:pt idx="220">
                  <c:v>-0.41687069086306927</c:v>
                </c:pt>
                <c:pt idx="221">
                  <c:v>0.19098170249991497</c:v>
                </c:pt>
                <c:pt idx="222">
                  <c:v>1.0305963368939963</c:v>
                </c:pt>
                <c:pt idx="223">
                  <c:v>0.78719779148406221</c:v>
                </c:pt>
                <c:pt idx="224">
                  <c:v>0.70638782399756739</c:v>
                </c:pt>
                <c:pt idx="225">
                  <c:v>0.54228779404872363</c:v>
                </c:pt>
                <c:pt idx="226">
                  <c:v>0.26129994558228287</c:v>
                </c:pt>
                <c:pt idx="227">
                  <c:v>-0.5377859044384925</c:v>
                </c:pt>
                <c:pt idx="228">
                  <c:v>-0.40266333662056786</c:v>
                </c:pt>
                <c:pt idx="229">
                  <c:v>-0.68913984753222746</c:v>
                </c:pt>
                <c:pt idx="230">
                  <c:v>-0.24909730631802462</c:v>
                </c:pt>
                <c:pt idx="231">
                  <c:v>-3.6571867980494943E-2</c:v>
                </c:pt>
                <c:pt idx="232">
                  <c:v>0.40627580080723202</c:v>
                </c:pt>
                <c:pt idx="233">
                  <c:v>2.0004723818867198E-2</c:v>
                </c:pt>
                <c:pt idx="234">
                  <c:v>-0.73519162573231212</c:v>
                </c:pt>
                <c:pt idx="235">
                  <c:v>-0.88439619942134451</c:v>
                </c:pt>
                <c:pt idx="236">
                  <c:v>-1.2164484332608083</c:v>
                </c:pt>
                <c:pt idx="237">
                  <c:v>-0.80649290631444881</c:v>
                </c:pt>
                <c:pt idx="238">
                  <c:v>-1.0884738082783341</c:v>
                </c:pt>
                <c:pt idx="239">
                  <c:v>-0.76166922878427856</c:v>
                </c:pt>
                <c:pt idx="240">
                  <c:v>-0.99204553569406384</c:v>
                </c:pt>
                <c:pt idx="241">
                  <c:v>-1.2330228355232009</c:v>
                </c:pt>
                <c:pt idx="242">
                  <c:v>-1.4067148668664875</c:v>
                </c:pt>
                <c:pt idx="243">
                  <c:v>-3.1805849317798063</c:v>
                </c:pt>
                <c:pt idx="244">
                  <c:v>-4.7402889189224418</c:v>
                </c:pt>
                <c:pt idx="245">
                  <c:v>-3.6299037768072195</c:v>
                </c:pt>
                <c:pt idx="246">
                  <c:v>-2.7957366361145874</c:v>
                </c:pt>
                <c:pt idx="247">
                  <c:v>-2.6201438562654777</c:v>
                </c:pt>
                <c:pt idx="248">
                  <c:v>-2.184025423493352</c:v>
                </c:pt>
                <c:pt idx="249">
                  <c:v>-2.6910498894566981</c:v>
                </c:pt>
                <c:pt idx="250">
                  <c:v>-1.8186227897036056</c:v>
                </c:pt>
                <c:pt idx="251">
                  <c:v>-1.7852093802105173</c:v>
                </c:pt>
                <c:pt idx="252">
                  <c:v>-1.3914637919999917</c:v>
                </c:pt>
                <c:pt idx="253">
                  <c:v>-0.47959522470782945</c:v>
                </c:pt>
                <c:pt idx="254">
                  <c:v>-0.15568909881823467</c:v>
                </c:pt>
                <c:pt idx="255">
                  <c:v>1.5039046389721422</c:v>
                </c:pt>
                <c:pt idx="256">
                  <c:v>2.3598707099575567</c:v>
                </c:pt>
                <c:pt idx="257">
                  <c:v>1.9762596707256552</c:v>
                </c:pt>
                <c:pt idx="258">
                  <c:v>2.3073580373357272</c:v>
                </c:pt>
                <c:pt idx="259">
                  <c:v>2.3903731135287654</c:v>
                </c:pt>
                <c:pt idx="260">
                  <c:v>2.7935413623359162</c:v>
                </c:pt>
                <c:pt idx="261">
                  <c:v>2.4422767508590848</c:v>
                </c:pt>
                <c:pt idx="262">
                  <c:v>2.4842114147465066</c:v>
                </c:pt>
                <c:pt idx="263">
                  <c:v>2.7498075331660266</c:v>
                </c:pt>
                <c:pt idx="264">
                  <c:v>3.3827547596527285</c:v>
                </c:pt>
                <c:pt idx="265">
                  <c:v>3.6625095156933352</c:v>
                </c:pt>
                <c:pt idx="266">
                  <c:v>3.8579090025224305</c:v>
                </c:pt>
                <c:pt idx="267">
                  <c:v>4.5782760335524086</c:v>
                </c:pt>
                <c:pt idx="268">
                  <c:v>4.9503887837532234</c:v>
                </c:pt>
                <c:pt idx="269">
                  <c:v>5.8901364513159749</c:v>
                </c:pt>
                <c:pt idx="270">
                  <c:v>7.0479127539463393</c:v>
                </c:pt>
                <c:pt idx="271">
                  <c:v>5.1160035603327048</c:v>
                </c:pt>
                <c:pt idx="272">
                  <c:v>4.6093117194239364</c:v>
                </c:pt>
                <c:pt idx="273">
                  <c:v>5.3915390658489271</c:v>
                </c:pt>
                <c:pt idx="274">
                  <c:v>5.261114394965194</c:v>
                </c:pt>
                <c:pt idx="275">
                  <c:v>5.4313004374888063</c:v>
                </c:pt>
                <c:pt idx="276">
                  <c:v>5.3913515915471555</c:v>
                </c:pt>
                <c:pt idx="277">
                  <c:v>4.7629079955117337</c:v>
                </c:pt>
                <c:pt idx="278">
                  <c:v>4.1591529688925322</c:v>
                </c:pt>
                <c:pt idx="279">
                  <c:v>4.1807700134446568</c:v>
                </c:pt>
                <c:pt idx="280">
                  <c:v>3.4140654355774736</c:v>
                </c:pt>
                <c:pt idx="281">
                  <c:v>2.2727452783446012</c:v>
                </c:pt>
                <c:pt idx="282">
                  <c:v>0.61455693754262075</c:v>
                </c:pt>
                <c:pt idx="283">
                  <c:v>3.104742101779201</c:v>
                </c:pt>
                <c:pt idx="284">
                  <c:v>2.6084397624091649</c:v>
                </c:pt>
                <c:pt idx="285">
                  <c:v>2.9189733321647982</c:v>
                </c:pt>
                <c:pt idx="286">
                  <c:v>2.4047692723817793</c:v>
                </c:pt>
                <c:pt idx="287">
                  <c:v>1.7833612898620954</c:v>
                </c:pt>
                <c:pt idx="288">
                  <c:v>1.4635432565719864</c:v>
                </c:pt>
                <c:pt idx="289">
                  <c:v>1.8625594592700967</c:v>
                </c:pt>
                <c:pt idx="290">
                  <c:v>2.4245961695332996</c:v>
                </c:pt>
                <c:pt idx="291">
                  <c:v>2.8132159759060027</c:v>
                </c:pt>
                <c:pt idx="292">
                  <c:v>2.6280540502660932</c:v>
                </c:pt>
                <c:pt idx="293">
                  <c:v>2.5148632381634561</c:v>
                </c:pt>
                <c:pt idx="294">
                  <c:v>2.6134006808840482</c:v>
                </c:pt>
                <c:pt idx="295">
                  <c:v>3.31157600151053</c:v>
                </c:pt>
                <c:pt idx="296">
                  <c:v>2.8826640042840967</c:v>
                </c:pt>
                <c:pt idx="297">
                  <c:v>3.0180292371066786</c:v>
                </c:pt>
                <c:pt idx="298">
                  <c:v>2.8793972740530638</c:v>
                </c:pt>
                <c:pt idx="299">
                  <c:v>2.8886795366242168</c:v>
                </c:pt>
                <c:pt idx="300">
                  <c:v>3.4199304323953683</c:v>
                </c:pt>
                <c:pt idx="301">
                  <c:v>2.7896345838738457</c:v>
                </c:pt>
                <c:pt idx="302">
                  <c:v>1.9120130938050428</c:v>
                </c:pt>
                <c:pt idx="303">
                  <c:v>2.5199279707808886</c:v>
                </c:pt>
                <c:pt idx="304">
                  <c:v>1.5036379344376849</c:v>
                </c:pt>
                <c:pt idx="305">
                  <c:v>1.8062384823276378</c:v>
                </c:pt>
                <c:pt idx="306">
                  <c:v>2.159608607548269</c:v>
                </c:pt>
                <c:pt idx="307">
                  <c:v>1.6599839956138229</c:v>
                </c:pt>
                <c:pt idx="308">
                  <c:v>1.5324281013160412</c:v>
                </c:pt>
                <c:pt idx="309">
                  <c:v>1.460204449501501</c:v>
                </c:pt>
                <c:pt idx="310">
                  <c:v>1.1888058970288107</c:v>
                </c:pt>
                <c:pt idx="311">
                  <c:v>1.3774698665894647</c:v>
                </c:pt>
                <c:pt idx="312">
                  <c:v>-0.24233321433069221</c:v>
                </c:pt>
                <c:pt idx="313">
                  <c:v>-6.7703158046072964E-2</c:v>
                </c:pt>
                <c:pt idx="314">
                  <c:v>7.9053502374248907E-2</c:v>
                </c:pt>
                <c:pt idx="315">
                  <c:v>0.29449418098064228</c:v>
                </c:pt>
                <c:pt idx="316">
                  <c:v>0.39196802574974487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47-4693-9C45-F294BD069970}"/>
            </c:ext>
          </c:extLst>
        </c:ser>
        <c:ser>
          <c:idx val="1"/>
          <c:order val="1"/>
          <c:tx>
            <c:strRef>
              <c:f>'Figure 14 data'!$U$1</c:f>
              <c:strCache>
                <c:ptCount val="1"/>
                <c:pt idx="0">
                  <c:v>Semi-annual</c:v>
                </c:pt>
              </c:strCache>
            </c:strRef>
          </c:tx>
          <c:spPr>
            <a:ln w="22225" cap="rnd">
              <a:solidFill>
                <a:srgbClr val="DA8F32"/>
              </a:solidFill>
              <a:round/>
            </a:ln>
            <a:effectLst/>
          </c:spPr>
          <c:marker>
            <c:symbol val="none"/>
          </c:marker>
          <c:cat>
            <c:numRef>
              <c:f>'Figure 14 data'!$A$2:$A$374</c:f>
              <c:numCache>
                <c:formatCode>m/d/yyyy</c:formatCode>
                <c:ptCount val="373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  <c:pt idx="307">
                  <c:v>45870</c:v>
                </c:pt>
                <c:pt idx="308">
                  <c:v>45901</c:v>
                </c:pt>
                <c:pt idx="309">
                  <c:v>45931</c:v>
                </c:pt>
                <c:pt idx="310">
                  <c:v>45962</c:v>
                </c:pt>
                <c:pt idx="311">
                  <c:v>45992</c:v>
                </c:pt>
                <c:pt idx="312">
                  <c:v>46023</c:v>
                </c:pt>
                <c:pt idx="313">
                  <c:v>46054</c:v>
                </c:pt>
                <c:pt idx="314">
                  <c:v>46082</c:v>
                </c:pt>
                <c:pt idx="315">
                  <c:v>46113</c:v>
                </c:pt>
                <c:pt idx="316">
                  <c:v>46143</c:v>
                </c:pt>
              </c:numCache>
            </c:numRef>
          </c:cat>
          <c:val>
            <c:numRef>
              <c:f>'Figure 14 data'!$U$2:$U$349</c:f>
              <c:numCache>
                <c:formatCode>#,##0.00</c:formatCode>
                <c:ptCount val="348"/>
                <c:pt idx="126">
                  <c:v>1.2570618472437678</c:v>
                </c:pt>
                <c:pt idx="127">
                  <c:v>2.0956758490567884</c:v>
                </c:pt>
                <c:pt idx="128">
                  <c:v>1.5194018810346321</c:v>
                </c:pt>
                <c:pt idx="129">
                  <c:v>0.13707461456113901</c:v>
                </c:pt>
                <c:pt idx="130">
                  <c:v>0.73699823656625529</c:v>
                </c:pt>
                <c:pt idx="131">
                  <c:v>1.8106078166663542</c:v>
                </c:pt>
                <c:pt idx="132">
                  <c:v>3.2527162135604915</c:v>
                </c:pt>
                <c:pt idx="133">
                  <c:v>3.5647279167248414</c:v>
                </c:pt>
                <c:pt idx="134">
                  <c:v>4.2278149216669059</c:v>
                </c:pt>
                <c:pt idx="135">
                  <c:v>5.0586893569500857</c:v>
                </c:pt>
                <c:pt idx="136">
                  <c:v>4.2765513616122908</c:v>
                </c:pt>
                <c:pt idx="137">
                  <c:v>3.7406713792154989</c:v>
                </c:pt>
                <c:pt idx="138">
                  <c:v>1.0727800915985908</c:v>
                </c:pt>
                <c:pt idx="139">
                  <c:v>0.61095418944958624</c:v>
                </c:pt>
                <c:pt idx="140">
                  <c:v>0.84451257321149775</c:v>
                </c:pt>
                <c:pt idx="141">
                  <c:v>-0.19465692781277522</c:v>
                </c:pt>
                <c:pt idx="142">
                  <c:v>-0.17738230413899547</c:v>
                </c:pt>
                <c:pt idx="143">
                  <c:v>-1.2602678252335187</c:v>
                </c:pt>
                <c:pt idx="144">
                  <c:v>-0.39436536729622329</c:v>
                </c:pt>
                <c:pt idx="145">
                  <c:v>-6.3110764740392788E-2</c:v>
                </c:pt>
                <c:pt idx="146">
                  <c:v>0.87150815128200776</c:v>
                </c:pt>
                <c:pt idx="147">
                  <c:v>1.5016670682234778</c:v>
                </c:pt>
                <c:pt idx="148">
                  <c:v>1.0915507311271E-2</c:v>
                </c:pt>
                <c:pt idx="149">
                  <c:v>-0.51259456627056332</c:v>
                </c:pt>
                <c:pt idx="150">
                  <c:v>-1.4308699979482919</c:v>
                </c:pt>
                <c:pt idx="151">
                  <c:v>1.3236473588420061</c:v>
                </c:pt>
                <c:pt idx="152">
                  <c:v>1.5906824255733421</c:v>
                </c:pt>
                <c:pt idx="153">
                  <c:v>0.92748895813232757</c:v>
                </c:pt>
                <c:pt idx="154">
                  <c:v>1.9113311434240332</c:v>
                </c:pt>
                <c:pt idx="155">
                  <c:v>3.8651757745088444</c:v>
                </c:pt>
                <c:pt idx="156">
                  <c:v>3.8735651204902855</c:v>
                </c:pt>
                <c:pt idx="157">
                  <c:v>1.7461258293149928</c:v>
                </c:pt>
                <c:pt idx="158">
                  <c:v>0.48642347253360363</c:v>
                </c:pt>
                <c:pt idx="159">
                  <c:v>-0.40234337189071212</c:v>
                </c:pt>
                <c:pt idx="160">
                  <c:v>-0.67406761538916227</c:v>
                </c:pt>
                <c:pt idx="161">
                  <c:v>9.1907091725507151E-2</c:v>
                </c:pt>
                <c:pt idx="162">
                  <c:v>0.38360813574502828</c:v>
                </c:pt>
                <c:pt idx="163">
                  <c:v>0.33668946294234114</c:v>
                </c:pt>
                <c:pt idx="164">
                  <c:v>0.73815431919710406</c:v>
                </c:pt>
                <c:pt idx="165">
                  <c:v>0.91597002619814294</c:v>
                </c:pt>
                <c:pt idx="166">
                  <c:v>0.88372762394044457</c:v>
                </c:pt>
                <c:pt idx="167">
                  <c:v>-0.14719010588382098</c:v>
                </c:pt>
                <c:pt idx="168">
                  <c:v>-0.54614754368278451</c:v>
                </c:pt>
                <c:pt idx="169">
                  <c:v>-1.9886581394804814</c:v>
                </c:pt>
                <c:pt idx="170">
                  <c:v>-2.7478541341525609</c:v>
                </c:pt>
                <c:pt idx="171">
                  <c:v>-2.2358498434069229</c:v>
                </c:pt>
                <c:pt idx="172">
                  <c:v>-2.3775363515803449</c:v>
                </c:pt>
                <c:pt idx="173">
                  <c:v>-2.4054870627162606</c:v>
                </c:pt>
                <c:pt idx="174">
                  <c:v>-1.9770852300002972</c:v>
                </c:pt>
                <c:pt idx="175">
                  <c:v>-2.1835942074161285</c:v>
                </c:pt>
                <c:pt idx="176">
                  <c:v>-2.0963014181054063</c:v>
                </c:pt>
                <c:pt idx="177">
                  <c:v>-1.6198164841963569</c:v>
                </c:pt>
                <c:pt idx="178">
                  <c:v>-1.0700764945380081</c:v>
                </c:pt>
                <c:pt idx="179">
                  <c:v>-1.5645872220054757</c:v>
                </c:pt>
                <c:pt idx="180">
                  <c:v>-2.5467298021639495</c:v>
                </c:pt>
                <c:pt idx="181">
                  <c:v>-3.0653372680664925</c:v>
                </c:pt>
                <c:pt idx="182">
                  <c:v>-2.383696228842469</c:v>
                </c:pt>
                <c:pt idx="183">
                  <c:v>-1.7983720707724249</c:v>
                </c:pt>
                <c:pt idx="184">
                  <c:v>-2.4021083868756343</c:v>
                </c:pt>
                <c:pt idx="185">
                  <c:v>-1.9630060008531069</c:v>
                </c:pt>
                <c:pt idx="186">
                  <c:v>-0.85514256478468331</c:v>
                </c:pt>
                <c:pt idx="187">
                  <c:v>-0.19525469221868264</c:v>
                </c:pt>
                <c:pt idx="188">
                  <c:v>-2.6332525547703045</c:v>
                </c:pt>
                <c:pt idx="189">
                  <c:v>-4.0484139010571578</c:v>
                </c:pt>
                <c:pt idx="190">
                  <c:v>-3.9987765922327445</c:v>
                </c:pt>
                <c:pt idx="191">
                  <c:v>-4.4978754984663976</c:v>
                </c:pt>
                <c:pt idx="192">
                  <c:v>-4.6469101749186503</c:v>
                </c:pt>
                <c:pt idx="193">
                  <c:v>-4.8151885018883123</c:v>
                </c:pt>
                <c:pt idx="194">
                  <c:v>-4.1629124860848465</c:v>
                </c:pt>
                <c:pt idx="195">
                  <c:v>-3.1532995210539538</c:v>
                </c:pt>
                <c:pt idx="196">
                  <c:v>-2.414985118622881</c:v>
                </c:pt>
                <c:pt idx="197">
                  <c:v>-1.1594305970563101</c:v>
                </c:pt>
                <c:pt idx="198">
                  <c:v>-1.4173892487479245</c:v>
                </c:pt>
                <c:pt idx="199">
                  <c:v>-2.126900540573462</c:v>
                </c:pt>
                <c:pt idx="200">
                  <c:v>-1.5488849245937075E-2</c:v>
                </c:pt>
                <c:pt idx="201">
                  <c:v>-0.7154846122345293</c:v>
                </c:pt>
                <c:pt idx="202">
                  <c:v>-0.70746644221423294</c:v>
                </c:pt>
                <c:pt idx="203">
                  <c:v>-1.9927068919513458</c:v>
                </c:pt>
                <c:pt idx="204">
                  <c:v>-1.3352156613252619</c:v>
                </c:pt>
                <c:pt idx="205">
                  <c:v>-0.2460805726601567</c:v>
                </c:pt>
                <c:pt idx="206">
                  <c:v>-1.7235112502018479</c:v>
                </c:pt>
                <c:pt idx="207">
                  <c:v>-1.6224222990275705</c:v>
                </c:pt>
                <c:pt idx="208">
                  <c:v>-0.92339076321413804</c:v>
                </c:pt>
                <c:pt idx="209">
                  <c:v>-2.6496442738518922</c:v>
                </c:pt>
                <c:pt idx="210">
                  <c:v>-3.988948462447417</c:v>
                </c:pt>
                <c:pt idx="211">
                  <c:v>-2.6837352703245054</c:v>
                </c:pt>
                <c:pt idx="212">
                  <c:v>-1.5951945679467117</c:v>
                </c:pt>
                <c:pt idx="213">
                  <c:v>-1.2181258445814858</c:v>
                </c:pt>
                <c:pt idx="214">
                  <c:v>-1.8731577395828203</c:v>
                </c:pt>
                <c:pt idx="215">
                  <c:v>0.91594376150692103</c:v>
                </c:pt>
                <c:pt idx="216">
                  <c:v>1.9789348099424675</c:v>
                </c:pt>
                <c:pt idx="217">
                  <c:v>1.751308129030793</c:v>
                </c:pt>
                <c:pt idx="218">
                  <c:v>1.1100401140646143</c:v>
                </c:pt>
                <c:pt idx="219">
                  <c:v>0.66469775537036924</c:v>
                </c:pt>
                <c:pt idx="220">
                  <c:v>0.85686799264523827</c:v>
                </c:pt>
                <c:pt idx="221">
                  <c:v>-0.30999832281222162</c:v>
                </c:pt>
                <c:pt idx="222">
                  <c:v>0.1623061519421487</c:v>
                </c:pt>
                <c:pt idx="223">
                  <c:v>-2.5103390341130183E-2</c:v>
                </c:pt>
                <c:pt idx="224">
                  <c:v>0.11854250701539559</c:v>
                </c:pt>
                <c:pt idx="225">
                  <c:v>0.46603353731211605</c:v>
                </c:pt>
                <c:pt idx="226">
                  <c:v>-0.2485090602846074</c:v>
                </c:pt>
                <c:pt idx="227">
                  <c:v>-0.59175986114631263</c:v>
                </c:pt>
                <c:pt idx="228">
                  <c:v>-0.80476777815373657</c:v>
                </c:pt>
                <c:pt idx="229">
                  <c:v>-1.3918142603345229</c:v>
                </c:pt>
                <c:pt idx="230">
                  <c:v>-0.92112986644908856</c:v>
                </c:pt>
                <c:pt idx="231">
                  <c:v>-0.87135469462353843</c:v>
                </c:pt>
                <c:pt idx="232">
                  <c:v>0.98076162663727207</c:v>
                </c:pt>
                <c:pt idx="233">
                  <c:v>0.69938087056105047</c:v>
                </c:pt>
                <c:pt idx="234">
                  <c:v>-0.52988057965012159</c:v>
                </c:pt>
                <c:pt idx="235">
                  <c:v>-0.41007973243585294</c:v>
                </c:pt>
                <c:pt idx="236">
                  <c:v>-1.1967957400364382</c:v>
                </c:pt>
                <c:pt idx="237">
                  <c:v>-1.1181294024295352</c:v>
                </c:pt>
                <c:pt idx="238">
                  <c:v>-2.9127891229206004</c:v>
                </c:pt>
                <c:pt idx="239">
                  <c:v>-1.9049712610489267</c:v>
                </c:pt>
                <c:pt idx="240">
                  <c:v>-1.4419347670367122</c:v>
                </c:pt>
                <c:pt idx="241">
                  <c:v>-2.0555046965511359</c:v>
                </c:pt>
                <c:pt idx="242">
                  <c:v>-1.8649181077909804</c:v>
                </c:pt>
                <c:pt idx="243">
                  <c:v>-5.258870724806453</c:v>
                </c:pt>
                <c:pt idx="244">
                  <c:v>-6.5617268745218897</c:v>
                </c:pt>
                <c:pt idx="245">
                  <c:v>-5.3026733261482439</c:v>
                </c:pt>
                <c:pt idx="246">
                  <c:v>-4.014108839162212</c:v>
                </c:pt>
                <c:pt idx="247">
                  <c:v>-3.17361363080918</c:v>
                </c:pt>
                <c:pt idx="248">
                  <c:v>-2.5980904202047239</c:v>
                </c:pt>
                <c:pt idx="249">
                  <c:v>4.999246702181992E-2</c:v>
                </c:pt>
                <c:pt idx="250">
                  <c:v>3.1760055270016352</c:v>
                </c:pt>
                <c:pt idx="251">
                  <c:v>2.0888324579096507</c:v>
                </c:pt>
                <c:pt idx="252">
                  <c:v>1.5530094294380792</c:v>
                </c:pt>
                <c:pt idx="253">
                  <c:v>2.2019043449154063</c:v>
                </c:pt>
                <c:pt idx="254">
                  <c:v>2.1463365610542962</c:v>
                </c:pt>
                <c:pt idx="255">
                  <c:v>2.5563455491947051</c:v>
                </c:pt>
                <c:pt idx="256">
                  <c:v>1.6409049679277476</c:v>
                </c:pt>
                <c:pt idx="257">
                  <c:v>2.0825234355563937</c:v>
                </c:pt>
                <c:pt idx="258">
                  <c:v>2.912461708853531</c:v>
                </c:pt>
                <c:pt idx="259">
                  <c:v>2.3807406343687054</c:v>
                </c:pt>
                <c:pt idx="260">
                  <c:v>2.701088145890207</c:v>
                </c:pt>
                <c:pt idx="261">
                  <c:v>2.7433321108427666</c:v>
                </c:pt>
                <c:pt idx="262">
                  <c:v>3.4514299870159526</c:v>
                </c:pt>
                <c:pt idx="263">
                  <c:v>3.5434376343989493</c:v>
                </c:pt>
                <c:pt idx="264">
                  <c:v>3.7710348666347038</c:v>
                </c:pt>
                <c:pt idx="265">
                  <c:v>4.8880537292191439</c:v>
                </c:pt>
                <c:pt idx="266">
                  <c:v>5.3126112947886828</c:v>
                </c:pt>
                <c:pt idx="267">
                  <c:v>6.2020822980180412</c:v>
                </c:pt>
                <c:pt idx="268">
                  <c:v>6.4767820721201019</c:v>
                </c:pt>
                <c:pt idx="269">
                  <c:v>8.1732223779313884</c:v>
                </c:pt>
                <c:pt idx="270">
                  <c:v>10.739605466110348</c:v>
                </c:pt>
                <c:pt idx="271">
                  <c:v>4.8434356957249847</c:v>
                </c:pt>
                <c:pt idx="272">
                  <c:v>4.9045002792420522</c:v>
                </c:pt>
                <c:pt idx="273">
                  <c:v>4.2382831306319257</c:v>
                </c:pt>
                <c:pt idx="274">
                  <c:v>4.1993201215413167</c:v>
                </c:pt>
                <c:pt idx="275">
                  <c:v>2.9505078787500638</c:v>
                </c:pt>
                <c:pt idx="276">
                  <c:v>0.40647584875301845</c:v>
                </c:pt>
                <c:pt idx="277">
                  <c:v>4.7018136132909616</c:v>
                </c:pt>
                <c:pt idx="278">
                  <c:v>3.3242064318727227</c:v>
                </c:pt>
                <c:pt idx="279">
                  <c:v>3.7938604468016557</c:v>
                </c:pt>
                <c:pt idx="280">
                  <c:v>2.5700735911242223</c:v>
                </c:pt>
                <c:pt idx="281">
                  <c:v>1.9070977061841798</c:v>
                </c:pt>
                <c:pt idx="282">
                  <c:v>0.9330850636930732</c:v>
                </c:pt>
                <c:pt idx="283">
                  <c:v>1.3650411663571616</c:v>
                </c:pt>
                <c:pt idx="284">
                  <c:v>1.7295307306061103</c:v>
                </c:pt>
                <c:pt idx="285">
                  <c:v>1.9067496328148748</c:v>
                </c:pt>
                <c:pt idx="286">
                  <c:v>2.0465507204460609</c:v>
                </c:pt>
                <c:pt idx="287">
                  <c:v>1.8300854649359932</c:v>
                </c:pt>
                <c:pt idx="288">
                  <c:v>2.0207199362413775</c:v>
                </c:pt>
                <c:pt idx="289">
                  <c:v>2.3960548070660614</c:v>
                </c:pt>
                <c:pt idx="290">
                  <c:v>3.5657258104039968</c:v>
                </c:pt>
                <c:pt idx="291">
                  <c:v>3.1650844037643733</c:v>
                </c:pt>
                <c:pt idx="292">
                  <c:v>3.1110041529210486</c:v>
                </c:pt>
                <c:pt idx="293">
                  <c:v>3.5610882035544966</c:v>
                </c:pt>
                <c:pt idx="294">
                  <c:v>3.1593458414457709</c:v>
                </c:pt>
                <c:pt idx="295">
                  <c:v>3.7393535580989123</c:v>
                </c:pt>
                <c:pt idx="296">
                  <c:v>2.4699471529005645</c:v>
                </c:pt>
                <c:pt idx="297">
                  <c:v>2.806752666046175</c:v>
                </c:pt>
                <c:pt idx="298">
                  <c:v>2.6520224262857495</c:v>
                </c:pt>
                <c:pt idx="299">
                  <c:v>2.1100012309096972</c:v>
                </c:pt>
                <c:pt idx="300">
                  <c:v>3.7855876179610171</c:v>
                </c:pt>
                <c:pt idx="301">
                  <c:v>2.0749297183528137</c:v>
                </c:pt>
                <c:pt idx="302">
                  <c:v>1.6138834151959269</c:v>
                </c:pt>
                <c:pt idx="303">
                  <c:v>1.7936476740326279</c:v>
                </c:pt>
                <c:pt idx="304">
                  <c:v>0.77291760804458765</c:v>
                </c:pt>
                <c:pt idx="305">
                  <c:v>1.69292156433134</c:v>
                </c:pt>
                <c:pt idx="306">
                  <c:v>0.71922883444455188</c:v>
                </c:pt>
                <c:pt idx="307">
                  <c:v>1.2283151056591723</c:v>
                </c:pt>
                <c:pt idx="308">
                  <c:v>1.1461887051382513</c:v>
                </c:pt>
                <c:pt idx="309">
                  <c:v>0.52276575811724957</c:v>
                </c:pt>
                <c:pt idx="310">
                  <c:v>1.5780271753284891</c:v>
                </c:pt>
                <c:pt idx="311">
                  <c:v>0.95394703436932904</c:v>
                </c:pt>
                <c:pt idx="312">
                  <c:v>-1.0487362267139644</c:v>
                </c:pt>
                <c:pt idx="313">
                  <c:v>-1.2396779058748586</c:v>
                </c:pt>
                <c:pt idx="314">
                  <c:v>-0.84513651379922727</c:v>
                </c:pt>
                <c:pt idx="315">
                  <c:v>-0.17302118563075064</c:v>
                </c:pt>
                <c:pt idx="316">
                  <c:v>-0.71648155563305282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A47-4693-9C45-F294BD069970}"/>
            </c:ext>
          </c:extLst>
        </c:ser>
        <c:ser>
          <c:idx val="2"/>
          <c:order val="2"/>
          <c:tx>
            <c:strRef>
              <c:f>'Figure 14 data'!$V$1</c:f>
              <c:strCache>
                <c:ptCount val="1"/>
                <c:pt idx="0">
                  <c:v>Quarterly</c:v>
                </c:pt>
              </c:strCache>
            </c:strRef>
          </c:tx>
          <c:spPr>
            <a:ln w="22225" cap="rnd">
              <a:solidFill>
                <a:srgbClr val="008DA3"/>
              </a:solidFill>
              <a:round/>
            </a:ln>
            <a:effectLst/>
          </c:spPr>
          <c:marker>
            <c:symbol val="none"/>
          </c:marker>
          <c:cat>
            <c:numRef>
              <c:f>'Figure 14 data'!$A$2:$A$374</c:f>
              <c:numCache>
                <c:formatCode>m/d/yyyy</c:formatCode>
                <c:ptCount val="373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  <c:pt idx="300">
                  <c:v>45658</c:v>
                </c:pt>
                <c:pt idx="301">
                  <c:v>45689</c:v>
                </c:pt>
                <c:pt idx="302">
                  <c:v>45717</c:v>
                </c:pt>
                <c:pt idx="303">
                  <c:v>45748</c:v>
                </c:pt>
                <c:pt idx="304">
                  <c:v>45778</c:v>
                </c:pt>
                <c:pt idx="305">
                  <c:v>45809</c:v>
                </c:pt>
                <c:pt idx="306">
                  <c:v>45839</c:v>
                </c:pt>
                <c:pt idx="307">
                  <c:v>45870</c:v>
                </c:pt>
                <c:pt idx="308">
                  <c:v>45901</c:v>
                </c:pt>
                <c:pt idx="309">
                  <c:v>45931</c:v>
                </c:pt>
                <c:pt idx="310">
                  <c:v>45962</c:v>
                </c:pt>
                <c:pt idx="311">
                  <c:v>45992</c:v>
                </c:pt>
                <c:pt idx="312">
                  <c:v>46023</c:v>
                </c:pt>
                <c:pt idx="313">
                  <c:v>46054</c:v>
                </c:pt>
                <c:pt idx="314">
                  <c:v>46082</c:v>
                </c:pt>
                <c:pt idx="315">
                  <c:v>46113</c:v>
                </c:pt>
                <c:pt idx="316">
                  <c:v>46143</c:v>
                </c:pt>
              </c:numCache>
            </c:numRef>
          </c:cat>
          <c:val>
            <c:numRef>
              <c:f>'Figure 14 data'!$V$2:$V$349</c:f>
              <c:numCache>
                <c:formatCode>#,##0.00</c:formatCode>
                <c:ptCount val="348"/>
                <c:pt idx="123">
                  <c:v>0.87688640849452604</c:v>
                </c:pt>
                <c:pt idx="124">
                  <c:v>3.6970885546945276</c:v>
                </c:pt>
                <c:pt idx="125">
                  <c:v>3.16281576633477</c:v>
                </c:pt>
                <c:pt idx="126">
                  <c:v>1.6386700558710166</c:v>
                </c:pt>
                <c:pt idx="127">
                  <c:v>0.51899404656710058</c:v>
                </c:pt>
                <c:pt idx="128">
                  <c:v>-9.7831939497650122E-2</c:v>
                </c:pt>
                <c:pt idx="129">
                  <c:v>-1.3423364665232862</c:v>
                </c:pt>
                <c:pt idx="130">
                  <c:v>0.95547523100703025</c:v>
                </c:pt>
                <c:pt idx="131">
                  <c:v>3.7555046625374455</c:v>
                </c:pt>
                <c:pt idx="132">
                  <c:v>8.0617868257188974</c:v>
                </c:pt>
                <c:pt idx="133">
                  <c:v>6.2414182482201541</c:v>
                </c:pt>
                <c:pt idx="134">
                  <c:v>4.7022752062972906</c:v>
                </c:pt>
                <c:pt idx="135">
                  <c:v>2.1390496457461161</c:v>
                </c:pt>
                <c:pt idx="136">
                  <c:v>2.3480234277946321</c:v>
                </c:pt>
                <c:pt idx="137">
                  <c:v>2.7878990882052923</c:v>
                </c:pt>
                <c:pt idx="138">
                  <c:v>1.7641743058049997E-2</c:v>
                </c:pt>
                <c:pt idx="139">
                  <c:v>-1.0966331943588536</c:v>
                </c:pt>
                <c:pt idx="140">
                  <c:v>-1.0621307922466072</c:v>
                </c:pt>
                <c:pt idx="141">
                  <c:v>-0.40650497092562521</c:v>
                </c:pt>
                <c:pt idx="142">
                  <c:v>0.75041250350715849</c:v>
                </c:pt>
                <c:pt idx="143">
                  <c:v>-1.458008060875271</c:v>
                </c:pt>
                <c:pt idx="144">
                  <c:v>-0.38222428395194852</c:v>
                </c:pt>
                <c:pt idx="145">
                  <c:v>-0.87006512580893869</c:v>
                </c:pt>
                <c:pt idx="146">
                  <c:v>3.2560937371743925</c:v>
                </c:pt>
                <c:pt idx="147">
                  <c:v>3.421185060336307</c:v>
                </c:pt>
                <c:pt idx="148">
                  <c:v>0.89972552997881206</c:v>
                </c:pt>
                <c:pt idx="149">
                  <c:v>-4.1437315542001691</c:v>
                </c:pt>
                <c:pt idx="150">
                  <c:v>-6.055288539837389</c:v>
                </c:pt>
                <c:pt idx="151">
                  <c:v>1.7493502601120037</c:v>
                </c:pt>
                <c:pt idx="152">
                  <c:v>7.6681465180269859</c:v>
                </c:pt>
                <c:pt idx="153">
                  <c:v>8.4292864288956224</c:v>
                </c:pt>
                <c:pt idx="154">
                  <c:v>2.0735698938035396</c:v>
                </c:pt>
                <c:pt idx="155">
                  <c:v>0.1965306132893696</c:v>
                </c:pt>
                <c:pt idx="156">
                  <c:v>-0.49074483288910065</c:v>
                </c:pt>
                <c:pt idx="157">
                  <c:v>1.419732179889599</c:v>
                </c:pt>
                <c:pt idx="158">
                  <c:v>0.77715506211439855</c:v>
                </c:pt>
                <c:pt idx="159">
                  <c:v>-0.31386337730978653</c:v>
                </c:pt>
                <c:pt idx="160">
                  <c:v>-2.7246411322260689</c:v>
                </c:pt>
                <c:pt idx="161">
                  <c:v>-0.58868144190281635</c:v>
                </c:pt>
                <c:pt idx="162">
                  <c:v>1.085959630390132</c:v>
                </c:pt>
                <c:pt idx="163">
                  <c:v>3.4943624938724049</c:v>
                </c:pt>
                <c:pt idx="164">
                  <c:v>2.0826992623345753</c:v>
                </c:pt>
                <c:pt idx="165">
                  <c:v>0.74626628233365189</c:v>
                </c:pt>
                <c:pt idx="166">
                  <c:v>-1.6610542443412757</c:v>
                </c:pt>
                <c:pt idx="167">
                  <c:v>-2.3283698824630661</c:v>
                </c:pt>
                <c:pt idx="168">
                  <c:v>-1.8219817627389556</c:v>
                </c:pt>
                <c:pt idx="169">
                  <c:v>-2.3151706632277502</c:v>
                </c:pt>
                <c:pt idx="170">
                  <c:v>-3.165536767120225</c:v>
                </c:pt>
                <c:pt idx="171">
                  <c:v>-2.6479732688937219</c:v>
                </c:pt>
                <c:pt idx="172">
                  <c:v>-2.4398622233195777</c:v>
                </c:pt>
                <c:pt idx="173">
                  <c:v>-1.6394717595587194</c:v>
                </c:pt>
                <c:pt idx="174">
                  <c:v>-1.3015738588985859</c:v>
                </c:pt>
                <c:pt idx="175">
                  <c:v>-1.9266530344480226</c:v>
                </c:pt>
                <c:pt idx="176">
                  <c:v>-2.551009358309797</c:v>
                </c:pt>
                <c:pt idx="177">
                  <c:v>-1.9370329698430999</c:v>
                </c:pt>
                <c:pt idx="178">
                  <c:v>-0.20601858082538449</c:v>
                </c:pt>
                <c:pt idx="179">
                  <c:v>-0.56818008098656891</c:v>
                </c:pt>
                <c:pt idx="180">
                  <c:v>-3.152635904522183</c:v>
                </c:pt>
                <c:pt idx="181">
                  <c:v>-5.8427301393521924</c:v>
                </c:pt>
                <c:pt idx="182">
                  <c:v>-4.1660630399386829</c:v>
                </c:pt>
                <c:pt idx="183">
                  <c:v>-0.42517090663136692</c:v>
                </c:pt>
                <c:pt idx="184">
                  <c:v>1.1642378907612105</c:v>
                </c:pt>
                <c:pt idx="185">
                  <c:v>0.29069552255001074</c:v>
                </c:pt>
                <c:pt idx="186">
                  <c:v>-1.2832575727333539</c:v>
                </c:pt>
                <c:pt idx="187">
                  <c:v>-1.5364777748127167</c:v>
                </c:pt>
                <c:pt idx="188">
                  <c:v>-5.4719537174658939</c:v>
                </c:pt>
                <c:pt idx="189">
                  <c:v>-6.7361153890766019</c:v>
                </c:pt>
                <c:pt idx="190">
                  <c:v>-6.3995001650418271</c:v>
                </c:pt>
                <c:pt idx="191">
                  <c:v>-3.5137597465436321</c:v>
                </c:pt>
                <c:pt idx="192">
                  <c:v>-2.5109046538136059</c:v>
                </c:pt>
                <c:pt idx="193">
                  <c:v>-3.2040602784554228</c:v>
                </c:pt>
                <c:pt idx="194">
                  <c:v>-4.8076977709698205</c:v>
                </c:pt>
                <c:pt idx="195">
                  <c:v>-3.7914613900908334</c:v>
                </c:pt>
                <c:pt idx="196">
                  <c:v>-1.6194774616250962</c:v>
                </c:pt>
                <c:pt idx="197">
                  <c:v>2.6286572667721719</c:v>
                </c:pt>
                <c:pt idx="198">
                  <c:v>1.0152662430308323</c:v>
                </c:pt>
                <c:pt idx="199">
                  <c:v>-2.6317064532941137</c:v>
                </c:pt>
                <c:pt idx="200">
                  <c:v>-2.5915106336294902</c:v>
                </c:pt>
                <c:pt idx="201">
                  <c:v>-2.4165815484992081</c:v>
                </c:pt>
                <c:pt idx="202">
                  <c:v>1.254801344493317</c:v>
                </c:pt>
                <c:pt idx="203">
                  <c:v>-1.3902220961538259</c:v>
                </c:pt>
                <c:pt idx="204">
                  <c:v>-0.24186667086903979</c:v>
                </c:pt>
                <c:pt idx="205">
                  <c:v>-1.7247151840135477</c:v>
                </c:pt>
                <c:pt idx="206">
                  <c:v>-2.0556739271137325</c:v>
                </c:pt>
                <c:pt idx="207">
                  <c:v>-2.9838723788079169</c:v>
                </c:pt>
                <c:pt idx="208">
                  <c:v>-0.1155324429854665</c:v>
                </c:pt>
                <c:pt idx="209">
                  <c:v>-3.2400125663725965</c:v>
                </c:pt>
                <c:pt idx="210">
                  <c:v>-4.9836120718038224</c:v>
                </c:pt>
                <c:pt idx="211">
                  <c:v>-5.1859051505630527</c:v>
                </c:pt>
                <c:pt idx="212">
                  <c:v>7.7583606164455254E-2</c:v>
                </c:pt>
                <c:pt idx="213">
                  <c:v>2.6965860776663186</c:v>
                </c:pt>
                <c:pt idx="214">
                  <c:v>1.5553350721880799</c:v>
                </c:pt>
                <c:pt idx="215">
                  <c:v>1.761326945631092</c:v>
                </c:pt>
                <c:pt idx="216">
                  <c:v>1.2662985418571582</c:v>
                </c:pt>
                <c:pt idx="217">
                  <c:v>1.9476593584133894</c:v>
                </c:pt>
                <c:pt idx="218">
                  <c:v>0.46292160999250598</c:v>
                </c:pt>
                <c:pt idx="219">
                  <c:v>6.667094671737317E-2</c:v>
                </c:pt>
                <c:pt idx="220">
                  <c:v>-0.22225242539226642</c:v>
                </c:pt>
                <c:pt idx="221">
                  <c:v>-1.0769717311385429</c:v>
                </c:pt>
                <c:pt idx="222">
                  <c:v>0.25803275715443608</c:v>
                </c:pt>
                <c:pt idx="223">
                  <c:v>0.17243518789942236</c:v>
                </c:pt>
                <c:pt idx="224">
                  <c:v>1.3285048905470553</c:v>
                </c:pt>
                <c:pt idx="225">
                  <c:v>0.67446584722710146</c:v>
                </c:pt>
                <c:pt idx="226">
                  <c:v>-0.66768441805735712</c:v>
                </c:pt>
                <c:pt idx="227">
                  <c:v>-2.4756338980987502</c:v>
                </c:pt>
                <c:pt idx="228">
                  <c:v>-2.2622666756665244</c:v>
                </c:pt>
                <c:pt idx="229">
                  <c:v>-2.110665216023766</c:v>
                </c:pt>
                <c:pt idx="230">
                  <c:v>0.65815241171474081</c:v>
                </c:pt>
                <c:pt idx="231">
                  <c:v>0.53935144445036443</c:v>
                </c:pt>
                <c:pt idx="232">
                  <c:v>4.1698183075704387</c:v>
                </c:pt>
                <c:pt idx="233">
                  <c:v>0.7406262161251842</c:v>
                </c:pt>
                <c:pt idx="234">
                  <c:v>-1.5877413634856397</c:v>
                </c:pt>
                <c:pt idx="235">
                  <c:v>-4.7886193905457226</c:v>
                </c:pt>
                <c:pt idx="236">
                  <c:v>-3.0969576157598211</c:v>
                </c:pt>
                <c:pt idx="237">
                  <c:v>-0.64627650719489838</c:v>
                </c:pt>
                <c:pt idx="238">
                  <c:v>-1.0000017271621031</c:v>
                </c:pt>
                <c:pt idx="239">
                  <c:v>-0.69832250323018652</c:v>
                </c:pt>
                <c:pt idx="240">
                  <c:v>-2.2312211261163006</c:v>
                </c:pt>
                <c:pt idx="241">
                  <c:v>-3.0997542665682332</c:v>
                </c:pt>
                <c:pt idx="242">
                  <c:v>-3.0178085530947474</c:v>
                </c:pt>
                <c:pt idx="243">
                  <c:v>-8.19276174127811</c:v>
                </c:pt>
                <c:pt idx="244">
                  <c:v>-9.900012960862469</c:v>
                </c:pt>
                <c:pt idx="245">
                  <c:v>-7.5337075252246422</c:v>
                </c:pt>
                <c:pt idx="246">
                  <c:v>0.35473756411483759</c:v>
                </c:pt>
                <c:pt idx="247">
                  <c:v>4.0549439063001458</c:v>
                </c:pt>
                <c:pt idx="248">
                  <c:v>2.6009774575820099</c:v>
                </c:pt>
                <c:pt idx="249">
                  <c:v>-0.25382721711649792</c:v>
                </c:pt>
                <c:pt idx="250">
                  <c:v>2.3044914242016823</c:v>
                </c:pt>
                <c:pt idx="251">
                  <c:v>1.5792438910041451</c:v>
                </c:pt>
                <c:pt idx="252">
                  <c:v>3.3925757394599465</c:v>
                </c:pt>
                <c:pt idx="253">
                  <c:v>2.0994201360767795</c:v>
                </c:pt>
                <c:pt idx="254">
                  <c:v>2.7165951741071614</c:v>
                </c:pt>
                <c:pt idx="255">
                  <c:v>1.7268787162219024</c:v>
                </c:pt>
                <c:pt idx="256">
                  <c:v>1.1844489315459672</c:v>
                </c:pt>
                <c:pt idx="257">
                  <c:v>1.4523658354069546</c:v>
                </c:pt>
                <c:pt idx="258">
                  <c:v>4.1118621610410688</c:v>
                </c:pt>
                <c:pt idx="259">
                  <c:v>3.5911759516831676</c:v>
                </c:pt>
                <c:pt idx="260">
                  <c:v>3.9651803040438693</c:v>
                </c:pt>
                <c:pt idx="261">
                  <c:v>1.3927911202906484</c:v>
                </c:pt>
                <c:pt idx="262">
                  <c:v>3.3118725416358297</c:v>
                </c:pt>
                <c:pt idx="263">
                  <c:v>3.1234057960042083</c:v>
                </c:pt>
                <c:pt idx="264">
                  <c:v>6.2050620987130323</c:v>
                </c:pt>
                <c:pt idx="265">
                  <c:v>6.4882819800776037</c:v>
                </c:pt>
                <c:pt idx="266">
                  <c:v>7.5482914098730092</c:v>
                </c:pt>
                <c:pt idx="267">
                  <c:v>6.1991025809273737</c:v>
                </c:pt>
                <c:pt idx="268">
                  <c:v>6.4652834060632935</c:v>
                </c:pt>
                <c:pt idx="269">
                  <c:v>8.8017846330117102</c:v>
                </c:pt>
                <c:pt idx="270">
                  <c:v>15.474235852838291</c:v>
                </c:pt>
                <c:pt idx="271">
                  <c:v>3.2462945367748519</c:v>
                </c:pt>
                <c:pt idx="272">
                  <c:v>1.1468168096432363</c:v>
                </c:pt>
                <c:pt idx="273">
                  <c:v>-5.9043812693503561</c:v>
                </c:pt>
                <c:pt idx="274">
                  <c:v>5.1611427073942506</c:v>
                </c:pt>
                <c:pt idx="275">
                  <c:v>4.7863630986962225</c:v>
                </c:pt>
                <c:pt idx="276">
                  <c:v>7.1405930304212717</c:v>
                </c:pt>
                <c:pt idx="277">
                  <c:v>4.2444908041257667</c:v>
                </c:pt>
                <c:pt idx="278">
                  <c:v>1.8824522492572715</c:v>
                </c:pt>
                <c:pt idx="279">
                  <c:v>0.55166918285796118</c:v>
                </c:pt>
                <c:pt idx="280">
                  <c:v>0.92255154525877625</c:v>
                </c:pt>
                <c:pt idx="281">
                  <c:v>1.9317491248693086</c:v>
                </c:pt>
                <c:pt idx="282">
                  <c:v>1.3159477437242995</c:v>
                </c:pt>
                <c:pt idx="283">
                  <c:v>1.8094708599346809</c:v>
                </c:pt>
                <c:pt idx="284">
                  <c:v>1.5277135094742045</c:v>
                </c:pt>
                <c:pt idx="285">
                  <c:v>2.5009966544824458</c:v>
                </c:pt>
                <c:pt idx="286">
                  <c:v>2.2841826598531956</c:v>
                </c:pt>
                <c:pt idx="287">
                  <c:v>2.1333579508665546</c:v>
                </c:pt>
                <c:pt idx="288">
                  <c:v>1.5426935934465202</c:v>
                </c:pt>
                <c:pt idx="289">
                  <c:v>2.5080493131519388</c:v>
                </c:pt>
                <c:pt idx="290">
                  <c:v>5.0181818930861155</c:v>
                </c:pt>
                <c:pt idx="291">
                  <c:v>4.8133968422000128</c:v>
                </c:pt>
                <c:pt idx="292">
                  <c:v>3.7175055877257668</c:v>
                </c:pt>
                <c:pt idx="293">
                  <c:v>2.1242112229946652</c:v>
                </c:pt>
                <c:pt idx="294">
                  <c:v>1.5313972741161974</c:v>
                </c:pt>
                <c:pt idx="295">
                  <c:v>3.7612061307212841</c:v>
                </c:pt>
                <c:pt idx="296">
                  <c:v>2.8168535528820149</c:v>
                </c:pt>
                <c:pt idx="297">
                  <c:v>4.0981280421326316</c:v>
                </c:pt>
                <c:pt idx="298">
                  <c:v>1.5546956434885129</c:v>
                </c:pt>
                <c:pt idx="299">
                  <c:v>1.4080084255225112</c:v>
                </c:pt>
                <c:pt idx="300">
                  <c:v>3.4739855537636144</c:v>
                </c:pt>
                <c:pt idx="301">
                  <c:v>2.5978287954697477</c:v>
                </c:pt>
                <c:pt idx="302">
                  <c:v>1.8201763650682157</c:v>
                </c:pt>
                <c:pt idx="303">
                  <c:v>0.14059718808430155</c:v>
                </c:pt>
                <c:pt idx="304">
                  <c:v>-1.019533819938423</c:v>
                </c:pt>
                <c:pt idx="305">
                  <c:v>1.5658258065748276</c:v>
                </c:pt>
                <c:pt idx="306">
                  <c:v>1.3012039258368135</c:v>
                </c:pt>
                <c:pt idx="307">
                  <c:v>3.5272127380098217</c:v>
                </c:pt>
                <c:pt idx="308">
                  <c:v>0.72828540831071376</c:v>
                </c:pt>
                <c:pt idx="309">
                  <c:v>-0.24969058552244405</c:v>
                </c:pt>
                <c:pt idx="310">
                  <c:v>-0.33445958848357105</c:v>
                </c:pt>
                <c:pt idx="311">
                  <c:v>1.1801142102769058</c:v>
                </c:pt>
                <c:pt idx="312">
                  <c:v>-1.8413811465397445</c:v>
                </c:pt>
                <c:pt idx="313">
                  <c:v>-2.1366745229797868</c:v>
                </c:pt>
                <c:pt idx="314">
                  <c:v>-2.8298492277398113</c:v>
                </c:pt>
                <c:pt idx="315">
                  <c:v>1.5236951742545468</c:v>
                </c:pt>
                <c:pt idx="316">
                  <c:v>0.72432125768682187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A47-4693-9C45-F294BD0699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1770664"/>
        <c:axId val="941767712"/>
      </c:lineChart>
      <c:dateAx>
        <c:axId val="941770664"/>
        <c:scaling>
          <c:orientation val="minMax"/>
          <c:min val="45413"/>
        </c:scaling>
        <c:delete val="0"/>
        <c:axPos val="b"/>
        <c:numFmt formatCode="B1mmm\-yy" sourceLinked="0"/>
        <c:majorTickMark val="none"/>
        <c:minorTickMark val="none"/>
        <c:tickLblPos val="low"/>
        <c:spPr>
          <a:noFill/>
          <a:ln w="9525" cap="flat" cmpd="sng" algn="ctr">
            <a:solidFill>
              <a:srgbClr val="AFABA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941767712"/>
        <c:crosses val="autoZero"/>
        <c:auto val="1"/>
        <c:lblOffset val="100"/>
        <c:baseTimeUnit val="months"/>
        <c:majorUnit val="3"/>
        <c:majorTimeUnit val="months"/>
      </c:dateAx>
      <c:valAx>
        <c:axId val="941767712"/>
        <c:scaling>
          <c:orientation val="minMax"/>
          <c:max val="8"/>
          <c:min val="-3.5"/>
        </c:scaling>
        <c:delete val="0"/>
        <c:axPos val="l"/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941770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David" panose="020E0502060401010101" pitchFamily="34" charset="-79"/>
          <a:cs typeface="David" panose="020E0502060401010101" pitchFamily="34" charset="-79"/>
        </a:defRPr>
      </a:pPr>
      <a:endParaRPr lang="he-I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en-US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Figure 5: Inflation </a:t>
            </a: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in the past 12 months – actual CPI and its expected  development according to forecasters’ assessments </a:t>
            </a:r>
            <a:endParaRPr lang="en-US" sz="14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b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May 2025 – May 2027</a:t>
            </a:r>
            <a:endParaRPr lang="he-IL" sz="12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12552572688905189"/>
          <c:y val="2.924213626901652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418324842740721E-2"/>
          <c:y val="0.16001049775686654"/>
          <c:w val="0.94112536854031692"/>
          <c:h val="0.62740992569602938"/>
        </c:manualLayout>
      </c:layout>
      <c:barChart>
        <c:barDir val="col"/>
        <c:grouping val="clustered"/>
        <c:varyColors val="0"/>
        <c:ser>
          <c:idx val="0"/>
          <c:order val="0"/>
          <c:tx>
            <c:v>Preceding 12 actual CPI's</c:v>
          </c:tx>
          <c:spPr>
            <a:solidFill>
              <a:srgbClr val="66D1E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1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'Figure 27 data'!$B$5:$B$29</c:f>
              <c:numCache>
                <c:formatCode>mm/yy</c:formatCode>
                <c:ptCount val="25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  <c:pt idx="13">
                  <c:v>46203</c:v>
                </c:pt>
                <c:pt idx="14">
                  <c:v>46234</c:v>
                </c:pt>
                <c:pt idx="15">
                  <c:v>46265</c:v>
                </c:pt>
                <c:pt idx="16">
                  <c:v>46295</c:v>
                </c:pt>
                <c:pt idx="17">
                  <c:v>46326</c:v>
                </c:pt>
                <c:pt idx="18">
                  <c:v>46356</c:v>
                </c:pt>
                <c:pt idx="19">
                  <c:v>46387</c:v>
                </c:pt>
                <c:pt idx="20">
                  <c:v>46418</c:v>
                </c:pt>
                <c:pt idx="21">
                  <c:v>46446</c:v>
                </c:pt>
                <c:pt idx="22">
                  <c:v>46477</c:v>
                </c:pt>
                <c:pt idx="23">
                  <c:v>46507</c:v>
                </c:pt>
                <c:pt idx="24">
                  <c:v>46538</c:v>
                </c:pt>
              </c:numCache>
            </c:numRef>
          </c:cat>
          <c:val>
            <c:numRef>
              <c:f>'Figure 27 data'!$C$5:$C$29</c:f>
              <c:numCache>
                <c:formatCode>0.0</c:formatCode>
                <c:ptCount val="25"/>
                <c:pt idx="0">
                  <c:v>3.0879552736</c:v>
                </c:pt>
                <c:pt idx="1">
                  <c:v>3.2923508379999999</c:v>
                </c:pt>
                <c:pt idx="2">
                  <c:v>3.1159555647000001</c:v>
                </c:pt>
                <c:pt idx="3">
                  <c:v>2.8591912678</c:v>
                </c:pt>
                <c:pt idx="4">
                  <c:v>2.4552487098000002</c:v>
                </c:pt>
                <c:pt idx="5">
                  <c:v>2.4779102650999998</c:v>
                </c:pt>
                <c:pt idx="6">
                  <c:v>2.3609936511999998</c:v>
                </c:pt>
                <c:pt idx="7">
                  <c:v>2.6442805339</c:v>
                </c:pt>
                <c:pt idx="8">
                  <c:v>1.7733990148000001</c:v>
                </c:pt>
                <c:pt idx="9">
                  <c:v>1.9704433498</c:v>
                </c:pt>
                <c:pt idx="10">
                  <c:v>1.862745098</c:v>
                </c:pt>
                <c:pt idx="11">
                  <c:v>1.9398642095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EB-4DF6-8214-7C321C3ECDC0}"/>
            </c:ext>
          </c:extLst>
        </c:ser>
        <c:ser>
          <c:idx val="1"/>
          <c:order val="1"/>
          <c:tx>
            <c:v>Last actual CPI(cumulative 12 months)</c:v>
          </c:tx>
          <c:spPr>
            <a:solidFill>
              <a:srgbClr val="BFBF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1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'Figure 27 data'!$B$5:$B$29</c:f>
              <c:numCache>
                <c:formatCode>mm/yy</c:formatCode>
                <c:ptCount val="25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  <c:pt idx="13">
                  <c:v>46203</c:v>
                </c:pt>
                <c:pt idx="14">
                  <c:v>46234</c:v>
                </c:pt>
                <c:pt idx="15">
                  <c:v>46265</c:v>
                </c:pt>
                <c:pt idx="16">
                  <c:v>46295</c:v>
                </c:pt>
                <c:pt idx="17">
                  <c:v>46326</c:v>
                </c:pt>
                <c:pt idx="18">
                  <c:v>46356</c:v>
                </c:pt>
                <c:pt idx="19">
                  <c:v>46387</c:v>
                </c:pt>
                <c:pt idx="20">
                  <c:v>46418</c:v>
                </c:pt>
                <c:pt idx="21">
                  <c:v>46446</c:v>
                </c:pt>
                <c:pt idx="22">
                  <c:v>46477</c:v>
                </c:pt>
                <c:pt idx="23">
                  <c:v>46507</c:v>
                </c:pt>
                <c:pt idx="24">
                  <c:v>46538</c:v>
                </c:pt>
              </c:numCache>
            </c:numRef>
          </c:cat>
          <c:val>
            <c:numRef>
              <c:f>'Figure 27 data'!$D$5:$D$29</c:f>
              <c:numCache>
                <c:formatCode>0.0</c:formatCode>
                <c:ptCount val="25"/>
                <c:pt idx="12">
                  <c:v>1.9455252917999999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EB-4DF6-8214-7C321C3ECDC0}"/>
            </c:ext>
          </c:extLst>
        </c:ser>
        <c:ser>
          <c:idx val="2"/>
          <c:order val="2"/>
          <c:tx>
            <c:v>Average of professional forecasters</c:v>
          </c:tx>
          <c:spPr>
            <a:solidFill>
              <a:srgbClr val="006B9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100" b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'Figure 27 data'!$B$5:$B$29</c:f>
              <c:numCache>
                <c:formatCode>mm/yy</c:formatCode>
                <c:ptCount val="25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  <c:pt idx="13">
                  <c:v>46203</c:v>
                </c:pt>
                <c:pt idx="14">
                  <c:v>46234</c:v>
                </c:pt>
                <c:pt idx="15">
                  <c:v>46265</c:v>
                </c:pt>
                <c:pt idx="16">
                  <c:v>46295</c:v>
                </c:pt>
                <c:pt idx="17">
                  <c:v>46326</c:v>
                </c:pt>
                <c:pt idx="18">
                  <c:v>46356</c:v>
                </c:pt>
                <c:pt idx="19">
                  <c:v>46387</c:v>
                </c:pt>
                <c:pt idx="20">
                  <c:v>46418</c:v>
                </c:pt>
                <c:pt idx="21">
                  <c:v>46446</c:v>
                </c:pt>
                <c:pt idx="22">
                  <c:v>46477</c:v>
                </c:pt>
                <c:pt idx="23">
                  <c:v>46507</c:v>
                </c:pt>
                <c:pt idx="24">
                  <c:v>46538</c:v>
                </c:pt>
              </c:numCache>
            </c:numRef>
          </c:cat>
          <c:val>
            <c:numRef>
              <c:f>'Figure 27 data'!$E$5:$E$29</c:f>
              <c:numCache>
                <c:formatCode>0.0</c:formatCode>
                <c:ptCount val="25"/>
                <c:pt idx="13">
                  <c:v>1.603772803025872</c:v>
                </c:pt>
                <c:pt idx="14">
                  <c:v>1.4823088053517175</c:v>
                </c:pt>
                <c:pt idx="15">
                  <c:v>1.4044367100640438</c:v>
                </c:pt>
                <c:pt idx="16">
                  <c:v>1.8096223579964255</c:v>
                </c:pt>
                <c:pt idx="17">
                  <c:v>1.5970333806678072</c:v>
                </c:pt>
                <c:pt idx="18">
                  <c:v>1.7595326041713848</c:v>
                </c:pt>
                <c:pt idx="19">
                  <c:v>1.7314951757739176</c:v>
                </c:pt>
                <c:pt idx="20">
                  <c:v>1.9888530520020382</c:v>
                </c:pt>
                <c:pt idx="21">
                  <c:v>1.9294369024299767</c:v>
                </c:pt>
                <c:pt idx="22">
                  <c:v>1.8939411824045038</c:v>
                </c:pt>
                <c:pt idx="23">
                  <c:v>1.4786320333979337</c:v>
                </c:pt>
                <c:pt idx="24">
                  <c:v>1.7620162581021903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EB-4DF6-8214-7C321C3ECD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70"/>
        <c:axId val="1560952248"/>
        <c:axId val="1"/>
      </c:barChart>
      <c:lineChart>
        <c:grouping val="standard"/>
        <c:varyColors val="0"/>
        <c:ser>
          <c:idx val="3"/>
          <c:order val="3"/>
          <c:tx>
            <c:v>Inflation target</c:v>
          </c:tx>
          <c:spPr>
            <a:ln w="12700" cap="rnd">
              <a:solidFill>
                <a:schemeClr val="tx1">
                  <a:lumMod val="65000"/>
                  <a:lumOff val="3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'Figure 27 data'!$B$5:$B$28</c:f>
              <c:numCache>
                <c:formatCode>mm/yy</c:formatCode>
                <c:ptCount val="24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  <c:pt idx="13">
                  <c:v>46203</c:v>
                </c:pt>
                <c:pt idx="14">
                  <c:v>46234</c:v>
                </c:pt>
                <c:pt idx="15">
                  <c:v>46265</c:v>
                </c:pt>
                <c:pt idx="16">
                  <c:v>46295</c:v>
                </c:pt>
                <c:pt idx="17">
                  <c:v>46326</c:v>
                </c:pt>
                <c:pt idx="18">
                  <c:v>46356</c:v>
                </c:pt>
                <c:pt idx="19">
                  <c:v>46387</c:v>
                </c:pt>
                <c:pt idx="20">
                  <c:v>46418</c:v>
                </c:pt>
                <c:pt idx="21">
                  <c:v>46446</c:v>
                </c:pt>
                <c:pt idx="22">
                  <c:v>46477</c:v>
                </c:pt>
                <c:pt idx="23">
                  <c:v>46507</c:v>
                </c:pt>
              </c:numCache>
            </c:numRef>
          </c:cat>
          <c:val>
            <c:numRef>
              <c:f>'Figure 27 data'!$H$5:$H$29</c:f>
              <c:numCache>
                <c:formatCode>General</c:formatCode>
                <c:ptCount val="2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8EB-4DF6-8214-7C321C3ECDC0}"/>
            </c:ext>
          </c:extLst>
        </c:ser>
        <c:ser>
          <c:idx val="4"/>
          <c:order val="4"/>
          <c:tx>
            <c:v>Inflation target</c:v>
          </c:tx>
          <c:spPr>
            <a:ln w="12700" cap="rnd">
              <a:solidFill>
                <a:schemeClr val="tx1">
                  <a:lumMod val="65000"/>
                  <a:lumOff val="3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'Figure 27 data'!$B$5:$B$28</c:f>
              <c:numCache>
                <c:formatCode>mm/yy</c:formatCode>
                <c:ptCount val="24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  <c:pt idx="13">
                  <c:v>46203</c:v>
                </c:pt>
                <c:pt idx="14">
                  <c:v>46234</c:v>
                </c:pt>
                <c:pt idx="15">
                  <c:v>46265</c:v>
                </c:pt>
                <c:pt idx="16">
                  <c:v>46295</c:v>
                </c:pt>
                <c:pt idx="17">
                  <c:v>46326</c:v>
                </c:pt>
                <c:pt idx="18">
                  <c:v>46356</c:v>
                </c:pt>
                <c:pt idx="19">
                  <c:v>46387</c:v>
                </c:pt>
                <c:pt idx="20">
                  <c:v>46418</c:v>
                </c:pt>
                <c:pt idx="21">
                  <c:v>46446</c:v>
                </c:pt>
                <c:pt idx="22">
                  <c:v>46477</c:v>
                </c:pt>
                <c:pt idx="23">
                  <c:v>46507</c:v>
                </c:pt>
              </c:numCache>
            </c:numRef>
          </c:cat>
          <c:val>
            <c:numRef>
              <c:f>'Figure 27 data'!$I$5:$I$29</c:f>
              <c:numCache>
                <c:formatCode>General</c:formatCode>
                <c:ptCount val="25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8EB-4DF6-8214-7C321C3ECDC0}"/>
            </c:ext>
          </c:extLst>
        </c:ser>
        <c:ser>
          <c:idx val="5"/>
          <c:order val="5"/>
          <c:tx>
            <c:v>Min. forecast</c:v>
          </c:tx>
          <c:spPr>
            <a:ln w="28575" cap="rnd">
              <a:solidFill>
                <a:srgbClr val="92D050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'Figure 27 data'!$B$5:$B$28</c:f>
              <c:numCache>
                <c:formatCode>mm/yy</c:formatCode>
                <c:ptCount val="24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  <c:pt idx="13">
                  <c:v>46203</c:v>
                </c:pt>
                <c:pt idx="14">
                  <c:v>46234</c:v>
                </c:pt>
                <c:pt idx="15">
                  <c:v>46265</c:v>
                </c:pt>
                <c:pt idx="16">
                  <c:v>46295</c:v>
                </c:pt>
                <c:pt idx="17">
                  <c:v>46326</c:v>
                </c:pt>
                <c:pt idx="18">
                  <c:v>46356</c:v>
                </c:pt>
                <c:pt idx="19">
                  <c:v>46387</c:v>
                </c:pt>
                <c:pt idx="20">
                  <c:v>46418</c:v>
                </c:pt>
                <c:pt idx="21">
                  <c:v>46446</c:v>
                </c:pt>
                <c:pt idx="22">
                  <c:v>46477</c:v>
                </c:pt>
                <c:pt idx="23">
                  <c:v>46507</c:v>
                </c:pt>
              </c:numCache>
            </c:numRef>
          </c:cat>
          <c:val>
            <c:numRef>
              <c:f>'Figure 27 data'!$F$5:$F$29</c:f>
              <c:numCache>
                <c:formatCode>0.0</c:formatCode>
                <c:ptCount val="25"/>
                <c:pt idx="12">
                  <c:v>1.9455252917999999</c:v>
                </c:pt>
                <c:pt idx="13">
                  <c:v>1.5238564499706619</c:v>
                </c:pt>
                <c:pt idx="14">
                  <c:v>1.2559373912277794</c:v>
                </c:pt>
                <c:pt idx="15">
                  <c:v>0.87754278381637629</c:v>
                </c:pt>
                <c:pt idx="16">
                  <c:v>1.4612699671760598</c:v>
                </c:pt>
                <c:pt idx="17">
                  <c:v>1.2764618155120422</c:v>
                </c:pt>
                <c:pt idx="18">
                  <c:v>1.4599520846161784</c:v>
                </c:pt>
                <c:pt idx="19">
                  <c:v>1.4578281925229808</c:v>
                </c:pt>
                <c:pt idx="20">
                  <c:v>1.6954684625936745</c:v>
                </c:pt>
                <c:pt idx="21">
                  <c:v>1.6666317545176002</c:v>
                </c:pt>
                <c:pt idx="22">
                  <c:v>1.6587591954139835</c:v>
                </c:pt>
                <c:pt idx="23">
                  <c:v>1.0151256940662101</c:v>
                </c:pt>
                <c:pt idx="24">
                  <c:v>1.3037877320799085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8EB-4DF6-8214-7C321C3ECDC0}"/>
            </c:ext>
          </c:extLst>
        </c:ser>
        <c:ser>
          <c:idx val="6"/>
          <c:order val="6"/>
          <c:tx>
            <c:v>Max. forecast</c:v>
          </c:tx>
          <c:spPr>
            <a:ln w="28575" cap="rnd">
              <a:solidFill>
                <a:srgbClr val="92D050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11"/>
            <c:bubble3D val="0"/>
            <c:spPr>
              <a:ln w="28575" cap="rnd">
                <a:solidFill>
                  <a:schemeClr val="accent2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8EB-4DF6-8214-7C321C3ECDC0}"/>
              </c:ext>
            </c:extLst>
          </c:dPt>
          <c:cat>
            <c:numRef>
              <c:f>'Figure 27 data'!$B$5:$B$28</c:f>
              <c:numCache>
                <c:formatCode>mm/yy</c:formatCode>
                <c:ptCount val="24"/>
                <c:pt idx="0">
                  <c:v>45808</c:v>
                </c:pt>
                <c:pt idx="1">
                  <c:v>45838</c:v>
                </c:pt>
                <c:pt idx="2">
                  <c:v>45869</c:v>
                </c:pt>
                <c:pt idx="3">
                  <c:v>45900</c:v>
                </c:pt>
                <c:pt idx="4">
                  <c:v>45930</c:v>
                </c:pt>
                <c:pt idx="5">
                  <c:v>45961</c:v>
                </c:pt>
                <c:pt idx="6">
                  <c:v>45991</c:v>
                </c:pt>
                <c:pt idx="7">
                  <c:v>46022</c:v>
                </c:pt>
                <c:pt idx="8">
                  <c:v>46053</c:v>
                </c:pt>
                <c:pt idx="9">
                  <c:v>46081</c:v>
                </c:pt>
                <c:pt idx="10">
                  <c:v>46112</c:v>
                </c:pt>
                <c:pt idx="11">
                  <c:v>46142</c:v>
                </c:pt>
                <c:pt idx="12">
                  <c:v>46173</c:v>
                </c:pt>
                <c:pt idx="13">
                  <c:v>46203</c:v>
                </c:pt>
                <c:pt idx="14">
                  <c:v>46234</c:v>
                </c:pt>
                <c:pt idx="15">
                  <c:v>46265</c:v>
                </c:pt>
                <c:pt idx="16">
                  <c:v>46295</c:v>
                </c:pt>
                <c:pt idx="17">
                  <c:v>46326</c:v>
                </c:pt>
                <c:pt idx="18">
                  <c:v>46356</c:v>
                </c:pt>
                <c:pt idx="19">
                  <c:v>46387</c:v>
                </c:pt>
                <c:pt idx="20">
                  <c:v>46418</c:v>
                </c:pt>
                <c:pt idx="21">
                  <c:v>46446</c:v>
                </c:pt>
                <c:pt idx="22">
                  <c:v>46477</c:v>
                </c:pt>
                <c:pt idx="23">
                  <c:v>46507</c:v>
                </c:pt>
              </c:numCache>
            </c:numRef>
          </c:cat>
          <c:val>
            <c:numRef>
              <c:f>'Figure 27 data'!$G$5:$G$29</c:f>
              <c:numCache>
                <c:formatCode>0.0</c:formatCode>
                <c:ptCount val="25"/>
                <c:pt idx="12">
                  <c:v>1.9455252917999999</c:v>
                </c:pt>
                <c:pt idx="13">
                  <c:v>1.7505334625795843</c:v>
                </c:pt>
                <c:pt idx="14">
                  <c:v>1.6613665699714231</c:v>
                </c:pt>
                <c:pt idx="15">
                  <c:v>1.7145092425183472</c:v>
                </c:pt>
                <c:pt idx="16">
                  <c:v>2.3547412066200479</c:v>
                </c:pt>
                <c:pt idx="17">
                  <c:v>1.8846288941942957</c:v>
                </c:pt>
                <c:pt idx="18">
                  <c:v>2.0887263519522081</c:v>
                </c:pt>
                <c:pt idx="19">
                  <c:v>2.1193529698577906</c:v>
                </c:pt>
                <c:pt idx="20">
                  <c:v>2.3651372651876779</c:v>
                </c:pt>
                <c:pt idx="21">
                  <c:v>2.2683725817829403</c:v>
                </c:pt>
                <c:pt idx="22">
                  <c:v>2.1810967681185067</c:v>
                </c:pt>
                <c:pt idx="23">
                  <c:v>1.8217234922339953</c:v>
                </c:pt>
                <c:pt idx="24">
                  <c:v>2.0312237059760596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8EB-4DF6-8214-7C321C3ECD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0952248"/>
        <c:axId val="1"/>
      </c:lineChart>
      <c:dateAx>
        <c:axId val="1560952248"/>
        <c:scaling>
          <c:orientation val="minMax"/>
        </c:scaling>
        <c:delete val="0"/>
        <c:axPos val="b"/>
        <c:numFmt formatCode="B1mmm\-yy" sourceLinked="0"/>
        <c:majorTickMark val="out"/>
        <c:minorTickMark val="none"/>
        <c:tickLblPos val="low"/>
        <c:spPr>
          <a:noFill/>
          <a:ln w="9525" cap="flat" cmpd="sng" algn="ctr">
            <a:solidFill>
              <a:srgbClr val="AFABAB"/>
            </a:solidFill>
            <a:round/>
          </a:ln>
          <a:effectLst/>
        </c:spPr>
        <c:txPr>
          <a:bodyPr rot="-2700000"/>
          <a:lstStyle/>
          <a:p>
            <a:pPr>
              <a:defRPr sz="105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  <c:max val="4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pPr>
            <a:endParaRPr lang="he-IL"/>
          </a:p>
        </c:txPr>
        <c:crossAx val="1560952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9021448259406446"/>
          <c:w val="0.99313050556500293"/>
          <c:h val="9.3042233357193971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100" b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he-I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="1">
          <a:latin typeface="David" panose="020E0502060401010101" pitchFamily="34" charset="-79"/>
          <a:cs typeface="David" panose="020E0502060401010101" pitchFamily="34" charset="-79"/>
        </a:defRPr>
      </a:pPr>
      <a:endParaRPr lang="he-IL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chart" Target="../charts/chart6.xml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0.93127</cdr:y>
    </cdr:from>
    <cdr:to>
      <cdr:x>1</cdr:x>
      <cdr:y>1</cdr:y>
    </cdr:to>
    <cdr:sp macro="" textlink="">
      <cdr:nvSpPr>
        <cdr:cNvPr id="2" name="מלבן 1"/>
        <cdr:cNvSpPr/>
      </cdr:nvSpPr>
      <cdr:spPr>
        <a:xfrm xmlns:a="http://schemas.openxmlformats.org/drawingml/2006/main">
          <a:off x="0" y="4950091"/>
          <a:ext cx="10840943" cy="3653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noAutofit/>
        </a:bodyPr>
        <a:lstStyle xmlns:a="http://schemas.openxmlformats.org/drawingml/2006/main">
          <a:defPPr>
            <a:defRPr lang="he-IL"/>
          </a:defPPr>
          <a:lvl1pPr marL="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000" b="0" u="none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* "Other components" includes Health; Education, Culture and Entertainment; Furniture and Household Equipment; Clothing and Footwear; Miscellaneous; and the Dwellings Maintenance and Transport components minus the sub-components relating to energy prices.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0.00623</cdr:x>
      <cdr:y>0.9631</cdr:y>
    </cdr:from>
    <cdr:to>
      <cdr:x>1</cdr:x>
      <cdr:y>0.9995</cdr:y>
    </cdr:to>
    <cdr:sp macro="" textlink="">
      <cdr:nvSpPr>
        <cdr:cNvPr id="2" name="מלבן 1"/>
        <cdr:cNvSpPr/>
      </cdr:nvSpPr>
      <cdr:spPr>
        <a:xfrm xmlns:a="http://schemas.openxmlformats.org/drawingml/2006/main">
          <a:off x="53975" y="6055535"/>
          <a:ext cx="8607009" cy="2288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he-IL"/>
          </a:defPPr>
          <a:lvl1pPr marL="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r" defTabSz="914400" rtl="1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/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* Nominal wage data for June are flash data.</a:t>
          </a:r>
          <a:endParaRPr lang="he-IL" sz="800" dirty="0">
            <a:solidFill>
              <a:schemeClr val="tx1">
                <a:lumMod val="65000"/>
                <a:lumOff val="35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0.00808</cdr:y>
    </cdr:from>
    <cdr:to>
      <cdr:x>1</cdr:x>
      <cdr:y>0.11867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0800" y="50800"/>
          <a:ext cx="9105900" cy="695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/>
          <a:r>
            <a:rPr lang="en-US" sz="1600" b="1" dirty="0"/>
            <a:t>Figure </a:t>
          </a:r>
          <a:r>
            <a:rPr lang="en-US" sz="1600" b="1" dirty="0" smtClean="0"/>
            <a:t>17: Pace</a:t>
          </a:r>
          <a:r>
            <a:rPr lang="en-US" sz="1600" b="1" baseline="0" dirty="0" smtClean="0"/>
            <a:t> </a:t>
          </a:r>
          <a:r>
            <a:rPr lang="en-US" sz="1600" b="1" baseline="0" dirty="0"/>
            <a:t>of Wage Increases, May 2024</a:t>
          </a:r>
          <a:r>
            <a:rPr lang="en-US" sz="16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en-US" sz="1600" b="1" baseline="0" dirty="0"/>
            <a:t>May 2026</a:t>
          </a:r>
        </a:p>
        <a:p xmlns:a="http://schemas.openxmlformats.org/drawingml/2006/main">
          <a:pPr algn="ctr" rtl="0"/>
          <a:r>
            <a:rPr lang="en-US" sz="1400" b="0" baseline="0" dirty="0"/>
            <a:t>seasonally adjusted, Israelis, 3-month moving average compared with the same period last year, in annual terms</a:t>
          </a:r>
          <a:endParaRPr lang="en-US" sz="1400" b="0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0.00922</cdr:x>
      <cdr:y>0.01308</cdr:y>
    </cdr:from>
    <cdr:to>
      <cdr:x>0.98873</cdr:x>
      <cdr:y>0.12761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5725" y="79374"/>
          <a:ext cx="9105900" cy="695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en-US" sz="1600" b="1" dirty="0"/>
            <a:t>Figure </a:t>
          </a:r>
          <a:r>
            <a:rPr lang="en-US" sz="1600" b="1" dirty="0" smtClean="0"/>
            <a:t>19: </a:t>
          </a:r>
          <a:r>
            <a:rPr lang="en-US" sz="1600" b="1" dirty="0"/>
            <a:t>Building Starts,</a:t>
          </a:r>
          <a:r>
            <a:rPr lang="en-US" sz="1600" b="1" baseline="0" dirty="0"/>
            <a:t> Building Completions, and Building Permits, </a:t>
          </a:r>
          <a:endParaRPr lang="en-US" sz="1600" b="1" baseline="0" dirty="0" smtClean="0"/>
        </a:p>
        <a:p xmlns:a="http://schemas.openxmlformats.org/drawingml/2006/main">
          <a:pPr algn="ctr" rtl="0"/>
          <a:r>
            <a:rPr lang="en-US" sz="1600" b="1" baseline="0" dirty="0" smtClean="0"/>
            <a:t>March </a:t>
          </a:r>
          <a:r>
            <a:rPr lang="en-US" sz="1600" b="1" baseline="0" dirty="0"/>
            <a:t>2021</a:t>
          </a:r>
          <a:r>
            <a:rPr lang="en-US" sz="16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en-US" sz="1600" b="1" baseline="0" dirty="0"/>
            <a:t>March </a:t>
          </a:r>
          <a:r>
            <a:rPr lang="en-US" sz="1600" b="1" baseline="0" dirty="0" smtClean="0"/>
            <a:t>2026</a:t>
          </a:r>
          <a:r>
            <a:rPr lang="en-US" sz="1600" b="1" dirty="0" smtClean="0"/>
            <a:t>’’</a:t>
          </a:r>
          <a:r>
            <a:rPr lang="en-US" sz="1400" b="0" baseline="0" dirty="0" smtClean="0"/>
            <a:t>thousands </a:t>
          </a:r>
          <a:r>
            <a:rPr lang="en-US" sz="1400" b="0" baseline="0" dirty="0"/>
            <a:t>of units, quarterly data, four-quarter total</a:t>
          </a:r>
          <a:endParaRPr lang="en-US" sz="1400" b="0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0.9348</cdr:x>
      <cdr:y>0.30214</cdr:y>
    </cdr:from>
    <cdr:to>
      <cdr:x>0.99808</cdr:x>
      <cdr:y>0.34698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9286865" y="1925311"/>
          <a:ext cx="628660" cy="285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CE93145E-1146-492F-8803-BE732D19813C}" type="TxLink">
            <a:rPr lang="en-US" sz="1400" b="1" i="0" u="none" strike="noStrike">
              <a:solidFill>
                <a:srgbClr val="70AD47"/>
              </a:solidFill>
              <a:latin typeface="David" panose="020E0502060401010101" pitchFamily="34" charset="-79"/>
              <a:cs typeface="David" panose="020E0502060401010101" pitchFamily="34" charset="-79"/>
            </a:rPr>
            <a:pPr algn="r"/>
            <a:t> </a:t>
          </a:fld>
          <a:endParaRPr lang="he-IL" sz="1400" b="1">
            <a:solidFill>
              <a:srgbClr val="70AD47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0.93384</cdr:x>
      <cdr:y>0.36815</cdr:y>
    </cdr:from>
    <cdr:to>
      <cdr:x>1</cdr:x>
      <cdr:y>0.41299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9277304" y="2345923"/>
          <a:ext cx="657271" cy="285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95C6A28-02EC-4E4C-A7DF-85D2D1A37110}" type="TxLink">
            <a:rPr lang="en-US" sz="1400" b="1" i="0" u="none" strike="noStrike">
              <a:solidFill>
                <a:srgbClr val="4472C4"/>
              </a:solidFill>
              <a:latin typeface="David" panose="020E0502060401010101" pitchFamily="34" charset="-79"/>
              <a:cs typeface="David" panose="020E0502060401010101" pitchFamily="34" charset="-79"/>
            </a:rPr>
            <a:pPr algn="r"/>
            <a:t> </a:t>
          </a:fld>
          <a:endParaRPr lang="he-IL" sz="1400" b="1">
            <a:solidFill>
              <a:srgbClr val="4472C4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0.93768</cdr:x>
      <cdr:y>0.55181</cdr:y>
    </cdr:from>
    <cdr:to>
      <cdr:x>1</cdr:x>
      <cdr:y>0.59665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9315452" y="3516235"/>
          <a:ext cx="619123" cy="285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62FFB7E-DAE2-460C-9FB0-545CDA1798E7}" type="TxLink">
            <a:rPr lang="en-US" sz="1400" b="1" i="0" u="none" strike="noStrike">
              <a:solidFill>
                <a:srgbClr val="00B0F0"/>
              </a:solidFill>
              <a:latin typeface="David" panose="020E0502060401010101" pitchFamily="34" charset="-79"/>
              <a:cs typeface="David" panose="020E0502060401010101" pitchFamily="34" charset="-79"/>
            </a:rPr>
            <a:pPr algn="r"/>
            <a:t> </a:t>
          </a:fld>
          <a:endParaRPr lang="he-IL" sz="1400" b="1">
            <a:solidFill>
              <a:srgbClr val="00B0F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0.93384</cdr:x>
      <cdr:y>0.59463</cdr:y>
    </cdr:from>
    <cdr:to>
      <cdr:x>1</cdr:x>
      <cdr:y>0.63947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9277304" y="3789085"/>
          <a:ext cx="657271" cy="285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F1EB350B-01A4-46F9-9EEF-F0E94350B062}" type="TxLink">
            <a:rPr lang="en-US" sz="1400" b="1" i="0" u="none" strike="noStrike">
              <a:solidFill>
                <a:srgbClr val="C00000"/>
              </a:solidFill>
              <a:latin typeface="David" panose="020E0502060401010101" pitchFamily="34" charset="-79"/>
              <a:cs typeface="David" panose="020E0502060401010101" pitchFamily="34" charset="-79"/>
            </a:rPr>
            <a:pPr algn="r"/>
            <a:t> </a:t>
          </a:fld>
          <a:endParaRPr lang="he-IL" sz="1400" b="1">
            <a:solidFill>
              <a:srgbClr val="C0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0.76857</cdr:x>
      <cdr:y>0.04778</cdr:y>
    </cdr:from>
    <cdr:to>
      <cdr:x>0.93248</cdr:x>
      <cdr:y>0.11853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7941120" y="253514"/>
          <a:ext cx="1693566" cy="37536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tx1"/>
              </a:solidFill>
              <a:effectLst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rPr>
            <a:t>Previous interest rate decision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0.8533</cdr:x>
      <cdr:y>0.05133</cdr:y>
    </cdr:from>
    <cdr:to>
      <cdr:x>0.99342</cdr:x>
      <cdr:y>0.1188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8477215" y="327068"/>
          <a:ext cx="1392033" cy="42993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rPr>
            <a:t>Previous interest rate decision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0.01564</cdr:x>
      <cdr:y>0.8895</cdr:y>
    </cdr:from>
    <cdr:to>
      <cdr:x>1</cdr:x>
      <cdr:y>0.99632</cdr:y>
    </cdr:to>
    <cdr:sp macro="" textlink="">
      <cdr:nvSpPr>
        <cdr:cNvPr id="2" name="TextBox 3"/>
        <cdr:cNvSpPr txBox="1"/>
      </cdr:nvSpPr>
      <cdr:spPr>
        <a:xfrm xmlns:a="http://schemas.openxmlformats.org/drawingml/2006/main">
          <a:off x="145677" y="5412441"/>
          <a:ext cx="9166411" cy="6499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1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* Excluding structured and convertible.</a:t>
          </a:r>
          <a:endParaRPr lang="he-IL" sz="1200"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r>
            <a:rPr lang="en-US" sz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** The series by rating include all sectors, including financial.</a:t>
          </a:r>
          <a:endParaRPr lang="he-IL" sz="1200">
            <a:effectLst/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r>
            <a:rPr lang="en-US" sz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*** The total business sector excluding financial companies</a:t>
          </a:r>
          <a:r>
            <a:rPr lang="en-US" sz="1200" baseline="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inc</a:t>
          </a:r>
          <a:r>
            <a:rPr lang="en-US" sz="120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ludes bonds at all rating levels, including unrated.</a:t>
          </a:r>
          <a:endParaRPr lang="he-IL" sz="1200">
            <a:effectLst/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0.0226</cdr:x>
      <cdr:y>0.04717</cdr:y>
    </cdr:from>
    <cdr:to>
      <cdr:x>0.15669</cdr:x>
      <cdr:y>0.13752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08167" y="265739"/>
          <a:ext cx="1235241" cy="5089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180AC97A-5987-4549-985B-44C4DF9E20AF}" type="TxLink">
            <a:rPr lang="he-IL" sz="1200" b="0" i="0" u="none" strike="noStrike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ctr"/>
            <a:t>Index
21/07/25=100</a:t>
          </a:fld>
          <a:endParaRPr lang="he-IL" sz="1200" b="0">
            <a:solidFill>
              <a:schemeClr val="tx1">
                <a:lumMod val="65000"/>
                <a:lumOff val="35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0.79594</cdr:x>
      <cdr:y>0.06002</cdr:y>
    </cdr:from>
    <cdr:to>
      <cdr:x>0.94707</cdr:x>
      <cdr:y>0.13601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7337429" y="338524"/>
          <a:ext cx="1393198" cy="42861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rPr>
            <a:t>Previous interest rate decision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0.11362</cdr:x>
      <cdr:y>0.57054</cdr:y>
    </cdr:from>
    <cdr:to>
      <cdr:x>0.15864</cdr:x>
      <cdr:y>0.61129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057293" y="3467135"/>
          <a:ext cx="419045" cy="2476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1"/>
        <a:lstStyle xmlns:a="http://schemas.openxmlformats.org/drawingml/2006/main"/>
        <a:p xmlns:a="http://schemas.openxmlformats.org/drawingml/2006/main">
          <a:fld id="{854DF303-B996-4EB7-8D57-3188BC2FCF81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0.12727</cdr:x>
      <cdr:y>0.57575</cdr:y>
    </cdr:from>
    <cdr:to>
      <cdr:x>0.1723</cdr:x>
      <cdr:y>0.6165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184338" y="3498825"/>
          <a:ext cx="419046" cy="247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32AD681B-32BF-4E6A-A892-24A333567204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0.24804</cdr:x>
      <cdr:y>0.64159</cdr:y>
    </cdr:from>
    <cdr:to>
      <cdr:x>0.29306</cdr:x>
      <cdr:y>0.68234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2308242" y="3898902"/>
          <a:ext cx="418952" cy="247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16E62851-88A6-4CDA-B337-2E2BC2409510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0.28625</cdr:x>
      <cdr:y>0.65309</cdr:y>
    </cdr:from>
    <cdr:to>
      <cdr:x>0.33128</cdr:x>
      <cdr:y>0.69384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2663794" y="3968767"/>
          <a:ext cx="419046" cy="2476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42421757-88FC-4AB7-97E2-D4B37A721F34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0.40464</cdr:x>
      <cdr:y>0.68078</cdr:y>
    </cdr:from>
    <cdr:to>
      <cdr:x>0.44967</cdr:x>
      <cdr:y>0.72153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3765511" y="4137064"/>
          <a:ext cx="419046" cy="247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6DF25D3D-A05A-429B-8795-FDAEF0E81901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0.44489</cdr:x>
      <cdr:y>0.6954</cdr:y>
    </cdr:from>
    <cdr:to>
      <cdr:x>0.48992</cdr:x>
      <cdr:y>0.73615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4140140" y="4225936"/>
          <a:ext cx="419046" cy="2476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92BCEF24-E5F7-4AF0-99EC-AB20E3C9B358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0.56739</cdr:x>
      <cdr:y>0.17608</cdr:y>
    </cdr:from>
    <cdr:to>
      <cdr:x>0.61242</cdr:x>
      <cdr:y>0.21683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5280050" y="1070017"/>
          <a:ext cx="419046" cy="247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E1F0EB82-C722-4CFD-8F37-0650F069A9D8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0.6015</cdr:x>
      <cdr:y>0.2095</cdr:y>
    </cdr:from>
    <cdr:to>
      <cdr:x>0.64653</cdr:x>
      <cdr:y>0.25025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5597502" y="1273141"/>
          <a:ext cx="419046" cy="247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0EA56B9D-2E59-4795-BA7B-7CFB9A6E8F8B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0.88059</cdr:x>
      <cdr:y>0.3579</cdr:y>
    </cdr:from>
    <cdr:to>
      <cdr:x>0.92562</cdr:x>
      <cdr:y>0.39865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8194704" y="2174924"/>
          <a:ext cx="419046" cy="247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7BB752AE-AF78-4F4A-8218-B9870EB23E04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0.9188</cdr:x>
      <cdr:y>0.40073</cdr:y>
    </cdr:from>
    <cdr:to>
      <cdr:x>0.96383</cdr:x>
      <cdr:y>0.44148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8550284" y="2435186"/>
          <a:ext cx="419046" cy="247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E02F149A-A705-417F-BBA7-CFEE4BE4122C}" type="TxLink">
            <a:rPr lang="en-US" sz="1100" b="1" i="0" u="none" strike="noStrike">
              <a:solidFill>
                <a:srgbClr val="FF0000"/>
              </a:solidFill>
              <a:latin typeface="Arial"/>
              <a:cs typeface="Arial"/>
            </a:rPr>
            <a:pPr/>
            <a:t> </a:t>
          </a:fld>
          <a:endParaRPr lang="he-IL" sz="1200" b="1">
            <a:solidFill>
              <a:srgbClr val="FF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0.88332</cdr:x>
      <cdr:y>0.40753</cdr:y>
    </cdr:from>
    <cdr:to>
      <cdr:x>0.9345</cdr:x>
      <cdr:y>0.47557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8220069" y="2476525"/>
          <a:ext cx="476277" cy="413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3E77934C-E822-40D7-9AD6-BDAACC1D0FE5}" type="TxLink">
            <a:rPr lang="en-US" sz="1100" b="1" i="0" u="none" strike="noStrike">
              <a:solidFill>
                <a:sysClr val="windowText" lastClr="000000"/>
              </a:solidFill>
              <a:latin typeface="David" panose="020E0502060401010101" pitchFamily="34" charset="-79"/>
              <a:cs typeface="David" panose="020E0502060401010101" pitchFamily="34" charset="-79"/>
            </a:rPr>
            <a:pPr algn="ctr"/>
            <a:t> </a:t>
          </a:fld>
          <a:endParaRPr lang="he-IL" sz="1100" b="1">
            <a:solidFill>
              <a:sysClr val="windowText" lastClr="00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0.92509</cdr:x>
      <cdr:y>0.42633</cdr:y>
    </cdr:from>
    <cdr:to>
      <cdr:x>0.98363</cdr:x>
      <cdr:y>0.48341</cdr:y>
    </cdr:to>
    <cdr:sp macro="" textlink="">
      <cdr:nvSpPr>
        <cdr:cNvPr id="29" name="TextBox 1"/>
        <cdr:cNvSpPr txBox="1"/>
      </cdr:nvSpPr>
      <cdr:spPr>
        <a:xfrm xmlns:a="http://schemas.openxmlformats.org/drawingml/2006/main">
          <a:off x="8608783" y="2590783"/>
          <a:ext cx="544769" cy="3468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2C338273-7BA5-4B3C-9FDF-B25031568966}" type="TxLink">
            <a:rPr lang="en-US" sz="1100" b="1" i="0" u="none" strike="noStrike">
              <a:solidFill>
                <a:sysClr val="windowText" lastClr="000000"/>
              </a:solidFill>
              <a:latin typeface="David" panose="020E0502060401010101" pitchFamily="34" charset="-79"/>
              <a:cs typeface="David" panose="020E0502060401010101" pitchFamily="34" charset="-79"/>
            </a:rPr>
            <a:pPr algn="ctr"/>
            <a:t> </a:t>
          </a:fld>
          <a:endParaRPr lang="he-IL" sz="1100" b="1">
            <a:solidFill>
              <a:sysClr val="windowText" lastClr="00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0.89184</cdr:x>
      <cdr:y>0.37512</cdr:y>
    </cdr:from>
    <cdr:to>
      <cdr:x>0.94302</cdr:x>
      <cdr:y>0.44316</cdr:y>
    </cdr:to>
    <cdr:sp macro="" textlink="">
      <cdr:nvSpPr>
        <cdr:cNvPr id="30" name="TextBox 1"/>
        <cdr:cNvSpPr txBox="1"/>
      </cdr:nvSpPr>
      <cdr:spPr>
        <a:xfrm xmlns:a="http://schemas.openxmlformats.org/drawingml/2006/main">
          <a:off x="8299396" y="2279614"/>
          <a:ext cx="476277" cy="413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581571D3-5C35-4C0F-A6F6-1706CC83C142}" type="TxLink">
            <a:rPr lang="en-US" sz="1100" b="1" i="0" u="none" strike="noStrike">
              <a:solidFill>
                <a:srgbClr val="000000"/>
              </a:solidFill>
              <a:latin typeface="David" panose="020E0502060401010101" pitchFamily="34" charset="-79"/>
              <a:cs typeface="David" panose="020E0502060401010101" pitchFamily="34" charset="-79"/>
            </a:rPr>
            <a:pPr algn="ctr"/>
            <a:t> </a:t>
          </a:fld>
          <a:endParaRPr lang="he-IL" sz="1100" b="1">
            <a:solidFill>
              <a:sysClr val="windowText" lastClr="00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0.93279</cdr:x>
      <cdr:y>0.41223</cdr:y>
    </cdr:from>
    <cdr:to>
      <cdr:x>0.98397</cdr:x>
      <cdr:y>0.45571</cdr:y>
    </cdr:to>
    <cdr:sp macro="" textlink="">
      <cdr:nvSpPr>
        <cdr:cNvPr id="31" name="TextBox 1"/>
        <cdr:cNvSpPr txBox="1"/>
      </cdr:nvSpPr>
      <cdr:spPr>
        <a:xfrm xmlns:a="http://schemas.openxmlformats.org/drawingml/2006/main">
          <a:off x="8680474" y="2505111"/>
          <a:ext cx="476277" cy="264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67F739F7-BF2B-4AA4-A1B2-BE3D7191098A}" type="TxLink">
            <a:rPr lang="en-US" sz="1100" b="1" i="0" u="none" strike="noStrike">
              <a:solidFill>
                <a:srgbClr val="000000"/>
              </a:solidFill>
              <a:latin typeface="David" panose="020E0502060401010101" pitchFamily="34" charset="-79"/>
              <a:cs typeface="David" panose="020E0502060401010101" pitchFamily="34" charset="-79"/>
            </a:rPr>
            <a:pPr algn="ctr"/>
            <a:t> </a:t>
          </a:fld>
          <a:endParaRPr lang="he-IL" sz="1100" b="1">
            <a:solidFill>
              <a:sysClr val="windowText" lastClr="000000"/>
            </a:solidFill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0.00414</cdr:x>
      <cdr:y>0.01683</cdr:y>
    </cdr:from>
    <cdr:to>
      <cdr:x>0.13129</cdr:x>
      <cdr:y>0.13324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132" y="95222"/>
          <a:ext cx="1171138" cy="6586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1"/>
        <a:lstStyle xmlns:a="http://schemas.openxmlformats.org/drawingml/2006/main"/>
        <a:p xmlns:a="http://schemas.openxmlformats.org/drawingml/2006/main">
          <a:pPr algn="ctr"/>
          <a:fld id="{69CF51FE-6EF3-4C5F-9BCC-3EBA88DEFE6E}" type="TxLink">
            <a:rPr lang="he-IL" sz="1400" b="0" i="0" u="none" strike="noStrike">
              <a:solidFill>
                <a:srgbClr val="000000"/>
              </a:solidFill>
              <a:latin typeface="David" panose="020E0502060401010101" pitchFamily="34" charset="-79"/>
              <a:cs typeface="David" panose="020E0502060401010101" pitchFamily="34" charset="-79"/>
            </a:rPr>
            <a:pPr algn="ctr"/>
            <a:t> </a:t>
          </a:fld>
          <a:endParaRPr lang="he-IL" sz="1400" b="0">
            <a:latin typeface="David" panose="020E0502060401010101" pitchFamily="34" charset="-79"/>
            <a:cs typeface="David" panose="020E0502060401010101" pitchFamily="34" charset="-79"/>
          </a:endParaRPr>
        </a:p>
      </cdr:txBody>
    </cdr:sp>
  </cdr:relSizeAnchor>
  <cdr:relSizeAnchor xmlns:cdr="http://schemas.openxmlformats.org/drawingml/2006/chartDrawing">
    <cdr:from>
      <cdr:x>0</cdr:x>
      <cdr:y>0.02787</cdr:y>
    </cdr:from>
    <cdr:to>
      <cdr:x>0.1631</cdr:x>
      <cdr:y>0.14453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157393"/>
          <a:ext cx="1505353" cy="6589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7E140264-2368-4401-8B91-85EB2528433F}" type="TxLink">
            <a:rPr lang="en-US" sz="1200" b="0" i="0" u="none" strike="noStrike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ctr"/>
            <a:t>Index
21/07/2025=100</a:t>
          </a:fld>
          <a:endParaRPr lang="he-IL" sz="1200" b="0">
            <a:solidFill>
              <a:schemeClr val="tx1">
                <a:lumMod val="65000"/>
                <a:lumOff val="35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0.78233</cdr:x>
      <cdr:y>0.0579</cdr:y>
    </cdr:from>
    <cdr:to>
      <cdr:x>0.93328</cdr:x>
      <cdr:y>0.13378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8212860" y="308518"/>
          <a:ext cx="1584666" cy="4043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noFill/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rPr>
            <a:t>Previous interest rate decision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0.0077</cdr:x>
      <cdr:y>0.00909</cdr:y>
    </cdr:from>
    <cdr:to>
      <cdr:x>0.99304</cdr:x>
      <cdr:y>0.17151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0915" y="47348"/>
          <a:ext cx="10354411" cy="846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/>
          <a:r>
            <a:rPr lang="en-US" sz="1600" b="1" dirty="0">
              <a:latin typeface="+mn-lt"/>
            </a:rPr>
            <a:t>Figure </a:t>
          </a:r>
          <a:r>
            <a:rPr lang="en-US" sz="1600" b="1" dirty="0" smtClean="0">
              <a:latin typeface="+mn-lt"/>
            </a:rPr>
            <a:t>31: World </a:t>
          </a:r>
          <a:r>
            <a:rPr lang="en-US" sz="1600" b="1" dirty="0">
              <a:latin typeface="+mn-lt"/>
            </a:rPr>
            <a:t>Trade</a:t>
          </a:r>
          <a:r>
            <a:rPr lang="en-US" sz="1600" b="1" baseline="0" dirty="0">
              <a:latin typeface="+mn-lt"/>
            </a:rPr>
            <a:t> and the Export Orders Component, </a:t>
          </a:r>
        </a:p>
        <a:p xmlns:a="http://schemas.openxmlformats.org/drawingml/2006/main">
          <a:pPr algn="ctr" rtl="0"/>
          <a:r>
            <a:rPr lang="en-US" sz="1400" b="0" baseline="0" dirty="0" smtClean="0">
              <a:latin typeface="+mn-lt"/>
            </a:rPr>
            <a:t>June 2017</a:t>
          </a:r>
          <a:r>
            <a:rPr lang="en-US" sz="1400" b="0" baseline="0" dirty="0" smtClean="0">
              <a:latin typeface="+mn-lt"/>
              <a:cs typeface="Times New Roman" panose="02020603050405020304" pitchFamily="18" charset="0"/>
            </a:rPr>
            <a:t>–April </a:t>
          </a:r>
          <a:r>
            <a:rPr lang="en-US" sz="1400" b="0" baseline="0" dirty="0">
              <a:latin typeface="+mn-lt"/>
              <a:cs typeface="Times New Roman" panose="02020603050405020304" pitchFamily="18" charset="0"/>
            </a:rPr>
            <a:t>2025, World Trade until June 2026</a:t>
          </a:r>
          <a:endParaRPr lang="en-US" sz="1400" b="0" dirty="0">
            <a:latin typeface="+mn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0.94809</cdr:x>
      <cdr:y>0.60004</cdr:y>
    </cdr:from>
    <cdr:to>
      <cdr:x>1</cdr:x>
      <cdr:y>0.63653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818535" y="3642936"/>
          <a:ext cx="482835" cy="2215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E5C3F0FF-E0DF-4A2E-AA7F-99B7A1EB447A}" type="TxLink">
            <a:rPr lang="en-US" sz="1100" b="1" i="0" u="none" strike="noStrike" smtClean="0">
              <a:solidFill>
                <a:srgbClr val="DA8F32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1.6</a:t>
          </a:fld>
          <a:r>
            <a:rPr lang="en-US" sz="1100" b="1" i="0" u="none" strike="noStrike" dirty="0" smtClean="0">
              <a:solidFill>
                <a:srgbClr val="DA8F32"/>
              </a:solidFill>
              <a:latin typeface="Segoe UI" panose="020B0502040204020203" pitchFamily="34" charset="0"/>
              <a:cs typeface="Segoe UI" panose="020B0502040204020203" pitchFamily="34" charset="0"/>
            </a:rPr>
            <a:t>%</a:t>
          </a:r>
          <a:endParaRPr lang="he-IL" sz="1100" b="1" dirty="0">
            <a:solidFill>
              <a:srgbClr val="DA8F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0.94046</cdr:x>
      <cdr:y>0.52468</cdr:y>
    </cdr:from>
    <cdr:to>
      <cdr:x>1</cdr:x>
      <cdr:y>0.55902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8747566" y="3185409"/>
          <a:ext cx="553804" cy="208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DF7B6878-78F3-4541-A1E6-65AC209FF95C}" type="TxLink">
            <a:rPr lang="en-US" sz="1100" b="1" i="0" u="none" strike="noStrike" smtClean="0">
              <a:solidFill>
                <a:srgbClr val="008DA3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1.9</a:t>
          </a:fld>
          <a:r>
            <a:rPr lang="en-US" sz="1100" b="1" i="0" u="none" strike="noStrike" dirty="0" smtClean="0">
              <a:solidFill>
                <a:srgbClr val="008DA3"/>
              </a:solidFill>
              <a:latin typeface="Segoe UI" panose="020B0502040204020203" pitchFamily="34" charset="0"/>
              <a:cs typeface="Segoe UI" panose="020B0502040204020203" pitchFamily="34" charset="0"/>
            </a:rPr>
            <a:t>%</a:t>
          </a:r>
          <a:endParaRPr lang="he-IL" sz="1100" b="1" dirty="0">
            <a:solidFill>
              <a:srgbClr val="008DA3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0.94809</cdr:x>
      <cdr:y>0.56719</cdr:y>
    </cdr:from>
    <cdr:to>
      <cdr:x>1</cdr:x>
      <cdr:y>0.60368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818536" y="3443521"/>
          <a:ext cx="482834" cy="2215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F8E510D-2F64-48E9-9130-B8EA17370F79}" type="TxLink">
            <a:rPr lang="en-US" sz="1100" b="1" i="0" u="none" strike="noStrike" smtClean="0">
              <a:solidFill>
                <a:srgbClr val="357C32"/>
              </a:solidFill>
              <a:latin typeface="Arial"/>
              <a:cs typeface="Arial"/>
            </a:rPr>
            <a:pPr algn="r"/>
            <a:t>1.9</a:t>
          </a:fld>
          <a:r>
            <a:rPr lang="en-US" sz="1100" b="1" i="0" u="none" strike="noStrike" dirty="0" smtClean="0">
              <a:solidFill>
                <a:srgbClr val="357C32"/>
              </a:solidFill>
              <a:latin typeface="Arial"/>
              <a:cs typeface="Arial"/>
            </a:rPr>
            <a:t>%</a:t>
          </a:r>
          <a:endParaRPr lang="he-IL" sz="1100" b="1" dirty="0">
            <a:solidFill>
              <a:srgbClr val="357C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0.00575</cdr:x>
      <cdr:y>0.92676</cdr:y>
    </cdr:from>
    <cdr:to>
      <cdr:x>0.99525</cdr:x>
      <cdr:y>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7151" y="5905500"/>
          <a:ext cx="9830236" cy="466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1"/>
          <a:r>
            <a:rPr lang="en-US" sz="120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rPr>
            <a:t>* Above 50 points reflects expansion in the industry relative to the long-term trend.  Below 50 points reflects contraction in the industry relative to the long-term trend.  The significance in terms of GDP differs from country to country.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0.01374</cdr:x>
      <cdr:y>0.03637</cdr:y>
    </cdr:from>
    <cdr:to>
      <cdr:x>0.06248</cdr:x>
      <cdr:y>0.08525</cdr:y>
    </cdr:to>
    <cdr:sp macro="" textlink="">
      <cdr:nvSpPr>
        <cdr:cNvPr id="4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6501" y="231758"/>
          <a:ext cx="484211" cy="3114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Bef>
              <a:spcPct val="50000"/>
            </a:spcBef>
            <a:buClrTx/>
            <a:buSzTx/>
            <a:buFontTx/>
            <a:buNone/>
          </a:pPr>
          <a:r>
            <a:rPr lang="en-US" altLang="en-US" sz="1400" b="0" dirty="0">
              <a:solidFill>
                <a:schemeClr val="tx1">
                  <a:lumMod val="65000"/>
                  <a:lumOff val="35000"/>
                </a:schemeClr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0.93384</cdr:x>
      <cdr:y>0.3939</cdr:y>
    </cdr:from>
    <cdr:to>
      <cdr:x>1</cdr:x>
      <cdr:y>0.43874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9277304" y="2510023"/>
          <a:ext cx="657271" cy="2857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D00A7C71-26F1-47CA-A025-A07926A894ED}" type="TxLink">
            <a:rPr lang="en-US" sz="1100" b="1" i="0" u="none" strike="noStrike">
              <a:solidFill>
                <a:srgbClr val="DA8F32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3.625</a:t>
          </a:fld>
          <a:endParaRPr lang="he-IL" sz="1100" b="1">
            <a:solidFill>
              <a:srgbClr val="DA8F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0.94486</cdr:x>
      <cdr:y>0.42589</cdr:y>
    </cdr:from>
    <cdr:to>
      <cdr:x>0.99951</cdr:x>
      <cdr:y>0.47073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0268438" y="2298632"/>
          <a:ext cx="593920" cy="2420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EEA0249-32AA-4B98-8DAB-2EC18E219062}" type="TxLink">
            <a:rPr lang="en-US" sz="1100" b="1" i="0" u="none" strike="noStrike">
              <a:solidFill>
                <a:srgbClr val="66D1E3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3.50</a:t>
          </a:fld>
          <a:endParaRPr lang="he-IL" sz="1100" b="1" dirty="0">
            <a:solidFill>
              <a:srgbClr val="66D1E3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0.95261</cdr:x>
      <cdr:y>0.65806</cdr:y>
    </cdr:from>
    <cdr:to>
      <cdr:x>1</cdr:x>
      <cdr:y>0.69117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0352689" y="3551740"/>
          <a:ext cx="515007" cy="1786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20ED5773-8B49-4447-BA38-871F1428FC71}" type="TxLink">
            <a:rPr lang="en-US" sz="1200" b="1" i="0" u="none" strike="noStrike">
              <a:solidFill>
                <a:srgbClr val="D87585"/>
              </a:solidFill>
              <a:latin typeface="Segoe UI Semibold" panose="020B0702040204020203" pitchFamily="34" charset="0"/>
              <a:cs typeface="Segoe UI Semibold" panose="020B0702040204020203" pitchFamily="34" charset="0"/>
            </a:rPr>
            <a:pPr algn="r"/>
            <a:t>1.00</a:t>
          </a:fld>
          <a:endParaRPr lang="he-IL" sz="1200" b="1" dirty="0">
            <a:solidFill>
              <a:srgbClr val="D87585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cdr:txBody>
    </cdr:sp>
  </cdr:relSizeAnchor>
  <cdr:relSizeAnchor xmlns:cdr="http://schemas.openxmlformats.org/drawingml/2006/chartDrawing">
    <cdr:from>
      <cdr:x>0.94052</cdr:x>
      <cdr:y>0.53123</cdr:y>
    </cdr:from>
    <cdr:to>
      <cdr:x>1</cdr:x>
      <cdr:y>0.57238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10221308" y="2867223"/>
          <a:ext cx="646388" cy="222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B87F2BCE-27CF-4D18-B57E-25BE9F1C48DD}" type="TxLink">
            <a:rPr lang="en-US" sz="1100" b="1" i="0" u="none" strike="noStrike">
              <a:solidFill>
                <a:srgbClr val="357C32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2.25</a:t>
          </a:fld>
          <a:endParaRPr lang="he-IL" sz="1100" b="1" dirty="0">
            <a:solidFill>
              <a:srgbClr val="357C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0.71055</cdr:x>
      <cdr:y>0.13228</cdr:y>
    </cdr:from>
    <cdr:to>
      <cdr:x>0.82554</cdr:x>
      <cdr:y>0.18811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615814" y="804826"/>
          <a:ext cx="1070639" cy="3396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0.12357</cdr:y>
    </cdr:from>
    <cdr:to>
      <cdr:x>0.32874</cdr:x>
      <cdr:y>1</cdr:y>
    </cdr:to>
    <cdr:graphicFrame macro="">
      <cdr:nvGraphicFramePr>
        <cdr:cNvPr id="2" name="תרשים 1"/>
        <cdr:cNvGraphicFramePr/>
      </cdr:nvGraphicFramePr>
      <cdr:xfrm>
        <a:off xmlns:a="http://schemas.openxmlformats.org/drawingml/2006/main" x="0" y="0"/>
        <a:ext xmlns:a="http://schemas.openxmlformats.org/drawingml/2006/main" cx="0" cy="0"/>
      </cdr:xfrm>
      <a:graphic xmlns:a="http://schemas.openxmlformats.org/drawingml/2006/main">
        <a:graphicData uri="http://schemas.openxmlformats.org/drawingml/2006/chart">
          <c:chart xmlns:c="http://schemas.openxmlformats.org/drawingml/2006/chart" xmlns:r="http://schemas.openxmlformats.org/officeDocument/2006/relationships" r:id="rId1"/>
        </a:graphicData>
      </a:graphic>
    </cdr:graphicFrame>
  </cdr:relSizeAnchor>
  <cdr:relSizeAnchor xmlns:cdr="http://schemas.openxmlformats.org/drawingml/2006/chartDrawing">
    <cdr:from>
      <cdr:x>0.33361</cdr:x>
      <cdr:y>0.12357</cdr:y>
    </cdr:from>
    <cdr:to>
      <cdr:x>0.66235</cdr:x>
      <cdr:y>0.99745</cdr:y>
    </cdr:to>
    <cdr:graphicFrame macro="">
      <cdr:nvGraphicFramePr>
        <cdr:cNvPr id="3" name="תרשים 1"/>
        <cdr:cNvGraphicFramePr/>
      </cdr:nvGraphicFramePr>
      <cdr:xfrm>
        <a:off xmlns:a="http://schemas.openxmlformats.org/drawingml/2006/main" x="0" y="0"/>
        <a:ext xmlns:a="http://schemas.openxmlformats.org/drawingml/2006/main" cx="0" cy="0"/>
      </cdr:xfrm>
      <a:graphic xmlns:a="http://schemas.openxmlformats.org/drawingml/2006/main">
        <a:graphicData uri="http://schemas.openxmlformats.org/drawingml/2006/chart">
          <c:chart xmlns:c="http://schemas.openxmlformats.org/drawingml/2006/chart" xmlns:r="http://schemas.openxmlformats.org/officeDocument/2006/relationships" r:id="rId2"/>
        </a:graphicData>
      </a:graphic>
    </cdr:graphicFrame>
  </cdr:relSizeAnchor>
  <cdr:relSizeAnchor xmlns:cdr="http://schemas.openxmlformats.org/drawingml/2006/chartDrawing">
    <cdr:from>
      <cdr:x>0.66972</cdr:x>
      <cdr:y>0.12229</cdr:y>
    </cdr:from>
    <cdr:to>
      <cdr:x>0.99929</cdr:x>
      <cdr:y>0.99873</cdr:y>
    </cdr:to>
    <cdr:graphicFrame macro="">
      <cdr:nvGraphicFramePr>
        <cdr:cNvPr id="4" name="תרשים 1"/>
        <cdr:cNvGraphicFramePr/>
      </cdr:nvGraphicFramePr>
      <cdr:xfrm>
        <a:off xmlns:a="http://schemas.openxmlformats.org/drawingml/2006/main" x="0" y="0"/>
        <a:ext xmlns:a="http://schemas.openxmlformats.org/drawingml/2006/main" cx="0" cy="0"/>
      </cdr:xfrm>
      <a:graphic xmlns:a="http://schemas.openxmlformats.org/drawingml/2006/main">
        <a:graphicData uri="http://schemas.openxmlformats.org/drawingml/2006/chart">
          <c:chart xmlns:c="http://schemas.openxmlformats.org/drawingml/2006/chart" xmlns:r="http://schemas.openxmlformats.org/officeDocument/2006/relationships" r:id="rId3"/>
        </a:graphicData>
      </a:graphic>
    </cdr:graphicFrame>
  </cdr:relSizeAnchor>
  <cdr:relSizeAnchor xmlns:cdr="http://schemas.openxmlformats.org/drawingml/2006/chartDrawing">
    <cdr:from>
      <cdr:x>0.12895</cdr:x>
      <cdr:y>0.00836</cdr:y>
    </cdr:from>
    <cdr:to>
      <cdr:x>0.83494</cdr:x>
      <cdr:y>0.1121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1461560" y="44586"/>
          <a:ext cx="8001914" cy="5532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i="0" baseline="0" dirty="0"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Figure </a:t>
          </a:r>
          <a:r>
            <a:rPr lang="en-US" sz="1400" b="1" i="0" baseline="0" dirty="0" smtClean="0"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4</a:t>
          </a:r>
          <a:r>
            <a:rPr lang="en-US" sz="1400" b="1" i="0" baseline="0" dirty="0"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: Inflation over various ranges</a:t>
          </a:r>
        </a:p>
        <a:p xmlns:a="http://schemas.openxmlformats.org/drawingml/2006/main"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i="0" baseline="0" dirty="0"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Monthly data, seasonally adjusted, </a:t>
          </a:r>
          <a:r>
            <a:rPr lang="en-US" sz="1400" i="0" baseline="0" dirty="0" smtClean="0"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May</a:t>
          </a:r>
          <a:r>
            <a:rPr lang="en-US" sz="1400" i="0" dirty="0" smtClean="0"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 2024 – May 2026</a:t>
          </a:r>
          <a:endParaRPr lang="en-US" sz="1400" i="0" baseline="0" dirty="0">
            <a:effectLst/>
            <a:latin typeface="Segoe UI" panose="020B0502040204020203" pitchFamily="34" charset="0"/>
            <a:ea typeface="+mn-ea"/>
            <a:cs typeface="Segoe UI" panose="020B0502040204020203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0.92426</cdr:x>
      <cdr:y>0.45836</cdr:y>
    </cdr:from>
    <cdr:to>
      <cdr:x>1</cdr:x>
      <cdr:y>0.5032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9182130" y="2920762"/>
          <a:ext cx="752445" cy="285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E8F0357E-469F-42B7-9A51-2CF39091F573}" type="TxLink">
            <a:rPr lang="en-US" sz="1100" b="1" i="0" u="none" strike="noStrike">
              <a:solidFill>
                <a:srgbClr val="DA8F32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1.6%</a:t>
          </a:fld>
          <a:endParaRPr lang="he-IL" sz="1100" b="1" dirty="0">
            <a:solidFill>
              <a:srgbClr val="DA8F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0.95284</cdr:x>
      <cdr:y>0.4198</cdr:y>
    </cdr:from>
    <cdr:to>
      <cdr:x>1</cdr:x>
      <cdr:y>0.46746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0193153" y="2138465"/>
          <a:ext cx="504497" cy="2427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9512AB22-A42C-4152-9E8B-7334BA77B39C}" type="TxLink">
            <a:rPr lang="en-US" sz="1100" b="1" i="0" u="none" strike="noStrike">
              <a:solidFill>
                <a:srgbClr val="D87585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1.8%</a:t>
          </a:fld>
          <a:endParaRPr lang="he-IL" sz="1100" b="1" dirty="0">
            <a:solidFill>
              <a:srgbClr val="D87585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0.95284</cdr:x>
      <cdr:y>0.53815</cdr:y>
    </cdr:from>
    <cdr:to>
      <cdr:x>1</cdr:x>
      <cdr:y>0.59332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10193153" y="2741340"/>
          <a:ext cx="504497" cy="28101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0A408FF9-17F0-4854-AD90-541E386B49FF}" type="TxLink">
            <a:rPr lang="en-US" sz="1100" b="1" i="0" u="none" strike="noStrike">
              <a:solidFill>
                <a:srgbClr val="008DA3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1.4%</a:t>
          </a:fld>
          <a:endParaRPr lang="he-IL" sz="1100" b="1" dirty="0">
            <a:solidFill>
              <a:srgbClr val="008DA3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0.75138</cdr:x>
      <cdr:y>0.03426</cdr:y>
    </cdr:from>
    <cdr:to>
      <cdr:x>0.87616</cdr:x>
      <cdr:y>0.10638</cdr:y>
    </cdr:to>
    <cdr:sp macro="" textlink="">
      <cdr:nvSpPr>
        <cdr:cNvPr id="8" name="TextBox 2"/>
        <cdr:cNvSpPr txBox="1"/>
      </cdr:nvSpPr>
      <cdr:spPr>
        <a:xfrm xmlns:a="http://schemas.openxmlformats.org/drawingml/2006/main">
          <a:off x="8038036" y="174536"/>
          <a:ext cx="1334814" cy="367375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12700">
          <a:noFill/>
        </a:ln>
      </cdr:spPr>
      <cdr:txBody>
        <a:bodyPr xmlns:a="http://schemas.openxmlformats.org/drawingml/2006/main" wrap="square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 b="1" dirty="0" smtClean="0">
              <a:effectLst/>
              <a:latin typeface="Segoe UI" panose="020B0502040204020203" pitchFamily="34" charset="0"/>
              <a:cs typeface="Segoe UI" panose="020B0502040204020203" pitchFamily="34" charset="0"/>
            </a:rPr>
            <a:t>Previous interest rate decision</a:t>
          </a:r>
          <a:endParaRPr lang="en-US" sz="1000" b="1" dirty="0">
            <a:effectLst/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0.27709</cdr:x>
      <cdr:y>0.12108</cdr:y>
    </cdr:from>
    <cdr:to>
      <cdr:x>0.66635</cdr:x>
      <cdr:y>0.16592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52725" y="771525"/>
          <a:ext cx="386715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1"/>
        <a:lstStyle xmlns:a="http://schemas.openxmlformats.org/drawingml/2006/main"/>
        <a:p xmlns:a="http://schemas.openxmlformats.org/drawingml/2006/main">
          <a:endParaRPr lang="he-IL" sz="1100"/>
        </a:p>
      </cdr:txBody>
    </cdr:sp>
  </cdr:relSizeAnchor>
  <cdr:relSizeAnchor xmlns:cdr="http://schemas.openxmlformats.org/drawingml/2006/chartDrawing">
    <cdr:from>
      <cdr:x>0.23394</cdr:x>
      <cdr:y>0.09865</cdr:y>
    </cdr:from>
    <cdr:to>
      <cdr:x>0.65197</cdr:x>
      <cdr:y>0.1435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324100" y="628650"/>
          <a:ext cx="41529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1"/>
        <a:lstStyle xmlns:a="http://schemas.openxmlformats.org/drawingml/2006/main"/>
        <a:p xmlns:a="http://schemas.openxmlformats.org/drawingml/2006/main">
          <a:endParaRPr lang="he-IL" sz="1100"/>
        </a:p>
      </cdr:txBody>
    </cdr:sp>
  </cdr:relSizeAnchor>
  <cdr:relSizeAnchor xmlns:cdr="http://schemas.openxmlformats.org/drawingml/2006/chartDrawing">
    <cdr:from>
      <cdr:x>0.95284</cdr:x>
      <cdr:y>0.50124</cdr:y>
    </cdr:from>
    <cdr:to>
      <cdr:x>1</cdr:x>
      <cdr:y>0.54586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10193153" y="2553321"/>
          <a:ext cx="504497" cy="2272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FB72B177-CAC1-4D23-A238-7E9AEB5B0E03}" type="TxLink">
            <a:rPr lang="en-US" b="1" i="0" u="none" strike="noStrike">
              <a:solidFill>
                <a:srgbClr val="357C32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1.5%</a:t>
          </a:fld>
          <a:endParaRPr lang="he-IL" b="1" dirty="0">
            <a:solidFill>
              <a:srgbClr val="357C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0.81627</cdr:x>
      <cdr:y>0.09607</cdr:y>
    </cdr:from>
    <cdr:to>
      <cdr:x>0.81627</cdr:x>
      <cdr:y>0.77901</cdr:y>
    </cdr:to>
    <cdr:cxnSp macro="">
      <cdr:nvCxnSpPr>
        <cdr:cNvPr id="4" name="Straight Connector 3"/>
        <cdr:cNvCxnSpPr/>
      </cdr:nvCxnSpPr>
      <cdr:spPr>
        <a:xfrm xmlns:a="http://schemas.openxmlformats.org/drawingml/2006/main">
          <a:off x="8732217" y="489359"/>
          <a:ext cx="0" cy="3478924"/>
        </a:xfrm>
        <a:prstGeom xmlns:a="http://schemas.openxmlformats.org/drawingml/2006/main" prst="line">
          <a:avLst/>
        </a:prstGeom>
        <a:ln xmlns:a="http://schemas.openxmlformats.org/drawingml/2006/main" w="28575">
          <a:headEnd type="none" w="med" len="med"/>
          <a:tailEnd type="none" w="med" len="me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0.95256</cdr:y>
    </cdr:from>
    <cdr:to>
      <cdr:x>0.8699</cdr:x>
      <cdr:y>0.99211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-842707" y="5098714"/>
          <a:ext cx="9287601" cy="2116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 eaLnBrk="1" fontAlgn="auto" latinLnBrk="0" hangingPunct="1"/>
          <a:r>
            <a:rPr lang="en-US" sz="1100" b="0" dirty="0">
              <a:effectLst/>
              <a:latin typeface="+mn-lt"/>
              <a:ea typeface="+mn-ea"/>
              <a:cs typeface="+mn-cs"/>
            </a:rPr>
            <a:t>* For instance, 3-5 year expectations are the expected yearly inflation from the end of the 3rd year until the end of the 5th year.</a:t>
          </a:r>
          <a:endParaRPr lang="he-IL" dirty="0">
            <a:effectLst/>
          </a:endParaRPr>
        </a:p>
      </cdr:txBody>
    </cdr:sp>
  </cdr:relSizeAnchor>
  <cdr:relSizeAnchor xmlns:cdr="http://schemas.openxmlformats.org/drawingml/2006/chartDrawing">
    <cdr:from>
      <cdr:x>0.95324</cdr:x>
      <cdr:y>0.47456</cdr:y>
    </cdr:from>
    <cdr:to>
      <cdr:x>1</cdr:x>
      <cdr:y>0.52544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0327675" y="2540144"/>
          <a:ext cx="506611" cy="2723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00E2C23F-96CE-4553-9870-883563A8968F}" type="TxLink">
            <a:rPr lang="en-US" sz="1100" b="1" i="0" u="none" strike="noStrike">
              <a:solidFill>
                <a:srgbClr val="D87585"/>
              </a:solidFill>
              <a:latin typeface="Segoe UI" panose="020B0502040204020203" pitchFamily="34" charset="0"/>
              <a:cs typeface="Segoe UI" panose="020B0502040204020203" pitchFamily="34" charset="0"/>
            </a:rPr>
            <a:pPr/>
            <a:t>1.8</a:t>
          </a:fld>
          <a:endParaRPr lang="he-IL" sz="1100" b="1" dirty="0">
            <a:solidFill>
              <a:srgbClr val="D87585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0.95367</cdr:x>
      <cdr:y>0.43475</cdr:y>
    </cdr:from>
    <cdr:to>
      <cdr:x>1</cdr:x>
      <cdr:y>0.47626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0332292" y="2327078"/>
          <a:ext cx="501994" cy="222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9FBF5D9E-2836-4308-A5C1-3ADD5EB9EEFE}" type="TxLink">
            <a:rPr lang="en-US" sz="1100" b="1" i="0" u="none" strike="noStrike">
              <a:solidFill>
                <a:srgbClr val="DA8F32"/>
              </a:solidFill>
              <a:latin typeface="Segoe UI" panose="020B0502040204020203" pitchFamily="34" charset="0"/>
              <a:cs typeface="Segoe UI" panose="020B0502040204020203" pitchFamily="34" charset="0"/>
            </a:rPr>
            <a:pPr/>
            <a:t>1.8</a:t>
          </a:fld>
          <a:endParaRPr lang="he-IL" sz="1100" b="1" dirty="0">
            <a:solidFill>
              <a:srgbClr val="DA8F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0.94064</cdr:x>
      <cdr:y>0.40726</cdr:y>
    </cdr:from>
    <cdr:to>
      <cdr:x>0.9874</cdr:x>
      <cdr:y>0.45092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0191117" y="2179932"/>
          <a:ext cx="506611" cy="2336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D5716AAC-3F06-463B-A1DE-922B92A2AC84}" type="TxLink">
            <a:rPr lang="en-US" sz="1100" b="1" i="0" u="none" strike="noStrike">
              <a:solidFill>
                <a:srgbClr val="357C32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1.8</a:t>
          </a:fld>
          <a:endParaRPr lang="he-IL" sz="1100" b="1" dirty="0">
            <a:solidFill>
              <a:srgbClr val="357C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0.95367</cdr:x>
      <cdr:y>0.36761</cdr:y>
    </cdr:from>
    <cdr:to>
      <cdr:x>0.99875</cdr:x>
      <cdr:y>0.41574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10332292" y="1967696"/>
          <a:ext cx="488409" cy="2576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5FED2059-6371-4A47-9686-4825ACCB54A9}" type="TxLink">
            <a:rPr lang="en-US" sz="1100" b="1" i="0" u="none" strike="noStrike">
              <a:solidFill>
                <a:srgbClr val="008DA3"/>
              </a:solidFill>
              <a:latin typeface="Segoe UI" panose="020B0502040204020203" pitchFamily="34" charset="0"/>
              <a:cs typeface="Segoe UI" panose="020B0502040204020203" pitchFamily="34" charset="0"/>
            </a:rPr>
            <a:pPr/>
            <a:t>2.0</a:t>
          </a:fld>
          <a:endParaRPr lang="he-IL" sz="1100" b="1" dirty="0">
            <a:solidFill>
              <a:srgbClr val="008DA3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0.7781</cdr:x>
      <cdr:y>0.1581</cdr:y>
    </cdr:from>
    <cdr:to>
      <cdr:x>0.91172</cdr:x>
      <cdr:y>0.23447</cdr:y>
    </cdr:to>
    <cdr:sp macro="" textlink="">
      <cdr:nvSpPr>
        <cdr:cNvPr id="8" name="TextBox 2"/>
        <cdr:cNvSpPr txBox="1"/>
      </cdr:nvSpPr>
      <cdr:spPr>
        <a:xfrm xmlns:a="http://schemas.openxmlformats.org/drawingml/2006/main">
          <a:off x="8430165" y="846276"/>
          <a:ext cx="1447679" cy="408746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12700">
          <a:noFill/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latin typeface="Segoe UI" panose="020B0502040204020203" pitchFamily="34" charset="0"/>
              <a:cs typeface="Segoe UI" panose="020B0502040204020203" pitchFamily="34" charset="0"/>
            </a:rPr>
            <a:t>Previous interest rate decision</a:t>
          </a:r>
          <a:endParaRPr lang="en-US" sz="1200" b="1" dirty="0"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0.84719</cdr:x>
      <cdr:y>0.24821</cdr:y>
    </cdr:from>
    <cdr:to>
      <cdr:x>0.84719</cdr:x>
      <cdr:y>0.76071</cdr:y>
    </cdr:to>
    <cdr:cxnSp macro="">
      <cdr:nvCxnSpPr>
        <cdr:cNvPr id="9" name="Straight Connector 8"/>
        <cdr:cNvCxnSpPr/>
      </cdr:nvCxnSpPr>
      <cdr:spPr>
        <a:xfrm xmlns:a="http://schemas.openxmlformats.org/drawingml/2006/main">
          <a:off x="9178658" y="1328595"/>
          <a:ext cx="0" cy="274320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0.93022</cdr:x>
      <cdr:y>0.13632</cdr:y>
    </cdr:from>
    <cdr:to>
      <cdr:x>0.93223</cdr:x>
      <cdr:y>0.86368</cdr:y>
    </cdr:to>
    <cdr:cxnSp macro="">
      <cdr:nvCxnSpPr>
        <cdr:cNvPr id="2" name="מחבר ישר 1"/>
        <cdr:cNvCxnSpPr/>
      </cdr:nvCxnSpPr>
      <cdr:spPr>
        <a:xfrm xmlns:a="http://schemas.openxmlformats.org/drawingml/2006/main">
          <a:off x="9960901" y="723354"/>
          <a:ext cx="21523" cy="3859588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tx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0.86474</cdr:x>
      <cdr:y>0.04446</cdr:y>
    </cdr:from>
    <cdr:to>
      <cdr:x>0.99752</cdr:x>
      <cdr:y>0.11813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9259807" y="235914"/>
          <a:ext cx="1421830" cy="3909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000"/>
            </a:lnSpc>
          </a:pPr>
          <a:r>
            <a:rPr lang="en-US" sz="1100" b="0" dirty="0">
              <a:effectLst/>
              <a:latin typeface="+mn-lt"/>
              <a:ea typeface="+mn-ea"/>
              <a:cs typeface="+mn-cs"/>
            </a:rPr>
            <a:t>The projected annual growth according to research Department</a:t>
          </a:r>
          <a:endParaRPr lang="he-IL" sz="1200" b="0" dirty="0">
            <a:solidFill>
              <a:srgbClr val="FF0000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0.11713</cdr:x>
      <cdr:y>0.95067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88569" y="5769429"/>
          <a:ext cx="8205110" cy="2993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1"/>
        <a:lstStyle xmlns:a="http://schemas.openxmlformats.org/drawingml/2006/main"/>
        <a:p xmlns:a="http://schemas.openxmlformats.org/drawingml/2006/main">
          <a:pPr algn="r" rtl="0"/>
          <a:endParaRPr lang="he-IL" sz="1400" b="1"/>
        </a:p>
      </cdr:txBody>
    </cdr:sp>
  </cdr:relSizeAnchor>
  <cdr:relSizeAnchor xmlns:cdr="http://schemas.openxmlformats.org/drawingml/2006/chartDrawing">
    <cdr:from>
      <cdr:x>0.94148</cdr:x>
      <cdr:y>0.30738</cdr:y>
    </cdr:from>
    <cdr:to>
      <cdr:x>0.99675</cdr:x>
      <cdr:y>0.3544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753716" y="1864791"/>
          <a:ext cx="513893" cy="2852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75480B9B-FE76-4343-8254-7A100DD9FE15}" type="TxLink">
            <a:rPr lang="en-US" sz="1100" b="1" i="0" u="none" strike="noStrike">
              <a:solidFill>
                <a:srgbClr val="008DA3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 </a:t>
          </a:fld>
          <a:endParaRPr lang="he-IL" sz="1100" b="1">
            <a:solidFill>
              <a:srgbClr val="008DA3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0.93924</cdr:x>
      <cdr:y>0.4182</cdr:y>
    </cdr:from>
    <cdr:to>
      <cdr:x>1</cdr:x>
      <cdr:y>0.46522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8732927" y="2537090"/>
          <a:ext cx="564938" cy="2852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85A42FF6-F943-416E-93B4-EF2478FA145B}" type="TxLink">
            <a:rPr lang="en-US" sz="1100" b="1" i="0" u="none" strike="noStrike">
              <a:solidFill>
                <a:srgbClr val="DA8F32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 </a:t>
          </a:fld>
          <a:endParaRPr lang="he-IL" sz="1100" b="1">
            <a:solidFill>
              <a:srgbClr val="DA8F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0.92519</cdr:x>
      <cdr:y>0.45309</cdr:y>
    </cdr:from>
    <cdr:to>
      <cdr:x>1</cdr:x>
      <cdr:y>0.50193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602292" y="2748752"/>
          <a:ext cx="695573" cy="2962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fld id="{FDE7B110-4AC5-41C6-BFBA-8A43D1ADD171}" type="TxLink">
            <a:rPr lang="en-US" sz="1100" b="1" i="0" u="none" strike="noStrike">
              <a:solidFill>
                <a:srgbClr val="357C32"/>
              </a:solidFill>
              <a:latin typeface="Segoe UI" panose="020B0502040204020203" pitchFamily="34" charset="0"/>
              <a:cs typeface="Segoe UI" panose="020B0502040204020203" pitchFamily="34" charset="0"/>
            </a:rPr>
            <a:pPr algn="r"/>
            <a:t> </a:t>
          </a:fld>
          <a:endParaRPr lang="he-IL" sz="1100" b="1">
            <a:solidFill>
              <a:srgbClr val="357C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0.94268</cdr:x>
      <cdr:y>0.61357</cdr:y>
    </cdr:from>
    <cdr:to>
      <cdr:x>0.99795</cdr:x>
      <cdr:y>0.66058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772509" y="3728643"/>
          <a:ext cx="514339" cy="2856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CBDA8BDD-E32B-42A0-8232-DEDA3BF0E0C0}" type="TxLink">
            <a:rPr lang="en-US" sz="1200" b="1" i="0" u="none" strike="noStrike">
              <a:solidFill>
                <a:srgbClr val="357C32"/>
              </a:solidFill>
              <a:latin typeface="Segoe UI" panose="020B0502040204020203" pitchFamily="34" charset="0"/>
              <a:cs typeface="Segoe UI" panose="020B0502040204020203" pitchFamily="34" charset="0"/>
            </a:rPr>
            <a:pPr/>
            <a:t> </a:t>
          </a:fld>
          <a:endParaRPr lang="he-IL" sz="1200" b="1">
            <a:solidFill>
              <a:srgbClr val="357C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0.94473</cdr:x>
      <cdr:y>0.56145</cdr:y>
    </cdr:from>
    <cdr:to>
      <cdr:x>1</cdr:x>
      <cdr:y>0.60847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791587" y="3411913"/>
          <a:ext cx="514338" cy="2857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65AFC1E8-1A4E-4FE9-9FD5-274C7D1750E6}" type="TxLink">
            <a:rPr lang="en-US" sz="1100" b="1" i="0" u="none" strike="noStrike">
              <a:solidFill>
                <a:srgbClr val="DA8F32"/>
              </a:solidFill>
              <a:latin typeface="Segoe UI" panose="020B0502040204020203" pitchFamily="34" charset="0"/>
              <a:cs typeface="Segoe UI" panose="020B0502040204020203" pitchFamily="34" charset="0"/>
            </a:rPr>
            <a:pPr/>
            <a:t> </a:t>
          </a:fld>
          <a:endParaRPr lang="he-IL" sz="1100" b="1">
            <a:solidFill>
              <a:srgbClr val="DA8F32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0.94473</cdr:x>
      <cdr:y>0.51856</cdr:y>
    </cdr:from>
    <cdr:to>
      <cdr:x>1</cdr:x>
      <cdr:y>0.56557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8791587" y="3151272"/>
          <a:ext cx="514338" cy="2856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9170F7C5-4344-45BD-818D-0D5AD763D390}" type="TxLink">
            <a:rPr lang="en-US" sz="1100" b="1" i="0" u="none" strike="noStrike">
              <a:solidFill>
                <a:srgbClr val="008DA3"/>
              </a:solidFill>
              <a:latin typeface="Segoe UI" panose="020B0502040204020203" pitchFamily="34" charset="0"/>
              <a:cs typeface="Segoe UI" panose="020B0502040204020203" pitchFamily="34" charset="0"/>
            </a:rPr>
            <a:pPr/>
            <a:t> </a:t>
          </a:fld>
          <a:endParaRPr lang="he-IL" sz="1100" b="1">
            <a:solidFill>
              <a:srgbClr val="008DA3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52175" y="0"/>
            <a:ext cx="2947088" cy="498555"/>
          </a:xfrm>
          <a:prstGeom prst="rect">
            <a:avLst/>
          </a:prstGeom>
        </p:spPr>
        <p:txBody>
          <a:bodyPr vert="horz" lIns="91449" tIns="45725" rIns="91449" bIns="45725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1589" y="0"/>
            <a:ext cx="2947088" cy="498555"/>
          </a:xfrm>
          <a:prstGeom prst="rect">
            <a:avLst/>
          </a:prstGeom>
        </p:spPr>
        <p:txBody>
          <a:bodyPr vert="horz" lIns="91449" tIns="45725" rIns="91449" bIns="45725" rtlCol="1"/>
          <a:lstStyle>
            <a:lvl1pPr algn="l">
              <a:defRPr sz="1200"/>
            </a:lvl1pPr>
          </a:lstStyle>
          <a:p>
            <a:fld id="{EAB96479-9342-4C18-9F3A-8703FC353822}" type="datetimeFigureOut">
              <a:rPr lang="he-IL" smtClean="0"/>
              <a:t>י"ב/אב/תשפ"ו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3852175" y="9431259"/>
            <a:ext cx="2947088" cy="498555"/>
          </a:xfrm>
          <a:prstGeom prst="rect">
            <a:avLst/>
          </a:prstGeom>
        </p:spPr>
        <p:txBody>
          <a:bodyPr vert="horz" lIns="91449" tIns="45725" rIns="91449" bIns="45725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1589" y="9431259"/>
            <a:ext cx="2947088" cy="498555"/>
          </a:xfrm>
          <a:prstGeom prst="rect">
            <a:avLst/>
          </a:prstGeom>
        </p:spPr>
        <p:txBody>
          <a:bodyPr vert="horz" lIns="91449" tIns="45725" rIns="91449" bIns="45725" rtlCol="1" anchor="b"/>
          <a:lstStyle>
            <a:lvl1pPr algn="l">
              <a:defRPr sz="1200"/>
            </a:lvl1pPr>
          </a:lstStyle>
          <a:p>
            <a:fld id="{2D2E285D-D741-4A4E-9079-772FC59C528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1831226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52175" y="0"/>
            <a:ext cx="2947088" cy="498555"/>
          </a:xfrm>
          <a:prstGeom prst="rect">
            <a:avLst/>
          </a:prstGeom>
        </p:spPr>
        <p:txBody>
          <a:bodyPr vert="horz" lIns="91449" tIns="45725" rIns="91449" bIns="45725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9" y="0"/>
            <a:ext cx="2947088" cy="498555"/>
          </a:xfrm>
          <a:prstGeom prst="rect">
            <a:avLst/>
          </a:prstGeom>
        </p:spPr>
        <p:txBody>
          <a:bodyPr vert="horz" lIns="91449" tIns="45725" rIns="91449" bIns="45725" rtlCol="1"/>
          <a:lstStyle>
            <a:lvl1pPr algn="l">
              <a:defRPr sz="1200"/>
            </a:lvl1pPr>
          </a:lstStyle>
          <a:p>
            <a:fld id="{80FDD9A1-AA49-4C30-86D6-844B5FB14C3C}" type="datetimeFigureOut">
              <a:rPr lang="he-IL" smtClean="0"/>
              <a:t>י"ב/אב/תשפ"ו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79609" y="4779140"/>
            <a:ext cx="5440046" cy="3909050"/>
          </a:xfrm>
          <a:prstGeom prst="rect">
            <a:avLst/>
          </a:prstGeom>
        </p:spPr>
        <p:txBody>
          <a:bodyPr vert="horz" lIns="91449" tIns="45725" rIns="91449" bIns="45725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52175" y="9431259"/>
            <a:ext cx="2947088" cy="498555"/>
          </a:xfrm>
          <a:prstGeom prst="rect">
            <a:avLst/>
          </a:prstGeom>
        </p:spPr>
        <p:txBody>
          <a:bodyPr vert="horz" lIns="91449" tIns="45725" rIns="91449" bIns="45725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9" y="9431259"/>
            <a:ext cx="2947088" cy="498555"/>
          </a:xfrm>
          <a:prstGeom prst="rect">
            <a:avLst/>
          </a:prstGeom>
        </p:spPr>
        <p:txBody>
          <a:bodyPr vert="horz" lIns="91449" tIns="45725" rIns="91449" bIns="45725" rtlCol="1" anchor="b"/>
          <a:lstStyle>
            <a:lvl1pPr algn="l">
              <a:defRPr sz="1200"/>
            </a:lvl1pPr>
          </a:lstStyle>
          <a:p>
            <a:fld id="{AEDFD3E1-3D5A-41FC-BBBC-D1F6C85C834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1966224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6">
            <a:extLst>
              <a:ext uri="{FF2B5EF4-FFF2-40B4-BE49-F238E27FC236}">
                <a16:creationId xmlns:a16="http://schemas.microsoft.com/office/drawing/2014/main" id="{81D4207C-CF25-60F1-4BB9-A65D6840F1AB}"/>
              </a:ext>
            </a:extLst>
          </p:cNvPr>
          <p:cNvGrpSpPr/>
          <p:nvPr userDrawn="1"/>
        </p:nvGrpSpPr>
        <p:grpSpPr>
          <a:xfrm>
            <a:off x="-294" y="6417976"/>
            <a:ext cx="219224" cy="226106"/>
            <a:chOff x="765544" y="5932967"/>
            <a:chExt cx="382693" cy="300534"/>
          </a:xfrm>
        </p:grpSpPr>
        <p:sp>
          <p:nvSpPr>
            <p:cNvPr id="9" name="Rectangle 27">
              <a:extLst>
                <a:ext uri="{FF2B5EF4-FFF2-40B4-BE49-F238E27FC236}">
                  <a16:creationId xmlns:a16="http://schemas.microsoft.com/office/drawing/2014/main" id="{4BF1D96F-97D7-62A3-30D2-BF5D2B21F7F0}"/>
                </a:ext>
              </a:extLst>
            </p:cNvPr>
            <p:cNvSpPr/>
            <p:nvPr/>
          </p:nvSpPr>
          <p:spPr>
            <a:xfrm>
              <a:off x="765544" y="5932967"/>
              <a:ext cx="309316" cy="300534"/>
            </a:xfrm>
            <a:prstGeom prst="rect">
              <a:avLst/>
            </a:prstGeom>
            <a:solidFill>
              <a:srgbClr val="084A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28">
              <a:extLst>
                <a:ext uri="{FF2B5EF4-FFF2-40B4-BE49-F238E27FC236}">
                  <a16:creationId xmlns:a16="http://schemas.microsoft.com/office/drawing/2014/main" id="{FC36F60F-775C-515D-5FF8-1ED65A9D9980}"/>
                </a:ext>
              </a:extLst>
            </p:cNvPr>
            <p:cNvSpPr/>
            <p:nvPr/>
          </p:nvSpPr>
          <p:spPr>
            <a:xfrm>
              <a:off x="1001482" y="5932967"/>
              <a:ext cx="146755" cy="300534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 userDrawn="1"/>
        </p:nvGrpSpPr>
        <p:grpSpPr>
          <a:xfrm rot="5400000">
            <a:off x="5999245" y="648358"/>
            <a:ext cx="213918" cy="12239549"/>
            <a:chOff x="11905529" y="2443971"/>
            <a:chExt cx="292343" cy="4630091"/>
          </a:xfrm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905531" y="2443971"/>
              <a:ext cx="292100" cy="926053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905530" y="3368495"/>
              <a:ext cx="292067" cy="926053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905772" y="4294548"/>
              <a:ext cx="292100" cy="926053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905529" y="5220601"/>
              <a:ext cx="292101" cy="926053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905531" y="6146654"/>
              <a:ext cx="291557" cy="927408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 userDrawn="1"/>
        </p:nvSpPr>
        <p:spPr>
          <a:xfrm>
            <a:off x="10896601" y="292971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D2B3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 userDrawn="1"/>
        </p:nvSpPr>
        <p:spPr>
          <a:xfrm>
            <a:off x="10564434" y="292972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00" y="224550"/>
            <a:ext cx="730872" cy="753791"/>
          </a:xfrm>
          <a:prstGeom prst="rect">
            <a:avLst/>
          </a:prstGeom>
        </p:spPr>
      </p:pic>
      <p:sp>
        <p:nvSpPr>
          <p:cNvPr id="20" name="מציין מיקום של מספר שקופית 1"/>
          <p:cNvSpPr txBox="1"/>
          <p:nvPr userDrawn="1"/>
        </p:nvSpPr>
        <p:spPr>
          <a:xfrm>
            <a:off x="14249" y="16250"/>
            <a:ext cx="456963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l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49408B7-84CC-423E-86F1-F04E9CE01B8F}" type="slidenum">
              <a:rPr lang="he-IL" sz="1600" b="1" smtClean="0">
                <a:solidFill>
                  <a:prstClr val="black">
                    <a:tint val="75000"/>
                  </a:prstClr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pPr>
                <a:defRPr/>
              </a:pPr>
              <a:t>‹#›</a:t>
            </a:fld>
            <a:endParaRPr lang="he-IL" sz="1600" b="1">
              <a:solidFill>
                <a:prstClr val="black">
                  <a:tint val="75000"/>
                </a:prstClr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5942649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FE4EF-4DBE-49A5-8775-AC331AFEB71B}" type="datetime8">
              <a:rPr lang="he-IL" smtClean="0"/>
              <a:t>26 יולי 26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8222372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260E8-64C5-4762-AA55-8516C16E22CE}" type="datetime8">
              <a:rPr lang="he-IL" smtClean="0"/>
              <a:t>26 יולי 26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6276627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386C-14F8-4F26-A84F-B3CD0E96DFB9}" type="datetime8">
              <a:rPr lang="he-IL" smtClean="0"/>
              <a:t>26 יולי 26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8849878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C6B2-A61A-4602-90ED-2F3A6D9A5D6E}" type="datetime8">
              <a:rPr lang="he-IL" smtClean="0"/>
              <a:t>26 יולי 26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26660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658C7-7E36-4257-9B24-B4668B10B13E}" type="datetime8">
              <a:rPr lang="he-IL" smtClean="0"/>
              <a:t>26 יולי 26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1536822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39EE-D732-42EA-8643-8A11C999BE47}" type="datetime8">
              <a:rPr lang="he-IL" smtClean="0"/>
              <a:t>26 יולי 26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6424348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3BD1-CC79-46F0-ABE8-B380FBF27BD6}" type="datetime8">
              <a:rPr lang="he-IL" smtClean="0"/>
              <a:t>26 יולי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8491494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8141E-2716-42E9-9BB4-390DB42A5FB1}" type="datetime8">
              <a:rPr lang="he-IL" smtClean="0"/>
              <a:t>26 יולי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9050075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>
            <a:extLst>
              <a:ext uri="{FF2B5EF4-FFF2-40B4-BE49-F238E27FC236}">
                <a16:creationId xmlns:a16="http://schemas.microsoft.com/office/drawing/2014/main" id="{4D616506-C0B1-4F48-A17E-FA12F6A1F38A}"/>
              </a:ext>
            </a:extLst>
          </p:cNvPr>
          <p:cNvSpPr/>
          <p:nvPr userDrawn="1"/>
        </p:nvSpPr>
        <p:spPr>
          <a:xfrm>
            <a:off x="332014" y="286364"/>
            <a:ext cx="11527971" cy="6285265"/>
          </a:xfrm>
          <a:prstGeom prst="rect">
            <a:avLst/>
          </a:prstGeom>
          <a:noFill/>
          <a:ln w="38100">
            <a:solidFill>
              <a:srgbClr val="1352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26">
            <a:extLst>
              <a:ext uri="{FF2B5EF4-FFF2-40B4-BE49-F238E27FC236}">
                <a16:creationId xmlns:a16="http://schemas.microsoft.com/office/drawing/2014/main" id="{81D4207C-CF25-60F1-4BB9-A65D6840F1AB}"/>
              </a:ext>
            </a:extLst>
          </p:cNvPr>
          <p:cNvGrpSpPr/>
          <p:nvPr userDrawn="1"/>
        </p:nvGrpSpPr>
        <p:grpSpPr>
          <a:xfrm>
            <a:off x="-294" y="6417976"/>
            <a:ext cx="219224" cy="226106"/>
            <a:chOff x="765544" y="5932967"/>
            <a:chExt cx="382693" cy="300534"/>
          </a:xfrm>
        </p:grpSpPr>
        <p:sp>
          <p:nvSpPr>
            <p:cNvPr id="9" name="Rectangle 27">
              <a:extLst>
                <a:ext uri="{FF2B5EF4-FFF2-40B4-BE49-F238E27FC236}">
                  <a16:creationId xmlns:a16="http://schemas.microsoft.com/office/drawing/2014/main" id="{4BF1D96F-97D7-62A3-30D2-BF5D2B21F7F0}"/>
                </a:ext>
              </a:extLst>
            </p:cNvPr>
            <p:cNvSpPr/>
            <p:nvPr/>
          </p:nvSpPr>
          <p:spPr>
            <a:xfrm>
              <a:off x="765544" y="5932967"/>
              <a:ext cx="309316" cy="300534"/>
            </a:xfrm>
            <a:prstGeom prst="rect">
              <a:avLst/>
            </a:prstGeom>
            <a:solidFill>
              <a:srgbClr val="084A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28">
              <a:extLst>
                <a:ext uri="{FF2B5EF4-FFF2-40B4-BE49-F238E27FC236}">
                  <a16:creationId xmlns:a16="http://schemas.microsoft.com/office/drawing/2014/main" id="{FC36F60F-775C-515D-5FF8-1ED65A9D9980}"/>
                </a:ext>
              </a:extLst>
            </p:cNvPr>
            <p:cNvSpPr/>
            <p:nvPr/>
          </p:nvSpPr>
          <p:spPr>
            <a:xfrm>
              <a:off x="1001482" y="5932967"/>
              <a:ext cx="146755" cy="300534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 userDrawn="1"/>
        </p:nvGrpSpPr>
        <p:grpSpPr>
          <a:xfrm rot="5400000">
            <a:off x="5999245" y="648358"/>
            <a:ext cx="213918" cy="12239549"/>
            <a:chOff x="11905529" y="2443971"/>
            <a:chExt cx="292343" cy="4630091"/>
          </a:xfrm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905531" y="2443971"/>
              <a:ext cx="292100" cy="926053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905530" y="3368495"/>
              <a:ext cx="292067" cy="926053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905772" y="4294548"/>
              <a:ext cx="292100" cy="926053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905529" y="5220601"/>
              <a:ext cx="292101" cy="926053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905531" y="6146654"/>
              <a:ext cx="291557" cy="927408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מציין מיקום של מספר שקופית 1"/>
          <p:cNvSpPr txBox="1"/>
          <p:nvPr userDrawn="1"/>
        </p:nvSpPr>
        <p:spPr>
          <a:xfrm>
            <a:off x="14249" y="16250"/>
            <a:ext cx="456963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l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49408B7-84CC-423E-86F1-F04E9CE01B8F}" type="slidenum">
              <a:rPr lang="he-IL" sz="1600" b="1" smtClean="0">
                <a:solidFill>
                  <a:prstClr val="black">
                    <a:tint val="75000"/>
                  </a:prstClr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pPr>
                <a:defRPr/>
              </a:pPr>
              <a:t>‹#›</a:t>
            </a:fld>
            <a:endParaRPr lang="he-IL" sz="1600" b="1">
              <a:solidFill>
                <a:prstClr val="black">
                  <a:tint val="75000"/>
                </a:prstClr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8E33CCBB-AB06-4235-B4F7-956E6AB8731F}"/>
              </a:ext>
            </a:extLst>
          </p:cNvPr>
          <p:cNvSpPr/>
          <p:nvPr userDrawn="1"/>
        </p:nvSpPr>
        <p:spPr>
          <a:xfrm>
            <a:off x="290084" y="285968"/>
            <a:ext cx="120114" cy="790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8E33CCBB-AB06-4235-B4F7-956E6AB8731F}"/>
              </a:ext>
            </a:extLst>
          </p:cNvPr>
          <p:cNvSpPr/>
          <p:nvPr userDrawn="1"/>
        </p:nvSpPr>
        <p:spPr>
          <a:xfrm>
            <a:off x="290083" y="224154"/>
            <a:ext cx="770374" cy="157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00" y="224550"/>
            <a:ext cx="730872" cy="753791"/>
          </a:xfrm>
          <a:prstGeom prst="rect">
            <a:avLst/>
          </a:prstGeom>
        </p:spPr>
      </p:pic>
      <p:sp>
        <p:nvSpPr>
          <p:cNvPr id="28" name="Rectangle 4">
            <a:extLst>
              <a:ext uri="{FF2B5EF4-FFF2-40B4-BE49-F238E27FC236}">
                <a16:creationId xmlns:a16="http://schemas.microsoft.com/office/drawing/2014/main" id="{8E33CCBB-AB06-4235-B4F7-956E6AB8731F}"/>
              </a:ext>
            </a:extLst>
          </p:cNvPr>
          <p:cNvSpPr/>
          <p:nvPr userDrawn="1"/>
        </p:nvSpPr>
        <p:spPr>
          <a:xfrm>
            <a:off x="350121" y="6476223"/>
            <a:ext cx="1074994" cy="112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4">
            <a:extLst>
              <a:ext uri="{FF2B5EF4-FFF2-40B4-BE49-F238E27FC236}">
                <a16:creationId xmlns:a16="http://schemas.microsoft.com/office/drawing/2014/main" id="{8E33CCBB-AB06-4235-B4F7-956E6AB8731F}"/>
              </a:ext>
            </a:extLst>
          </p:cNvPr>
          <p:cNvSpPr/>
          <p:nvPr userDrawn="1"/>
        </p:nvSpPr>
        <p:spPr>
          <a:xfrm>
            <a:off x="280635" y="6417975"/>
            <a:ext cx="93413" cy="21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41391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0FFE7072-5D12-BB1E-F7B4-BDF4E3062960}"/>
              </a:ext>
            </a:extLst>
          </p:cNvPr>
          <p:cNvSpPr/>
          <p:nvPr userDrawn="1"/>
        </p:nvSpPr>
        <p:spPr>
          <a:xfrm>
            <a:off x="6096000" y="-7760"/>
            <a:ext cx="6096000" cy="3781939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ED3F721-320F-7C9B-32A4-13FF6F469098}"/>
              </a:ext>
            </a:extLst>
          </p:cNvPr>
          <p:cNvSpPr/>
          <p:nvPr userDrawn="1"/>
        </p:nvSpPr>
        <p:spPr>
          <a:xfrm>
            <a:off x="0" y="3881684"/>
            <a:ext cx="3317358" cy="297631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5" descr="Logo&#10;&#10;Description automatically generated">
            <a:extLst>
              <a:ext uri="{FF2B5EF4-FFF2-40B4-BE49-F238E27FC236}">
                <a16:creationId xmlns:a16="http://schemas.microsoft.com/office/drawing/2014/main" id="{8F04B864-91C8-83F2-06F7-362F283123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17" y="4154591"/>
            <a:ext cx="2521924" cy="2464170"/>
          </a:xfrm>
          <a:prstGeom prst="rect">
            <a:avLst/>
          </a:prstGeom>
        </p:spPr>
      </p:pic>
      <p:pic>
        <p:nvPicPr>
          <p:cNvPr id="12" name="Picture 2" descr="A picture containing furniture, table&#10;&#10;Description automatically generated">
            <a:extLst>
              <a:ext uri="{FF2B5EF4-FFF2-40B4-BE49-F238E27FC236}">
                <a16:creationId xmlns:a16="http://schemas.microsoft.com/office/drawing/2014/main" id="{71EB47BB-D6F8-63DE-C44A-B4550AF02E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" t="6829"/>
          <a:stretch>
            <a:fillRect/>
          </a:stretch>
        </p:blipFill>
        <p:spPr>
          <a:xfrm>
            <a:off x="0" y="0"/>
            <a:ext cx="5995569" cy="3774179"/>
          </a:xfrm>
          <a:prstGeom prst="rect">
            <a:avLst/>
          </a:prstGeom>
        </p:spPr>
      </p:pic>
      <p:pic>
        <p:nvPicPr>
          <p:cNvPr id="13" name="Picture 11">
            <a:extLst>
              <a:ext uri="{FF2B5EF4-FFF2-40B4-BE49-F238E27FC236}">
                <a16:creationId xmlns:a16="http://schemas.microsoft.com/office/drawing/2014/main" id="{1DE3D25C-B65A-8575-0782-7FB681D854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66"/>
          <a:stretch>
            <a:fillRect/>
          </a:stretch>
        </p:blipFill>
        <p:spPr>
          <a:xfrm>
            <a:off x="3438651" y="3887796"/>
            <a:ext cx="8785248" cy="2983665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DA3EBAFC-0D5D-A8A4-A274-0C2ED2AAF7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" r="5321"/>
          <a:stretch>
            <a:fillRect/>
          </a:stretch>
        </p:blipFill>
        <p:spPr>
          <a:xfrm>
            <a:off x="-1" y="-1"/>
            <a:ext cx="5995569" cy="377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2028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6">
            <a:extLst>
              <a:ext uri="{FF2B5EF4-FFF2-40B4-BE49-F238E27FC236}">
                <a16:creationId xmlns:a16="http://schemas.microsoft.com/office/drawing/2014/main" id="{81D4207C-CF25-60F1-4BB9-A65D6840F1AB}"/>
              </a:ext>
            </a:extLst>
          </p:cNvPr>
          <p:cNvGrpSpPr/>
          <p:nvPr userDrawn="1"/>
        </p:nvGrpSpPr>
        <p:grpSpPr>
          <a:xfrm>
            <a:off x="-294" y="6417976"/>
            <a:ext cx="219224" cy="226106"/>
            <a:chOff x="765544" y="5932967"/>
            <a:chExt cx="382693" cy="300534"/>
          </a:xfrm>
        </p:grpSpPr>
        <p:sp>
          <p:nvSpPr>
            <p:cNvPr id="9" name="Rectangle 27">
              <a:extLst>
                <a:ext uri="{FF2B5EF4-FFF2-40B4-BE49-F238E27FC236}">
                  <a16:creationId xmlns:a16="http://schemas.microsoft.com/office/drawing/2014/main" id="{4BF1D96F-97D7-62A3-30D2-BF5D2B21F7F0}"/>
                </a:ext>
              </a:extLst>
            </p:cNvPr>
            <p:cNvSpPr/>
            <p:nvPr/>
          </p:nvSpPr>
          <p:spPr>
            <a:xfrm>
              <a:off x="765544" y="5932967"/>
              <a:ext cx="309316" cy="300534"/>
            </a:xfrm>
            <a:prstGeom prst="rect">
              <a:avLst/>
            </a:prstGeom>
            <a:solidFill>
              <a:srgbClr val="084A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28">
              <a:extLst>
                <a:ext uri="{FF2B5EF4-FFF2-40B4-BE49-F238E27FC236}">
                  <a16:creationId xmlns:a16="http://schemas.microsoft.com/office/drawing/2014/main" id="{FC36F60F-775C-515D-5FF8-1ED65A9D9980}"/>
                </a:ext>
              </a:extLst>
            </p:cNvPr>
            <p:cNvSpPr/>
            <p:nvPr/>
          </p:nvSpPr>
          <p:spPr>
            <a:xfrm>
              <a:off x="1001482" y="5932967"/>
              <a:ext cx="146755" cy="300534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 userDrawn="1"/>
        </p:nvGrpSpPr>
        <p:grpSpPr>
          <a:xfrm rot="5400000">
            <a:off x="5999245" y="648358"/>
            <a:ext cx="213918" cy="12239549"/>
            <a:chOff x="11905529" y="2443971"/>
            <a:chExt cx="292343" cy="4630091"/>
          </a:xfrm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905531" y="2443971"/>
              <a:ext cx="292100" cy="926053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905530" y="3368495"/>
              <a:ext cx="292067" cy="926053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905772" y="4294548"/>
              <a:ext cx="292100" cy="926053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905529" y="5220601"/>
              <a:ext cx="292101" cy="926053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905531" y="6146654"/>
              <a:ext cx="291557" cy="927408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 userDrawn="1"/>
        </p:nvSpPr>
        <p:spPr>
          <a:xfrm>
            <a:off x="10896601" y="292971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D2B3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 userDrawn="1"/>
        </p:nvSpPr>
        <p:spPr>
          <a:xfrm>
            <a:off x="10564434" y="292972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00" y="224550"/>
            <a:ext cx="730872" cy="753791"/>
          </a:xfrm>
          <a:prstGeom prst="rect">
            <a:avLst/>
          </a:prstGeom>
        </p:spPr>
      </p:pic>
      <p:sp>
        <p:nvSpPr>
          <p:cNvPr id="20" name="מציין מיקום של מספר שקופית 1"/>
          <p:cNvSpPr txBox="1"/>
          <p:nvPr userDrawn="1"/>
        </p:nvSpPr>
        <p:spPr>
          <a:xfrm>
            <a:off x="14249" y="16250"/>
            <a:ext cx="456963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l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49408B7-84CC-423E-86F1-F04E9CE01B8F}" type="slidenum">
              <a:rPr lang="he-IL" sz="1600" b="1" smtClean="0">
                <a:solidFill>
                  <a:prstClr val="black">
                    <a:tint val="75000"/>
                  </a:prstClr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pPr>
                <a:defRPr/>
              </a:pPr>
              <a:t>‹#›</a:t>
            </a:fld>
            <a:endParaRPr lang="he-IL" sz="1600" b="1">
              <a:solidFill>
                <a:prstClr val="black">
                  <a:tint val="75000"/>
                </a:prstClr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133789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6">
            <a:extLst>
              <a:ext uri="{FF2B5EF4-FFF2-40B4-BE49-F238E27FC236}">
                <a16:creationId xmlns:a16="http://schemas.microsoft.com/office/drawing/2014/main" id="{81D4207C-CF25-60F1-4BB9-A65D6840F1AB}"/>
              </a:ext>
            </a:extLst>
          </p:cNvPr>
          <p:cNvGrpSpPr/>
          <p:nvPr userDrawn="1"/>
        </p:nvGrpSpPr>
        <p:grpSpPr>
          <a:xfrm>
            <a:off x="-294" y="6417976"/>
            <a:ext cx="219224" cy="226106"/>
            <a:chOff x="765544" y="5932967"/>
            <a:chExt cx="382693" cy="300534"/>
          </a:xfrm>
        </p:grpSpPr>
        <p:sp>
          <p:nvSpPr>
            <p:cNvPr id="9" name="Rectangle 27">
              <a:extLst>
                <a:ext uri="{FF2B5EF4-FFF2-40B4-BE49-F238E27FC236}">
                  <a16:creationId xmlns:a16="http://schemas.microsoft.com/office/drawing/2014/main" id="{4BF1D96F-97D7-62A3-30D2-BF5D2B21F7F0}"/>
                </a:ext>
              </a:extLst>
            </p:cNvPr>
            <p:cNvSpPr/>
            <p:nvPr/>
          </p:nvSpPr>
          <p:spPr>
            <a:xfrm>
              <a:off x="765544" y="5932967"/>
              <a:ext cx="309316" cy="300534"/>
            </a:xfrm>
            <a:prstGeom prst="rect">
              <a:avLst/>
            </a:prstGeom>
            <a:solidFill>
              <a:srgbClr val="084A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28">
              <a:extLst>
                <a:ext uri="{FF2B5EF4-FFF2-40B4-BE49-F238E27FC236}">
                  <a16:creationId xmlns:a16="http://schemas.microsoft.com/office/drawing/2014/main" id="{FC36F60F-775C-515D-5FF8-1ED65A9D9980}"/>
                </a:ext>
              </a:extLst>
            </p:cNvPr>
            <p:cNvSpPr/>
            <p:nvPr/>
          </p:nvSpPr>
          <p:spPr>
            <a:xfrm>
              <a:off x="1001482" y="5932967"/>
              <a:ext cx="146755" cy="300534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 userDrawn="1"/>
        </p:nvGrpSpPr>
        <p:grpSpPr>
          <a:xfrm rot="5400000">
            <a:off x="5999245" y="648358"/>
            <a:ext cx="213918" cy="12239549"/>
            <a:chOff x="11905529" y="2443971"/>
            <a:chExt cx="292343" cy="4630091"/>
          </a:xfrm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905531" y="2443971"/>
              <a:ext cx="292100" cy="926053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905530" y="3368495"/>
              <a:ext cx="292067" cy="926053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905772" y="4294548"/>
              <a:ext cx="292100" cy="926053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905529" y="5220601"/>
              <a:ext cx="292101" cy="926053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905531" y="6146654"/>
              <a:ext cx="291557" cy="927408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 userDrawn="1"/>
        </p:nvSpPr>
        <p:spPr>
          <a:xfrm>
            <a:off x="10896601" y="292971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D2B3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 userDrawn="1"/>
        </p:nvSpPr>
        <p:spPr>
          <a:xfrm>
            <a:off x="10564434" y="292972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00" y="224550"/>
            <a:ext cx="730872" cy="753791"/>
          </a:xfrm>
          <a:prstGeom prst="rect">
            <a:avLst/>
          </a:prstGeom>
        </p:spPr>
      </p:pic>
      <p:sp>
        <p:nvSpPr>
          <p:cNvPr id="20" name="מציין מיקום של מספר שקופית 1"/>
          <p:cNvSpPr txBox="1"/>
          <p:nvPr userDrawn="1"/>
        </p:nvSpPr>
        <p:spPr>
          <a:xfrm>
            <a:off x="14249" y="16250"/>
            <a:ext cx="456963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l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49408B7-84CC-423E-86F1-F04E9CE01B8F}" type="slidenum">
              <a:rPr lang="he-IL" sz="1600" b="1" smtClean="0">
                <a:solidFill>
                  <a:prstClr val="black">
                    <a:tint val="75000"/>
                  </a:prstClr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pPr>
                <a:defRPr/>
              </a:pPr>
              <a:t>‹#›</a:t>
            </a:fld>
            <a:endParaRPr lang="he-IL" sz="1600" b="1">
              <a:solidFill>
                <a:prstClr val="black">
                  <a:tint val="75000"/>
                </a:prstClr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8350722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B508-D41D-43AB-BCA8-410BCEFAF267}" type="datetime8">
              <a:rPr lang="he-IL" smtClean="0"/>
              <a:t>26 יולי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735653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078F-987D-4B7E-94D8-BB615CC7473A}" type="datetime8">
              <a:rPr lang="he-IL" smtClean="0"/>
              <a:t>26 יולי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1803838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18E89-05D6-42BA-B6F5-2EFD0E070133}" type="datetime8">
              <a:rPr lang="he-IL" smtClean="0"/>
              <a:t>26 יולי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625581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2902-9C39-4AF4-A15C-ABE09C92EDCA}" type="datetime8">
              <a:rPr lang="he-IL" smtClean="0"/>
              <a:t>26 יולי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8483493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300E2-DBE9-4BD2-AC8C-A3171A6783DF}" type="datetime8">
              <a:rPr lang="he-IL" smtClean="0"/>
              <a:t>26 יולי 26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408B7-84CC-423E-86F1-F04E9CE01B8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938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2" r:id="rId2"/>
    <p:sldLayoutId id="2147483651" r:id="rId3"/>
    <p:sldLayoutId id="2147483703" r:id="rId4"/>
    <p:sldLayoutId id="2147483689" r:id="rId5"/>
    <p:sldLayoutId id="2147483721" r:id="rId6"/>
  </p:sldLayoutIdLst>
  <p:transition/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9331A-7D29-447A-B87E-8F5A2D35E838}" type="datetime8">
              <a:rPr lang="he-IL" smtClean="0"/>
              <a:t>26 יולי 26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183BC-9E5A-43D6-BE04-E35589F74E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76743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FE7072-5D12-BB1E-F7B4-BDF4E3062960}"/>
              </a:ext>
            </a:extLst>
          </p:cNvPr>
          <p:cNvSpPr/>
          <p:nvPr/>
        </p:nvSpPr>
        <p:spPr>
          <a:xfrm>
            <a:off x="6096000" y="-22047"/>
            <a:ext cx="6096000" cy="3781939"/>
          </a:xfrm>
          <a:prstGeom prst="rect">
            <a:avLst/>
          </a:prstGeom>
          <a:solidFill>
            <a:srgbClr val="135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3F721-320F-7C9B-32A4-13FF6F469098}"/>
              </a:ext>
            </a:extLst>
          </p:cNvPr>
          <p:cNvSpPr/>
          <p:nvPr/>
        </p:nvSpPr>
        <p:spPr>
          <a:xfrm>
            <a:off x="0" y="3881684"/>
            <a:ext cx="3317358" cy="297631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DB9AE9-E3E4-363C-7103-88F52C17B960}"/>
              </a:ext>
            </a:extLst>
          </p:cNvPr>
          <p:cNvSpPr txBox="1"/>
          <p:nvPr/>
        </p:nvSpPr>
        <p:spPr>
          <a:xfrm>
            <a:off x="6444762" y="879097"/>
            <a:ext cx="54072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b="1" dirty="0">
                <a:solidFill>
                  <a:schemeClr val="bg1"/>
                </a:solidFill>
                <a:latin typeface="sgue UI "/>
                <a:cs typeface="Segoe UI" panose="020B0502040204020203" pitchFamily="34" charset="0"/>
              </a:rPr>
              <a:t>The Main Economic Data behind the Monetary Committee’s Policy Decision</a:t>
            </a:r>
          </a:p>
          <a:p>
            <a:pPr algn="ctr" rtl="0"/>
            <a:r>
              <a:rPr lang="en-US" sz="3200" b="1" dirty="0" smtClean="0">
                <a:solidFill>
                  <a:schemeClr val="bg1"/>
                </a:solidFill>
                <a:latin typeface="sgue UI "/>
                <a:cs typeface="Segoe UI" panose="020B0502040204020203" pitchFamily="34" charset="0"/>
              </a:rPr>
              <a:t>July 6, 2026</a:t>
            </a:r>
            <a:endParaRPr lang="he-IL" sz="3200" dirty="0">
              <a:solidFill>
                <a:schemeClr val="bg1"/>
              </a:solidFill>
              <a:latin typeface="sgue UI "/>
              <a:cs typeface="Segoe UI" panose="020B050204020402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ACD25-26A5-EF2F-4045-D73B95CA38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6006639" cy="3771899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651" y="3901707"/>
            <a:ext cx="8753349" cy="2956293"/>
          </a:xfrm>
          <a:prstGeom prst="rect">
            <a:avLst/>
          </a:prstGeom>
        </p:spPr>
      </p:pic>
      <p:pic>
        <p:nvPicPr>
          <p:cNvPr id="9" name="תמונה 7">
            <a:extLst>
              <a:ext uri="{FF2B5EF4-FFF2-40B4-BE49-F238E27FC236}">
                <a16:creationId xmlns:a16="http://schemas.microsoft.com/office/drawing/2014/main" id="{CB260E76-7A0C-F980-DC62-0F3ABE6A5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5" y="4133878"/>
            <a:ext cx="2396767" cy="24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63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449383" y="6430904"/>
            <a:ext cx="328122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27567" y="296984"/>
            <a:ext cx="9408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Home prices declined by 0.3 percent in March-April, and by 1.3 percent in the past year.</a:t>
            </a:r>
            <a:endParaRPr lang="en-US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Char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864228"/>
              </p:ext>
            </p:extLst>
          </p:nvPr>
        </p:nvGraphicFramePr>
        <p:xfrm>
          <a:off x="842707" y="1096980"/>
          <a:ext cx="10487445" cy="5275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3166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3803155" y="6430904"/>
            <a:ext cx="457368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banks’ reports to the Banking Supervision Department.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27567" y="296984"/>
            <a:ext cx="9408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New mortgage borrowing totaled about NIS 9.5 billion in May, seasonally adjusted.</a:t>
            </a:r>
            <a:endParaRPr lang="he-IL" dirty="0">
              <a:solidFill>
                <a:srgbClr val="FF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2166" y="1201274"/>
            <a:ext cx="756458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he-IL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0" name="Char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217899"/>
              </p:ext>
            </p:extLst>
          </p:nvPr>
        </p:nvGraphicFramePr>
        <p:xfrm>
          <a:off x="842707" y="1197231"/>
          <a:ext cx="10582037" cy="5233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1013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DB9AE9-E3E4-363C-7103-88F52C17B960}"/>
              </a:ext>
            </a:extLst>
          </p:cNvPr>
          <p:cNvSpPr txBox="1"/>
          <p:nvPr/>
        </p:nvSpPr>
        <p:spPr>
          <a:xfrm>
            <a:off x="7442272" y="3425120"/>
            <a:ext cx="45999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3526D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Real Economic Activity</a:t>
            </a:r>
            <a:endParaRPr kumimoji="0" lang="he-IL" sz="4000" b="0" i="0" u="none" strike="noStrike" kern="1200" cap="none" spc="0" normalizeH="0" baseline="0" noProof="0" dirty="0">
              <a:ln>
                <a:noFill/>
              </a:ln>
              <a:solidFill>
                <a:srgbClr val="13526D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תמונה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8852" cy="6858000"/>
          </a:xfrm>
          <a:prstGeom prst="rect">
            <a:avLst/>
          </a:prstGeom>
        </p:spPr>
      </p:pic>
      <p:pic>
        <p:nvPicPr>
          <p:cNvPr id="6" name="תמונה 7">
            <a:extLst>
              <a:ext uri="{FF2B5EF4-FFF2-40B4-BE49-F238E27FC236}">
                <a16:creationId xmlns:a16="http://schemas.microsoft.com/office/drawing/2014/main" id="{CB260E76-7A0C-F980-DC62-0F3ABE6A5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312" y="1154391"/>
            <a:ext cx="1887892" cy="194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2377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7" y="177637"/>
            <a:ext cx="9424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Research Department’s growth forecast is 4.0 percent in 2026 and 5.5 percent in 2027.</a:t>
            </a:r>
            <a:endParaRPr lang="he-IL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2" name="Char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306462"/>
              </p:ext>
            </p:extLst>
          </p:nvPr>
        </p:nvGraphicFramePr>
        <p:xfrm>
          <a:off x="842707" y="1124607"/>
          <a:ext cx="10708162" cy="5306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2765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7" y="225791"/>
            <a:ext cx="9424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aggregate balance in the Business Tendency Survey for May increased, but has not yet returned to its level from before Operation Roaring Lion.</a:t>
            </a:r>
            <a:endParaRPr lang="en-US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593746"/>
              </p:ext>
            </p:extLst>
          </p:nvPr>
        </p:nvGraphicFramePr>
        <p:xfrm>
          <a:off x="735724" y="1126038"/>
          <a:ext cx="10720552" cy="5304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660726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335059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Statistics, SHVA.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7567" y="278279"/>
            <a:ext cx="9434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Credit card expenditures are slightly above the long-term trend line.</a:t>
            </a:r>
            <a:endParaRPr lang="en-US" dirty="0">
              <a:solidFill>
                <a:srgbClr val="DA8F3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15305"/>
              </p:ext>
            </p:extLst>
          </p:nvPr>
        </p:nvGraphicFramePr>
        <p:xfrm>
          <a:off x="767255" y="1078275"/>
          <a:ext cx="10636469" cy="5382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299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6162CF0-3DED-3AEA-D467-E3613FDC2C22}"/>
              </a:ext>
            </a:extLst>
          </p:cNvPr>
          <p:cNvSpPr txBox="1"/>
          <p:nvPr/>
        </p:nvSpPr>
        <p:spPr>
          <a:xfrm>
            <a:off x="1644380" y="342111"/>
            <a:ext cx="9513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Capital raised by high-tech firms in the second quarter was similar to the previous quarter, but lower than in the final two quarters of 2025.</a:t>
            </a:r>
            <a:endParaRPr lang="he-IL" sz="2000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3" name="Rectangle 1"/>
          <p:cNvSpPr/>
          <p:nvPr/>
        </p:nvSpPr>
        <p:spPr>
          <a:xfrm>
            <a:off x="5510567" y="6466701"/>
            <a:ext cx="156004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IVC.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4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752169"/>
              </p:ext>
            </p:extLst>
          </p:nvPr>
        </p:nvGraphicFramePr>
        <p:xfrm>
          <a:off x="842707" y="1091277"/>
          <a:ext cx="10332291" cy="5369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90929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44967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SOURCE: Based on </a:t>
            </a:r>
            <a:r>
              <a:rPr lang="en-US" sz="1100" dirty="0" err="1">
                <a:latin typeface="Segoe UI" panose="020B0502040204020203" pitchFamily="34" charset="0"/>
                <a:cs typeface="Segoe UI" panose="020B0502040204020203" pitchFamily="34" charset="0"/>
              </a:rPr>
              <a:t>Ministgry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 of Finance, National Insurance Institute.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7" y="307806"/>
            <a:ext cx="93493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Government revenues from direct taxes are above the trend line.</a:t>
            </a:r>
            <a:endParaRPr lang="en-US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606361"/>
              </p:ext>
            </p:extLst>
          </p:nvPr>
        </p:nvGraphicFramePr>
        <p:xfrm>
          <a:off x="725213" y="1082566"/>
          <a:ext cx="10815145" cy="5348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02487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27567" y="368476"/>
            <a:ext cx="9231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broad unemployment rate declined to 3 percent.  The employment and participation rates among the prime working ages remained stable.</a:t>
            </a:r>
            <a:endParaRPr lang="he-IL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2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366194"/>
              </p:ext>
            </p:extLst>
          </p:nvPr>
        </p:nvGraphicFramePr>
        <p:xfrm>
          <a:off x="332167" y="1320126"/>
          <a:ext cx="5485995" cy="5043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666421"/>
              </p:ext>
            </p:extLst>
          </p:nvPr>
        </p:nvGraphicFramePr>
        <p:xfrm>
          <a:off x="5938345" y="1320126"/>
          <a:ext cx="6043448" cy="4985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239297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7" y="247191"/>
            <a:ext cx="9203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job vacancy rate increased slightly, to 4.2 percent in May.  The ratio of job vacancies to the unemployed is high.</a:t>
            </a:r>
            <a:endParaRPr lang="he-IL" dirty="0">
              <a:solidFill>
                <a:srgbClr val="FF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6256" y="479674"/>
            <a:ext cx="274320" cy="27432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Rectangle 19"/>
          <p:cNvSpPr/>
          <p:nvPr/>
        </p:nvSpPr>
        <p:spPr>
          <a:xfrm>
            <a:off x="1116488" y="479674"/>
            <a:ext cx="274320" cy="27432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21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932566"/>
              </p:ext>
            </p:extLst>
          </p:nvPr>
        </p:nvGraphicFramePr>
        <p:xfrm>
          <a:off x="515007" y="1171748"/>
          <a:ext cx="5574991" cy="5292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48007"/>
              </p:ext>
            </p:extLst>
          </p:nvPr>
        </p:nvGraphicFramePr>
        <p:xfrm>
          <a:off x="6355444" y="1171748"/>
          <a:ext cx="5342569" cy="5292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918240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DB9AE9-E3E4-363C-7103-88F52C17B960}"/>
              </a:ext>
            </a:extLst>
          </p:cNvPr>
          <p:cNvSpPr txBox="1"/>
          <p:nvPr/>
        </p:nvSpPr>
        <p:spPr>
          <a:xfrm>
            <a:off x="7442272" y="3532418"/>
            <a:ext cx="45999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srgbClr val="1352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Monetary Environment</a:t>
            </a:r>
            <a:endParaRPr lang="he-IL" sz="4000" dirty="0">
              <a:solidFill>
                <a:srgbClr val="1352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תמונה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60"/>
            <a:ext cx="7306322" cy="6865760"/>
          </a:xfrm>
          <a:prstGeom prst="rect">
            <a:avLst/>
          </a:prstGeom>
        </p:spPr>
      </p:pic>
      <p:pic>
        <p:nvPicPr>
          <p:cNvPr id="6" name="תמונה 7">
            <a:extLst>
              <a:ext uri="{FF2B5EF4-FFF2-40B4-BE49-F238E27FC236}">
                <a16:creationId xmlns:a16="http://schemas.microsoft.com/office/drawing/2014/main" id="{CB260E76-7A0C-F980-DC62-0F3ABE6A5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312" y="1154391"/>
            <a:ext cx="1887892" cy="194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49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7" y="247318"/>
            <a:ext cx="9282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Nominal wages in the three months from March to May increased by 6.8 percent in annual terms relative to the same period last year.</a:t>
            </a:r>
            <a:endParaRPr lang="en-US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956072"/>
              </p:ext>
            </p:extLst>
          </p:nvPr>
        </p:nvGraphicFramePr>
        <p:xfrm>
          <a:off x="546539" y="1147565"/>
          <a:ext cx="10628460" cy="5312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27593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7" y="132126"/>
            <a:ext cx="9376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number of non-Israeli workers in the economy remains lower than before October 7, 2023.</a:t>
            </a:r>
            <a:endParaRPr lang="he-IL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1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244160"/>
              </p:ext>
            </p:extLst>
          </p:nvPr>
        </p:nvGraphicFramePr>
        <p:xfrm>
          <a:off x="664335" y="1232258"/>
          <a:ext cx="10823472" cy="5121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0927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7" y="447446"/>
            <a:ext cx="9376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Building completions, building starts, and building permits are at high levels.</a:t>
            </a:r>
            <a:endParaRPr lang="he-IL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19201"/>
              </p:ext>
            </p:extLst>
          </p:nvPr>
        </p:nvGraphicFramePr>
        <p:xfrm>
          <a:off x="651641" y="1232258"/>
          <a:ext cx="10899227" cy="506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37587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3827519" y="6458835"/>
            <a:ext cx="3325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7" name="Rectangle 6"/>
          <p:cNvSpPr/>
          <p:nvPr/>
        </p:nvSpPr>
        <p:spPr>
          <a:xfrm>
            <a:off x="1627567" y="301728"/>
            <a:ext cx="9360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Goods exports increased in May, and services exports are at high levels.</a:t>
            </a:r>
            <a:endParaRPr lang="he-IL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Char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44645"/>
              </p:ext>
            </p:extLst>
          </p:nvPr>
        </p:nvGraphicFramePr>
        <p:xfrm>
          <a:off x="683171" y="1101724"/>
          <a:ext cx="10846677" cy="5335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5541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7" y="392124"/>
            <a:ext cx="825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Goods imports were at high levels in May.</a:t>
            </a:r>
            <a:endParaRPr lang="he-IL" sz="2000" dirty="0">
              <a:solidFill>
                <a:srgbClr val="FF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Char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802734"/>
              </p:ext>
            </p:extLst>
          </p:nvPr>
        </p:nvGraphicFramePr>
        <p:xfrm>
          <a:off x="842707" y="1070463"/>
          <a:ext cx="10771223" cy="5322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96924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309977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27567" y="278279"/>
            <a:ext cx="9445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rate of companies reporting constraints in equipment and raw materials increased during Operation Roaring Lion and declined thereafter.</a:t>
            </a:r>
            <a:endParaRPr lang="he-IL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42707" y="479674"/>
            <a:ext cx="274320" cy="27432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4790"/>
              </p:ext>
            </p:extLst>
          </p:nvPr>
        </p:nvGraphicFramePr>
        <p:xfrm>
          <a:off x="842707" y="1178526"/>
          <a:ext cx="10487445" cy="5252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6970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06323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DB9AE9-E3E4-363C-7103-88F52C17B960}"/>
              </a:ext>
            </a:extLst>
          </p:cNvPr>
          <p:cNvSpPr txBox="1"/>
          <p:nvPr/>
        </p:nvSpPr>
        <p:spPr>
          <a:xfrm>
            <a:off x="7442272" y="3532418"/>
            <a:ext cx="45999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3526D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The Financial Environment</a:t>
            </a:r>
            <a:endParaRPr kumimoji="0" lang="he-IL" sz="4000" b="0" i="0" u="none" strike="noStrike" kern="1200" cap="none" spc="0" normalizeH="0" baseline="0" noProof="0" dirty="0">
              <a:ln>
                <a:noFill/>
              </a:ln>
              <a:solidFill>
                <a:srgbClr val="13526D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תמונה 7">
            <a:extLst>
              <a:ext uri="{FF2B5EF4-FFF2-40B4-BE49-F238E27FC236}">
                <a16:creationId xmlns:a16="http://schemas.microsoft.com/office/drawing/2014/main" id="{CB260E76-7A0C-F980-DC62-0F3ABE6A5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312" y="1154391"/>
            <a:ext cx="1887892" cy="194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7494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0136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Bloomberg.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162CF0-3DED-3AEA-D467-E3613FDC2C22}"/>
              </a:ext>
            </a:extLst>
          </p:cNvPr>
          <p:cNvSpPr txBox="1"/>
          <p:nvPr/>
        </p:nvSpPr>
        <p:spPr>
          <a:xfrm>
            <a:off x="1599516" y="378042"/>
            <a:ext cx="9342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shekel depreciated since the last interest rate decision, with volatility.</a:t>
            </a:r>
            <a:endParaRPr lang="en-US" sz="20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72440"/>
              </p:ext>
            </p:extLst>
          </p:nvPr>
        </p:nvGraphicFramePr>
        <p:xfrm>
          <a:off x="842708" y="1154936"/>
          <a:ext cx="10687140" cy="5305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55235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0136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Bloomberg.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62790" y="378195"/>
            <a:ext cx="6147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yields on 10-year Israeli government bonds declined.</a:t>
            </a:r>
            <a:endParaRPr lang="he-IL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Char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622435"/>
              </p:ext>
            </p:extLst>
          </p:nvPr>
        </p:nvGraphicFramePr>
        <p:xfrm>
          <a:off x="842708" y="1093077"/>
          <a:ext cx="10655610" cy="5337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265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293145" y="6430904"/>
            <a:ext cx="159370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Bank Of Israel.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7566" y="278280"/>
            <a:ext cx="91560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Corporate bond spreads remain low.</a:t>
            </a:r>
            <a:endParaRPr lang="en-US" sz="2000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465000"/>
              </p:ext>
            </p:extLst>
          </p:nvPr>
        </p:nvGraphicFramePr>
        <p:xfrm>
          <a:off x="842707" y="1198180"/>
          <a:ext cx="10518976" cy="5232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0402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781857" y="416779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endParaRPr lang="en-US" sz="2000" dirty="0" smtClean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27567" y="371958"/>
            <a:ext cx="9206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Inflation in the past 12 months was 1.9 </a:t>
            </a:r>
            <a:r>
              <a:rPr lang="en-US" dirty="0" smtClean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percent</a:t>
            </a:r>
            <a:endParaRPr lang="en-US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19" name="Char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662781"/>
              </p:ext>
            </p:extLst>
          </p:nvPr>
        </p:nvGraphicFramePr>
        <p:xfrm>
          <a:off x="720435" y="1148851"/>
          <a:ext cx="10840943" cy="5315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17834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19281" y="432168"/>
            <a:ext cx="8924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defRPr/>
            </a:pPr>
            <a:r>
              <a:rPr lang="en-US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The rate of companies reporting a credit constraint declined in May.</a:t>
            </a:r>
            <a:endParaRPr lang="he-IL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220184"/>
              </p:ext>
            </p:extLst>
          </p:nvPr>
        </p:nvGraphicFramePr>
        <p:xfrm>
          <a:off x="6201103" y="1209062"/>
          <a:ext cx="5444359" cy="5255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522348"/>
              </p:ext>
            </p:extLst>
          </p:nvPr>
        </p:nvGraphicFramePr>
        <p:xfrm>
          <a:off x="536029" y="1209063"/>
          <a:ext cx="5553970" cy="5255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29340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03461" y="6429477"/>
            <a:ext cx="20136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Bloomberg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7567" y="403654"/>
            <a:ext cx="6173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>
              <a:defRPr/>
            </a:pPr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Local equity indices declined during the reviewed period.</a:t>
            </a:r>
            <a:endParaRPr lang="he-IL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5" name="מחבר ישר 4"/>
          <p:cNvCxnSpPr/>
          <p:nvPr/>
        </p:nvCxnSpPr>
        <p:spPr>
          <a:xfrm flipH="1">
            <a:off x="9807187" y="2230734"/>
            <a:ext cx="10048" cy="3215472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Char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735608"/>
              </p:ext>
            </p:extLst>
          </p:nvPr>
        </p:nvGraphicFramePr>
        <p:xfrm>
          <a:off x="651641" y="1180548"/>
          <a:ext cx="11254230" cy="5247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3102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03461" y="6429477"/>
            <a:ext cx="20136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Bloomberg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7568" y="403654"/>
            <a:ext cx="9308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Israel’s risk premium is close to its level of prior to October 7, 2023.</a:t>
            </a:r>
            <a:endParaRPr lang="he-IL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1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282706"/>
              </p:ext>
            </p:extLst>
          </p:nvPr>
        </p:nvGraphicFramePr>
        <p:xfrm>
          <a:off x="332168" y="1252193"/>
          <a:ext cx="5757831" cy="5175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14898"/>
              </p:ext>
            </p:extLst>
          </p:nvPr>
        </p:nvGraphicFramePr>
        <p:xfrm>
          <a:off x="5948855" y="1235111"/>
          <a:ext cx="5770179" cy="5192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85531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DB9AE9-E3E4-363C-7103-88F52C17B960}"/>
              </a:ext>
            </a:extLst>
          </p:cNvPr>
          <p:cNvSpPr txBox="1"/>
          <p:nvPr/>
        </p:nvSpPr>
        <p:spPr>
          <a:xfrm>
            <a:off x="7131187" y="3854843"/>
            <a:ext cx="45999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3526D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The Global Economy</a:t>
            </a:r>
            <a:endParaRPr kumimoji="0" lang="he-IL" sz="4000" b="1" i="0" u="none" strike="noStrike" kern="1200" cap="none" spc="0" normalizeH="0" baseline="0" noProof="0" dirty="0">
              <a:ln>
                <a:noFill/>
              </a:ln>
              <a:solidFill>
                <a:srgbClr val="13526D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תמונה 7">
            <a:extLst>
              <a:ext uri="{FF2B5EF4-FFF2-40B4-BE49-F238E27FC236}">
                <a16:creationId xmlns:a16="http://schemas.microsoft.com/office/drawing/2014/main" id="{CB260E76-7A0C-F980-DC62-0F3ABE6A5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227" y="1361781"/>
            <a:ext cx="1887892" cy="1947093"/>
          </a:xfrm>
          <a:prstGeom prst="rect">
            <a:avLst/>
          </a:prstGeom>
        </p:spPr>
      </p:pic>
      <p:pic>
        <p:nvPicPr>
          <p:cNvPr id="10" name="תמונה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34"/>
          <a:stretch>
            <a:fillRect/>
          </a:stretch>
        </p:blipFill>
        <p:spPr>
          <a:xfrm>
            <a:off x="0" y="-1"/>
            <a:ext cx="730605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427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03461" y="6429477"/>
            <a:ext cx="20136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Bloomberg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7567" y="332010"/>
            <a:ext cx="9376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Investment houses’ growth forecasts remain largely unchanged.</a:t>
            </a:r>
            <a:endParaRPr lang="he-IL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414088"/>
            <a:ext cx="5868237" cy="5386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altLang="en-US" sz="110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Numbers in </a:t>
            </a:r>
            <a:r>
              <a:rPr lang="en-US" altLang="en-US" sz="11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</a:t>
            </a:r>
            <a:r>
              <a:rPr lang="en-US" altLang="en-US" sz="110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represent the previous forecast.</a:t>
            </a:r>
            <a:endParaRPr lang="he-IL" altLang="en-US" sz="1100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 rtl="0"/>
            <a:endParaRPr lang="he-IL" dirty="0"/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625572"/>
              </p:ext>
            </p:extLst>
          </p:nvPr>
        </p:nvGraphicFramePr>
        <p:xfrm>
          <a:off x="525517" y="1193501"/>
          <a:ext cx="10762593" cy="5191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96087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03461" y="6429477"/>
            <a:ext cx="20136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Bloomberg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7567" y="332010"/>
            <a:ext cx="9376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Oil and commodity prices declined markedly during the reviewed period.</a:t>
            </a:r>
            <a:endParaRPr lang="he-IL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Char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64525"/>
              </p:ext>
            </p:extLst>
          </p:nvPr>
        </p:nvGraphicFramePr>
        <p:xfrm>
          <a:off x="842706" y="1132005"/>
          <a:ext cx="10497955" cy="5328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533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03461" y="6429477"/>
            <a:ext cx="163057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CPB 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27567" y="405131"/>
            <a:ext cx="923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en-US" b="1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7567" y="463251"/>
            <a:ext cx="923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World trade continues to expand.</a:t>
            </a:r>
            <a:endParaRPr lang="he-IL" b="1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1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282647"/>
              </p:ext>
            </p:extLst>
          </p:nvPr>
        </p:nvGraphicFramePr>
        <p:xfrm>
          <a:off x="842707" y="1219200"/>
          <a:ext cx="10508465" cy="520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7992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03461" y="6429477"/>
            <a:ext cx="20136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Bloomberg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1630" y="278279"/>
            <a:ext cx="84063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en-US" b="1" dirty="0">
              <a:solidFill>
                <a:srgbClr val="FF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27567" y="278279"/>
            <a:ext cx="8924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global Purchasing Managers Index is at a level indicating expansion.</a:t>
            </a:r>
            <a:endParaRPr lang="en-US" b="1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Char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724894"/>
              </p:ext>
            </p:extLst>
          </p:nvPr>
        </p:nvGraphicFramePr>
        <p:xfrm>
          <a:off x="746234" y="1001443"/>
          <a:ext cx="10625959" cy="5428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4707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03461" y="6429477"/>
            <a:ext cx="223811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latin typeface="Segoe UI" panose="020B0502040204020203" pitchFamily="34" charset="0"/>
                <a:cs typeface="Segoe UI" panose="020B0502040204020203" pitchFamily="34" charset="0"/>
              </a:rPr>
              <a:t>SOURCE: FRED, ECB, Bank of Israel.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7" y="224550"/>
            <a:ext cx="9547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b="1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Global inflation increased sharply.  Inflation in Israel is stable.</a:t>
            </a:r>
            <a:endParaRPr lang="en-US" sz="20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6073569"/>
              </p:ext>
            </p:extLst>
          </p:nvPr>
        </p:nvGraphicFramePr>
        <p:xfrm>
          <a:off x="391957" y="1024547"/>
          <a:ext cx="11513914" cy="5409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798454"/>
              </p:ext>
            </p:extLst>
          </p:nvPr>
        </p:nvGraphicFramePr>
        <p:xfrm>
          <a:off x="6222124" y="1024547"/>
          <a:ext cx="5496910" cy="5481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60439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03461" y="6429477"/>
            <a:ext cx="20136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Bloomberg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7566" y="230773"/>
            <a:ext cx="9203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 their most recent decisions, the ECB and the Bank of Japan raised their rates by 25 basis points, and the Fed left its rate unchanged.</a:t>
            </a:r>
            <a:endParaRPr lang="en-US" b="1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Char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446766"/>
              </p:ext>
            </p:extLst>
          </p:nvPr>
        </p:nvGraphicFramePr>
        <p:xfrm>
          <a:off x="609601" y="1030769"/>
          <a:ext cx="10867696" cy="5397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6081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178345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178346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27566" y="332010"/>
            <a:ext cx="8698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CPI net of energy, fruit and vegetables was 1.6 percent, and the CPI net of taxation and regulation was 1.9 </a:t>
            </a:r>
            <a:r>
              <a:rPr lang="en-US" dirty="0" smtClean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percent</a:t>
            </a:r>
            <a:endParaRPr lang="en-US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2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691856"/>
              </p:ext>
            </p:extLst>
          </p:nvPr>
        </p:nvGraphicFramePr>
        <p:xfrm>
          <a:off x="842707" y="1232257"/>
          <a:ext cx="10603059" cy="5198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67649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103461" y="6429477"/>
            <a:ext cx="20136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Bloomberg.</a:t>
            </a:r>
            <a:endParaRPr lang="he-IL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27567" y="201447"/>
            <a:ext cx="9547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b="1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 the US, the interest rate path includes one increase and a 50% likelihood of a second increase within one year, and in Europe the path includes one more rate increase within one year.</a:t>
            </a:r>
            <a:endParaRPr lang="en-US" b="1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34759" y="1236872"/>
            <a:ext cx="26031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1" smtClean="0">
                <a:latin typeface="Segoe UI" panose="020B0502040204020203" pitchFamily="34" charset="0"/>
                <a:cs typeface="Segoe UI" panose="020B0502040204020203" pitchFamily="34" charset="0"/>
              </a:rPr>
              <a:t>figure </a:t>
            </a:r>
            <a:r>
              <a:rPr lang="en-US" sz="1400" b="1" smtClean="0">
                <a:latin typeface="Segoe UI" panose="020B0502040204020203" pitchFamily="34" charset="0"/>
                <a:cs typeface="Segoe UI" panose="020B0502040204020203" pitchFamily="34" charset="0"/>
              </a:rPr>
              <a:t>35: </a:t>
            </a:r>
            <a:r>
              <a:rPr lang="en-US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interest </a:t>
            </a:r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rate path</a:t>
            </a:r>
            <a:endParaRPr lang="he-IL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1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093085"/>
              </p:ext>
            </p:extLst>
          </p:nvPr>
        </p:nvGraphicFramePr>
        <p:xfrm>
          <a:off x="332167" y="1650124"/>
          <a:ext cx="6005571" cy="4758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273549"/>
              </p:ext>
            </p:extLst>
          </p:nvPr>
        </p:nvGraphicFramePr>
        <p:xfrm>
          <a:off x="6526924" y="1650124"/>
          <a:ext cx="5171090" cy="4811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11087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27567" y="247502"/>
            <a:ext cx="9547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Inflation among the </a:t>
            </a:r>
            <a:r>
              <a:rPr lang="en-US" sz="2000" dirty="0" err="1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nontradable</a:t>
            </a:r>
            <a:r>
              <a:rPr lang="en-US" sz="2000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components was 2.9 percent, and inflation among the tradable components was 0.4 percent</a:t>
            </a:r>
            <a:endParaRPr lang="en-US" sz="20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2" name="1"/>
          <p:cNvGraphicFramePr/>
          <p:nvPr>
            <p:extLst>
              <p:ext uri="{D42A27DB-BD31-4B8C-83A1-F6EECF244321}">
                <p14:modId xmlns:p14="http://schemas.microsoft.com/office/powerpoint/2010/main" val="1256015726"/>
              </p:ext>
            </p:extLst>
          </p:nvPr>
        </p:nvGraphicFramePr>
        <p:xfrm>
          <a:off x="6274676" y="1681655"/>
          <a:ext cx="5276193" cy="4749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2"/>
          <p:cNvGraphicFramePr/>
          <p:nvPr>
            <p:extLst>
              <p:ext uri="{D42A27DB-BD31-4B8C-83A1-F6EECF244321}">
                <p14:modId xmlns:p14="http://schemas.microsoft.com/office/powerpoint/2010/main" val="686577922"/>
              </p:ext>
            </p:extLst>
          </p:nvPr>
        </p:nvGraphicFramePr>
        <p:xfrm>
          <a:off x="578069" y="1681655"/>
          <a:ext cx="5511931" cy="4749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2"/>
          <p:cNvSpPr/>
          <p:nvPr/>
        </p:nvSpPr>
        <p:spPr>
          <a:xfrm>
            <a:off x="3048000" y="1293087"/>
            <a:ext cx="5864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Figure 3: Contribution of Main CPI Components to Annual Inflation, </a:t>
            </a:r>
            <a:r>
              <a:rPr 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May 2024 </a:t>
            </a:r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May 2026</a:t>
            </a:r>
            <a:endParaRPr lang="he-IL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0999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04631" y="6430904"/>
            <a:ext cx="294664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Based on Central Bureau of Statistics.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761100" y="460969"/>
            <a:ext cx="9742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inflation dynamics of the overall CPI moderated.</a:t>
            </a:r>
            <a:endParaRPr lang="en-US" sz="20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78481" y="6235908"/>
            <a:ext cx="429078" cy="1948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Rectangle 26"/>
          <p:cNvSpPr/>
          <p:nvPr/>
        </p:nvSpPr>
        <p:spPr>
          <a:xfrm>
            <a:off x="6283151" y="6250310"/>
            <a:ext cx="762226" cy="180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28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700444"/>
              </p:ext>
            </p:extLst>
          </p:nvPr>
        </p:nvGraphicFramePr>
        <p:xfrm>
          <a:off x="332167" y="1096633"/>
          <a:ext cx="11334315" cy="533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84436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293145" y="6430904"/>
            <a:ext cx="312777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Forecasters reports to the Bank of Israel.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27567" y="184885"/>
            <a:ext cx="91875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en-US" sz="20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81370" y="267545"/>
            <a:ext cx="9313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According to forecasters’ projections, inflation is expected to decline slightly in the coming months, and then stay near the midpoint of the target range.</a:t>
            </a:r>
            <a:endParaRPr lang="he-IL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תרשים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440642"/>
              </p:ext>
            </p:extLst>
          </p:nvPr>
        </p:nvGraphicFramePr>
        <p:xfrm>
          <a:off x="746235" y="1084102"/>
          <a:ext cx="10878206" cy="5380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1508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293145" y="6430904"/>
            <a:ext cx="159370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Bank Of Israel.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7566" y="278279"/>
            <a:ext cx="9408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One-year inflation expectations from the various sources are below the midpoint of the target range.</a:t>
            </a:r>
            <a:endParaRPr lang="en-US" b="1" dirty="0">
              <a:solidFill>
                <a:srgbClr val="FF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-12001" y="6426199"/>
            <a:ext cx="8519158" cy="221385"/>
          </a:xfrm>
          <a:prstGeom prst="rect">
            <a:avLst/>
          </a:prstGeom>
        </p:spPr>
        <p:txBody>
          <a:bodyPr wrap="square" rtlCol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1"/>
            <a:r>
              <a:rPr lang="en-US" sz="1100" b="0" i="0" u="none" strike="noStrike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*Up to date as of </a:t>
            </a:r>
            <a:r>
              <a:rPr lang="en-US" sz="1100" b="0" i="0" u="none" strike="noStrike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02.07.26</a:t>
            </a:r>
            <a:endParaRPr lang="he-IL" sz="1100" b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aphicFrame>
        <p:nvGraphicFramePr>
          <p:cNvPr id="22" name="Char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922748"/>
              </p:ext>
            </p:extLst>
          </p:nvPr>
        </p:nvGraphicFramePr>
        <p:xfrm>
          <a:off x="842707" y="1255358"/>
          <a:ext cx="10697651" cy="509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3922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A6D06D-460F-0A9A-823C-2A9630230C3A}"/>
              </a:ext>
            </a:extLst>
          </p:cNvPr>
          <p:cNvSpPr/>
          <p:nvPr/>
        </p:nvSpPr>
        <p:spPr>
          <a:xfrm>
            <a:off x="332167" y="201447"/>
            <a:ext cx="1295400" cy="799996"/>
          </a:xfrm>
          <a:prstGeom prst="rect">
            <a:avLst/>
          </a:prstGeom>
          <a:solidFill>
            <a:srgbClr val="0D2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2B3B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3162C8-8111-A7C7-1D77-8355B96932E1}"/>
              </a:ext>
            </a:extLst>
          </p:cNvPr>
          <p:cNvSpPr/>
          <p:nvPr/>
        </p:nvSpPr>
        <p:spPr>
          <a:xfrm>
            <a:off x="0" y="201448"/>
            <a:ext cx="332167" cy="799995"/>
          </a:xfrm>
          <a:prstGeom prst="rect">
            <a:avLst/>
          </a:prstGeom>
          <a:solidFill>
            <a:srgbClr val="66D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תמונה 7">
            <a:extLst>
              <a:ext uri="{FF2B5EF4-FFF2-40B4-BE49-F238E27FC236}">
                <a16:creationId xmlns:a16="http://schemas.microsoft.com/office/drawing/2014/main" id="{1522149C-1E74-C81D-87D9-B6CD9E1AE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999" y="224550"/>
            <a:ext cx="730872" cy="753791"/>
          </a:xfrm>
          <a:prstGeom prst="rect">
            <a:avLst/>
          </a:prstGeom>
        </p:spPr>
      </p:pic>
      <p:grpSp>
        <p:nvGrpSpPr>
          <p:cNvPr id="12" name="Group 9">
            <a:extLst>
              <a:ext uri="{FF2B5EF4-FFF2-40B4-BE49-F238E27FC236}">
                <a16:creationId xmlns:a16="http://schemas.microsoft.com/office/drawing/2014/main" id="{2C3B75AD-384D-260F-70DF-1D1EDFD8C7EC}"/>
              </a:ext>
            </a:extLst>
          </p:cNvPr>
          <p:cNvGrpSpPr/>
          <p:nvPr/>
        </p:nvGrpSpPr>
        <p:grpSpPr>
          <a:xfrm rot="5400000">
            <a:off x="5998792" y="674028"/>
            <a:ext cx="182416" cy="12204000"/>
            <a:chOff x="11899899" y="2386323"/>
            <a:chExt cx="292101" cy="4616646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A3F4872C-63E9-3396-0C5C-0E134D2AEDB6}"/>
                </a:ext>
              </a:extLst>
            </p:cNvPr>
            <p:cNvSpPr/>
            <p:nvPr/>
          </p:nvSpPr>
          <p:spPr>
            <a:xfrm>
              <a:off x="11899899" y="3155764"/>
              <a:ext cx="292100" cy="769441"/>
            </a:xfrm>
            <a:prstGeom prst="rect">
              <a:avLst/>
            </a:prstGeom>
            <a:solidFill>
              <a:srgbClr val="25A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3C768CFF-2553-37CE-C60D-D85910CF7FAB}"/>
                </a:ext>
              </a:extLst>
            </p:cNvPr>
            <p:cNvSpPr/>
            <p:nvPr/>
          </p:nvSpPr>
          <p:spPr>
            <a:xfrm>
              <a:off x="11899900" y="3925205"/>
              <a:ext cx="292100" cy="769441"/>
            </a:xfrm>
            <a:prstGeom prst="rect">
              <a:avLst/>
            </a:prstGeom>
            <a:solidFill>
              <a:srgbClr val="1D7F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id="{B49A197A-C901-6986-4A91-D96D6AFC3E7F}"/>
                </a:ext>
              </a:extLst>
            </p:cNvPr>
            <p:cNvSpPr/>
            <p:nvPr/>
          </p:nvSpPr>
          <p:spPr>
            <a:xfrm>
              <a:off x="11899899" y="2386323"/>
              <a:ext cx="292100" cy="769441"/>
            </a:xfrm>
            <a:prstGeom prst="rect">
              <a:avLst/>
            </a:prstGeom>
            <a:solidFill>
              <a:srgbClr val="66D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1F0E2EE4-C641-9A88-4D43-7A3814F29681}"/>
                </a:ext>
              </a:extLst>
            </p:cNvPr>
            <p:cNvSpPr/>
            <p:nvPr/>
          </p:nvSpPr>
          <p:spPr>
            <a:xfrm>
              <a:off x="11899900" y="4694646"/>
              <a:ext cx="292100" cy="769441"/>
            </a:xfrm>
            <a:prstGeom prst="rect">
              <a:avLst/>
            </a:prstGeom>
            <a:solidFill>
              <a:srgbClr val="27A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E00E2F23-4610-D990-A018-2C9F2CE964F8}"/>
                </a:ext>
              </a:extLst>
            </p:cNvPr>
            <p:cNvSpPr/>
            <p:nvPr/>
          </p:nvSpPr>
          <p:spPr>
            <a:xfrm>
              <a:off x="11899900" y="5464087"/>
              <a:ext cx="292100" cy="769441"/>
            </a:xfrm>
            <a:prstGeom prst="rect">
              <a:avLst/>
            </a:prstGeom>
            <a:solidFill>
              <a:srgbClr val="006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DA3A42DC-C59B-8056-BAF2-20CB8BD614A8}"/>
                </a:ext>
              </a:extLst>
            </p:cNvPr>
            <p:cNvSpPr/>
            <p:nvPr/>
          </p:nvSpPr>
          <p:spPr>
            <a:xfrm>
              <a:off x="11899900" y="6233528"/>
              <a:ext cx="292100" cy="769441"/>
            </a:xfrm>
            <a:prstGeom prst="rect">
              <a:avLst/>
            </a:prstGeom>
            <a:solidFill>
              <a:srgbClr val="1352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293145" y="6430904"/>
            <a:ext cx="159370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SOURCE: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Bank Of Israel.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7567" y="278279"/>
            <a:ext cx="9210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solidFill>
                  <a:srgbClr val="0D2B3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Inflation expectations for ranges beyond the second year are slightly below the midpoint of the target range.</a:t>
            </a:r>
            <a:endParaRPr lang="he-IL" dirty="0">
              <a:solidFill>
                <a:srgbClr val="0D2B3B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20" name="Char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445717"/>
              </p:ext>
            </p:extLst>
          </p:nvPr>
        </p:nvGraphicFramePr>
        <p:xfrm>
          <a:off x="842707" y="1078274"/>
          <a:ext cx="10834286" cy="5352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-23847" y="6430904"/>
            <a:ext cx="16514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*Up to date as of 02.07.26</a:t>
            </a:r>
            <a:endParaRPr lang="he-IL" sz="1000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962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4"/>
  <p:tag name="AS_OS" val="Microsoft Windows NT 10.0.20348.0"/>
  <p:tag name="AS_RELEASE_DATE" val="2024.06.14"/>
  <p:tag name="AS_TITLE" val="Aspose.Slides for .NET6"/>
  <p:tag name="AS_VERSION" val="24.6"/>
</p:tagLst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Times New Roman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IsraeliBank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B0F0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28499</TotalTime>
  <Words>2018</Words>
  <Application>Microsoft Office PowerPoint</Application>
  <PresentationFormat>Widescreen</PresentationFormat>
  <Paragraphs>295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4" baseType="lpstr">
      <vt:lpstr>Arial</vt:lpstr>
      <vt:lpstr>Assistant</vt:lpstr>
      <vt:lpstr>Calibri</vt:lpstr>
      <vt:lpstr>Calibri Light</vt:lpstr>
      <vt:lpstr>David</vt:lpstr>
      <vt:lpstr>Segoe UI</vt:lpstr>
      <vt:lpstr>Segoe UI Black</vt:lpstr>
      <vt:lpstr>Segoe UI Light</vt:lpstr>
      <vt:lpstr>Segoe UI Semibold</vt:lpstr>
      <vt:lpstr>sgue UI </vt:lpstr>
      <vt:lpstr>Times New Roman</vt:lpstr>
      <vt:lpstr>Times New Roman (Hebrew)</vt:lpstr>
      <vt:lpstr>ערכת נושא Office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BOI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rosol.dakwar@boi.org.il</dc:creator>
  <cp:lastModifiedBy>רוסול דכוור</cp:lastModifiedBy>
  <cp:revision>2088</cp:revision>
  <cp:lastPrinted>2024-08-19T10:33:00Z</cp:lastPrinted>
  <dcterms:created xsi:type="dcterms:W3CDTF">2024-03-21T08:18:21Z</dcterms:created>
  <dcterms:modified xsi:type="dcterms:W3CDTF">2026-07-27T10:38:49Z</dcterms:modified>
</cp:coreProperties>
</file>